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56"/>
  </p:notesMasterIdLst>
  <p:sldIdLst>
    <p:sldId id="256" r:id="rId3"/>
    <p:sldId id="257" r:id="rId4"/>
    <p:sldId id="259" r:id="rId5"/>
    <p:sldId id="260" r:id="rId6"/>
    <p:sldId id="264" r:id="rId7"/>
    <p:sldId id="305" r:id="rId8"/>
    <p:sldId id="306" r:id="rId9"/>
    <p:sldId id="307" r:id="rId10"/>
    <p:sldId id="308" r:id="rId11"/>
    <p:sldId id="309" r:id="rId12"/>
    <p:sldId id="261" r:id="rId13"/>
    <p:sldId id="262" r:id="rId14"/>
    <p:sldId id="263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57"/>
      <p:bold r:id="rId58"/>
    </p:embeddedFont>
    <p:embeddedFont>
      <p:font typeface="Big Shoulders Display" panose="020B0604020202020204" charset="0"/>
      <p:regular r:id="rId59"/>
      <p:bold r:id="rId60"/>
    </p:embeddedFont>
    <p:embeddedFont>
      <p:font typeface="Big Shoulders Display ExtraBold" panose="020B0604020202020204" charset="0"/>
      <p:bold r:id="rId61"/>
    </p:embeddedFont>
    <p:embeddedFont>
      <p:font typeface="Big Shoulders Display SemiBold" panose="020B0604020202020204" charset="0"/>
      <p:regular r:id="rId62"/>
      <p:bold r:id="rId63"/>
    </p:embeddedFont>
    <p:embeddedFont>
      <p:font typeface="DM Sans" pitchFamily="2" charset="0"/>
      <p:regular r:id="rId64"/>
      <p:bold r:id="rId65"/>
      <p:italic r:id="rId66"/>
      <p:boldItalic r:id="rId67"/>
    </p:embeddedFont>
    <p:embeddedFont>
      <p:font typeface="Proxima Nova" panose="020B0604020202020204" charset="0"/>
      <p:regular r:id="rId68"/>
      <p:bold r:id="rId69"/>
      <p:italic r:id="rId70"/>
      <p:boldItalic r:id="rId71"/>
    </p:embeddedFont>
    <p:embeddedFont>
      <p:font typeface="Proxima Nova Semibold" panose="020B0604020202020204" charset="0"/>
      <p:regular r:id="rId72"/>
      <p:bold r:id="rId73"/>
      <p:boldItalic r:id="rId74"/>
    </p:embeddedFont>
    <p:embeddedFont>
      <p:font typeface="Roboto Condensed Light" panose="02000000000000000000" pitchFamily="2" charset="0"/>
      <p:regular r:id="rId75"/>
      <p:italic r:id="rId76"/>
    </p:embeddedFont>
    <p:embeddedFont>
      <p:font typeface="Roboto Medium" panose="02000000000000000000" pitchFamily="2" charset="0"/>
      <p:regular r:id="rId77"/>
      <p:bold r:id="rId78"/>
      <p:italic r:id="rId79"/>
      <p:boldItalic r:id="rId80"/>
    </p:embeddedFont>
    <p:embeddedFont>
      <p:font typeface="Ubuntu Light" panose="020B0304030602030204" pitchFamily="34" charset="0"/>
      <p:regular r:id="rId81"/>
      <p:bold r:id="rId82"/>
      <p:italic r:id="rId83"/>
      <p:boldItalic r:id="rId8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pos="553">
          <p15:clr>
            <a:srgbClr val="9AA0A6"/>
          </p15:clr>
        </p15:guide>
        <p15:guide id="3" orient="horz" pos="64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9B0D86-8846-429D-B36F-48D86C9A6D6B}">
  <a:tblStyle styleId="{C99B0D86-8846-429D-B36F-48D86C9A6D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A191019-4087-4563-993B-18505E4E24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54" y="72"/>
      </p:cViewPr>
      <p:guideLst>
        <p:guide pos="2880"/>
        <p:guide pos="553"/>
        <p:guide orient="horz" pos="6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font" Target="fonts/font7.fntdata"/><Relationship Id="rId68" Type="http://schemas.openxmlformats.org/officeDocument/2006/relationships/font" Target="fonts/font12.fntdata"/><Relationship Id="rId76" Type="http://schemas.openxmlformats.org/officeDocument/2006/relationships/font" Target="fonts/font20.fntdata"/><Relationship Id="rId84" Type="http://schemas.openxmlformats.org/officeDocument/2006/relationships/font" Target="fonts/font28.fntdata"/><Relationship Id="rId7" Type="http://schemas.openxmlformats.org/officeDocument/2006/relationships/slide" Target="slides/slide5.xml"/><Relationship Id="rId71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74" Type="http://schemas.openxmlformats.org/officeDocument/2006/relationships/font" Target="fonts/font18.fntdata"/><Relationship Id="rId79" Type="http://schemas.openxmlformats.org/officeDocument/2006/relationships/font" Target="fonts/font23.fntdata"/><Relationship Id="rId87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5.fntdata"/><Relationship Id="rId82" Type="http://schemas.openxmlformats.org/officeDocument/2006/relationships/font" Target="fonts/font26.fntdata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8.fntdata"/><Relationship Id="rId69" Type="http://schemas.openxmlformats.org/officeDocument/2006/relationships/font" Target="fonts/font13.fntdata"/><Relationship Id="rId77" Type="http://schemas.openxmlformats.org/officeDocument/2006/relationships/font" Target="fonts/font21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6.fntdata"/><Relationship Id="rId80" Type="http://schemas.openxmlformats.org/officeDocument/2006/relationships/font" Target="fonts/font24.fntdata"/><Relationship Id="rId85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3.fntdata"/><Relationship Id="rId67" Type="http://schemas.openxmlformats.org/officeDocument/2006/relationships/font" Target="fonts/font11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6.fntdata"/><Relationship Id="rId70" Type="http://schemas.openxmlformats.org/officeDocument/2006/relationships/font" Target="fonts/font14.fntdata"/><Relationship Id="rId75" Type="http://schemas.openxmlformats.org/officeDocument/2006/relationships/font" Target="fonts/font19.fntdata"/><Relationship Id="rId83" Type="http://schemas.openxmlformats.org/officeDocument/2006/relationships/font" Target="fonts/font27.fntdata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1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73" Type="http://schemas.openxmlformats.org/officeDocument/2006/relationships/font" Target="fonts/font17.fntdata"/><Relationship Id="rId78" Type="http://schemas.openxmlformats.org/officeDocument/2006/relationships/font" Target="fonts/font22.fntdata"/><Relationship Id="rId81" Type="http://schemas.openxmlformats.org/officeDocument/2006/relationships/font" Target="fonts/font25.fntdata"/><Relationship Id="rId86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9" name="Google Shape;5409;g6e37ab1b1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0" name="Google Shape;5410;g6e37ab1b1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2" name="Google Shape;5892;g641c363e4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3" name="Google Shape;5893;g641c363e4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9" name="Google Shape;5949;g641c363e4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0" name="Google Shape;5950;g641c363e4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3" name="Google Shape;6003;g641c363e4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4" name="Google Shape;6004;g641c363e4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5" name="Google Shape;6125;g6429b67912_0_13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6" name="Google Shape;6126;g6429b67912_0_13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0" name="Google Shape;6370;g641c363e4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1" name="Google Shape;6371;g641c363e4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7" name="Google Shape;6467;g641c363e4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8" name="Google Shape;6468;g641c363e4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1" name="Google Shape;6561;g641c363e4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2" name="Google Shape;6562;g641c363e4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9" name="Google Shape;6569;g641c363e4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0" name="Google Shape;6570;g641c363e4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9" name="Google Shape;6639;g641c363e4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0" name="Google Shape;6640;g641c363e4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7" name="Google Shape;6647;g641c363e4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8" name="Google Shape;6648;g641c363e4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8" name="Google Shape;5428;g6429b67912_0_14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9" name="Google Shape;5429;g6429b67912_0_14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5" name="Google Shape;6655;g6ee994f386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6" name="Google Shape;6656;g6ee994f386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7" name="Google Shape;6677;g641c363e48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8" name="Google Shape;6678;g641c363e48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2" name="Google Shape;7652;g641c363e48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3" name="Google Shape;7653;g641c363e48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7" name="Google Shape;7667;g6429b67912_0_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8" name="Google Shape;7668;g6429b67912_0_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7" name="Google Shape;7687;g641c363e4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8" name="Google Shape;7688;g641c363e48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7" name="Google Shape;7697;g6429b67912_0_1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8" name="Google Shape;7698;g6429b67912_0_1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2" name="Google Shape;7962;g6429b67912_0_13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3" name="Google Shape;7963;g6429b67912_0_13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9" name="Google Shape;8039;g70d48bc8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0" name="Google Shape;8040;g70d48bc8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3" name="Google Shape;8063;g6571d1ac61_4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4" name="Google Shape;8064;g6571d1ac61_4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0" name="Google Shape;8090;g641c363e4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1" name="Google Shape;8091;g641c363e4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0" name="Google Shape;5450;g641c363e4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1" name="Google Shape;5451;g641c363e4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8" name="Google Shape;8178;g641c363e48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9" name="Google Shape;8179;g641c363e48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3" name="Google Shape;9153;g641c363e48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4" name="Google Shape;9154;g641c363e48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8" name="Google Shape;9518;g6429b67912_0_13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9" name="Google Shape;9519;g6429b67912_0_13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6" name="Google Shape;9526;g6e46a63ae3_1_16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7" name="Google Shape;9527;g6e46a63ae3_1_16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3" name="Google Shape;9533;g6e46a63ae3_1_16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4" name="Google Shape;9534;g6e46a63ae3_1_16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9" name="Google Shape;9549;g6e46a63ae3_1_16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0" name="Google Shape;9550;g6e46a63ae3_1_16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8" name="Google Shape;9888;g6e46a63ae3_1_16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9" name="Google Shape;9889;g6e46a63ae3_1_16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5" name="Google Shape;12675;g6e46a63ae3_1_19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6" name="Google Shape;12676;g6e46a63ae3_1_19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4" name="Google Shape;13094;g6e46a63ae3_1_197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5" name="Google Shape;13095;g6e46a63ae3_1_197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4" name="Google Shape;13264;g6e46a63ae3_1_19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5" name="Google Shape;13265;g6e46a63ae3_1_19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6" name="Google Shape;5496;g641c363e4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7" name="Google Shape;5497;g641c363e4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9" name="Google Shape;13669;g6e46a63ae3_1_20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0" name="Google Shape;13670;g6e46a63ae3_1_20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9" name="Google Shape;14049;g6e46a63ae3_1_20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0" name="Google Shape;14050;g6e46a63ae3_1_20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7" name="Google Shape;14817;g6e46a63ae3_1_21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8" name="Google Shape;14818;g6e46a63ae3_1_21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4" name="Google Shape;16224;g6e46a63ae3_1_22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5" name="Google Shape;16225;g6e46a63ae3_1_229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8" name="Google Shape;18618;g6e46a63ae3_1_25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9" name="Google Shape;18619;g6e46a63ae3_1_25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2" name="Google Shape;20632;g6e46a63ae3_1_27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33" name="Google Shape;20633;g6e46a63ae3_1_27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8" name="Google Shape;22268;g6e46a63ae3_1_28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69" name="Google Shape;22269;g6e46a63ae3_1_289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0" name="Google Shape;23310;g6e46a63ae3_1_299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1" name="Google Shape;23311;g6e46a63ae3_1_299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5" name="Google Shape;24845;g6e46a63ae3_1_31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46" name="Google Shape;24846;g6e46a63ae3_1_31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41c363e4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41c363e4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2" name="Google Shape;5572;g6e37ab1b1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3" name="Google Shape;5573;g6e37ab1b1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1" name="Google Shape;5641;g641c363e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2" name="Google Shape;5642;g641c363e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2" name="Google Shape;5672;g6571d1ac6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3" name="Google Shape;5673;g6571d1ac61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" name="Google Shape;5724;g641c363e4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5" name="Google Shape;5725;g641c363e4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10" name="Google Shape;10;p2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4" name="Google Shape;444;p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701625" y="515291"/>
            <a:ext cx="4368851" cy="4482036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2"/>
          <p:cNvSpPr/>
          <p:nvPr/>
        </p:nvSpPr>
        <p:spPr>
          <a:xfrm>
            <a:off x="-228799" y="3611925"/>
            <a:ext cx="3988950" cy="979023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"/>
          <p:cNvSpPr txBox="1">
            <a:spLocks noGrp="1"/>
          </p:cNvSpPr>
          <p:nvPr>
            <p:ph type="title"/>
          </p:nvPr>
        </p:nvSpPr>
        <p:spPr>
          <a:xfrm>
            <a:off x="1013875" y="744275"/>
            <a:ext cx="3803100" cy="27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2"/>
          <p:cNvSpPr txBox="1">
            <a:spLocks noGrp="1"/>
          </p:cNvSpPr>
          <p:nvPr>
            <p:ph type="subTitle" idx="1"/>
          </p:nvPr>
        </p:nvSpPr>
        <p:spPr>
          <a:xfrm>
            <a:off x="1199550" y="3743975"/>
            <a:ext cx="2200200" cy="7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448" name="Google Shape;448;p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967375" y="-694009"/>
            <a:ext cx="4368851" cy="4482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3" name="Google Shape;1853;p11"/>
          <p:cNvGrpSpPr/>
          <p:nvPr/>
        </p:nvGrpSpPr>
        <p:grpSpPr>
          <a:xfrm>
            <a:off x="5604959" y="3098389"/>
            <a:ext cx="1205434" cy="1319632"/>
            <a:chOff x="1385400" y="3442950"/>
            <a:chExt cx="483450" cy="529250"/>
          </a:xfrm>
        </p:grpSpPr>
        <p:sp>
          <p:nvSpPr>
            <p:cNvPr id="1854" name="Google Shape;1854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5" name="Google Shape;1905;p11"/>
          <p:cNvSpPr/>
          <p:nvPr/>
        </p:nvSpPr>
        <p:spPr>
          <a:xfrm flipH="1">
            <a:off x="3974848" y="3815850"/>
            <a:ext cx="5350502" cy="1353551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11"/>
          <p:cNvSpPr/>
          <p:nvPr/>
        </p:nvSpPr>
        <p:spPr>
          <a:xfrm flipH="1">
            <a:off x="1678600" y="3220850"/>
            <a:ext cx="2459025" cy="1934575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11"/>
          <p:cNvSpPr/>
          <p:nvPr/>
        </p:nvSpPr>
        <p:spPr>
          <a:xfrm flipH="1">
            <a:off x="1874409" y="3098875"/>
            <a:ext cx="3327466" cy="2070528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11"/>
          <p:cNvSpPr/>
          <p:nvPr/>
        </p:nvSpPr>
        <p:spPr>
          <a:xfrm flipH="1">
            <a:off x="1684500" y="3214100"/>
            <a:ext cx="1116125" cy="1947500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11"/>
          <p:cNvSpPr/>
          <p:nvPr/>
        </p:nvSpPr>
        <p:spPr>
          <a:xfrm flipH="1">
            <a:off x="1684500" y="3214100"/>
            <a:ext cx="1923050" cy="2070600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11"/>
          <p:cNvSpPr/>
          <p:nvPr/>
        </p:nvSpPr>
        <p:spPr>
          <a:xfrm rot="10800000">
            <a:off x="1735750" y="0"/>
            <a:ext cx="7435611" cy="3372547"/>
          </a:xfrm>
          <a:custGeom>
            <a:avLst/>
            <a:gdLst/>
            <a:ahLst/>
            <a:cxnLst/>
            <a:rect l="l" t="t" r="r" b="b"/>
            <a:pathLst>
              <a:path w="122251" h="55449" extrusionOk="0">
                <a:moveTo>
                  <a:pt x="122251" y="1"/>
                </a:moveTo>
                <a:lnTo>
                  <a:pt x="0" y="16179"/>
                </a:lnTo>
                <a:lnTo>
                  <a:pt x="0" y="16179"/>
                </a:lnTo>
                <a:lnTo>
                  <a:pt x="293" y="55448"/>
                </a:lnTo>
                <a:lnTo>
                  <a:pt x="47904" y="55246"/>
                </a:lnTo>
                <a:lnTo>
                  <a:pt x="122251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11"/>
          <p:cNvSpPr/>
          <p:nvPr/>
        </p:nvSpPr>
        <p:spPr>
          <a:xfrm>
            <a:off x="-2416200" y="-42275"/>
            <a:ext cx="4213608" cy="3560637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11"/>
          <p:cNvSpPr/>
          <p:nvPr/>
        </p:nvSpPr>
        <p:spPr>
          <a:xfrm>
            <a:off x="-4162000" y="179723"/>
            <a:ext cx="5959393" cy="3492165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11"/>
          <p:cNvSpPr/>
          <p:nvPr/>
        </p:nvSpPr>
        <p:spPr>
          <a:xfrm>
            <a:off x="-828550" y="-52575"/>
            <a:ext cx="2702944" cy="3560673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11"/>
          <p:cNvSpPr/>
          <p:nvPr/>
        </p:nvSpPr>
        <p:spPr>
          <a:xfrm>
            <a:off x="712910" y="6656"/>
            <a:ext cx="1161497" cy="3501391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11"/>
          <p:cNvSpPr/>
          <p:nvPr/>
        </p:nvSpPr>
        <p:spPr>
          <a:xfrm>
            <a:off x="2831700" y="2911900"/>
            <a:ext cx="3480600" cy="1137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11"/>
          <p:cNvSpPr txBox="1">
            <a:spLocks noGrp="1"/>
          </p:cNvSpPr>
          <p:nvPr>
            <p:ph type="title" hasCustomPrompt="1"/>
          </p:nvPr>
        </p:nvSpPr>
        <p:spPr>
          <a:xfrm>
            <a:off x="1024475" y="863800"/>
            <a:ext cx="70950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7" name="Google Shape;1917;p11"/>
          <p:cNvSpPr txBox="1">
            <a:spLocks noGrp="1"/>
          </p:cNvSpPr>
          <p:nvPr>
            <p:ph type="subTitle" idx="1"/>
          </p:nvPr>
        </p:nvSpPr>
        <p:spPr>
          <a:xfrm>
            <a:off x="3081150" y="3098400"/>
            <a:ext cx="2981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grpSp>
        <p:nvGrpSpPr>
          <p:cNvPr id="1918" name="Google Shape;1918;p11"/>
          <p:cNvGrpSpPr/>
          <p:nvPr/>
        </p:nvGrpSpPr>
        <p:grpSpPr>
          <a:xfrm>
            <a:off x="-224341" y="4256414"/>
            <a:ext cx="1205434" cy="1319632"/>
            <a:chOff x="1385400" y="3442950"/>
            <a:chExt cx="483450" cy="529250"/>
          </a:xfrm>
        </p:grpSpPr>
        <p:sp>
          <p:nvSpPr>
            <p:cNvPr id="1919" name="Google Shape;1919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0" name="Google Shape;1970;p11"/>
          <p:cNvGrpSpPr/>
          <p:nvPr/>
        </p:nvGrpSpPr>
        <p:grpSpPr>
          <a:xfrm>
            <a:off x="8262434" y="-401311"/>
            <a:ext cx="1205434" cy="1319632"/>
            <a:chOff x="1385400" y="3442950"/>
            <a:chExt cx="483450" cy="529250"/>
          </a:xfrm>
        </p:grpSpPr>
        <p:sp>
          <p:nvSpPr>
            <p:cNvPr id="1971" name="Google Shape;1971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2" name="Google Shape;2022;p11"/>
          <p:cNvGrpSpPr/>
          <p:nvPr/>
        </p:nvGrpSpPr>
        <p:grpSpPr>
          <a:xfrm>
            <a:off x="856871" y="-294982"/>
            <a:ext cx="873546" cy="956302"/>
            <a:chOff x="1385400" y="3442950"/>
            <a:chExt cx="483450" cy="529250"/>
          </a:xfrm>
        </p:grpSpPr>
        <p:sp>
          <p:nvSpPr>
            <p:cNvPr id="2023" name="Google Shape;2023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74" name="Google Shape;2074;p11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895050" y="-531888"/>
            <a:ext cx="3725777" cy="3822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5" name="Google Shape;2075;p11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515275" y="6606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13"/>
          <p:cNvSpPr/>
          <p:nvPr/>
        </p:nvSpPr>
        <p:spPr>
          <a:xfrm rot="5400000">
            <a:off x="-58913" y="1437508"/>
            <a:ext cx="4310671" cy="4192804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13"/>
          <p:cNvSpPr/>
          <p:nvPr/>
        </p:nvSpPr>
        <p:spPr>
          <a:xfrm rot="5400000">
            <a:off x="-47590" y="1557813"/>
            <a:ext cx="4218402" cy="4752027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13"/>
          <p:cNvSpPr/>
          <p:nvPr/>
        </p:nvSpPr>
        <p:spPr>
          <a:xfrm rot="265342">
            <a:off x="-1554810" y="-183976"/>
            <a:ext cx="5997262" cy="4988694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0" name="Google Shape;2410;p13"/>
          <p:cNvGrpSpPr/>
          <p:nvPr/>
        </p:nvGrpSpPr>
        <p:grpSpPr>
          <a:xfrm>
            <a:off x="2451864" y="1854098"/>
            <a:ext cx="928562" cy="1016530"/>
            <a:chOff x="1385400" y="3442950"/>
            <a:chExt cx="483450" cy="529250"/>
          </a:xfrm>
        </p:grpSpPr>
        <p:sp>
          <p:nvSpPr>
            <p:cNvPr id="2411" name="Google Shape;2411;p1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2" name="Google Shape;2462;p13"/>
          <p:cNvGrpSpPr/>
          <p:nvPr/>
        </p:nvGrpSpPr>
        <p:grpSpPr>
          <a:xfrm>
            <a:off x="-228811" y="-303752"/>
            <a:ext cx="928562" cy="1016530"/>
            <a:chOff x="1385400" y="3442950"/>
            <a:chExt cx="483450" cy="529250"/>
          </a:xfrm>
        </p:grpSpPr>
        <p:sp>
          <p:nvSpPr>
            <p:cNvPr id="2463" name="Google Shape;2463;p1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13"/>
          <p:cNvGrpSpPr/>
          <p:nvPr/>
        </p:nvGrpSpPr>
        <p:grpSpPr>
          <a:xfrm>
            <a:off x="-292886" y="4840923"/>
            <a:ext cx="928562" cy="1016530"/>
            <a:chOff x="1385400" y="3442950"/>
            <a:chExt cx="483450" cy="529250"/>
          </a:xfrm>
        </p:grpSpPr>
        <p:sp>
          <p:nvSpPr>
            <p:cNvPr id="2515" name="Google Shape;2515;p1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6" name="Google Shape;2566;p13"/>
          <p:cNvSpPr/>
          <p:nvPr/>
        </p:nvSpPr>
        <p:spPr>
          <a:xfrm>
            <a:off x="-228802" y="540000"/>
            <a:ext cx="2598286" cy="979023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13"/>
          <p:cNvSpPr/>
          <p:nvPr/>
        </p:nvSpPr>
        <p:spPr>
          <a:xfrm>
            <a:off x="3019426" y="75"/>
            <a:ext cx="6124544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1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2569" name="Google Shape;2569;p1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706350" y="18541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2">
    <p:spTree>
      <p:nvGrpSpPr>
        <p:cNvPr id="1" name="Shape 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p14"/>
          <p:cNvSpPr/>
          <p:nvPr/>
        </p:nvSpPr>
        <p:spPr>
          <a:xfrm rot="10800000">
            <a:off x="-66158" y="3834447"/>
            <a:ext cx="4809608" cy="1459778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14"/>
          <p:cNvSpPr/>
          <p:nvPr/>
        </p:nvSpPr>
        <p:spPr>
          <a:xfrm>
            <a:off x="-66156" y="-39461"/>
            <a:ext cx="3790293" cy="522240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14"/>
          <p:cNvSpPr/>
          <p:nvPr/>
        </p:nvSpPr>
        <p:spPr>
          <a:xfrm flipH="1">
            <a:off x="-4691" y="455490"/>
            <a:ext cx="4538591" cy="4820533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74" name="Google Shape;2574;p14"/>
          <p:cNvGrpSpPr/>
          <p:nvPr/>
        </p:nvGrpSpPr>
        <p:grpSpPr>
          <a:xfrm>
            <a:off x="2847826" y="-275960"/>
            <a:ext cx="1076546" cy="1178534"/>
            <a:chOff x="1385400" y="3442950"/>
            <a:chExt cx="483450" cy="529250"/>
          </a:xfrm>
        </p:grpSpPr>
        <p:sp>
          <p:nvSpPr>
            <p:cNvPr id="2575" name="Google Shape;2575;p1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6" name="Google Shape;2626;p14"/>
          <p:cNvSpPr/>
          <p:nvPr/>
        </p:nvSpPr>
        <p:spPr>
          <a:xfrm>
            <a:off x="-68875" y="-30672"/>
            <a:ext cx="1146714" cy="5204830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27" name="Google Shape;2627;p1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315825" y="781212"/>
            <a:ext cx="3725777" cy="38222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8" name="Google Shape;2628;p14"/>
          <p:cNvGrpSpPr/>
          <p:nvPr/>
        </p:nvGrpSpPr>
        <p:grpSpPr>
          <a:xfrm>
            <a:off x="3019816" y="4034357"/>
            <a:ext cx="732572" cy="801973"/>
            <a:chOff x="1385400" y="3442950"/>
            <a:chExt cx="483450" cy="529250"/>
          </a:xfrm>
        </p:grpSpPr>
        <p:sp>
          <p:nvSpPr>
            <p:cNvPr id="2629" name="Google Shape;2629;p1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0" name="Google Shape;2680;p14"/>
          <p:cNvSpPr/>
          <p:nvPr/>
        </p:nvSpPr>
        <p:spPr>
          <a:xfrm>
            <a:off x="-228800" y="540000"/>
            <a:ext cx="3638739" cy="1189359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14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2598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2" name="Google Shape;2682;p14"/>
          <p:cNvSpPr/>
          <p:nvPr/>
        </p:nvSpPr>
        <p:spPr>
          <a:xfrm>
            <a:off x="3667200" y="75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3" name="Google Shape;2683;p14"/>
          <p:cNvGrpSpPr/>
          <p:nvPr/>
        </p:nvGrpSpPr>
        <p:grpSpPr>
          <a:xfrm>
            <a:off x="-533549" y="4353190"/>
            <a:ext cx="1076546" cy="1178534"/>
            <a:chOff x="1385400" y="3442950"/>
            <a:chExt cx="483450" cy="529250"/>
          </a:xfrm>
        </p:grpSpPr>
        <p:sp>
          <p:nvSpPr>
            <p:cNvPr id="2684" name="Google Shape;2684;p1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_2_1">
    <p:spTree>
      <p:nvGrpSpPr>
        <p:cNvPr id="1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15"/>
          <p:cNvGrpSpPr/>
          <p:nvPr/>
        </p:nvGrpSpPr>
        <p:grpSpPr>
          <a:xfrm>
            <a:off x="481907" y="15063"/>
            <a:ext cx="958536" cy="1049291"/>
            <a:chOff x="1385400" y="3442950"/>
            <a:chExt cx="483450" cy="529250"/>
          </a:xfrm>
        </p:grpSpPr>
        <p:sp>
          <p:nvSpPr>
            <p:cNvPr id="2737" name="Google Shape;2737;p15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5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5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5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5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5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5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5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5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5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5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5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5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5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5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5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5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5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5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5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5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5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5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5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5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5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5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5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5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5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5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5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5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5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5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5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5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5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5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5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5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5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5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5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5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5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5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5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5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5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5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8" name="Google Shape;2788;p15"/>
          <p:cNvSpPr/>
          <p:nvPr/>
        </p:nvSpPr>
        <p:spPr>
          <a:xfrm>
            <a:off x="-3856" y="24649"/>
            <a:ext cx="3990693" cy="6782797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2789;p15"/>
          <p:cNvSpPr/>
          <p:nvPr/>
        </p:nvSpPr>
        <p:spPr>
          <a:xfrm rot="9051930">
            <a:off x="1264115" y="-725116"/>
            <a:ext cx="1789165" cy="5393526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0" name="Google Shape;2790;p15"/>
          <p:cNvSpPr/>
          <p:nvPr/>
        </p:nvSpPr>
        <p:spPr>
          <a:xfrm>
            <a:off x="-13650" y="75"/>
            <a:ext cx="4000488" cy="6807370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1" name="Google Shape;2791;p15"/>
          <p:cNvSpPr/>
          <p:nvPr/>
        </p:nvSpPr>
        <p:spPr>
          <a:xfrm>
            <a:off x="3667200" y="75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2" name="Google Shape;2792;p15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3" name="Google Shape;2793;p15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3145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794" name="Google Shape;2794;p15"/>
          <p:cNvGrpSpPr/>
          <p:nvPr/>
        </p:nvGrpSpPr>
        <p:grpSpPr>
          <a:xfrm>
            <a:off x="405656" y="2645349"/>
            <a:ext cx="1096271" cy="1200127"/>
            <a:chOff x="1385400" y="3442950"/>
            <a:chExt cx="483450" cy="529250"/>
          </a:xfrm>
        </p:grpSpPr>
        <p:sp>
          <p:nvSpPr>
            <p:cNvPr id="2795" name="Google Shape;2795;p15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5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5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5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5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5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5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5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5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5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5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5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5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5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5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5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5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5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5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5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5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5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5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5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5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5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5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5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5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5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5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5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5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5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5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5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5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5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5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5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5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5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5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5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5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5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5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5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5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5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5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6" name="Google Shape;2846;p15"/>
          <p:cNvGrpSpPr/>
          <p:nvPr/>
        </p:nvGrpSpPr>
        <p:grpSpPr>
          <a:xfrm>
            <a:off x="2758382" y="4529913"/>
            <a:ext cx="958536" cy="1049291"/>
            <a:chOff x="1385400" y="3442950"/>
            <a:chExt cx="483450" cy="529250"/>
          </a:xfrm>
        </p:grpSpPr>
        <p:sp>
          <p:nvSpPr>
            <p:cNvPr id="2847" name="Google Shape;2847;p15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5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5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5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5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5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5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5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5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5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5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5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5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5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5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5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5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5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5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5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5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5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5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5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5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5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5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5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5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5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5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5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5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5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5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5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5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5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5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5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5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5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5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5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5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5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5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5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5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5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5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98" name="Google Shape;2898;p15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 rot="4163237">
            <a:off x="-539027" y="1504913"/>
            <a:ext cx="3725779" cy="3822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1">
    <p:spTree>
      <p:nvGrpSpPr>
        <p:cNvPr id="1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16"/>
          <p:cNvSpPr/>
          <p:nvPr/>
        </p:nvSpPr>
        <p:spPr>
          <a:xfrm>
            <a:off x="5810251" y="-1751601"/>
            <a:ext cx="3333735" cy="5613011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16"/>
          <p:cNvSpPr/>
          <p:nvPr/>
        </p:nvSpPr>
        <p:spPr>
          <a:xfrm flipH="1">
            <a:off x="6869413" y="-137268"/>
            <a:ext cx="2260862" cy="2934296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2" name="Google Shape;2902;p16"/>
          <p:cNvSpPr/>
          <p:nvPr/>
        </p:nvSpPr>
        <p:spPr>
          <a:xfrm>
            <a:off x="7003725" y="-35854"/>
            <a:ext cx="647037" cy="3588784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2903;p16"/>
          <p:cNvSpPr/>
          <p:nvPr/>
        </p:nvSpPr>
        <p:spPr>
          <a:xfrm>
            <a:off x="1584454" y="9766"/>
            <a:ext cx="3085535" cy="2566636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4" name="Google Shape;2904;p16"/>
          <p:cNvSpPr/>
          <p:nvPr/>
        </p:nvSpPr>
        <p:spPr>
          <a:xfrm>
            <a:off x="771525" y="2241"/>
            <a:ext cx="4363937" cy="2557238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2905;p16"/>
          <p:cNvSpPr/>
          <p:nvPr/>
        </p:nvSpPr>
        <p:spPr>
          <a:xfrm>
            <a:off x="2747091" y="0"/>
            <a:ext cx="1979309" cy="2568877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6" name="Google Shape;2906;p16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07" name="Google Shape;2907;p16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135450" y="-674763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2908" name="Google Shape;2908;p1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909" name="Google Shape;2909;p16"/>
          <p:cNvGrpSpPr/>
          <p:nvPr/>
        </p:nvGrpSpPr>
        <p:grpSpPr>
          <a:xfrm>
            <a:off x="6328840" y="-303262"/>
            <a:ext cx="918748" cy="1005787"/>
            <a:chOff x="1385400" y="3442950"/>
            <a:chExt cx="483450" cy="529250"/>
          </a:xfrm>
        </p:grpSpPr>
        <p:sp>
          <p:nvSpPr>
            <p:cNvPr id="2910" name="Google Shape;2910;p1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1" name="Google Shape;2961;p16"/>
          <p:cNvGrpSpPr/>
          <p:nvPr/>
        </p:nvGrpSpPr>
        <p:grpSpPr>
          <a:xfrm>
            <a:off x="8423990" y="973088"/>
            <a:ext cx="918748" cy="1005787"/>
            <a:chOff x="1385400" y="3442950"/>
            <a:chExt cx="483450" cy="529250"/>
          </a:xfrm>
        </p:grpSpPr>
        <p:sp>
          <p:nvSpPr>
            <p:cNvPr id="2962" name="Google Shape;2962;p1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3" name="Google Shape;3013;p16"/>
          <p:cNvGrpSpPr/>
          <p:nvPr/>
        </p:nvGrpSpPr>
        <p:grpSpPr>
          <a:xfrm>
            <a:off x="-314685" y="781538"/>
            <a:ext cx="918748" cy="1005787"/>
            <a:chOff x="1385400" y="3442950"/>
            <a:chExt cx="483450" cy="529250"/>
          </a:xfrm>
        </p:grpSpPr>
        <p:sp>
          <p:nvSpPr>
            <p:cNvPr id="3014" name="Google Shape;3014;p1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5" name="Google Shape;3065;p16"/>
          <p:cNvSpPr/>
          <p:nvPr/>
        </p:nvSpPr>
        <p:spPr>
          <a:xfrm>
            <a:off x="0" y="1685925"/>
            <a:ext cx="9144000" cy="3457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">
    <p:spTree>
      <p:nvGrpSpPr>
        <p:cNvPr id="1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7" name="Google Shape;3067;p17"/>
          <p:cNvGrpSpPr/>
          <p:nvPr/>
        </p:nvGrpSpPr>
        <p:grpSpPr>
          <a:xfrm>
            <a:off x="-152391" y="263978"/>
            <a:ext cx="1096271" cy="1200127"/>
            <a:chOff x="1385400" y="3442950"/>
            <a:chExt cx="483450" cy="529250"/>
          </a:xfrm>
        </p:grpSpPr>
        <p:sp>
          <p:nvSpPr>
            <p:cNvPr id="3068" name="Google Shape;3068;p17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7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7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7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7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7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7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7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7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7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7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7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7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7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7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7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7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7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7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7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7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7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7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7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7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7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7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7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7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7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7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7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7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7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7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7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7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7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7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7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7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7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7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7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7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7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7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7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7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7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7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9" name="Google Shape;3119;p17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3120" name="Google Shape;3120;p17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7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7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7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7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7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7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7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7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7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7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7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7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7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7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7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7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7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7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7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7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7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7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7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7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7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7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7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7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7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7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7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7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7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7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7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7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7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7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7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7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7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7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7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7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7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7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7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7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7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7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7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7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7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7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7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7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7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7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7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7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7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7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7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7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7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7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7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7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7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7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7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7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7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7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7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7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7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7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7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7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7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7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7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7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7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7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7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7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7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7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7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7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7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7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7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7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7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7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7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7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7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7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7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7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7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7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7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7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7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7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7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7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7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7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7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7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7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7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7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7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7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7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7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7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7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7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7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7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7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7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7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7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7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7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7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7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7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7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7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7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7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7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7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7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7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7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7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7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7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7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7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7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7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7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7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7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7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7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7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7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7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7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7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7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7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7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7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7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7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7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7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7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7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7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7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7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7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7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7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7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7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7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7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7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7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7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7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7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7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7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7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7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7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7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7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7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7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7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7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7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7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7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7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7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7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7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7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7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7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7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7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7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7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7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7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7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7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7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7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7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7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7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7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7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7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7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7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7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7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7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7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7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7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7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7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7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7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7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7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7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7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7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7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7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7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7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7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7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7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7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7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7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7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7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7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7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7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7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7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7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7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7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7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7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7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7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7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7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7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7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7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7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7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7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7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7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7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7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7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7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7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7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7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7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7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7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7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7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7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7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7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7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7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7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7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7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7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7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7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7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7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7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7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7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7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7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7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7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7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7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7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7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7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7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7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7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7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7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7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7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7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7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7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7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7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7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7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7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7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7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7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7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7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7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7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7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7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7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7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7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7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7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7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7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7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7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7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7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7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7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7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7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7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7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7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7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7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7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7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7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7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7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7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7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7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7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7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7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7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7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7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7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7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7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7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7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7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7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7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7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7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7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7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7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7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7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7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7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7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7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7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7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7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7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7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7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7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7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7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7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7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7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7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7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7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7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7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7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7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7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7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7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7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7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7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7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7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7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7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7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7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7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7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7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7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7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7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7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7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7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7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7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7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4" name="Google Shape;3554;p17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17"/>
          <p:cNvSpPr txBox="1">
            <a:spLocks noGrp="1"/>
          </p:cNvSpPr>
          <p:nvPr>
            <p:ph type="subTitle" idx="1"/>
          </p:nvPr>
        </p:nvSpPr>
        <p:spPr>
          <a:xfrm flipH="1">
            <a:off x="11026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3556" name="Google Shape;3556;p17"/>
          <p:cNvSpPr txBox="1">
            <a:spLocks noGrp="1"/>
          </p:cNvSpPr>
          <p:nvPr>
            <p:ph type="subTitle" idx="2"/>
          </p:nvPr>
        </p:nvSpPr>
        <p:spPr>
          <a:xfrm>
            <a:off x="984300" y="3287350"/>
            <a:ext cx="2165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57" name="Google Shape;3557;p17"/>
          <p:cNvSpPr txBox="1">
            <a:spLocks noGrp="1"/>
          </p:cNvSpPr>
          <p:nvPr>
            <p:ph type="subTitle" idx="3"/>
          </p:nvPr>
        </p:nvSpPr>
        <p:spPr>
          <a:xfrm flipH="1">
            <a:off x="3598150" y="2535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3558" name="Google Shape;3558;p17"/>
          <p:cNvSpPr txBox="1">
            <a:spLocks noGrp="1"/>
          </p:cNvSpPr>
          <p:nvPr>
            <p:ph type="subTitle" idx="4"/>
          </p:nvPr>
        </p:nvSpPr>
        <p:spPr>
          <a:xfrm>
            <a:off x="3500950" y="2906350"/>
            <a:ext cx="2123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59" name="Google Shape;3559;p17"/>
          <p:cNvSpPr txBox="1">
            <a:spLocks noGrp="1"/>
          </p:cNvSpPr>
          <p:nvPr>
            <p:ph type="subTitle" idx="5"/>
          </p:nvPr>
        </p:nvSpPr>
        <p:spPr>
          <a:xfrm flipH="1">
            <a:off x="61147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3560" name="Google Shape;3560;p17"/>
          <p:cNvSpPr txBox="1">
            <a:spLocks noGrp="1"/>
          </p:cNvSpPr>
          <p:nvPr>
            <p:ph type="subTitle" idx="6"/>
          </p:nvPr>
        </p:nvSpPr>
        <p:spPr>
          <a:xfrm>
            <a:off x="6135000" y="328733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61" name="Google Shape;3561;p1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2_1">
    <p:spTree>
      <p:nvGrpSpPr>
        <p:cNvPr id="1" name="Shape 3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3" name="Google Shape;3563;p18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3564" name="Google Shape;3564;p18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8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8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8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8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8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8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8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8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8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8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8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8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8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8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8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8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8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8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8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8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8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8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8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8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8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8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8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8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8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8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8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8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8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8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8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8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8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8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8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8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8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8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8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8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8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8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8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8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8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8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8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8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8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8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8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8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8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8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8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8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8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8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8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8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8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8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8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8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8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8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8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8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8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8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8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8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8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8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8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8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8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8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8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8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8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8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8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8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8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8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8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8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8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8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8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8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8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8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8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8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8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8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8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8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8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8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8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8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8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8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8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8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8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8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8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8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8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8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8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8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8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8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8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8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8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8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8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8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8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8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8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8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8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8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8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8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8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8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8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8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8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8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8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8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8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8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8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8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8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8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8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8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8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8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8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8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8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8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8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8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8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8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8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8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8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8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8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8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8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8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8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8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8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8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8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8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8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8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8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8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8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8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8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8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8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8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8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8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8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8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8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8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8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8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8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8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8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8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8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8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8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8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8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8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8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8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8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8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8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8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8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8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8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8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8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8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8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8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8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8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8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8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8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8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8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8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8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8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8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8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8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8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8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8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8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8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8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8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8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8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8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8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8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8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8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8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8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8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8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8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8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8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8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8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8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8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8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8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8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8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8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8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8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8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8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8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8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8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8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8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8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8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8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8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8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8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8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8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8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8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8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8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8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8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8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8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8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8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8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8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8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8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8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8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8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8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8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8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8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8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8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8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8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8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8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8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8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8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8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8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8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8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8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8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8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8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8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8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8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8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8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8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8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8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8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8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8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8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8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8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8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8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8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8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8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8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8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8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8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8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8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8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8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8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8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8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8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8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8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8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8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8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8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8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8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8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8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8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8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8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8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8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8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8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8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8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8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8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8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8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8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8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8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8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8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8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8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8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8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8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8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8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8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8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8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8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8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8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8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8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8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8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8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8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8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8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8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8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8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8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8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8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8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8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8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8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8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8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8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8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8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8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8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8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8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8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8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8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8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8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8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8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8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8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8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8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8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8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8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8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8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8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8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8" name="Google Shape;3998;p18"/>
          <p:cNvGrpSpPr/>
          <p:nvPr/>
        </p:nvGrpSpPr>
        <p:grpSpPr>
          <a:xfrm>
            <a:off x="8047734" y="4095765"/>
            <a:ext cx="1096271" cy="1200127"/>
            <a:chOff x="1385400" y="3442950"/>
            <a:chExt cx="483450" cy="529250"/>
          </a:xfrm>
        </p:grpSpPr>
        <p:sp>
          <p:nvSpPr>
            <p:cNvPr id="3999" name="Google Shape;3999;p18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8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8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8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8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8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8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8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8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8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8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8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8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8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8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8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8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8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8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8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8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8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8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8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8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8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8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8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8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8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8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8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8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8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8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8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8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8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8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8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8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8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8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8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8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8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8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8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8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8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8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0" name="Google Shape;4050;p18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1" name="Google Shape;4051;p18"/>
          <p:cNvSpPr txBox="1">
            <a:spLocks noGrp="1"/>
          </p:cNvSpPr>
          <p:nvPr>
            <p:ph type="subTitle" idx="1"/>
          </p:nvPr>
        </p:nvSpPr>
        <p:spPr>
          <a:xfrm flipH="1">
            <a:off x="1125675" y="36955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2" name="Google Shape;4052;p18"/>
          <p:cNvSpPr txBox="1">
            <a:spLocks noGrp="1"/>
          </p:cNvSpPr>
          <p:nvPr>
            <p:ph type="subTitle" idx="2"/>
          </p:nvPr>
        </p:nvSpPr>
        <p:spPr>
          <a:xfrm>
            <a:off x="1145928" y="406618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3" name="Google Shape;4053;p18"/>
          <p:cNvSpPr txBox="1">
            <a:spLocks noGrp="1"/>
          </p:cNvSpPr>
          <p:nvPr>
            <p:ph type="subTitle" idx="3"/>
          </p:nvPr>
        </p:nvSpPr>
        <p:spPr>
          <a:xfrm flipH="1">
            <a:off x="3487475" y="36955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4" name="Google Shape;4054;p18"/>
          <p:cNvSpPr txBox="1">
            <a:spLocks noGrp="1"/>
          </p:cNvSpPr>
          <p:nvPr>
            <p:ph type="subTitle" idx="4"/>
          </p:nvPr>
        </p:nvSpPr>
        <p:spPr>
          <a:xfrm>
            <a:off x="3507728" y="406618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5" name="Google Shape;4055;p18"/>
          <p:cNvSpPr txBox="1">
            <a:spLocks noGrp="1"/>
          </p:cNvSpPr>
          <p:nvPr>
            <p:ph type="subTitle" idx="5"/>
          </p:nvPr>
        </p:nvSpPr>
        <p:spPr>
          <a:xfrm flipH="1">
            <a:off x="1125675" y="2037537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6" name="Google Shape;4056;p18"/>
          <p:cNvSpPr txBox="1">
            <a:spLocks noGrp="1"/>
          </p:cNvSpPr>
          <p:nvPr>
            <p:ph type="subTitle" idx="6"/>
          </p:nvPr>
        </p:nvSpPr>
        <p:spPr>
          <a:xfrm>
            <a:off x="1145928" y="2408201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7" name="Google Shape;4057;p18"/>
          <p:cNvSpPr txBox="1">
            <a:spLocks noGrp="1"/>
          </p:cNvSpPr>
          <p:nvPr>
            <p:ph type="subTitle" idx="7"/>
          </p:nvPr>
        </p:nvSpPr>
        <p:spPr>
          <a:xfrm flipH="1">
            <a:off x="3487475" y="2037537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8" name="Google Shape;4058;p18"/>
          <p:cNvSpPr txBox="1">
            <a:spLocks noGrp="1"/>
          </p:cNvSpPr>
          <p:nvPr>
            <p:ph type="subTitle" idx="8"/>
          </p:nvPr>
        </p:nvSpPr>
        <p:spPr>
          <a:xfrm>
            <a:off x="3507728" y="2408201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9" name="Google Shape;4059;p18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2_1_1">
    <p:spTree>
      <p:nvGrpSpPr>
        <p:cNvPr id="1" name="Shape 4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1" name="Google Shape;4061;p19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4062" name="Google Shape;4062;p19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9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9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9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9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9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9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9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9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9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9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9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9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9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9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9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9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9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9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9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9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9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9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9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9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9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9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9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9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9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9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9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9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9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9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9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9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9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9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9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9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9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9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9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9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9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9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9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9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9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9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9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9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9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9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9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9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9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9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9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9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9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9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9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9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9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9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9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9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9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9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9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9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9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9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9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9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9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9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9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9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9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9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9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9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9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9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9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9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9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9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9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9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9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9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9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9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9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9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9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9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9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9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9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9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9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9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9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9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9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9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9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9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9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9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9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9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9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9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9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9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9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9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9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9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9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9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9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9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9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9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9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9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9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9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9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9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9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9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9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9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9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9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9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9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9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9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9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9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9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9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9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9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9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9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9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9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9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9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9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9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9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9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9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9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9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9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9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9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9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9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9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9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9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9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9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9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9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9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9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9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9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9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9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9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9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9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9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9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9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9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9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9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9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9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9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9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9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9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9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9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9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9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9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9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9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9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9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9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9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9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9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9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9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9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9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9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9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9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9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9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9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9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9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9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9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9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9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9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9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9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9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9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9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9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9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9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9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9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19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19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19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9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9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9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9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9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9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9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9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9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9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9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9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9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9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9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9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9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9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9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9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9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9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9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9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9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9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9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9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9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9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9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9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9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9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9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9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9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9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9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9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9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9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9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9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9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9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9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9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9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9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9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9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9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9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9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9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9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9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9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9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9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9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9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9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9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9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9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9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9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9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9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9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9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9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9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9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9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9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9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9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9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9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9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9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9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9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9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9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9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9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9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9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9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9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9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9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9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9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9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9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9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9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9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9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9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9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9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9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9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9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9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9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9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9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9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9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9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9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9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9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9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9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9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9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9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9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9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9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9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9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9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9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9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9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9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9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9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9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9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9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9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9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9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9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9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9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9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9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9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9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9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19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19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19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19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19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19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19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19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19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19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19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19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19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19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19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19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19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19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19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19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19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19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19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19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19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19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19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19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19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19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19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19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19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19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19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19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19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19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19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19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19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6" name="Google Shape;4496;p19"/>
          <p:cNvGrpSpPr/>
          <p:nvPr/>
        </p:nvGrpSpPr>
        <p:grpSpPr>
          <a:xfrm>
            <a:off x="4567559" y="-156110"/>
            <a:ext cx="1096271" cy="1200127"/>
            <a:chOff x="1385400" y="3442950"/>
            <a:chExt cx="483450" cy="529250"/>
          </a:xfrm>
        </p:grpSpPr>
        <p:sp>
          <p:nvSpPr>
            <p:cNvPr id="4497" name="Google Shape;4497;p19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9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19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9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19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19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19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19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9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9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9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19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19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19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19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19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19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19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19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19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19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19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19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19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19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19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19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19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19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19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19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19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19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19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19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19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19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19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19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19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19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19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19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19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19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19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19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19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19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19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19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8" name="Google Shape;4548;p19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9" name="Google Shape;4549;p19"/>
          <p:cNvSpPr txBox="1">
            <a:spLocks noGrp="1"/>
          </p:cNvSpPr>
          <p:nvPr>
            <p:ph type="subTitle" idx="1"/>
          </p:nvPr>
        </p:nvSpPr>
        <p:spPr>
          <a:xfrm flipH="1">
            <a:off x="11256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0" name="Google Shape;4550;p19"/>
          <p:cNvSpPr txBox="1">
            <a:spLocks noGrp="1"/>
          </p:cNvSpPr>
          <p:nvPr>
            <p:ph type="subTitle" idx="2"/>
          </p:nvPr>
        </p:nvSpPr>
        <p:spPr>
          <a:xfrm>
            <a:off x="11459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1" name="Google Shape;4551;p19"/>
          <p:cNvSpPr txBox="1">
            <a:spLocks noGrp="1"/>
          </p:cNvSpPr>
          <p:nvPr>
            <p:ph type="subTitle" idx="3"/>
          </p:nvPr>
        </p:nvSpPr>
        <p:spPr>
          <a:xfrm flipH="1">
            <a:off x="34874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2" name="Google Shape;4552;p19"/>
          <p:cNvSpPr txBox="1">
            <a:spLocks noGrp="1"/>
          </p:cNvSpPr>
          <p:nvPr>
            <p:ph type="subTitle" idx="4"/>
          </p:nvPr>
        </p:nvSpPr>
        <p:spPr>
          <a:xfrm>
            <a:off x="35077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3" name="Google Shape;4553;p19"/>
          <p:cNvSpPr txBox="1">
            <a:spLocks noGrp="1"/>
          </p:cNvSpPr>
          <p:nvPr>
            <p:ph type="subTitle" idx="5"/>
          </p:nvPr>
        </p:nvSpPr>
        <p:spPr>
          <a:xfrm flipH="1">
            <a:off x="11256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4" name="Google Shape;4554;p19"/>
          <p:cNvSpPr txBox="1">
            <a:spLocks noGrp="1"/>
          </p:cNvSpPr>
          <p:nvPr>
            <p:ph type="subTitle" idx="6"/>
          </p:nvPr>
        </p:nvSpPr>
        <p:spPr>
          <a:xfrm>
            <a:off x="11459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5" name="Google Shape;4555;p19"/>
          <p:cNvSpPr txBox="1">
            <a:spLocks noGrp="1"/>
          </p:cNvSpPr>
          <p:nvPr>
            <p:ph type="subTitle" idx="7"/>
          </p:nvPr>
        </p:nvSpPr>
        <p:spPr>
          <a:xfrm flipH="1">
            <a:off x="34874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6" name="Google Shape;4556;p19"/>
          <p:cNvSpPr txBox="1">
            <a:spLocks noGrp="1"/>
          </p:cNvSpPr>
          <p:nvPr>
            <p:ph type="subTitle" idx="8"/>
          </p:nvPr>
        </p:nvSpPr>
        <p:spPr>
          <a:xfrm>
            <a:off x="35077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7" name="Google Shape;4557;p19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58" name="Google Shape;4558;p19"/>
          <p:cNvSpPr txBox="1">
            <a:spLocks noGrp="1"/>
          </p:cNvSpPr>
          <p:nvPr>
            <p:ph type="subTitle" idx="9"/>
          </p:nvPr>
        </p:nvSpPr>
        <p:spPr>
          <a:xfrm flipH="1">
            <a:off x="58492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9" name="Google Shape;4559;p19"/>
          <p:cNvSpPr txBox="1">
            <a:spLocks noGrp="1"/>
          </p:cNvSpPr>
          <p:nvPr>
            <p:ph type="subTitle" idx="13"/>
          </p:nvPr>
        </p:nvSpPr>
        <p:spPr>
          <a:xfrm>
            <a:off x="58695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60" name="Google Shape;4560;p19"/>
          <p:cNvSpPr txBox="1">
            <a:spLocks noGrp="1"/>
          </p:cNvSpPr>
          <p:nvPr>
            <p:ph type="subTitle" idx="14"/>
          </p:nvPr>
        </p:nvSpPr>
        <p:spPr>
          <a:xfrm flipH="1">
            <a:off x="58492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61" name="Google Shape;4561;p19"/>
          <p:cNvSpPr txBox="1">
            <a:spLocks noGrp="1"/>
          </p:cNvSpPr>
          <p:nvPr>
            <p:ph type="subTitle" idx="15"/>
          </p:nvPr>
        </p:nvSpPr>
        <p:spPr>
          <a:xfrm>
            <a:off x="58695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mall text">
  <p:cSld name="CUSTOM_2_1">
    <p:spTree>
      <p:nvGrpSpPr>
        <p:cNvPr id="1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20"/>
          <p:cNvSpPr/>
          <p:nvPr/>
        </p:nvSpPr>
        <p:spPr>
          <a:xfrm rot="10800000" flipH="1">
            <a:off x="-1101250" y="3834447"/>
            <a:ext cx="4809608" cy="1459778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4" name="Google Shape;4564;p20"/>
          <p:cNvSpPr/>
          <p:nvPr/>
        </p:nvSpPr>
        <p:spPr>
          <a:xfrm flipH="1">
            <a:off x="-82038" y="-1171029"/>
            <a:ext cx="3790293" cy="6381719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5" name="Google Shape;4565;p20"/>
          <p:cNvSpPr/>
          <p:nvPr/>
        </p:nvSpPr>
        <p:spPr>
          <a:xfrm flipH="1">
            <a:off x="2564361" y="-1156104"/>
            <a:ext cx="1146714" cy="6360244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6" name="Google Shape;4566;p20"/>
          <p:cNvGrpSpPr/>
          <p:nvPr/>
        </p:nvGrpSpPr>
        <p:grpSpPr>
          <a:xfrm>
            <a:off x="1932659" y="-318035"/>
            <a:ext cx="1096271" cy="1200127"/>
            <a:chOff x="1385400" y="3442950"/>
            <a:chExt cx="483450" cy="529250"/>
          </a:xfrm>
        </p:grpSpPr>
        <p:sp>
          <p:nvSpPr>
            <p:cNvPr id="4567" name="Google Shape;4567;p20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0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0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0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0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0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0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0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0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0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0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0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0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0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0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0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0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0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0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0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0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0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0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0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0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0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0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0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0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0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0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0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0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0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0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0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0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0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0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0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0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0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0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0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0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0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0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0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0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0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0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8" name="Google Shape;4618;p20"/>
          <p:cNvSpPr/>
          <p:nvPr/>
        </p:nvSpPr>
        <p:spPr>
          <a:xfrm rot="-2091478">
            <a:off x="780422" y="892769"/>
            <a:ext cx="1794271" cy="5408919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9" name="Google Shape;4619;p20"/>
          <p:cNvSpPr/>
          <p:nvPr/>
        </p:nvSpPr>
        <p:spPr>
          <a:xfrm>
            <a:off x="3667250" y="63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0" name="Google Shape;4620;p20"/>
          <p:cNvSpPr txBox="1">
            <a:spLocks noGrp="1"/>
          </p:cNvSpPr>
          <p:nvPr>
            <p:ph type="subTitle" idx="1"/>
          </p:nvPr>
        </p:nvSpPr>
        <p:spPr>
          <a:xfrm>
            <a:off x="4839600" y="531825"/>
            <a:ext cx="28899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21" name="Google Shape;4621;p20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2" name="Google Shape;4622;p2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623" name="Google Shape;4623;p20"/>
          <p:cNvGrpSpPr/>
          <p:nvPr/>
        </p:nvGrpSpPr>
        <p:grpSpPr>
          <a:xfrm>
            <a:off x="2950959" y="4415890"/>
            <a:ext cx="1096271" cy="1200127"/>
            <a:chOff x="1385400" y="3442950"/>
            <a:chExt cx="483450" cy="529250"/>
          </a:xfrm>
        </p:grpSpPr>
        <p:sp>
          <p:nvSpPr>
            <p:cNvPr id="4624" name="Google Shape;4624;p20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0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0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0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0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0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0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0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0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0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0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0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0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0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0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0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0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0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0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0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0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0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0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0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0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0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0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0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0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0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0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0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0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0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0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0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0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0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0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0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0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0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0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0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0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0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0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0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0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0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0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5" name="Google Shape;4675;p20"/>
          <p:cNvGrpSpPr/>
          <p:nvPr/>
        </p:nvGrpSpPr>
        <p:grpSpPr>
          <a:xfrm>
            <a:off x="-420891" y="2825215"/>
            <a:ext cx="1096271" cy="1200127"/>
            <a:chOff x="1385400" y="3442950"/>
            <a:chExt cx="483450" cy="529250"/>
          </a:xfrm>
        </p:grpSpPr>
        <p:sp>
          <p:nvSpPr>
            <p:cNvPr id="4676" name="Google Shape;4676;p20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0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0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0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0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0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0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0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0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0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0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0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0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0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0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0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0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0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0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0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0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0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0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0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0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0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0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0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0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0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0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0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0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0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0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0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0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0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0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0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0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0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0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0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0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0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0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0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0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0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0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27" name="Google Shape;4727;p20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82050" y="7812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mall text 2">
  <p:cSld name="CUSTOM_2_1_3">
    <p:spTree>
      <p:nvGrpSpPr>
        <p:cNvPr id="1" name="Shape 4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9" name="Google Shape;4729;p21"/>
          <p:cNvGrpSpPr/>
          <p:nvPr/>
        </p:nvGrpSpPr>
        <p:grpSpPr>
          <a:xfrm>
            <a:off x="3012465" y="3821063"/>
            <a:ext cx="918748" cy="1005787"/>
            <a:chOff x="1385400" y="3442950"/>
            <a:chExt cx="483450" cy="529250"/>
          </a:xfrm>
        </p:grpSpPr>
        <p:sp>
          <p:nvSpPr>
            <p:cNvPr id="4730" name="Google Shape;4730;p2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1" name="Google Shape;4781;p21"/>
          <p:cNvSpPr/>
          <p:nvPr/>
        </p:nvSpPr>
        <p:spPr>
          <a:xfrm rot="10800000" flipH="1">
            <a:off x="-3856" y="-819457"/>
            <a:ext cx="3990693" cy="6782797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2" name="Google Shape;4782;p21"/>
          <p:cNvSpPr/>
          <p:nvPr/>
        </p:nvSpPr>
        <p:spPr>
          <a:xfrm rot="1748070" flipH="1">
            <a:off x="1264115" y="1319578"/>
            <a:ext cx="1789165" cy="5393526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83" name="Google Shape;4783;p21"/>
          <p:cNvGrpSpPr/>
          <p:nvPr/>
        </p:nvGrpSpPr>
        <p:grpSpPr>
          <a:xfrm>
            <a:off x="1013890" y="934988"/>
            <a:ext cx="918748" cy="1005787"/>
            <a:chOff x="1385400" y="3442950"/>
            <a:chExt cx="483450" cy="529250"/>
          </a:xfrm>
        </p:grpSpPr>
        <p:sp>
          <p:nvSpPr>
            <p:cNvPr id="4784" name="Google Shape;4784;p2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5" name="Google Shape;4835;p21"/>
          <p:cNvSpPr/>
          <p:nvPr/>
        </p:nvSpPr>
        <p:spPr>
          <a:xfrm rot="10800000" flipH="1">
            <a:off x="-13650" y="-819457"/>
            <a:ext cx="4000488" cy="6807370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6" name="Google Shape;4836;p21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7" name="Google Shape;4837;p21"/>
          <p:cNvSpPr/>
          <p:nvPr/>
        </p:nvSpPr>
        <p:spPr>
          <a:xfrm>
            <a:off x="3667250" y="50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8" name="Google Shape;4838;p21"/>
          <p:cNvSpPr txBox="1">
            <a:spLocks noGrp="1"/>
          </p:cNvSpPr>
          <p:nvPr>
            <p:ph type="subTitle" idx="1"/>
          </p:nvPr>
        </p:nvSpPr>
        <p:spPr>
          <a:xfrm>
            <a:off x="4839600" y="3637800"/>
            <a:ext cx="28899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39" name="Google Shape;4839;p2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840" name="Google Shape;4840;p21"/>
          <p:cNvGrpSpPr/>
          <p:nvPr/>
        </p:nvGrpSpPr>
        <p:grpSpPr>
          <a:xfrm>
            <a:off x="864478" y="4459238"/>
            <a:ext cx="918748" cy="1005787"/>
            <a:chOff x="1385400" y="3442950"/>
            <a:chExt cx="483450" cy="529250"/>
          </a:xfrm>
        </p:grpSpPr>
        <p:sp>
          <p:nvSpPr>
            <p:cNvPr id="4841" name="Google Shape;4841;p2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92" name="Google Shape;4892;p21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620050" y="16991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"/>
          <p:cNvSpPr/>
          <p:nvPr/>
        </p:nvSpPr>
        <p:spPr>
          <a:xfrm rot="9900055">
            <a:off x="5904173" y="190640"/>
            <a:ext cx="3621399" cy="2546445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"/>
          <p:cNvSpPr/>
          <p:nvPr/>
        </p:nvSpPr>
        <p:spPr>
          <a:xfrm rot="-5400000">
            <a:off x="6389134" y="175289"/>
            <a:ext cx="3048628" cy="2533595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"/>
          <p:cNvSpPr/>
          <p:nvPr/>
        </p:nvSpPr>
        <p:spPr>
          <a:xfrm rot="-663329" flipH="1">
            <a:off x="6291885" y="2873737"/>
            <a:ext cx="3048650" cy="216673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"/>
          <p:cNvSpPr/>
          <p:nvPr/>
        </p:nvSpPr>
        <p:spPr>
          <a:xfrm>
            <a:off x="1350675" y="3472163"/>
            <a:ext cx="3636793" cy="2262677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"/>
          <p:cNvSpPr/>
          <p:nvPr/>
        </p:nvSpPr>
        <p:spPr>
          <a:xfrm>
            <a:off x="6003921" y="3221700"/>
            <a:ext cx="3048628" cy="1946075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"/>
          <p:cNvSpPr/>
          <p:nvPr/>
        </p:nvSpPr>
        <p:spPr>
          <a:xfrm>
            <a:off x="-175400" y="3459550"/>
            <a:ext cx="5996475" cy="2620900"/>
          </a:xfrm>
          <a:custGeom>
            <a:avLst/>
            <a:gdLst/>
            <a:ahLst/>
            <a:cxnLst/>
            <a:rect l="l" t="t" r="r" b="b"/>
            <a:pathLst>
              <a:path w="239859" h="104836" extrusionOk="0">
                <a:moveTo>
                  <a:pt x="211438" y="0"/>
                </a:moveTo>
                <a:lnTo>
                  <a:pt x="209234" y="708"/>
                </a:lnTo>
                <a:lnTo>
                  <a:pt x="154731" y="18325"/>
                </a:lnTo>
                <a:lnTo>
                  <a:pt x="154202" y="18494"/>
                </a:lnTo>
                <a:lnTo>
                  <a:pt x="153865" y="18797"/>
                </a:lnTo>
                <a:lnTo>
                  <a:pt x="146330" y="25604"/>
                </a:lnTo>
                <a:lnTo>
                  <a:pt x="146330" y="25604"/>
                </a:lnTo>
                <a:lnTo>
                  <a:pt x="39034" y="57606"/>
                </a:lnTo>
                <a:lnTo>
                  <a:pt x="33323" y="59315"/>
                </a:lnTo>
                <a:lnTo>
                  <a:pt x="38967" y="61136"/>
                </a:lnTo>
                <a:lnTo>
                  <a:pt x="47948" y="64040"/>
                </a:lnTo>
                <a:lnTo>
                  <a:pt x="47948" y="64040"/>
                </a:lnTo>
                <a:lnTo>
                  <a:pt x="0" y="78236"/>
                </a:lnTo>
                <a:lnTo>
                  <a:pt x="4351" y="82441"/>
                </a:lnTo>
                <a:lnTo>
                  <a:pt x="57753" y="65971"/>
                </a:lnTo>
                <a:lnTo>
                  <a:pt x="63734" y="64116"/>
                </a:lnTo>
                <a:lnTo>
                  <a:pt x="57832" y="62294"/>
                </a:lnTo>
                <a:lnTo>
                  <a:pt x="48445" y="59383"/>
                </a:lnTo>
                <a:lnTo>
                  <a:pt x="48445" y="59383"/>
                </a:lnTo>
                <a:lnTo>
                  <a:pt x="149582" y="27938"/>
                </a:lnTo>
                <a:lnTo>
                  <a:pt x="150234" y="27735"/>
                </a:lnTo>
                <a:lnTo>
                  <a:pt x="150571" y="27409"/>
                </a:lnTo>
                <a:lnTo>
                  <a:pt x="157912" y="20467"/>
                </a:lnTo>
                <a:lnTo>
                  <a:pt x="157912" y="20467"/>
                </a:lnTo>
                <a:lnTo>
                  <a:pt x="209094" y="3207"/>
                </a:lnTo>
                <a:lnTo>
                  <a:pt x="209094" y="3207"/>
                </a:lnTo>
                <a:lnTo>
                  <a:pt x="237942" y="57730"/>
                </a:lnTo>
                <a:lnTo>
                  <a:pt x="237942" y="57730"/>
                </a:lnTo>
                <a:lnTo>
                  <a:pt x="225558" y="67511"/>
                </a:lnTo>
                <a:lnTo>
                  <a:pt x="225423" y="67623"/>
                </a:lnTo>
                <a:lnTo>
                  <a:pt x="225446" y="67747"/>
                </a:lnTo>
                <a:lnTo>
                  <a:pt x="232281" y="104836"/>
                </a:lnTo>
                <a:lnTo>
                  <a:pt x="226793" y="67818"/>
                </a:lnTo>
                <a:lnTo>
                  <a:pt x="239623" y="58079"/>
                </a:lnTo>
                <a:lnTo>
                  <a:pt x="239859" y="57899"/>
                </a:lnTo>
                <a:lnTo>
                  <a:pt x="239746" y="57685"/>
                </a:lnTo>
                <a:lnTo>
                  <a:pt x="212090" y="1315"/>
                </a:lnTo>
                <a:lnTo>
                  <a:pt x="211438" y="0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"/>
          <p:cNvSpPr/>
          <p:nvPr/>
        </p:nvSpPr>
        <p:spPr>
          <a:xfrm>
            <a:off x="406425" y="2601550"/>
            <a:ext cx="4581050" cy="702675"/>
          </a:xfrm>
          <a:custGeom>
            <a:avLst/>
            <a:gdLst/>
            <a:ahLst/>
            <a:cxnLst/>
            <a:rect l="l" t="t" r="r" b="b"/>
            <a:pathLst>
              <a:path w="183242" h="28107" extrusionOk="0">
                <a:moveTo>
                  <a:pt x="113" y="1"/>
                </a:moveTo>
                <a:lnTo>
                  <a:pt x="0" y="23430"/>
                </a:lnTo>
                <a:lnTo>
                  <a:pt x="183241" y="28107"/>
                </a:lnTo>
                <a:lnTo>
                  <a:pt x="183241" y="28107"/>
                </a:lnTo>
                <a:lnTo>
                  <a:pt x="1844" y="1519"/>
                </a:lnTo>
                <a:lnTo>
                  <a:pt x="113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"/>
          <p:cNvSpPr/>
          <p:nvPr/>
        </p:nvSpPr>
        <p:spPr>
          <a:xfrm>
            <a:off x="-1082800" y="-231462"/>
            <a:ext cx="5939821" cy="3558304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"/>
          <p:cNvSpPr/>
          <p:nvPr/>
        </p:nvSpPr>
        <p:spPr>
          <a:xfrm>
            <a:off x="1071614" y="-38850"/>
            <a:ext cx="3915848" cy="3257314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"/>
          <p:cNvSpPr/>
          <p:nvPr/>
        </p:nvSpPr>
        <p:spPr>
          <a:xfrm>
            <a:off x="3934890" y="-38843"/>
            <a:ext cx="1052589" cy="3173082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0" name="Google Shape;460;p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424575" y="306116"/>
            <a:ext cx="4368851" cy="4482036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3"/>
          <p:cNvSpPr/>
          <p:nvPr/>
        </p:nvSpPr>
        <p:spPr>
          <a:xfrm rot="3599869">
            <a:off x="175779" y="1068245"/>
            <a:ext cx="2411345" cy="2596361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"/>
          <p:cNvSpPr txBox="1">
            <a:spLocks noGrp="1"/>
          </p:cNvSpPr>
          <p:nvPr>
            <p:ph type="title"/>
          </p:nvPr>
        </p:nvSpPr>
        <p:spPr>
          <a:xfrm>
            <a:off x="4605500" y="2820050"/>
            <a:ext cx="33384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63" name="Google Shape;463;p3"/>
          <p:cNvGrpSpPr/>
          <p:nvPr/>
        </p:nvGrpSpPr>
        <p:grpSpPr>
          <a:xfrm>
            <a:off x="7567090" y="3782363"/>
            <a:ext cx="918748" cy="1005787"/>
            <a:chOff x="1385400" y="3442950"/>
            <a:chExt cx="483450" cy="529250"/>
          </a:xfrm>
        </p:grpSpPr>
        <p:sp>
          <p:nvSpPr>
            <p:cNvPr id="464" name="Google Shape;464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3"/>
          <p:cNvSpPr txBox="1">
            <a:spLocks noGrp="1"/>
          </p:cNvSpPr>
          <p:nvPr>
            <p:ph type="title" idx="2" hasCustomPrompt="1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6" name="Google Shape;516;p3"/>
          <p:cNvSpPr txBox="1">
            <a:spLocks noGrp="1"/>
          </p:cNvSpPr>
          <p:nvPr>
            <p:ph type="subTitle" idx="1"/>
          </p:nvPr>
        </p:nvSpPr>
        <p:spPr>
          <a:xfrm>
            <a:off x="4904275" y="3336000"/>
            <a:ext cx="27408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7" name="Google Shape;517;p3"/>
          <p:cNvSpPr/>
          <p:nvPr/>
        </p:nvSpPr>
        <p:spPr>
          <a:xfrm>
            <a:off x="4547575" y="2519875"/>
            <a:ext cx="3454200" cy="1800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" name="Google Shape;518;p3"/>
          <p:cNvGrpSpPr/>
          <p:nvPr/>
        </p:nvGrpSpPr>
        <p:grpSpPr>
          <a:xfrm>
            <a:off x="1661590" y="3575738"/>
            <a:ext cx="918748" cy="1005787"/>
            <a:chOff x="1385400" y="3442950"/>
            <a:chExt cx="483450" cy="529250"/>
          </a:xfrm>
        </p:grpSpPr>
        <p:sp>
          <p:nvSpPr>
            <p:cNvPr id="519" name="Google Shape;519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3"/>
          <p:cNvGrpSpPr/>
          <p:nvPr/>
        </p:nvGrpSpPr>
        <p:grpSpPr>
          <a:xfrm>
            <a:off x="1242490" y="-465787"/>
            <a:ext cx="918748" cy="1005787"/>
            <a:chOff x="1385400" y="3442950"/>
            <a:chExt cx="483450" cy="529250"/>
          </a:xfrm>
        </p:grpSpPr>
        <p:sp>
          <p:nvSpPr>
            <p:cNvPr id="571" name="Google Shape;571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"/>
          <p:cNvGrpSpPr/>
          <p:nvPr/>
        </p:nvGrpSpPr>
        <p:grpSpPr>
          <a:xfrm>
            <a:off x="-345650" y="841616"/>
            <a:ext cx="1219841" cy="1335351"/>
            <a:chOff x="1385400" y="3442950"/>
            <a:chExt cx="483450" cy="529250"/>
          </a:xfrm>
        </p:grpSpPr>
        <p:sp>
          <p:nvSpPr>
            <p:cNvPr id="623" name="Google Shape;623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4" name="Google Shape;674;p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225375" y="-380059"/>
            <a:ext cx="4368851" cy="4482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">
    <p:spTree>
      <p:nvGrpSpPr>
        <p:cNvPr id="1" name="Shape 4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4" name="Google Shape;4894;p22"/>
          <p:cNvSpPr/>
          <p:nvPr/>
        </p:nvSpPr>
        <p:spPr>
          <a:xfrm flipH="1">
            <a:off x="6093971" y="2444100"/>
            <a:ext cx="2209704" cy="2699430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5" name="Google Shape;4895;p22"/>
          <p:cNvSpPr/>
          <p:nvPr/>
        </p:nvSpPr>
        <p:spPr>
          <a:xfrm>
            <a:off x="4100596" y="6025"/>
            <a:ext cx="1844574" cy="1835504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6" name="Google Shape;4896;p22"/>
          <p:cNvSpPr/>
          <p:nvPr/>
        </p:nvSpPr>
        <p:spPr>
          <a:xfrm>
            <a:off x="2542085" y="2444098"/>
            <a:ext cx="3560422" cy="2801071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7" name="Google Shape;4897;p22"/>
          <p:cNvSpPr/>
          <p:nvPr/>
        </p:nvSpPr>
        <p:spPr>
          <a:xfrm>
            <a:off x="3309587" y="2434325"/>
            <a:ext cx="2784384" cy="299802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98" name="Google Shape;4898;p2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2942300" y="1796025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4899" name="Google Shape;4899;p22"/>
          <p:cNvSpPr/>
          <p:nvPr/>
        </p:nvSpPr>
        <p:spPr>
          <a:xfrm>
            <a:off x="6287816" y="0"/>
            <a:ext cx="2845406" cy="2572237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0" name="Google Shape;4900;p22"/>
          <p:cNvSpPr/>
          <p:nvPr/>
        </p:nvSpPr>
        <p:spPr>
          <a:xfrm>
            <a:off x="6285700" y="6015"/>
            <a:ext cx="860848" cy="2563581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1" name="Google Shape;4901;p22"/>
          <p:cNvSpPr/>
          <p:nvPr/>
        </p:nvSpPr>
        <p:spPr>
          <a:xfrm>
            <a:off x="0" y="1901325"/>
            <a:ext cx="4956300" cy="286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2" name="Google Shape;4902;p22"/>
          <p:cNvSpPr/>
          <p:nvPr/>
        </p:nvSpPr>
        <p:spPr>
          <a:xfrm rot="10800000" flipH="1">
            <a:off x="5815866" y="2353025"/>
            <a:ext cx="3391595" cy="1151489"/>
          </a:xfrm>
          <a:custGeom>
            <a:avLst/>
            <a:gdLst/>
            <a:ahLst/>
            <a:cxnLst/>
            <a:rect l="l" t="t" r="r" b="b"/>
            <a:pathLst>
              <a:path w="46196" h="19676" extrusionOk="0">
                <a:moveTo>
                  <a:pt x="45915" y="1"/>
                </a:moveTo>
                <a:lnTo>
                  <a:pt x="1" y="18450"/>
                </a:lnTo>
                <a:lnTo>
                  <a:pt x="113" y="18562"/>
                </a:lnTo>
                <a:lnTo>
                  <a:pt x="46196" y="19675"/>
                </a:lnTo>
                <a:lnTo>
                  <a:pt x="45915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3" name="Google Shape;4903;p22"/>
          <p:cNvSpPr/>
          <p:nvPr/>
        </p:nvSpPr>
        <p:spPr>
          <a:xfrm rot="10800000" flipH="1">
            <a:off x="5774900" y="2434314"/>
            <a:ext cx="3391201" cy="1292586"/>
          </a:xfrm>
          <a:custGeom>
            <a:avLst/>
            <a:gdLst/>
            <a:ahLst/>
            <a:cxnLst/>
            <a:rect l="l" t="t" r="r" b="b"/>
            <a:pathLst>
              <a:path w="45776" h="22087" extrusionOk="0">
                <a:moveTo>
                  <a:pt x="45776" y="1"/>
                </a:moveTo>
                <a:cubicBezTo>
                  <a:pt x="45776" y="1"/>
                  <a:pt x="15857" y="15024"/>
                  <a:pt x="4476" y="20289"/>
                </a:cubicBezTo>
                <a:lnTo>
                  <a:pt x="4476" y="20289"/>
                </a:lnTo>
                <a:cubicBezTo>
                  <a:pt x="15856" y="16081"/>
                  <a:pt x="45776" y="5948"/>
                  <a:pt x="45776" y="5948"/>
                </a:cubicBezTo>
                <a:lnTo>
                  <a:pt x="45776" y="1"/>
                </a:lnTo>
                <a:close/>
                <a:moveTo>
                  <a:pt x="4476" y="20289"/>
                </a:moveTo>
                <a:lnTo>
                  <a:pt x="4476" y="20289"/>
                </a:lnTo>
                <a:cubicBezTo>
                  <a:pt x="1678" y="21324"/>
                  <a:pt x="1" y="22001"/>
                  <a:pt x="165" y="22081"/>
                </a:cubicBezTo>
                <a:cubicBezTo>
                  <a:pt x="172" y="22085"/>
                  <a:pt x="183" y="22086"/>
                  <a:pt x="198" y="22086"/>
                </a:cubicBezTo>
                <a:cubicBezTo>
                  <a:pt x="477" y="22086"/>
                  <a:pt x="2058" y="21408"/>
                  <a:pt x="4476" y="20289"/>
                </a:cubicBez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22"/>
          <p:cNvSpPr txBox="1">
            <a:spLocks noGrp="1"/>
          </p:cNvSpPr>
          <p:nvPr>
            <p:ph type="subTitle" idx="1"/>
          </p:nvPr>
        </p:nvSpPr>
        <p:spPr>
          <a:xfrm>
            <a:off x="749825" y="1443175"/>
            <a:ext cx="4296300" cy="16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05" name="Google Shape;4905;p22"/>
          <p:cNvSpPr txBox="1"/>
          <p:nvPr/>
        </p:nvSpPr>
        <p:spPr>
          <a:xfrm>
            <a:off x="778400" y="3607500"/>
            <a:ext cx="35604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906" name="Google Shape;4906;p22"/>
          <p:cNvSpPr txBox="1">
            <a:spLocks noGrp="1"/>
          </p:cNvSpPr>
          <p:nvPr>
            <p:ph type="title"/>
          </p:nvPr>
        </p:nvSpPr>
        <p:spPr>
          <a:xfrm>
            <a:off x="749828" y="531827"/>
            <a:ext cx="4206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4907" name="Google Shape;4907;p2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714075" y="-623325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ONE_COLUMN_TEXT_1">
    <p:spTree>
      <p:nvGrpSpPr>
        <p:cNvPr id="1" name="Shape 4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9" name="Google Shape;4909;p23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4910" name="Google Shape;4910;p23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3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3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3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3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3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3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3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3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3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3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3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3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3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3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3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3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3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3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3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3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3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3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3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3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3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3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3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3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3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3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3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3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3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3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3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3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3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3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3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3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3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3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3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3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3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3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3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3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3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3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3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3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3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3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3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3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3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3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3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3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3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3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3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3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3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3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3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3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3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3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3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3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3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3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3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3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3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3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3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3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3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3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3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3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3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3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3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3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3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3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3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3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3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3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3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3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3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3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3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3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3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3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3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3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3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3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3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3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3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3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3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3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3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3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3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3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3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3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3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3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3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3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3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3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3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3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3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3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3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3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3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3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3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3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3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3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3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3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3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3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3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3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3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3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3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3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3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3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3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3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3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3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3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3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3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3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3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3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3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3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3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3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3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3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3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3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3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3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3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3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3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3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3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3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3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3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3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3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3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3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3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3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3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3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3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3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3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3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3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3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3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3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3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3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3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3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3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3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3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3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3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3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3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3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3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3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3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3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3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3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3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3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3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3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3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3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3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3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3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3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3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3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3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3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3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3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3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3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3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3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3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3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3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3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3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3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3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3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3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3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3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3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3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3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3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3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3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3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3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3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3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3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3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3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3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3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3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3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3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3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3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3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3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3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3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3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3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3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3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3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3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3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3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3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3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3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3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3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3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3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3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3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3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3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3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3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3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3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3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3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3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3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3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3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3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3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3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3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3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3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3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3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3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3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3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3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3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3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3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3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3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3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3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3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3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3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3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3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3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3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3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3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3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3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3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3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3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3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3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3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3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3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3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3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3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3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3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3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3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3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3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3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3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3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3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3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3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3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3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3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3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3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3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3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3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3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3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3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3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3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3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3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3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3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3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3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3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3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3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3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3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3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3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3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3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3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3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3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3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3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3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3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3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3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3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3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3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3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3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3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3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3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3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3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3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3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3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3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3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3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3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3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3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3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3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3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3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3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3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3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3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3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3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3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3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3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3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3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3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3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3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3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3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3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3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3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3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3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3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3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3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3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3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4" name="Google Shape;5344;p23"/>
          <p:cNvGrpSpPr/>
          <p:nvPr/>
        </p:nvGrpSpPr>
        <p:grpSpPr>
          <a:xfrm>
            <a:off x="-116091" y="3330040"/>
            <a:ext cx="1096271" cy="1200127"/>
            <a:chOff x="1385400" y="3442950"/>
            <a:chExt cx="483450" cy="529250"/>
          </a:xfrm>
        </p:grpSpPr>
        <p:sp>
          <p:nvSpPr>
            <p:cNvPr id="5345" name="Google Shape;5345;p2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6" name="Google Shape;5396;p23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7" name="Google Shape;5397;p23"/>
          <p:cNvSpPr txBox="1">
            <a:spLocks noGrp="1"/>
          </p:cNvSpPr>
          <p:nvPr>
            <p:ph type="subTitle" idx="1"/>
          </p:nvPr>
        </p:nvSpPr>
        <p:spPr>
          <a:xfrm>
            <a:off x="777375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98" name="Google Shape;5398;p23"/>
          <p:cNvSpPr txBox="1">
            <a:spLocks noGrp="1"/>
          </p:cNvSpPr>
          <p:nvPr>
            <p:ph type="subTitle" idx="2"/>
          </p:nvPr>
        </p:nvSpPr>
        <p:spPr>
          <a:xfrm>
            <a:off x="4656300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99" name="Google Shape;5399;p2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1" name="Google Shape;5401;p24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_1">
    <p:spTree>
      <p:nvGrpSpPr>
        <p:cNvPr id="1" name="Shape 54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4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"/>
          <p:cNvSpPr/>
          <p:nvPr/>
        </p:nvSpPr>
        <p:spPr>
          <a:xfrm>
            <a:off x="5016950" y="356526"/>
            <a:ext cx="4255460" cy="2535646"/>
          </a:xfrm>
          <a:custGeom>
            <a:avLst/>
            <a:gdLst/>
            <a:ahLst/>
            <a:cxnLst/>
            <a:rect l="l" t="t" r="r" b="b"/>
            <a:pathLst>
              <a:path w="46196" h="19676" extrusionOk="0">
                <a:moveTo>
                  <a:pt x="45915" y="1"/>
                </a:moveTo>
                <a:lnTo>
                  <a:pt x="1" y="18450"/>
                </a:lnTo>
                <a:lnTo>
                  <a:pt x="113" y="18562"/>
                </a:lnTo>
                <a:lnTo>
                  <a:pt x="46196" y="19675"/>
                </a:lnTo>
                <a:lnTo>
                  <a:pt x="45915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"/>
          <p:cNvSpPr/>
          <p:nvPr/>
        </p:nvSpPr>
        <p:spPr>
          <a:xfrm>
            <a:off x="5213637" y="191063"/>
            <a:ext cx="4216771" cy="2034599"/>
          </a:xfrm>
          <a:custGeom>
            <a:avLst/>
            <a:gdLst/>
            <a:ahLst/>
            <a:cxnLst/>
            <a:rect l="l" t="t" r="r" b="b"/>
            <a:pathLst>
              <a:path w="45776" h="22087" extrusionOk="0">
                <a:moveTo>
                  <a:pt x="45776" y="1"/>
                </a:moveTo>
                <a:cubicBezTo>
                  <a:pt x="45776" y="1"/>
                  <a:pt x="15857" y="15024"/>
                  <a:pt x="4476" y="20289"/>
                </a:cubicBezTo>
                <a:lnTo>
                  <a:pt x="4476" y="20289"/>
                </a:lnTo>
                <a:cubicBezTo>
                  <a:pt x="15856" y="16081"/>
                  <a:pt x="45776" y="5948"/>
                  <a:pt x="45776" y="5948"/>
                </a:cubicBezTo>
                <a:lnTo>
                  <a:pt x="45776" y="1"/>
                </a:lnTo>
                <a:close/>
                <a:moveTo>
                  <a:pt x="4476" y="20289"/>
                </a:moveTo>
                <a:lnTo>
                  <a:pt x="4476" y="20289"/>
                </a:lnTo>
                <a:cubicBezTo>
                  <a:pt x="1678" y="21324"/>
                  <a:pt x="1" y="22001"/>
                  <a:pt x="165" y="22081"/>
                </a:cubicBezTo>
                <a:cubicBezTo>
                  <a:pt x="172" y="22085"/>
                  <a:pt x="183" y="22086"/>
                  <a:pt x="198" y="22086"/>
                </a:cubicBezTo>
                <a:cubicBezTo>
                  <a:pt x="477" y="22086"/>
                  <a:pt x="2058" y="21408"/>
                  <a:pt x="4476" y="20289"/>
                </a:cubicBez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4"/>
          <p:cNvSpPr/>
          <p:nvPr/>
        </p:nvSpPr>
        <p:spPr>
          <a:xfrm rot="-7500242">
            <a:off x="5484502" y="3164907"/>
            <a:ext cx="5033093" cy="2484311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"/>
          <p:cNvSpPr/>
          <p:nvPr/>
        </p:nvSpPr>
        <p:spPr>
          <a:xfrm flipH="1">
            <a:off x="4339375" y="1401600"/>
            <a:ext cx="5291025" cy="884345"/>
          </a:xfrm>
          <a:custGeom>
            <a:avLst/>
            <a:gdLst/>
            <a:ahLst/>
            <a:cxnLst/>
            <a:rect l="l" t="t" r="r" b="b"/>
            <a:pathLst>
              <a:path w="211641" h="47096" extrusionOk="0">
                <a:moveTo>
                  <a:pt x="1777" y="1"/>
                </a:moveTo>
                <a:lnTo>
                  <a:pt x="1" y="23632"/>
                </a:lnTo>
                <a:lnTo>
                  <a:pt x="211640" y="47095"/>
                </a:lnTo>
                <a:lnTo>
                  <a:pt x="3340" y="338"/>
                </a:lnTo>
                <a:lnTo>
                  <a:pt x="17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"/>
          <p:cNvSpPr/>
          <p:nvPr/>
        </p:nvSpPr>
        <p:spPr>
          <a:xfrm>
            <a:off x="1747925" y="2719000"/>
            <a:ext cx="2888617" cy="2432341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4"/>
          <p:cNvSpPr/>
          <p:nvPr/>
        </p:nvSpPr>
        <p:spPr>
          <a:xfrm>
            <a:off x="-170725" y="2712400"/>
            <a:ext cx="3689263" cy="2438904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4"/>
          <p:cNvSpPr/>
          <p:nvPr/>
        </p:nvSpPr>
        <p:spPr>
          <a:xfrm>
            <a:off x="3318550" y="2711075"/>
            <a:ext cx="1311112" cy="2438854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4"/>
          <p:cNvSpPr/>
          <p:nvPr/>
        </p:nvSpPr>
        <p:spPr>
          <a:xfrm>
            <a:off x="2078674" y="2711075"/>
            <a:ext cx="2550926" cy="2535657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4"/>
          <p:cNvSpPr/>
          <p:nvPr/>
        </p:nvSpPr>
        <p:spPr>
          <a:xfrm flipH="1">
            <a:off x="-5" y="0"/>
            <a:ext cx="4593814" cy="276369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4"/>
          <p:cNvSpPr/>
          <p:nvPr/>
        </p:nvSpPr>
        <p:spPr>
          <a:xfrm rot="5400000">
            <a:off x="1585559" y="-350488"/>
            <a:ext cx="2550926" cy="311770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6" name="Google Shape;686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188972" y="46200"/>
            <a:ext cx="3725773" cy="5275824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4"/>
          <p:cNvSpPr/>
          <p:nvPr/>
        </p:nvSpPr>
        <p:spPr>
          <a:xfrm flipH="1">
            <a:off x="3207414" y="6463"/>
            <a:ext cx="1389811" cy="2754393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" name="Google Shape;688;p4"/>
          <p:cNvGrpSpPr/>
          <p:nvPr/>
        </p:nvGrpSpPr>
        <p:grpSpPr>
          <a:xfrm>
            <a:off x="-210872" y="4487792"/>
            <a:ext cx="693267" cy="758945"/>
            <a:chOff x="1385400" y="3442950"/>
            <a:chExt cx="483450" cy="529250"/>
          </a:xfrm>
        </p:grpSpPr>
        <p:sp>
          <p:nvSpPr>
            <p:cNvPr id="689" name="Google Shape;689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4"/>
          <p:cNvGrpSpPr/>
          <p:nvPr/>
        </p:nvGrpSpPr>
        <p:grpSpPr>
          <a:xfrm>
            <a:off x="8149838" y="-515733"/>
            <a:ext cx="994167" cy="1088297"/>
            <a:chOff x="1385400" y="3442950"/>
            <a:chExt cx="483450" cy="529250"/>
          </a:xfrm>
        </p:grpSpPr>
        <p:sp>
          <p:nvSpPr>
            <p:cNvPr id="741" name="Google Shape;741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92" name="Google Shape;792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847425" y="-446163"/>
            <a:ext cx="3725777" cy="3822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Google Shape;793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636550" y="2159937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4"/>
          <p:cNvSpPr txBox="1">
            <a:spLocks noGrp="1"/>
          </p:cNvSpPr>
          <p:nvPr>
            <p:ph type="body" idx="1"/>
          </p:nvPr>
        </p:nvSpPr>
        <p:spPr>
          <a:xfrm>
            <a:off x="2246700" y="2037300"/>
            <a:ext cx="4650600" cy="12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5" name="Google Shape;795;p4"/>
          <p:cNvSpPr txBox="1">
            <a:spLocks noGrp="1"/>
          </p:cNvSpPr>
          <p:nvPr>
            <p:ph type="title"/>
          </p:nvPr>
        </p:nvSpPr>
        <p:spPr>
          <a:xfrm>
            <a:off x="1870325" y="1070673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796" name="Google Shape;796;p4"/>
          <p:cNvGrpSpPr/>
          <p:nvPr/>
        </p:nvGrpSpPr>
        <p:grpSpPr>
          <a:xfrm>
            <a:off x="6516759" y="2989208"/>
            <a:ext cx="994167" cy="1088350"/>
            <a:chOff x="1385400" y="3442950"/>
            <a:chExt cx="483450" cy="529250"/>
          </a:xfrm>
        </p:grpSpPr>
        <p:sp>
          <p:nvSpPr>
            <p:cNvPr id="797" name="Google Shape;797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" name="Google Shape;848;p4"/>
          <p:cNvSpPr/>
          <p:nvPr/>
        </p:nvSpPr>
        <p:spPr>
          <a:xfrm>
            <a:off x="1992750" y="862450"/>
            <a:ext cx="5158446" cy="2917611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5"/>
          <p:cNvSpPr/>
          <p:nvPr/>
        </p:nvSpPr>
        <p:spPr>
          <a:xfrm>
            <a:off x="2807499" y="279828"/>
            <a:ext cx="4196274" cy="7132214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5"/>
          <p:cNvSpPr/>
          <p:nvPr/>
        </p:nvSpPr>
        <p:spPr>
          <a:xfrm>
            <a:off x="2797200" y="253988"/>
            <a:ext cx="4206573" cy="7158053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"/>
          <p:cNvSpPr/>
          <p:nvPr/>
        </p:nvSpPr>
        <p:spPr>
          <a:xfrm flipH="1">
            <a:off x="6555969" y="-1354379"/>
            <a:ext cx="5918381" cy="4656135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5"/>
          <p:cNvSpPr/>
          <p:nvPr/>
        </p:nvSpPr>
        <p:spPr>
          <a:xfrm flipH="1">
            <a:off x="6570199" y="-1370625"/>
            <a:ext cx="2686290" cy="4687243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5"/>
          <p:cNvSpPr/>
          <p:nvPr/>
        </p:nvSpPr>
        <p:spPr>
          <a:xfrm flipH="1">
            <a:off x="6570181" y="-1370625"/>
            <a:ext cx="4628397" cy="4983520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rgbClr val="FFF4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5"/>
          <p:cNvSpPr/>
          <p:nvPr/>
        </p:nvSpPr>
        <p:spPr>
          <a:xfrm>
            <a:off x="0" y="63"/>
            <a:ext cx="4619156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5"/>
          <p:cNvSpPr txBox="1">
            <a:spLocks noGrp="1"/>
          </p:cNvSpPr>
          <p:nvPr>
            <p:ph type="subTitle" idx="1"/>
          </p:nvPr>
        </p:nvSpPr>
        <p:spPr>
          <a:xfrm flipH="1">
            <a:off x="1465079" y="31645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857" name="Google Shape;857;p5"/>
          <p:cNvSpPr txBox="1">
            <a:spLocks noGrp="1"/>
          </p:cNvSpPr>
          <p:nvPr>
            <p:ph type="subTitle" idx="2"/>
          </p:nvPr>
        </p:nvSpPr>
        <p:spPr>
          <a:xfrm>
            <a:off x="1465089" y="3535172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58" name="Google Shape;858;p5"/>
          <p:cNvSpPr txBox="1">
            <a:spLocks noGrp="1"/>
          </p:cNvSpPr>
          <p:nvPr>
            <p:ph type="subTitle" idx="3"/>
          </p:nvPr>
        </p:nvSpPr>
        <p:spPr>
          <a:xfrm flipH="1">
            <a:off x="1465079" y="16589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859" name="Google Shape;859;p5"/>
          <p:cNvSpPr txBox="1">
            <a:spLocks noGrp="1"/>
          </p:cNvSpPr>
          <p:nvPr>
            <p:ph type="subTitle" idx="4"/>
          </p:nvPr>
        </p:nvSpPr>
        <p:spPr>
          <a:xfrm>
            <a:off x="1465089" y="2029575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60" name="Google Shape;860;p5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861" name="Google Shape;861;p5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462499" y="-350930"/>
            <a:ext cx="5253576" cy="5389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3" name="Google Shape;863;p6"/>
          <p:cNvGrpSpPr/>
          <p:nvPr/>
        </p:nvGrpSpPr>
        <p:grpSpPr>
          <a:xfrm>
            <a:off x="-1323899" y="-628801"/>
            <a:ext cx="10592561" cy="6761719"/>
            <a:chOff x="238125" y="577800"/>
            <a:chExt cx="7140250" cy="4557950"/>
          </a:xfrm>
        </p:grpSpPr>
        <p:sp>
          <p:nvSpPr>
            <p:cNvPr id="864" name="Google Shape;864;p6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6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6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6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6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6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6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6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6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6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6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6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6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6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6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6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6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6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6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6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6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6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6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6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6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6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6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6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6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6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6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6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6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6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6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6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6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6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6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6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6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6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6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6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6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6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6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6"/>
          <p:cNvGrpSpPr/>
          <p:nvPr/>
        </p:nvGrpSpPr>
        <p:grpSpPr>
          <a:xfrm>
            <a:off x="-98791" y="4053940"/>
            <a:ext cx="1096271" cy="1200127"/>
            <a:chOff x="1385400" y="3442950"/>
            <a:chExt cx="483450" cy="529250"/>
          </a:xfrm>
        </p:grpSpPr>
        <p:sp>
          <p:nvSpPr>
            <p:cNvPr id="1299" name="Google Shape;1299;p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0" name="Google Shape;1350;p6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3" name="Google Shape;1353;p7"/>
          <p:cNvGrpSpPr/>
          <p:nvPr/>
        </p:nvGrpSpPr>
        <p:grpSpPr>
          <a:xfrm>
            <a:off x="-1323899" y="-628801"/>
            <a:ext cx="10592561" cy="6761719"/>
            <a:chOff x="238125" y="577800"/>
            <a:chExt cx="7140250" cy="4557950"/>
          </a:xfrm>
        </p:grpSpPr>
        <p:sp>
          <p:nvSpPr>
            <p:cNvPr id="1354" name="Google Shape;1354;p7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7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7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7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7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7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7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rgbClr val="F1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7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7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7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7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7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7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7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7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7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7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7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7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7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7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7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7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7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7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7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7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7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7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7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7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7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7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7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7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7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7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7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7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7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7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7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7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7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7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7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7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7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7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7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7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7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7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7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7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7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7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7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7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7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7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7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7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7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7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7"/>
          <p:cNvGrpSpPr/>
          <p:nvPr/>
        </p:nvGrpSpPr>
        <p:grpSpPr>
          <a:xfrm>
            <a:off x="8305509" y="3401640"/>
            <a:ext cx="1096271" cy="1200127"/>
            <a:chOff x="1385400" y="3442950"/>
            <a:chExt cx="483450" cy="529250"/>
          </a:xfrm>
        </p:grpSpPr>
        <p:sp>
          <p:nvSpPr>
            <p:cNvPr id="1789" name="Google Shape;1789;p7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7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7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7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7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7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7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7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7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7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7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7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7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7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7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7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7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7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7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7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7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7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7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7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7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7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7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7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7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7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7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7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7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7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7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7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7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7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7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7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7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7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7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7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7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7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7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7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7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1" name="Google Shape;1841;p7"/>
          <p:cNvSpPr txBox="1">
            <a:spLocks noGrp="1"/>
          </p:cNvSpPr>
          <p:nvPr>
            <p:ph type="subTitle" idx="1"/>
          </p:nvPr>
        </p:nvSpPr>
        <p:spPr>
          <a:xfrm>
            <a:off x="838500" y="1490775"/>
            <a:ext cx="7467000" cy="31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2" name="Google Shape;1842;p7"/>
          <p:cNvSpPr txBox="1">
            <a:spLocks noGrp="1"/>
          </p:cNvSpPr>
          <p:nvPr>
            <p:ph type="title"/>
          </p:nvPr>
        </p:nvSpPr>
        <p:spPr>
          <a:xfrm>
            <a:off x="749824" y="491057"/>
            <a:ext cx="39609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8"/>
          <p:cNvSpPr txBox="1">
            <a:spLocks noGrp="1"/>
          </p:cNvSpPr>
          <p:nvPr>
            <p:ph type="title"/>
          </p:nvPr>
        </p:nvSpPr>
        <p:spPr>
          <a:xfrm>
            <a:off x="645575" y="981500"/>
            <a:ext cx="3936900" cy="23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9"/>
          <p:cNvSpPr txBox="1">
            <a:spLocks noGrp="1"/>
          </p:cNvSpPr>
          <p:nvPr>
            <p:ph type="subTitle" idx="1"/>
          </p:nvPr>
        </p:nvSpPr>
        <p:spPr>
          <a:xfrm>
            <a:off x="749825" y="1443175"/>
            <a:ext cx="4296300" cy="16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7" name="Google Shape;1847;p9"/>
          <p:cNvSpPr txBox="1">
            <a:spLocks noGrp="1"/>
          </p:cNvSpPr>
          <p:nvPr>
            <p:ph type="title"/>
          </p:nvPr>
        </p:nvSpPr>
        <p:spPr>
          <a:xfrm>
            <a:off x="749828" y="531827"/>
            <a:ext cx="4206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10"/>
          <p:cNvSpPr/>
          <p:nvPr/>
        </p:nvSpPr>
        <p:spPr>
          <a:xfrm>
            <a:off x="-14900" y="-19900"/>
            <a:ext cx="4034494" cy="516332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1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51" name="Google Shape;1851;p10"/>
          <p:cNvSpPr txBox="1">
            <a:spLocks noGrp="1"/>
          </p:cNvSpPr>
          <p:nvPr>
            <p:ph type="subTitle" idx="1"/>
          </p:nvPr>
        </p:nvSpPr>
        <p:spPr>
          <a:xfrm>
            <a:off x="764925" y="1855750"/>
            <a:ext cx="2940300" cy="25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5" name="Google Shape;5405;p27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406" name="Google Shape;5406;p27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H5GcCgsl3t31UjWJsGap-vVCUfoTGwynF3qSGl00uos/copy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jazz-logo-collection-with-vintage-style_2363537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vector/retro-music-poster-template_5573869.htm/?utm_source=slidesgo_template&amp;utm_medium=referral-link&amp;utm_campaign=sg_resources&amp;utm_content=freepik" TargetMode="External"/><Relationship Id="rId18" Type="http://schemas.openxmlformats.org/officeDocument/2006/relationships/hyperlink" Target="https://www.freepik.com/free-photo/beard-man-playing-vintage-red-guitar_5823355.htm/?utm_source=slidesgo_template&amp;utm_medium=referral-link&amp;utm_campaign=sg_resources&amp;utm_content=freepik" TargetMode="External"/><Relationship Id="rId3" Type="http://schemas.openxmlformats.org/officeDocument/2006/relationships/hyperlink" Target="https://www.flaticon.com/packs/record-studio-3/?utm_source=slidesgo_template&amp;utm_medium=referral-link&amp;utm_campaign=sg_resources&amp;utm_content=flaticon" TargetMode="External"/><Relationship Id="rId7" Type="http://schemas.openxmlformats.org/officeDocument/2006/relationships/hyperlink" Target="https://www.freepik.com/free-vector/retro-music-poster-template_6003994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retro-music-poster-template_5812850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hoto/black-man-posing-with-vinyls_4552115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2.xml"/><Relationship Id="rId16" Type="http://schemas.openxmlformats.org/officeDocument/2006/relationships/hyperlink" Target="https://www.freepik.com/free-psd/yellow-cd-mockup_1693219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s://www.freepik.com/free-vector/retro-music-poster-template_5812843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retro-music-poster-template_5931007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tro-indie-electronic-poster_716268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vector/retro-music-poster-template_5922717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retro-music-poster-template_5812846.htm/?utm_source=slidesgo_template&amp;utm_medium=referral-link&amp;utm_campaign=sg_resources&amp;utm_content=freepik" TargetMode="External"/><Relationship Id="rId19" Type="http://schemas.openxmlformats.org/officeDocument/2006/relationships/hyperlink" Target="https://www.freepik.com/free-photo/hand-playing-cymbal-with-stick_5823301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woman-standing-trees-near-tropical-beach_4409377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retro-music-poster-template_5931002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vector/template-poster-retro-music_5683945.htm/?utm_source=slidesgo_template&amp;utm_medium=referral-link&amp;utm_campaign=sg_resources&amp;utm_content=freepik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Big+Shoulders+Display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5.xml"/><Relationship Id="rId4" Type="http://schemas.openxmlformats.org/officeDocument/2006/relationships/hyperlink" Target="https://fonts.google.com/specimen/DM+San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2" name="Google Shape;5412;p29"/>
          <p:cNvSpPr/>
          <p:nvPr/>
        </p:nvSpPr>
        <p:spPr>
          <a:xfrm rot="229348">
            <a:off x="829018" y="1809893"/>
            <a:ext cx="2727067" cy="664764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3" name="Google Shape;5413;p29"/>
          <p:cNvGrpSpPr/>
          <p:nvPr/>
        </p:nvGrpSpPr>
        <p:grpSpPr>
          <a:xfrm>
            <a:off x="6298773" y="1400054"/>
            <a:ext cx="2573545" cy="2375309"/>
            <a:chOff x="2035450" y="1672425"/>
            <a:chExt cx="820175" cy="756950"/>
          </a:xfrm>
        </p:grpSpPr>
        <p:sp>
          <p:nvSpPr>
            <p:cNvPr id="5414" name="Google Shape;5414;p29"/>
            <p:cNvSpPr/>
            <p:nvPr/>
          </p:nvSpPr>
          <p:spPr>
            <a:xfrm>
              <a:off x="2068025" y="1672500"/>
              <a:ext cx="755025" cy="751425"/>
            </a:xfrm>
            <a:custGeom>
              <a:avLst/>
              <a:gdLst/>
              <a:ahLst/>
              <a:cxnLst/>
              <a:rect l="l" t="t" r="r" b="b"/>
              <a:pathLst>
                <a:path w="30201" h="30057" extrusionOk="0">
                  <a:moveTo>
                    <a:pt x="15102" y="13989"/>
                  </a:moveTo>
                  <a:cubicBezTo>
                    <a:pt x="15236" y="13989"/>
                    <a:pt x="15371" y="14015"/>
                    <a:pt x="15500" y="14068"/>
                  </a:cubicBezTo>
                  <a:cubicBezTo>
                    <a:pt x="15889" y="14226"/>
                    <a:pt x="16141" y="14607"/>
                    <a:pt x="16143" y="15026"/>
                  </a:cubicBezTo>
                  <a:cubicBezTo>
                    <a:pt x="16143" y="15600"/>
                    <a:pt x="15678" y="16068"/>
                    <a:pt x="15102" y="16068"/>
                  </a:cubicBezTo>
                  <a:cubicBezTo>
                    <a:pt x="14682" y="16066"/>
                    <a:pt x="14304" y="15813"/>
                    <a:pt x="14143" y="15424"/>
                  </a:cubicBezTo>
                  <a:cubicBezTo>
                    <a:pt x="13983" y="15037"/>
                    <a:pt x="14071" y="14589"/>
                    <a:pt x="14368" y="14292"/>
                  </a:cubicBezTo>
                  <a:cubicBezTo>
                    <a:pt x="14566" y="14094"/>
                    <a:pt x="14832" y="13989"/>
                    <a:pt x="15102" y="13989"/>
                  </a:cubicBezTo>
                  <a:close/>
                  <a:moveTo>
                    <a:pt x="15100" y="0"/>
                  </a:moveTo>
                  <a:cubicBezTo>
                    <a:pt x="15095" y="0"/>
                    <a:pt x="15090" y="0"/>
                    <a:pt x="15084" y="0"/>
                  </a:cubicBezTo>
                  <a:cubicBezTo>
                    <a:pt x="6748" y="9"/>
                    <a:pt x="1" y="6745"/>
                    <a:pt x="10" y="15044"/>
                  </a:cubicBezTo>
                  <a:cubicBezTo>
                    <a:pt x="16" y="23337"/>
                    <a:pt x="6774" y="30057"/>
                    <a:pt x="15101" y="30057"/>
                  </a:cubicBezTo>
                  <a:cubicBezTo>
                    <a:pt x="15106" y="30057"/>
                    <a:pt x="15112" y="30057"/>
                    <a:pt x="15117" y="30057"/>
                  </a:cubicBezTo>
                  <a:cubicBezTo>
                    <a:pt x="23451" y="30046"/>
                    <a:pt x="30200" y="23310"/>
                    <a:pt x="30192" y="15009"/>
                  </a:cubicBezTo>
                  <a:cubicBezTo>
                    <a:pt x="30183" y="6715"/>
                    <a:pt x="23427" y="0"/>
                    <a:pt x="151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9"/>
            <p:cNvSpPr/>
            <p:nvPr/>
          </p:nvSpPr>
          <p:spPr>
            <a:xfrm>
              <a:off x="2035450" y="1672425"/>
              <a:ext cx="820175" cy="756950"/>
            </a:xfrm>
            <a:custGeom>
              <a:avLst/>
              <a:gdLst/>
              <a:ahLst/>
              <a:cxnLst/>
              <a:rect l="l" t="t" r="r" b="b"/>
              <a:pathLst>
                <a:path w="32807" h="30278" extrusionOk="0">
                  <a:moveTo>
                    <a:pt x="16354" y="1"/>
                  </a:moveTo>
                  <a:cubicBezTo>
                    <a:pt x="12361" y="1"/>
                    <a:pt x="8531" y="1578"/>
                    <a:pt x="5697" y="4392"/>
                  </a:cubicBezTo>
                  <a:cubicBezTo>
                    <a:pt x="4295" y="5783"/>
                    <a:pt x="3157" y="7445"/>
                    <a:pt x="2387" y="9267"/>
                  </a:cubicBezTo>
                  <a:cubicBezTo>
                    <a:pt x="1" y="14922"/>
                    <a:pt x="1275" y="21458"/>
                    <a:pt x="5607" y="25805"/>
                  </a:cubicBezTo>
                  <a:cubicBezTo>
                    <a:pt x="8471" y="28669"/>
                    <a:pt x="12355" y="30278"/>
                    <a:pt x="16404" y="30278"/>
                  </a:cubicBezTo>
                  <a:cubicBezTo>
                    <a:pt x="16409" y="30278"/>
                    <a:pt x="16415" y="30277"/>
                    <a:pt x="16420" y="30277"/>
                  </a:cubicBezTo>
                  <a:cubicBezTo>
                    <a:pt x="20475" y="30273"/>
                    <a:pt x="24363" y="28656"/>
                    <a:pt x="27224" y="25781"/>
                  </a:cubicBezTo>
                  <a:cubicBezTo>
                    <a:pt x="31547" y="21425"/>
                    <a:pt x="32807" y="14887"/>
                    <a:pt x="30407" y="9236"/>
                  </a:cubicBezTo>
                  <a:cubicBezTo>
                    <a:pt x="29633" y="7414"/>
                    <a:pt x="28492" y="5757"/>
                    <a:pt x="27086" y="4368"/>
                  </a:cubicBezTo>
                  <a:cubicBezTo>
                    <a:pt x="24255" y="1572"/>
                    <a:pt x="20437" y="3"/>
                    <a:pt x="16462" y="3"/>
                  </a:cubicBezTo>
                  <a:cubicBezTo>
                    <a:pt x="16437" y="3"/>
                    <a:pt x="16412" y="3"/>
                    <a:pt x="16387" y="3"/>
                  </a:cubicBezTo>
                  <a:cubicBezTo>
                    <a:pt x="20383" y="5"/>
                    <a:pt x="24213" y="1592"/>
                    <a:pt x="27040" y="4416"/>
                  </a:cubicBezTo>
                  <a:cubicBezTo>
                    <a:pt x="31308" y="8698"/>
                    <a:pt x="32563" y="15137"/>
                    <a:pt x="30211" y="20706"/>
                  </a:cubicBezTo>
                  <a:cubicBezTo>
                    <a:pt x="29453" y="22502"/>
                    <a:pt x="28330" y="24137"/>
                    <a:pt x="26950" y="25508"/>
                  </a:cubicBezTo>
                  <a:cubicBezTo>
                    <a:pt x="24149" y="28284"/>
                    <a:pt x="20368" y="29842"/>
                    <a:pt x="16426" y="29842"/>
                  </a:cubicBezTo>
                  <a:cubicBezTo>
                    <a:pt x="16423" y="29842"/>
                    <a:pt x="16421" y="29842"/>
                    <a:pt x="16418" y="29842"/>
                  </a:cubicBezTo>
                  <a:cubicBezTo>
                    <a:pt x="12473" y="29840"/>
                    <a:pt x="8688" y="28280"/>
                    <a:pt x="5891" y="25497"/>
                  </a:cubicBezTo>
                  <a:cubicBezTo>
                    <a:pt x="3091" y="22717"/>
                    <a:pt x="1506" y="18944"/>
                    <a:pt x="1477" y="14999"/>
                  </a:cubicBezTo>
                  <a:cubicBezTo>
                    <a:pt x="1451" y="11054"/>
                    <a:pt x="2983" y="7258"/>
                    <a:pt x="5743" y="4441"/>
                  </a:cubicBezTo>
                  <a:cubicBezTo>
                    <a:pt x="8563" y="1610"/>
                    <a:pt x="12392" y="14"/>
                    <a:pt x="16387" y="3"/>
                  </a:cubicBezTo>
                  <a:lnTo>
                    <a:pt x="16387" y="1"/>
                  </a:lnTo>
                  <a:cubicBezTo>
                    <a:pt x="16376" y="1"/>
                    <a:pt x="16365" y="1"/>
                    <a:pt x="1635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9"/>
            <p:cNvSpPr/>
            <p:nvPr/>
          </p:nvSpPr>
          <p:spPr>
            <a:xfrm>
              <a:off x="2415825" y="2016575"/>
              <a:ext cx="59425" cy="57650"/>
            </a:xfrm>
            <a:custGeom>
              <a:avLst/>
              <a:gdLst/>
              <a:ahLst/>
              <a:cxnLst/>
              <a:rect l="l" t="t" r="r" b="b"/>
              <a:pathLst>
                <a:path w="2377" h="2306" extrusionOk="0">
                  <a:moveTo>
                    <a:pt x="1189" y="1"/>
                  </a:moveTo>
                  <a:cubicBezTo>
                    <a:pt x="867" y="1"/>
                    <a:pt x="545" y="132"/>
                    <a:pt x="313" y="395"/>
                  </a:cubicBezTo>
                  <a:cubicBezTo>
                    <a:pt x="102" y="633"/>
                    <a:pt x="1" y="949"/>
                    <a:pt x="34" y="1266"/>
                  </a:cubicBezTo>
                  <a:cubicBezTo>
                    <a:pt x="95" y="1857"/>
                    <a:pt x="594" y="2305"/>
                    <a:pt x="1190" y="2305"/>
                  </a:cubicBezTo>
                  <a:cubicBezTo>
                    <a:pt x="915" y="2303"/>
                    <a:pt x="653" y="2184"/>
                    <a:pt x="473" y="1978"/>
                  </a:cubicBezTo>
                  <a:cubicBezTo>
                    <a:pt x="304" y="1782"/>
                    <a:pt x="227" y="1523"/>
                    <a:pt x="258" y="1266"/>
                  </a:cubicBezTo>
                  <a:cubicBezTo>
                    <a:pt x="319" y="800"/>
                    <a:pt x="717" y="450"/>
                    <a:pt x="1188" y="450"/>
                  </a:cubicBezTo>
                  <a:cubicBezTo>
                    <a:pt x="1658" y="450"/>
                    <a:pt x="2056" y="797"/>
                    <a:pt x="2117" y="1263"/>
                  </a:cubicBezTo>
                  <a:cubicBezTo>
                    <a:pt x="2150" y="1521"/>
                    <a:pt x="2073" y="1780"/>
                    <a:pt x="1904" y="1975"/>
                  </a:cubicBezTo>
                  <a:cubicBezTo>
                    <a:pt x="1749" y="2155"/>
                    <a:pt x="1537" y="2267"/>
                    <a:pt x="1306" y="2297"/>
                  </a:cubicBezTo>
                  <a:lnTo>
                    <a:pt x="1306" y="2297"/>
                  </a:lnTo>
                  <a:cubicBezTo>
                    <a:pt x="1849" y="2243"/>
                    <a:pt x="2286" y="1816"/>
                    <a:pt x="2344" y="1263"/>
                  </a:cubicBezTo>
                  <a:cubicBezTo>
                    <a:pt x="2377" y="947"/>
                    <a:pt x="2273" y="630"/>
                    <a:pt x="2062" y="391"/>
                  </a:cubicBezTo>
                  <a:cubicBezTo>
                    <a:pt x="1830" y="131"/>
                    <a:pt x="1509" y="1"/>
                    <a:pt x="1189" y="1"/>
                  </a:cubicBezTo>
                  <a:close/>
                  <a:moveTo>
                    <a:pt x="1306" y="2297"/>
                  </a:moveTo>
                  <a:cubicBezTo>
                    <a:pt x="1267" y="2301"/>
                    <a:pt x="1229" y="2303"/>
                    <a:pt x="1190" y="2303"/>
                  </a:cubicBezTo>
                  <a:lnTo>
                    <a:pt x="1190" y="2305"/>
                  </a:lnTo>
                  <a:cubicBezTo>
                    <a:pt x="1229" y="2305"/>
                    <a:pt x="1267" y="2302"/>
                    <a:pt x="1306" y="2297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9"/>
            <p:cNvSpPr/>
            <p:nvPr/>
          </p:nvSpPr>
          <p:spPr>
            <a:xfrm>
              <a:off x="2302600" y="1905950"/>
              <a:ext cx="285900" cy="284475"/>
            </a:xfrm>
            <a:custGeom>
              <a:avLst/>
              <a:gdLst/>
              <a:ahLst/>
              <a:cxnLst/>
              <a:rect l="l" t="t" r="r" b="b"/>
              <a:pathLst>
                <a:path w="11436" h="11379" extrusionOk="0">
                  <a:moveTo>
                    <a:pt x="5719" y="4651"/>
                  </a:moveTo>
                  <a:cubicBezTo>
                    <a:pt x="5853" y="4651"/>
                    <a:pt x="5988" y="4677"/>
                    <a:pt x="6117" y="4730"/>
                  </a:cubicBezTo>
                  <a:cubicBezTo>
                    <a:pt x="6506" y="4888"/>
                    <a:pt x="6758" y="5269"/>
                    <a:pt x="6760" y="5688"/>
                  </a:cubicBezTo>
                  <a:cubicBezTo>
                    <a:pt x="6760" y="6262"/>
                    <a:pt x="6295" y="6730"/>
                    <a:pt x="5719" y="6730"/>
                  </a:cubicBezTo>
                  <a:cubicBezTo>
                    <a:pt x="5299" y="6728"/>
                    <a:pt x="4921" y="6475"/>
                    <a:pt x="4760" y="6086"/>
                  </a:cubicBezTo>
                  <a:cubicBezTo>
                    <a:pt x="4600" y="5699"/>
                    <a:pt x="4688" y="5251"/>
                    <a:pt x="4985" y="4954"/>
                  </a:cubicBezTo>
                  <a:cubicBezTo>
                    <a:pt x="5183" y="4756"/>
                    <a:pt x="5449" y="4651"/>
                    <a:pt x="5719" y="4651"/>
                  </a:cubicBezTo>
                  <a:close/>
                  <a:moveTo>
                    <a:pt x="5714" y="1"/>
                  </a:moveTo>
                  <a:cubicBezTo>
                    <a:pt x="5713" y="1"/>
                    <a:pt x="5711" y="1"/>
                    <a:pt x="5710" y="1"/>
                  </a:cubicBezTo>
                  <a:cubicBezTo>
                    <a:pt x="2554" y="5"/>
                    <a:pt x="0" y="2554"/>
                    <a:pt x="2" y="5695"/>
                  </a:cubicBezTo>
                  <a:cubicBezTo>
                    <a:pt x="7" y="8833"/>
                    <a:pt x="2563" y="11378"/>
                    <a:pt x="5715" y="11378"/>
                  </a:cubicBezTo>
                  <a:cubicBezTo>
                    <a:pt x="5718" y="11378"/>
                    <a:pt x="5720" y="11378"/>
                    <a:pt x="5723" y="11378"/>
                  </a:cubicBezTo>
                  <a:cubicBezTo>
                    <a:pt x="8881" y="11376"/>
                    <a:pt x="11435" y="8825"/>
                    <a:pt x="11431" y="5682"/>
                  </a:cubicBezTo>
                  <a:cubicBezTo>
                    <a:pt x="11429" y="2540"/>
                    <a:pt x="8868" y="1"/>
                    <a:pt x="571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9"/>
            <p:cNvSpPr/>
            <p:nvPr/>
          </p:nvSpPr>
          <p:spPr>
            <a:xfrm>
              <a:off x="2298800" y="1905950"/>
              <a:ext cx="293250" cy="290075"/>
            </a:xfrm>
            <a:custGeom>
              <a:avLst/>
              <a:gdLst/>
              <a:ahLst/>
              <a:cxnLst/>
              <a:rect l="l" t="t" r="r" b="b"/>
              <a:pathLst>
                <a:path w="11730" h="11603" extrusionOk="0">
                  <a:moveTo>
                    <a:pt x="5894" y="0"/>
                  </a:moveTo>
                  <a:cubicBezTo>
                    <a:pt x="5884" y="0"/>
                    <a:pt x="5873" y="0"/>
                    <a:pt x="5862" y="1"/>
                  </a:cubicBezTo>
                  <a:cubicBezTo>
                    <a:pt x="6614" y="5"/>
                    <a:pt x="7354" y="152"/>
                    <a:pt x="8049" y="440"/>
                  </a:cubicBezTo>
                  <a:cubicBezTo>
                    <a:pt x="10156" y="1319"/>
                    <a:pt x="11515" y="3398"/>
                    <a:pt x="11471" y="5684"/>
                  </a:cubicBezTo>
                  <a:cubicBezTo>
                    <a:pt x="11451" y="7148"/>
                    <a:pt x="10818" y="8572"/>
                    <a:pt x="9776" y="9572"/>
                  </a:cubicBezTo>
                  <a:cubicBezTo>
                    <a:pt x="8749" y="10575"/>
                    <a:pt x="7331" y="11154"/>
                    <a:pt x="5899" y="11154"/>
                  </a:cubicBezTo>
                  <a:cubicBezTo>
                    <a:pt x="5891" y="11154"/>
                    <a:pt x="5883" y="11154"/>
                    <a:pt x="5875" y="11154"/>
                  </a:cubicBezTo>
                  <a:cubicBezTo>
                    <a:pt x="5864" y="11154"/>
                    <a:pt x="5853" y="11154"/>
                    <a:pt x="5843" y="11154"/>
                  </a:cubicBezTo>
                  <a:cubicBezTo>
                    <a:pt x="4414" y="11154"/>
                    <a:pt x="2999" y="10580"/>
                    <a:pt x="1972" y="9581"/>
                  </a:cubicBezTo>
                  <a:cubicBezTo>
                    <a:pt x="913" y="8563"/>
                    <a:pt x="299" y="7165"/>
                    <a:pt x="269" y="5697"/>
                  </a:cubicBezTo>
                  <a:cubicBezTo>
                    <a:pt x="220" y="3411"/>
                    <a:pt x="1572" y="1328"/>
                    <a:pt x="3680" y="445"/>
                  </a:cubicBezTo>
                  <a:cubicBezTo>
                    <a:pt x="4372" y="157"/>
                    <a:pt x="5112" y="5"/>
                    <a:pt x="5862" y="1"/>
                  </a:cubicBezTo>
                  <a:cubicBezTo>
                    <a:pt x="5854" y="1"/>
                    <a:pt x="5846" y="0"/>
                    <a:pt x="5838" y="0"/>
                  </a:cubicBezTo>
                  <a:cubicBezTo>
                    <a:pt x="4349" y="0"/>
                    <a:pt x="2872" y="606"/>
                    <a:pt x="1800" y="1649"/>
                  </a:cubicBezTo>
                  <a:cubicBezTo>
                    <a:pt x="719" y="2691"/>
                    <a:pt x="62" y="4174"/>
                    <a:pt x="42" y="5697"/>
                  </a:cubicBezTo>
                  <a:cubicBezTo>
                    <a:pt x="0" y="8073"/>
                    <a:pt x="1411" y="10233"/>
                    <a:pt x="3605" y="11148"/>
                  </a:cubicBezTo>
                  <a:cubicBezTo>
                    <a:pt x="4329" y="11451"/>
                    <a:pt x="5099" y="11603"/>
                    <a:pt x="5869" y="11603"/>
                  </a:cubicBezTo>
                  <a:cubicBezTo>
                    <a:pt x="6643" y="11603"/>
                    <a:pt x="7417" y="11450"/>
                    <a:pt x="8145" y="11143"/>
                  </a:cubicBezTo>
                  <a:cubicBezTo>
                    <a:pt x="8860" y="10840"/>
                    <a:pt x="9508" y="10400"/>
                    <a:pt x="10051" y="9844"/>
                  </a:cubicBezTo>
                  <a:cubicBezTo>
                    <a:pt x="11134" y="8741"/>
                    <a:pt x="11730" y="7203"/>
                    <a:pt x="11697" y="5684"/>
                  </a:cubicBezTo>
                  <a:cubicBezTo>
                    <a:pt x="11673" y="4161"/>
                    <a:pt x="11014" y="2680"/>
                    <a:pt x="9928" y="1640"/>
                  </a:cubicBezTo>
                  <a:cubicBezTo>
                    <a:pt x="8859" y="601"/>
                    <a:pt x="7382" y="0"/>
                    <a:pt x="5894" y="0"/>
                  </a:cubicBezTo>
                  <a:close/>
                </a:path>
              </a:pathLst>
            </a:custGeom>
            <a:solidFill>
              <a:srgbClr val="B1CAC8">
                <a:alpha val="45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9"/>
            <p:cNvSpPr/>
            <p:nvPr/>
          </p:nvSpPr>
          <p:spPr>
            <a:xfrm>
              <a:off x="2120625" y="1734500"/>
              <a:ext cx="635725" cy="628250"/>
            </a:xfrm>
            <a:custGeom>
              <a:avLst/>
              <a:gdLst/>
              <a:ahLst/>
              <a:cxnLst/>
              <a:rect l="l" t="t" r="r" b="b"/>
              <a:pathLst>
                <a:path w="25429" h="25130" extrusionOk="0">
                  <a:moveTo>
                    <a:pt x="12929" y="0"/>
                  </a:moveTo>
                  <a:cubicBezTo>
                    <a:pt x="11988" y="0"/>
                    <a:pt x="11048" y="104"/>
                    <a:pt x="10127" y="309"/>
                  </a:cubicBezTo>
                  <a:cubicBezTo>
                    <a:pt x="8655" y="639"/>
                    <a:pt x="7255" y="1234"/>
                    <a:pt x="5996" y="2065"/>
                  </a:cubicBezTo>
                  <a:cubicBezTo>
                    <a:pt x="3484" y="3725"/>
                    <a:pt x="1602" y="6314"/>
                    <a:pt x="818" y="9230"/>
                  </a:cubicBezTo>
                  <a:cubicBezTo>
                    <a:pt x="0" y="12175"/>
                    <a:pt x="303" y="15318"/>
                    <a:pt x="1666" y="18054"/>
                  </a:cubicBezTo>
                  <a:cubicBezTo>
                    <a:pt x="3000" y="20777"/>
                    <a:pt x="5352" y="22990"/>
                    <a:pt x="8178" y="24164"/>
                  </a:cubicBezTo>
                  <a:cubicBezTo>
                    <a:pt x="9585" y="24762"/>
                    <a:pt x="11112" y="25076"/>
                    <a:pt x="12639" y="25122"/>
                  </a:cubicBezTo>
                  <a:cubicBezTo>
                    <a:pt x="12782" y="25127"/>
                    <a:pt x="12924" y="25129"/>
                    <a:pt x="13067" y="25129"/>
                  </a:cubicBezTo>
                  <a:cubicBezTo>
                    <a:pt x="14457" y="25129"/>
                    <a:pt x="15841" y="24905"/>
                    <a:pt x="17162" y="24465"/>
                  </a:cubicBezTo>
                  <a:cubicBezTo>
                    <a:pt x="20110" y="23487"/>
                    <a:pt x="22595" y="21458"/>
                    <a:pt x="24149" y="18768"/>
                  </a:cubicBezTo>
                  <a:cubicBezTo>
                    <a:pt x="24285" y="18527"/>
                    <a:pt x="24380" y="18265"/>
                    <a:pt x="24485" y="18010"/>
                  </a:cubicBezTo>
                  <a:cubicBezTo>
                    <a:pt x="24582" y="17751"/>
                    <a:pt x="24701" y="17500"/>
                    <a:pt x="24780" y="17236"/>
                  </a:cubicBezTo>
                  <a:cubicBezTo>
                    <a:pt x="24929" y="16707"/>
                    <a:pt x="25110" y="16188"/>
                    <a:pt x="25187" y="15645"/>
                  </a:cubicBezTo>
                  <a:cubicBezTo>
                    <a:pt x="25422" y="14579"/>
                    <a:pt x="25428" y="13487"/>
                    <a:pt x="25391" y="12423"/>
                  </a:cubicBezTo>
                  <a:lnTo>
                    <a:pt x="25391" y="12423"/>
                  </a:lnTo>
                  <a:cubicBezTo>
                    <a:pt x="25391" y="12424"/>
                    <a:pt x="25378" y="12718"/>
                    <a:pt x="25349" y="13269"/>
                  </a:cubicBezTo>
                  <a:cubicBezTo>
                    <a:pt x="25340" y="13408"/>
                    <a:pt x="25340" y="13564"/>
                    <a:pt x="25321" y="13733"/>
                  </a:cubicBezTo>
                  <a:cubicBezTo>
                    <a:pt x="25296" y="13900"/>
                    <a:pt x="25268" y="14085"/>
                    <a:pt x="25239" y="14283"/>
                  </a:cubicBezTo>
                  <a:cubicBezTo>
                    <a:pt x="25209" y="14483"/>
                    <a:pt x="25176" y="14696"/>
                    <a:pt x="25138" y="14924"/>
                  </a:cubicBezTo>
                  <a:cubicBezTo>
                    <a:pt x="25081" y="15146"/>
                    <a:pt x="25020" y="15384"/>
                    <a:pt x="24956" y="15634"/>
                  </a:cubicBezTo>
                  <a:cubicBezTo>
                    <a:pt x="24923" y="15762"/>
                    <a:pt x="24890" y="15889"/>
                    <a:pt x="24855" y="16021"/>
                  </a:cubicBezTo>
                  <a:cubicBezTo>
                    <a:pt x="24822" y="16153"/>
                    <a:pt x="24765" y="16283"/>
                    <a:pt x="24718" y="16417"/>
                  </a:cubicBezTo>
                  <a:cubicBezTo>
                    <a:pt x="24620" y="16687"/>
                    <a:pt x="24518" y="16968"/>
                    <a:pt x="24404" y="17261"/>
                  </a:cubicBezTo>
                  <a:cubicBezTo>
                    <a:pt x="24268" y="17542"/>
                    <a:pt x="24127" y="17834"/>
                    <a:pt x="23980" y="18140"/>
                  </a:cubicBezTo>
                  <a:cubicBezTo>
                    <a:pt x="23914" y="18294"/>
                    <a:pt x="23820" y="18439"/>
                    <a:pt x="23729" y="18588"/>
                  </a:cubicBezTo>
                  <a:lnTo>
                    <a:pt x="23453" y="19043"/>
                  </a:lnTo>
                  <a:cubicBezTo>
                    <a:pt x="22573" y="20410"/>
                    <a:pt x="21439" y="21592"/>
                    <a:pt x="20112" y="22529"/>
                  </a:cubicBezTo>
                  <a:cubicBezTo>
                    <a:pt x="18664" y="23566"/>
                    <a:pt x="16824" y="24331"/>
                    <a:pt x="14795" y="24628"/>
                  </a:cubicBezTo>
                  <a:cubicBezTo>
                    <a:pt x="14290" y="24724"/>
                    <a:pt x="13771" y="24729"/>
                    <a:pt x="13246" y="24757"/>
                  </a:cubicBezTo>
                  <a:cubicBezTo>
                    <a:pt x="13175" y="24764"/>
                    <a:pt x="13104" y="24766"/>
                    <a:pt x="13032" y="24766"/>
                  </a:cubicBezTo>
                  <a:cubicBezTo>
                    <a:pt x="12841" y="24766"/>
                    <a:pt x="12649" y="24748"/>
                    <a:pt x="12455" y="24742"/>
                  </a:cubicBezTo>
                  <a:cubicBezTo>
                    <a:pt x="12189" y="24726"/>
                    <a:pt x="11921" y="24724"/>
                    <a:pt x="11653" y="24693"/>
                  </a:cubicBezTo>
                  <a:lnTo>
                    <a:pt x="10850" y="24573"/>
                  </a:lnTo>
                  <a:cubicBezTo>
                    <a:pt x="10716" y="24548"/>
                    <a:pt x="10580" y="24537"/>
                    <a:pt x="10448" y="24504"/>
                  </a:cubicBezTo>
                  <a:lnTo>
                    <a:pt x="10048" y="24403"/>
                  </a:lnTo>
                  <a:cubicBezTo>
                    <a:pt x="9785" y="24331"/>
                    <a:pt x="9512" y="24274"/>
                    <a:pt x="9248" y="24188"/>
                  </a:cubicBezTo>
                  <a:lnTo>
                    <a:pt x="8464" y="23904"/>
                  </a:lnTo>
                  <a:cubicBezTo>
                    <a:pt x="7429" y="23485"/>
                    <a:pt x="6409" y="22951"/>
                    <a:pt x="5506" y="22236"/>
                  </a:cubicBezTo>
                  <a:lnTo>
                    <a:pt x="5158" y="21979"/>
                  </a:lnTo>
                  <a:cubicBezTo>
                    <a:pt x="5046" y="21887"/>
                    <a:pt x="4943" y="21786"/>
                    <a:pt x="4833" y="21691"/>
                  </a:cubicBezTo>
                  <a:cubicBezTo>
                    <a:pt x="4622" y="21493"/>
                    <a:pt x="4398" y="21307"/>
                    <a:pt x="4193" y="21100"/>
                  </a:cubicBezTo>
                  <a:lnTo>
                    <a:pt x="3604" y="20454"/>
                  </a:lnTo>
                  <a:lnTo>
                    <a:pt x="3457" y="20294"/>
                  </a:lnTo>
                  <a:lnTo>
                    <a:pt x="3323" y="20118"/>
                  </a:lnTo>
                  <a:lnTo>
                    <a:pt x="3059" y="19766"/>
                  </a:lnTo>
                  <a:lnTo>
                    <a:pt x="2793" y="19414"/>
                  </a:lnTo>
                  <a:cubicBezTo>
                    <a:pt x="2703" y="19298"/>
                    <a:pt x="2637" y="19166"/>
                    <a:pt x="2556" y="19041"/>
                  </a:cubicBezTo>
                  <a:cubicBezTo>
                    <a:pt x="2404" y="18790"/>
                    <a:pt x="2244" y="18540"/>
                    <a:pt x="2099" y="18283"/>
                  </a:cubicBezTo>
                  <a:cubicBezTo>
                    <a:pt x="1842" y="17751"/>
                    <a:pt x="1563" y="17225"/>
                    <a:pt x="1378" y="16658"/>
                  </a:cubicBezTo>
                  <a:cubicBezTo>
                    <a:pt x="1150" y="16107"/>
                    <a:pt x="1033" y="15522"/>
                    <a:pt x="877" y="14944"/>
                  </a:cubicBezTo>
                  <a:lnTo>
                    <a:pt x="741" y="14061"/>
                  </a:lnTo>
                  <a:cubicBezTo>
                    <a:pt x="721" y="13913"/>
                    <a:pt x="686" y="13766"/>
                    <a:pt x="681" y="13617"/>
                  </a:cubicBezTo>
                  <a:lnTo>
                    <a:pt x="657" y="13171"/>
                  </a:lnTo>
                  <a:lnTo>
                    <a:pt x="635" y="12722"/>
                  </a:lnTo>
                  <a:cubicBezTo>
                    <a:pt x="622" y="12575"/>
                    <a:pt x="622" y="12425"/>
                    <a:pt x="631" y="12276"/>
                  </a:cubicBezTo>
                  <a:lnTo>
                    <a:pt x="675" y="11382"/>
                  </a:lnTo>
                  <a:cubicBezTo>
                    <a:pt x="679" y="11232"/>
                    <a:pt x="697" y="11083"/>
                    <a:pt x="723" y="10938"/>
                  </a:cubicBezTo>
                  <a:lnTo>
                    <a:pt x="791" y="10494"/>
                  </a:lnTo>
                  <a:lnTo>
                    <a:pt x="859" y="10052"/>
                  </a:lnTo>
                  <a:cubicBezTo>
                    <a:pt x="879" y="9905"/>
                    <a:pt x="928" y="9762"/>
                    <a:pt x="961" y="9617"/>
                  </a:cubicBezTo>
                  <a:cubicBezTo>
                    <a:pt x="1037" y="9329"/>
                    <a:pt x="1106" y="9039"/>
                    <a:pt x="1189" y="8753"/>
                  </a:cubicBezTo>
                  <a:lnTo>
                    <a:pt x="1495" y="7916"/>
                  </a:lnTo>
                  <a:cubicBezTo>
                    <a:pt x="1587" y="7632"/>
                    <a:pt x="1732" y="7371"/>
                    <a:pt x="1857" y="7103"/>
                  </a:cubicBezTo>
                  <a:cubicBezTo>
                    <a:pt x="1987" y="6837"/>
                    <a:pt x="2106" y="6564"/>
                    <a:pt x="2268" y="6318"/>
                  </a:cubicBezTo>
                  <a:lnTo>
                    <a:pt x="2730" y="5564"/>
                  </a:lnTo>
                  <a:lnTo>
                    <a:pt x="3257" y="4859"/>
                  </a:lnTo>
                  <a:cubicBezTo>
                    <a:pt x="3424" y="4617"/>
                    <a:pt x="3629" y="4408"/>
                    <a:pt x="3824" y="4190"/>
                  </a:cubicBezTo>
                  <a:cubicBezTo>
                    <a:pt x="4024" y="3979"/>
                    <a:pt x="4207" y="3749"/>
                    <a:pt x="4429" y="3562"/>
                  </a:cubicBezTo>
                  <a:lnTo>
                    <a:pt x="5073" y="2979"/>
                  </a:lnTo>
                  <a:cubicBezTo>
                    <a:pt x="5297" y="2797"/>
                    <a:pt x="5532" y="2630"/>
                    <a:pt x="5760" y="2459"/>
                  </a:cubicBezTo>
                  <a:cubicBezTo>
                    <a:pt x="5877" y="2373"/>
                    <a:pt x="5989" y="2283"/>
                    <a:pt x="6108" y="2206"/>
                  </a:cubicBezTo>
                  <a:lnTo>
                    <a:pt x="6475" y="1982"/>
                  </a:lnTo>
                  <a:cubicBezTo>
                    <a:pt x="6721" y="1839"/>
                    <a:pt x="6956" y="1676"/>
                    <a:pt x="7211" y="1553"/>
                  </a:cubicBezTo>
                  <a:lnTo>
                    <a:pt x="7974" y="1186"/>
                  </a:lnTo>
                  <a:lnTo>
                    <a:pt x="8163" y="1096"/>
                  </a:lnTo>
                  <a:lnTo>
                    <a:pt x="8360" y="1021"/>
                  </a:lnTo>
                  <a:lnTo>
                    <a:pt x="8754" y="878"/>
                  </a:lnTo>
                  <a:cubicBezTo>
                    <a:pt x="9270" y="665"/>
                    <a:pt x="9813" y="549"/>
                    <a:pt x="10343" y="410"/>
                  </a:cubicBezTo>
                  <a:cubicBezTo>
                    <a:pt x="10475" y="377"/>
                    <a:pt x="10609" y="351"/>
                    <a:pt x="10743" y="333"/>
                  </a:cubicBezTo>
                  <a:lnTo>
                    <a:pt x="11145" y="272"/>
                  </a:lnTo>
                  <a:cubicBezTo>
                    <a:pt x="11413" y="237"/>
                    <a:pt x="11679" y="175"/>
                    <a:pt x="11947" y="173"/>
                  </a:cubicBezTo>
                  <a:cubicBezTo>
                    <a:pt x="12317" y="155"/>
                    <a:pt x="12683" y="126"/>
                    <a:pt x="13047" y="126"/>
                  </a:cubicBezTo>
                  <a:cubicBezTo>
                    <a:pt x="13209" y="126"/>
                    <a:pt x="13370" y="132"/>
                    <a:pt x="13532" y="147"/>
                  </a:cubicBezTo>
                  <a:cubicBezTo>
                    <a:pt x="13793" y="162"/>
                    <a:pt x="14053" y="166"/>
                    <a:pt x="14310" y="193"/>
                  </a:cubicBezTo>
                  <a:lnTo>
                    <a:pt x="15068" y="307"/>
                  </a:lnTo>
                  <a:lnTo>
                    <a:pt x="15444" y="364"/>
                  </a:lnTo>
                  <a:cubicBezTo>
                    <a:pt x="15569" y="391"/>
                    <a:pt x="15690" y="426"/>
                    <a:pt x="15811" y="454"/>
                  </a:cubicBezTo>
                  <a:lnTo>
                    <a:pt x="16536" y="639"/>
                  </a:lnTo>
                  <a:cubicBezTo>
                    <a:pt x="16776" y="700"/>
                    <a:pt x="17000" y="799"/>
                    <a:pt x="17231" y="878"/>
                  </a:cubicBezTo>
                  <a:cubicBezTo>
                    <a:pt x="17457" y="966"/>
                    <a:pt x="17690" y="1034"/>
                    <a:pt x="17905" y="1136"/>
                  </a:cubicBezTo>
                  <a:lnTo>
                    <a:pt x="18547" y="1443"/>
                  </a:lnTo>
                  <a:lnTo>
                    <a:pt x="18861" y="1595"/>
                  </a:lnTo>
                  <a:cubicBezTo>
                    <a:pt x="18965" y="1652"/>
                    <a:pt x="19061" y="1714"/>
                    <a:pt x="19160" y="1771"/>
                  </a:cubicBezTo>
                  <a:cubicBezTo>
                    <a:pt x="20624" y="2617"/>
                    <a:pt x="21901" y="3749"/>
                    <a:pt x="22914" y="5103"/>
                  </a:cubicBezTo>
                  <a:cubicBezTo>
                    <a:pt x="23817" y="6320"/>
                    <a:pt x="24400" y="7544"/>
                    <a:pt x="24749" y="8612"/>
                  </a:cubicBezTo>
                  <a:cubicBezTo>
                    <a:pt x="24798" y="8742"/>
                    <a:pt x="24837" y="8872"/>
                    <a:pt x="24868" y="9006"/>
                  </a:cubicBezTo>
                  <a:cubicBezTo>
                    <a:pt x="24901" y="9135"/>
                    <a:pt x="24934" y="9263"/>
                    <a:pt x="24967" y="9384"/>
                  </a:cubicBezTo>
                  <a:cubicBezTo>
                    <a:pt x="25024" y="9632"/>
                    <a:pt x="25103" y="9859"/>
                    <a:pt x="25134" y="10083"/>
                  </a:cubicBezTo>
                  <a:cubicBezTo>
                    <a:pt x="25200" y="10527"/>
                    <a:pt x="25270" y="10913"/>
                    <a:pt x="25305" y="11241"/>
                  </a:cubicBezTo>
                  <a:cubicBezTo>
                    <a:pt x="25343" y="11896"/>
                    <a:pt x="25362" y="12302"/>
                    <a:pt x="25369" y="12421"/>
                  </a:cubicBezTo>
                  <a:lnTo>
                    <a:pt x="25371" y="12421"/>
                  </a:lnTo>
                  <a:cubicBezTo>
                    <a:pt x="25376" y="9421"/>
                    <a:pt x="24292" y="6524"/>
                    <a:pt x="22321" y="4265"/>
                  </a:cubicBezTo>
                  <a:cubicBezTo>
                    <a:pt x="21338" y="3138"/>
                    <a:pt x="20162" y="2195"/>
                    <a:pt x="18850" y="1481"/>
                  </a:cubicBezTo>
                  <a:cubicBezTo>
                    <a:pt x="17536" y="762"/>
                    <a:pt x="16081" y="307"/>
                    <a:pt x="14598" y="109"/>
                  </a:cubicBezTo>
                  <a:cubicBezTo>
                    <a:pt x="14043" y="36"/>
                    <a:pt x="13486" y="0"/>
                    <a:pt x="129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9"/>
            <p:cNvSpPr/>
            <p:nvPr/>
          </p:nvSpPr>
          <p:spPr>
            <a:xfrm>
              <a:off x="2163525" y="1776325"/>
              <a:ext cx="551075" cy="544625"/>
            </a:xfrm>
            <a:custGeom>
              <a:avLst/>
              <a:gdLst/>
              <a:ahLst/>
              <a:cxnLst/>
              <a:rect l="l" t="t" r="r" b="b"/>
              <a:pathLst>
                <a:path w="22043" h="21785" extrusionOk="0">
                  <a:moveTo>
                    <a:pt x="11203" y="1"/>
                  </a:moveTo>
                  <a:cubicBezTo>
                    <a:pt x="10390" y="1"/>
                    <a:pt x="9578" y="89"/>
                    <a:pt x="8783" y="267"/>
                  </a:cubicBezTo>
                  <a:cubicBezTo>
                    <a:pt x="7506" y="553"/>
                    <a:pt x="6293" y="1067"/>
                    <a:pt x="5200" y="1788"/>
                  </a:cubicBezTo>
                  <a:cubicBezTo>
                    <a:pt x="3022" y="3225"/>
                    <a:pt x="1392" y="5469"/>
                    <a:pt x="710" y="7996"/>
                  </a:cubicBezTo>
                  <a:cubicBezTo>
                    <a:pt x="1" y="10550"/>
                    <a:pt x="262" y="13276"/>
                    <a:pt x="1444" y="15647"/>
                  </a:cubicBezTo>
                  <a:cubicBezTo>
                    <a:pt x="2603" y="18007"/>
                    <a:pt x="4642" y="19928"/>
                    <a:pt x="7091" y="20948"/>
                  </a:cubicBezTo>
                  <a:cubicBezTo>
                    <a:pt x="8310" y="21467"/>
                    <a:pt x="9636" y="21739"/>
                    <a:pt x="10961" y="21779"/>
                  </a:cubicBezTo>
                  <a:cubicBezTo>
                    <a:pt x="11085" y="21783"/>
                    <a:pt x="11210" y="21785"/>
                    <a:pt x="11334" y="21785"/>
                  </a:cubicBezTo>
                  <a:cubicBezTo>
                    <a:pt x="12539" y="21785"/>
                    <a:pt x="13738" y="21592"/>
                    <a:pt x="14884" y="21212"/>
                  </a:cubicBezTo>
                  <a:cubicBezTo>
                    <a:pt x="17442" y="20361"/>
                    <a:pt x="19598" y="18603"/>
                    <a:pt x="20948" y="16269"/>
                  </a:cubicBezTo>
                  <a:cubicBezTo>
                    <a:pt x="21066" y="16060"/>
                    <a:pt x="21145" y="15832"/>
                    <a:pt x="21235" y="15610"/>
                  </a:cubicBezTo>
                  <a:cubicBezTo>
                    <a:pt x="21321" y="15385"/>
                    <a:pt x="21422" y="15170"/>
                    <a:pt x="21490" y="14939"/>
                  </a:cubicBezTo>
                  <a:cubicBezTo>
                    <a:pt x="21618" y="14478"/>
                    <a:pt x="21774" y="14029"/>
                    <a:pt x="21840" y="13559"/>
                  </a:cubicBezTo>
                  <a:cubicBezTo>
                    <a:pt x="22042" y="12634"/>
                    <a:pt x="22042" y="11687"/>
                    <a:pt x="22009" y="10763"/>
                  </a:cubicBezTo>
                  <a:lnTo>
                    <a:pt x="22009" y="10763"/>
                  </a:lnTo>
                  <a:cubicBezTo>
                    <a:pt x="22009" y="10764"/>
                    <a:pt x="21996" y="11021"/>
                    <a:pt x="21972" y="11500"/>
                  </a:cubicBezTo>
                  <a:cubicBezTo>
                    <a:pt x="21965" y="11618"/>
                    <a:pt x="21963" y="11752"/>
                    <a:pt x="21948" y="11900"/>
                  </a:cubicBezTo>
                  <a:cubicBezTo>
                    <a:pt x="21926" y="12045"/>
                    <a:pt x="21901" y="12205"/>
                    <a:pt x="21875" y="12377"/>
                  </a:cubicBezTo>
                  <a:cubicBezTo>
                    <a:pt x="21849" y="12548"/>
                    <a:pt x="21820" y="12735"/>
                    <a:pt x="21789" y="12930"/>
                  </a:cubicBezTo>
                  <a:cubicBezTo>
                    <a:pt x="21739" y="13126"/>
                    <a:pt x="21686" y="13330"/>
                    <a:pt x="21631" y="13548"/>
                  </a:cubicBezTo>
                  <a:cubicBezTo>
                    <a:pt x="21602" y="13656"/>
                    <a:pt x="21572" y="13768"/>
                    <a:pt x="21543" y="13882"/>
                  </a:cubicBezTo>
                  <a:cubicBezTo>
                    <a:pt x="21515" y="13996"/>
                    <a:pt x="21464" y="14108"/>
                    <a:pt x="21424" y="14225"/>
                  </a:cubicBezTo>
                  <a:cubicBezTo>
                    <a:pt x="21339" y="14458"/>
                    <a:pt x="21253" y="14704"/>
                    <a:pt x="21154" y="14955"/>
                  </a:cubicBezTo>
                  <a:lnTo>
                    <a:pt x="20787" y="15715"/>
                  </a:lnTo>
                  <a:cubicBezTo>
                    <a:pt x="20728" y="15849"/>
                    <a:pt x="20646" y="15974"/>
                    <a:pt x="20567" y="16104"/>
                  </a:cubicBezTo>
                  <a:cubicBezTo>
                    <a:pt x="20488" y="16234"/>
                    <a:pt x="20409" y="16366"/>
                    <a:pt x="20328" y="16500"/>
                  </a:cubicBezTo>
                  <a:cubicBezTo>
                    <a:pt x="19567" y="17682"/>
                    <a:pt x="18585" y="18708"/>
                    <a:pt x="17433" y="19517"/>
                  </a:cubicBezTo>
                  <a:cubicBezTo>
                    <a:pt x="16178" y="20418"/>
                    <a:pt x="14585" y="21080"/>
                    <a:pt x="12829" y="21337"/>
                  </a:cubicBezTo>
                  <a:cubicBezTo>
                    <a:pt x="12394" y="21423"/>
                    <a:pt x="11941" y="21423"/>
                    <a:pt x="11486" y="21449"/>
                  </a:cubicBezTo>
                  <a:cubicBezTo>
                    <a:pt x="11422" y="21455"/>
                    <a:pt x="11358" y="21458"/>
                    <a:pt x="11294" y="21458"/>
                  </a:cubicBezTo>
                  <a:cubicBezTo>
                    <a:pt x="11130" y="21458"/>
                    <a:pt x="10965" y="21442"/>
                    <a:pt x="10800" y="21436"/>
                  </a:cubicBezTo>
                  <a:cubicBezTo>
                    <a:pt x="10570" y="21420"/>
                    <a:pt x="10337" y="21420"/>
                    <a:pt x="10106" y="21394"/>
                  </a:cubicBezTo>
                  <a:lnTo>
                    <a:pt x="9411" y="21289"/>
                  </a:lnTo>
                  <a:cubicBezTo>
                    <a:pt x="9295" y="21269"/>
                    <a:pt x="9176" y="21260"/>
                    <a:pt x="9062" y="21229"/>
                  </a:cubicBezTo>
                  <a:lnTo>
                    <a:pt x="8717" y="21141"/>
                  </a:lnTo>
                  <a:cubicBezTo>
                    <a:pt x="8486" y="21080"/>
                    <a:pt x="8251" y="21031"/>
                    <a:pt x="8022" y="20957"/>
                  </a:cubicBezTo>
                  <a:lnTo>
                    <a:pt x="7343" y="20711"/>
                  </a:lnTo>
                  <a:cubicBezTo>
                    <a:pt x="6447" y="20346"/>
                    <a:pt x="5563" y="19886"/>
                    <a:pt x="4781" y="19267"/>
                  </a:cubicBezTo>
                  <a:lnTo>
                    <a:pt x="4480" y="19042"/>
                  </a:lnTo>
                  <a:cubicBezTo>
                    <a:pt x="4383" y="18963"/>
                    <a:pt x="4293" y="18875"/>
                    <a:pt x="4198" y="18792"/>
                  </a:cubicBezTo>
                  <a:cubicBezTo>
                    <a:pt x="4014" y="18623"/>
                    <a:pt x="3820" y="18460"/>
                    <a:pt x="3644" y="18282"/>
                  </a:cubicBezTo>
                  <a:lnTo>
                    <a:pt x="3132" y="17722"/>
                  </a:lnTo>
                  <a:lnTo>
                    <a:pt x="3005" y="17581"/>
                  </a:lnTo>
                  <a:lnTo>
                    <a:pt x="2891" y="17429"/>
                  </a:lnTo>
                  <a:lnTo>
                    <a:pt x="2660" y="17126"/>
                  </a:lnTo>
                  <a:lnTo>
                    <a:pt x="2431" y="16821"/>
                  </a:lnTo>
                  <a:cubicBezTo>
                    <a:pt x="2352" y="16719"/>
                    <a:pt x="2295" y="16605"/>
                    <a:pt x="2225" y="16497"/>
                  </a:cubicBezTo>
                  <a:cubicBezTo>
                    <a:pt x="2093" y="16280"/>
                    <a:pt x="1954" y="16062"/>
                    <a:pt x="1829" y="15840"/>
                  </a:cubicBezTo>
                  <a:cubicBezTo>
                    <a:pt x="1607" y="15379"/>
                    <a:pt x="1363" y="14924"/>
                    <a:pt x="1205" y="14434"/>
                  </a:cubicBezTo>
                  <a:cubicBezTo>
                    <a:pt x="1005" y="13957"/>
                    <a:pt x="906" y="13447"/>
                    <a:pt x="770" y="12950"/>
                  </a:cubicBezTo>
                  <a:lnTo>
                    <a:pt x="651" y="12183"/>
                  </a:lnTo>
                  <a:cubicBezTo>
                    <a:pt x="636" y="12056"/>
                    <a:pt x="605" y="11928"/>
                    <a:pt x="601" y="11799"/>
                  </a:cubicBezTo>
                  <a:lnTo>
                    <a:pt x="581" y="11412"/>
                  </a:lnTo>
                  <a:lnTo>
                    <a:pt x="561" y="11023"/>
                  </a:lnTo>
                  <a:cubicBezTo>
                    <a:pt x="550" y="10895"/>
                    <a:pt x="548" y="10766"/>
                    <a:pt x="557" y="10636"/>
                  </a:cubicBezTo>
                  <a:lnTo>
                    <a:pt x="594" y="9862"/>
                  </a:lnTo>
                  <a:cubicBezTo>
                    <a:pt x="598" y="9733"/>
                    <a:pt x="614" y="9603"/>
                    <a:pt x="638" y="9478"/>
                  </a:cubicBezTo>
                  <a:lnTo>
                    <a:pt x="695" y="9093"/>
                  </a:lnTo>
                  <a:lnTo>
                    <a:pt x="754" y="8709"/>
                  </a:lnTo>
                  <a:cubicBezTo>
                    <a:pt x="772" y="8581"/>
                    <a:pt x="814" y="8458"/>
                    <a:pt x="842" y="8333"/>
                  </a:cubicBezTo>
                  <a:cubicBezTo>
                    <a:pt x="908" y="8082"/>
                    <a:pt x="970" y="7832"/>
                    <a:pt x="1040" y="7583"/>
                  </a:cubicBezTo>
                  <a:lnTo>
                    <a:pt x="1306" y="6858"/>
                  </a:lnTo>
                  <a:cubicBezTo>
                    <a:pt x="1383" y="6612"/>
                    <a:pt x="1510" y="6388"/>
                    <a:pt x="1618" y="6155"/>
                  </a:cubicBezTo>
                  <a:cubicBezTo>
                    <a:pt x="1732" y="5926"/>
                    <a:pt x="1833" y="5689"/>
                    <a:pt x="1976" y="5476"/>
                  </a:cubicBezTo>
                  <a:lnTo>
                    <a:pt x="2374" y="4821"/>
                  </a:lnTo>
                  <a:lnTo>
                    <a:pt x="2831" y="4210"/>
                  </a:lnTo>
                  <a:cubicBezTo>
                    <a:pt x="2976" y="4001"/>
                    <a:pt x="3154" y="3821"/>
                    <a:pt x="3324" y="3634"/>
                  </a:cubicBezTo>
                  <a:cubicBezTo>
                    <a:pt x="3497" y="3449"/>
                    <a:pt x="3655" y="3252"/>
                    <a:pt x="3849" y="3089"/>
                  </a:cubicBezTo>
                  <a:lnTo>
                    <a:pt x="4407" y="2583"/>
                  </a:lnTo>
                  <a:cubicBezTo>
                    <a:pt x="4600" y="2427"/>
                    <a:pt x="4805" y="2282"/>
                    <a:pt x="5003" y="2133"/>
                  </a:cubicBezTo>
                  <a:cubicBezTo>
                    <a:pt x="5104" y="2060"/>
                    <a:pt x="5200" y="1981"/>
                    <a:pt x="5304" y="1913"/>
                  </a:cubicBezTo>
                  <a:lnTo>
                    <a:pt x="5620" y="1722"/>
                  </a:lnTo>
                  <a:cubicBezTo>
                    <a:pt x="5836" y="1597"/>
                    <a:pt x="6038" y="1456"/>
                    <a:pt x="6258" y="1348"/>
                  </a:cubicBezTo>
                  <a:lnTo>
                    <a:pt x="6917" y="1030"/>
                  </a:lnTo>
                  <a:lnTo>
                    <a:pt x="7082" y="953"/>
                  </a:lnTo>
                  <a:lnTo>
                    <a:pt x="7253" y="889"/>
                  </a:lnTo>
                  <a:lnTo>
                    <a:pt x="7594" y="764"/>
                  </a:lnTo>
                  <a:cubicBezTo>
                    <a:pt x="8042" y="579"/>
                    <a:pt x="8510" y="480"/>
                    <a:pt x="8970" y="359"/>
                  </a:cubicBezTo>
                  <a:cubicBezTo>
                    <a:pt x="9084" y="328"/>
                    <a:pt x="9200" y="307"/>
                    <a:pt x="9317" y="293"/>
                  </a:cubicBezTo>
                  <a:lnTo>
                    <a:pt x="9666" y="238"/>
                  </a:lnTo>
                  <a:cubicBezTo>
                    <a:pt x="9899" y="208"/>
                    <a:pt x="10128" y="153"/>
                    <a:pt x="10359" y="153"/>
                  </a:cubicBezTo>
                  <a:cubicBezTo>
                    <a:pt x="10679" y="137"/>
                    <a:pt x="10997" y="113"/>
                    <a:pt x="11312" y="113"/>
                  </a:cubicBezTo>
                  <a:cubicBezTo>
                    <a:pt x="11453" y="113"/>
                    <a:pt x="11593" y="118"/>
                    <a:pt x="11732" y="131"/>
                  </a:cubicBezTo>
                  <a:cubicBezTo>
                    <a:pt x="11959" y="144"/>
                    <a:pt x="12185" y="148"/>
                    <a:pt x="12407" y="170"/>
                  </a:cubicBezTo>
                  <a:lnTo>
                    <a:pt x="13066" y="269"/>
                  </a:lnTo>
                  <a:lnTo>
                    <a:pt x="13392" y="317"/>
                  </a:lnTo>
                  <a:cubicBezTo>
                    <a:pt x="13499" y="342"/>
                    <a:pt x="13605" y="370"/>
                    <a:pt x="13710" y="397"/>
                  </a:cubicBezTo>
                  <a:lnTo>
                    <a:pt x="14337" y="557"/>
                  </a:lnTo>
                  <a:cubicBezTo>
                    <a:pt x="14543" y="608"/>
                    <a:pt x="14739" y="696"/>
                    <a:pt x="14939" y="764"/>
                  </a:cubicBezTo>
                  <a:cubicBezTo>
                    <a:pt x="15134" y="838"/>
                    <a:pt x="15337" y="898"/>
                    <a:pt x="15523" y="988"/>
                  </a:cubicBezTo>
                  <a:lnTo>
                    <a:pt x="16077" y="1252"/>
                  </a:lnTo>
                  <a:lnTo>
                    <a:pt x="16352" y="1383"/>
                  </a:lnTo>
                  <a:cubicBezTo>
                    <a:pt x="16440" y="1432"/>
                    <a:pt x="16526" y="1487"/>
                    <a:pt x="16611" y="1537"/>
                  </a:cubicBezTo>
                  <a:cubicBezTo>
                    <a:pt x="17879" y="2269"/>
                    <a:pt x="18985" y="3249"/>
                    <a:pt x="19862" y="4421"/>
                  </a:cubicBezTo>
                  <a:cubicBezTo>
                    <a:pt x="20646" y="5478"/>
                    <a:pt x="21150" y="6537"/>
                    <a:pt x="21453" y="7462"/>
                  </a:cubicBezTo>
                  <a:cubicBezTo>
                    <a:pt x="21495" y="7575"/>
                    <a:pt x="21528" y="7687"/>
                    <a:pt x="21554" y="7803"/>
                  </a:cubicBezTo>
                  <a:cubicBezTo>
                    <a:pt x="21585" y="7915"/>
                    <a:pt x="21613" y="8025"/>
                    <a:pt x="21640" y="8131"/>
                  </a:cubicBezTo>
                  <a:cubicBezTo>
                    <a:pt x="21690" y="8344"/>
                    <a:pt x="21758" y="8542"/>
                    <a:pt x="21785" y="8735"/>
                  </a:cubicBezTo>
                  <a:cubicBezTo>
                    <a:pt x="21842" y="9122"/>
                    <a:pt x="21904" y="9456"/>
                    <a:pt x="21934" y="9739"/>
                  </a:cubicBezTo>
                  <a:cubicBezTo>
                    <a:pt x="21963" y="10306"/>
                    <a:pt x="21983" y="10660"/>
                    <a:pt x="21989" y="10763"/>
                  </a:cubicBezTo>
                  <a:lnTo>
                    <a:pt x="21989" y="10766"/>
                  </a:lnTo>
                  <a:cubicBezTo>
                    <a:pt x="21994" y="8168"/>
                    <a:pt x="21055" y="5656"/>
                    <a:pt x="19350" y="3698"/>
                  </a:cubicBezTo>
                  <a:cubicBezTo>
                    <a:pt x="18499" y="2722"/>
                    <a:pt x="17479" y="1904"/>
                    <a:pt x="16341" y="1285"/>
                  </a:cubicBezTo>
                  <a:cubicBezTo>
                    <a:pt x="15205" y="660"/>
                    <a:pt x="13945" y="267"/>
                    <a:pt x="12658" y="96"/>
                  </a:cubicBezTo>
                  <a:cubicBezTo>
                    <a:pt x="12174" y="32"/>
                    <a:pt x="11689" y="1"/>
                    <a:pt x="112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9"/>
            <p:cNvSpPr/>
            <p:nvPr/>
          </p:nvSpPr>
          <p:spPr>
            <a:xfrm>
              <a:off x="2201175" y="1812875"/>
              <a:ext cx="476875" cy="471475"/>
            </a:xfrm>
            <a:custGeom>
              <a:avLst/>
              <a:gdLst/>
              <a:ahLst/>
              <a:cxnLst/>
              <a:rect l="l" t="t" r="r" b="b"/>
              <a:pathLst>
                <a:path w="19075" h="18859" extrusionOk="0">
                  <a:moveTo>
                    <a:pt x="9688" y="1"/>
                  </a:moveTo>
                  <a:cubicBezTo>
                    <a:pt x="8987" y="1"/>
                    <a:pt x="8287" y="77"/>
                    <a:pt x="7600" y="229"/>
                  </a:cubicBezTo>
                  <a:cubicBezTo>
                    <a:pt x="6497" y="475"/>
                    <a:pt x="5446" y="921"/>
                    <a:pt x="4503" y="1543"/>
                  </a:cubicBezTo>
                  <a:cubicBezTo>
                    <a:pt x="2618" y="2789"/>
                    <a:pt x="1204" y="4732"/>
                    <a:pt x="615" y="6917"/>
                  </a:cubicBezTo>
                  <a:cubicBezTo>
                    <a:pt x="0" y="9128"/>
                    <a:pt x="224" y="11486"/>
                    <a:pt x="1246" y="13541"/>
                  </a:cubicBezTo>
                  <a:cubicBezTo>
                    <a:pt x="2248" y="15585"/>
                    <a:pt x="4015" y="17249"/>
                    <a:pt x="6134" y="18132"/>
                  </a:cubicBezTo>
                  <a:cubicBezTo>
                    <a:pt x="7191" y="18580"/>
                    <a:pt x="8336" y="18816"/>
                    <a:pt x="9483" y="18853"/>
                  </a:cubicBezTo>
                  <a:cubicBezTo>
                    <a:pt x="9589" y="18856"/>
                    <a:pt x="9695" y="18858"/>
                    <a:pt x="9800" y="18858"/>
                  </a:cubicBezTo>
                  <a:cubicBezTo>
                    <a:pt x="10848" y="18858"/>
                    <a:pt x="11889" y="18690"/>
                    <a:pt x="12883" y="18361"/>
                  </a:cubicBezTo>
                  <a:cubicBezTo>
                    <a:pt x="15099" y="17627"/>
                    <a:pt x="16969" y="16104"/>
                    <a:pt x="18136" y="14082"/>
                  </a:cubicBezTo>
                  <a:cubicBezTo>
                    <a:pt x="18237" y="13901"/>
                    <a:pt x="18305" y="13701"/>
                    <a:pt x="18382" y="13510"/>
                  </a:cubicBezTo>
                  <a:cubicBezTo>
                    <a:pt x="18457" y="13315"/>
                    <a:pt x="18545" y="13128"/>
                    <a:pt x="18602" y="12928"/>
                  </a:cubicBezTo>
                  <a:cubicBezTo>
                    <a:pt x="18712" y="12530"/>
                    <a:pt x="18846" y="12141"/>
                    <a:pt x="18901" y="11732"/>
                  </a:cubicBezTo>
                  <a:cubicBezTo>
                    <a:pt x="19074" y="10932"/>
                    <a:pt x="19070" y="10110"/>
                    <a:pt x="19042" y="9312"/>
                  </a:cubicBezTo>
                  <a:lnTo>
                    <a:pt x="19042" y="9312"/>
                  </a:lnTo>
                  <a:cubicBezTo>
                    <a:pt x="19042" y="9313"/>
                    <a:pt x="19028" y="9535"/>
                    <a:pt x="19009" y="9950"/>
                  </a:cubicBezTo>
                  <a:cubicBezTo>
                    <a:pt x="19002" y="10053"/>
                    <a:pt x="19002" y="10170"/>
                    <a:pt x="18987" y="10295"/>
                  </a:cubicBezTo>
                  <a:cubicBezTo>
                    <a:pt x="18969" y="10422"/>
                    <a:pt x="18947" y="10559"/>
                    <a:pt x="18925" y="10708"/>
                  </a:cubicBezTo>
                  <a:cubicBezTo>
                    <a:pt x="18901" y="10858"/>
                    <a:pt x="18877" y="11016"/>
                    <a:pt x="18850" y="11187"/>
                  </a:cubicBezTo>
                  <a:lnTo>
                    <a:pt x="18712" y="11721"/>
                  </a:lnTo>
                  <a:cubicBezTo>
                    <a:pt x="18688" y="11814"/>
                    <a:pt x="18664" y="11910"/>
                    <a:pt x="18637" y="12009"/>
                  </a:cubicBezTo>
                  <a:cubicBezTo>
                    <a:pt x="18613" y="12108"/>
                    <a:pt x="18569" y="12205"/>
                    <a:pt x="18536" y="12306"/>
                  </a:cubicBezTo>
                  <a:cubicBezTo>
                    <a:pt x="18459" y="12508"/>
                    <a:pt x="18387" y="12721"/>
                    <a:pt x="18301" y="12939"/>
                  </a:cubicBezTo>
                  <a:cubicBezTo>
                    <a:pt x="18200" y="13150"/>
                    <a:pt x="18092" y="13367"/>
                    <a:pt x="17982" y="13596"/>
                  </a:cubicBezTo>
                  <a:cubicBezTo>
                    <a:pt x="17927" y="13712"/>
                    <a:pt x="17866" y="13824"/>
                    <a:pt x="17793" y="13932"/>
                  </a:cubicBezTo>
                  <a:lnTo>
                    <a:pt x="17587" y="14273"/>
                  </a:lnTo>
                  <a:cubicBezTo>
                    <a:pt x="16929" y="15297"/>
                    <a:pt x="16079" y="16185"/>
                    <a:pt x="15083" y="16884"/>
                  </a:cubicBezTo>
                  <a:cubicBezTo>
                    <a:pt x="13998" y="17664"/>
                    <a:pt x="12620" y="18233"/>
                    <a:pt x="11101" y="18455"/>
                  </a:cubicBezTo>
                  <a:cubicBezTo>
                    <a:pt x="10725" y="18532"/>
                    <a:pt x="10334" y="18532"/>
                    <a:pt x="9941" y="18554"/>
                  </a:cubicBezTo>
                  <a:cubicBezTo>
                    <a:pt x="9885" y="18560"/>
                    <a:pt x="9830" y="18562"/>
                    <a:pt x="9775" y="18562"/>
                  </a:cubicBezTo>
                  <a:cubicBezTo>
                    <a:pt x="9632" y="18562"/>
                    <a:pt x="9490" y="18548"/>
                    <a:pt x="9347" y="18543"/>
                  </a:cubicBezTo>
                  <a:cubicBezTo>
                    <a:pt x="9147" y="18530"/>
                    <a:pt x="8945" y="18530"/>
                    <a:pt x="8745" y="18506"/>
                  </a:cubicBezTo>
                  <a:lnTo>
                    <a:pt x="8145" y="18416"/>
                  </a:lnTo>
                  <a:cubicBezTo>
                    <a:pt x="8044" y="18398"/>
                    <a:pt x="7941" y="18389"/>
                    <a:pt x="7842" y="18365"/>
                  </a:cubicBezTo>
                  <a:lnTo>
                    <a:pt x="7545" y="18288"/>
                  </a:lnTo>
                  <a:cubicBezTo>
                    <a:pt x="7345" y="18235"/>
                    <a:pt x="7143" y="18191"/>
                    <a:pt x="6945" y="18128"/>
                  </a:cubicBezTo>
                  <a:lnTo>
                    <a:pt x="6356" y="17915"/>
                  </a:lnTo>
                  <a:cubicBezTo>
                    <a:pt x="5582" y="17600"/>
                    <a:pt x="4818" y="17202"/>
                    <a:pt x="4141" y="16666"/>
                  </a:cubicBezTo>
                  <a:lnTo>
                    <a:pt x="3881" y="16473"/>
                  </a:lnTo>
                  <a:cubicBezTo>
                    <a:pt x="3798" y="16405"/>
                    <a:pt x="3721" y="16330"/>
                    <a:pt x="3637" y="16257"/>
                  </a:cubicBezTo>
                  <a:cubicBezTo>
                    <a:pt x="3479" y="16110"/>
                    <a:pt x="3312" y="15972"/>
                    <a:pt x="3158" y="15816"/>
                  </a:cubicBezTo>
                  <a:lnTo>
                    <a:pt x="2716" y="15332"/>
                  </a:lnTo>
                  <a:lnTo>
                    <a:pt x="2607" y="15211"/>
                  </a:lnTo>
                  <a:lnTo>
                    <a:pt x="2508" y="15079"/>
                  </a:lnTo>
                  <a:lnTo>
                    <a:pt x="2308" y="14816"/>
                  </a:lnTo>
                  <a:lnTo>
                    <a:pt x="2110" y="14552"/>
                  </a:lnTo>
                  <a:cubicBezTo>
                    <a:pt x="2042" y="14464"/>
                    <a:pt x="1991" y="14365"/>
                    <a:pt x="1932" y="14273"/>
                  </a:cubicBezTo>
                  <a:cubicBezTo>
                    <a:pt x="1818" y="14084"/>
                    <a:pt x="1699" y="13897"/>
                    <a:pt x="1589" y="13704"/>
                  </a:cubicBezTo>
                  <a:cubicBezTo>
                    <a:pt x="1398" y="13306"/>
                    <a:pt x="1189" y="12912"/>
                    <a:pt x="1051" y="12488"/>
                  </a:cubicBezTo>
                  <a:cubicBezTo>
                    <a:pt x="877" y="12075"/>
                    <a:pt x="793" y="11636"/>
                    <a:pt x="675" y="11205"/>
                  </a:cubicBezTo>
                  <a:lnTo>
                    <a:pt x="571" y="10541"/>
                  </a:lnTo>
                  <a:cubicBezTo>
                    <a:pt x="558" y="10431"/>
                    <a:pt x="530" y="10321"/>
                    <a:pt x="527" y="10209"/>
                  </a:cubicBezTo>
                  <a:lnTo>
                    <a:pt x="510" y="9875"/>
                  </a:lnTo>
                  <a:lnTo>
                    <a:pt x="492" y="9539"/>
                  </a:lnTo>
                  <a:cubicBezTo>
                    <a:pt x="484" y="9427"/>
                    <a:pt x="481" y="9315"/>
                    <a:pt x="490" y="9205"/>
                  </a:cubicBezTo>
                  <a:lnTo>
                    <a:pt x="523" y="8534"/>
                  </a:lnTo>
                  <a:cubicBezTo>
                    <a:pt x="525" y="8422"/>
                    <a:pt x="538" y="8310"/>
                    <a:pt x="558" y="8200"/>
                  </a:cubicBezTo>
                  <a:lnTo>
                    <a:pt x="609" y="7869"/>
                  </a:lnTo>
                  <a:lnTo>
                    <a:pt x="659" y="7537"/>
                  </a:lnTo>
                  <a:cubicBezTo>
                    <a:pt x="675" y="7427"/>
                    <a:pt x="712" y="7321"/>
                    <a:pt x="738" y="7211"/>
                  </a:cubicBezTo>
                  <a:cubicBezTo>
                    <a:pt x="796" y="6996"/>
                    <a:pt x="846" y="6778"/>
                    <a:pt x="908" y="6565"/>
                  </a:cubicBezTo>
                  <a:lnTo>
                    <a:pt x="1136" y="5937"/>
                  </a:lnTo>
                  <a:cubicBezTo>
                    <a:pt x="1204" y="5726"/>
                    <a:pt x="1314" y="5530"/>
                    <a:pt x="1409" y="5330"/>
                  </a:cubicBezTo>
                  <a:cubicBezTo>
                    <a:pt x="1505" y="5130"/>
                    <a:pt x="1593" y="4926"/>
                    <a:pt x="1716" y="4741"/>
                  </a:cubicBezTo>
                  <a:lnTo>
                    <a:pt x="2062" y="4176"/>
                  </a:lnTo>
                  <a:lnTo>
                    <a:pt x="2457" y="3649"/>
                  </a:lnTo>
                  <a:cubicBezTo>
                    <a:pt x="2580" y="3466"/>
                    <a:pt x="2736" y="3310"/>
                    <a:pt x="2881" y="3148"/>
                  </a:cubicBezTo>
                  <a:cubicBezTo>
                    <a:pt x="3033" y="2989"/>
                    <a:pt x="3167" y="2816"/>
                    <a:pt x="3336" y="2677"/>
                  </a:cubicBezTo>
                  <a:lnTo>
                    <a:pt x="3818" y="2240"/>
                  </a:lnTo>
                  <a:cubicBezTo>
                    <a:pt x="3987" y="2104"/>
                    <a:pt x="4163" y="1981"/>
                    <a:pt x="4334" y="1851"/>
                  </a:cubicBezTo>
                  <a:cubicBezTo>
                    <a:pt x="4422" y="1787"/>
                    <a:pt x="4505" y="1719"/>
                    <a:pt x="4593" y="1660"/>
                  </a:cubicBezTo>
                  <a:lnTo>
                    <a:pt x="4868" y="1495"/>
                  </a:lnTo>
                  <a:cubicBezTo>
                    <a:pt x="5055" y="1390"/>
                    <a:pt x="5229" y="1266"/>
                    <a:pt x="5420" y="1174"/>
                  </a:cubicBezTo>
                  <a:lnTo>
                    <a:pt x="5991" y="899"/>
                  </a:lnTo>
                  <a:lnTo>
                    <a:pt x="6134" y="829"/>
                  </a:lnTo>
                  <a:lnTo>
                    <a:pt x="6281" y="774"/>
                  </a:lnTo>
                  <a:lnTo>
                    <a:pt x="6576" y="669"/>
                  </a:lnTo>
                  <a:cubicBezTo>
                    <a:pt x="6963" y="508"/>
                    <a:pt x="7369" y="423"/>
                    <a:pt x="7765" y="317"/>
                  </a:cubicBezTo>
                  <a:cubicBezTo>
                    <a:pt x="7864" y="291"/>
                    <a:pt x="7965" y="271"/>
                    <a:pt x="8066" y="260"/>
                  </a:cubicBezTo>
                  <a:lnTo>
                    <a:pt x="8367" y="214"/>
                  </a:lnTo>
                  <a:cubicBezTo>
                    <a:pt x="8569" y="187"/>
                    <a:pt x="8767" y="139"/>
                    <a:pt x="8967" y="139"/>
                  </a:cubicBezTo>
                  <a:cubicBezTo>
                    <a:pt x="9249" y="127"/>
                    <a:pt x="9527" y="105"/>
                    <a:pt x="9803" y="105"/>
                  </a:cubicBezTo>
                  <a:cubicBezTo>
                    <a:pt x="9921" y="105"/>
                    <a:pt x="10039" y="109"/>
                    <a:pt x="10156" y="119"/>
                  </a:cubicBezTo>
                  <a:cubicBezTo>
                    <a:pt x="10352" y="132"/>
                    <a:pt x="10547" y="135"/>
                    <a:pt x="10738" y="154"/>
                  </a:cubicBezTo>
                  <a:lnTo>
                    <a:pt x="11308" y="240"/>
                  </a:lnTo>
                  <a:lnTo>
                    <a:pt x="11591" y="282"/>
                  </a:lnTo>
                  <a:cubicBezTo>
                    <a:pt x="11683" y="302"/>
                    <a:pt x="11773" y="328"/>
                    <a:pt x="11866" y="350"/>
                  </a:cubicBezTo>
                  <a:lnTo>
                    <a:pt x="12406" y="488"/>
                  </a:lnTo>
                  <a:cubicBezTo>
                    <a:pt x="12587" y="532"/>
                    <a:pt x="12756" y="609"/>
                    <a:pt x="12927" y="666"/>
                  </a:cubicBezTo>
                  <a:cubicBezTo>
                    <a:pt x="13097" y="732"/>
                    <a:pt x="13272" y="781"/>
                    <a:pt x="13433" y="860"/>
                  </a:cubicBezTo>
                  <a:lnTo>
                    <a:pt x="13912" y="1088"/>
                  </a:lnTo>
                  <a:lnTo>
                    <a:pt x="14149" y="1203"/>
                  </a:lnTo>
                  <a:cubicBezTo>
                    <a:pt x="14226" y="1244"/>
                    <a:pt x="14299" y="1291"/>
                    <a:pt x="14373" y="1335"/>
                  </a:cubicBezTo>
                  <a:cubicBezTo>
                    <a:pt x="15470" y="1968"/>
                    <a:pt x="16426" y="2816"/>
                    <a:pt x="17184" y="3831"/>
                  </a:cubicBezTo>
                  <a:cubicBezTo>
                    <a:pt x="17861" y="4743"/>
                    <a:pt x="18299" y="5660"/>
                    <a:pt x="18558" y="6460"/>
                  </a:cubicBezTo>
                  <a:cubicBezTo>
                    <a:pt x="18595" y="6556"/>
                    <a:pt x="18624" y="6653"/>
                    <a:pt x="18648" y="6754"/>
                  </a:cubicBezTo>
                  <a:lnTo>
                    <a:pt x="18721" y="7038"/>
                  </a:lnTo>
                  <a:cubicBezTo>
                    <a:pt x="18765" y="7222"/>
                    <a:pt x="18826" y="7394"/>
                    <a:pt x="18846" y="7561"/>
                  </a:cubicBezTo>
                  <a:cubicBezTo>
                    <a:pt x="18894" y="7893"/>
                    <a:pt x="18947" y="8183"/>
                    <a:pt x="18976" y="8427"/>
                  </a:cubicBezTo>
                  <a:cubicBezTo>
                    <a:pt x="19002" y="8919"/>
                    <a:pt x="19020" y="9225"/>
                    <a:pt x="19024" y="9315"/>
                  </a:cubicBezTo>
                  <a:lnTo>
                    <a:pt x="19024" y="9312"/>
                  </a:lnTo>
                  <a:cubicBezTo>
                    <a:pt x="19028" y="7066"/>
                    <a:pt x="18217" y="4895"/>
                    <a:pt x="16743" y="3200"/>
                  </a:cubicBezTo>
                  <a:cubicBezTo>
                    <a:pt x="16006" y="2354"/>
                    <a:pt x="15127" y="1647"/>
                    <a:pt x="14143" y="1113"/>
                  </a:cubicBezTo>
                  <a:cubicBezTo>
                    <a:pt x="13158" y="572"/>
                    <a:pt x="12068" y="231"/>
                    <a:pt x="10956" y="84"/>
                  </a:cubicBezTo>
                  <a:cubicBezTo>
                    <a:pt x="10535" y="29"/>
                    <a:pt x="10111" y="1"/>
                    <a:pt x="96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9"/>
            <p:cNvSpPr/>
            <p:nvPr/>
          </p:nvSpPr>
          <p:spPr>
            <a:xfrm>
              <a:off x="2238750" y="1844925"/>
              <a:ext cx="407375" cy="407325"/>
            </a:xfrm>
            <a:custGeom>
              <a:avLst/>
              <a:gdLst/>
              <a:ahLst/>
              <a:cxnLst/>
              <a:rect l="l" t="t" r="r" b="b"/>
              <a:pathLst>
                <a:path w="16295" h="16293" extrusionOk="0">
                  <a:moveTo>
                    <a:pt x="16242" y="8004"/>
                  </a:moveTo>
                  <a:cubicBezTo>
                    <a:pt x="16242" y="8016"/>
                    <a:pt x="16242" y="8029"/>
                    <a:pt x="16242" y="8041"/>
                  </a:cubicBezTo>
                  <a:lnTo>
                    <a:pt x="16244" y="8044"/>
                  </a:lnTo>
                  <a:cubicBezTo>
                    <a:pt x="16243" y="8034"/>
                    <a:pt x="16243" y="8020"/>
                    <a:pt x="16242" y="8004"/>
                  </a:cubicBezTo>
                  <a:close/>
                  <a:moveTo>
                    <a:pt x="8183" y="0"/>
                  </a:moveTo>
                  <a:cubicBezTo>
                    <a:pt x="7578" y="0"/>
                    <a:pt x="6974" y="66"/>
                    <a:pt x="6380" y="198"/>
                  </a:cubicBezTo>
                  <a:cubicBezTo>
                    <a:pt x="5429" y="411"/>
                    <a:pt x="4521" y="793"/>
                    <a:pt x="3706" y="1332"/>
                  </a:cubicBezTo>
                  <a:cubicBezTo>
                    <a:pt x="2077" y="2406"/>
                    <a:pt x="855" y="4085"/>
                    <a:pt x="345" y="5971"/>
                  </a:cubicBezTo>
                  <a:cubicBezTo>
                    <a:pt x="88" y="6918"/>
                    <a:pt x="0" y="7903"/>
                    <a:pt x="86" y="8881"/>
                  </a:cubicBezTo>
                  <a:cubicBezTo>
                    <a:pt x="185" y="9859"/>
                    <a:pt x="457" y="10813"/>
                    <a:pt x="890" y="11696"/>
                  </a:cubicBezTo>
                  <a:cubicBezTo>
                    <a:pt x="1754" y="13461"/>
                    <a:pt x="3282" y="14901"/>
                    <a:pt x="5112" y="15666"/>
                  </a:cubicBezTo>
                  <a:cubicBezTo>
                    <a:pt x="6027" y="16055"/>
                    <a:pt x="7016" y="16257"/>
                    <a:pt x="8009" y="16287"/>
                  </a:cubicBezTo>
                  <a:cubicBezTo>
                    <a:pt x="8103" y="16291"/>
                    <a:pt x="8196" y="16292"/>
                    <a:pt x="8290" y="16292"/>
                  </a:cubicBezTo>
                  <a:cubicBezTo>
                    <a:pt x="9193" y="16292"/>
                    <a:pt x="10091" y="16148"/>
                    <a:pt x="10947" y="15863"/>
                  </a:cubicBezTo>
                  <a:cubicBezTo>
                    <a:pt x="12864" y="15228"/>
                    <a:pt x="14481" y="13914"/>
                    <a:pt x="15490" y="12167"/>
                  </a:cubicBezTo>
                  <a:cubicBezTo>
                    <a:pt x="15580" y="12011"/>
                    <a:pt x="15637" y="11837"/>
                    <a:pt x="15703" y="11672"/>
                  </a:cubicBezTo>
                  <a:cubicBezTo>
                    <a:pt x="15765" y="11503"/>
                    <a:pt x="15842" y="11340"/>
                    <a:pt x="15892" y="11169"/>
                  </a:cubicBezTo>
                  <a:cubicBezTo>
                    <a:pt x="15983" y="10822"/>
                    <a:pt x="16101" y="10488"/>
                    <a:pt x="16145" y="10134"/>
                  </a:cubicBezTo>
                  <a:cubicBezTo>
                    <a:pt x="16295" y="9441"/>
                    <a:pt x="16288" y="8732"/>
                    <a:pt x="16259" y="8044"/>
                  </a:cubicBezTo>
                  <a:lnTo>
                    <a:pt x="16259" y="8044"/>
                  </a:lnTo>
                  <a:cubicBezTo>
                    <a:pt x="16259" y="8044"/>
                    <a:pt x="16251" y="8235"/>
                    <a:pt x="16233" y="8593"/>
                  </a:cubicBezTo>
                  <a:cubicBezTo>
                    <a:pt x="16226" y="8683"/>
                    <a:pt x="16226" y="8782"/>
                    <a:pt x="16215" y="8892"/>
                  </a:cubicBezTo>
                  <a:cubicBezTo>
                    <a:pt x="16198" y="9002"/>
                    <a:pt x="16180" y="9121"/>
                    <a:pt x="16161" y="9250"/>
                  </a:cubicBezTo>
                  <a:cubicBezTo>
                    <a:pt x="16139" y="9378"/>
                    <a:pt x="16119" y="9516"/>
                    <a:pt x="16095" y="9663"/>
                  </a:cubicBezTo>
                  <a:cubicBezTo>
                    <a:pt x="16057" y="9808"/>
                    <a:pt x="16018" y="9960"/>
                    <a:pt x="15976" y="10123"/>
                  </a:cubicBezTo>
                  <a:cubicBezTo>
                    <a:pt x="15956" y="10204"/>
                    <a:pt x="15934" y="10288"/>
                    <a:pt x="15912" y="10373"/>
                  </a:cubicBezTo>
                  <a:cubicBezTo>
                    <a:pt x="15892" y="10459"/>
                    <a:pt x="15853" y="10540"/>
                    <a:pt x="15824" y="10628"/>
                  </a:cubicBezTo>
                  <a:cubicBezTo>
                    <a:pt x="15758" y="10802"/>
                    <a:pt x="15695" y="10984"/>
                    <a:pt x="15622" y="11173"/>
                  </a:cubicBezTo>
                  <a:lnTo>
                    <a:pt x="15347" y="11740"/>
                  </a:lnTo>
                  <a:cubicBezTo>
                    <a:pt x="15299" y="11841"/>
                    <a:pt x="15244" y="11938"/>
                    <a:pt x="15185" y="12030"/>
                  </a:cubicBezTo>
                  <a:lnTo>
                    <a:pt x="15004" y="12325"/>
                  </a:lnTo>
                  <a:cubicBezTo>
                    <a:pt x="14437" y="13208"/>
                    <a:pt x="13703" y="13975"/>
                    <a:pt x="12842" y="14580"/>
                  </a:cubicBezTo>
                  <a:cubicBezTo>
                    <a:pt x="11908" y="15252"/>
                    <a:pt x="10719" y="15742"/>
                    <a:pt x="9409" y="15936"/>
                  </a:cubicBezTo>
                  <a:cubicBezTo>
                    <a:pt x="9084" y="16002"/>
                    <a:pt x="8745" y="16000"/>
                    <a:pt x="8407" y="16022"/>
                  </a:cubicBezTo>
                  <a:cubicBezTo>
                    <a:pt x="8362" y="16026"/>
                    <a:pt x="8317" y="16028"/>
                    <a:pt x="8273" y="16028"/>
                  </a:cubicBezTo>
                  <a:cubicBezTo>
                    <a:pt x="8146" y="16028"/>
                    <a:pt x="8019" y="16014"/>
                    <a:pt x="7893" y="16011"/>
                  </a:cubicBezTo>
                  <a:cubicBezTo>
                    <a:pt x="7721" y="16000"/>
                    <a:pt x="7547" y="16000"/>
                    <a:pt x="7374" y="15980"/>
                  </a:cubicBezTo>
                  <a:lnTo>
                    <a:pt x="6855" y="15901"/>
                  </a:lnTo>
                  <a:cubicBezTo>
                    <a:pt x="6769" y="15885"/>
                    <a:pt x="6679" y="15879"/>
                    <a:pt x="6596" y="15857"/>
                  </a:cubicBezTo>
                  <a:lnTo>
                    <a:pt x="6336" y="15791"/>
                  </a:lnTo>
                  <a:cubicBezTo>
                    <a:pt x="6165" y="15745"/>
                    <a:pt x="5989" y="15707"/>
                    <a:pt x="5818" y="15652"/>
                  </a:cubicBezTo>
                  <a:lnTo>
                    <a:pt x="5310" y="15468"/>
                  </a:lnTo>
                  <a:cubicBezTo>
                    <a:pt x="4644" y="15195"/>
                    <a:pt x="3983" y="14855"/>
                    <a:pt x="3398" y="14391"/>
                  </a:cubicBezTo>
                  <a:lnTo>
                    <a:pt x="3174" y="14224"/>
                  </a:lnTo>
                  <a:cubicBezTo>
                    <a:pt x="3101" y="14164"/>
                    <a:pt x="3035" y="14099"/>
                    <a:pt x="2965" y="14037"/>
                  </a:cubicBezTo>
                  <a:cubicBezTo>
                    <a:pt x="2827" y="13910"/>
                    <a:pt x="2682" y="13789"/>
                    <a:pt x="2550" y="13655"/>
                  </a:cubicBezTo>
                  <a:lnTo>
                    <a:pt x="2167" y="13237"/>
                  </a:lnTo>
                  <a:lnTo>
                    <a:pt x="2073" y="13134"/>
                  </a:lnTo>
                  <a:lnTo>
                    <a:pt x="1987" y="13019"/>
                  </a:lnTo>
                  <a:lnTo>
                    <a:pt x="1816" y="12791"/>
                  </a:lnTo>
                  <a:lnTo>
                    <a:pt x="1644" y="12564"/>
                  </a:lnTo>
                  <a:cubicBezTo>
                    <a:pt x="1585" y="12488"/>
                    <a:pt x="1543" y="12402"/>
                    <a:pt x="1490" y="12323"/>
                  </a:cubicBezTo>
                  <a:cubicBezTo>
                    <a:pt x="1394" y="12160"/>
                    <a:pt x="1288" y="11997"/>
                    <a:pt x="1194" y="11833"/>
                  </a:cubicBezTo>
                  <a:cubicBezTo>
                    <a:pt x="1031" y="11488"/>
                    <a:pt x="846" y="11149"/>
                    <a:pt x="730" y="10782"/>
                  </a:cubicBezTo>
                  <a:cubicBezTo>
                    <a:pt x="581" y="10426"/>
                    <a:pt x="508" y="10046"/>
                    <a:pt x="405" y="9677"/>
                  </a:cubicBezTo>
                  <a:lnTo>
                    <a:pt x="317" y="9103"/>
                  </a:lnTo>
                  <a:cubicBezTo>
                    <a:pt x="306" y="9008"/>
                    <a:pt x="282" y="8914"/>
                    <a:pt x="279" y="8817"/>
                  </a:cubicBezTo>
                  <a:lnTo>
                    <a:pt x="264" y="8527"/>
                  </a:lnTo>
                  <a:lnTo>
                    <a:pt x="249" y="8237"/>
                  </a:lnTo>
                  <a:cubicBezTo>
                    <a:pt x="240" y="8140"/>
                    <a:pt x="240" y="8044"/>
                    <a:pt x="246" y="7949"/>
                  </a:cubicBezTo>
                  <a:lnTo>
                    <a:pt x="275" y="7369"/>
                  </a:lnTo>
                  <a:cubicBezTo>
                    <a:pt x="277" y="7272"/>
                    <a:pt x="288" y="7176"/>
                    <a:pt x="306" y="7081"/>
                  </a:cubicBezTo>
                  <a:lnTo>
                    <a:pt x="350" y="6795"/>
                  </a:lnTo>
                  <a:lnTo>
                    <a:pt x="394" y="6510"/>
                  </a:lnTo>
                  <a:cubicBezTo>
                    <a:pt x="405" y="6413"/>
                    <a:pt x="438" y="6323"/>
                    <a:pt x="460" y="6228"/>
                  </a:cubicBezTo>
                  <a:cubicBezTo>
                    <a:pt x="510" y="6041"/>
                    <a:pt x="554" y="5855"/>
                    <a:pt x="607" y="5670"/>
                  </a:cubicBezTo>
                  <a:lnTo>
                    <a:pt x="805" y="5132"/>
                  </a:lnTo>
                  <a:cubicBezTo>
                    <a:pt x="862" y="4949"/>
                    <a:pt x="959" y="4782"/>
                    <a:pt x="1040" y="4609"/>
                  </a:cubicBezTo>
                  <a:cubicBezTo>
                    <a:pt x="1123" y="4437"/>
                    <a:pt x="1198" y="4259"/>
                    <a:pt x="1306" y="4101"/>
                  </a:cubicBezTo>
                  <a:lnTo>
                    <a:pt x="1602" y="3611"/>
                  </a:lnTo>
                  <a:lnTo>
                    <a:pt x="1943" y="3156"/>
                  </a:lnTo>
                  <a:cubicBezTo>
                    <a:pt x="2051" y="3000"/>
                    <a:pt x="2183" y="2861"/>
                    <a:pt x="2312" y="2725"/>
                  </a:cubicBezTo>
                  <a:cubicBezTo>
                    <a:pt x="2442" y="2589"/>
                    <a:pt x="2556" y="2437"/>
                    <a:pt x="2704" y="2318"/>
                  </a:cubicBezTo>
                  <a:lnTo>
                    <a:pt x="3119" y="1940"/>
                  </a:lnTo>
                  <a:cubicBezTo>
                    <a:pt x="3264" y="1824"/>
                    <a:pt x="3418" y="1716"/>
                    <a:pt x="3565" y="1604"/>
                  </a:cubicBezTo>
                  <a:cubicBezTo>
                    <a:pt x="3640" y="1549"/>
                    <a:pt x="3712" y="1490"/>
                    <a:pt x="3789" y="1439"/>
                  </a:cubicBezTo>
                  <a:lnTo>
                    <a:pt x="4027" y="1297"/>
                  </a:lnTo>
                  <a:cubicBezTo>
                    <a:pt x="4187" y="1204"/>
                    <a:pt x="4337" y="1097"/>
                    <a:pt x="4501" y="1017"/>
                  </a:cubicBezTo>
                  <a:lnTo>
                    <a:pt x="4996" y="780"/>
                  </a:lnTo>
                  <a:lnTo>
                    <a:pt x="5119" y="721"/>
                  </a:lnTo>
                  <a:lnTo>
                    <a:pt x="5246" y="675"/>
                  </a:lnTo>
                  <a:lnTo>
                    <a:pt x="5501" y="582"/>
                  </a:lnTo>
                  <a:cubicBezTo>
                    <a:pt x="5833" y="444"/>
                    <a:pt x="6185" y="371"/>
                    <a:pt x="6528" y="281"/>
                  </a:cubicBezTo>
                  <a:cubicBezTo>
                    <a:pt x="6611" y="257"/>
                    <a:pt x="6699" y="242"/>
                    <a:pt x="6787" y="231"/>
                  </a:cubicBezTo>
                  <a:lnTo>
                    <a:pt x="7046" y="191"/>
                  </a:lnTo>
                  <a:cubicBezTo>
                    <a:pt x="7220" y="169"/>
                    <a:pt x="7389" y="127"/>
                    <a:pt x="7565" y="127"/>
                  </a:cubicBezTo>
                  <a:cubicBezTo>
                    <a:pt x="7807" y="117"/>
                    <a:pt x="8047" y="96"/>
                    <a:pt x="8286" y="96"/>
                  </a:cubicBezTo>
                  <a:cubicBezTo>
                    <a:pt x="8388" y="96"/>
                    <a:pt x="8490" y="100"/>
                    <a:pt x="8591" y="110"/>
                  </a:cubicBezTo>
                  <a:cubicBezTo>
                    <a:pt x="8758" y="119"/>
                    <a:pt x="8930" y="121"/>
                    <a:pt x="9095" y="138"/>
                  </a:cubicBezTo>
                  <a:lnTo>
                    <a:pt x="9585" y="213"/>
                  </a:lnTo>
                  <a:lnTo>
                    <a:pt x="9829" y="248"/>
                  </a:lnTo>
                  <a:cubicBezTo>
                    <a:pt x="9908" y="266"/>
                    <a:pt x="9987" y="288"/>
                    <a:pt x="10066" y="308"/>
                  </a:cubicBezTo>
                  <a:lnTo>
                    <a:pt x="10532" y="426"/>
                  </a:lnTo>
                  <a:cubicBezTo>
                    <a:pt x="10688" y="466"/>
                    <a:pt x="10833" y="532"/>
                    <a:pt x="10980" y="582"/>
                  </a:cubicBezTo>
                  <a:cubicBezTo>
                    <a:pt x="11128" y="637"/>
                    <a:pt x="11279" y="679"/>
                    <a:pt x="11418" y="747"/>
                  </a:cubicBezTo>
                  <a:lnTo>
                    <a:pt x="11831" y="945"/>
                  </a:lnTo>
                  <a:lnTo>
                    <a:pt x="12035" y="1042"/>
                  </a:lnTo>
                  <a:cubicBezTo>
                    <a:pt x="12101" y="1079"/>
                    <a:pt x="12165" y="1118"/>
                    <a:pt x="12229" y="1158"/>
                  </a:cubicBezTo>
                  <a:cubicBezTo>
                    <a:pt x="13934" y="2140"/>
                    <a:pt x="15220" y="3714"/>
                    <a:pt x="15842" y="5580"/>
                  </a:cubicBezTo>
                  <a:cubicBezTo>
                    <a:pt x="15875" y="5663"/>
                    <a:pt x="15899" y="5747"/>
                    <a:pt x="15919" y="5835"/>
                  </a:cubicBezTo>
                  <a:cubicBezTo>
                    <a:pt x="15941" y="5918"/>
                    <a:pt x="15963" y="6000"/>
                    <a:pt x="15983" y="6079"/>
                  </a:cubicBezTo>
                  <a:cubicBezTo>
                    <a:pt x="16020" y="6239"/>
                    <a:pt x="16073" y="6384"/>
                    <a:pt x="16090" y="6529"/>
                  </a:cubicBezTo>
                  <a:cubicBezTo>
                    <a:pt x="16132" y="6817"/>
                    <a:pt x="16178" y="7068"/>
                    <a:pt x="16202" y="7279"/>
                  </a:cubicBezTo>
                  <a:cubicBezTo>
                    <a:pt x="16223" y="7647"/>
                    <a:pt x="16236" y="7894"/>
                    <a:pt x="16242" y="8004"/>
                  </a:cubicBezTo>
                  <a:lnTo>
                    <a:pt x="16242" y="8004"/>
                  </a:lnTo>
                  <a:cubicBezTo>
                    <a:pt x="16237" y="6079"/>
                    <a:pt x="15539" y="4219"/>
                    <a:pt x="14275" y="2765"/>
                  </a:cubicBezTo>
                  <a:cubicBezTo>
                    <a:pt x="13640" y="2035"/>
                    <a:pt x="12879" y="1424"/>
                    <a:pt x="12029" y="960"/>
                  </a:cubicBezTo>
                  <a:cubicBezTo>
                    <a:pt x="11180" y="494"/>
                    <a:pt x="10240" y="200"/>
                    <a:pt x="9279" y="72"/>
                  </a:cubicBezTo>
                  <a:cubicBezTo>
                    <a:pt x="8915" y="24"/>
                    <a:pt x="8549" y="0"/>
                    <a:pt x="8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9"/>
            <p:cNvSpPr/>
            <p:nvPr/>
          </p:nvSpPr>
          <p:spPr>
            <a:xfrm>
              <a:off x="2262975" y="1873025"/>
              <a:ext cx="355250" cy="351300"/>
            </a:xfrm>
            <a:custGeom>
              <a:avLst/>
              <a:gdLst/>
              <a:ahLst/>
              <a:cxnLst/>
              <a:rect l="l" t="t" r="r" b="b"/>
              <a:pathLst>
                <a:path w="14210" h="14052" extrusionOk="0">
                  <a:moveTo>
                    <a:pt x="7217" y="0"/>
                  </a:moveTo>
                  <a:cubicBezTo>
                    <a:pt x="6697" y="0"/>
                    <a:pt x="6177" y="57"/>
                    <a:pt x="5666" y="170"/>
                  </a:cubicBezTo>
                  <a:cubicBezTo>
                    <a:pt x="4844" y="353"/>
                    <a:pt x="4062" y="682"/>
                    <a:pt x="3359" y="1146"/>
                  </a:cubicBezTo>
                  <a:cubicBezTo>
                    <a:pt x="1954" y="2071"/>
                    <a:pt x="902" y="3520"/>
                    <a:pt x="462" y="5146"/>
                  </a:cubicBezTo>
                  <a:cubicBezTo>
                    <a:pt x="1" y="6792"/>
                    <a:pt x="168" y="8553"/>
                    <a:pt x="930" y="10082"/>
                  </a:cubicBezTo>
                  <a:cubicBezTo>
                    <a:pt x="1675" y="11605"/>
                    <a:pt x="2992" y="12849"/>
                    <a:pt x="4570" y="13509"/>
                  </a:cubicBezTo>
                  <a:cubicBezTo>
                    <a:pt x="5363" y="13840"/>
                    <a:pt x="6209" y="14023"/>
                    <a:pt x="7069" y="14047"/>
                  </a:cubicBezTo>
                  <a:cubicBezTo>
                    <a:pt x="7150" y="14050"/>
                    <a:pt x="7231" y="14051"/>
                    <a:pt x="7312" y="14051"/>
                  </a:cubicBezTo>
                  <a:cubicBezTo>
                    <a:pt x="8090" y="14051"/>
                    <a:pt x="8864" y="13927"/>
                    <a:pt x="9605" y="13680"/>
                  </a:cubicBezTo>
                  <a:cubicBezTo>
                    <a:pt x="11258" y="13135"/>
                    <a:pt x="12653" y="11999"/>
                    <a:pt x="13526" y="10491"/>
                  </a:cubicBezTo>
                  <a:cubicBezTo>
                    <a:pt x="13600" y="10355"/>
                    <a:pt x="13655" y="10208"/>
                    <a:pt x="13708" y="10062"/>
                  </a:cubicBezTo>
                  <a:cubicBezTo>
                    <a:pt x="13761" y="9917"/>
                    <a:pt x="13827" y="9777"/>
                    <a:pt x="13868" y="9627"/>
                  </a:cubicBezTo>
                  <a:cubicBezTo>
                    <a:pt x="13945" y="9328"/>
                    <a:pt x="14046" y="9041"/>
                    <a:pt x="14084" y="8735"/>
                  </a:cubicBezTo>
                  <a:cubicBezTo>
                    <a:pt x="14209" y="8139"/>
                    <a:pt x="14200" y="7526"/>
                    <a:pt x="14176" y="6933"/>
                  </a:cubicBezTo>
                  <a:lnTo>
                    <a:pt x="14176" y="6933"/>
                  </a:lnTo>
                  <a:cubicBezTo>
                    <a:pt x="14176" y="6933"/>
                    <a:pt x="14167" y="7098"/>
                    <a:pt x="14150" y="7405"/>
                  </a:cubicBezTo>
                  <a:cubicBezTo>
                    <a:pt x="14145" y="7482"/>
                    <a:pt x="14145" y="7570"/>
                    <a:pt x="14137" y="7665"/>
                  </a:cubicBezTo>
                  <a:cubicBezTo>
                    <a:pt x="14121" y="7757"/>
                    <a:pt x="14106" y="7860"/>
                    <a:pt x="14088" y="7970"/>
                  </a:cubicBezTo>
                  <a:cubicBezTo>
                    <a:pt x="14071" y="8082"/>
                    <a:pt x="14053" y="8201"/>
                    <a:pt x="14033" y="8328"/>
                  </a:cubicBezTo>
                  <a:cubicBezTo>
                    <a:pt x="14000" y="8452"/>
                    <a:pt x="13967" y="8583"/>
                    <a:pt x="13930" y="8724"/>
                  </a:cubicBezTo>
                  <a:cubicBezTo>
                    <a:pt x="13912" y="8794"/>
                    <a:pt x="13893" y="8865"/>
                    <a:pt x="13875" y="8939"/>
                  </a:cubicBezTo>
                  <a:cubicBezTo>
                    <a:pt x="13857" y="9012"/>
                    <a:pt x="13825" y="9084"/>
                    <a:pt x="13798" y="9159"/>
                  </a:cubicBezTo>
                  <a:cubicBezTo>
                    <a:pt x="13741" y="9309"/>
                    <a:pt x="13688" y="9465"/>
                    <a:pt x="13625" y="9627"/>
                  </a:cubicBezTo>
                  <a:lnTo>
                    <a:pt x="13387" y="10117"/>
                  </a:lnTo>
                  <a:cubicBezTo>
                    <a:pt x="13348" y="10203"/>
                    <a:pt x="13299" y="10287"/>
                    <a:pt x="13246" y="10366"/>
                  </a:cubicBezTo>
                  <a:cubicBezTo>
                    <a:pt x="13196" y="10449"/>
                    <a:pt x="13145" y="10533"/>
                    <a:pt x="13093" y="10621"/>
                  </a:cubicBezTo>
                  <a:cubicBezTo>
                    <a:pt x="12603" y="11381"/>
                    <a:pt x="11972" y="12040"/>
                    <a:pt x="11231" y="12564"/>
                  </a:cubicBezTo>
                  <a:cubicBezTo>
                    <a:pt x="10422" y="13144"/>
                    <a:pt x="9400" y="13566"/>
                    <a:pt x="8271" y="13731"/>
                  </a:cubicBezTo>
                  <a:cubicBezTo>
                    <a:pt x="7992" y="13788"/>
                    <a:pt x="7699" y="13785"/>
                    <a:pt x="7407" y="13803"/>
                  </a:cubicBezTo>
                  <a:cubicBezTo>
                    <a:pt x="7368" y="13807"/>
                    <a:pt x="7328" y="13809"/>
                    <a:pt x="7288" y="13809"/>
                  </a:cubicBezTo>
                  <a:cubicBezTo>
                    <a:pt x="7181" y="13809"/>
                    <a:pt x="7072" y="13797"/>
                    <a:pt x="6965" y="13794"/>
                  </a:cubicBezTo>
                  <a:cubicBezTo>
                    <a:pt x="6818" y="13783"/>
                    <a:pt x="6666" y="13785"/>
                    <a:pt x="6519" y="13768"/>
                  </a:cubicBezTo>
                  <a:lnTo>
                    <a:pt x="6071" y="13700"/>
                  </a:lnTo>
                  <a:cubicBezTo>
                    <a:pt x="5996" y="13687"/>
                    <a:pt x="5921" y="13680"/>
                    <a:pt x="5847" y="13662"/>
                  </a:cubicBezTo>
                  <a:lnTo>
                    <a:pt x="5625" y="13605"/>
                  </a:lnTo>
                  <a:cubicBezTo>
                    <a:pt x="5477" y="13564"/>
                    <a:pt x="5326" y="13533"/>
                    <a:pt x="5181" y="13487"/>
                  </a:cubicBezTo>
                  <a:lnTo>
                    <a:pt x="4743" y="13326"/>
                  </a:lnTo>
                  <a:cubicBezTo>
                    <a:pt x="4165" y="13091"/>
                    <a:pt x="3598" y="12799"/>
                    <a:pt x="3095" y="12399"/>
                  </a:cubicBezTo>
                  <a:lnTo>
                    <a:pt x="2902" y="12256"/>
                  </a:lnTo>
                  <a:cubicBezTo>
                    <a:pt x="2840" y="12203"/>
                    <a:pt x="2781" y="12148"/>
                    <a:pt x="2721" y="12093"/>
                  </a:cubicBezTo>
                  <a:cubicBezTo>
                    <a:pt x="2603" y="11983"/>
                    <a:pt x="2477" y="11880"/>
                    <a:pt x="2363" y="11764"/>
                  </a:cubicBezTo>
                  <a:lnTo>
                    <a:pt x="2033" y="11403"/>
                  </a:lnTo>
                  <a:lnTo>
                    <a:pt x="1952" y="11315"/>
                  </a:lnTo>
                  <a:lnTo>
                    <a:pt x="1877" y="11216"/>
                  </a:lnTo>
                  <a:lnTo>
                    <a:pt x="1732" y="11021"/>
                  </a:lnTo>
                  <a:lnTo>
                    <a:pt x="1583" y="10823"/>
                  </a:lnTo>
                  <a:cubicBezTo>
                    <a:pt x="1532" y="10759"/>
                    <a:pt x="1495" y="10684"/>
                    <a:pt x="1451" y="10616"/>
                  </a:cubicBezTo>
                  <a:cubicBezTo>
                    <a:pt x="1368" y="10476"/>
                    <a:pt x="1277" y="10337"/>
                    <a:pt x="1196" y="10194"/>
                  </a:cubicBezTo>
                  <a:cubicBezTo>
                    <a:pt x="1055" y="9895"/>
                    <a:pt x="897" y="9605"/>
                    <a:pt x="796" y="9289"/>
                  </a:cubicBezTo>
                  <a:cubicBezTo>
                    <a:pt x="666" y="8983"/>
                    <a:pt x="605" y="8656"/>
                    <a:pt x="515" y="8337"/>
                  </a:cubicBezTo>
                  <a:lnTo>
                    <a:pt x="440" y="7845"/>
                  </a:lnTo>
                  <a:cubicBezTo>
                    <a:pt x="429" y="7761"/>
                    <a:pt x="407" y="7680"/>
                    <a:pt x="407" y="7597"/>
                  </a:cubicBezTo>
                  <a:lnTo>
                    <a:pt x="394" y="7348"/>
                  </a:lnTo>
                  <a:lnTo>
                    <a:pt x="381" y="7098"/>
                  </a:lnTo>
                  <a:cubicBezTo>
                    <a:pt x="374" y="7014"/>
                    <a:pt x="372" y="6931"/>
                    <a:pt x="379" y="6849"/>
                  </a:cubicBezTo>
                  <a:lnTo>
                    <a:pt x="405" y="6353"/>
                  </a:lnTo>
                  <a:cubicBezTo>
                    <a:pt x="407" y="6269"/>
                    <a:pt x="416" y="6188"/>
                    <a:pt x="431" y="6106"/>
                  </a:cubicBezTo>
                  <a:lnTo>
                    <a:pt x="469" y="5858"/>
                  </a:lnTo>
                  <a:lnTo>
                    <a:pt x="506" y="5612"/>
                  </a:lnTo>
                  <a:cubicBezTo>
                    <a:pt x="517" y="5528"/>
                    <a:pt x="546" y="5449"/>
                    <a:pt x="565" y="5370"/>
                  </a:cubicBezTo>
                  <a:cubicBezTo>
                    <a:pt x="607" y="5210"/>
                    <a:pt x="644" y="5047"/>
                    <a:pt x="691" y="4889"/>
                  </a:cubicBezTo>
                  <a:lnTo>
                    <a:pt x="862" y="4421"/>
                  </a:lnTo>
                  <a:cubicBezTo>
                    <a:pt x="910" y="4263"/>
                    <a:pt x="994" y="4120"/>
                    <a:pt x="1062" y="3970"/>
                  </a:cubicBezTo>
                  <a:cubicBezTo>
                    <a:pt x="1137" y="3823"/>
                    <a:pt x="1198" y="3669"/>
                    <a:pt x="1291" y="3533"/>
                  </a:cubicBezTo>
                  <a:cubicBezTo>
                    <a:pt x="1376" y="3392"/>
                    <a:pt x="1462" y="3252"/>
                    <a:pt x="1548" y="3111"/>
                  </a:cubicBezTo>
                  <a:lnTo>
                    <a:pt x="1842" y="2720"/>
                  </a:lnTo>
                  <a:cubicBezTo>
                    <a:pt x="1935" y="2583"/>
                    <a:pt x="2047" y="2465"/>
                    <a:pt x="2159" y="2348"/>
                  </a:cubicBezTo>
                  <a:cubicBezTo>
                    <a:pt x="2271" y="2230"/>
                    <a:pt x="2370" y="2100"/>
                    <a:pt x="2497" y="1997"/>
                  </a:cubicBezTo>
                  <a:lnTo>
                    <a:pt x="2853" y="1671"/>
                  </a:lnTo>
                  <a:cubicBezTo>
                    <a:pt x="2979" y="1570"/>
                    <a:pt x="3110" y="1480"/>
                    <a:pt x="3238" y="1383"/>
                  </a:cubicBezTo>
                  <a:cubicBezTo>
                    <a:pt x="3302" y="1335"/>
                    <a:pt x="3363" y="1285"/>
                    <a:pt x="3431" y="1241"/>
                  </a:cubicBezTo>
                  <a:lnTo>
                    <a:pt x="3636" y="1118"/>
                  </a:lnTo>
                  <a:cubicBezTo>
                    <a:pt x="3772" y="1038"/>
                    <a:pt x="3902" y="946"/>
                    <a:pt x="4044" y="878"/>
                  </a:cubicBezTo>
                  <a:lnTo>
                    <a:pt x="4469" y="674"/>
                  </a:lnTo>
                  <a:lnTo>
                    <a:pt x="4574" y="623"/>
                  </a:lnTo>
                  <a:lnTo>
                    <a:pt x="4684" y="583"/>
                  </a:lnTo>
                  <a:lnTo>
                    <a:pt x="4904" y="504"/>
                  </a:lnTo>
                  <a:cubicBezTo>
                    <a:pt x="5192" y="383"/>
                    <a:pt x="5493" y="322"/>
                    <a:pt x="5787" y="243"/>
                  </a:cubicBezTo>
                  <a:cubicBezTo>
                    <a:pt x="5860" y="223"/>
                    <a:pt x="5935" y="208"/>
                    <a:pt x="6011" y="201"/>
                  </a:cubicBezTo>
                  <a:lnTo>
                    <a:pt x="6236" y="166"/>
                  </a:lnTo>
                  <a:cubicBezTo>
                    <a:pt x="6385" y="146"/>
                    <a:pt x="6530" y="111"/>
                    <a:pt x="6682" y="111"/>
                  </a:cubicBezTo>
                  <a:cubicBezTo>
                    <a:pt x="6891" y="102"/>
                    <a:pt x="7098" y="85"/>
                    <a:pt x="7305" y="85"/>
                  </a:cubicBezTo>
                  <a:cubicBezTo>
                    <a:pt x="7392" y="85"/>
                    <a:pt x="7479" y="88"/>
                    <a:pt x="7565" y="96"/>
                  </a:cubicBezTo>
                  <a:cubicBezTo>
                    <a:pt x="7710" y="104"/>
                    <a:pt x="7855" y="107"/>
                    <a:pt x="7998" y="120"/>
                  </a:cubicBezTo>
                  <a:lnTo>
                    <a:pt x="8422" y="186"/>
                  </a:lnTo>
                  <a:lnTo>
                    <a:pt x="8631" y="216"/>
                  </a:lnTo>
                  <a:cubicBezTo>
                    <a:pt x="8701" y="230"/>
                    <a:pt x="8767" y="249"/>
                    <a:pt x="8836" y="267"/>
                  </a:cubicBezTo>
                  <a:lnTo>
                    <a:pt x="9238" y="368"/>
                  </a:lnTo>
                  <a:cubicBezTo>
                    <a:pt x="9372" y="401"/>
                    <a:pt x="9497" y="460"/>
                    <a:pt x="9625" y="502"/>
                  </a:cubicBezTo>
                  <a:cubicBezTo>
                    <a:pt x="9750" y="551"/>
                    <a:pt x="9880" y="588"/>
                    <a:pt x="10000" y="645"/>
                  </a:cubicBezTo>
                  <a:lnTo>
                    <a:pt x="10356" y="816"/>
                  </a:lnTo>
                  <a:lnTo>
                    <a:pt x="10534" y="898"/>
                  </a:lnTo>
                  <a:cubicBezTo>
                    <a:pt x="10589" y="931"/>
                    <a:pt x="10644" y="966"/>
                    <a:pt x="10699" y="999"/>
                  </a:cubicBezTo>
                  <a:cubicBezTo>
                    <a:pt x="12167" y="1845"/>
                    <a:pt x="13275" y="3201"/>
                    <a:pt x="13811" y="4808"/>
                  </a:cubicBezTo>
                  <a:cubicBezTo>
                    <a:pt x="13840" y="4880"/>
                    <a:pt x="13862" y="4953"/>
                    <a:pt x="13877" y="5027"/>
                  </a:cubicBezTo>
                  <a:cubicBezTo>
                    <a:pt x="13897" y="5102"/>
                    <a:pt x="13915" y="5170"/>
                    <a:pt x="13932" y="5238"/>
                  </a:cubicBezTo>
                  <a:cubicBezTo>
                    <a:pt x="13965" y="5377"/>
                    <a:pt x="14011" y="5502"/>
                    <a:pt x="14027" y="5627"/>
                  </a:cubicBezTo>
                  <a:cubicBezTo>
                    <a:pt x="14062" y="5876"/>
                    <a:pt x="14101" y="6089"/>
                    <a:pt x="14121" y="6271"/>
                  </a:cubicBezTo>
                  <a:cubicBezTo>
                    <a:pt x="14143" y="6638"/>
                    <a:pt x="14154" y="6865"/>
                    <a:pt x="14159" y="6931"/>
                  </a:cubicBezTo>
                  <a:cubicBezTo>
                    <a:pt x="14163" y="5260"/>
                    <a:pt x="13563" y="3645"/>
                    <a:pt x="12466" y="2383"/>
                  </a:cubicBezTo>
                  <a:cubicBezTo>
                    <a:pt x="11921" y="1755"/>
                    <a:pt x="11266" y="1227"/>
                    <a:pt x="10532" y="827"/>
                  </a:cubicBezTo>
                  <a:cubicBezTo>
                    <a:pt x="9803" y="425"/>
                    <a:pt x="8992" y="173"/>
                    <a:pt x="8163" y="63"/>
                  </a:cubicBezTo>
                  <a:cubicBezTo>
                    <a:pt x="7849" y="21"/>
                    <a:pt x="7533" y="0"/>
                    <a:pt x="72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9"/>
            <p:cNvSpPr/>
            <p:nvPr/>
          </p:nvSpPr>
          <p:spPr>
            <a:xfrm>
              <a:off x="2086875" y="1691275"/>
              <a:ext cx="717325" cy="713875"/>
            </a:xfrm>
            <a:custGeom>
              <a:avLst/>
              <a:gdLst/>
              <a:ahLst/>
              <a:cxnLst/>
              <a:rect l="l" t="t" r="r" b="b"/>
              <a:pathLst>
                <a:path w="28693" h="28555" extrusionOk="0">
                  <a:moveTo>
                    <a:pt x="14346" y="451"/>
                  </a:moveTo>
                  <a:cubicBezTo>
                    <a:pt x="21996" y="451"/>
                    <a:pt x="28222" y="6644"/>
                    <a:pt x="28231" y="14260"/>
                  </a:cubicBezTo>
                  <a:cubicBezTo>
                    <a:pt x="28242" y="21884"/>
                    <a:pt x="22020" y="28095"/>
                    <a:pt x="14363" y="28104"/>
                  </a:cubicBezTo>
                  <a:cubicBezTo>
                    <a:pt x="14358" y="28104"/>
                    <a:pt x="14352" y="28104"/>
                    <a:pt x="14347" y="28104"/>
                  </a:cubicBezTo>
                  <a:cubicBezTo>
                    <a:pt x="6699" y="28104"/>
                    <a:pt x="471" y="21912"/>
                    <a:pt x="462" y="14293"/>
                  </a:cubicBezTo>
                  <a:cubicBezTo>
                    <a:pt x="453" y="6669"/>
                    <a:pt x="6675" y="460"/>
                    <a:pt x="14330" y="451"/>
                  </a:cubicBezTo>
                  <a:cubicBezTo>
                    <a:pt x="14336" y="451"/>
                    <a:pt x="14341" y="451"/>
                    <a:pt x="14346" y="451"/>
                  </a:cubicBezTo>
                  <a:close/>
                  <a:moveTo>
                    <a:pt x="14346" y="1"/>
                  </a:moveTo>
                  <a:cubicBezTo>
                    <a:pt x="14341" y="1"/>
                    <a:pt x="14336" y="1"/>
                    <a:pt x="14330" y="1"/>
                  </a:cubicBezTo>
                  <a:cubicBezTo>
                    <a:pt x="6414" y="10"/>
                    <a:pt x="1" y="6410"/>
                    <a:pt x="12" y="14293"/>
                  </a:cubicBezTo>
                  <a:cubicBezTo>
                    <a:pt x="20" y="22173"/>
                    <a:pt x="6436" y="28554"/>
                    <a:pt x="14347" y="28554"/>
                  </a:cubicBezTo>
                  <a:cubicBezTo>
                    <a:pt x="14352" y="28554"/>
                    <a:pt x="14358" y="28554"/>
                    <a:pt x="14363" y="28554"/>
                  </a:cubicBezTo>
                  <a:cubicBezTo>
                    <a:pt x="22282" y="28545"/>
                    <a:pt x="28693" y="22146"/>
                    <a:pt x="28684" y="14260"/>
                  </a:cubicBezTo>
                  <a:cubicBezTo>
                    <a:pt x="28675" y="6382"/>
                    <a:pt x="22258" y="1"/>
                    <a:pt x="143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5" name="Google Shape;5425;p29"/>
          <p:cNvSpPr txBox="1">
            <a:spLocks noGrp="1"/>
          </p:cNvSpPr>
          <p:nvPr>
            <p:ph type="title"/>
          </p:nvPr>
        </p:nvSpPr>
        <p:spPr>
          <a:xfrm>
            <a:off x="1013875" y="744275"/>
            <a:ext cx="3803100" cy="27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SIMULACION PROYECTO UNIDAD 5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426" name="Google Shape;5426;p29"/>
          <p:cNvSpPr txBox="1">
            <a:spLocks noGrp="1"/>
          </p:cNvSpPr>
          <p:nvPr>
            <p:ph type="subTitle" idx="1"/>
          </p:nvPr>
        </p:nvSpPr>
        <p:spPr>
          <a:xfrm>
            <a:off x="-1505110" y="3699345"/>
            <a:ext cx="5672622" cy="7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449580" algn="ctr" rtl="0">
              <a:spcBef>
                <a:spcPts val="0"/>
              </a:spcBef>
              <a:spcAft>
                <a:spcPts val="800"/>
              </a:spcAft>
            </a:pPr>
            <a:r>
              <a:rPr lang="es-E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Partida Michel Jesus Alberto - 19400645</a:t>
            </a:r>
            <a:endParaRPr lang="es-ES" sz="105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800"/>
              </a:spcAft>
            </a:pPr>
            <a:r>
              <a:rPr lang="es-E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                 </a:t>
            </a:r>
            <a:r>
              <a:rPr lang="es-ES" sz="11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Guzman</a:t>
            </a:r>
            <a:r>
              <a:rPr lang="es-E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Álvarez Sergio Alejandro - 18401126</a:t>
            </a:r>
            <a:endParaRPr lang="es-ES" sz="1050" b="0" dirty="0">
              <a:effectLst/>
            </a:endParaRPr>
          </a:p>
          <a:p>
            <a:br>
              <a:rPr lang="es-ES" sz="1050" dirty="0"/>
            </a:br>
            <a:endParaRPr sz="10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4ADB775D-A754-E284-BD63-9F58197242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017804"/>
              </p:ext>
            </p:extLst>
          </p:nvPr>
        </p:nvGraphicFramePr>
        <p:xfrm>
          <a:off x="633352" y="971327"/>
          <a:ext cx="5480085" cy="2468880"/>
        </p:xfrm>
        <a:graphic>
          <a:graphicData uri="http://schemas.openxmlformats.org/drawingml/2006/table">
            <a:tbl>
              <a:tblPr/>
              <a:tblGrid>
                <a:gridCol w="2247900">
                  <a:extLst>
                    <a:ext uri="{9D8B030D-6E8A-4147-A177-3AD203B41FA5}">
                      <a16:colId xmlns:a16="http://schemas.microsoft.com/office/drawing/2014/main" val="1474407067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1320340336"/>
                    </a:ext>
                  </a:extLst>
                </a:gridCol>
                <a:gridCol w="1727235">
                  <a:extLst>
                    <a:ext uri="{9D8B030D-6E8A-4147-A177-3AD203B41FA5}">
                      <a16:colId xmlns:a16="http://schemas.microsoft.com/office/drawing/2014/main" val="2112076992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Actividad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Intervalo de tiempo X actividad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Cantidad total de actividad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1868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Unir dos estructuras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120 seg. - 240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015403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Levantar torres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120 seg. - 240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025863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Unir torres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180 seg. - 300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75392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Armar bocinas voces 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300 seg. - 600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494125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Armar iluminacion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600 seg. - 1200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47451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Hacer el cableado de bocinas a los amplificadores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 seg. - 180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926217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Levantar sonido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120 seg. - 180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00739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Colocar bocinas bajos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 seg. - 120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4914637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7C475DDB-3A30-70AE-C396-E9FA2727F1C4}"/>
              </a:ext>
            </a:extLst>
          </p:cNvPr>
          <p:cNvSpPr txBox="1"/>
          <p:nvPr/>
        </p:nvSpPr>
        <p:spPr>
          <a:xfrm>
            <a:off x="531341" y="343870"/>
            <a:ext cx="55820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Después de bajar todo, los trabajadores arman el sonido con los siguientes intervalos de tiempo:</a:t>
            </a:r>
            <a:endParaRPr kumimoji="0" lang="es-ES" altLang="es-E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56466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5" name="Google Shape;5575;p34"/>
          <p:cNvSpPr/>
          <p:nvPr/>
        </p:nvSpPr>
        <p:spPr>
          <a:xfrm rot="3095">
            <a:off x="642528" y="662214"/>
            <a:ext cx="1666201" cy="454200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6" name="Google Shape;5576;p34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METODOLOGIA DE INVESTIGACION</a:t>
            </a:r>
            <a:endParaRPr sz="3600" dirty="0">
              <a:solidFill>
                <a:schemeClr val="dk1"/>
              </a:solidFill>
            </a:endParaRPr>
          </a:p>
        </p:txBody>
      </p:sp>
      <p:cxnSp>
        <p:nvCxnSpPr>
          <p:cNvPr id="5577" name="Google Shape;5577;p34"/>
          <p:cNvCxnSpPr/>
          <p:nvPr/>
        </p:nvCxnSpPr>
        <p:spPr>
          <a:xfrm>
            <a:off x="1323975" y="3486225"/>
            <a:ext cx="664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78" name="Google Shape;5578;p34"/>
          <p:cNvGrpSpPr/>
          <p:nvPr/>
        </p:nvGrpSpPr>
        <p:grpSpPr>
          <a:xfrm>
            <a:off x="1481975" y="2676600"/>
            <a:ext cx="1589000" cy="971550"/>
            <a:chOff x="1481975" y="2676600"/>
            <a:chExt cx="1589000" cy="971550"/>
          </a:xfrm>
        </p:grpSpPr>
        <p:sp>
          <p:nvSpPr>
            <p:cNvPr id="5579" name="Google Shape;5579;p34"/>
            <p:cNvSpPr/>
            <p:nvPr/>
          </p:nvSpPr>
          <p:spPr>
            <a:xfrm>
              <a:off x="1481975" y="3324300"/>
              <a:ext cx="419100" cy="9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34"/>
            <p:cNvSpPr/>
            <p:nvPr/>
          </p:nvSpPr>
          <p:spPr>
            <a:xfrm>
              <a:off x="2066925" y="3324300"/>
              <a:ext cx="419100" cy="9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34"/>
            <p:cNvSpPr/>
            <p:nvPr/>
          </p:nvSpPr>
          <p:spPr>
            <a:xfrm>
              <a:off x="2651875" y="3324300"/>
              <a:ext cx="419100" cy="9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82" name="Google Shape;5582;p34"/>
            <p:cNvGrpSpPr/>
            <p:nvPr/>
          </p:nvGrpSpPr>
          <p:grpSpPr>
            <a:xfrm>
              <a:off x="1481975" y="2676600"/>
              <a:ext cx="1589000" cy="971550"/>
              <a:chOff x="1481975" y="2676600"/>
              <a:chExt cx="1589000" cy="971550"/>
            </a:xfrm>
          </p:grpSpPr>
          <p:sp>
            <p:nvSpPr>
              <p:cNvPr id="5583" name="Google Shape;5583;p34"/>
              <p:cNvSpPr/>
              <p:nvPr/>
            </p:nvSpPr>
            <p:spPr>
              <a:xfrm>
                <a:off x="1481975" y="35527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4" name="Google Shape;5584;p34"/>
              <p:cNvSpPr/>
              <p:nvPr/>
            </p:nvSpPr>
            <p:spPr>
              <a:xfrm>
                <a:off x="2066925" y="35527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5" name="Google Shape;5585;p34"/>
              <p:cNvSpPr/>
              <p:nvPr/>
            </p:nvSpPr>
            <p:spPr>
              <a:xfrm>
                <a:off x="2651875" y="35527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6" name="Google Shape;5586;p34"/>
              <p:cNvSpPr/>
              <p:nvPr/>
            </p:nvSpPr>
            <p:spPr>
              <a:xfrm>
                <a:off x="1481975" y="316237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7" name="Google Shape;5587;p34"/>
              <p:cNvSpPr/>
              <p:nvPr/>
            </p:nvSpPr>
            <p:spPr>
              <a:xfrm>
                <a:off x="2066925" y="316237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8" name="Google Shape;5588;p34"/>
              <p:cNvSpPr/>
              <p:nvPr/>
            </p:nvSpPr>
            <p:spPr>
              <a:xfrm>
                <a:off x="2651875" y="316237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9" name="Google Shape;5589;p34"/>
              <p:cNvSpPr/>
              <p:nvPr/>
            </p:nvSpPr>
            <p:spPr>
              <a:xfrm>
                <a:off x="1481975" y="30004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0" name="Google Shape;5590;p34"/>
              <p:cNvSpPr/>
              <p:nvPr/>
            </p:nvSpPr>
            <p:spPr>
              <a:xfrm>
                <a:off x="2066925" y="30004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1" name="Google Shape;5591;p34"/>
              <p:cNvSpPr/>
              <p:nvPr/>
            </p:nvSpPr>
            <p:spPr>
              <a:xfrm>
                <a:off x="2651875" y="30004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2" name="Google Shape;5592;p34"/>
              <p:cNvSpPr/>
              <p:nvPr/>
            </p:nvSpPr>
            <p:spPr>
              <a:xfrm>
                <a:off x="1481975" y="283852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3" name="Google Shape;5593;p34"/>
              <p:cNvSpPr/>
              <p:nvPr/>
            </p:nvSpPr>
            <p:spPr>
              <a:xfrm>
                <a:off x="2066925" y="283852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4" name="Google Shape;5594;p34"/>
              <p:cNvSpPr/>
              <p:nvPr/>
            </p:nvSpPr>
            <p:spPr>
              <a:xfrm>
                <a:off x="2651875" y="283852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5" name="Google Shape;5595;p34"/>
              <p:cNvSpPr/>
              <p:nvPr/>
            </p:nvSpPr>
            <p:spPr>
              <a:xfrm>
                <a:off x="2066925" y="267660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96" name="Google Shape;5596;p34"/>
          <p:cNvGrpSpPr/>
          <p:nvPr/>
        </p:nvGrpSpPr>
        <p:grpSpPr>
          <a:xfrm>
            <a:off x="3777500" y="2501138"/>
            <a:ext cx="1589000" cy="1147013"/>
            <a:chOff x="3777500" y="2501138"/>
            <a:chExt cx="1589000" cy="1147013"/>
          </a:xfrm>
        </p:grpSpPr>
        <p:sp>
          <p:nvSpPr>
            <p:cNvPr id="5597" name="Google Shape;5597;p34"/>
            <p:cNvSpPr/>
            <p:nvPr/>
          </p:nvSpPr>
          <p:spPr>
            <a:xfrm>
              <a:off x="3777500" y="2501138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34"/>
            <p:cNvSpPr/>
            <p:nvPr/>
          </p:nvSpPr>
          <p:spPr>
            <a:xfrm>
              <a:off x="3777500" y="332430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34"/>
            <p:cNvSpPr/>
            <p:nvPr/>
          </p:nvSpPr>
          <p:spPr>
            <a:xfrm>
              <a:off x="4362450" y="332430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34"/>
            <p:cNvSpPr/>
            <p:nvPr/>
          </p:nvSpPr>
          <p:spPr>
            <a:xfrm>
              <a:off x="4947400" y="332430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34"/>
            <p:cNvSpPr/>
            <p:nvPr/>
          </p:nvSpPr>
          <p:spPr>
            <a:xfrm>
              <a:off x="3777500" y="35527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34"/>
            <p:cNvSpPr/>
            <p:nvPr/>
          </p:nvSpPr>
          <p:spPr>
            <a:xfrm>
              <a:off x="4362450" y="35527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4"/>
            <p:cNvSpPr/>
            <p:nvPr/>
          </p:nvSpPr>
          <p:spPr>
            <a:xfrm>
              <a:off x="4947400" y="35527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4"/>
            <p:cNvSpPr/>
            <p:nvPr/>
          </p:nvSpPr>
          <p:spPr>
            <a:xfrm>
              <a:off x="3777500" y="316237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4"/>
            <p:cNvSpPr/>
            <p:nvPr/>
          </p:nvSpPr>
          <p:spPr>
            <a:xfrm>
              <a:off x="4362450" y="316237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34"/>
            <p:cNvSpPr/>
            <p:nvPr/>
          </p:nvSpPr>
          <p:spPr>
            <a:xfrm>
              <a:off x="4947400" y="316237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34"/>
            <p:cNvSpPr/>
            <p:nvPr/>
          </p:nvSpPr>
          <p:spPr>
            <a:xfrm>
              <a:off x="3777500" y="30004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4"/>
            <p:cNvSpPr/>
            <p:nvPr/>
          </p:nvSpPr>
          <p:spPr>
            <a:xfrm>
              <a:off x="4362450" y="30004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4"/>
            <p:cNvSpPr/>
            <p:nvPr/>
          </p:nvSpPr>
          <p:spPr>
            <a:xfrm>
              <a:off x="4947400" y="30004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4"/>
            <p:cNvSpPr/>
            <p:nvPr/>
          </p:nvSpPr>
          <p:spPr>
            <a:xfrm>
              <a:off x="3777500" y="283852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34"/>
            <p:cNvSpPr/>
            <p:nvPr/>
          </p:nvSpPr>
          <p:spPr>
            <a:xfrm>
              <a:off x="4362450" y="283852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34"/>
            <p:cNvSpPr/>
            <p:nvPr/>
          </p:nvSpPr>
          <p:spPr>
            <a:xfrm>
              <a:off x="4947400" y="283852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34"/>
            <p:cNvSpPr/>
            <p:nvPr/>
          </p:nvSpPr>
          <p:spPr>
            <a:xfrm>
              <a:off x="3777500" y="2663063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34"/>
            <p:cNvSpPr/>
            <p:nvPr/>
          </p:nvSpPr>
          <p:spPr>
            <a:xfrm>
              <a:off x="4947400" y="267660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5" name="Google Shape;5615;p34"/>
          <p:cNvSpPr txBox="1">
            <a:spLocks noGrp="1"/>
          </p:cNvSpPr>
          <p:nvPr>
            <p:ph type="subTitle" idx="4294967295"/>
          </p:nvPr>
        </p:nvSpPr>
        <p:spPr>
          <a:xfrm flipH="1">
            <a:off x="1312125" y="37812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Big Shoulders Display ExtraBold"/>
                <a:ea typeface="Big Shoulders Display ExtraBold"/>
                <a:cs typeface="Big Shoulders Display ExtraBold"/>
                <a:sym typeface="Big Shoulders Display ExtraBold"/>
              </a:rPr>
              <a:t>80%</a:t>
            </a:r>
            <a:endParaRPr sz="3000">
              <a:solidFill>
                <a:schemeClr val="accent1"/>
              </a:solidFill>
              <a:latin typeface="Big Shoulders Display ExtraBold"/>
              <a:ea typeface="Big Shoulders Display ExtraBold"/>
              <a:cs typeface="Big Shoulders Display ExtraBold"/>
              <a:sym typeface="Big Shoulders Display ExtraBold"/>
            </a:endParaRPr>
          </a:p>
        </p:txBody>
      </p:sp>
      <p:sp>
        <p:nvSpPr>
          <p:cNvPr id="5616" name="Google Shape;5616;p34"/>
          <p:cNvSpPr txBox="1">
            <a:spLocks noGrp="1"/>
          </p:cNvSpPr>
          <p:nvPr>
            <p:ph type="subTitle" idx="4294967295"/>
          </p:nvPr>
        </p:nvSpPr>
        <p:spPr>
          <a:xfrm flipH="1">
            <a:off x="3607650" y="37812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ig Shoulders Display ExtraBold"/>
                <a:ea typeface="Big Shoulders Display ExtraBold"/>
                <a:cs typeface="Big Shoulders Display ExtraBold"/>
                <a:sym typeface="Big Shoulders Display ExtraBold"/>
              </a:rPr>
              <a:t>90%</a:t>
            </a:r>
            <a:endParaRPr sz="3000">
              <a:solidFill>
                <a:schemeClr val="accent2"/>
              </a:solidFill>
              <a:latin typeface="Big Shoulders Display ExtraBold"/>
              <a:ea typeface="Big Shoulders Display ExtraBold"/>
              <a:cs typeface="Big Shoulders Display ExtraBold"/>
              <a:sym typeface="Big Shoulders Display ExtraBold"/>
            </a:endParaRPr>
          </a:p>
        </p:txBody>
      </p:sp>
      <p:sp>
        <p:nvSpPr>
          <p:cNvPr id="5617" name="Google Shape;5617;p34"/>
          <p:cNvSpPr txBox="1">
            <a:spLocks noGrp="1"/>
          </p:cNvSpPr>
          <p:nvPr>
            <p:ph type="subTitle" idx="4294967295"/>
          </p:nvPr>
        </p:nvSpPr>
        <p:spPr>
          <a:xfrm flipH="1">
            <a:off x="5952825" y="37812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latin typeface="Big Shoulders Display ExtraBold"/>
                <a:ea typeface="Big Shoulders Display ExtraBold"/>
                <a:cs typeface="Big Shoulders Display ExtraBold"/>
                <a:sym typeface="Big Shoulders Display ExtraBold"/>
              </a:rPr>
              <a:t>75%</a:t>
            </a:r>
            <a:endParaRPr sz="3000">
              <a:latin typeface="Big Shoulders Display ExtraBold"/>
              <a:ea typeface="Big Shoulders Display ExtraBold"/>
              <a:cs typeface="Big Shoulders Display ExtraBold"/>
              <a:sym typeface="Big Shoulders Display ExtraBold"/>
            </a:endParaRPr>
          </a:p>
        </p:txBody>
      </p:sp>
      <p:grpSp>
        <p:nvGrpSpPr>
          <p:cNvPr id="5618" name="Google Shape;5618;p34"/>
          <p:cNvGrpSpPr/>
          <p:nvPr/>
        </p:nvGrpSpPr>
        <p:grpSpPr>
          <a:xfrm>
            <a:off x="6073025" y="2676600"/>
            <a:ext cx="1589000" cy="971550"/>
            <a:chOff x="6073025" y="2676600"/>
            <a:chExt cx="1589000" cy="971550"/>
          </a:xfrm>
        </p:grpSpPr>
        <p:sp>
          <p:nvSpPr>
            <p:cNvPr id="5619" name="Google Shape;5619;p34"/>
            <p:cNvSpPr/>
            <p:nvPr/>
          </p:nvSpPr>
          <p:spPr>
            <a:xfrm>
              <a:off x="6073025" y="332430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34"/>
            <p:cNvSpPr/>
            <p:nvPr/>
          </p:nvSpPr>
          <p:spPr>
            <a:xfrm>
              <a:off x="6657975" y="332430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34"/>
            <p:cNvSpPr/>
            <p:nvPr/>
          </p:nvSpPr>
          <p:spPr>
            <a:xfrm>
              <a:off x="7242925" y="332430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34"/>
            <p:cNvSpPr/>
            <p:nvPr/>
          </p:nvSpPr>
          <p:spPr>
            <a:xfrm>
              <a:off x="6073025" y="35527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34"/>
            <p:cNvSpPr/>
            <p:nvPr/>
          </p:nvSpPr>
          <p:spPr>
            <a:xfrm>
              <a:off x="6657975" y="35527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34"/>
            <p:cNvSpPr/>
            <p:nvPr/>
          </p:nvSpPr>
          <p:spPr>
            <a:xfrm>
              <a:off x="7242925" y="35527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34"/>
            <p:cNvSpPr/>
            <p:nvPr/>
          </p:nvSpPr>
          <p:spPr>
            <a:xfrm>
              <a:off x="6073025" y="316237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34"/>
            <p:cNvSpPr/>
            <p:nvPr/>
          </p:nvSpPr>
          <p:spPr>
            <a:xfrm>
              <a:off x="6657975" y="316237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34"/>
            <p:cNvSpPr/>
            <p:nvPr/>
          </p:nvSpPr>
          <p:spPr>
            <a:xfrm>
              <a:off x="7242925" y="316237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34"/>
            <p:cNvSpPr/>
            <p:nvPr/>
          </p:nvSpPr>
          <p:spPr>
            <a:xfrm>
              <a:off x="6073025" y="30004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34"/>
            <p:cNvSpPr/>
            <p:nvPr/>
          </p:nvSpPr>
          <p:spPr>
            <a:xfrm>
              <a:off x="6657975" y="30004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4"/>
            <p:cNvSpPr/>
            <p:nvPr/>
          </p:nvSpPr>
          <p:spPr>
            <a:xfrm>
              <a:off x="6073025" y="283852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4"/>
            <p:cNvSpPr/>
            <p:nvPr/>
          </p:nvSpPr>
          <p:spPr>
            <a:xfrm>
              <a:off x="6657975" y="283852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4"/>
            <p:cNvSpPr/>
            <p:nvPr/>
          </p:nvSpPr>
          <p:spPr>
            <a:xfrm>
              <a:off x="6073025" y="267660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4"/>
            <p:cNvSpPr/>
            <p:nvPr/>
          </p:nvSpPr>
          <p:spPr>
            <a:xfrm>
              <a:off x="7242925" y="30004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4" name="Google Shape;5634;p34"/>
          <p:cNvSpPr txBox="1">
            <a:spLocks noGrp="1"/>
          </p:cNvSpPr>
          <p:nvPr>
            <p:ph type="subTitle" idx="4294967295"/>
          </p:nvPr>
        </p:nvSpPr>
        <p:spPr>
          <a:xfrm flipH="1">
            <a:off x="1312050" y="1955546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635" name="Google Shape;5635;p34"/>
          <p:cNvSpPr txBox="1">
            <a:spLocks noGrp="1"/>
          </p:cNvSpPr>
          <p:nvPr>
            <p:ph type="subTitle" idx="4294967295"/>
          </p:nvPr>
        </p:nvSpPr>
        <p:spPr>
          <a:xfrm>
            <a:off x="1312125" y="14925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5636" name="Google Shape;5636;p34"/>
          <p:cNvSpPr txBox="1">
            <a:spLocks noGrp="1"/>
          </p:cNvSpPr>
          <p:nvPr>
            <p:ph type="subTitle" idx="4294967295"/>
          </p:nvPr>
        </p:nvSpPr>
        <p:spPr>
          <a:xfrm flipH="1">
            <a:off x="3607612" y="1955546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NEPTUNE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637" name="Google Shape;5637;p34"/>
          <p:cNvSpPr txBox="1">
            <a:spLocks noGrp="1"/>
          </p:cNvSpPr>
          <p:nvPr>
            <p:ph type="subTitle" idx="4294967295"/>
          </p:nvPr>
        </p:nvSpPr>
        <p:spPr>
          <a:xfrm>
            <a:off x="3607688" y="14925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5638" name="Google Shape;5638;p34"/>
          <p:cNvSpPr txBox="1">
            <a:spLocks noGrp="1"/>
          </p:cNvSpPr>
          <p:nvPr>
            <p:ph type="subTitle" idx="4294967295"/>
          </p:nvPr>
        </p:nvSpPr>
        <p:spPr>
          <a:xfrm flipH="1">
            <a:off x="5903175" y="1955546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SATURN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639" name="Google Shape;5639;p34"/>
          <p:cNvSpPr txBox="1">
            <a:spLocks noGrp="1"/>
          </p:cNvSpPr>
          <p:nvPr>
            <p:ph type="subTitle" idx="4294967295"/>
          </p:nvPr>
        </p:nvSpPr>
        <p:spPr>
          <a:xfrm>
            <a:off x="5903250" y="14925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a gas giant and has several rings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4" name="Google Shape;5644;p35"/>
          <p:cNvGrpSpPr/>
          <p:nvPr/>
        </p:nvGrpSpPr>
        <p:grpSpPr>
          <a:xfrm>
            <a:off x="4482600" y="1220304"/>
            <a:ext cx="3235747" cy="2702816"/>
            <a:chOff x="4197638" y="2838275"/>
            <a:chExt cx="807000" cy="674086"/>
          </a:xfrm>
        </p:grpSpPr>
        <p:sp>
          <p:nvSpPr>
            <p:cNvPr id="5645" name="Google Shape;5645;p35"/>
            <p:cNvSpPr/>
            <p:nvPr/>
          </p:nvSpPr>
          <p:spPr>
            <a:xfrm>
              <a:off x="4302500" y="2911100"/>
              <a:ext cx="586500" cy="583700"/>
            </a:xfrm>
            <a:custGeom>
              <a:avLst/>
              <a:gdLst/>
              <a:ahLst/>
              <a:cxnLst/>
              <a:rect l="l" t="t" r="r" b="b"/>
              <a:pathLst>
                <a:path w="23460" h="23348" extrusionOk="0">
                  <a:moveTo>
                    <a:pt x="11726" y="10866"/>
                  </a:moveTo>
                  <a:cubicBezTo>
                    <a:pt x="12140" y="10866"/>
                    <a:pt x="12538" y="11187"/>
                    <a:pt x="12539" y="11673"/>
                  </a:cubicBezTo>
                  <a:cubicBezTo>
                    <a:pt x="12539" y="12119"/>
                    <a:pt x="12177" y="12482"/>
                    <a:pt x="11730" y="12482"/>
                  </a:cubicBezTo>
                  <a:cubicBezTo>
                    <a:pt x="11012" y="12479"/>
                    <a:pt x="10653" y="11611"/>
                    <a:pt x="11161" y="11104"/>
                  </a:cubicBezTo>
                  <a:cubicBezTo>
                    <a:pt x="11325" y="10939"/>
                    <a:pt x="11528" y="10866"/>
                    <a:pt x="11726" y="10866"/>
                  </a:cubicBezTo>
                  <a:close/>
                  <a:moveTo>
                    <a:pt x="11729" y="1"/>
                  </a:moveTo>
                  <a:cubicBezTo>
                    <a:pt x="11725" y="1"/>
                    <a:pt x="11721" y="1"/>
                    <a:pt x="11717" y="1"/>
                  </a:cubicBezTo>
                  <a:cubicBezTo>
                    <a:pt x="5243" y="7"/>
                    <a:pt x="1" y="5240"/>
                    <a:pt x="7" y="11686"/>
                  </a:cubicBezTo>
                  <a:cubicBezTo>
                    <a:pt x="14" y="18128"/>
                    <a:pt x="5262" y="23347"/>
                    <a:pt x="11731" y="23347"/>
                  </a:cubicBezTo>
                  <a:cubicBezTo>
                    <a:pt x="11735" y="23347"/>
                    <a:pt x="11739" y="23347"/>
                    <a:pt x="11744" y="23347"/>
                  </a:cubicBezTo>
                  <a:cubicBezTo>
                    <a:pt x="18216" y="23341"/>
                    <a:pt x="23460" y="18106"/>
                    <a:pt x="23451" y="11660"/>
                  </a:cubicBezTo>
                  <a:cubicBezTo>
                    <a:pt x="23444" y="5218"/>
                    <a:pt x="18198" y="1"/>
                    <a:pt x="1172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5"/>
            <p:cNvSpPr/>
            <p:nvPr/>
          </p:nvSpPr>
          <p:spPr>
            <a:xfrm>
              <a:off x="4277675" y="2911100"/>
              <a:ext cx="636550" cy="587925"/>
            </a:xfrm>
            <a:custGeom>
              <a:avLst/>
              <a:gdLst/>
              <a:ahLst/>
              <a:cxnLst/>
              <a:rect l="l" t="t" r="r" b="b"/>
              <a:pathLst>
                <a:path w="25462" h="23517" extrusionOk="0">
                  <a:moveTo>
                    <a:pt x="12787" y="0"/>
                  </a:moveTo>
                  <a:cubicBezTo>
                    <a:pt x="12761" y="0"/>
                    <a:pt x="12736" y="0"/>
                    <a:pt x="12710" y="1"/>
                  </a:cubicBezTo>
                  <a:cubicBezTo>
                    <a:pt x="15813" y="3"/>
                    <a:pt x="18789" y="1236"/>
                    <a:pt x="20985" y="3429"/>
                  </a:cubicBezTo>
                  <a:cubicBezTo>
                    <a:pt x="24299" y="6763"/>
                    <a:pt x="25284" y="11765"/>
                    <a:pt x="23479" y="16108"/>
                  </a:cubicBezTo>
                  <a:cubicBezTo>
                    <a:pt x="21675" y="20449"/>
                    <a:pt x="17438" y="23281"/>
                    <a:pt x="12737" y="23286"/>
                  </a:cubicBezTo>
                  <a:cubicBezTo>
                    <a:pt x="12731" y="23286"/>
                    <a:pt x="12726" y="23286"/>
                    <a:pt x="12720" y="23286"/>
                  </a:cubicBezTo>
                  <a:cubicBezTo>
                    <a:pt x="8023" y="23286"/>
                    <a:pt x="3787" y="20465"/>
                    <a:pt x="1976" y="16132"/>
                  </a:cubicBezTo>
                  <a:cubicBezTo>
                    <a:pt x="161" y="11794"/>
                    <a:pt x="1134" y="6789"/>
                    <a:pt x="4442" y="3447"/>
                  </a:cubicBezTo>
                  <a:cubicBezTo>
                    <a:pt x="6633" y="1249"/>
                    <a:pt x="9607" y="9"/>
                    <a:pt x="12710" y="1"/>
                  </a:cubicBezTo>
                  <a:cubicBezTo>
                    <a:pt x="12701" y="1"/>
                    <a:pt x="12692" y="0"/>
                    <a:pt x="12683" y="0"/>
                  </a:cubicBezTo>
                  <a:cubicBezTo>
                    <a:pt x="7940" y="0"/>
                    <a:pt x="3661" y="2848"/>
                    <a:pt x="1831" y="7227"/>
                  </a:cubicBezTo>
                  <a:cubicBezTo>
                    <a:pt x="0" y="11611"/>
                    <a:pt x="989" y="16668"/>
                    <a:pt x="4337" y="20042"/>
                  </a:cubicBezTo>
                  <a:cubicBezTo>
                    <a:pt x="6563" y="22269"/>
                    <a:pt x="9582" y="23517"/>
                    <a:pt x="12728" y="23517"/>
                  </a:cubicBezTo>
                  <a:cubicBezTo>
                    <a:pt x="12731" y="23517"/>
                    <a:pt x="12734" y="23517"/>
                    <a:pt x="12737" y="23517"/>
                  </a:cubicBezTo>
                  <a:cubicBezTo>
                    <a:pt x="15886" y="23512"/>
                    <a:pt x="18906" y="22255"/>
                    <a:pt x="21128" y="20024"/>
                  </a:cubicBezTo>
                  <a:cubicBezTo>
                    <a:pt x="24479" y="16646"/>
                    <a:pt x="25462" y="11581"/>
                    <a:pt x="23618" y="7196"/>
                  </a:cubicBezTo>
                  <a:cubicBezTo>
                    <a:pt x="21784" y="2833"/>
                    <a:pt x="17512" y="0"/>
                    <a:pt x="127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5"/>
            <p:cNvSpPr/>
            <p:nvPr/>
          </p:nvSpPr>
          <p:spPr>
            <a:xfrm>
              <a:off x="4572675" y="3178400"/>
              <a:ext cx="46175" cy="44750"/>
            </a:xfrm>
            <a:custGeom>
              <a:avLst/>
              <a:gdLst/>
              <a:ahLst/>
              <a:cxnLst/>
              <a:rect l="l" t="t" r="r" b="b"/>
              <a:pathLst>
                <a:path w="1847" h="1790" extrusionOk="0">
                  <a:moveTo>
                    <a:pt x="923" y="0"/>
                  </a:moveTo>
                  <a:cubicBezTo>
                    <a:pt x="673" y="0"/>
                    <a:pt x="423" y="102"/>
                    <a:pt x="242" y="306"/>
                  </a:cubicBezTo>
                  <a:cubicBezTo>
                    <a:pt x="79" y="491"/>
                    <a:pt x="0" y="737"/>
                    <a:pt x="27" y="983"/>
                  </a:cubicBezTo>
                  <a:cubicBezTo>
                    <a:pt x="75" y="1442"/>
                    <a:pt x="462" y="1790"/>
                    <a:pt x="923" y="1790"/>
                  </a:cubicBezTo>
                  <a:cubicBezTo>
                    <a:pt x="710" y="1790"/>
                    <a:pt x="508" y="1697"/>
                    <a:pt x="367" y="1537"/>
                  </a:cubicBezTo>
                  <a:cubicBezTo>
                    <a:pt x="235" y="1383"/>
                    <a:pt x="174" y="1183"/>
                    <a:pt x="200" y="983"/>
                  </a:cubicBezTo>
                  <a:cubicBezTo>
                    <a:pt x="246" y="620"/>
                    <a:pt x="554" y="348"/>
                    <a:pt x="921" y="348"/>
                  </a:cubicBezTo>
                  <a:cubicBezTo>
                    <a:pt x="1286" y="348"/>
                    <a:pt x="1596" y="618"/>
                    <a:pt x="1644" y="981"/>
                  </a:cubicBezTo>
                  <a:cubicBezTo>
                    <a:pt x="1668" y="1181"/>
                    <a:pt x="1609" y="1381"/>
                    <a:pt x="1479" y="1535"/>
                  </a:cubicBezTo>
                  <a:cubicBezTo>
                    <a:pt x="1339" y="1695"/>
                    <a:pt x="1137" y="1787"/>
                    <a:pt x="923" y="1790"/>
                  </a:cubicBezTo>
                  <a:cubicBezTo>
                    <a:pt x="1385" y="1790"/>
                    <a:pt x="1774" y="1440"/>
                    <a:pt x="1822" y="981"/>
                  </a:cubicBezTo>
                  <a:cubicBezTo>
                    <a:pt x="1846" y="735"/>
                    <a:pt x="1767" y="489"/>
                    <a:pt x="1602" y="304"/>
                  </a:cubicBezTo>
                  <a:cubicBezTo>
                    <a:pt x="1422" y="101"/>
                    <a:pt x="1173" y="0"/>
                    <a:pt x="9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5"/>
            <p:cNvSpPr/>
            <p:nvPr/>
          </p:nvSpPr>
          <p:spPr>
            <a:xfrm>
              <a:off x="4484700" y="3092475"/>
              <a:ext cx="222125" cy="221000"/>
            </a:xfrm>
            <a:custGeom>
              <a:avLst/>
              <a:gdLst/>
              <a:ahLst/>
              <a:cxnLst/>
              <a:rect l="l" t="t" r="r" b="b"/>
              <a:pathLst>
                <a:path w="8885" h="8840" extrusionOk="0">
                  <a:moveTo>
                    <a:pt x="4438" y="3611"/>
                  </a:moveTo>
                  <a:cubicBezTo>
                    <a:pt x="4852" y="3611"/>
                    <a:pt x="5250" y="3932"/>
                    <a:pt x="5251" y="4418"/>
                  </a:cubicBezTo>
                  <a:cubicBezTo>
                    <a:pt x="5251" y="4864"/>
                    <a:pt x="4889" y="5227"/>
                    <a:pt x="4442" y="5227"/>
                  </a:cubicBezTo>
                  <a:cubicBezTo>
                    <a:pt x="3724" y="5224"/>
                    <a:pt x="3365" y="4356"/>
                    <a:pt x="3873" y="3849"/>
                  </a:cubicBezTo>
                  <a:cubicBezTo>
                    <a:pt x="4037" y="3684"/>
                    <a:pt x="4240" y="3611"/>
                    <a:pt x="4438" y="3611"/>
                  </a:cubicBezTo>
                  <a:close/>
                  <a:moveTo>
                    <a:pt x="4440" y="0"/>
                  </a:moveTo>
                  <a:cubicBezTo>
                    <a:pt x="4438" y="0"/>
                    <a:pt x="4437" y="0"/>
                    <a:pt x="4436" y="0"/>
                  </a:cubicBezTo>
                  <a:cubicBezTo>
                    <a:pt x="1985" y="3"/>
                    <a:pt x="1" y="1983"/>
                    <a:pt x="3" y="4422"/>
                  </a:cubicBezTo>
                  <a:cubicBezTo>
                    <a:pt x="5" y="6864"/>
                    <a:pt x="1994" y="8840"/>
                    <a:pt x="4449" y="8840"/>
                  </a:cubicBezTo>
                  <a:cubicBezTo>
                    <a:pt x="6902" y="8838"/>
                    <a:pt x="8884" y="6855"/>
                    <a:pt x="8882" y="4416"/>
                  </a:cubicBezTo>
                  <a:cubicBezTo>
                    <a:pt x="8880" y="1978"/>
                    <a:pt x="6888" y="0"/>
                    <a:pt x="444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5"/>
            <p:cNvSpPr/>
            <p:nvPr/>
          </p:nvSpPr>
          <p:spPr>
            <a:xfrm>
              <a:off x="4481725" y="3092475"/>
              <a:ext cx="238825" cy="225325"/>
            </a:xfrm>
            <a:custGeom>
              <a:avLst/>
              <a:gdLst/>
              <a:ahLst/>
              <a:cxnLst/>
              <a:rect l="l" t="t" r="r" b="b"/>
              <a:pathLst>
                <a:path w="9553" h="9013" extrusionOk="0">
                  <a:moveTo>
                    <a:pt x="4563" y="0"/>
                  </a:moveTo>
                  <a:cubicBezTo>
                    <a:pt x="4560" y="0"/>
                    <a:pt x="4558" y="0"/>
                    <a:pt x="4555" y="0"/>
                  </a:cubicBezTo>
                  <a:cubicBezTo>
                    <a:pt x="5137" y="3"/>
                    <a:pt x="5713" y="119"/>
                    <a:pt x="6251" y="341"/>
                  </a:cubicBezTo>
                  <a:cubicBezTo>
                    <a:pt x="8159" y="1137"/>
                    <a:pt x="9236" y="3170"/>
                    <a:pt x="8825" y="5194"/>
                  </a:cubicBezTo>
                  <a:cubicBezTo>
                    <a:pt x="8415" y="7214"/>
                    <a:pt x="6642" y="8662"/>
                    <a:pt x="4584" y="8662"/>
                  </a:cubicBezTo>
                  <a:cubicBezTo>
                    <a:pt x="4578" y="8662"/>
                    <a:pt x="4572" y="8662"/>
                    <a:pt x="4566" y="8662"/>
                  </a:cubicBezTo>
                  <a:cubicBezTo>
                    <a:pt x="4562" y="8662"/>
                    <a:pt x="4557" y="8662"/>
                    <a:pt x="4553" y="8662"/>
                  </a:cubicBezTo>
                  <a:cubicBezTo>
                    <a:pt x="2194" y="8662"/>
                    <a:pt x="267" y="6781"/>
                    <a:pt x="210" y="4424"/>
                  </a:cubicBezTo>
                  <a:cubicBezTo>
                    <a:pt x="172" y="2649"/>
                    <a:pt x="1223" y="1031"/>
                    <a:pt x="2860" y="345"/>
                  </a:cubicBezTo>
                  <a:cubicBezTo>
                    <a:pt x="3397" y="121"/>
                    <a:pt x="3972" y="3"/>
                    <a:pt x="4555" y="0"/>
                  </a:cubicBezTo>
                  <a:cubicBezTo>
                    <a:pt x="4553" y="0"/>
                    <a:pt x="4552" y="0"/>
                    <a:pt x="4551" y="0"/>
                  </a:cubicBezTo>
                  <a:cubicBezTo>
                    <a:pt x="2093" y="0"/>
                    <a:pt x="87" y="1967"/>
                    <a:pt x="34" y="4424"/>
                  </a:cubicBezTo>
                  <a:cubicBezTo>
                    <a:pt x="1" y="6268"/>
                    <a:pt x="1098" y="7947"/>
                    <a:pt x="2803" y="8660"/>
                  </a:cubicBezTo>
                  <a:cubicBezTo>
                    <a:pt x="3365" y="8895"/>
                    <a:pt x="3962" y="9013"/>
                    <a:pt x="4559" y="9013"/>
                  </a:cubicBezTo>
                  <a:cubicBezTo>
                    <a:pt x="5161" y="9013"/>
                    <a:pt x="5763" y="8893"/>
                    <a:pt x="6328" y="8655"/>
                  </a:cubicBezTo>
                  <a:cubicBezTo>
                    <a:pt x="6884" y="8420"/>
                    <a:pt x="7388" y="8077"/>
                    <a:pt x="7810" y="7646"/>
                  </a:cubicBezTo>
                  <a:cubicBezTo>
                    <a:pt x="9552" y="5864"/>
                    <a:pt x="9509" y="3003"/>
                    <a:pt x="7713" y="1273"/>
                  </a:cubicBezTo>
                  <a:cubicBezTo>
                    <a:pt x="6867" y="457"/>
                    <a:pt x="5738" y="0"/>
                    <a:pt x="4563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5"/>
            <p:cNvSpPr/>
            <p:nvPr/>
          </p:nvSpPr>
          <p:spPr>
            <a:xfrm>
              <a:off x="4343325" y="2959225"/>
              <a:ext cx="493875" cy="488000"/>
            </a:xfrm>
            <a:custGeom>
              <a:avLst/>
              <a:gdLst/>
              <a:ahLst/>
              <a:cxnLst/>
              <a:rect l="l" t="t" r="r" b="b"/>
              <a:pathLst>
                <a:path w="19755" h="19520" extrusionOk="0">
                  <a:moveTo>
                    <a:pt x="19706" y="9619"/>
                  </a:moveTo>
                  <a:lnTo>
                    <a:pt x="19706" y="9619"/>
                  </a:lnTo>
                  <a:cubicBezTo>
                    <a:pt x="19706" y="9629"/>
                    <a:pt x="19706" y="9639"/>
                    <a:pt x="19706" y="9649"/>
                  </a:cubicBezTo>
                  <a:lnTo>
                    <a:pt x="19708" y="9651"/>
                  </a:lnTo>
                  <a:cubicBezTo>
                    <a:pt x="19708" y="9642"/>
                    <a:pt x="19707" y="9631"/>
                    <a:pt x="19706" y="9619"/>
                  </a:cubicBezTo>
                  <a:close/>
                  <a:moveTo>
                    <a:pt x="10036" y="0"/>
                  </a:moveTo>
                  <a:cubicBezTo>
                    <a:pt x="9308" y="0"/>
                    <a:pt x="8581" y="81"/>
                    <a:pt x="7867" y="240"/>
                  </a:cubicBezTo>
                  <a:cubicBezTo>
                    <a:pt x="6724" y="495"/>
                    <a:pt x="5636" y="957"/>
                    <a:pt x="4658" y="1603"/>
                  </a:cubicBezTo>
                  <a:cubicBezTo>
                    <a:pt x="2706" y="2893"/>
                    <a:pt x="1245" y="4904"/>
                    <a:pt x="636" y="7168"/>
                  </a:cubicBezTo>
                  <a:cubicBezTo>
                    <a:pt x="1" y="9458"/>
                    <a:pt x="236" y="11899"/>
                    <a:pt x="1295" y="14025"/>
                  </a:cubicBezTo>
                  <a:cubicBezTo>
                    <a:pt x="2333" y="16139"/>
                    <a:pt x="4159" y="17858"/>
                    <a:pt x="6352" y="18770"/>
                  </a:cubicBezTo>
                  <a:cubicBezTo>
                    <a:pt x="7447" y="19233"/>
                    <a:pt x="8634" y="19477"/>
                    <a:pt x="9818" y="19515"/>
                  </a:cubicBezTo>
                  <a:cubicBezTo>
                    <a:pt x="9925" y="19518"/>
                    <a:pt x="10032" y="19520"/>
                    <a:pt x="10139" y="19520"/>
                  </a:cubicBezTo>
                  <a:cubicBezTo>
                    <a:pt x="11224" y="19520"/>
                    <a:pt x="12302" y="19347"/>
                    <a:pt x="13332" y="19003"/>
                  </a:cubicBezTo>
                  <a:cubicBezTo>
                    <a:pt x="15623" y="18242"/>
                    <a:pt x="17552" y="16666"/>
                    <a:pt x="18759" y="14579"/>
                  </a:cubicBezTo>
                  <a:cubicBezTo>
                    <a:pt x="18866" y="14392"/>
                    <a:pt x="18937" y="14187"/>
                    <a:pt x="19020" y="13987"/>
                  </a:cubicBezTo>
                  <a:cubicBezTo>
                    <a:pt x="19097" y="13787"/>
                    <a:pt x="19187" y="13594"/>
                    <a:pt x="19249" y="13387"/>
                  </a:cubicBezTo>
                  <a:cubicBezTo>
                    <a:pt x="19365" y="12976"/>
                    <a:pt x="19506" y="12574"/>
                    <a:pt x="19565" y="12152"/>
                  </a:cubicBezTo>
                  <a:cubicBezTo>
                    <a:pt x="19748" y="11324"/>
                    <a:pt x="19754" y="10475"/>
                    <a:pt x="19724" y="9649"/>
                  </a:cubicBezTo>
                  <a:lnTo>
                    <a:pt x="19724" y="9649"/>
                  </a:lnTo>
                  <a:lnTo>
                    <a:pt x="19693" y="10308"/>
                  </a:lnTo>
                  <a:cubicBezTo>
                    <a:pt x="19684" y="10414"/>
                    <a:pt x="19684" y="10535"/>
                    <a:pt x="19669" y="10667"/>
                  </a:cubicBezTo>
                  <a:cubicBezTo>
                    <a:pt x="19649" y="10798"/>
                    <a:pt x="19629" y="10941"/>
                    <a:pt x="19605" y="11095"/>
                  </a:cubicBezTo>
                  <a:lnTo>
                    <a:pt x="19528" y="11592"/>
                  </a:lnTo>
                  <a:lnTo>
                    <a:pt x="19385" y="12146"/>
                  </a:lnTo>
                  <a:lnTo>
                    <a:pt x="19308" y="12445"/>
                  </a:lnTo>
                  <a:cubicBezTo>
                    <a:pt x="19282" y="12548"/>
                    <a:pt x="19238" y="12647"/>
                    <a:pt x="19201" y="12752"/>
                  </a:cubicBezTo>
                  <a:cubicBezTo>
                    <a:pt x="19124" y="12961"/>
                    <a:pt x="19047" y="13181"/>
                    <a:pt x="18959" y="13407"/>
                  </a:cubicBezTo>
                  <a:lnTo>
                    <a:pt x="18629" y="14088"/>
                  </a:lnTo>
                  <a:cubicBezTo>
                    <a:pt x="18570" y="14209"/>
                    <a:pt x="18506" y="14326"/>
                    <a:pt x="18434" y="14438"/>
                  </a:cubicBezTo>
                  <a:lnTo>
                    <a:pt x="18216" y="14792"/>
                  </a:lnTo>
                  <a:cubicBezTo>
                    <a:pt x="17535" y="15853"/>
                    <a:pt x="16653" y="16772"/>
                    <a:pt x="15623" y="17497"/>
                  </a:cubicBezTo>
                  <a:cubicBezTo>
                    <a:pt x="14497" y="18304"/>
                    <a:pt x="13069" y="18897"/>
                    <a:pt x="11493" y="19128"/>
                  </a:cubicBezTo>
                  <a:cubicBezTo>
                    <a:pt x="11102" y="19205"/>
                    <a:pt x="10697" y="19207"/>
                    <a:pt x="10291" y="19229"/>
                  </a:cubicBezTo>
                  <a:cubicBezTo>
                    <a:pt x="10234" y="19235"/>
                    <a:pt x="10176" y="19237"/>
                    <a:pt x="10119" y="19237"/>
                  </a:cubicBezTo>
                  <a:cubicBezTo>
                    <a:pt x="9972" y="19237"/>
                    <a:pt x="9824" y="19223"/>
                    <a:pt x="9675" y="19218"/>
                  </a:cubicBezTo>
                  <a:cubicBezTo>
                    <a:pt x="9469" y="19205"/>
                    <a:pt x="9260" y="19205"/>
                    <a:pt x="9053" y="19179"/>
                  </a:cubicBezTo>
                  <a:lnTo>
                    <a:pt x="8429" y="19086"/>
                  </a:lnTo>
                  <a:cubicBezTo>
                    <a:pt x="8326" y="19066"/>
                    <a:pt x="8218" y="19060"/>
                    <a:pt x="8117" y="19031"/>
                  </a:cubicBezTo>
                  <a:lnTo>
                    <a:pt x="7807" y="18954"/>
                  </a:lnTo>
                  <a:cubicBezTo>
                    <a:pt x="7601" y="18899"/>
                    <a:pt x="7390" y="18853"/>
                    <a:pt x="7185" y="18789"/>
                  </a:cubicBezTo>
                  <a:lnTo>
                    <a:pt x="6574" y="18568"/>
                  </a:lnTo>
                  <a:cubicBezTo>
                    <a:pt x="5772" y="18240"/>
                    <a:pt x="4979" y="17827"/>
                    <a:pt x="4278" y="17273"/>
                  </a:cubicBezTo>
                  <a:lnTo>
                    <a:pt x="4007" y="17071"/>
                  </a:lnTo>
                  <a:cubicBezTo>
                    <a:pt x="3922" y="17001"/>
                    <a:pt x="3840" y="16924"/>
                    <a:pt x="3757" y="16849"/>
                  </a:cubicBezTo>
                  <a:cubicBezTo>
                    <a:pt x="3590" y="16695"/>
                    <a:pt x="3418" y="16550"/>
                    <a:pt x="3258" y="16390"/>
                  </a:cubicBezTo>
                  <a:lnTo>
                    <a:pt x="2801" y="15888"/>
                  </a:lnTo>
                  <a:lnTo>
                    <a:pt x="2686" y="15763"/>
                  </a:lnTo>
                  <a:lnTo>
                    <a:pt x="2583" y="15631"/>
                  </a:lnTo>
                  <a:lnTo>
                    <a:pt x="2377" y="15357"/>
                  </a:lnTo>
                  <a:lnTo>
                    <a:pt x="2172" y="15082"/>
                  </a:lnTo>
                  <a:cubicBezTo>
                    <a:pt x="2102" y="14992"/>
                    <a:pt x="2049" y="14891"/>
                    <a:pt x="1988" y="14794"/>
                  </a:cubicBezTo>
                  <a:cubicBezTo>
                    <a:pt x="1869" y="14598"/>
                    <a:pt x="1746" y="14405"/>
                    <a:pt x="1632" y="14205"/>
                  </a:cubicBezTo>
                  <a:cubicBezTo>
                    <a:pt x="1434" y="13790"/>
                    <a:pt x="1216" y="13383"/>
                    <a:pt x="1073" y="12941"/>
                  </a:cubicBezTo>
                  <a:cubicBezTo>
                    <a:pt x="895" y="12513"/>
                    <a:pt x="803" y="12058"/>
                    <a:pt x="682" y="11609"/>
                  </a:cubicBezTo>
                  <a:lnTo>
                    <a:pt x="577" y="10924"/>
                  </a:lnTo>
                  <a:cubicBezTo>
                    <a:pt x="561" y="10809"/>
                    <a:pt x="535" y="10695"/>
                    <a:pt x="530" y="10579"/>
                  </a:cubicBezTo>
                  <a:lnTo>
                    <a:pt x="513" y="10231"/>
                  </a:lnTo>
                  <a:lnTo>
                    <a:pt x="495" y="9884"/>
                  </a:lnTo>
                  <a:cubicBezTo>
                    <a:pt x="484" y="9770"/>
                    <a:pt x="484" y="9653"/>
                    <a:pt x="491" y="9537"/>
                  </a:cubicBezTo>
                  <a:lnTo>
                    <a:pt x="526" y="8842"/>
                  </a:lnTo>
                  <a:cubicBezTo>
                    <a:pt x="528" y="8726"/>
                    <a:pt x="541" y="8612"/>
                    <a:pt x="563" y="8497"/>
                  </a:cubicBezTo>
                  <a:lnTo>
                    <a:pt x="616" y="8154"/>
                  </a:lnTo>
                  <a:lnTo>
                    <a:pt x="669" y="7809"/>
                  </a:lnTo>
                  <a:cubicBezTo>
                    <a:pt x="684" y="7695"/>
                    <a:pt x="722" y="7585"/>
                    <a:pt x="748" y="7473"/>
                  </a:cubicBezTo>
                  <a:cubicBezTo>
                    <a:pt x="807" y="7249"/>
                    <a:pt x="860" y="7023"/>
                    <a:pt x="924" y="6801"/>
                  </a:cubicBezTo>
                  <a:lnTo>
                    <a:pt x="1161" y="6150"/>
                  </a:lnTo>
                  <a:cubicBezTo>
                    <a:pt x="1234" y="5928"/>
                    <a:pt x="1346" y="5726"/>
                    <a:pt x="1443" y="5519"/>
                  </a:cubicBezTo>
                  <a:cubicBezTo>
                    <a:pt x="1546" y="5313"/>
                    <a:pt x="1636" y="5102"/>
                    <a:pt x="1763" y="4908"/>
                  </a:cubicBezTo>
                  <a:lnTo>
                    <a:pt x="2119" y="4322"/>
                  </a:lnTo>
                  <a:lnTo>
                    <a:pt x="2530" y="3774"/>
                  </a:lnTo>
                  <a:cubicBezTo>
                    <a:pt x="2660" y="3585"/>
                    <a:pt x="2816" y="3420"/>
                    <a:pt x="2972" y="3256"/>
                  </a:cubicBezTo>
                  <a:cubicBezTo>
                    <a:pt x="3126" y="3091"/>
                    <a:pt x="3269" y="2913"/>
                    <a:pt x="3442" y="2768"/>
                  </a:cubicBezTo>
                  <a:lnTo>
                    <a:pt x="3941" y="2315"/>
                  </a:lnTo>
                  <a:cubicBezTo>
                    <a:pt x="4115" y="2174"/>
                    <a:pt x="4300" y="2045"/>
                    <a:pt x="4475" y="1911"/>
                  </a:cubicBezTo>
                  <a:cubicBezTo>
                    <a:pt x="4566" y="1847"/>
                    <a:pt x="4653" y="1777"/>
                    <a:pt x="4746" y="1715"/>
                  </a:cubicBezTo>
                  <a:lnTo>
                    <a:pt x="5031" y="1541"/>
                  </a:lnTo>
                  <a:cubicBezTo>
                    <a:pt x="5223" y="1432"/>
                    <a:pt x="5405" y="1304"/>
                    <a:pt x="5603" y="1207"/>
                  </a:cubicBezTo>
                  <a:lnTo>
                    <a:pt x="6194" y="924"/>
                  </a:lnTo>
                  <a:lnTo>
                    <a:pt x="6341" y="854"/>
                  </a:lnTo>
                  <a:lnTo>
                    <a:pt x="6495" y="796"/>
                  </a:lnTo>
                  <a:lnTo>
                    <a:pt x="6801" y="684"/>
                  </a:lnTo>
                  <a:cubicBezTo>
                    <a:pt x="7203" y="519"/>
                    <a:pt x="7623" y="427"/>
                    <a:pt x="8034" y="322"/>
                  </a:cubicBezTo>
                  <a:cubicBezTo>
                    <a:pt x="8137" y="293"/>
                    <a:pt x="8240" y="273"/>
                    <a:pt x="8346" y="260"/>
                  </a:cubicBezTo>
                  <a:lnTo>
                    <a:pt x="8658" y="214"/>
                  </a:lnTo>
                  <a:cubicBezTo>
                    <a:pt x="8867" y="185"/>
                    <a:pt x="9073" y="137"/>
                    <a:pt x="9280" y="137"/>
                  </a:cubicBezTo>
                  <a:cubicBezTo>
                    <a:pt x="9568" y="122"/>
                    <a:pt x="9855" y="100"/>
                    <a:pt x="10139" y="100"/>
                  </a:cubicBezTo>
                  <a:cubicBezTo>
                    <a:pt x="10264" y="100"/>
                    <a:pt x="10389" y="104"/>
                    <a:pt x="10513" y="115"/>
                  </a:cubicBezTo>
                  <a:cubicBezTo>
                    <a:pt x="10715" y="128"/>
                    <a:pt x="10917" y="133"/>
                    <a:pt x="11117" y="150"/>
                  </a:cubicBezTo>
                  <a:lnTo>
                    <a:pt x="11706" y="240"/>
                  </a:lnTo>
                  <a:lnTo>
                    <a:pt x="11998" y="284"/>
                  </a:lnTo>
                  <a:cubicBezTo>
                    <a:pt x="12095" y="304"/>
                    <a:pt x="12190" y="330"/>
                    <a:pt x="12284" y="355"/>
                  </a:cubicBezTo>
                  <a:lnTo>
                    <a:pt x="12847" y="497"/>
                  </a:lnTo>
                  <a:cubicBezTo>
                    <a:pt x="13031" y="546"/>
                    <a:pt x="13207" y="623"/>
                    <a:pt x="13385" y="684"/>
                  </a:cubicBezTo>
                  <a:cubicBezTo>
                    <a:pt x="13561" y="752"/>
                    <a:pt x="13743" y="805"/>
                    <a:pt x="13910" y="884"/>
                  </a:cubicBezTo>
                  <a:lnTo>
                    <a:pt x="14407" y="1122"/>
                  </a:lnTo>
                  <a:lnTo>
                    <a:pt x="14653" y="1240"/>
                  </a:lnTo>
                  <a:cubicBezTo>
                    <a:pt x="14732" y="1284"/>
                    <a:pt x="14807" y="1333"/>
                    <a:pt x="14884" y="1377"/>
                  </a:cubicBezTo>
                  <a:cubicBezTo>
                    <a:pt x="16023" y="2034"/>
                    <a:pt x="17014" y="2913"/>
                    <a:pt x="17801" y="3963"/>
                  </a:cubicBezTo>
                  <a:cubicBezTo>
                    <a:pt x="18502" y="4911"/>
                    <a:pt x="18954" y="5862"/>
                    <a:pt x="19225" y="6691"/>
                  </a:cubicBezTo>
                  <a:cubicBezTo>
                    <a:pt x="19264" y="6790"/>
                    <a:pt x="19295" y="6893"/>
                    <a:pt x="19317" y="6996"/>
                  </a:cubicBezTo>
                  <a:cubicBezTo>
                    <a:pt x="19343" y="7097"/>
                    <a:pt x="19370" y="7194"/>
                    <a:pt x="19394" y="7291"/>
                  </a:cubicBezTo>
                  <a:cubicBezTo>
                    <a:pt x="19440" y="7482"/>
                    <a:pt x="19502" y="7660"/>
                    <a:pt x="19524" y="7834"/>
                  </a:cubicBezTo>
                  <a:cubicBezTo>
                    <a:pt x="19574" y="8179"/>
                    <a:pt x="19629" y="8478"/>
                    <a:pt x="19658" y="8733"/>
                  </a:cubicBezTo>
                  <a:cubicBezTo>
                    <a:pt x="19682" y="9194"/>
                    <a:pt x="19698" y="9497"/>
                    <a:pt x="19706" y="9619"/>
                  </a:cubicBezTo>
                  <a:lnTo>
                    <a:pt x="19706" y="9619"/>
                  </a:lnTo>
                  <a:cubicBezTo>
                    <a:pt x="19703" y="7300"/>
                    <a:pt x="18862" y="5061"/>
                    <a:pt x="17339" y="3313"/>
                  </a:cubicBezTo>
                  <a:cubicBezTo>
                    <a:pt x="16576" y="2438"/>
                    <a:pt x="15662" y="1706"/>
                    <a:pt x="14642" y="1150"/>
                  </a:cubicBezTo>
                  <a:cubicBezTo>
                    <a:pt x="13625" y="592"/>
                    <a:pt x="12493" y="238"/>
                    <a:pt x="11339" y="86"/>
                  </a:cubicBezTo>
                  <a:cubicBezTo>
                    <a:pt x="10906" y="29"/>
                    <a:pt x="10471" y="0"/>
                    <a:pt x="1003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5"/>
            <p:cNvSpPr/>
            <p:nvPr/>
          </p:nvSpPr>
          <p:spPr>
            <a:xfrm>
              <a:off x="4376750" y="2991800"/>
              <a:ext cx="428025" cy="423100"/>
            </a:xfrm>
            <a:custGeom>
              <a:avLst/>
              <a:gdLst/>
              <a:ahLst/>
              <a:cxnLst/>
              <a:rect l="l" t="t" r="r" b="b"/>
              <a:pathLst>
                <a:path w="17121" h="16924" extrusionOk="0">
                  <a:moveTo>
                    <a:pt x="8706" y="0"/>
                  </a:moveTo>
                  <a:cubicBezTo>
                    <a:pt x="8073" y="0"/>
                    <a:pt x="7441" y="70"/>
                    <a:pt x="6820" y="208"/>
                  </a:cubicBezTo>
                  <a:cubicBezTo>
                    <a:pt x="5829" y="427"/>
                    <a:pt x="4886" y="830"/>
                    <a:pt x="4040" y="1388"/>
                  </a:cubicBezTo>
                  <a:cubicBezTo>
                    <a:pt x="2345" y="2507"/>
                    <a:pt x="1077" y="4249"/>
                    <a:pt x="549" y="6212"/>
                  </a:cubicBezTo>
                  <a:cubicBezTo>
                    <a:pt x="0" y="8197"/>
                    <a:pt x="202" y="10313"/>
                    <a:pt x="1119" y="12155"/>
                  </a:cubicBezTo>
                  <a:cubicBezTo>
                    <a:pt x="2018" y="13990"/>
                    <a:pt x="3602" y="15482"/>
                    <a:pt x="5505" y="16273"/>
                  </a:cubicBezTo>
                  <a:cubicBezTo>
                    <a:pt x="6453" y="16676"/>
                    <a:pt x="7481" y="16887"/>
                    <a:pt x="8510" y="16919"/>
                  </a:cubicBezTo>
                  <a:cubicBezTo>
                    <a:pt x="8603" y="16922"/>
                    <a:pt x="8697" y="16924"/>
                    <a:pt x="8791" y="16924"/>
                  </a:cubicBezTo>
                  <a:cubicBezTo>
                    <a:pt x="9731" y="16924"/>
                    <a:pt x="10667" y="16773"/>
                    <a:pt x="11560" y="16476"/>
                  </a:cubicBezTo>
                  <a:cubicBezTo>
                    <a:pt x="13547" y="15816"/>
                    <a:pt x="15222" y="14451"/>
                    <a:pt x="16270" y="12638"/>
                  </a:cubicBezTo>
                  <a:cubicBezTo>
                    <a:pt x="16360" y="12476"/>
                    <a:pt x="16424" y="12298"/>
                    <a:pt x="16494" y="12126"/>
                  </a:cubicBezTo>
                  <a:cubicBezTo>
                    <a:pt x="16560" y="11953"/>
                    <a:pt x="16639" y="11783"/>
                    <a:pt x="16692" y="11605"/>
                  </a:cubicBezTo>
                  <a:cubicBezTo>
                    <a:pt x="16791" y="11249"/>
                    <a:pt x="16912" y="10900"/>
                    <a:pt x="16962" y="10535"/>
                  </a:cubicBezTo>
                  <a:cubicBezTo>
                    <a:pt x="17118" y="9816"/>
                    <a:pt x="17121" y="9080"/>
                    <a:pt x="17094" y="8364"/>
                  </a:cubicBezTo>
                  <a:lnTo>
                    <a:pt x="17094" y="8364"/>
                  </a:lnTo>
                  <a:cubicBezTo>
                    <a:pt x="17094" y="8364"/>
                    <a:pt x="17086" y="8562"/>
                    <a:pt x="17066" y="8935"/>
                  </a:cubicBezTo>
                  <a:cubicBezTo>
                    <a:pt x="17061" y="9027"/>
                    <a:pt x="17059" y="9133"/>
                    <a:pt x="17048" y="9247"/>
                  </a:cubicBezTo>
                  <a:cubicBezTo>
                    <a:pt x="17031" y="9359"/>
                    <a:pt x="17013" y="9482"/>
                    <a:pt x="16991" y="9616"/>
                  </a:cubicBezTo>
                  <a:cubicBezTo>
                    <a:pt x="16971" y="9750"/>
                    <a:pt x="16947" y="9893"/>
                    <a:pt x="16925" y="10047"/>
                  </a:cubicBezTo>
                  <a:lnTo>
                    <a:pt x="16800" y="10526"/>
                  </a:lnTo>
                  <a:cubicBezTo>
                    <a:pt x="16780" y="10610"/>
                    <a:pt x="16756" y="10698"/>
                    <a:pt x="16734" y="10785"/>
                  </a:cubicBezTo>
                  <a:cubicBezTo>
                    <a:pt x="16712" y="10876"/>
                    <a:pt x="16672" y="10961"/>
                    <a:pt x="16642" y="11051"/>
                  </a:cubicBezTo>
                  <a:cubicBezTo>
                    <a:pt x="16573" y="11234"/>
                    <a:pt x="16508" y="11423"/>
                    <a:pt x="16431" y="11618"/>
                  </a:cubicBezTo>
                  <a:lnTo>
                    <a:pt x="16145" y="12210"/>
                  </a:lnTo>
                  <a:cubicBezTo>
                    <a:pt x="16097" y="12315"/>
                    <a:pt x="16039" y="12416"/>
                    <a:pt x="15976" y="12513"/>
                  </a:cubicBezTo>
                  <a:lnTo>
                    <a:pt x="15789" y="12818"/>
                  </a:lnTo>
                  <a:cubicBezTo>
                    <a:pt x="15198" y="13739"/>
                    <a:pt x="14435" y="14535"/>
                    <a:pt x="13541" y="15163"/>
                  </a:cubicBezTo>
                  <a:cubicBezTo>
                    <a:pt x="12567" y="15865"/>
                    <a:pt x="11330" y="16377"/>
                    <a:pt x="9965" y="16577"/>
                  </a:cubicBezTo>
                  <a:cubicBezTo>
                    <a:pt x="9624" y="16643"/>
                    <a:pt x="9275" y="16643"/>
                    <a:pt x="8921" y="16665"/>
                  </a:cubicBezTo>
                  <a:cubicBezTo>
                    <a:pt x="8873" y="16669"/>
                    <a:pt x="8824" y="16671"/>
                    <a:pt x="8775" y="16671"/>
                  </a:cubicBezTo>
                  <a:cubicBezTo>
                    <a:pt x="8647" y="16671"/>
                    <a:pt x="8517" y="16658"/>
                    <a:pt x="8387" y="16654"/>
                  </a:cubicBezTo>
                  <a:cubicBezTo>
                    <a:pt x="8209" y="16643"/>
                    <a:pt x="8028" y="16643"/>
                    <a:pt x="7848" y="16621"/>
                  </a:cubicBezTo>
                  <a:lnTo>
                    <a:pt x="7308" y="16539"/>
                  </a:lnTo>
                  <a:cubicBezTo>
                    <a:pt x="7218" y="16522"/>
                    <a:pt x="7127" y="16515"/>
                    <a:pt x="7037" y="16493"/>
                  </a:cubicBezTo>
                  <a:lnTo>
                    <a:pt x="6769" y="16425"/>
                  </a:lnTo>
                  <a:cubicBezTo>
                    <a:pt x="6591" y="16377"/>
                    <a:pt x="6409" y="16337"/>
                    <a:pt x="6231" y="16280"/>
                  </a:cubicBezTo>
                  <a:lnTo>
                    <a:pt x="5701" y="16089"/>
                  </a:lnTo>
                  <a:cubicBezTo>
                    <a:pt x="5007" y="15805"/>
                    <a:pt x="4319" y="15449"/>
                    <a:pt x="3712" y="14968"/>
                  </a:cubicBezTo>
                  <a:lnTo>
                    <a:pt x="3479" y="14794"/>
                  </a:lnTo>
                  <a:cubicBezTo>
                    <a:pt x="3404" y="14730"/>
                    <a:pt x="3334" y="14665"/>
                    <a:pt x="3259" y="14599"/>
                  </a:cubicBezTo>
                  <a:cubicBezTo>
                    <a:pt x="3116" y="14467"/>
                    <a:pt x="2967" y="14341"/>
                    <a:pt x="2829" y="14203"/>
                  </a:cubicBezTo>
                  <a:cubicBezTo>
                    <a:pt x="2697" y="14058"/>
                    <a:pt x="2565" y="13913"/>
                    <a:pt x="2433" y="13768"/>
                  </a:cubicBezTo>
                  <a:lnTo>
                    <a:pt x="2332" y="13658"/>
                  </a:lnTo>
                  <a:lnTo>
                    <a:pt x="2244" y="13539"/>
                  </a:lnTo>
                  <a:lnTo>
                    <a:pt x="2066" y="13304"/>
                  </a:lnTo>
                  <a:lnTo>
                    <a:pt x="1888" y="13067"/>
                  </a:lnTo>
                  <a:cubicBezTo>
                    <a:pt x="1826" y="12988"/>
                    <a:pt x="1782" y="12898"/>
                    <a:pt x="1727" y="12816"/>
                  </a:cubicBezTo>
                  <a:cubicBezTo>
                    <a:pt x="1624" y="12645"/>
                    <a:pt x="1519" y="12478"/>
                    <a:pt x="1420" y="12306"/>
                  </a:cubicBezTo>
                  <a:cubicBezTo>
                    <a:pt x="1248" y="11946"/>
                    <a:pt x="1059" y="11594"/>
                    <a:pt x="936" y="11212"/>
                  </a:cubicBezTo>
                  <a:cubicBezTo>
                    <a:pt x="780" y="10840"/>
                    <a:pt x="703" y="10445"/>
                    <a:pt x="598" y="10058"/>
                  </a:cubicBezTo>
                  <a:lnTo>
                    <a:pt x="506" y="9462"/>
                  </a:lnTo>
                  <a:cubicBezTo>
                    <a:pt x="492" y="9364"/>
                    <a:pt x="468" y="9265"/>
                    <a:pt x="466" y="9166"/>
                  </a:cubicBezTo>
                  <a:lnTo>
                    <a:pt x="451" y="8862"/>
                  </a:lnTo>
                  <a:lnTo>
                    <a:pt x="435" y="8561"/>
                  </a:lnTo>
                  <a:cubicBezTo>
                    <a:pt x="426" y="8460"/>
                    <a:pt x="424" y="8359"/>
                    <a:pt x="431" y="8260"/>
                  </a:cubicBezTo>
                  <a:lnTo>
                    <a:pt x="462" y="7658"/>
                  </a:lnTo>
                  <a:cubicBezTo>
                    <a:pt x="464" y="7557"/>
                    <a:pt x="475" y="7458"/>
                    <a:pt x="495" y="7359"/>
                  </a:cubicBezTo>
                  <a:lnTo>
                    <a:pt x="538" y="7060"/>
                  </a:lnTo>
                  <a:lnTo>
                    <a:pt x="585" y="6764"/>
                  </a:lnTo>
                  <a:cubicBezTo>
                    <a:pt x="598" y="6662"/>
                    <a:pt x="631" y="6568"/>
                    <a:pt x="653" y="6471"/>
                  </a:cubicBezTo>
                  <a:cubicBezTo>
                    <a:pt x="706" y="6276"/>
                    <a:pt x="752" y="6082"/>
                    <a:pt x="807" y="5889"/>
                  </a:cubicBezTo>
                  <a:lnTo>
                    <a:pt x="1013" y="5326"/>
                  </a:lnTo>
                  <a:cubicBezTo>
                    <a:pt x="1073" y="5135"/>
                    <a:pt x="1174" y="4959"/>
                    <a:pt x="1257" y="4779"/>
                  </a:cubicBezTo>
                  <a:cubicBezTo>
                    <a:pt x="1345" y="4601"/>
                    <a:pt x="1424" y="4416"/>
                    <a:pt x="1534" y="4252"/>
                  </a:cubicBezTo>
                  <a:lnTo>
                    <a:pt x="1844" y="3744"/>
                  </a:lnTo>
                  <a:lnTo>
                    <a:pt x="2196" y="3269"/>
                  </a:lnTo>
                  <a:cubicBezTo>
                    <a:pt x="2310" y="3106"/>
                    <a:pt x="2444" y="2964"/>
                    <a:pt x="2578" y="2821"/>
                  </a:cubicBezTo>
                  <a:cubicBezTo>
                    <a:pt x="2714" y="2678"/>
                    <a:pt x="2835" y="2524"/>
                    <a:pt x="2987" y="2399"/>
                  </a:cubicBezTo>
                  <a:lnTo>
                    <a:pt x="3420" y="2005"/>
                  </a:lnTo>
                  <a:cubicBezTo>
                    <a:pt x="3571" y="1885"/>
                    <a:pt x="3730" y="1772"/>
                    <a:pt x="3883" y="1656"/>
                  </a:cubicBezTo>
                  <a:cubicBezTo>
                    <a:pt x="3960" y="1599"/>
                    <a:pt x="4035" y="1537"/>
                    <a:pt x="4116" y="1485"/>
                  </a:cubicBezTo>
                  <a:lnTo>
                    <a:pt x="4365" y="1335"/>
                  </a:lnTo>
                  <a:cubicBezTo>
                    <a:pt x="4530" y="1238"/>
                    <a:pt x="4688" y="1129"/>
                    <a:pt x="4859" y="1047"/>
                  </a:cubicBezTo>
                  <a:lnTo>
                    <a:pt x="5371" y="799"/>
                  </a:lnTo>
                  <a:lnTo>
                    <a:pt x="5499" y="737"/>
                  </a:lnTo>
                  <a:lnTo>
                    <a:pt x="5631" y="689"/>
                  </a:lnTo>
                  <a:lnTo>
                    <a:pt x="5897" y="592"/>
                  </a:lnTo>
                  <a:cubicBezTo>
                    <a:pt x="6244" y="447"/>
                    <a:pt x="6609" y="370"/>
                    <a:pt x="6965" y="278"/>
                  </a:cubicBezTo>
                  <a:cubicBezTo>
                    <a:pt x="7053" y="254"/>
                    <a:pt x="7143" y="236"/>
                    <a:pt x="7235" y="225"/>
                  </a:cubicBezTo>
                  <a:lnTo>
                    <a:pt x="7505" y="183"/>
                  </a:lnTo>
                  <a:cubicBezTo>
                    <a:pt x="7686" y="161"/>
                    <a:pt x="7864" y="118"/>
                    <a:pt x="8044" y="118"/>
                  </a:cubicBezTo>
                  <a:cubicBezTo>
                    <a:pt x="8293" y="105"/>
                    <a:pt x="8540" y="86"/>
                    <a:pt x="8785" y="86"/>
                  </a:cubicBezTo>
                  <a:cubicBezTo>
                    <a:pt x="8894" y="86"/>
                    <a:pt x="9003" y="90"/>
                    <a:pt x="9112" y="100"/>
                  </a:cubicBezTo>
                  <a:cubicBezTo>
                    <a:pt x="9288" y="111"/>
                    <a:pt x="9461" y="113"/>
                    <a:pt x="9635" y="131"/>
                  </a:cubicBezTo>
                  <a:lnTo>
                    <a:pt x="10147" y="208"/>
                  </a:lnTo>
                  <a:lnTo>
                    <a:pt x="10400" y="245"/>
                  </a:lnTo>
                  <a:cubicBezTo>
                    <a:pt x="10483" y="263"/>
                    <a:pt x="10565" y="287"/>
                    <a:pt x="10646" y="307"/>
                  </a:cubicBezTo>
                  <a:lnTo>
                    <a:pt x="11134" y="430"/>
                  </a:lnTo>
                  <a:cubicBezTo>
                    <a:pt x="11294" y="471"/>
                    <a:pt x="11446" y="540"/>
                    <a:pt x="11600" y="592"/>
                  </a:cubicBezTo>
                  <a:cubicBezTo>
                    <a:pt x="11754" y="649"/>
                    <a:pt x="11910" y="696"/>
                    <a:pt x="12055" y="766"/>
                  </a:cubicBezTo>
                  <a:lnTo>
                    <a:pt x="12486" y="970"/>
                  </a:lnTo>
                  <a:lnTo>
                    <a:pt x="12699" y="1074"/>
                  </a:lnTo>
                  <a:cubicBezTo>
                    <a:pt x="12767" y="1111"/>
                    <a:pt x="12833" y="1153"/>
                    <a:pt x="12899" y="1192"/>
                  </a:cubicBezTo>
                  <a:cubicBezTo>
                    <a:pt x="14675" y="2214"/>
                    <a:pt x="16013" y="3854"/>
                    <a:pt x="16659" y="5797"/>
                  </a:cubicBezTo>
                  <a:cubicBezTo>
                    <a:pt x="16692" y="5882"/>
                    <a:pt x="16718" y="5970"/>
                    <a:pt x="16740" y="6060"/>
                  </a:cubicBezTo>
                  <a:cubicBezTo>
                    <a:pt x="16762" y="6148"/>
                    <a:pt x="16784" y="6232"/>
                    <a:pt x="16806" y="6315"/>
                  </a:cubicBezTo>
                  <a:cubicBezTo>
                    <a:pt x="16844" y="6480"/>
                    <a:pt x="16899" y="6634"/>
                    <a:pt x="16918" y="6786"/>
                  </a:cubicBezTo>
                  <a:cubicBezTo>
                    <a:pt x="16962" y="7084"/>
                    <a:pt x="17011" y="7344"/>
                    <a:pt x="17035" y="7564"/>
                  </a:cubicBezTo>
                  <a:cubicBezTo>
                    <a:pt x="17059" y="8005"/>
                    <a:pt x="17072" y="8280"/>
                    <a:pt x="17077" y="8361"/>
                  </a:cubicBezTo>
                  <a:cubicBezTo>
                    <a:pt x="17081" y="6344"/>
                    <a:pt x="16351" y="4392"/>
                    <a:pt x="15026" y="2871"/>
                  </a:cubicBezTo>
                  <a:cubicBezTo>
                    <a:pt x="14367" y="2113"/>
                    <a:pt x="13576" y="1478"/>
                    <a:pt x="12692" y="997"/>
                  </a:cubicBezTo>
                  <a:cubicBezTo>
                    <a:pt x="11809" y="513"/>
                    <a:pt x="10831" y="208"/>
                    <a:pt x="9831" y="74"/>
                  </a:cubicBezTo>
                  <a:cubicBezTo>
                    <a:pt x="9457" y="25"/>
                    <a:pt x="9081" y="0"/>
                    <a:pt x="87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5"/>
            <p:cNvSpPr/>
            <p:nvPr/>
          </p:nvSpPr>
          <p:spPr>
            <a:xfrm>
              <a:off x="4405975" y="3020150"/>
              <a:ext cx="370450" cy="366200"/>
            </a:xfrm>
            <a:custGeom>
              <a:avLst/>
              <a:gdLst/>
              <a:ahLst/>
              <a:cxnLst/>
              <a:rect l="l" t="t" r="r" b="b"/>
              <a:pathLst>
                <a:path w="14818" h="14648" extrusionOk="0">
                  <a:moveTo>
                    <a:pt x="7526" y="0"/>
                  </a:moveTo>
                  <a:cubicBezTo>
                    <a:pt x="6981" y="0"/>
                    <a:pt x="6437" y="60"/>
                    <a:pt x="5903" y="179"/>
                  </a:cubicBezTo>
                  <a:cubicBezTo>
                    <a:pt x="5046" y="370"/>
                    <a:pt x="4231" y="715"/>
                    <a:pt x="3497" y="1199"/>
                  </a:cubicBezTo>
                  <a:cubicBezTo>
                    <a:pt x="2033" y="2166"/>
                    <a:pt x="934" y="3674"/>
                    <a:pt x="477" y="5372"/>
                  </a:cubicBezTo>
                  <a:cubicBezTo>
                    <a:pt x="0" y="7089"/>
                    <a:pt x="174" y="8922"/>
                    <a:pt x="969" y="10517"/>
                  </a:cubicBezTo>
                  <a:cubicBezTo>
                    <a:pt x="1747" y="12104"/>
                    <a:pt x="3119" y="13396"/>
                    <a:pt x="4765" y="14082"/>
                  </a:cubicBezTo>
                  <a:cubicBezTo>
                    <a:pt x="5591" y="14429"/>
                    <a:pt x="6473" y="14618"/>
                    <a:pt x="7367" y="14643"/>
                  </a:cubicBezTo>
                  <a:cubicBezTo>
                    <a:pt x="7453" y="14646"/>
                    <a:pt x="7539" y="14647"/>
                    <a:pt x="7625" y="14647"/>
                  </a:cubicBezTo>
                  <a:cubicBezTo>
                    <a:pt x="8435" y="14647"/>
                    <a:pt x="9238" y="14516"/>
                    <a:pt x="10007" y="14260"/>
                  </a:cubicBezTo>
                  <a:cubicBezTo>
                    <a:pt x="11730" y="13691"/>
                    <a:pt x="13180" y="12509"/>
                    <a:pt x="14088" y="10937"/>
                  </a:cubicBezTo>
                  <a:cubicBezTo>
                    <a:pt x="14167" y="10797"/>
                    <a:pt x="14224" y="10643"/>
                    <a:pt x="14279" y="10493"/>
                  </a:cubicBezTo>
                  <a:cubicBezTo>
                    <a:pt x="14336" y="10342"/>
                    <a:pt x="14404" y="10197"/>
                    <a:pt x="14451" y="10041"/>
                  </a:cubicBezTo>
                  <a:cubicBezTo>
                    <a:pt x="14534" y="9731"/>
                    <a:pt x="14640" y="9430"/>
                    <a:pt x="14681" y="9113"/>
                  </a:cubicBezTo>
                  <a:cubicBezTo>
                    <a:pt x="14818" y="8491"/>
                    <a:pt x="14815" y="7852"/>
                    <a:pt x="14791" y="7232"/>
                  </a:cubicBezTo>
                  <a:lnTo>
                    <a:pt x="14791" y="7232"/>
                  </a:lnTo>
                  <a:cubicBezTo>
                    <a:pt x="14791" y="7232"/>
                    <a:pt x="14782" y="7406"/>
                    <a:pt x="14767" y="7726"/>
                  </a:cubicBezTo>
                  <a:cubicBezTo>
                    <a:pt x="14760" y="7808"/>
                    <a:pt x="14760" y="7898"/>
                    <a:pt x="14749" y="7997"/>
                  </a:cubicBezTo>
                  <a:cubicBezTo>
                    <a:pt x="14734" y="8095"/>
                    <a:pt x="14719" y="8201"/>
                    <a:pt x="14701" y="8317"/>
                  </a:cubicBezTo>
                  <a:cubicBezTo>
                    <a:pt x="14684" y="8434"/>
                    <a:pt x="14664" y="8557"/>
                    <a:pt x="14644" y="8689"/>
                  </a:cubicBezTo>
                  <a:cubicBezTo>
                    <a:pt x="14609" y="8819"/>
                    <a:pt x="14574" y="8957"/>
                    <a:pt x="14536" y="9104"/>
                  </a:cubicBezTo>
                  <a:lnTo>
                    <a:pt x="14479" y="9328"/>
                  </a:lnTo>
                  <a:cubicBezTo>
                    <a:pt x="14459" y="9405"/>
                    <a:pt x="14426" y="9480"/>
                    <a:pt x="14398" y="9559"/>
                  </a:cubicBezTo>
                  <a:cubicBezTo>
                    <a:pt x="14341" y="9715"/>
                    <a:pt x="14284" y="9880"/>
                    <a:pt x="14215" y="10049"/>
                  </a:cubicBezTo>
                  <a:lnTo>
                    <a:pt x="13969" y="10559"/>
                  </a:lnTo>
                  <a:cubicBezTo>
                    <a:pt x="13925" y="10649"/>
                    <a:pt x="13877" y="10737"/>
                    <a:pt x="13822" y="10821"/>
                  </a:cubicBezTo>
                  <a:lnTo>
                    <a:pt x="13662" y="11084"/>
                  </a:lnTo>
                  <a:cubicBezTo>
                    <a:pt x="13150" y="11880"/>
                    <a:pt x="12490" y="12570"/>
                    <a:pt x="11717" y="13113"/>
                  </a:cubicBezTo>
                  <a:cubicBezTo>
                    <a:pt x="10873" y="13720"/>
                    <a:pt x="9805" y="14161"/>
                    <a:pt x="8624" y="14335"/>
                  </a:cubicBezTo>
                  <a:cubicBezTo>
                    <a:pt x="8330" y="14392"/>
                    <a:pt x="8027" y="14392"/>
                    <a:pt x="7721" y="14412"/>
                  </a:cubicBezTo>
                  <a:cubicBezTo>
                    <a:pt x="7680" y="14416"/>
                    <a:pt x="7638" y="14418"/>
                    <a:pt x="7597" y="14418"/>
                  </a:cubicBezTo>
                  <a:cubicBezTo>
                    <a:pt x="7486" y="14418"/>
                    <a:pt x="7373" y="14406"/>
                    <a:pt x="7259" y="14403"/>
                  </a:cubicBezTo>
                  <a:cubicBezTo>
                    <a:pt x="7106" y="14392"/>
                    <a:pt x="6947" y="14392"/>
                    <a:pt x="6794" y="14375"/>
                  </a:cubicBezTo>
                  <a:lnTo>
                    <a:pt x="6325" y="14304"/>
                  </a:lnTo>
                  <a:cubicBezTo>
                    <a:pt x="6249" y="14291"/>
                    <a:pt x="6167" y="14284"/>
                    <a:pt x="6090" y="14265"/>
                  </a:cubicBezTo>
                  <a:lnTo>
                    <a:pt x="5860" y="14205"/>
                  </a:lnTo>
                  <a:cubicBezTo>
                    <a:pt x="5706" y="14164"/>
                    <a:pt x="5547" y="14131"/>
                    <a:pt x="5394" y="14082"/>
                  </a:cubicBezTo>
                  <a:lnTo>
                    <a:pt x="4936" y="13915"/>
                  </a:lnTo>
                  <a:cubicBezTo>
                    <a:pt x="4336" y="13669"/>
                    <a:pt x="3741" y="13361"/>
                    <a:pt x="3216" y="12946"/>
                  </a:cubicBezTo>
                  <a:lnTo>
                    <a:pt x="3013" y="12794"/>
                  </a:lnTo>
                  <a:cubicBezTo>
                    <a:pt x="2950" y="12742"/>
                    <a:pt x="2888" y="12682"/>
                    <a:pt x="2824" y="12627"/>
                  </a:cubicBezTo>
                  <a:cubicBezTo>
                    <a:pt x="2701" y="12513"/>
                    <a:pt x="2572" y="12403"/>
                    <a:pt x="2453" y="12284"/>
                  </a:cubicBezTo>
                  <a:lnTo>
                    <a:pt x="2108" y="11909"/>
                  </a:lnTo>
                  <a:lnTo>
                    <a:pt x="2022" y="11814"/>
                  </a:lnTo>
                  <a:lnTo>
                    <a:pt x="1945" y="11711"/>
                  </a:lnTo>
                  <a:lnTo>
                    <a:pt x="1791" y="11506"/>
                  </a:lnTo>
                  <a:lnTo>
                    <a:pt x="1638" y="11302"/>
                  </a:lnTo>
                  <a:cubicBezTo>
                    <a:pt x="1585" y="11234"/>
                    <a:pt x="1547" y="11157"/>
                    <a:pt x="1501" y="11084"/>
                  </a:cubicBezTo>
                  <a:cubicBezTo>
                    <a:pt x="1411" y="10939"/>
                    <a:pt x="1319" y="10794"/>
                    <a:pt x="1233" y="10645"/>
                  </a:cubicBezTo>
                  <a:cubicBezTo>
                    <a:pt x="1086" y="10335"/>
                    <a:pt x="921" y="10030"/>
                    <a:pt x="816" y="9700"/>
                  </a:cubicBezTo>
                  <a:cubicBezTo>
                    <a:pt x="682" y="9379"/>
                    <a:pt x="616" y="9038"/>
                    <a:pt x="523" y="8704"/>
                  </a:cubicBezTo>
                  <a:lnTo>
                    <a:pt x="444" y="8188"/>
                  </a:lnTo>
                  <a:cubicBezTo>
                    <a:pt x="433" y="8102"/>
                    <a:pt x="411" y="8019"/>
                    <a:pt x="409" y="7931"/>
                  </a:cubicBezTo>
                  <a:lnTo>
                    <a:pt x="396" y="7671"/>
                  </a:lnTo>
                  <a:lnTo>
                    <a:pt x="383" y="7410"/>
                  </a:lnTo>
                  <a:cubicBezTo>
                    <a:pt x="376" y="7324"/>
                    <a:pt x="374" y="7236"/>
                    <a:pt x="380" y="7150"/>
                  </a:cubicBezTo>
                  <a:lnTo>
                    <a:pt x="407" y="6627"/>
                  </a:lnTo>
                  <a:cubicBezTo>
                    <a:pt x="409" y="6542"/>
                    <a:pt x="418" y="6454"/>
                    <a:pt x="433" y="6368"/>
                  </a:cubicBezTo>
                  <a:lnTo>
                    <a:pt x="473" y="6111"/>
                  </a:lnTo>
                  <a:lnTo>
                    <a:pt x="512" y="5854"/>
                  </a:lnTo>
                  <a:cubicBezTo>
                    <a:pt x="523" y="5768"/>
                    <a:pt x="552" y="5685"/>
                    <a:pt x="572" y="5601"/>
                  </a:cubicBezTo>
                  <a:cubicBezTo>
                    <a:pt x="616" y="5434"/>
                    <a:pt x="657" y="5265"/>
                    <a:pt x="704" y="5098"/>
                  </a:cubicBezTo>
                  <a:lnTo>
                    <a:pt x="882" y="4612"/>
                  </a:lnTo>
                  <a:cubicBezTo>
                    <a:pt x="934" y="4447"/>
                    <a:pt x="1020" y="4296"/>
                    <a:pt x="1093" y="4139"/>
                  </a:cubicBezTo>
                  <a:cubicBezTo>
                    <a:pt x="1169" y="3986"/>
                    <a:pt x="1235" y="3825"/>
                    <a:pt x="1332" y="3682"/>
                  </a:cubicBezTo>
                  <a:lnTo>
                    <a:pt x="1600" y="3243"/>
                  </a:lnTo>
                  <a:lnTo>
                    <a:pt x="1906" y="2832"/>
                  </a:lnTo>
                  <a:cubicBezTo>
                    <a:pt x="2002" y="2691"/>
                    <a:pt x="2119" y="2566"/>
                    <a:pt x="2235" y="2443"/>
                  </a:cubicBezTo>
                  <a:cubicBezTo>
                    <a:pt x="2354" y="2320"/>
                    <a:pt x="2457" y="2186"/>
                    <a:pt x="2589" y="2078"/>
                  </a:cubicBezTo>
                  <a:lnTo>
                    <a:pt x="2963" y="1737"/>
                  </a:lnTo>
                  <a:cubicBezTo>
                    <a:pt x="3095" y="1634"/>
                    <a:pt x="3231" y="1537"/>
                    <a:pt x="3365" y="1436"/>
                  </a:cubicBezTo>
                  <a:cubicBezTo>
                    <a:pt x="3433" y="1388"/>
                    <a:pt x="3497" y="1333"/>
                    <a:pt x="3567" y="1289"/>
                  </a:cubicBezTo>
                  <a:lnTo>
                    <a:pt x="3780" y="1159"/>
                  </a:lnTo>
                  <a:cubicBezTo>
                    <a:pt x="3923" y="1076"/>
                    <a:pt x="4060" y="981"/>
                    <a:pt x="4207" y="909"/>
                  </a:cubicBezTo>
                  <a:lnTo>
                    <a:pt x="4651" y="696"/>
                  </a:lnTo>
                  <a:lnTo>
                    <a:pt x="4761" y="643"/>
                  </a:lnTo>
                  <a:lnTo>
                    <a:pt x="4875" y="601"/>
                  </a:lnTo>
                  <a:lnTo>
                    <a:pt x="5106" y="518"/>
                  </a:lnTo>
                  <a:cubicBezTo>
                    <a:pt x="5405" y="394"/>
                    <a:pt x="5721" y="329"/>
                    <a:pt x="6029" y="245"/>
                  </a:cubicBezTo>
                  <a:cubicBezTo>
                    <a:pt x="6106" y="225"/>
                    <a:pt x="6183" y="210"/>
                    <a:pt x="6262" y="201"/>
                  </a:cubicBezTo>
                  <a:lnTo>
                    <a:pt x="6497" y="166"/>
                  </a:lnTo>
                  <a:cubicBezTo>
                    <a:pt x="6653" y="146"/>
                    <a:pt x="6807" y="107"/>
                    <a:pt x="6963" y="107"/>
                  </a:cubicBezTo>
                  <a:cubicBezTo>
                    <a:pt x="7178" y="98"/>
                    <a:pt x="7390" y="81"/>
                    <a:pt x="7601" y="81"/>
                  </a:cubicBezTo>
                  <a:cubicBezTo>
                    <a:pt x="7696" y="81"/>
                    <a:pt x="7791" y="84"/>
                    <a:pt x="7886" y="93"/>
                  </a:cubicBezTo>
                  <a:cubicBezTo>
                    <a:pt x="8038" y="102"/>
                    <a:pt x="8189" y="104"/>
                    <a:pt x="8339" y="120"/>
                  </a:cubicBezTo>
                  <a:lnTo>
                    <a:pt x="8780" y="186"/>
                  </a:lnTo>
                  <a:lnTo>
                    <a:pt x="9000" y="219"/>
                  </a:lnTo>
                  <a:cubicBezTo>
                    <a:pt x="9073" y="234"/>
                    <a:pt x="9143" y="254"/>
                    <a:pt x="9213" y="271"/>
                  </a:cubicBezTo>
                  <a:lnTo>
                    <a:pt x="9635" y="379"/>
                  </a:lnTo>
                  <a:cubicBezTo>
                    <a:pt x="9774" y="414"/>
                    <a:pt x="9906" y="474"/>
                    <a:pt x="10040" y="518"/>
                  </a:cubicBezTo>
                  <a:cubicBezTo>
                    <a:pt x="10172" y="568"/>
                    <a:pt x="10306" y="608"/>
                    <a:pt x="10433" y="667"/>
                  </a:cubicBezTo>
                  <a:lnTo>
                    <a:pt x="10804" y="847"/>
                  </a:lnTo>
                  <a:lnTo>
                    <a:pt x="10989" y="933"/>
                  </a:lnTo>
                  <a:cubicBezTo>
                    <a:pt x="11048" y="968"/>
                    <a:pt x="11103" y="1003"/>
                    <a:pt x="11163" y="1038"/>
                  </a:cubicBezTo>
                  <a:cubicBezTo>
                    <a:pt x="12697" y="1922"/>
                    <a:pt x="13853" y="3337"/>
                    <a:pt x="14413" y="5019"/>
                  </a:cubicBezTo>
                  <a:cubicBezTo>
                    <a:pt x="14442" y="5093"/>
                    <a:pt x="14466" y="5168"/>
                    <a:pt x="14484" y="5247"/>
                  </a:cubicBezTo>
                  <a:cubicBezTo>
                    <a:pt x="14503" y="5322"/>
                    <a:pt x="14521" y="5394"/>
                    <a:pt x="14541" y="5467"/>
                  </a:cubicBezTo>
                  <a:cubicBezTo>
                    <a:pt x="14574" y="5610"/>
                    <a:pt x="14622" y="5742"/>
                    <a:pt x="14637" y="5874"/>
                  </a:cubicBezTo>
                  <a:cubicBezTo>
                    <a:pt x="14675" y="6131"/>
                    <a:pt x="14717" y="6357"/>
                    <a:pt x="14739" y="6546"/>
                  </a:cubicBezTo>
                  <a:cubicBezTo>
                    <a:pt x="14758" y="6928"/>
                    <a:pt x="14771" y="7166"/>
                    <a:pt x="14776" y="7236"/>
                  </a:cubicBezTo>
                  <a:lnTo>
                    <a:pt x="14776" y="7234"/>
                  </a:lnTo>
                  <a:cubicBezTo>
                    <a:pt x="14780" y="5489"/>
                    <a:pt x="14150" y="3801"/>
                    <a:pt x="13004" y="2487"/>
                  </a:cubicBezTo>
                  <a:cubicBezTo>
                    <a:pt x="12433" y="1830"/>
                    <a:pt x="11750" y="1280"/>
                    <a:pt x="10985" y="863"/>
                  </a:cubicBezTo>
                  <a:cubicBezTo>
                    <a:pt x="10220" y="443"/>
                    <a:pt x="9374" y="179"/>
                    <a:pt x="8510" y="65"/>
                  </a:cubicBezTo>
                  <a:cubicBezTo>
                    <a:pt x="8183" y="22"/>
                    <a:pt x="7854" y="0"/>
                    <a:pt x="752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5"/>
            <p:cNvSpPr/>
            <p:nvPr/>
          </p:nvSpPr>
          <p:spPr>
            <a:xfrm>
              <a:off x="4435150" y="3045100"/>
              <a:ext cx="316450" cy="316375"/>
            </a:xfrm>
            <a:custGeom>
              <a:avLst/>
              <a:gdLst/>
              <a:ahLst/>
              <a:cxnLst/>
              <a:rect l="l" t="t" r="r" b="b"/>
              <a:pathLst>
                <a:path w="12658" h="12655" extrusionOk="0">
                  <a:moveTo>
                    <a:pt x="6361" y="0"/>
                  </a:moveTo>
                  <a:cubicBezTo>
                    <a:pt x="5890" y="0"/>
                    <a:pt x="5420" y="52"/>
                    <a:pt x="4958" y="155"/>
                  </a:cubicBezTo>
                  <a:cubicBezTo>
                    <a:pt x="4218" y="320"/>
                    <a:pt x="3512" y="616"/>
                    <a:pt x="2879" y="1034"/>
                  </a:cubicBezTo>
                  <a:cubicBezTo>
                    <a:pt x="1613" y="1869"/>
                    <a:pt x="664" y="3172"/>
                    <a:pt x="268" y="4638"/>
                  </a:cubicBezTo>
                  <a:cubicBezTo>
                    <a:pt x="68" y="5374"/>
                    <a:pt x="0" y="6139"/>
                    <a:pt x="68" y="6897"/>
                  </a:cubicBezTo>
                  <a:cubicBezTo>
                    <a:pt x="143" y="7658"/>
                    <a:pt x="354" y="8399"/>
                    <a:pt x="693" y="9084"/>
                  </a:cubicBezTo>
                  <a:cubicBezTo>
                    <a:pt x="1363" y="10456"/>
                    <a:pt x="2550" y="11574"/>
                    <a:pt x="3972" y="12168"/>
                  </a:cubicBezTo>
                  <a:cubicBezTo>
                    <a:pt x="4686" y="12467"/>
                    <a:pt x="5449" y="12631"/>
                    <a:pt x="6222" y="12651"/>
                  </a:cubicBezTo>
                  <a:cubicBezTo>
                    <a:pt x="6296" y="12654"/>
                    <a:pt x="6370" y="12655"/>
                    <a:pt x="6444" y="12655"/>
                  </a:cubicBezTo>
                  <a:cubicBezTo>
                    <a:pt x="7143" y="12655"/>
                    <a:pt x="7839" y="12542"/>
                    <a:pt x="8503" y="12322"/>
                  </a:cubicBezTo>
                  <a:cubicBezTo>
                    <a:pt x="9994" y="11829"/>
                    <a:pt x="11248" y="10807"/>
                    <a:pt x="12033" y="9449"/>
                  </a:cubicBezTo>
                  <a:cubicBezTo>
                    <a:pt x="12101" y="9328"/>
                    <a:pt x="12150" y="9196"/>
                    <a:pt x="12198" y="9064"/>
                  </a:cubicBezTo>
                  <a:cubicBezTo>
                    <a:pt x="12246" y="8933"/>
                    <a:pt x="12306" y="8807"/>
                    <a:pt x="12345" y="8673"/>
                  </a:cubicBezTo>
                  <a:cubicBezTo>
                    <a:pt x="12415" y="8405"/>
                    <a:pt x="12506" y="8146"/>
                    <a:pt x="12541" y="7871"/>
                  </a:cubicBezTo>
                  <a:cubicBezTo>
                    <a:pt x="12657" y="7333"/>
                    <a:pt x="12651" y="6781"/>
                    <a:pt x="12631" y="6247"/>
                  </a:cubicBezTo>
                  <a:lnTo>
                    <a:pt x="12631" y="6247"/>
                  </a:lnTo>
                  <a:cubicBezTo>
                    <a:pt x="12631" y="6247"/>
                    <a:pt x="12622" y="6394"/>
                    <a:pt x="12609" y="6673"/>
                  </a:cubicBezTo>
                  <a:cubicBezTo>
                    <a:pt x="12604" y="6744"/>
                    <a:pt x="12607" y="6821"/>
                    <a:pt x="12594" y="6906"/>
                  </a:cubicBezTo>
                  <a:cubicBezTo>
                    <a:pt x="12583" y="6990"/>
                    <a:pt x="12567" y="7082"/>
                    <a:pt x="12552" y="7183"/>
                  </a:cubicBezTo>
                  <a:lnTo>
                    <a:pt x="12503" y="7504"/>
                  </a:lnTo>
                  <a:cubicBezTo>
                    <a:pt x="12473" y="7616"/>
                    <a:pt x="12442" y="7735"/>
                    <a:pt x="12411" y="7860"/>
                  </a:cubicBezTo>
                  <a:cubicBezTo>
                    <a:pt x="12394" y="7924"/>
                    <a:pt x="12376" y="7988"/>
                    <a:pt x="12361" y="8056"/>
                  </a:cubicBezTo>
                  <a:cubicBezTo>
                    <a:pt x="12343" y="8122"/>
                    <a:pt x="12314" y="8185"/>
                    <a:pt x="12290" y="8254"/>
                  </a:cubicBezTo>
                  <a:cubicBezTo>
                    <a:pt x="12240" y="8388"/>
                    <a:pt x="12191" y="8530"/>
                    <a:pt x="12134" y="8675"/>
                  </a:cubicBezTo>
                  <a:cubicBezTo>
                    <a:pt x="12066" y="8818"/>
                    <a:pt x="11994" y="8966"/>
                    <a:pt x="11921" y="9117"/>
                  </a:cubicBezTo>
                  <a:cubicBezTo>
                    <a:pt x="11884" y="9196"/>
                    <a:pt x="11842" y="9271"/>
                    <a:pt x="11794" y="9344"/>
                  </a:cubicBezTo>
                  <a:lnTo>
                    <a:pt x="11655" y="9572"/>
                  </a:lnTo>
                  <a:cubicBezTo>
                    <a:pt x="11213" y="10258"/>
                    <a:pt x="10644" y="10853"/>
                    <a:pt x="9976" y="11324"/>
                  </a:cubicBezTo>
                  <a:cubicBezTo>
                    <a:pt x="9248" y="11847"/>
                    <a:pt x="8325" y="12227"/>
                    <a:pt x="7308" y="12377"/>
                  </a:cubicBezTo>
                  <a:cubicBezTo>
                    <a:pt x="7055" y="12427"/>
                    <a:pt x="6791" y="12427"/>
                    <a:pt x="6528" y="12442"/>
                  </a:cubicBezTo>
                  <a:cubicBezTo>
                    <a:pt x="6493" y="12446"/>
                    <a:pt x="6458" y="12447"/>
                    <a:pt x="6423" y="12447"/>
                  </a:cubicBezTo>
                  <a:cubicBezTo>
                    <a:pt x="6326" y="12447"/>
                    <a:pt x="6229" y="12437"/>
                    <a:pt x="6130" y="12434"/>
                  </a:cubicBezTo>
                  <a:cubicBezTo>
                    <a:pt x="5996" y="12425"/>
                    <a:pt x="5862" y="12427"/>
                    <a:pt x="5728" y="12409"/>
                  </a:cubicBezTo>
                  <a:lnTo>
                    <a:pt x="5323" y="12348"/>
                  </a:lnTo>
                  <a:cubicBezTo>
                    <a:pt x="5257" y="12337"/>
                    <a:pt x="5187" y="12333"/>
                    <a:pt x="5121" y="12315"/>
                  </a:cubicBezTo>
                  <a:lnTo>
                    <a:pt x="4921" y="12264"/>
                  </a:lnTo>
                  <a:cubicBezTo>
                    <a:pt x="4789" y="12227"/>
                    <a:pt x="4653" y="12199"/>
                    <a:pt x="4519" y="12157"/>
                  </a:cubicBezTo>
                  <a:lnTo>
                    <a:pt x="4125" y="12014"/>
                  </a:lnTo>
                  <a:cubicBezTo>
                    <a:pt x="3607" y="11803"/>
                    <a:pt x="3095" y="11537"/>
                    <a:pt x="2640" y="11177"/>
                  </a:cubicBezTo>
                  <a:lnTo>
                    <a:pt x="2466" y="11047"/>
                  </a:lnTo>
                  <a:cubicBezTo>
                    <a:pt x="2409" y="11001"/>
                    <a:pt x="2358" y="10950"/>
                    <a:pt x="2304" y="10902"/>
                  </a:cubicBezTo>
                  <a:cubicBezTo>
                    <a:pt x="2196" y="10803"/>
                    <a:pt x="2084" y="10708"/>
                    <a:pt x="1980" y="10605"/>
                  </a:cubicBezTo>
                  <a:cubicBezTo>
                    <a:pt x="1882" y="10497"/>
                    <a:pt x="1783" y="10390"/>
                    <a:pt x="1684" y="10280"/>
                  </a:cubicBezTo>
                  <a:lnTo>
                    <a:pt x="1609" y="10199"/>
                  </a:lnTo>
                  <a:lnTo>
                    <a:pt x="1543" y="10111"/>
                  </a:lnTo>
                  <a:lnTo>
                    <a:pt x="1411" y="9935"/>
                  </a:lnTo>
                  <a:lnTo>
                    <a:pt x="1277" y="9757"/>
                  </a:lnTo>
                  <a:cubicBezTo>
                    <a:pt x="1231" y="9700"/>
                    <a:pt x="1198" y="9632"/>
                    <a:pt x="1158" y="9570"/>
                  </a:cubicBezTo>
                  <a:cubicBezTo>
                    <a:pt x="1082" y="9442"/>
                    <a:pt x="1002" y="9319"/>
                    <a:pt x="928" y="9190"/>
                  </a:cubicBezTo>
                  <a:cubicBezTo>
                    <a:pt x="800" y="8922"/>
                    <a:pt x="657" y="8658"/>
                    <a:pt x="567" y="8374"/>
                  </a:cubicBezTo>
                  <a:cubicBezTo>
                    <a:pt x="451" y="8097"/>
                    <a:pt x="396" y="7803"/>
                    <a:pt x="315" y="7515"/>
                  </a:cubicBezTo>
                  <a:lnTo>
                    <a:pt x="246" y="7069"/>
                  </a:lnTo>
                  <a:cubicBezTo>
                    <a:pt x="233" y="6996"/>
                    <a:pt x="222" y="6922"/>
                    <a:pt x="216" y="6847"/>
                  </a:cubicBezTo>
                  <a:lnTo>
                    <a:pt x="205" y="6623"/>
                  </a:lnTo>
                  <a:lnTo>
                    <a:pt x="194" y="6396"/>
                  </a:lnTo>
                  <a:cubicBezTo>
                    <a:pt x="187" y="6322"/>
                    <a:pt x="187" y="6247"/>
                    <a:pt x="191" y="6172"/>
                  </a:cubicBezTo>
                  <a:lnTo>
                    <a:pt x="213" y="5722"/>
                  </a:lnTo>
                  <a:cubicBezTo>
                    <a:pt x="216" y="5647"/>
                    <a:pt x="224" y="5572"/>
                    <a:pt x="238" y="5500"/>
                  </a:cubicBezTo>
                  <a:lnTo>
                    <a:pt x="273" y="5278"/>
                  </a:lnTo>
                  <a:lnTo>
                    <a:pt x="306" y="5056"/>
                  </a:lnTo>
                  <a:cubicBezTo>
                    <a:pt x="317" y="4981"/>
                    <a:pt x="341" y="4908"/>
                    <a:pt x="359" y="4836"/>
                  </a:cubicBezTo>
                  <a:cubicBezTo>
                    <a:pt x="396" y="4693"/>
                    <a:pt x="431" y="4546"/>
                    <a:pt x="471" y="4403"/>
                  </a:cubicBezTo>
                  <a:lnTo>
                    <a:pt x="624" y="3983"/>
                  </a:lnTo>
                  <a:cubicBezTo>
                    <a:pt x="671" y="3840"/>
                    <a:pt x="741" y="3709"/>
                    <a:pt x="807" y="3574"/>
                  </a:cubicBezTo>
                  <a:cubicBezTo>
                    <a:pt x="873" y="3443"/>
                    <a:pt x="932" y="3304"/>
                    <a:pt x="1013" y="3181"/>
                  </a:cubicBezTo>
                  <a:lnTo>
                    <a:pt x="1244" y="2801"/>
                  </a:lnTo>
                  <a:lnTo>
                    <a:pt x="1510" y="2447"/>
                  </a:lnTo>
                  <a:cubicBezTo>
                    <a:pt x="1594" y="2326"/>
                    <a:pt x="1695" y="2218"/>
                    <a:pt x="1796" y="2113"/>
                  </a:cubicBezTo>
                  <a:cubicBezTo>
                    <a:pt x="1897" y="2007"/>
                    <a:pt x="1987" y="1889"/>
                    <a:pt x="2099" y="1796"/>
                  </a:cubicBezTo>
                  <a:lnTo>
                    <a:pt x="2422" y="1504"/>
                  </a:lnTo>
                  <a:cubicBezTo>
                    <a:pt x="2536" y="1412"/>
                    <a:pt x="2655" y="1331"/>
                    <a:pt x="2769" y="1243"/>
                  </a:cubicBezTo>
                  <a:cubicBezTo>
                    <a:pt x="2829" y="1201"/>
                    <a:pt x="2884" y="1155"/>
                    <a:pt x="2943" y="1115"/>
                  </a:cubicBezTo>
                  <a:lnTo>
                    <a:pt x="3128" y="1003"/>
                  </a:lnTo>
                  <a:cubicBezTo>
                    <a:pt x="3253" y="933"/>
                    <a:pt x="3369" y="849"/>
                    <a:pt x="3497" y="788"/>
                  </a:cubicBezTo>
                  <a:lnTo>
                    <a:pt x="3879" y="603"/>
                  </a:lnTo>
                  <a:lnTo>
                    <a:pt x="3976" y="557"/>
                  </a:lnTo>
                  <a:lnTo>
                    <a:pt x="4075" y="522"/>
                  </a:lnTo>
                  <a:lnTo>
                    <a:pt x="4273" y="449"/>
                  </a:lnTo>
                  <a:cubicBezTo>
                    <a:pt x="4530" y="342"/>
                    <a:pt x="4802" y="284"/>
                    <a:pt x="5068" y="214"/>
                  </a:cubicBezTo>
                  <a:cubicBezTo>
                    <a:pt x="5134" y="196"/>
                    <a:pt x="5202" y="183"/>
                    <a:pt x="5271" y="177"/>
                  </a:cubicBezTo>
                  <a:lnTo>
                    <a:pt x="5473" y="146"/>
                  </a:lnTo>
                  <a:cubicBezTo>
                    <a:pt x="5607" y="128"/>
                    <a:pt x="5739" y="95"/>
                    <a:pt x="5875" y="95"/>
                  </a:cubicBezTo>
                  <a:cubicBezTo>
                    <a:pt x="6060" y="86"/>
                    <a:pt x="6244" y="71"/>
                    <a:pt x="6426" y="71"/>
                  </a:cubicBezTo>
                  <a:cubicBezTo>
                    <a:pt x="6508" y="71"/>
                    <a:pt x="6589" y="74"/>
                    <a:pt x="6671" y="82"/>
                  </a:cubicBezTo>
                  <a:cubicBezTo>
                    <a:pt x="6802" y="91"/>
                    <a:pt x="6934" y="91"/>
                    <a:pt x="7062" y="104"/>
                  </a:cubicBezTo>
                  <a:lnTo>
                    <a:pt x="7444" y="164"/>
                  </a:lnTo>
                  <a:lnTo>
                    <a:pt x="7633" y="190"/>
                  </a:lnTo>
                  <a:cubicBezTo>
                    <a:pt x="7695" y="203"/>
                    <a:pt x="7756" y="221"/>
                    <a:pt x="7818" y="236"/>
                  </a:cubicBezTo>
                  <a:lnTo>
                    <a:pt x="8180" y="328"/>
                  </a:lnTo>
                  <a:cubicBezTo>
                    <a:pt x="8301" y="357"/>
                    <a:pt x="8413" y="410"/>
                    <a:pt x="8528" y="449"/>
                  </a:cubicBezTo>
                  <a:cubicBezTo>
                    <a:pt x="8642" y="493"/>
                    <a:pt x="8758" y="526"/>
                    <a:pt x="8868" y="577"/>
                  </a:cubicBezTo>
                  <a:lnTo>
                    <a:pt x="9189" y="731"/>
                  </a:lnTo>
                  <a:lnTo>
                    <a:pt x="9347" y="807"/>
                  </a:lnTo>
                  <a:cubicBezTo>
                    <a:pt x="9398" y="836"/>
                    <a:pt x="9448" y="867"/>
                    <a:pt x="9497" y="898"/>
                  </a:cubicBezTo>
                  <a:cubicBezTo>
                    <a:pt x="10822" y="1660"/>
                    <a:pt x="11820" y="2882"/>
                    <a:pt x="12306" y="4333"/>
                  </a:cubicBezTo>
                  <a:cubicBezTo>
                    <a:pt x="12330" y="4396"/>
                    <a:pt x="12350" y="4462"/>
                    <a:pt x="12365" y="4530"/>
                  </a:cubicBezTo>
                  <a:cubicBezTo>
                    <a:pt x="12380" y="4594"/>
                    <a:pt x="12398" y="4658"/>
                    <a:pt x="12413" y="4719"/>
                  </a:cubicBezTo>
                  <a:cubicBezTo>
                    <a:pt x="12442" y="4845"/>
                    <a:pt x="12484" y="4957"/>
                    <a:pt x="12497" y="5071"/>
                  </a:cubicBezTo>
                  <a:cubicBezTo>
                    <a:pt x="12530" y="5295"/>
                    <a:pt x="12567" y="5487"/>
                    <a:pt x="12585" y="5651"/>
                  </a:cubicBezTo>
                  <a:cubicBezTo>
                    <a:pt x="12602" y="5981"/>
                    <a:pt x="12613" y="6185"/>
                    <a:pt x="12618" y="6247"/>
                  </a:cubicBezTo>
                  <a:cubicBezTo>
                    <a:pt x="12620" y="4741"/>
                    <a:pt x="12077" y="3284"/>
                    <a:pt x="11088" y="2148"/>
                  </a:cubicBezTo>
                  <a:cubicBezTo>
                    <a:pt x="10596" y="1581"/>
                    <a:pt x="10005" y="1106"/>
                    <a:pt x="9345" y="748"/>
                  </a:cubicBezTo>
                  <a:cubicBezTo>
                    <a:pt x="8681" y="388"/>
                    <a:pt x="7956" y="153"/>
                    <a:pt x="7209" y="56"/>
                  </a:cubicBezTo>
                  <a:cubicBezTo>
                    <a:pt x="6927" y="19"/>
                    <a:pt x="6644" y="0"/>
                    <a:pt x="636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5"/>
            <p:cNvSpPr/>
            <p:nvPr/>
          </p:nvSpPr>
          <p:spPr>
            <a:xfrm>
              <a:off x="4453925" y="3066875"/>
              <a:ext cx="275975" cy="272900"/>
            </a:xfrm>
            <a:custGeom>
              <a:avLst/>
              <a:gdLst/>
              <a:ahLst/>
              <a:cxnLst/>
              <a:rect l="l" t="t" r="r" b="b"/>
              <a:pathLst>
                <a:path w="11039" h="10916" extrusionOk="0">
                  <a:moveTo>
                    <a:pt x="5607" y="0"/>
                  </a:moveTo>
                  <a:cubicBezTo>
                    <a:pt x="5202" y="0"/>
                    <a:pt x="4797" y="44"/>
                    <a:pt x="4401" y="132"/>
                  </a:cubicBezTo>
                  <a:cubicBezTo>
                    <a:pt x="3761" y="273"/>
                    <a:pt x="3155" y="530"/>
                    <a:pt x="2607" y="890"/>
                  </a:cubicBezTo>
                  <a:cubicBezTo>
                    <a:pt x="1517" y="1609"/>
                    <a:pt x="700" y="2732"/>
                    <a:pt x="357" y="3996"/>
                  </a:cubicBezTo>
                  <a:cubicBezTo>
                    <a:pt x="1" y="5275"/>
                    <a:pt x="131" y="6642"/>
                    <a:pt x="722" y="7831"/>
                  </a:cubicBezTo>
                  <a:cubicBezTo>
                    <a:pt x="1313" y="9029"/>
                    <a:pt x="2317" y="9976"/>
                    <a:pt x="3550" y="10495"/>
                  </a:cubicBezTo>
                  <a:cubicBezTo>
                    <a:pt x="4163" y="10754"/>
                    <a:pt x="4823" y="10895"/>
                    <a:pt x="5489" y="10912"/>
                  </a:cubicBezTo>
                  <a:cubicBezTo>
                    <a:pt x="5556" y="10915"/>
                    <a:pt x="5623" y="10916"/>
                    <a:pt x="5690" y="10916"/>
                  </a:cubicBezTo>
                  <a:cubicBezTo>
                    <a:pt x="6291" y="10916"/>
                    <a:pt x="6889" y="10818"/>
                    <a:pt x="7460" y="10629"/>
                  </a:cubicBezTo>
                  <a:cubicBezTo>
                    <a:pt x="8744" y="10204"/>
                    <a:pt x="9827" y="9323"/>
                    <a:pt x="10504" y="8152"/>
                  </a:cubicBezTo>
                  <a:cubicBezTo>
                    <a:pt x="10563" y="8046"/>
                    <a:pt x="10605" y="7932"/>
                    <a:pt x="10647" y="7818"/>
                  </a:cubicBezTo>
                  <a:cubicBezTo>
                    <a:pt x="10686" y="7706"/>
                    <a:pt x="10739" y="7598"/>
                    <a:pt x="10770" y="7481"/>
                  </a:cubicBezTo>
                  <a:cubicBezTo>
                    <a:pt x="10832" y="7248"/>
                    <a:pt x="10911" y="7024"/>
                    <a:pt x="10939" y="6787"/>
                  </a:cubicBezTo>
                  <a:cubicBezTo>
                    <a:pt x="11038" y="6323"/>
                    <a:pt x="11029" y="5848"/>
                    <a:pt x="11010" y="5387"/>
                  </a:cubicBezTo>
                  <a:lnTo>
                    <a:pt x="11010" y="5387"/>
                  </a:lnTo>
                  <a:lnTo>
                    <a:pt x="10992" y="5754"/>
                  </a:lnTo>
                  <a:cubicBezTo>
                    <a:pt x="10988" y="5813"/>
                    <a:pt x="10990" y="5881"/>
                    <a:pt x="10979" y="5954"/>
                  </a:cubicBezTo>
                  <a:cubicBezTo>
                    <a:pt x="10968" y="6029"/>
                    <a:pt x="10955" y="6108"/>
                    <a:pt x="10941" y="6194"/>
                  </a:cubicBezTo>
                  <a:cubicBezTo>
                    <a:pt x="10928" y="6277"/>
                    <a:pt x="10915" y="6372"/>
                    <a:pt x="10900" y="6470"/>
                  </a:cubicBezTo>
                  <a:cubicBezTo>
                    <a:pt x="10875" y="6567"/>
                    <a:pt x="10847" y="6668"/>
                    <a:pt x="10821" y="6778"/>
                  </a:cubicBezTo>
                  <a:cubicBezTo>
                    <a:pt x="10805" y="6831"/>
                    <a:pt x="10792" y="6888"/>
                    <a:pt x="10777" y="6945"/>
                  </a:cubicBezTo>
                  <a:cubicBezTo>
                    <a:pt x="10763" y="7002"/>
                    <a:pt x="10737" y="7057"/>
                    <a:pt x="10717" y="7117"/>
                  </a:cubicBezTo>
                  <a:cubicBezTo>
                    <a:pt x="10673" y="7233"/>
                    <a:pt x="10632" y="7354"/>
                    <a:pt x="10583" y="7479"/>
                  </a:cubicBezTo>
                  <a:cubicBezTo>
                    <a:pt x="10524" y="7602"/>
                    <a:pt x="10462" y="7728"/>
                    <a:pt x="10399" y="7859"/>
                  </a:cubicBezTo>
                  <a:cubicBezTo>
                    <a:pt x="10368" y="7928"/>
                    <a:pt x="10330" y="7991"/>
                    <a:pt x="10289" y="8053"/>
                  </a:cubicBezTo>
                  <a:cubicBezTo>
                    <a:pt x="10249" y="8119"/>
                    <a:pt x="10210" y="8185"/>
                    <a:pt x="10170" y="8251"/>
                  </a:cubicBezTo>
                  <a:cubicBezTo>
                    <a:pt x="9790" y="8842"/>
                    <a:pt x="9297" y="9354"/>
                    <a:pt x="8722" y="9760"/>
                  </a:cubicBezTo>
                  <a:cubicBezTo>
                    <a:pt x="8095" y="10211"/>
                    <a:pt x="7302" y="10539"/>
                    <a:pt x="6425" y="10666"/>
                  </a:cubicBezTo>
                  <a:cubicBezTo>
                    <a:pt x="6207" y="10710"/>
                    <a:pt x="5981" y="10708"/>
                    <a:pt x="5752" y="10723"/>
                  </a:cubicBezTo>
                  <a:cubicBezTo>
                    <a:pt x="5722" y="10727"/>
                    <a:pt x="5692" y="10728"/>
                    <a:pt x="5661" y="10728"/>
                  </a:cubicBezTo>
                  <a:cubicBezTo>
                    <a:pt x="5578" y="10728"/>
                    <a:pt x="5493" y="10718"/>
                    <a:pt x="5410" y="10717"/>
                  </a:cubicBezTo>
                  <a:cubicBezTo>
                    <a:pt x="5295" y="10708"/>
                    <a:pt x="5179" y="10710"/>
                    <a:pt x="5062" y="10695"/>
                  </a:cubicBezTo>
                  <a:lnTo>
                    <a:pt x="4715" y="10642"/>
                  </a:lnTo>
                  <a:cubicBezTo>
                    <a:pt x="4658" y="10633"/>
                    <a:pt x="4599" y="10629"/>
                    <a:pt x="4542" y="10613"/>
                  </a:cubicBezTo>
                  <a:lnTo>
                    <a:pt x="4368" y="10569"/>
                  </a:lnTo>
                  <a:cubicBezTo>
                    <a:pt x="4254" y="10539"/>
                    <a:pt x="4137" y="10514"/>
                    <a:pt x="4023" y="10477"/>
                  </a:cubicBezTo>
                  <a:lnTo>
                    <a:pt x="3684" y="10354"/>
                  </a:lnTo>
                  <a:cubicBezTo>
                    <a:pt x="3236" y="10171"/>
                    <a:pt x="2794" y="9943"/>
                    <a:pt x="2403" y="9633"/>
                  </a:cubicBezTo>
                  <a:lnTo>
                    <a:pt x="2254" y="9521"/>
                  </a:lnTo>
                  <a:cubicBezTo>
                    <a:pt x="2205" y="9481"/>
                    <a:pt x="2161" y="9437"/>
                    <a:pt x="2113" y="9396"/>
                  </a:cubicBezTo>
                  <a:cubicBezTo>
                    <a:pt x="2023" y="9310"/>
                    <a:pt x="1924" y="9231"/>
                    <a:pt x="1836" y="9141"/>
                  </a:cubicBezTo>
                  <a:lnTo>
                    <a:pt x="1581" y="8862"/>
                  </a:lnTo>
                  <a:lnTo>
                    <a:pt x="1515" y="8791"/>
                  </a:lnTo>
                  <a:lnTo>
                    <a:pt x="1460" y="8714"/>
                  </a:lnTo>
                  <a:lnTo>
                    <a:pt x="1346" y="8563"/>
                  </a:lnTo>
                  <a:lnTo>
                    <a:pt x="1229" y="8411"/>
                  </a:lnTo>
                  <a:cubicBezTo>
                    <a:pt x="1190" y="8358"/>
                    <a:pt x="1161" y="8303"/>
                    <a:pt x="1128" y="8248"/>
                  </a:cubicBezTo>
                  <a:cubicBezTo>
                    <a:pt x="1062" y="8139"/>
                    <a:pt x="992" y="8031"/>
                    <a:pt x="928" y="7921"/>
                  </a:cubicBezTo>
                  <a:cubicBezTo>
                    <a:pt x="821" y="7690"/>
                    <a:pt x="698" y="7464"/>
                    <a:pt x="618" y="7218"/>
                  </a:cubicBezTo>
                  <a:cubicBezTo>
                    <a:pt x="517" y="6980"/>
                    <a:pt x="471" y="6725"/>
                    <a:pt x="401" y="6479"/>
                  </a:cubicBezTo>
                  <a:lnTo>
                    <a:pt x="342" y="6097"/>
                  </a:lnTo>
                  <a:cubicBezTo>
                    <a:pt x="331" y="6033"/>
                    <a:pt x="322" y="5967"/>
                    <a:pt x="317" y="5903"/>
                  </a:cubicBezTo>
                  <a:lnTo>
                    <a:pt x="306" y="5710"/>
                  </a:lnTo>
                  <a:lnTo>
                    <a:pt x="298" y="5517"/>
                  </a:lnTo>
                  <a:cubicBezTo>
                    <a:pt x="291" y="5451"/>
                    <a:pt x="291" y="5387"/>
                    <a:pt x="295" y="5323"/>
                  </a:cubicBezTo>
                  <a:lnTo>
                    <a:pt x="313" y="4934"/>
                  </a:lnTo>
                  <a:cubicBezTo>
                    <a:pt x="315" y="4870"/>
                    <a:pt x="322" y="4805"/>
                    <a:pt x="335" y="4743"/>
                  </a:cubicBezTo>
                  <a:lnTo>
                    <a:pt x="364" y="4550"/>
                  </a:lnTo>
                  <a:lnTo>
                    <a:pt x="392" y="4358"/>
                  </a:lnTo>
                  <a:cubicBezTo>
                    <a:pt x="401" y="4295"/>
                    <a:pt x="423" y="4233"/>
                    <a:pt x="436" y="4169"/>
                  </a:cubicBezTo>
                  <a:cubicBezTo>
                    <a:pt x="471" y="4046"/>
                    <a:pt x="500" y="3921"/>
                    <a:pt x="535" y="3796"/>
                  </a:cubicBezTo>
                  <a:lnTo>
                    <a:pt x="667" y="3435"/>
                  </a:lnTo>
                  <a:cubicBezTo>
                    <a:pt x="706" y="3312"/>
                    <a:pt x="768" y="3198"/>
                    <a:pt x="825" y="3084"/>
                  </a:cubicBezTo>
                  <a:cubicBezTo>
                    <a:pt x="880" y="2969"/>
                    <a:pt x="931" y="2851"/>
                    <a:pt x="1001" y="2745"/>
                  </a:cubicBezTo>
                  <a:lnTo>
                    <a:pt x="1201" y="2418"/>
                  </a:lnTo>
                  <a:lnTo>
                    <a:pt x="1429" y="2112"/>
                  </a:lnTo>
                  <a:cubicBezTo>
                    <a:pt x="1502" y="2007"/>
                    <a:pt x="1590" y="1914"/>
                    <a:pt x="1678" y="1824"/>
                  </a:cubicBezTo>
                  <a:cubicBezTo>
                    <a:pt x="1764" y="1732"/>
                    <a:pt x="1840" y="1631"/>
                    <a:pt x="1939" y="1552"/>
                  </a:cubicBezTo>
                  <a:lnTo>
                    <a:pt x="2216" y="1299"/>
                  </a:lnTo>
                  <a:cubicBezTo>
                    <a:pt x="2315" y="1220"/>
                    <a:pt x="2416" y="1150"/>
                    <a:pt x="2515" y="1075"/>
                  </a:cubicBezTo>
                  <a:cubicBezTo>
                    <a:pt x="2566" y="1038"/>
                    <a:pt x="2614" y="998"/>
                    <a:pt x="2665" y="965"/>
                  </a:cubicBezTo>
                  <a:lnTo>
                    <a:pt x="2825" y="868"/>
                  </a:lnTo>
                  <a:cubicBezTo>
                    <a:pt x="2931" y="807"/>
                    <a:pt x="3032" y="734"/>
                    <a:pt x="3142" y="682"/>
                  </a:cubicBezTo>
                  <a:lnTo>
                    <a:pt x="3471" y="523"/>
                  </a:lnTo>
                  <a:lnTo>
                    <a:pt x="3555" y="484"/>
                  </a:lnTo>
                  <a:lnTo>
                    <a:pt x="3640" y="453"/>
                  </a:lnTo>
                  <a:lnTo>
                    <a:pt x="3810" y="391"/>
                  </a:lnTo>
                  <a:cubicBezTo>
                    <a:pt x="4034" y="299"/>
                    <a:pt x="4269" y="251"/>
                    <a:pt x="4495" y="189"/>
                  </a:cubicBezTo>
                  <a:cubicBezTo>
                    <a:pt x="4552" y="174"/>
                    <a:pt x="4612" y="163"/>
                    <a:pt x="4669" y="156"/>
                  </a:cubicBezTo>
                  <a:lnTo>
                    <a:pt x="4845" y="128"/>
                  </a:lnTo>
                  <a:cubicBezTo>
                    <a:pt x="4959" y="112"/>
                    <a:pt x="5073" y="86"/>
                    <a:pt x="5190" y="86"/>
                  </a:cubicBezTo>
                  <a:cubicBezTo>
                    <a:pt x="5350" y="78"/>
                    <a:pt x="5508" y="65"/>
                    <a:pt x="5665" y="65"/>
                  </a:cubicBezTo>
                  <a:cubicBezTo>
                    <a:pt x="5736" y="65"/>
                    <a:pt x="5807" y="67"/>
                    <a:pt x="5878" y="75"/>
                  </a:cubicBezTo>
                  <a:cubicBezTo>
                    <a:pt x="5990" y="82"/>
                    <a:pt x="6104" y="82"/>
                    <a:pt x="6214" y="93"/>
                  </a:cubicBezTo>
                  <a:lnTo>
                    <a:pt x="6544" y="143"/>
                  </a:lnTo>
                  <a:lnTo>
                    <a:pt x="6706" y="167"/>
                  </a:lnTo>
                  <a:cubicBezTo>
                    <a:pt x="6761" y="178"/>
                    <a:pt x="6812" y="194"/>
                    <a:pt x="6865" y="207"/>
                  </a:cubicBezTo>
                  <a:lnTo>
                    <a:pt x="7179" y="286"/>
                  </a:lnTo>
                  <a:cubicBezTo>
                    <a:pt x="7282" y="312"/>
                    <a:pt x="7379" y="356"/>
                    <a:pt x="7478" y="389"/>
                  </a:cubicBezTo>
                  <a:cubicBezTo>
                    <a:pt x="7577" y="427"/>
                    <a:pt x="7678" y="455"/>
                    <a:pt x="7770" y="499"/>
                  </a:cubicBezTo>
                  <a:lnTo>
                    <a:pt x="8047" y="633"/>
                  </a:lnTo>
                  <a:lnTo>
                    <a:pt x="8183" y="697"/>
                  </a:lnTo>
                  <a:cubicBezTo>
                    <a:pt x="8227" y="723"/>
                    <a:pt x="8271" y="750"/>
                    <a:pt x="8313" y="776"/>
                  </a:cubicBezTo>
                  <a:cubicBezTo>
                    <a:pt x="9454" y="1433"/>
                    <a:pt x="10313" y="2486"/>
                    <a:pt x="10730" y="3734"/>
                  </a:cubicBezTo>
                  <a:cubicBezTo>
                    <a:pt x="10752" y="3789"/>
                    <a:pt x="10768" y="3846"/>
                    <a:pt x="10781" y="3903"/>
                  </a:cubicBezTo>
                  <a:cubicBezTo>
                    <a:pt x="10796" y="3961"/>
                    <a:pt x="10810" y="4016"/>
                    <a:pt x="10823" y="4068"/>
                  </a:cubicBezTo>
                  <a:cubicBezTo>
                    <a:pt x="10849" y="4176"/>
                    <a:pt x="10884" y="4275"/>
                    <a:pt x="10895" y="4372"/>
                  </a:cubicBezTo>
                  <a:cubicBezTo>
                    <a:pt x="10924" y="4565"/>
                    <a:pt x="10955" y="4730"/>
                    <a:pt x="10970" y="4873"/>
                  </a:cubicBezTo>
                  <a:cubicBezTo>
                    <a:pt x="10985" y="5156"/>
                    <a:pt x="10996" y="5332"/>
                    <a:pt x="10999" y="5385"/>
                  </a:cubicBezTo>
                  <a:cubicBezTo>
                    <a:pt x="11001" y="4088"/>
                    <a:pt x="10535" y="2833"/>
                    <a:pt x="9684" y="1853"/>
                  </a:cubicBezTo>
                  <a:cubicBezTo>
                    <a:pt x="9258" y="1363"/>
                    <a:pt x="8750" y="954"/>
                    <a:pt x="8181" y="644"/>
                  </a:cubicBezTo>
                  <a:cubicBezTo>
                    <a:pt x="7610" y="334"/>
                    <a:pt x="6985" y="132"/>
                    <a:pt x="6339" y="49"/>
                  </a:cubicBezTo>
                  <a:cubicBezTo>
                    <a:pt x="6096" y="16"/>
                    <a:pt x="5851" y="0"/>
                    <a:pt x="560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5"/>
            <p:cNvSpPr/>
            <p:nvPr/>
          </p:nvSpPr>
          <p:spPr>
            <a:xfrm>
              <a:off x="4317175" y="2925725"/>
              <a:ext cx="557175" cy="554525"/>
            </a:xfrm>
            <a:custGeom>
              <a:avLst/>
              <a:gdLst/>
              <a:ahLst/>
              <a:cxnLst/>
              <a:rect l="l" t="t" r="r" b="b"/>
              <a:pathLst>
                <a:path w="22287" h="22181" extrusionOk="0">
                  <a:moveTo>
                    <a:pt x="11142" y="350"/>
                  </a:moveTo>
                  <a:cubicBezTo>
                    <a:pt x="17084" y="350"/>
                    <a:pt x="21921" y="5160"/>
                    <a:pt x="21928" y="11077"/>
                  </a:cubicBezTo>
                  <a:cubicBezTo>
                    <a:pt x="21934" y="16998"/>
                    <a:pt x="17102" y="21822"/>
                    <a:pt x="11154" y="21831"/>
                  </a:cubicBezTo>
                  <a:cubicBezTo>
                    <a:pt x="11150" y="21831"/>
                    <a:pt x="11146" y="21831"/>
                    <a:pt x="11142" y="21831"/>
                  </a:cubicBezTo>
                  <a:cubicBezTo>
                    <a:pt x="5201" y="21831"/>
                    <a:pt x="365" y="17020"/>
                    <a:pt x="359" y="11101"/>
                  </a:cubicBezTo>
                  <a:cubicBezTo>
                    <a:pt x="352" y="5178"/>
                    <a:pt x="5183" y="356"/>
                    <a:pt x="11130" y="350"/>
                  </a:cubicBezTo>
                  <a:cubicBezTo>
                    <a:pt x="11134" y="350"/>
                    <a:pt x="11138" y="350"/>
                    <a:pt x="11142" y="350"/>
                  </a:cubicBezTo>
                  <a:close/>
                  <a:moveTo>
                    <a:pt x="11142" y="0"/>
                  </a:moveTo>
                  <a:cubicBezTo>
                    <a:pt x="11138" y="0"/>
                    <a:pt x="11134" y="0"/>
                    <a:pt x="11130" y="0"/>
                  </a:cubicBezTo>
                  <a:cubicBezTo>
                    <a:pt x="4981" y="7"/>
                    <a:pt x="1" y="4978"/>
                    <a:pt x="7" y="11101"/>
                  </a:cubicBezTo>
                  <a:cubicBezTo>
                    <a:pt x="14" y="17222"/>
                    <a:pt x="4998" y="22180"/>
                    <a:pt x="11144" y="22180"/>
                  </a:cubicBezTo>
                  <a:cubicBezTo>
                    <a:pt x="11148" y="22180"/>
                    <a:pt x="11152" y="22180"/>
                    <a:pt x="11157" y="22180"/>
                  </a:cubicBezTo>
                  <a:cubicBezTo>
                    <a:pt x="17306" y="22173"/>
                    <a:pt x="22286" y="17200"/>
                    <a:pt x="22279" y="11077"/>
                  </a:cubicBezTo>
                  <a:cubicBezTo>
                    <a:pt x="22273" y="4956"/>
                    <a:pt x="17288" y="0"/>
                    <a:pt x="1114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5"/>
            <p:cNvSpPr/>
            <p:nvPr/>
          </p:nvSpPr>
          <p:spPr>
            <a:xfrm>
              <a:off x="4197638" y="3239474"/>
              <a:ext cx="807000" cy="272888"/>
            </a:xfrm>
            <a:custGeom>
              <a:avLst/>
              <a:gdLst/>
              <a:ahLst/>
              <a:cxnLst/>
              <a:rect l="l" t="t" r="r" b="b"/>
              <a:pathLst>
                <a:path w="32280" h="12060" extrusionOk="0">
                  <a:moveTo>
                    <a:pt x="1" y="1"/>
                  </a:moveTo>
                  <a:cubicBezTo>
                    <a:pt x="9" y="12"/>
                    <a:pt x="4179" y="12051"/>
                    <a:pt x="4170" y="12060"/>
                  </a:cubicBezTo>
                  <a:lnTo>
                    <a:pt x="32279" y="12060"/>
                  </a:lnTo>
                  <a:cubicBezTo>
                    <a:pt x="32264" y="12051"/>
                    <a:pt x="28097" y="12"/>
                    <a:pt x="2811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5"/>
            <p:cNvSpPr/>
            <p:nvPr/>
          </p:nvSpPr>
          <p:spPr>
            <a:xfrm>
              <a:off x="4394700" y="2884175"/>
              <a:ext cx="44475" cy="57050"/>
            </a:xfrm>
            <a:custGeom>
              <a:avLst/>
              <a:gdLst/>
              <a:ahLst/>
              <a:cxnLst/>
              <a:rect l="l" t="t" r="r" b="b"/>
              <a:pathLst>
                <a:path w="1779" h="2282" extrusionOk="0">
                  <a:moveTo>
                    <a:pt x="968" y="1"/>
                  </a:moveTo>
                  <a:lnTo>
                    <a:pt x="1" y="563"/>
                  </a:lnTo>
                  <a:lnTo>
                    <a:pt x="166" y="849"/>
                  </a:lnTo>
                  <a:lnTo>
                    <a:pt x="458" y="678"/>
                  </a:lnTo>
                  <a:lnTo>
                    <a:pt x="1392" y="2282"/>
                  </a:lnTo>
                  <a:lnTo>
                    <a:pt x="1779" y="2056"/>
                  </a:lnTo>
                  <a:lnTo>
                    <a:pt x="845" y="453"/>
                  </a:lnTo>
                  <a:lnTo>
                    <a:pt x="1133" y="28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5"/>
            <p:cNvSpPr/>
            <p:nvPr/>
          </p:nvSpPr>
          <p:spPr>
            <a:xfrm>
              <a:off x="4427075" y="2866550"/>
              <a:ext cx="51725" cy="62975"/>
            </a:xfrm>
            <a:custGeom>
              <a:avLst/>
              <a:gdLst/>
              <a:ahLst/>
              <a:cxnLst/>
              <a:rect l="l" t="t" r="r" b="b"/>
              <a:pathLst>
                <a:path w="2069" h="2519" extrusionOk="0">
                  <a:moveTo>
                    <a:pt x="1163" y="0"/>
                  </a:moveTo>
                  <a:lnTo>
                    <a:pt x="756" y="185"/>
                  </a:lnTo>
                  <a:lnTo>
                    <a:pt x="1130" y="1000"/>
                  </a:lnTo>
                  <a:lnTo>
                    <a:pt x="778" y="1161"/>
                  </a:lnTo>
                  <a:lnTo>
                    <a:pt x="407" y="345"/>
                  </a:lnTo>
                  <a:lnTo>
                    <a:pt x="0" y="530"/>
                  </a:lnTo>
                  <a:lnTo>
                    <a:pt x="908" y="2519"/>
                  </a:lnTo>
                  <a:lnTo>
                    <a:pt x="1314" y="2334"/>
                  </a:lnTo>
                  <a:lnTo>
                    <a:pt x="910" y="1453"/>
                  </a:lnTo>
                  <a:lnTo>
                    <a:pt x="1262" y="1292"/>
                  </a:lnTo>
                  <a:lnTo>
                    <a:pt x="1664" y="2174"/>
                  </a:lnTo>
                  <a:lnTo>
                    <a:pt x="2068" y="1989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5"/>
            <p:cNvSpPr/>
            <p:nvPr/>
          </p:nvSpPr>
          <p:spPr>
            <a:xfrm>
              <a:off x="4467625" y="2858675"/>
              <a:ext cx="28700" cy="55250"/>
            </a:xfrm>
            <a:custGeom>
              <a:avLst/>
              <a:gdLst/>
              <a:ahLst/>
              <a:cxnLst/>
              <a:rect l="l" t="t" r="r" b="b"/>
              <a:pathLst>
                <a:path w="1148" h="2210" extrusionOk="0">
                  <a:moveTo>
                    <a:pt x="416" y="1"/>
                  </a:moveTo>
                  <a:lnTo>
                    <a:pt x="0" y="150"/>
                  </a:lnTo>
                  <a:lnTo>
                    <a:pt x="730" y="2210"/>
                  </a:lnTo>
                  <a:lnTo>
                    <a:pt x="1147" y="2062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5"/>
            <p:cNvSpPr/>
            <p:nvPr/>
          </p:nvSpPr>
          <p:spPr>
            <a:xfrm>
              <a:off x="4490025" y="2850100"/>
              <a:ext cx="37825" cy="55500"/>
            </a:xfrm>
            <a:custGeom>
              <a:avLst/>
              <a:gdLst/>
              <a:ahLst/>
              <a:cxnLst/>
              <a:rect l="l" t="t" r="r" b="b"/>
              <a:pathLst>
                <a:path w="1513" h="2220" extrusionOk="0">
                  <a:moveTo>
                    <a:pt x="665" y="0"/>
                  </a:moveTo>
                  <a:cubicBezTo>
                    <a:pt x="608" y="0"/>
                    <a:pt x="544" y="9"/>
                    <a:pt x="476" y="27"/>
                  </a:cubicBezTo>
                  <a:cubicBezTo>
                    <a:pt x="298" y="76"/>
                    <a:pt x="170" y="159"/>
                    <a:pt x="93" y="280"/>
                  </a:cubicBezTo>
                  <a:cubicBezTo>
                    <a:pt x="16" y="401"/>
                    <a:pt x="1" y="548"/>
                    <a:pt x="47" y="720"/>
                  </a:cubicBezTo>
                  <a:cubicBezTo>
                    <a:pt x="73" y="825"/>
                    <a:pt x="124" y="922"/>
                    <a:pt x="196" y="1001"/>
                  </a:cubicBezTo>
                  <a:cubicBezTo>
                    <a:pt x="273" y="1078"/>
                    <a:pt x="361" y="1139"/>
                    <a:pt x="460" y="1183"/>
                  </a:cubicBezTo>
                  <a:lnTo>
                    <a:pt x="730" y="1313"/>
                  </a:lnTo>
                  <a:cubicBezTo>
                    <a:pt x="812" y="1350"/>
                    <a:pt x="889" y="1399"/>
                    <a:pt x="957" y="1458"/>
                  </a:cubicBezTo>
                  <a:cubicBezTo>
                    <a:pt x="1014" y="1511"/>
                    <a:pt x="1054" y="1579"/>
                    <a:pt x="1071" y="1656"/>
                  </a:cubicBezTo>
                  <a:cubicBezTo>
                    <a:pt x="1084" y="1698"/>
                    <a:pt x="1084" y="1746"/>
                    <a:pt x="1071" y="1788"/>
                  </a:cubicBezTo>
                  <a:cubicBezTo>
                    <a:pt x="1054" y="1830"/>
                    <a:pt x="1016" y="1858"/>
                    <a:pt x="974" y="1867"/>
                  </a:cubicBezTo>
                  <a:cubicBezTo>
                    <a:pt x="959" y="1871"/>
                    <a:pt x="944" y="1873"/>
                    <a:pt x="929" y="1873"/>
                  </a:cubicBezTo>
                  <a:cubicBezTo>
                    <a:pt x="878" y="1873"/>
                    <a:pt x="829" y="1851"/>
                    <a:pt x="796" y="1812"/>
                  </a:cubicBezTo>
                  <a:cubicBezTo>
                    <a:pt x="746" y="1757"/>
                    <a:pt x="700" y="1663"/>
                    <a:pt x="660" y="1531"/>
                  </a:cubicBezTo>
                  <a:lnTo>
                    <a:pt x="306" y="1693"/>
                  </a:lnTo>
                  <a:cubicBezTo>
                    <a:pt x="377" y="1915"/>
                    <a:pt x="473" y="2065"/>
                    <a:pt x="601" y="2146"/>
                  </a:cubicBezTo>
                  <a:cubicBezTo>
                    <a:pt x="676" y="2195"/>
                    <a:pt x="765" y="2219"/>
                    <a:pt x="865" y="2219"/>
                  </a:cubicBezTo>
                  <a:cubicBezTo>
                    <a:pt x="931" y="2219"/>
                    <a:pt x="1003" y="2209"/>
                    <a:pt x="1080" y="2188"/>
                  </a:cubicBezTo>
                  <a:cubicBezTo>
                    <a:pt x="1181" y="2164"/>
                    <a:pt x="1273" y="2113"/>
                    <a:pt x="1348" y="2043"/>
                  </a:cubicBezTo>
                  <a:cubicBezTo>
                    <a:pt x="1416" y="1979"/>
                    <a:pt x="1465" y="1895"/>
                    <a:pt x="1489" y="1805"/>
                  </a:cubicBezTo>
                  <a:cubicBezTo>
                    <a:pt x="1513" y="1711"/>
                    <a:pt x="1511" y="1612"/>
                    <a:pt x="1484" y="1517"/>
                  </a:cubicBezTo>
                  <a:cubicBezTo>
                    <a:pt x="1456" y="1397"/>
                    <a:pt x="1394" y="1284"/>
                    <a:pt x="1306" y="1194"/>
                  </a:cubicBezTo>
                  <a:cubicBezTo>
                    <a:pt x="1214" y="1106"/>
                    <a:pt x="1109" y="1034"/>
                    <a:pt x="994" y="979"/>
                  </a:cubicBezTo>
                  <a:lnTo>
                    <a:pt x="728" y="849"/>
                  </a:lnTo>
                  <a:cubicBezTo>
                    <a:pt x="662" y="821"/>
                    <a:pt x="599" y="779"/>
                    <a:pt x="541" y="731"/>
                  </a:cubicBezTo>
                  <a:cubicBezTo>
                    <a:pt x="495" y="687"/>
                    <a:pt x="462" y="630"/>
                    <a:pt x="449" y="566"/>
                  </a:cubicBezTo>
                  <a:cubicBezTo>
                    <a:pt x="436" y="522"/>
                    <a:pt x="438" y="474"/>
                    <a:pt x="454" y="430"/>
                  </a:cubicBezTo>
                  <a:cubicBezTo>
                    <a:pt x="469" y="388"/>
                    <a:pt x="506" y="357"/>
                    <a:pt x="550" y="346"/>
                  </a:cubicBezTo>
                  <a:cubicBezTo>
                    <a:pt x="567" y="341"/>
                    <a:pt x="583" y="339"/>
                    <a:pt x="598" y="339"/>
                  </a:cubicBezTo>
                  <a:cubicBezTo>
                    <a:pt x="640" y="339"/>
                    <a:pt x="674" y="357"/>
                    <a:pt x="700" y="392"/>
                  </a:cubicBezTo>
                  <a:cubicBezTo>
                    <a:pt x="735" y="438"/>
                    <a:pt x="770" y="517"/>
                    <a:pt x="803" y="627"/>
                  </a:cubicBezTo>
                  <a:lnTo>
                    <a:pt x="1161" y="474"/>
                  </a:lnTo>
                  <a:cubicBezTo>
                    <a:pt x="1104" y="304"/>
                    <a:pt x="1025" y="177"/>
                    <a:pt x="920" y="87"/>
                  </a:cubicBezTo>
                  <a:cubicBezTo>
                    <a:pt x="853" y="29"/>
                    <a:pt x="768" y="0"/>
                    <a:pt x="6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35"/>
            <p:cNvSpPr/>
            <p:nvPr/>
          </p:nvSpPr>
          <p:spPr>
            <a:xfrm>
              <a:off x="4544150" y="2841150"/>
              <a:ext cx="18375" cy="55700"/>
            </a:xfrm>
            <a:custGeom>
              <a:avLst/>
              <a:gdLst/>
              <a:ahLst/>
              <a:cxnLst/>
              <a:rect l="l" t="t" r="r" b="b"/>
              <a:pathLst>
                <a:path w="735" h="2228" extrusionOk="0">
                  <a:moveTo>
                    <a:pt x="440" y="1"/>
                  </a:moveTo>
                  <a:lnTo>
                    <a:pt x="1" y="60"/>
                  </a:lnTo>
                  <a:lnTo>
                    <a:pt x="295" y="2227"/>
                  </a:lnTo>
                  <a:lnTo>
                    <a:pt x="735" y="216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35"/>
            <p:cNvSpPr/>
            <p:nvPr/>
          </p:nvSpPr>
          <p:spPr>
            <a:xfrm>
              <a:off x="4565850" y="2838275"/>
              <a:ext cx="31575" cy="56050"/>
            </a:xfrm>
            <a:custGeom>
              <a:avLst/>
              <a:gdLst/>
              <a:ahLst/>
              <a:cxnLst/>
              <a:rect l="l" t="t" r="r" b="b"/>
              <a:pathLst>
                <a:path w="1263" h="2242" extrusionOk="0">
                  <a:moveTo>
                    <a:pt x="623" y="0"/>
                  </a:moveTo>
                  <a:cubicBezTo>
                    <a:pt x="607" y="0"/>
                    <a:pt x="590" y="0"/>
                    <a:pt x="572" y="1"/>
                  </a:cubicBezTo>
                  <a:cubicBezTo>
                    <a:pt x="385" y="12"/>
                    <a:pt x="245" y="70"/>
                    <a:pt x="144" y="171"/>
                  </a:cubicBezTo>
                  <a:cubicBezTo>
                    <a:pt x="45" y="274"/>
                    <a:pt x="1" y="415"/>
                    <a:pt x="10" y="590"/>
                  </a:cubicBezTo>
                  <a:cubicBezTo>
                    <a:pt x="14" y="698"/>
                    <a:pt x="45" y="804"/>
                    <a:pt x="100" y="898"/>
                  </a:cubicBezTo>
                  <a:cubicBezTo>
                    <a:pt x="157" y="986"/>
                    <a:pt x="232" y="1065"/>
                    <a:pt x="319" y="1129"/>
                  </a:cubicBezTo>
                  <a:lnTo>
                    <a:pt x="557" y="1311"/>
                  </a:lnTo>
                  <a:cubicBezTo>
                    <a:pt x="629" y="1364"/>
                    <a:pt x="693" y="1428"/>
                    <a:pt x="750" y="1500"/>
                  </a:cubicBezTo>
                  <a:cubicBezTo>
                    <a:pt x="794" y="1562"/>
                    <a:pt x="818" y="1639"/>
                    <a:pt x="821" y="1716"/>
                  </a:cubicBezTo>
                  <a:cubicBezTo>
                    <a:pt x="825" y="1760"/>
                    <a:pt x="814" y="1806"/>
                    <a:pt x="792" y="1845"/>
                  </a:cubicBezTo>
                  <a:cubicBezTo>
                    <a:pt x="768" y="1881"/>
                    <a:pt x="726" y="1903"/>
                    <a:pt x="682" y="1903"/>
                  </a:cubicBezTo>
                  <a:cubicBezTo>
                    <a:pt x="678" y="1903"/>
                    <a:pt x="674" y="1903"/>
                    <a:pt x="671" y="1903"/>
                  </a:cubicBezTo>
                  <a:cubicBezTo>
                    <a:pt x="607" y="1903"/>
                    <a:pt x="548" y="1868"/>
                    <a:pt x="519" y="1812"/>
                  </a:cubicBezTo>
                  <a:cubicBezTo>
                    <a:pt x="480" y="1749"/>
                    <a:pt x="456" y="1648"/>
                    <a:pt x="445" y="1511"/>
                  </a:cubicBezTo>
                  <a:lnTo>
                    <a:pt x="65" y="1597"/>
                  </a:lnTo>
                  <a:cubicBezTo>
                    <a:pt x="86" y="1828"/>
                    <a:pt x="152" y="1997"/>
                    <a:pt x="258" y="2100"/>
                  </a:cubicBezTo>
                  <a:cubicBezTo>
                    <a:pt x="354" y="2194"/>
                    <a:pt x="486" y="2241"/>
                    <a:pt x="656" y="2241"/>
                  </a:cubicBezTo>
                  <a:cubicBezTo>
                    <a:pt x="677" y="2241"/>
                    <a:pt x="699" y="2240"/>
                    <a:pt x="722" y="2239"/>
                  </a:cubicBezTo>
                  <a:cubicBezTo>
                    <a:pt x="825" y="2234"/>
                    <a:pt x="924" y="2206"/>
                    <a:pt x="1012" y="2151"/>
                  </a:cubicBezTo>
                  <a:cubicBezTo>
                    <a:pt x="1093" y="2103"/>
                    <a:pt x="1157" y="2032"/>
                    <a:pt x="1199" y="1947"/>
                  </a:cubicBezTo>
                  <a:cubicBezTo>
                    <a:pt x="1243" y="1861"/>
                    <a:pt x="1262" y="1762"/>
                    <a:pt x="1253" y="1665"/>
                  </a:cubicBezTo>
                  <a:cubicBezTo>
                    <a:pt x="1249" y="1540"/>
                    <a:pt x="1212" y="1419"/>
                    <a:pt x="1144" y="1314"/>
                  </a:cubicBezTo>
                  <a:cubicBezTo>
                    <a:pt x="1073" y="1208"/>
                    <a:pt x="983" y="1116"/>
                    <a:pt x="882" y="1039"/>
                  </a:cubicBezTo>
                  <a:lnTo>
                    <a:pt x="651" y="856"/>
                  </a:lnTo>
                  <a:cubicBezTo>
                    <a:pt x="590" y="812"/>
                    <a:pt x="537" y="762"/>
                    <a:pt x="491" y="703"/>
                  </a:cubicBezTo>
                  <a:cubicBezTo>
                    <a:pt x="456" y="650"/>
                    <a:pt x="436" y="588"/>
                    <a:pt x="434" y="522"/>
                  </a:cubicBezTo>
                  <a:cubicBezTo>
                    <a:pt x="429" y="476"/>
                    <a:pt x="443" y="430"/>
                    <a:pt x="467" y="390"/>
                  </a:cubicBezTo>
                  <a:cubicBezTo>
                    <a:pt x="491" y="353"/>
                    <a:pt x="533" y="329"/>
                    <a:pt x="577" y="329"/>
                  </a:cubicBezTo>
                  <a:cubicBezTo>
                    <a:pt x="582" y="329"/>
                    <a:pt x="587" y="328"/>
                    <a:pt x="591" y="328"/>
                  </a:cubicBezTo>
                  <a:cubicBezTo>
                    <a:pt x="649" y="328"/>
                    <a:pt x="691" y="353"/>
                    <a:pt x="715" y="404"/>
                  </a:cubicBezTo>
                  <a:cubicBezTo>
                    <a:pt x="739" y="456"/>
                    <a:pt x="757" y="540"/>
                    <a:pt x="768" y="656"/>
                  </a:cubicBezTo>
                  <a:lnTo>
                    <a:pt x="1150" y="577"/>
                  </a:lnTo>
                  <a:cubicBezTo>
                    <a:pt x="1130" y="401"/>
                    <a:pt x="1078" y="259"/>
                    <a:pt x="994" y="149"/>
                  </a:cubicBezTo>
                  <a:cubicBezTo>
                    <a:pt x="918" y="51"/>
                    <a:pt x="793" y="0"/>
                    <a:pt x="62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5"/>
            <p:cNvSpPr/>
            <p:nvPr/>
          </p:nvSpPr>
          <p:spPr>
            <a:xfrm>
              <a:off x="4618500" y="2838675"/>
              <a:ext cx="43750" cy="58500"/>
            </a:xfrm>
            <a:custGeom>
              <a:avLst/>
              <a:gdLst/>
              <a:ahLst/>
              <a:cxnLst/>
              <a:rect l="l" t="t" r="r" b="b"/>
              <a:pathLst>
                <a:path w="1750" h="2340" extrusionOk="0">
                  <a:moveTo>
                    <a:pt x="275" y="1"/>
                  </a:moveTo>
                  <a:lnTo>
                    <a:pt x="0" y="2170"/>
                  </a:lnTo>
                  <a:lnTo>
                    <a:pt x="323" y="2205"/>
                  </a:lnTo>
                  <a:lnTo>
                    <a:pt x="519" y="726"/>
                  </a:lnTo>
                  <a:lnTo>
                    <a:pt x="644" y="2240"/>
                  </a:lnTo>
                  <a:lnTo>
                    <a:pt x="919" y="2269"/>
                  </a:lnTo>
                  <a:lnTo>
                    <a:pt x="1358" y="825"/>
                  </a:lnTo>
                  <a:lnTo>
                    <a:pt x="1231" y="2304"/>
                  </a:lnTo>
                  <a:lnTo>
                    <a:pt x="1554" y="2339"/>
                  </a:lnTo>
                  <a:lnTo>
                    <a:pt x="1750" y="161"/>
                  </a:lnTo>
                  <a:lnTo>
                    <a:pt x="1297" y="113"/>
                  </a:lnTo>
                  <a:lnTo>
                    <a:pt x="864" y="1454"/>
                  </a:lnTo>
                  <a:lnTo>
                    <a:pt x="745" y="5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5"/>
            <p:cNvSpPr/>
            <p:nvPr/>
          </p:nvSpPr>
          <p:spPr>
            <a:xfrm>
              <a:off x="4666125" y="2845275"/>
              <a:ext cx="40700" cy="58275"/>
            </a:xfrm>
            <a:custGeom>
              <a:avLst/>
              <a:gdLst/>
              <a:ahLst/>
              <a:cxnLst/>
              <a:rect l="l" t="t" r="r" b="b"/>
              <a:pathLst>
                <a:path w="1628" h="2331" extrusionOk="0">
                  <a:moveTo>
                    <a:pt x="396" y="1"/>
                  </a:moveTo>
                  <a:lnTo>
                    <a:pt x="49" y="1456"/>
                  </a:lnTo>
                  <a:cubicBezTo>
                    <a:pt x="14" y="1585"/>
                    <a:pt x="1" y="1721"/>
                    <a:pt x="12" y="1856"/>
                  </a:cubicBezTo>
                  <a:cubicBezTo>
                    <a:pt x="20" y="1961"/>
                    <a:pt x="69" y="2060"/>
                    <a:pt x="146" y="2135"/>
                  </a:cubicBezTo>
                  <a:cubicBezTo>
                    <a:pt x="223" y="2207"/>
                    <a:pt x="339" y="2262"/>
                    <a:pt x="497" y="2299"/>
                  </a:cubicBezTo>
                  <a:cubicBezTo>
                    <a:pt x="583" y="2320"/>
                    <a:pt x="660" y="2330"/>
                    <a:pt x="730" y="2330"/>
                  </a:cubicBezTo>
                  <a:cubicBezTo>
                    <a:pt x="787" y="2330"/>
                    <a:pt x="840" y="2323"/>
                    <a:pt x="886" y="2308"/>
                  </a:cubicBezTo>
                  <a:cubicBezTo>
                    <a:pt x="988" y="2277"/>
                    <a:pt x="1075" y="2212"/>
                    <a:pt x="1133" y="2121"/>
                  </a:cubicBezTo>
                  <a:cubicBezTo>
                    <a:pt x="1203" y="2007"/>
                    <a:pt x="1253" y="1880"/>
                    <a:pt x="1280" y="1746"/>
                  </a:cubicBezTo>
                  <a:lnTo>
                    <a:pt x="1627" y="293"/>
                  </a:lnTo>
                  <a:lnTo>
                    <a:pt x="1198" y="190"/>
                  </a:lnTo>
                  <a:lnTo>
                    <a:pt x="838" y="1706"/>
                  </a:lnTo>
                  <a:cubicBezTo>
                    <a:pt x="823" y="1787"/>
                    <a:pt x="790" y="1864"/>
                    <a:pt x="744" y="1935"/>
                  </a:cubicBezTo>
                  <a:cubicBezTo>
                    <a:pt x="716" y="1974"/>
                    <a:pt x="678" y="1992"/>
                    <a:pt x="629" y="1992"/>
                  </a:cubicBezTo>
                  <a:cubicBezTo>
                    <a:pt x="611" y="1992"/>
                    <a:pt x="592" y="1990"/>
                    <a:pt x="572" y="1985"/>
                  </a:cubicBezTo>
                  <a:cubicBezTo>
                    <a:pt x="495" y="1968"/>
                    <a:pt x="451" y="1926"/>
                    <a:pt x="440" y="1862"/>
                  </a:cubicBezTo>
                  <a:cubicBezTo>
                    <a:pt x="431" y="1779"/>
                    <a:pt x="438" y="1695"/>
                    <a:pt x="460" y="1616"/>
                  </a:cubicBezTo>
                  <a:lnTo>
                    <a:pt x="820" y="10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5"/>
            <p:cNvSpPr/>
            <p:nvPr/>
          </p:nvSpPr>
          <p:spPr>
            <a:xfrm>
              <a:off x="4702550" y="2858925"/>
              <a:ext cx="38225" cy="55225"/>
            </a:xfrm>
            <a:custGeom>
              <a:avLst/>
              <a:gdLst/>
              <a:ahLst/>
              <a:cxnLst/>
              <a:rect l="l" t="t" r="r" b="b"/>
              <a:pathLst>
                <a:path w="1529" h="2209" extrusionOk="0">
                  <a:moveTo>
                    <a:pt x="902" y="0"/>
                  </a:moveTo>
                  <a:cubicBezTo>
                    <a:pt x="830" y="0"/>
                    <a:pt x="763" y="13"/>
                    <a:pt x="702" y="39"/>
                  </a:cubicBezTo>
                  <a:cubicBezTo>
                    <a:pt x="570" y="94"/>
                    <a:pt x="476" y="206"/>
                    <a:pt x="416" y="375"/>
                  </a:cubicBezTo>
                  <a:cubicBezTo>
                    <a:pt x="377" y="474"/>
                    <a:pt x="363" y="584"/>
                    <a:pt x="379" y="692"/>
                  </a:cubicBezTo>
                  <a:cubicBezTo>
                    <a:pt x="399" y="797"/>
                    <a:pt x="436" y="899"/>
                    <a:pt x="493" y="989"/>
                  </a:cubicBezTo>
                  <a:lnTo>
                    <a:pt x="640" y="1250"/>
                  </a:lnTo>
                  <a:cubicBezTo>
                    <a:pt x="687" y="1327"/>
                    <a:pt x="722" y="1411"/>
                    <a:pt x="746" y="1499"/>
                  </a:cubicBezTo>
                  <a:cubicBezTo>
                    <a:pt x="761" y="1573"/>
                    <a:pt x="755" y="1652"/>
                    <a:pt x="726" y="1725"/>
                  </a:cubicBezTo>
                  <a:cubicBezTo>
                    <a:pt x="713" y="1769"/>
                    <a:pt x="687" y="1806"/>
                    <a:pt x="651" y="1835"/>
                  </a:cubicBezTo>
                  <a:cubicBezTo>
                    <a:pt x="630" y="1848"/>
                    <a:pt x="606" y="1855"/>
                    <a:pt x="582" y="1855"/>
                  </a:cubicBezTo>
                  <a:cubicBezTo>
                    <a:pt x="564" y="1855"/>
                    <a:pt x="545" y="1851"/>
                    <a:pt x="528" y="1844"/>
                  </a:cubicBezTo>
                  <a:cubicBezTo>
                    <a:pt x="462" y="1822"/>
                    <a:pt x="418" y="1764"/>
                    <a:pt x="412" y="1699"/>
                  </a:cubicBezTo>
                  <a:cubicBezTo>
                    <a:pt x="401" y="1624"/>
                    <a:pt x="416" y="1523"/>
                    <a:pt x="460" y="1391"/>
                  </a:cubicBezTo>
                  <a:lnTo>
                    <a:pt x="76" y="1323"/>
                  </a:lnTo>
                  <a:cubicBezTo>
                    <a:pt x="7" y="1545"/>
                    <a:pt x="1" y="1725"/>
                    <a:pt x="60" y="1863"/>
                  </a:cubicBezTo>
                  <a:cubicBezTo>
                    <a:pt x="117" y="2000"/>
                    <a:pt x="240" y="2103"/>
                    <a:pt x="432" y="2171"/>
                  </a:cubicBezTo>
                  <a:cubicBezTo>
                    <a:pt x="498" y="2196"/>
                    <a:pt x="570" y="2209"/>
                    <a:pt x="642" y="2209"/>
                  </a:cubicBezTo>
                  <a:cubicBezTo>
                    <a:pt x="673" y="2209"/>
                    <a:pt x="703" y="2206"/>
                    <a:pt x="733" y="2202"/>
                  </a:cubicBezTo>
                  <a:cubicBezTo>
                    <a:pt x="825" y="2189"/>
                    <a:pt x="913" y="2149"/>
                    <a:pt x="983" y="2088"/>
                  </a:cubicBezTo>
                  <a:cubicBezTo>
                    <a:pt x="1058" y="2022"/>
                    <a:pt x="1113" y="1940"/>
                    <a:pt x="1144" y="1848"/>
                  </a:cubicBezTo>
                  <a:cubicBezTo>
                    <a:pt x="1188" y="1729"/>
                    <a:pt x="1201" y="1604"/>
                    <a:pt x="1179" y="1481"/>
                  </a:cubicBezTo>
                  <a:cubicBezTo>
                    <a:pt x="1155" y="1356"/>
                    <a:pt x="1109" y="1235"/>
                    <a:pt x="1045" y="1125"/>
                  </a:cubicBezTo>
                  <a:lnTo>
                    <a:pt x="902" y="868"/>
                  </a:lnTo>
                  <a:cubicBezTo>
                    <a:pt x="862" y="804"/>
                    <a:pt x="834" y="736"/>
                    <a:pt x="814" y="663"/>
                  </a:cubicBezTo>
                  <a:cubicBezTo>
                    <a:pt x="801" y="602"/>
                    <a:pt x="807" y="536"/>
                    <a:pt x="832" y="477"/>
                  </a:cubicBezTo>
                  <a:cubicBezTo>
                    <a:pt x="845" y="433"/>
                    <a:pt x="876" y="393"/>
                    <a:pt x="913" y="367"/>
                  </a:cubicBezTo>
                  <a:cubicBezTo>
                    <a:pt x="936" y="350"/>
                    <a:pt x="963" y="342"/>
                    <a:pt x="989" y="342"/>
                  </a:cubicBezTo>
                  <a:cubicBezTo>
                    <a:pt x="1006" y="342"/>
                    <a:pt x="1022" y="345"/>
                    <a:pt x="1038" y="351"/>
                  </a:cubicBezTo>
                  <a:cubicBezTo>
                    <a:pt x="1102" y="375"/>
                    <a:pt x="1135" y="415"/>
                    <a:pt x="1137" y="474"/>
                  </a:cubicBezTo>
                  <a:cubicBezTo>
                    <a:pt x="1139" y="534"/>
                    <a:pt x="1124" y="617"/>
                    <a:pt x="1089" y="727"/>
                  </a:cubicBezTo>
                  <a:lnTo>
                    <a:pt x="1471" y="804"/>
                  </a:lnTo>
                  <a:cubicBezTo>
                    <a:pt x="1519" y="635"/>
                    <a:pt x="1528" y="483"/>
                    <a:pt x="1493" y="349"/>
                  </a:cubicBezTo>
                  <a:cubicBezTo>
                    <a:pt x="1458" y="215"/>
                    <a:pt x="1348" y="116"/>
                    <a:pt x="1161" y="50"/>
                  </a:cubicBezTo>
                  <a:cubicBezTo>
                    <a:pt x="1068" y="17"/>
                    <a:pt x="982" y="0"/>
                    <a:pt x="9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5"/>
            <p:cNvSpPr/>
            <p:nvPr/>
          </p:nvSpPr>
          <p:spPr>
            <a:xfrm>
              <a:off x="4731400" y="2869450"/>
              <a:ext cx="32325" cy="54475"/>
            </a:xfrm>
            <a:custGeom>
              <a:avLst/>
              <a:gdLst/>
              <a:ahLst/>
              <a:cxnLst/>
              <a:rect l="l" t="t" r="r" b="b"/>
              <a:pathLst>
                <a:path w="1293" h="2179" extrusionOk="0">
                  <a:moveTo>
                    <a:pt x="889" y="1"/>
                  </a:moveTo>
                  <a:lnTo>
                    <a:pt x="1" y="1998"/>
                  </a:lnTo>
                  <a:lnTo>
                    <a:pt x="405" y="2179"/>
                  </a:lnTo>
                  <a:lnTo>
                    <a:pt x="1293" y="181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5"/>
            <p:cNvSpPr/>
            <p:nvPr/>
          </p:nvSpPr>
          <p:spPr>
            <a:xfrm>
              <a:off x="4752000" y="2882800"/>
              <a:ext cx="45250" cy="54600"/>
            </a:xfrm>
            <a:custGeom>
              <a:avLst/>
              <a:gdLst/>
              <a:ahLst/>
              <a:cxnLst/>
              <a:rect l="l" t="t" r="r" b="b"/>
              <a:pathLst>
                <a:path w="1810" h="2184" extrusionOk="0">
                  <a:moveTo>
                    <a:pt x="1086" y="1"/>
                  </a:moveTo>
                  <a:cubicBezTo>
                    <a:pt x="1027" y="1"/>
                    <a:pt x="973" y="12"/>
                    <a:pt x="922" y="34"/>
                  </a:cubicBezTo>
                  <a:cubicBezTo>
                    <a:pt x="777" y="97"/>
                    <a:pt x="647" y="234"/>
                    <a:pt x="533" y="445"/>
                  </a:cubicBezTo>
                  <a:lnTo>
                    <a:pt x="157" y="1133"/>
                  </a:lnTo>
                  <a:cubicBezTo>
                    <a:pt x="45" y="1339"/>
                    <a:pt x="1" y="1519"/>
                    <a:pt x="25" y="1678"/>
                  </a:cubicBezTo>
                  <a:cubicBezTo>
                    <a:pt x="51" y="1834"/>
                    <a:pt x="166" y="1965"/>
                    <a:pt x="368" y="2078"/>
                  </a:cubicBezTo>
                  <a:cubicBezTo>
                    <a:pt x="498" y="2148"/>
                    <a:pt x="613" y="2184"/>
                    <a:pt x="716" y="2184"/>
                  </a:cubicBezTo>
                  <a:cubicBezTo>
                    <a:pt x="770" y="2184"/>
                    <a:pt x="820" y="2174"/>
                    <a:pt x="867" y="2154"/>
                  </a:cubicBezTo>
                  <a:cubicBezTo>
                    <a:pt x="1003" y="2097"/>
                    <a:pt x="1119" y="1979"/>
                    <a:pt x="1221" y="1794"/>
                  </a:cubicBezTo>
                  <a:lnTo>
                    <a:pt x="1306" y="1636"/>
                  </a:lnTo>
                  <a:lnTo>
                    <a:pt x="928" y="1429"/>
                  </a:lnTo>
                  <a:lnTo>
                    <a:pt x="825" y="1616"/>
                  </a:lnTo>
                  <a:cubicBezTo>
                    <a:pt x="792" y="1686"/>
                    <a:pt x="746" y="1748"/>
                    <a:pt x="689" y="1801"/>
                  </a:cubicBezTo>
                  <a:cubicBezTo>
                    <a:pt x="667" y="1818"/>
                    <a:pt x="643" y="1826"/>
                    <a:pt x="616" y="1826"/>
                  </a:cubicBezTo>
                  <a:cubicBezTo>
                    <a:pt x="588" y="1826"/>
                    <a:pt x="557" y="1817"/>
                    <a:pt x="524" y="1798"/>
                  </a:cubicBezTo>
                  <a:cubicBezTo>
                    <a:pt x="458" y="1763"/>
                    <a:pt x="427" y="1717"/>
                    <a:pt x="427" y="1660"/>
                  </a:cubicBezTo>
                  <a:cubicBezTo>
                    <a:pt x="427" y="1603"/>
                    <a:pt x="451" y="1530"/>
                    <a:pt x="502" y="1440"/>
                  </a:cubicBezTo>
                  <a:lnTo>
                    <a:pt x="977" y="568"/>
                  </a:lnTo>
                  <a:cubicBezTo>
                    <a:pt x="1012" y="497"/>
                    <a:pt x="1058" y="436"/>
                    <a:pt x="1117" y="383"/>
                  </a:cubicBezTo>
                  <a:cubicBezTo>
                    <a:pt x="1139" y="368"/>
                    <a:pt x="1163" y="360"/>
                    <a:pt x="1191" y="360"/>
                  </a:cubicBezTo>
                  <a:cubicBezTo>
                    <a:pt x="1221" y="360"/>
                    <a:pt x="1256" y="370"/>
                    <a:pt x="1293" y="390"/>
                  </a:cubicBezTo>
                  <a:cubicBezTo>
                    <a:pt x="1333" y="407"/>
                    <a:pt x="1363" y="440"/>
                    <a:pt x="1379" y="482"/>
                  </a:cubicBezTo>
                  <a:cubicBezTo>
                    <a:pt x="1390" y="517"/>
                    <a:pt x="1388" y="557"/>
                    <a:pt x="1374" y="592"/>
                  </a:cubicBezTo>
                  <a:cubicBezTo>
                    <a:pt x="1357" y="640"/>
                    <a:pt x="1333" y="689"/>
                    <a:pt x="1308" y="735"/>
                  </a:cubicBezTo>
                  <a:lnTo>
                    <a:pt x="1212" y="913"/>
                  </a:lnTo>
                  <a:lnTo>
                    <a:pt x="1590" y="1119"/>
                  </a:lnTo>
                  <a:lnTo>
                    <a:pt x="1678" y="957"/>
                  </a:lnTo>
                  <a:cubicBezTo>
                    <a:pt x="1777" y="779"/>
                    <a:pt x="1810" y="620"/>
                    <a:pt x="1781" y="480"/>
                  </a:cubicBezTo>
                  <a:cubicBezTo>
                    <a:pt x="1750" y="339"/>
                    <a:pt x="1638" y="216"/>
                    <a:pt x="1443" y="111"/>
                  </a:cubicBezTo>
                  <a:cubicBezTo>
                    <a:pt x="1311" y="37"/>
                    <a:pt x="1192" y="1"/>
                    <a:pt x="10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8" name="Google Shape;5668;p35"/>
          <p:cNvSpPr/>
          <p:nvPr/>
        </p:nvSpPr>
        <p:spPr>
          <a:xfrm rot="180576">
            <a:off x="642986" y="742265"/>
            <a:ext cx="1131360" cy="313019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9" name="Google Shape;5669;p35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2026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LOGO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5670" name="Google Shape;5670;p35"/>
          <p:cNvSpPr/>
          <p:nvPr/>
        </p:nvSpPr>
        <p:spPr>
          <a:xfrm>
            <a:off x="5261308" y="3105534"/>
            <a:ext cx="1678336" cy="55689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ig Shoulders Display"/>
              </a:rPr>
              <a:t>RETROkey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75" name="Google Shape;5675;p36"/>
          <p:cNvGrpSpPr/>
          <p:nvPr/>
        </p:nvGrpSpPr>
        <p:grpSpPr>
          <a:xfrm>
            <a:off x="3517242" y="1835769"/>
            <a:ext cx="2124185" cy="1774330"/>
            <a:chOff x="4197638" y="2838275"/>
            <a:chExt cx="807000" cy="674086"/>
          </a:xfrm>
        </p:grpSpPr>
        <p:sp>
          <p:nvSpPr>
            <p:cNvPr id="5676" name="Google Shape;5676;p36"/>
            <p:cNvSpPr/>
            <p:nvPr/>
          </p:nvSpPr>
          <p:spPr>
            <a:xfrm>
              <a:off x="4302500" y="2911100"/>
              <a:ext cx="586500" cy="583700"/>
            </a:xfrm>
            <a:custGeom>
              <a:avLst/>
              <a:gdLst/>
              <a:ahLst/>
              <a:cxnLst/>
              <a:rect l="l" t="t" r="r" b="b"/>
              <a:pathLst>
                <a:path w="23460" h="23348" extrusionOk="0">
                  <a:moveTo>
                    <a:pt x="11726" y="10866"/>
                  </a:moveTo>
                  <a:cubicBezTo>
                    <a:pt x="12140" y="10866"/>
                    <a:pt x="12538" y="11187"/>
                    <a:pt x="12539" y="11673"/>
                  </a:cubicBezTo>
                  <a:cubicBezTo>
                    <a:pt x="12539" y="12119"/>
                    <a:pt x="12177" y="12482"/>
                    <a:pt x="11730" y="12482"/>
                  </a:cubicBezTo>
                  <a:cubicBezTo>
                    <a:pt x="11012" y="12479"/>
                    <a:pt x="10653" y="11611"/>
                    <a:pt x="11161" y="11104"/>
                  </a:cubicBezTo>
                  <a:cubicBezTo>
                    <a:pt x="11325" y="10939"/>
                    <a:pt x="11528" y="10866"/>
                    <a:pt x="11726" y="10866"/>
                  </a:cubicBezTo>
                  <a:close/>
                  <a:moveTo>
                    <a:pt x="11729" y="1"/>
                  </a:moveTo>
                  <a:cubicBezTo>
                    <a:pt x="11725" y="1"/>
                    <a:pt x="11721" y="1"/>
                    <a:pt x="11717" y="1"/>
                  </a:cubicBezTo>
                  <a:cubicBezTo>
                    <a:pt x="5243" y="7"/>
                    <a:pt x="1" y="5240"/>
                    <a:pt x="7" y="11686"/>
                  </a:cubicBezTo>
                  <a:cubicBezTo>
                    <a:pt x="14" y="18128"/>
                    <a:pt x="5262" y="23347"/>
                    <a:pt x="11731" y="23347"/>
                  </a:cubicBezTo>
                  <a:cubicBezTo>
                    <a:pt x="11735" y="23347"/>
                    <a:pt x="11739" y="23347"/>
                    <a:pt x="11744" y="23347"/>
                  </a:cubicBezTo>
                  <a:cubicBezTo>
                    <a:pt x="18216" y="23341"/>
                    <a:pt x="23460" y="18106"/>
                    <a:pt x="23451" y="11660"/>
                  </a:cubicBezTo>
                  <a:cubicBezTo>
                    <a:pt x="23444" y="5218"/>
                    <a:pt x="18198" y="1"/>
                    <a:pt x="1172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6"/>
            <p:cNvSpPr/>
            <p:nvPr/>
          </p:nvSpPr>
          <p:spPr>
            <a:xfrm>
              <a:off x="4277675" y="2911100"/>
              <a:ext cx="636550" cy="587925"/>
            </a:xfrm>
            <a:custGeom>
              <a:avLst/>
              <a:gdLst/>
              <a:ahLst/>
              <a:cxnLst/>
              <a:rect l="l" t="t" r="r" b="b"/>
              <a:pathLst>
                <a:path w="25462" h="23517" extrusionOk="0">
                  <a:moveTo>
                    <a:pt x="12787" y="0"/>
                  </a:moveTo>
                  <a:cubicBezTo>
                    <a:pt x="12761" y="0"/>
                    <a:pt x="12736" y="0"/>
                    <a:pt x="12710" y="1"/>
                  </a:cubicBezTo>
                  <a:cubicBezTo>
                    <a:pt x="15813" y="3"/>
                    <a:pt x="18789" y="1236"/>
                    <a:pt x="20985" y="3429"/>
                  </a:cubicBezTo>
                  <a:cubicBezTo>
                    <a:pt x="24299" y="6763"/>
                    <a:pt x="25284" y="11765"/>
                    <a:pt x="23479" y="16108"/>
                  </a:cubicBezTo>
                  <a:cubicBezTo>
                    <a:pt x="21675" y="20449"/>
                    <a:pt x="17438" y="23281"/>
                    <a:pt x="12737" y="23286"/>
                  </a:cubicBezTo>
                  <a:cubicBezTo>
                    <a:pt x="12731" y="23286"/>
                    <a:pt x="12726" y="23286"/>
                    <a:pt x="12720" y="23286"/>
                  </a:cubicBezTo>
                  <a:cubicBezTo>
                    <a:pt x="8023" y="23286"/>
                    <a:pt x="3787" y="20465"/>
                    <a:pt x="1976" y="16132"/>
                  </a:cubicBezTo>
                  <a:cubicBezTo>
                    <a:pt x="161" y="11794"/>
                    <a:pt x="1134" y="6789"/>
                    <a:pt x="4442" y="3447"/>
                  </a:cubicBezTo>
                  <a:cubicBezTo>
                    <a:pt x="6633" y="1249"/>
                    <a:pt x="9607" y="9"/>
                    <a:pt x="12710" y="1"/>
                  </a:cubicBezTo>
                  <a:cubicBezTo>
                    <a:pt x="12701" y="1"/>
                    <a:pt x="12692" y="0"/>
                    <a:pt x="12683" y="0"/>
                  </a:cubicBezTo>
                  <a:cubicBezTo>
                    <a:pt x="7940" y="0"/>
                    <a:pt x="3661" y="2848"/>
                    <a:pt x="1831" y="7227"/>
                  </a:cubicBezTo>
                  <a:cubicBezTo>
                    <a:pt x="0" y="11611"/>
                    <a:pt x="989" y="16668"/>
                    <a:pt x="4337" y="20042"/>
                  </a:cubicBezTo>
                  <a:cubicBezTo>
                    <a:pt x="6563" y="22269"/>
                    <a:pt x="9582" y="23517"/>
                    <a:pt x="12728" y="23517"/>
                  </a:cubicBezTo>
                  <a:cubicBezTo>
                    <a:pt x="12731" y="23517"/>
                    <a:pt x="12734" y="23517"/>
                    <a:pt x="12737" y="23517"/>
                  </a:cubicBezTo>
                  <a:cubicBezTo>
                    <a:pt x="15886" y="23512"/>
                    <a:pt x="18906" y="22255"/>
                    <a:pt x="21128" y="20024"/>
                  </a:cubicBezTo>
                  <a:cubicBezTo>
                    <a:pt x="24479" y="16646"/>
                    <a:pt x="25462" y="11581"/>
                    <a:pt x="23618" y="7196"/>
                  </a:cubicBezTo>
                  <a:cubicBezTo>
                    <a:pt x="21784" y="2833"/>
                    <a:pt x="17512" y="0"/>
                    <a:pt x="127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6"/>
            <p:cNvSpPr/>
            <p:nvPr/>
          </p:nvSpPr>
          <p:spPr>
            <a:xfrm>
              <a:off x="4572675" y="3178400"/>
              <a:ext cx="46175" cy="44750"/>
            </a:xfrm>
            <a:custGeom>
              <a:avLst/>
              <a:gdLst/>
              <a:ahLst/>
              <a:cxnLst/>
              <a:rect l="l" t="t" r="r" b="b"/>
              <a:pathLst>
                <a:path w="1847" h="1790" extrusionOk="0">
                  <a:moveTo>
                    <a:pt x="923" y="0"/>
                  </a:moveTo>
                  <a:cubicBezTo>
                    <a:pt x="673" y="0"/>
                    <a:pt x="423" y="102"/>
                    <a:pt x="242" y="306"/>
                  </a:cubicBezTo>
                  <a:cubicBezTo>
                    <a:pt x="79" y="491"/>
                    <a:pt x="0" y="737"/>
                    <a:pt x="27" y="983"/>
                  </a:cubicBezTo>
                  <a:cubicBezTo>
                    <a:pt x="75" y="1442"/>
                    <a:pt x="462" y="1790"/>
                    <a:pt x="923" y="1790"/>
                  </a:cubicBezTo>
                  <a:cubicBezTo>
                    <a:pt x="710" y="1790"/>
                    <a:pt x="508" y="1697"/>
                    <a:pt x="367" y="1537"/>
                  </a:cubicBezTo>
                  <a:cubicBezTo>
                    <a:pt x="235" y="1383"/>
                    <a:pt x="174" y="1183"/>
                    <a:pt x="200" y="983"/>
                  </a:cubicBezTo>
                  <a:cubicBezTo>
                    <a:pt x="246" y="620"/>
                    <a:pt x="554" y="348"/>
                    <a:pt x="921" y="348"/>
                  </a:cubicBezTo>
                  <a:cubicBezTo>
                    <a:pt x="1286" y="348"/>
                    <a:pt x="1596" y="618"/>
                    <a:pt x="1644" y="981"/>
                  </a:cubicBezTo>
                  <a:cubicBezTo>
                    <a:pt x="1668" y="1181"/>
                    <a:pt x="1609" y="1381"/>
                    <a:pt x="1479" y="1535"/>
                  </a:cubicBezTo>
                  <a:cubicBezTo>
                    <a:pt x="1339" y="1695"/>
                    <a:pt x="1137" y="1787"/>
                    <a:pt x="923" y="1790"/>
                  </a:cubicBezTo>
                  <a:cubicBezTo>
                    <a:pt x="1385" y="1790"/>
                    <a:pt x="1774" y="1440"/>
                    <a:pt x="1822" y="981"/>
                  </a:cubicBezTo>
                  <a:cubicBezTo>
                    <a:pt x="1846" y="735"/>
                    <a:pt x="1767" y="489"/>
                    <a:pt x="1602" y="304"/>
                  </a:cubicBezTo>
                  <a:cubicBezTo>
                    <a:pt x="1422" y="101"/>
                    <a:pt x="1173" y="0"/>
                    <a:pt x="9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6"/>
            <p:cNvSpPr/>
            <p:nvPr/>
          </p:nvSpPr>
          <p:spPr>
            <a:xfrm>
              <a:off x="4484700" y="3092475"/>
              <a:ext cx="222125" cy="221000"/>
            </a:xfrm>
            <a:custGeom>
              <a:avLst/>
              <a:gdLst/>
              <a:ahLst/>
              <a:cxnLst/>
              <a:rect l="l" t="t" r="r" b="b"/>
              <a:pathLst>
                <a:path w="8885" h="8840" extrusionOk="0">
                  <a:moveTo>
                    <a:pt x="4438" y="3611"/>
                  </a:moveTo>
                  <a:cubicBezTo>
                    <a:pt x="4852" y="3611"/>
                    <a:pt x="5250" y="3932"/>
                    <a:pt x="5251" y="4418"/>
                  </a:cubicBezTo>
                  <a:cubicBezTo>
                    <a:pt x="5251" y="4864"/>
                    <a:pt x="4889" y="5227"/>
                    <a:pt x="4442" y="5227"/>
                  </a:cubicBezTo>
                  <a:cubicBezTo>
                    <a:pt x="3724" y="5224"/>
                    <a:pt x="3365" y="4356"/>
                    <a:pt x="3873" y="3849"/>
                  </a:cubicBezTo>
                  <a:cubicBezTo>
                    <a:pt x="4037" y="3684"/>
                    <a:pt x="4240" y="3611"/>
                    <a:pt x="4438" y="3611"/>
                  </a:cubicBezTo>
                  <a:close/>
                  <a:moveTo>
                    <a:pt x="4440" y="0"/>
                  </a:moveTo>
                  <a:cubicBezTo>
                    <a:pt x="4438" y="0"/>
                    <a:pt x="4437" y="0"/>
                    <a:pt x="4436" y="0"/>
                  </a:cubicBezTo>
                  <a:cubicBezTo>
                    <a:pt x="1985" y="3"/>
                    <a:pt x="1" y="1983"/>
                    <a:pt x="3" y="4422"/>
                  </a:cubicBezTo>
                  <a:cubicBezTo>
                    <a:pt x="5" y="6864"/>
                    <a:pt x="1994" y="8840"/>
                    <a:pt x="4449" y="8840"/>
                  </a:cubicBezTo>
                  <a:cubicBezTo>
                    <a:pt x="6902" y="8838"/>
                    <a:pt x="8884" y="6855"/>
                    <a:pt x="8882" y="4416"/>
                  </a:cubicBezTo>
                  <a:cubicBezTo>
                    <a:pt x="8880" y="1978"/>
                    <a:pt x="6888" y="0"/>
                    <a:pt x="444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6"/>
            <p:cNvSpPr/>
            <p:nvPr/>
          </p:nvSpPr>
          <p:spPr>
            <a:xfrm>
              <a:off x="4481725" y="3092475"/>
              <a:ext cx="238825" cy="225325"/>
            </a:xfrm>
            <a:custGeom>
              <a:avLst/>
              <a:gdLst/>
              <a:ahLst/>
              <a:cxnLst/>
              <a:rect l="l" t="t" r="r" b="b"/>
              <a:pathLst>
                <a:path w="9553" h="9013" extrusionOk="0">
                  <a:moveTo>
                    <a:pt x="4563" y="0"/>
                  </a:moveTo>
                  <a:cubicBezTo>
                    <a:pt x="4560" y="0"/>
                    <a:pt x="4558" y="0"/>
                    <a:pt x="4555" y="0"/>
                  </a:cubicBezTo>
                  <a:cubicBezTo>
                    <a:pt x="5137" y="3"/>
                    <a:pt x="5713" y="119"/>
                    <a:pt x="6251" y="341"/>
                  </a:cubicBezTo>
                  <a:cubicBezTo>
                    <a:pt x="8159" y="1137"/>
                    <a:pt x="9236" y="3170"/>
                    <a:pt x="8825" y="5194"/>
                  </a:cubicBezTo>
                  <a:cubicBezTo>
                    <a:pt x="8415" y="7214"/>
                    <a:pt x="6642" y="8662"/>
                    <a:pt x="4584" y="8662"/>
                  </a:cubicBezTo>
                  <a:cubicBezTo>
                    <a:pt x="4578" y="8662"/>
                    <a:pt x="4572" y="8662"/>
                    <a:pt x="4566" y="8662"/>
                  </a:cubicBezTo>
                  <a:cubicBezTo>
                    <a:pt x="4562" y="8662"/>
                    <a:pt x="4557" y="8662"/>
                    <a:pt x="4553" y="8662"/>
                  </a:cubicBezTo>
                  <a:cubicBezTo>
                    <a:pt x="2194" y="8662"/>
                    <a:pt x="267" y="6781"/>
                    <a:pt x="210" y="4424"/>
                  </a:cubicBezTo>
                  <a:cubicBezTo>
                    <a:pt x="172" y="2649"/>
                    <a:pt x="1223" y="1031"/>
                    <a:pt x="2860" y="345"/>
                  </a:cubicBezTo>
                  <a:cubicBezTo>
                    <a:pt x="3397" y="121"/>
                    <a:pt x="3972" y="3"/>
                    <a:pt x="4555" y="0"/>
                  </a:cubicBezTo>
                  <a:cubicBezTo>
                    <a:pt x="4553" y="0"/>
                    <a:pt x="4552" y="0"/>
                    <a:pt x="4551" y="0"/>
                  </a:cubicBezTo>
                  <a:cubicBezTo>
                    <a:pt x="2093" y="0"/>
                    <a:pt x="87" y="1967"/>
                    <a:pt x="34" y="4424"/>
                  </a:cubicBezTo>
                  <a:cubicBezTo>
                    <a:pt x="1" y="6268"/>
                    <a:pt x="1098" y="7947"/>
                    <a:pt x="2803" y="8660"/>
                  </a:cubicBezTo>
                  <a:cubicBezTo>
                    <a:pt x="3365" y="8895"/>
                    <a:pt x="3962" y="9013"/>
                    <a:pt x="4559" y="9013"/>
                  </a:cubicBezTo>
                  <a:cubicBezTo>
                    <a:pt x="5161" y="9013"/>
                    <a:pt x="5763" y="8893"/>
                    <a:pt x="6328" y="8655"/>
                  </a:cubicBezTo>
                  <a:cubicBezTo>
                    <a:pt x="6884" y="8420"/>
                    <a:pt x="7388" y="8077"/>
                    <a:pt x="7810" y="7646"/>
                  </a:cubicBezTo>
                  <a:cubicBezTo>
                    <a:pt x="9552" y="5864"/>
                    <a:pt x="9509" y="3003"/>
                    <a:pt x="7713" y="1273"/>
                  </a:cubicBezTo>
                  <a:cubicBezTo>
                    <a:pt x="6867" y="457"/>
                    <a:pt x="5738" y="0"/>
                    <a:pt x="4563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6"/>
            <p:cNvSpPr/>
            <p:nvPr/>
          </p:nvSpPr>
          <p:spPr>
            <a:xfrm>
              <a:off x="4343325" y="2959225"/>
              <a:ext cx="493875" cy="488000"/>
            </a:xfrm>
            <a:custGeom>
              <a:avLst/>
              <a:gdLst/>
              <a:ahLst/>
              <a:cxnLst/>
              <a:rect l="l" t="t" r="r" b="b"/>
              <a:pathLst>
                <a:path w="19755" h="19520" extrusionOk="0">
                  <a:moveTo>
                    <a:pt x="19706" y="9619"/>
                  </a:moveTo>
                  <a:lnTo>
                    <a:pt x="19706" y="9619"/>
                  </a:lnTo>
                  <a:cubicBezTo>
                    <a:pt x="19706" y="9629"/>
                    <a:pt x="19706" y="9639"/>
                    <a:pt x="19706" y="9649"/>
                  </a:cubicBezTo>
                  <a:lnTo>
                    <a:pt x="19708" y="9651"/>
                  </a:lnTo>
                  <a:cubicBezTo>
                    <a:pt x="19708" y="9642"/>
                    <a:pt x="19707" y="9631"/>
                    <a:pt x="19706" y="9619"/>
                  </a:cubicBezTo>
                  <a:close/>
                  <a:moveTo>
                    <a:pt x="10036" y="0"/>
                  </a:moveTo>
                  <a:cubicBezTo>
                    <a:pt x="9308" y="0"/>
                    <a:pt x="8581" y="81"/>
                    <a:pt x="7867" y="240"/>
                  </a:cubicBezTo>
                  <a:cubicBezTo>
                    <a:pt x="6724" y="495"/>
                    <a:pt x="5636" y="957"/>
                    <a:pt x="4658" y="1603"/>
                  </a:cubicBezTo>
                  <a:cubicBezTo>
                    <a:pt x="2706" y="2893"/>
                    <a:pt x="1245" y="4904"/>
                    <a:pt x="636" y="7168"/>
                  </a:cubicBezTo>
                  <a:cubicBezTo>
                    <a:pt x="1" y="9458"/>
                    <a:pt x="236" y="11899"/>
                    <a:pt x="1295" y="14025"/>
                  </a:cubicBezTo>
                  <a:cubicBezTo>
                    <a:pt x="2333" y="16139"/>
                    <a:pt x="4159" y="17858"/>
                    <a:pt x="6352" y="18770"/>
                  </a:cubicBezTo>
                  <a:cubicBezTo>
                    <a:pt x="7447" y="19233"/>
                    <a:pt x="8634" y="19477"/>
                    <a:pt x="9818" y="19515"/>
                  </a:cubicBezTo>
                  <a:cubicBezTo>
                    <a:pt x="9925" y="19518"/>
                    <a:pt x="10032" y="19520"/>
                    <a:pt x="10139" y="19520"/>
                  </a:cubicBezTo>
                  <a:cubicBezTo>
                    <a:pt x="11224" y="19520"/>
                    <a:pt x="12302" y="19347"/>
                    <a:pt x="13332" y="19003"/>
                  </a:cubicBezTo>
                  <a:cubicBezTo>
                    <a:pt x="15623" y="18242"/>
                    <a:pt x="17552" y="16666"/>
                    <a:pt x="18759" y="14579"/>
                  </a:cubicBezTo>
                  <a:cubicBezTo>
                    <a:pt x="18866" y="14392"/>
                    <a:pt x="18937" y="14187"/>
                    <a:pt x="19020" y="13987"/>
                  </a:cubicBezTo>
                  <a:cubicBezTo>
                    <a:pt x="19097" y="13787"/>
                    <a:pt x="19187" y="13594"/>
                    <a:pt x="19249" y="13387"/>
                  </a:cubicBezTo>
                  <a:cubicBezTo>
                    <a:pt x="19365" y="12976"/>
                    <a:pt x="19506" y="12574"/>
                    <a:pt x="19565" y="12152"/>
                  </a:cubicBezTo>
                  <a:cubicBezTo>
                    <a:pt x="19748" y="11324"/>
                    <a:pt x="19754" y="10475"/>
                    <a:pt x="19724" y="9649"/>
                  </a:cubicBezTo>
                  <a:lnTo>
                    <a:pt x="19724" y="9649"/>
                  </a:lnTo>
                  <a:lnTo>
                    <a:pt x="19693" y="10308"/>
                  </a:lnTo>
                  <a:cubicBezTo>
                    <a:pt x="19684" y="10414"/>
                    <a:pt x="19684" y="10535"/>
                    <a:pt x="19669" y="10667"/>
                  </a:cubicBezTo>
                  <a:cubicBezTo>
                    <a:pt x="19649" y="10798"/>
                    <a:pt x="19629" y="10941"/>
                    <a:pt x="19605" y="11095"/>
                  </a:cubicBezTo>
                  <a:lnTo>
                    <a:pt x="19528" y="11592"/>
                  </a:lnTo>
                  <a:lnTo>
                    <a:pt x="19385" y="12146"/>
                  </a:lnTo>
                  <a:lnTo>
                    <a:pt x="19308" y="12445"/>
                  </a:lnTo>
                  <a:cubicBezTo>
                    <a:pt x="19282" y="12548"/>
                    <a:pt x="19238" y="12647"/>
                    <a:pt x="19201" y="12752"/>
                  </a:cubicBezTo>
                  <a:cubicBezTo>
                    <a:pt x="19124" y="12961"/>
                    <a:pt x="19047" y="13181"/>
                    <a:pt x="18959" y="13407"/>
                  </a:cubicBezTo>
                  <a:lnTo>
                    <a:pt x="18629" y="14088"/>
                  </a:lnTo>
                  <a:cubicBezTo>
                    <a:pt x="18570" y="14209"/>
                    <a:pt x="18506" y="14326"/>
                    <a:pt x="18434" y="14438"/>
                  </a:cubicBezTo>
                  <a:lnTo>
                    <a:pt x="18216" y="14792"/>
                  </a:lnTo>
                  <a:cubicBezTo>
                    <a:pt x="17535" y="15853"/>
                    <a:pt x="16653" y="16772"/>
                    <a:pt x="15623" y="17497"/>
                  </a:cubicBezTo>
                  <a:cubicBezTo>
                    <a:pt x="14497" y="18304"/>
                    <a:pt x="13069" y="18897"/>
                    <a:pt x="11493" y="19128"/>
                  </a:cubicBezTo>
                  <a:cubicBezTo>
                    <a:pt x="11102" y="19205"/>
                    <a:pt x="10697" y="19207"/>
                    <a:pt x="10291" y="19229"/>
                  </a:cubicBezTo>
                  <a:cubicBezTo>
                    <a:pt x="10234" y="19235"/>
                    <a:pt x="10176" y="19237"/>
                    <a:pt x="10119" y="19237"/>
                  </a:cubicBezTo>
                  <a:cubicBezTo>
                    <a:pt x="9972" y="19237"/>
                    <a:pt x="9824" y="19223"/>
                    <a:pt x="9675" y="19218"/>
                  </a:cubicBezTo>
                  <a:cubicBezTo>
                    <a:pt x="9469" y="19205"/>
                    <a:pt x="9260" y="19205"/>
                    <a:pt x="9053" y="19179"/>
                  </a:cubicBezTo>
                  <a:lnTo>
                    <a:pt x="8429" y="19086"/>
                  </a:lnTo>
                  <a:cubicBezTo>
                    <a:pt x="8326" y="19066"/>
                    <a:pt x="8218" y="19060"/>
                    <a:pt x="8117" y="19031"/>
                  </a:cubicBezTo>
                  <a:lnTo>
                    <a:pt x="7807" y="18954"/>
                  </a:lnTo>
                  <a:cubicBezTo>
                    <a:pt x="7601" y="18899"/>
                    <a:pt x="7390" y="18853"/>
                    <a:pt x="7185" y="18789"/>
                  </a:cubicBezTo>
                  <a:lnTo>
                    <a:pt x="6574" y="18568"/>
                  </a:lnTo>
                  <a:cubicBezTo>
                    <a:pt x="5772" y="18240"/>
                    <a:pt x="4979" y="17827"/>
                    <a:pt x="4278" y="17273"/>
                  </a:cubicBezTo>
                  <a:lnTo>
                    <a:pt x="4007" y="17071"/>
                  </a:lnTo>
                  <a:cubicBezTo>
                    <a:pt x="3922" y="17001"/>
                    <a:pt x="3840" y="16924"/>
                    <a:pt x="3757" y="16849"/>
                  </a:cubicBezTo>
                  <a:cubicBezTo>
                    <a:pt x="3590" y="16695"/>
                    <a:pt x="3418" y="16550"/>
                    <a:pt x="3258" y="16390"/>
                  </a:cubicBezTo>
                  <a:lnTo>
                    <a:pt x="2801" y="15888"/>
                  </a:lnTo>
                  <a:lnTo>
                    <a:pt x="2686" y="15763"/>
                  </a:lnTo>
                  <a:lnTo>
                    <a:pt x="2583" y="15631"/>
                  </a:lnTo>
                  <a:lnTo>
                    <a:pt x="2377" y="15357"/>
                  </a:lnTo>
                  <a:lnTo>
                    <a:pt x="2172" y="15082"/>
                  </a:lnTo>
                  <a:cubicBezTo>
                    <a:pt x="2102" y="14992"/>
                    <a:pt x="2049" y="14891"/>
                    <a:pt x="1988" y="14794"/>
                  </a:cubicBezTo>
                  <a:cubicBezTo>
                    <a:pt x="1869" y="14598"/>
                    <a:pt x="1746" y="14405"/>
                    <a:pt x="1632" y="14205"/>
                  </a:cubicBezTo>
                  <a:cubicBezTo>
                    <a:pt x="1434" y="13790"/>
                    <a:pt x="1216" y="13383"/>
                    <a:pt x="1073" y="12941"/>
                  </a:cubicBezTo>
                  <a:cubicBezTo>
                    <a:pt x="895" y="12513"/>
                    <a:pt x="803" y="12058"/>
                    <a:pt x="682" y="11609"/>
                  </a:cubicBezTo>
                  <a:lnTo>
                    <a:pt x="577" y="10924"/>
                  </a:lnTo>
                  <a:cubicBezTo>
                    <a:pt x="561" y="10809"/>
                    <a:pt x="535" y="10695"/>
                    <a:pt x="530" y="10579"/>
                  </a:cubicBezTo>
                  <a:lnTo>
                    <a:pt x="513" y="10231"/>
                  </a:lnTo>
                  <a:lnTo>
                    <a:pt x="495" y="9884"/>
                  </a:lnTo>
                  <a:cubicBezTo>
                    <a:pt x="484" y="9770"/>
                    <a:pt x="484" y="9653"/>
                    <a:pt x="491" y="9537"/>
                  </a:cubicBezTo>
                  <a:lnTo>
                    <a:pt x="526" y="8842"/>
                  </a:lnTo>
                  <a:cubicBezTo>
                    <a:pt x="528" y="8726"/>
                    <a:pt x="541" y="8612"/>
                    <a:pt x="563" y="8497"/>
                  </a:cubicBezTo>
                  <a:lnTo>
                    <a:pt x="616" y="8154"/>
                  </a:lnTo>
                  <a:lnTo>
                    <a:pt x="669" y="7809"/>
                  </a:lnTo>
                  <a:cubicBezTo>
                    <a:pt x="684" y="7695"/>
                    <a:pt x="722" y="7585"/>
                    <a:pt x="748" y="7473"/>
                  </a:cubicBezTo>
                  <a:cubicBezTo>
                    <a:pt x="807" y="7249"/>
                    <a:pt x="860" y="7023"/>
                    <a:pt x="924" y="6801"/>
                  </a:cubicBezTo>
                  <a:lnTo>
                    <a:pt x="1161" y="6150"/>
                  </a:lnTo>
                  <a:cubicBezTo>
                    <a:pt x="1234" y="5928"/>
                    <a:pt x="1346" y="5726"/>
                    <a:pt x="1443" y="5519"/>
                  </a:cubicBezTo>
                  <a:cubicBezTo>
                    <a:pt x="1546" y="5313"/>
                    <a:pt x="1636" y="5102"/>
                    <a:pt x="1763" y="4908"/>
                  </a:cubicBezTo>
                  <a:lnTo>
                    <a:pt x="2119" y="4322"/>
                  </a:lnTo>
                  <a:lnTo>
                    <a:pt x="2530" y="3774"/>
                  </a:lnTo>
                  <a:cubicBezTo>
                    <a:pt x="2660" y="3585"/>
                    <a:pt x="2816" y="3420"/>
                    <a:pt x="2972" y="3256"/>
                  </a:cubicBezTo>
                  <a:cubicBezTo>
                    <a:pt x="3126" y="3091"/>
                    <a:pt x="3269" y="2913"/>
                    <a:pt x="3442" y="2768"/>
                  </a:cubicBezTo>
                  <a:lnTo>
                    <a:pt x="3941" y="2315"/>
                  </a:lnTo>
                  <a:cubicBezTo>
                    <a:pt x="4115" y="2174"/>
                    <a:pt x="4300" y="2045"/>
                    <a:pt x="4475" y="1911"/>
                  </a:cubicBezTo>
                  <a:cubicBezTo>
                    <a:pt x="4566" y="1847"/>
                    <a:pt x="4653" y="1777"/>
                    <a:pt x="4746" y="1715"/>
                  </a:cubicBezTo>
                  <a:lnTo>
                    <a:pt x="5031" y="1541"/>
                  </a:lnTo>
                  <a:cubicBezTo>
                    <a:pt x="5223" y="1432"/>
                    <a:pt x="5405" y="1304"/>
                    <a:pt x="5603" y="1207"/>
                  </a:cubicBezTo>
                  <a:lnTo>
                    <a:pt x="6194" y="924"/>
                  </a:lnTo>
                  <a:lnTo>
                    <a:pt x="6341" y="854"/>
                  </a:lnTo>
                  <a:lnTo>
                    <a:pt x="6495" y="796"/>
                  </a:lnTo>
                  <a:lnTo>
                    <a:pt x="6801" y="684"/>
                  </a:lnTo>
                  <a:cubicBezTo>
                    <a:pt x="7203" y="519"/>
                    <a:pt x="7623" y="427"/>
                    <a:pt x="8034" y="322"/>
                  </a:cubicBezTo>
                  <a:cubicBezTo>
                    <a:pt x="8137" y="293"/>
                    <a:pt x="8240" y="273"/>
                    <a:pt x="8346" y="260"/>
                  </a:cubicBezTo>
                  <a:lnTo>
                    <a:pt x="8658" y="214"/>
                  </a:lnTo>
                  <a:cubicBezTo>
                    <a:pt x="8867" y="185"/>
                    <a:pt x="9073" y="137"/>
                    <a:pt x="9280" y="137"/>
                  </a:cubicBezTo>
                  <a:cubicBezTo>
                    <a:pt x="9568" y="122"/>
                    <a:pt x="9855" y="100"/>
                    <a:pt x="10139" y="100"/>
                  </a:cubicBezTo>
                  <a:cubicBezTo>
                    <a:pt x="10264" y="100"/>
                    <a:pt x="10389" y="104"/>
                    <a:pt x="10513" y="115"/>
                  </a:cubicBezTo>
                  <a:cubicBezTo>
                    <a:pt x="10715" y="128"/>
                    <a:pt x="10917" y="133"/>
                    <a:pt x="11117" y="150"/>
                  </a:cubicBezTo>
                  <a:lnTo>
                    <a:pt x="11706" y="240"/>
                  </a:lnTo>
                  <a:lnTo>
                    <a:pt x="11998" y="284"/>
                  </a:lnTo>
                  <a:cubicBezTo>
                    <a:pt x="12095" y="304"/>
                    <a:pt x="12190" y="330"/>
                    <a:pt x="12284" y="355"/>
                  </a:cubicBezTo>
                  <a:lnTo>
                    <a:pt x="12847" y="497"/>
                  </a:lnTo>
                  <a:cubicBezTo>
                    <a:pt x="13031" y="546"/>
                    <a:pt x="13207" y="623"/>
                    <a:pt x="13385" y="684"/>
                  </a:cubicBezTo>
                  <a:cubicBezTo>
                    <a:pt x="13561" y="752"/>
                    <a:pt x="13743" y="805"/>
                    <a:pt x="13910" y="884"/>
                  </a:cubicBezTo>
                  <a:lnTo>
                    <a:pt x="14407" y="1122"/>
                  </a:lnTo>
                  <a:lnTo>
                    <a:pt x="14653" y="1240"/>
                  </a:lnTo>
                  <a:cubicBezTo>
                    <a:pt x="14732" y="1284"/>
                    <a:pt x="14807" y="1333"/>
                    <a:pt x="14884" y="1377"/>
                  </a:cubicBezTo>
                  <a:cubicBezTo>
                    <a:pt x="16023" y="2034"/>
                    <a:pt x="17014" y="2913"/>
                    <a:pt x="17801" y="3963"/>
                  </a:cubicBezTo>
                  <a:cubicBezTo>
                    <a:pt x="18502" y="4911"/>
                    <a:pt x="18954" y="5862"/>
                    <a:pt x="19225" y="6691"/>
                  </a:cubicBezTo>
                  <a:cubicBezTo>
                    <a:pt x="19264" y="6790"/>
                    <a:pt x="19295" y="6893"/>
                    <a:pt x="19317" y="6996"/>
                  </a:cubicBezTo>
                  <a:cubicBezTo>
                    <a:pt x="19343" y="7097"/>
                    <a:pt x="19370" y="7194"/>
                    <a:pt x="19394" y="7291"/>
                  </a:cubicBezTo>
                  <a:cubicBezTo>
                    <a:pt x="19440" y="7482"/>
                    <a:pt x="19502" y="7660"/>
                    <a:pt x="19524" y="7834"/>
                  </a:cubicBezTo>
                  <a:cubicBezTo>
                    <a:pt x="19574" y="8179"/>
                    <a:pt x="19629" y="8478"/>
                    <a:pt x="19658" y="8733"/>
                  </a:cubicBezTo>
                  <a:cubicBezTo>
                    <a:pt x="19682" y="9194"/>
                    <a:pt x="19698" y="9497"/>
                    <a:pt x="19706" y="9619"/>
                  </a:cubicBezTo>
                  <a:lnTo>
                    <a:pt x="19706" y="9619"/>
                  </a:lnTo>
                  <a:cubicBezTo>
                    <a:pt x="19703" y="7300"/>
                    <a:pt x="18862" y="5061"/>
                    <a:pt x="17339" y="3313"/>
                  </a:cubicBezTo>
                  <a:cubicBezTo>
                    <a:pt x="16576" y="2438"/>
                    <a:pt x="15662" y="1706"/>
                    <a:pt x="14642" y="1150"/>
                  </a:cubicBezTo>
                  <a:cubicBezTo>
                    <a:pt x="13625" y="592"/>
                    <a:pt x="12493" y="238"/>
                    <a:pt x="11339" y="86"/>
                  </a:cubicBezTo>
                  <a:cubicBezTo>
                    <a:pt x="10906" y="29"/>
                    <a:pt x="10471" y="0"/>
                    <a:pt x="1003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6"/>
            <p:cNvSpPr/>
            <p:nvPr/>
          </p:nvSpPr>
          <p:spPr>
            <a:xfrm>
              <a:off x="4376750" y="2991800"/>
              <a:ext cx="428025" cy="423100"/>
            </a:xfrm>
            <a:custGeom>
              <a:avLst/>
              <a:gdLst/>
              <a:ahLst/>
              <a:cxnLst/>
              <a:rect l="l" t="t" r="r" b="b"/>
              <a:pathLst>
                <a:path w="17121" h="16924" extrusionOk="0">
                  <a:moveTo>
                    <a:pt x="8706" y="0"/>
                  </a:moveTo>
                  <a:cubicBezTo>
                    <a:pt x="8073" y="0"/>
                    <a:pt x="7441" y="70"/>
                    <a:pt x="6820" y="208"/>
                  </a:cubicBezTo>
                  <a:cubicBezTo>
                    <a:pt x="5829" y="427"/>
                    <a:pt x="4886" y="830"/>
                    <a:pt x="4040" y="1388"/>
                  </a:cubicBezTo>
                  <a:cubicBezTo>
                    <a:pt x="2345" y="2507"/>
                    <a:pt x="1077" y="4249"/>
                    <a:pt x="549" y="6212"/>
                  </a:cubicBezTo>
                  <a:cubicBezTo>
                    <a:pt x="0" y="8197"/>
                    <a:pt x="202" y="10313"/>
                    <a:pt x="1119" y="12155"/>
                  </a:cubicBezTo>
                  <a:cubicBezTo>
                    <a:pt x="2018" y="13990"/>
                    <a:pt x="3602" y="15482"/>
                    <a:pt x="5505" y="16273"/>
                  </a:cubicBezTo>
                  <a:cubicBezTo>
                    <a:pt x="6453" y="16676"/>
                    <a:pt x="7481" y="16887"/>
                    <a:pt x="8510" y="16919"/>
                  </a:cubicBezTo>
                  <a:cubicBezTo>
                    <a:pt x="8603" y="16922"/>
                    <a:pt x="8697" y="16924"/>
                    <a:pt x="8791" y="16924"/>
                  </a:cubicBezTo>
                  <a:cubicBezTo>
                    <a:pt x="9731" y="16924"/>
                    <a:pt x="10667" y="16773"/>
                    <a:pt x="11560" y="16476"/>
                  </a:cubicBezTo>
                  <a:cubicBezTo>
                    <a:pt x="13547" y="15816"/>
                    <a:pt x="15222" y="14451"/>
                    <a:pt x="16270" y="12638"/>
                  </a:cubicBezTo>
                  <a:cubicBezTo>
                    <a:pt x="16360" y="12476"/>
                    <a:pt x="16424" y="12298"/>
                    <a:pt x="16494" y="12126"/>
                  </a:cubicBezTo>
                  <a:cubicBezTo>
                    <a:pt x="16560" y="11953"/>
                    <a:pt x="16639" y="11783"/>
                    <a:pt x="16692" y="11605"/>
                  </a:cubicBezTo>
                  <a:cubicBezTo>
                    <a:pt x="16791" y="11249"/>
                    <a:pt x="16912" y="10900"/>
                    <a:pt x="16962" y="10535"/>
                  </a:cubicBezTo>
                  <a:cubicBezTo>
                    <a:pt x="17118" y="9816"/>
                    <a:pt x="17121" y="9080"/>
                    <a:pt x="17094" y="8364"/>
                  </a:cubicBezTo>
                  <a:lnTo>
                    <a:pt x="17094" y="8364"/>
                  </a:lnTo>
                  <a:cubicBezTo>
                    <a:pt x="17094" y="8364"/>
                    <a:pt x="17086" y="8562"/>
                    <a:pt x="17066" y="8935"/>
                  </a:cubicBezTo>
                  <a:cubicBezTo>
                    <a:pt x="17061" y="9027"/>
                    <a:pt x="17059" y="9133"/>
                    <a:pt x="17048" y="9247"/>
                  </a:cubicBezTo>
                  <a:cubicBezTo>
                    <a:pt x="17031" y="9359"/>
                    <a:pt x="17013" y="9482"/>
                    <a:pt x="16991" y="9616"/>
                  </a:cubicBezTo>
                  <a:cubicBezTo>
                    <a:pt x="16971" y="9750"/>
                    <a:pt x="16947" y="9893"/>
                    <a:pt x="16925" y="10047"/>
                  </a:cubicBezTo>
                  <a:lnTo>
                    <a:pt x="16800" y="10526"/>
                  </a:lnTo>
                  <a:cubicBezTo>
                    <a:pt x="16780" y="10610"/>
                    <a:pt x="16756" y="10698"/>
                    <a:pt x="16734" y="10785"/>
                  </a:cubicBezTo>
                  <a:cubicBezTo>
                    <a:pt x="16712" y="10876"/>
                    <a:pt x="16672" y="10961"/>
                    <a:pt x="16642" y="11051"/>
                  </a:cubicBezTo>
                  <a:cubicBezTo>
                    <a:pt x="16573" y="11234"/>
                    <a:pt x="16508" y="11423"/>
                    <a:pt x="16431" y="11618"/>
                  </a:cubicBezTo>
                  <a:lnTo>
                    <a:pt x="16145" y="12210"/>
                  </a:lnTo>
                  <a:cubicBezTo>
                    <a:pt x="16097" y="12315"/>
                    <a:pt x="16039" y="12416"/>
                    <a:pt x="15976" y="12513"/>
                  </a:cubicBezTo>
                  <a:lnTo>
                    <a:pt x="15789" y="12818"/>
                  </a:lnTo>
                  <a:cubicBezTo>
                    <a:pt x="15198" y="13739"/>
                    <a:pt x="14435" y="14535"/>
                    <a:pt x="13541" y="15163"/>
                  </a:cubicBezTo>
                  <a:cubicBezTo>
                    <a:pt x="12567" y="15865"/>
                    <a:pt x="11330" y="16377"/>
                    <a:pt x="9965" y="16577"/>
                  </a:cubicBezTo>
                  <a:cubicBezTo>
                    <a:pt x="9624" y="16643"/>
                    <a:pt x="9275" y="16643"/>
                    <a:pt x="8921" y="16665"/>
                  </a:cubicBezTo>
                  <a:cubicBezTo>
                    <a:pt x="8873" y="16669"/>
                    <a:pt x="8824" y="16671"/>
                    <a:pt x="8775" y="16671"/>
                  </a:cubicBezTo>
                  <a:cubicBezTo>
                    <a:pt x="8647" y="16671"/>
                    <a:pt x="8517" y="16658"/>
                    <a:pt x="8387" y="16654"/>
                  </a:cubicBezTo>
                  <a:cubicBezTo>
                    <a:pt x="8209" y="16643"/>
                    <a:pt x="8028" y="16643"/>
                    <a:pt x="7848" y="16621"/>
                  </a:cubicBezTo>
                  <a:lnTo>
                    <a:pt x="7308" y="16539"/>
                  </a:lnTo>
                  <a:cubicBezTo>
                    <a:pt x="7218" y="16522"/>
                    <a:pt x="7127" y="16515"/>
                    <a:pt x="7037" y="16493"/>
                  </a:cubicBezTo>
                  <a:lnTo>
                    <a:pt x="6769" y="16425"/>
                  </a:lnTo>
                  <a:cubicBezTo>
                    <a:pt x="6591" y="16377"/>
                    <a:pt x="6409" y="16337"/>
                    <a:pt x="6231" y="16280"/>
                  </a:cubicBezTo>
                  <a:lnTo>
                    <a:pt x="5701" y="16089"/>
                  </a:lnTo>
                  <a:cubicBezTo>
                    <a:pt x="5007" y="15805"/>
                    <a:pt x="4319" y="15449"/>
                    <a:pt x="3712" y="14968"/>
                  </a:cubicBezTo>
                  <a:lnTo>
                    <a:pt x="3479" y="14794"/>
                  </a:lnTo>
                  <a:cubicBezTo>
                    <a:pt x="3404" y="14730"/>
                    <a:pt x="3334" y="14665"/>
                    <a:pt x="3259" y="14599"/>
                  </a:cubicBezTo>
                  <a:cubicBezTo>
                    <a:pt x="3116" y="14467"/>
                    <a:pt x="2967" y="14341"/>
                    <a:pt x="2829" y="14203"/>
                  </a:cubicBezTo>
                  <a:cubicBezTo>
                    <a:pt x="2697" y="14058"/>
                    <a:pt x="2565" y="13913"/>
                    <a:pt x="2433" y="13768"/>
                  </a:cubicBezTo>
                  <a:lnTo>
                    <a:pt x="2332" y="13658"/>
                  </a:lnTo>
                  <a:lnTo>
                    <a:pt x="2244" y="13539"/>
                  </a:lnTo>
                  <a:lnTo>
                    <a:pt x="2066" y="13304"/>
                  </a:lnTo>
                  <a:lnTo>
                    <a:pt x="1888" y="13067"/>
                  </a:lnTo>
                  <a:cubicBezTo>
                    <a:pt x="1826" y="12988"/>
                    <a:pt x="1782" y="12898"/>
                    <a:pt x="1727" y="12816"/>
                  </a:cubicBezTo>
                  <a:cubicBezTo>
                    <a:pt x="1624" y="12645"/>
                    <a:pt x="1519" y="12478"/>
                    <a:pt x="1420" y="12306"/>
                  </a:cubicBezTo>
                  <a:cubicBezTo>
                    <a:pt x="1248" y="11946"/>
                    <a:pt x="1059" y="11594"/>
                    <a:pt x="936" y="11212"/>
                  </a:cubicBezTo>
                  <a:cubicBezTo>
                    <a:pt x="780" y="10840"/>
                    <a:pt x="703" y="10445"/>
                    <a:pt x="598" y="10058"/>
                  </a:cubicBezTo>
                  <a:lnTo>
                    <a:pt x="506" y="9462"/>
                  </a:lnTo>
                  <a:cubicBezTo>
                    <a:pt x="492" y="9364"/>
                    <a:pt x="468" y="9265"/>
                    <a:pt x="466" y="9166"/>
                  </a:cubicBezTo>
                  <a:lnTo>
                    <a:pt x="451" y="8862"/>
                  </a:lnTo>
                  <a:lnTo>
                    <a:pt x="435" y="8561"/>
                  </a:lnTo>
                  <a:cubicBezTo>
                    <a:pt x="426" y="8460"/>
                    <a:pt x="424" y="8359"/>
                    <a:pt x="431" y="8260"/>
                  </a:cubicBezTo>
                  <a:lnTo>
                    <a:pt x="462" y="7658"/>
                  </a:lnTo>
                  <a:cubicBezTo>
                    <a:pt x="464" y="7557"/>
                    <a:pt x="475" y="7458"/>
                    <a:pt x="495" y="7359"/>
                  </a:cubicBezTo>
                  <a:lnTo>
                    <a:pt x="538" y="7060"/>
                  </a:lnTo>
                  <a:lnTo>
                    <a:pt x="585" y="6764"/>
                  </a:lnTo>
                  <a:cubicBezTo>
                    <a:pt x="598" y="6662"/>
                    <a:pt x="631" y="6568"/>
                    <a:pt x="653" y="6471"/>
                  </a:cubicBezTo>
                  <a:cubicBezTo>
                    <a:pt x="706" y="6276"/>
                    <a:pt x="752" y="6082"/>
                    <a:pt x="807" y="5889"/>
                  </a:cubicBezTo>
                  <a:lnTo>
                    <a:pt x="1013" y="5326"/>
                  </a:lnTo>
                  <a:cubicBezTo>
                    <a:pt x="1073" y="5135"/>
                    <a:pt x="1174" y="4959"/>
                    <a:pt x="1257" y="4779"/>
                  </a:cubicBezTo>
                  <a:cubicBezTo>
                    <a:pt x="1345" y="4601"/>
                    <a:pt x="1424" y="4416"/>
                    <a:pt x="1534" y="4252"/>
                  </a:cubicBezTo>
                  <a:lnTo>
                    <a:pt x="1844" y="3744"/>
                  </a:lnTo>
                  <a:lnTo>
                    <a:pt x="2196" y="3269"/>
                  </a:lnTo>
                  <a:cubicBezTo>
                    <a:pt x="2310" y="3106"/>
                    <a:pt x="2444" y="2964"/>
                    <a:pt x="2578" y="2821"/>
                  </a:cubicBezTo>
                  <a:cubicBezTo>
                    <a:pt x="2714" y="2678"/>
                    <a:pt x="2835" y="2524"/>
                    <a:pt x="2987" y="2399"/>
                  </a:cubicBezTo>
                  <a:lnTo>
                    <a:pt x="3420" y="2005"/>
                  </a:lnTo>
                  <a:cubicBezTo>
                    <a:pt x="3571" y="1885"/>
                    <a:pt x="3730" y="1772"/>
                    <a:pt x="3883" y="1656"/>
                  </a:cubicBezTo>
                  <a:cubicBezTo>
                    <a:pt x="3960" y="1599"/>
                    <a:pt x="4035" y="1537"/>
                    <a:pt x="4116" y="1485"/>
                  </a:cubicBezTo>
                  <a:lnTo>
                    <a:pt x="4365" y="1335"/>
                  </a:lnTo>
                  <a:cubicBezTo>
                    <a:pt x="4530" y="1238"/>
                    <a:pt x="4688" y="1129"/>
                    <a:pt x="4859" y="1047"/>
                  </a:cubicBezTo>
                  <a:lnTo>
                    <a:pt x="5371" y="799"/>
                  </a:lnTo>
                  <a:lnTo>
                    <a:pt x="5499" y="737"/>
                  </a:lnTo>
                  <a:lnTo>
                    <a:pt x="5631" y="689"/>
                  </a:lnTo>
                  <a:lnTo>
                    <a:pt x="5897" y="592"/>
                  </a:lnTo>
                  <a:cubicBezTo>
                    <a:pt x="6244" y="447"/>
                    <a:pt x="6609" y="370"/>
                    <a:pt x="6965" y="278"/>
                  </a:cubicBezTo>
                  <a:cubicBezTo>
                    <a:pt x="7053" y="254"/>
                    <a:pt x="7143" y="236"/>
                    <a:pt x="7235" y="225"/>
                  </a:cubicBezTo>
                  <a:lnTo>
                    <a:pt x="7505" y="183"/>
                  </a:lnTo>
                  <a:cubicBezTo>
                    <a:pt x="7686" y="161"/>
                    <a:pt x="7864" y="118"/>
                    <a:pt x="8044" y="118"/>
                  </a:cubicBezTo>
                  <a:cubicBezTo>
                    <a:pt x="8293" y="105"/>
                    <a:pt x="8540" y="86"/>
                    <a:pt x="8785" y="86"/>
                  </a:cubicBezTo>
                  <a:cubicBezTo>
                    <a:pt x="8894" y="86"/>
                    <a:pt x="9003" y="90"/>
                    <a:pt x="9112" y="100"/>
                  </a:cubicBezTo>
                  <a:cubicBezTo>
                    <a:pt x="9288" y="111"/>
                    <a:pt x="9461" y="113"/>
                    <a:pt x="9635" y="131"/>
                  </a:cubicBezTo>
                  <a:lnTo>
                    <a:pt x="10147" y="208"/>
                  </a:lnTo>
                  <a:lnTo>
                    <a:pt x="10400" y="245"/>
                  </a:lnTo>
                  <a:cubicBezTo>
                    <a:pt x="10483" y="263"/>
                    <a:pt x="10565" y="287"/>
                    <a:pt x="10646" y="307"/>
                  </a:cubicBezTo>
                  <a:lnTo>
                    <a:pt x="11134" y="430"/>
                  </a:lnTo>
                  <a:cubicBezTo>
                    <a:pt x="11294" y="471"/>
                    <a:pt x="11446" y="540"/>
                    <a:pt x="11600" y="592"/>
                  </a:cubicBezTo>
                  <a:cubicBezTo>
                    <a:pt x="11754" y="649"/>
                    <a:pt x="11910" y="696"/>
                    <a:pt x="12055" y="766"/>
                  </a:cubicBezTo>
                  <a:lnTo>
                    <a:pt x="12486" y="970"/>
                  </a:lnTo>
                  <a:lnTo>
                    <a:pt x="12699" y="1074"/>
                  </a:lnTo>
                  <a:cubicBezTo>
                    <a:pt x="12767" y="1111"/>
                    <a:pt x="12833" y="1153"/>
                    <a:pt x="12899" y="1192"/>
                  </a:cubicBezTo>
                  <a:cubicBezTo>
                    <a:pt x="14675" y="2214"/>
                    <a:pt x="16013" y="3854"/>
                    <a:pt x="16659" y="5797"/>
                  </a:cubicBezTo>
                  <a:cubicBezTo>
                    <a:pt x="16692" y="5882"/>
                    <a:pt x="16718" y="5970"/>
                    <a:pt x="16740" y="6060"/>
                  </a:cubicBezTo>
                  <a:cubicBezTo>
                    <a:pt x="16762" y="6148"/>
                    <a:pt x="16784" y="6232"/>
                    <a:pt x="16806" y="6315"/>
                  </a:cubicBezTo>
                  <a:cubicBezTo>
                    <a:pt x="16844" y="6480"/>
                    <a:pt x="16899" y="6634"/>
                    <a:pt x="16918" y="6786"/>
                  </a:cubicBezTo>
                  <a:cubicBezTo>
                    <a:pt x="16962" y="7084"/>
                    <a:pt x="17011" y="7344"/>
                    <a:pt x="17035" y="7564"/>
                  </a:cubicBezTo>
                  <a:cubicBezTo>
                    <a:pt x="17059" y="8005"/>
                    <a:pt x="17072" y="8280"/>
                    <a:pt x="17077" y="8361"/>
                  </a:cubicBezTo>
                  <a:cubicBezTo>
                    <a:pt x="17081" y="6344"/>
                    <a:pt x="16351" y="4392"/>
                    <a:pt x="15026" y="2871"/>
                  </a:cubicBezTo>
                  <a:cubicBezTo>
                    <a:pt x="14367" y="2113"/>
                    <a:pt x="13576" y="1478"/>
                    <a:pt x="12692" y="997"/>
                  </a:cubicBezTo>
                  <a:cubicBezTo>
                    <a:pt x="11809" y="513"/>
                    <a:pt x="10831" y="208"/>
                    <a:pt x="9831" y="74"/>
                  </a:cubicBezTo>
                  <a:cubicBezTo>
                    <a:pt x="9457" y="25"/>
                    <a:pt x="9081" y="0"/>
                    <a:pt x="87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6"/>
            <p:cNvSpPr/>
            <p:nvPr/>
          </p:nvSpPr>
          <p:spPr>
            <a:xfrm>
              <a:off x="4405975" y="3020150"/>
              <a:ext cx="370450" cy="366200"/>
            </a:xfrm>
            <a:custGeom>
              <a:avLst/>
              <a:gdLst/>
              <a:ahLst/>
              <a:cxnLst/>
              <a:rect l="l" t="t" r="r" b="b"/>
              <a:pathLst>
                <a:path w="14818" h="14648" extrusionOk="0">
                  <a:moveTo>
                    <a:pt x="7526" y="0"/>
                  </a:moveTo>
                  <a:cubicBezTo>
                    <a:pt x="6981" y="0"/>
                    <a:pt x="6437" y="60"/>
                    <a:pt x="5903" y="179"/>
                  </a:cubicBezTo>
                  <a:cubicBezTo>
                    <a:pt x="5046" y="370"/>
                    <a:pt x="4231" y="715"/>
                    <a:pt x="3497" y="1199"/>
                  </a:cubicBezTo>
                  <a:cubicBezTo>
                    <a:pt x="2033" y="2166"/>
                    <a:pt x="934" y="3674"/>
                    <a:pt x="477" y="5372"/>
                  </a:cubicBezTo>
                  <a:cubicBezTo>
                    <a:pt x="0" y="7089"/>
                    <a:pt x="174" y="8922"/>
                    <a:pt x="969" y="10517"/>
                  </a:cubicBezTo>
                  <a:cubicBezTo>
                    <a:pt x="1747" y="12104"/>
                    <a:pt x="3119" y="13396"/>
                    <a:pt x="4765" y="14082"/>
                  </a:cubicBezTo>
                  <a:cubicBezTo>
                    <a:pt x="5591" y="14429"/>
                    <a:pt x="6473" y="14618"/>
                    <a:pt x="7367" y="14643"/>
                  </a:cubicBezTo>
                  <a:cubicBezTo>
                    <a:pt x="7453" y="14646"/>
                    <a:pt x="7539" y="14647"/>
                    <a:pt x="7625" y="14647"/>
                  </a:cubicBezTo>
                  <a:cubicBezTo>
                    <a:pt x="8435" y="14647"/>
                    <a:pt x="9238" y="14516"/>
                    <a:pt x="10007" y="14260"/>
                  </a:cubicBezTo>
                  <a:cubicBezTo>
                    <a:pt x="11730" y="13691"/>
                    <a:pt x="13180" y="12509"/>
                    <a:pt x="14088" y="10937"/>
                  </a:cubicBezTo>
                  <a:cubicBezTo>
                    <a:pt x="14167" y="10797"/>
                    <a:pt x="14224" y="10643"/>
                    <a:pt x="14279" y="10493"/>
                  </a:cubicBezTo>
                  <a:cubicBezTo>
                    <a:pt x="14336" y="10342"/>
                    <a:pt x="14404" y="10197"/>
                    <a:pt x="14451" y="10041"/>
                  </a:cubicBezTo>
                  <a:cubicBezTo>
                    <a:pt x="14534" y="9731"/>
                    <a:pt x="14640" y="9430"/>
                    <a:pt x="14681" y="9113"/>
                  </a:cubicBezTo>
                  <a:cubicBezTo>
                    <a:pt x="14818" y="8491"/>
                    <a:pt x="14815" y="7852"/>
                    <a:pt x="14791" y="7232"/>
                  </a:cubicBezTo>
                  <a:lnTo>
                    <a:pt x="14791" y="7232"/>
                  </a:lnTo>
                  <a:cubicBezTo>
                    <a:pt x="14791" y="7232"/>
                    <a:pt x="14782" y="7406"/>
                    <a:pt x="14767" y="7726"/>
                  </a:cubicBezTo>
                  <a:cubicBezTo>
                    <a:pt x="14760" y="7808"/>
                    <a:pt x="14760" y="7898"/>
                    <a:pt x="14749" y="7997"/>
                  </a:cubicBezTo>
                  <a:cubicBezTo>
                    <a:pt x="14734" y="8095"/>
                    <a:pt x="14719" y="8201"/>
                    <a:pt x="14701" y="8317"/>
                  </a:cubicBezTo>
                  <a:cubicBezTo>
                    <a:pt x="14684" y="8434"/>
                    <a:pt x="14664" y="8557"/>
                    <a:pt x="14644" y="8689"/>
                  </a:cubicBezTo>
                  <a:cubicBezTo>
                    <a:pt x="14609" y="8819"/>
                    <a:pt x="14574" y="8957"/>
                    <a:pt x="14536" y="9104"/>
                  </a:cubicBezTo>
                  <a:lnTo>
                    <a:pt x="14479" y="9328"/>
                  </a:lnTo>
                  <a:cubicBezTo>
                    <a:pt x="14459" y="9405"/>
                    <a:pt x="14426" y="9480"/>
                    <a:pt x="14398" y="9559"/>
                  </a:cubicBezTo>
                  <a:cubicBezTo>
                    <a:pt x="14341" y="9715"/>
                    <a:pt x="14284" y="9880"/>
                    <a:pt x="14215" y="10049"/>
                  </a:cubicBezTo>
                  <a:lnTo>
                    <a:pt x="13969" y="10559"/>
                  </a:lnTo>
                  <a:cubicBezTo>
                    <a:pt x="13925" y="10649"/>
                    <a:pt x="13877" y="10737"/>
                    <a:pt x="13822" y="10821"/>
                  </a:cubicBezTo>
                  <a:lnTo>
                    <a:pt x="13662" y="11084"/>
                  </a:lnTo>
                  <a:cubicBezTo>
                    <a:pt x="13150" y="11880"/>
                    <a:pt x="12490" y="12570"/>
                    <a:pt x="11717" y="13113"/>
                  </a:cubicBezTo>
                  <a:cubicBezTo>
                    <a:pt x="10873" y="13720"/>
                    <a:pt x="9805" y="14161"/>
                    <a:pt x="8624" y="14335"/>
                  </a:cubicBezTo>
                  <a:cubicBezTo>
                    <a:pt x="8330" y="14392"/>
                    <a:pt x="8027" y="14392"/>
                    <a:pt x="7721" y="14412"/>
                  </a:cubicBezTo>
                  <a:cubicBezTo>
                    <a:pt x="7680" y="14416"/>
                    <a:pt x="7638" y="14418"/>
                    <a:pt x="7597" y="14418"/>
                  </a:cubicBezTo>
                  <a:cubicBezTo>
                    <a:pt x="7486" y="14418"/>
                    <a:pt x="7373" y="14406"/>
                    <a:pt x="7259" y="14403"/>
                  </a:cubicBezTo>
                  <a:cubicBezTo>
                    <a:pt x="7106" y="14392"/>
                    <a:pt x="6947" y="14392"/>
                    <a:pt x="6794" y="14375"/>
                  </a:cubicBezTo>
                  <a:lnTo>
                    <a:pt x="6325" y="14304"/>
                  </a:lnTo>
                  <a:cubicBezTo>
                    <a:pt x="6249" y="14291"/>
                    <a:pt x="6167" y="14284"/>
                    <a:pt x="6090" y="14265"/>
                  </a:cubicBezTo>
                  <a:lnTo>
                    <a:pt x="5860" y="14205"/>
                  </a:lnTo>
                  <a:cubicBezTo>
                    <a:pt x="5706" y="14164"/>
                    <a:pt x="5547" y="14131"/>
                    <a:pt x="5394" y="14082"/>
                  </a:cubicBezTo>
                  <a:lnTo>
                    <a:pt x="4936" y="13915"/>
                  </a:lnTo>
                  <a:cubicBezTo>
                    <a:pt x="4336" y="13669"/>
                    <a:pt x="3741" y="13361"/>
                    <a:pt x="3216" y="12946"/>
                  </a:cubicBezTo>
                  <a:lnTo>
                    <a:pt x="3013" y="12794"/>
                  </a:lnTo>
                  <a:cubicBezTo>
                    <a:pt x="2950" y="12742"/>
                    <a:pt x="2888" y="12682"/>
                    <a:pt x="2824" y="12627"/>
                  </a:cubicBezTo>
                  <a:cubicBezTo>
                    <a:pt x="2701" y="12513"/>
                    <a:pt x="2572" y="12403"/>
                    <a:pt x="2453" y="12284"/>
                  </a:cubicBezTo>
                  <a:lnTo>
                    <a:pt x="2108" y="11909"/>
                  </a:lnTo>
                  <a:lnTo>
                    <a:pt x="2022" y="11814"/>
                  </a:lnTo>
                  <a:lnTo>
                    <a:pt x="1945" y="11711"/>
                  </a:lnTo>
                  <a:lnTo>
                    <a:pt x="1791" y="11506"/>
                  </a:lnTo>
                  <a:lnTo>
                    <a:pt x="1638" y="11302"/>
                  </a:lnTo>
                  <a:cubicBezTo>
                    <a:pt x="1585" y="11234"/>
                    <a:pt x="1547" y="11157"/>
                    <a:pt x="1501" y="11084"/>
                  </a:cubicBezTo>
                  <a:cubicBezTo>
                    <a:pt x="1411" y="10939"/>
                    <a:pt x="1319" y="10794"/>
                    <a:pt x="1233" y="10645"/>
                  </a:cubicBezTo>
                  <a:cubicBezTo>
                    <a:pt x="1086" y="10335"/>
                    <a:pt x="921" y="10030"/>
                    <a:pt x="816" y="9700"/>
                  </a:cubicBezTo>
                  <a:cubicBezTo>
                    <a:pt x="682" y="9379"/>
                    <a:pt x="616" y="9038"/>
                    <a:pt x="523" y="8704"/>
                  </a:cubicBezTo>
                  <a:lnTo>
                    <a:pt x="444" y="8188"/>
                  </a:lnTo>
                  <a:cubicBezTo>
                    <a:pt x="433" y="8102"/>
                    <a:pt x="411" y="8019"/>
                    <a:pt x="409" y="7931"/>
                  </a:cubicBezTo>
                  <a:lnTo>
                    <a:pt x="396" y="7671"/>
                  </a:lnTo>
                  <a:lnTo>
                    <a:pt x="383" y="7410"/>
                  </a:lnTo>
                  <a:cubicBezTo>
                    <a:pt x="376" y="7324"/>
                    <a:pt x="374" y="7236"/>
                    <a:pt x="380" y="7150"/>
                  </a:cubicBezTo>
                  <a:lnTo>
                    <a:pt x="407" y="6627"/>
                  </a:lnTo>
                  <a:cubicBezTo>
                    <a:pt x="409" y="6542"/>
                    <a:pt x="418" y="6454"/>
                    <a:pt x="433" y="6368"/>
                  </a:cubicBezTo>
                  <a:lnTo>
                    <a:pt x="473" y="6111"/>
                  </a:lnTo>
                  <a:lnTo>
                    <a:pt x="512" y="5854"/>
                  </a:lnTo>
                  <a:cubicBezTo>
                    <a:pt x="523" y="5768"/>
                    <a:pt x="552" y="5685"/>
                    <a:pt x="572" y="5601"/>
                  </a:cubicBezTo>
                  <a:cubicBezTo>
                    <a:pt x="616" y="5434"/>
                    <a:pt x="657" y="5265"/>
                    <a:pt x="704" y="5098"/>
                  </a:cubicBezTo>
                  <a:lnTo>
                    <a:pt x="882" y="4612"/>
                  </a:lnTo>
                  <a:cubicBezTo>
                    <a:pt x="934" y="4447"/>
                    <a:pt x="1020" y="4296"/>
                    <a:pt x="1093" y="4139"/>
                  </a:cubicBezTo>
                  <a:cubicBezTo>
                    <a:pt x="1169" y="3986"/>
                    <a:pt x="1235" y="3825"/>
                    <a:pt x="1332" y="3682"/>
                  </a:cubicBezTo>
                  <a:lnTo>
                    <a:pt x="1600" y="3243"/>
                  </a:lnTo>
                  <a:lnTo>
                    <a:pt x="1906" y="2832"/>
                  </a:lnTo>
                  <a:cubicBezTo>
                    <a:pt x="2002" y="2691"/>
                    <a:pt x="2119" y="2566"/>
                    <a:pt x="2235" y="2443"/>
                  </a:cubicBezTo>
                  <a:cubicBezTo>
                    <a:pt x="2354" y="2320"/>
                    <a:pt x="2457" y="2186"/>
                    <a:pt x="2589" y="2078"/>
                  </a:cubicBezTo>
                  <a:lnTo>
                    <a:pt x="2963" y="1737"/>
                  </a:lnTo>
                  <a:cubicBezTo>
                    <a:pt x="3095" y="1634"/>
                    <a:pt x="3231" y="1537"/>
                    <a:pt x="3365" y="1436"/>
                  </a:cubicBezTo>
                  <a:cubicBezTo>
                    <a:pt x="3433" y="1388"/>
                    <a:pt x="3497" y="1333"/>
                    <a:pt x="3567" y="1289"/>
                  </a:cubicBezTo>
                  <a:lnTo>
                    <a:pt x="3780" y="1159"/>
                  </a:lnTo>
                  <a:cubicBezTo>
                    <a:pt x="3923" y="1076"/>
                    <a:pt x="4060" y="981"/>
                    <a:pt x="4207" y="909"/>
                  </a:cubicBezTo>
                  <a:lnTo>
                    <a:pt x="4651" y="696"/>
                  </a:lnTo>
                  <a:lnTo>
                    <a:pt x="4761" y="643"/>
                  </a:lnTo>
                  <a:lnTo>
                    <a:pt x="4875" y="601"/>
                  </a:lnTo>
                  <a:lnTo>
                    <a:pt x="5106" y="518"/>
                  </a:lnTo>
                  <a:cubicBezTo>
                    <a:pt x="5405" y="394"/>
                    <a:pt x="5721" y="329"/>
                    <a:pt x="6029" y="245"/>
                  </a:cubicBezTo>
                  <a:cubicBezTo>
                    <a:pt x="6106" y="225"/>
                    <a:pt x="6183" y="210"/>
                    <a:pt x="6262" y="201"/>
                  </a:cubicBezTo>
                  <a:lnTo>
                    <a:pt x="6497" y="166"/>
                  </a:lnTo>
                  <a:cubicBezTo>
                    <a:pt x="6653" y="146"/>
                    <a:pt x="6807" y="107"/>
                    <a:pt x="6963" y="107"/>
                  </a:cubicBezTo>
                  <a:cubicBezTo>
                    <a:pt x="7178" y="98"/>
                    <a:pt x="7390" y="81"/>
                    <a:pt x="7601" y="81"/>
                  </a:cubicBezTo>
                  <a:cubicBezTo>
                    <a:pt x="7696" y="81"/>
                    <a:pt x="7791" y="84"/>
                    <a:pt x="7886" y="93"/>
                  </a:cubicBezTo>
                  <a:cubicBezTo>
                    <a:pt x="8038" y="102"/>
                    <a:pt x="8189" y="104"/>
                    <a:pt x="8339" y="120"/>
                  </a:cubicBezTo>
                  <a:lnTo>
                    <a:pt x="8780" y="186"/>
                  </a:lnTo>
                  <a:lnTo>
                    <a:pt x="9000" y="219"/>
                  </a:lnTo>
                  <a:cubicBezTo>
                    <a:pt x="9073" y="234"/>
                    <a:pt x="9143" y="254"/>
                    <a:pt x="9213" y="271"/>
                  </a:cubicBezTo>
                  <a:lnTo>
                    <a:pt x="9635" y="379"/>
                  </a:lnTo>
                  <a:cubicBezTo>
                    <a:pt x="9774" y="414"/>
                    <a:pt x="9906" y="474"/>
                    <a:pt x="10040" y="518"/>
                  </a:cubicBezTo>
                  <a:cubicBezTo>
                    <a:pt x="10172" y="568"/>
                    <a:pt x="10306" y="608"/>
                    <a:pt x="10433" y="667"/>
                  </a:cubicBezTo>
                  <a:lnTo>
                    <a:pt x="10804" y="847"/>
                  </a:lnTo>
                  <a:lnTo>
                    <a:pt x="10989" y="933"/>
                  </a:lnTo>
                  <a:cubicBezTo>
                    <a:pt x="11048" y="968"/>
                    <a:pt x="11103" y="1003"/>
                    <a:pt x="11163" y="1038"/>
                  </a:cubicBezTo>
                  <a:cubicBezTo>
                    <a:pt x="12697" y="1922"/>
                    <a:pt x="13853" y="3337"/>
                    <a:pt x="14413" y="5019"/>
                  </a:cubicBezTo>
                  <a:cubicBezTo>
                    <a:pt x="14442" y="5093"/>
                    <a:pt x="14466" y="5168"/>
                    <a:pt x="14484" y="5247"/>
                  </a:cubicBezTo>
                  <a:cubicBezTo>
                    <a:pt x="14503" y="5322"/>
                    <a:pt x="14521" y="5394"/>
                    <a:pt x="14541" y="5467"/>
                  </a:cubicBezTo>
                  <a:cubicBezTo>
                    <a:pt x="14574" y="5610"/>
                    <a:pt x="14622" y="5742"/>
                    <a:pt x="14637" y="5874"/>
                  </a:cubicBezTo>
                  <a:cubicBezTo>
                    <a:pt x="14675" y="6131"/>
                    <a:pt x="14717" y="6357"/>
                    <a:pt x="14739" y="6546"/>
                  </a:cubicBezTo>
                  <a:cubicBezTo>
                    <a:pt x="14758" y="6928"/>
                    <a:pt x="14771" y="7166"/>
                    <a:pt x="14776" y="7236"/>
                  </a:cubicBezTo>
                  <a:lnTo>
                    <a:pt x="14776" y="7234"/>
                  </a:lnTo>
                  <a:cubicBezTo>
                    <a:pt x="14780" y="5489"/>
                    <a:pt x="14150" y="3801"/>
                    <a:pt x="13004" y="2487"/>
                  </a:cubicBezTo>
                  <a:cubicBezTo>
                    <a:pt x="12433" y="1830"/>
                    <a:pt x="11750" y="1280"/>
                    <a:pt x="10985" y="863"/>
                  </a:cubicBezTo>
                  <a:cubicBezTo>
                    <a:pt x="10220" y="443"/>
                    <a:pt x="9374" y="179"/>
                    <a:pt x="8510" y="65"/>
                  </a:cubicBezTo>
                  <a:cubicBezTo>
                    <a:pt x="8183" y="22"/>
                    <a:pt x="7854" y="0"/>
                    <a:pt x="752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6"/>
            <p:cNvSpPr/>
            <p:nvPr/>
          </p:nvSpPr>
          <p:spPr>
            <a:xfrm>
              <a:off x="4435150" y="3045100"/>
              <a:ext cx="316450" cy="316375"/>
            </a:xfrm>
            <a:custGeom>
              <a:avLst/>
              <a:gdLst/>
              <a:ahLst/>
              <a:cxnLst/>
              <a:rect l="l" t="t" r="r" b="b"/>
              <a:pathLst>
                <a:path w="12658" h="12655" extrusionOk="0">
                  <a:moveTo>
                    <a:pt x="6361" y="0"/>
                  </a:moveTo>
                  <a:cubicBezTo>
                    <a:pt x="5890" y="0"/>
                    <a:pt x="5420" y="52"/>
                    <a:pt x="4958" y="155"/>
                  </a:cubicBezTo>
                  <a:cubicBezTo>
                    <a:pt x="4218" y="320"/>
                    <a:pt x="3512" y="616"/>
                    <a:pt x="2879" y="1034"/>
                  </a:cubicBezTo>
                  <a:cubicBezTo>
                    <a:pt x="1613" y="1869"/>
                    <a:pt x="664" y="3172"/>
                    <a:pt x="268" y="4638"/>
                  </a:cubicBezTo>
                  <a:cubicBezTo>
                    <a:pt x="68" y="5374"/>
                    <a:pt x="0" y="6139"/>
                    <a:pt x="68" y="6897"/>
                  </a:cubicBezTo>
                  <a:cubicBezTo>
                    <a:pt x="143" y="7658"/>
                    <a:pt x="354" y="8399"/>
                    <a:pt x="693" y="9084"/>
                  </a:cubicBezTo>
                  <a:cubicBezTo>
                    <a:pt x="1363" y="10456"/>
                    <a:pt x="2550" y="11574"/>
                    <a:pt x="3972" y="12168"/>
                  </a:cubicBezTo>
                  <a:cubicBezTo>
                    <a:pt x="4686" y="12467"/>
                    <a:pt x="5449" y="12631"/>
                    <a:pt x="6222" y="12651"/>
                  </a:cubicBezTo>
                  <a:cubicBezTo>
                    <a:pt x="6296" y="12654"/>
                    <a:pt x="6370" y="12655"/>
                    <a:pt x="6444" y="12655"/>
                  </a:cubicBezTo>
                  <a:cubicBezTo>
                    <a:pt x="7143" y="12655"/>
                    <a:pt x="7839" y="12542"/>
                    <a:pt x="8503" y="12322"/>
                  </a:cubicBezTo>
                  <a:cubicBezTo>
                    <a:pt x="9994" y="11829"/>
                    <a:pt x="11248" y="10807"/>
                    <a:pt x="12033" y="9449"/>
                  </a:cubicBezTo>
                  <a:cubicBezTo>
                    <a:pt x="12101" y="9328"/>
                    <a:pt x="12150" y="9196"/>
                    <a:pt x="12198" y="9064"/>
                  </a:cubicBezTo>
                  <a:cubicBezTo>
                    <a:pt x="12246" y="8933"/>
                    <a:pt x="12306" y="8807"/>
                    <a:pt x="12345" y="8673"/>
                  </a:cubicBezTo>
                  <a:cubicBezTo>
                    <a:pt x="12415" y="8405"/>
                    <a:pt x="12506" y="8146"/>
                    <a:pt x="12541" y="7871"/>
                  </a:cubicBezTo>
                  <a:cubicBezTo>
                    <a:pt x="12657" y="7333"/>
                    <a:pt x="12651" y="6781"/>
                    <a:pt x="12631" y="6247"/>
                  </a:cubicBezTo>
                  <a:lnTo>
                    <a:pt x="12631" y="6247"/>
                  </a:lnTo>
                  <a:cubicBezTo>
                    <a:pt x="12631" y="6247"/>
                    <a:pt x="12622" y="6394"/>
                    <a:pt x="12609" y="6673"/>
                  </a:cubicBezTo>
                  <a:cubicBezTo>
                    <a:pt x="12604" y="6744"/>
                    <a:pt x="12607" y="6821"/>
                    <a:pt x="12594" y="6906"/>
                  </a:cubicBezTo>
                  <a:cubicBezTo>
                    <a:pt x="12583" y="6990"/>
                    <a:pt x="12567" y="7082"/>
                    <a:pt x="12552" y="7183"/>
                  </a:cubicBezTo>
                  <a:lnTo>
                    <a:pt x="12503" y="7504"/>
                  </a:lnTo>
                  <a:cubicBezTo>
                    <a:pt x="12473" y="7616"/>
                    <a:pt x="12442" y="7735"/>
                    <a:pt x="12411" y="7860"/>
                  </a:cubicBezTo>
                  <a:cubicBezTo>
                    <a:pt x="12394" y="7924"/>
                    <a:pt x="12376" y="7988"/>
                    <a:pt x="12361" y="8056"/>
                  </a:cubicBezTo>
                  <a:cubicBezTo>
                    <a:pt x="12343" y="8122"/>
                    <a:pt x="12314" y="8185"/>
                    <a:pt x="12290" y="8254"/>
                  </a:cubicBezTo>
                  <a:cubicBezTo>
                    <a:pt x="12240" y="8388"/>
                    <a:pt x="12191" y="8530"/>
                    <a:pt x="12134" y="8675"/>
                  </a:cubicBezTo>
                  <a:cubicBezTo>
                    <a:pt x="12066" y="8818"/>
                    <a:pt x="11994" y="8966"/>
                    <a:pt x="11921" y="9117"/>
                  </a:cubicBezTo>
                  <a:cubicBezTo>
                    <a:pt x="11884" y="9196"/>
                    <a:pt x="11842" y="9271"/>
                    <a:pt x="11794" y="9344"/>
                  </a:cubicBezTo>
                  <a:lnTo>
                    <a:pt x="11655" y="9572"/>
                  </a:lnTo>
                  <a:cubicBezTo>
                    <a:pt x="11213" y="10258"/>
                    <a:pt x="10644" y="10853"/>
                    <a:pt x="9976" y="11324"/>
                  </a:cubicBezTo>
                  <a:cubicBezTo>
                    <a:pt x="9248" y="11847"/>
                    <a:pt x="8325" y="12227"/>
                    <a:pt x="7308" y="12377"/>
                  </a:cubicBezTo>
                  <a:cubicBezTo>
                    <a:pt x="7055" y="12427"/>
                    <a:pt x="6791" y="12427"/>
                    <a:pt x="6528" y="12442"/>
                  </a:cubicBezTo>
                  <a:cubicBezTo>
                    <a:pt x="6493" y="12446"/>
                    <a:pt x="6458" y="12447"/>
                    <a:pt x="6423" y="12447"/>
                  </a:cubicBezTo>
                  <a:cubicBezTo>
                    <a:pt x="6326" y="12447"/>
                    <a:pt x="6229" y="12437"/>
                    <a:pt x="6130" y="12434"/>
                  </a:cubicBezTo>
                  <a:cubicBezTo>
                    <a:pt x="5996" y="12425"/>
                    <a:pt x="5862" y="12427"/>
                    <a:pt x="5728" y="12409"/>
                  </a:cubicBezTo>
                  <a:lnTo>
                    <a:pt x="5323" y="12348"/>
                  </a:lnTo>
                  <a:cubicBezTo>
                    <a:pt x="5257" y="12337"/>
                    <a:pt x="5187" y="12333"/>
                    <a:pt x="5121" y="12315"/>
                  </a:cubicBezTo>
                  <a:lnTo>
                    <a:pt x="4921" y="12264"/>
                  </a:lnTo>
                  <a:cubicBezTo>
                    <a:pt x="4789" y="12227"/>
                    <a:pt x="4653" y="12199"/>
                    <a:pt x="4519" y="12157"/>
                  </a:cubicBezTo>
                  <a:lnTo>
                    <a:pt x="4125" y="12014"/>
                  </a:lnTo>
                  <a:cubicBezTo>
                    <a:pt x="3607" y="11803"/>
                    <a:pt x="3095" y="11537"/>
                    <a:pt x="2640" y="11177"/>
                  </a:cubicBezTo>
                  <a:lnTo>
                    <a:pt x="2466" y="11047"/>
                  </a:lnTo>
                  <a:cubicBezTo>
                    <a:pt x="2409" y="11001"/>
                    <a:pt x="2358" y="10950"/>
                    <a:pt x="2304" y="10902"/>
                  </a:cubicBezTo>
                  <a:cubicBezTo>
                    <a:pt x="2196" y="10803"/>
                    <a:pt x="2084" y="10708"/>
                    <a:pt x="1980" y="10605"/>
                  </a:cubicBezTo>
                  <a:cubicBezTo>
                    <a:pt x="1882" y="10497"/>
                    <a:pt x="1783" y="10390"/>
                    <a:pt x="1684" y="10280"/>
                  </a:cubicBezTo>
                  <a:lnTo>
                    <a:pt x="1609" y="10199"/>
                  </a:lnTo>
                  <a:lnTo>
                    <a:pt x="1543" y="10111"/>
                  </a:lnTo>
                  <a:lnTo>
                    <a:pt x="1411" y="9935"/>
                  </a:lnTo>
                  <a:lnTo>
                    <a:pt x="1277" y="9757"/>
                  </a:lnTo>
                  <a:cubicBezTo>
                    <a:pt x="1231" y="9700"/>
                    <a:pt x="1198" y="9632"/>
                    <a:pt x="1158" y="9570"/>
                  </a:cubicBezTo>
                  <a:cubicBezTo>
                    <a:pt x="1082" y="9442"/>
                    <a:pt x="1002" y="9319"/>
                    <a:pt x="928" y="9190"/>
                  </a:cubicBezTo>
                  <a:cubicBezTo>
                    <a:pt x="800" y="8922"/>
                    <a:pt x="657" y="8658"/>
                    <a:pt x="567" y="8374"/>
                  </a:cubicBezTo>
                  <a:cubicBezTo>
                    <a:pt x="451" y="8097"/>
                    <a:pt x="396" y="7803"/>
                    <a:pt x="315" y="7515"/>
                  </a:cubicBezTo>
                  <a:lnTo>
                    <a:pt x="246" y="7069"/>
                  </a:lnTo>
                  <a:cubicBezTo>
                    <a:pt x="233" y="6996"/>
                    <a:pt x="222" y="6922"/>
                    <a:pt x="216" y="6847"/>
                  </a:cubicBezTo>
                  <a:lnTo>
                    <a:pt x="205" y="6623"/>
                  </a:lnTo>
                  <a:lnTo>
                    <a:pt x="194" y="6396"/>
                  </a:lnTo>
                  <a:cubicBezTo>
                    <a:pt x="187" y="6322"/>
                    <a:pt x="187" y="6247"/>
                    <a:pt x="191" y="6172"/>
                  </a:cubicBezTo>
                  <a:lnTo>
                    <a:pt x="213" y="5722"/>
                  </a:lnTo>
                  <a:cubicBezTo>
                    <a:pt x="216" y="5647"/>
                    <a:pt x="224" y="5572"/>
                    <a:pt x="238" y="5500"/>
                  </a:cubicBezTo>
                  <a:lnTo>
                    <a:pt x="273" y="5278"/>
                  </a:lnTo>
                  <a:lnTo>
                    <a:pt x="306" y="5056"/>
                  </a:lnTo>
                  <a:cubicBezTo>
                    <a:pt x="317" y="4981"/>
                    <a:pt x="341" y="4908"/>
                    <a:pt x="359" y="4836"/>
                  </a:cubicBezTo>
                  <a:cubicBezTo>
                    <a:pt x="396" y="4693"/>
                    <a:pt x="431" y="4546"/>
                    <a:pt x="471" y="4403"/>
                  </a:cubicBezTo>
                  <a:lnTo>
                    <a:pt x="624" y="3983"/>
                  </a:lnTo>
                  <a:cubicBezTo>
                    <a:pt x="671" y="3840"/>
                    <a:pt x="741" y="3709"/>
                    <a:pt x="807" y="3574"/>
                  </a:cubicBezTo>
                  <a:cubicBezTo>
                    <a:pt x="873" y="3443"/>
                    <a:pt x="932" y="3304"/>
                    <a:pt x="1013" y="3181"/>
                  </a:cubicBezTo>
                  <a:lnTo>
                    <a:pt x="1244" y="2801"/>
                  </a:lnTo>
                  <a:lnTo>
                    <a:pt x="1510" y="2447"/>
                  </a:lnTo>
                  <a:cubicBezTo>
                    <a:pt x="1594" y="2326"/>
                    <a:pt x="1695" y="2218"/>
                    <a:pt x="1796" y="2113"/>
                  </a:cubicBezTo>
                  <a:cubicBezTo>
                    <a:pt x="1897" y="2007"/>
                    <a:pt x="1987" y="1889"/>
                    <a:pt x="2099" y="1796"/>
                  </a:cubicBezTo>
                  <a:lnTo>
                    <a:pt x="2422" y="1504"/>
                  </a:lnTo>
                  <a:cubicBezTo>
                    <a:pt x="2536" y="1412"/>
                    <a:pt x="2655" y="1331"/>
                    <a:pt x="2769" y="1243"/>
                  </a:cubicBezTo>
                  <a:cubicBezTo>
                    <a:pt x="2829" y="1201"/>
                    <a:pt x="2884" y="1155"/>
                    <a:pt x="2943" y="1115"/>
                  </a:cubicBezTo>
                  <a:lnTo>
                    <a:pt x="3128" y="1003"/>
                  </a:lnTo>
                  <a:cubicBezTo>
                    <a:pt x="3253" y="933"/>
                    <a:pt x="3369" y="849"/>
                    <a:pt x="3497" y="788"/>
                  </a:cubicBezTo>
                  <a:lnTo>
                    <a:pt x="3879" y="603"/>
                  </a:lnTo>
                  <a:lnTo>
                    <a:pt x="3976" y="557"/>
                  </a:lnTo>
                  <a:lnTo>
                    <a:pt x="4075" y="522"/>
                  </a:lnTo>
                  <a:lnTo>
                    <a:pt x="4273" y="449"/>
                  </a:lnTo>
                  <a:cubicBezTo>
                    <a:pt x="4530" y="342"/>
                    <a:pt x="4802" y="284"/>
                    <a:pt x="5068" y="214"/>
                  </a:cubicBezTo>
                  <a:cubicBezTo>
                    <a:pt x="5134" y="196"/>
                    <a:pt x="5202" y="183"/>
                    <a:pt x="5271" y="177"/>
                  </a:cubicBezTo>
                  <a:lnTo>
                    <a:pt x="5473" y="146"/>
                  </a:lnTo>
                  <a:cubicBezTo>
                    <a:pt x="5607" y="128"/>
                    <a:pt x="5739" y="95"/>
                    <a:pt x="5875" y="95"/>
                  </a:cubicBezTo>
                  <a:cubicBezTo>
                    <a:pt x="6060" y="86"/>
                    <a:pt x="6244" y="71"/>
                    <a:pt x="6426" y="71"/>
                  </a:cubicBezTo>
                  <a:cubicBezTo>
                    <a:pt x="6508" y="71"/>
                    <a:pt x="6589" y="74"/>
                    <a:pt x="6671" y="82"/>
                  </a:cubicBezTo>
                  <a:cubicBezTo>
                    <a:pt x="6802" y="91"/>
                    <a:pt x="6934" y="91"/>
                    <a:pt x="7062" y="104"/>
                  </a:cubicBezTo>
                  <a:lnTo>
                    <a:pt x="7444" y="164"/>
                  </a:lnTo>
                  <a:lnTo>
                    <a:pt x="7633" y="190"/>
                  </a:lnTo>
                  <a:cubicBezTo>
                    <a:pt x="7695" y="203"/>
                    <a:pt x="7756" y="221"/>
                    <a:pt x="7818" y="236"/>
                  </a:cubicBezTo>
                  <a:lnTo>
                    <a:pt x="8180" y="328"/>
                  </a:lnTo>
                  <a:cubicBezTo>
                    <a:pt x="8301" y="357"/>
                    <a:pt x="8413" y="410"/>
                    <a:pt x="8528" y="449"/>
                  </a:cubicBezTo>
                  <a:cubicBezTo>
                    <a:pt x="8642" y="493"/>
                    <a:pt x="8758" y="526"/>
                    <a:pt x="8868" y="577"/>
                  </a:cubicBezTo>
                  <a:lnTo>
                    <a:pt x="9189" y="731"/>
                  </a:lnTo>
                  <a:lnTo>
                    <a:pt x="9347" y="807"/>
                  </a:lnTo>
                  <a:cubicBezTo>
                    <a:pt x="9398" y="836"/>
                    <a:pt x="9448" y="867"/>
                    <a:pt x="9497" y="898"/>
                  </a:cubicBezTo>
                  <a:cubicBezTo>
                    <a:pt x="10822" y="1660"/>
                    <a:pt x="11820" y="2882"/>
                    <a:pt x="12306" y="4333"/>
                  </a:cubicBezTo>
                  <a:cubicBezTo>
                    <a:pt x="12330" y="4396"/>
                    <a:pt x="12350" y="4462"/>
                    <a:pt x="12365" y="4530"/>
                  </a:cubicBezTo>
                  <a:cubicBezTo>
                    <a:pt x="12380" y="4594"/>
                    <a:pt x="12398" y="4658"/>
                    <a:pt x="12413" y="4719"/>
                  </a:cubicBezTo>
                  <a:cubicBezTo>
                    <a:pt x="12442" y="4845"/>
                    <a:pt x="12484" y="4957"/>
                    <a:pt x="12497" y="5071"/>
                  </a:cubicBezTo>
                  <a:cubicBezTo>
                    <a:pt x="12530" y="5295"/>
                    <a:pt x="12567" y="5487"/>
                    <a:pt x="12585" y="5651"/>
                  </a:cubicBezTo>
                  <a:cubicBezTo>
                    <a:pt x="12602" y="5981"/>
                    <a:pt x="12613" y="6185"/>
                    <a:pt x="12618" y="6247"/>
                  </a:cubicBezTo>
                  <a:cubicBezTo>
                    <a:pt x="12620" y="4741"/>
                    <a:pt x="12077" y="3284"/>
                    <a:pt x="11088" y="2148"/>
                  </a:cubicBezTo>
                  <a:cubicBezTo>
                    <a:pt x="10596" y="1581"/>
                    <a:pt x="10005" y="1106"/>
                    <a:pt x="9345" y="748"/>
                  </a:cubicBezTo>
                  <a:cubicBezTo>
                    <a:pt x="8681" y="388"/>
                    <a:pt x="7956" y="153"/>
                    <a:pt x="7209" y="56"/>
                  </a:cubicBezTo>
                  <a:cubicBezTo>
                    <a:pt x="6927" y="19"/>
                    <a:pt x="6644" y="0"/>
                    <a:pt x="636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6"/>
            <p:cNvSpPr/>
            <p:nvPr/>
          </p:nvSpPr>
          <p:spPr>
            <a:xfrm>
              <a:off x="4453925" y="3066875"/>
              <a:ext cx="275975" cy="272900"/>
            </a:xfrm>
            <a:custGeom>
              <a:avLst/>
              <a:gdLst/>
              <a:ahLst/>
              <a:cxnLst/>
              <a:rect l="l" t="t" r="r" b="b"/>
              <a:pathLst>
                <a:path w="11039" h="10916" extrusionOk="0">
                  <a:moveTo>
                    <a:pt x="5607" y="0"/>
                  </a:moveTo>
                  <a:cubicBezTo>
                    <a:pt x="5202" y="0"/>
                    <a:pt x="4797" y="44"/>
                    <a:pt x="4401" y="132"/>
                  </a:cubicBezTo>
                  <a:cubicBezTo>
                    <a:pt x="3761" y="273"/>
                    <a:pt x="3155" y="530"/>
                    <a:pt x="2607" y="890"/>
                  </a:cubicBezTo>
                  <a:cubicBezTo>
                    <a:pt x="1517" y="1609"/>
                    <a:pt x="700" y="2732"/>
                    <a:pt x="357" y="3996"/>
                  </a:cubicBezTo>
                  <a:cubicBezTo>
                    <a:pt x="1" y="5275"/>
                    <a:pt x="131" y="6642"/>
                    <a:pt x="722" y="7831"/>
                  </a:cubicBezTo>
                  <a:cubicBezTo>
                    <a:pt x="1313" y="9029"/>
                    <a:pt x="2317" y="9976"/>
                    <a:pt x="3550" y="10495"/>
                  </a:cubicBezTo>
                  <a:cubicBezTo>
                    <a:pt x="4163" y="10754"/>
                    <a:pt x="4823" y="10895"/>
                    <a:pt x="5489" y="10912"/>
                  </a:cubicBezTo>
                  <a:cubicBezTo>
                    <a:pt x="5556" y="10915"/>
                    <a:pt x="5623" y="10916"/>
                    <a:pt x="5690" y="10916"/>
                  </a:cubicBezTo>
                  <a:cubicBezTo>
                    <a:pt x="6291" y="10916"/>
                    <a:pt x="6889" y="10818"/>
                    <a:pt x="7460" y="10629"/>
                  </a:cubicBezTo>
                  <a:cubicBezTo>
                    <a:pt x="8744" y="10204"/>
                    <a:pt x="9827" y="9323"/>
                    <a:pt x="10504" y="8152"/>
                  </a:cubicBezTo>
                  <a:cubicBezTo>
                    <a:pt x="10563" y="8046"/>
                    <a:pt x="10605" y="7932"/>
                    <a:pt x="10647" y="7818"/>
                  </a:cubicBezTo>
                  <a:cubicBezTo>
                    <a:pt x="10686" y="7706"/>
                    <a:pt x="10739" y="7598"/>
                    <a:pt x="10770" y="7481"/>
                  </a:cubicBezTo>
                  <a:cubicBezTo>
                    <a:pt x="10832" y="7248"/>
                    <a:pt x="10911" y="7024"/>
                    <a:pt x="10939" y="6787"/>
                  </a:cubicBezTo>
                  <a:cubicBezTo>
                    <a:pt x="11038" y="6323"/>
                    <a:pt x="11029" y="5848"/>
                    <a:pt x="11010" y="5387"/>
                  </a:cubicBezTo>
                  <a:lnTo>
                    <a:pt x="11010" y="5387"/>
                  </a:lnTo>
                  <a:lnTo>
                    <a:pt x="10992" y="5754"/>
                  </a:lnTo>
                  <a:cubicBezTo>
                    <a:pt x="10988" y="5813"/>
                    <a:pt x="10990" y="5881"/>
                    <a:pt x="10979" y="5954"/>
                  </a:cubicBezTo>
                  <a:cubicBezTo>
                    <a:pt x="10968" y="6029"/>
                    <a:pt x="10955" y="6108"/>
                    <a:pt x="10941" y="6194"/>
                  </a:cubicBezTo>
                  <a:cubicBezTo>
                    <a:pt x="10928" y="6277"/>
                    <a:pt x="10915" y="6372"/>
                    <a:pt x="10900" y="6470"/>
                  </a:cubicBezTo>
                  <a:cubicBezTo>
                    <a:pt x="10875" y="6567"/>
                    <a:pt x="10847" y="6668"/>
                    <a:pt x="10821" y="6778"/>
                  </a:cubicBezTo>
                  <a:cubicBezTo>
                    <a:pt x="10805" y="6831"/>
                    <a:pt x="10792" y="6888"/>
                    <a:pt x="10777" y="6945"/>
                  </a:cubicBezTo>
                  <a:cubicBezTo>
                    <a:pt x="10763" y="7002"/>
                    <a:pt x="10737" y="7057"/>
                    <a:pt x="10717" y="7117"/>
                  </a:cubicBezTo>
                  <a:cubicBezTo>
                    <a:pt x="10673" y="7233"/>
                    <a:pt x="10632" y="7354"/>
                    <a:pt x="10583" y="7479"/>
                  </a:cubicBezTo>
                  <a:cubicBezTo>
                    <a:pt x="10524" y="7602"/>
                    <a:pt x="10462" y="7728"/>
                    <a:pt x="10399" y="7859"/>
                  </a:cubicBezTo>
                  <a:cubicBezTo>
                    <a:pt x="10368" y="7928"/>
                    <a:pt x="10330" y="7991"/>
                    <a:pt x="10289" y="8053"/>
                  </a:cubicBezTo>
                  <a:cubicBezTo>
                    <a:pt x="10249" y="8119"/>
                    <a:pt x="10210" y="8185"/>
                    <a:pt x="10170" y="8251"/>
                  </a:cubicBezTo>
                  <a:cubicBezTo>
                    <a:pt x="9790" y="8842"/>
                    <a:pt x="9297" y="9354"/>
                    <a:pt x="8722" y="9760"/>
                  </a:cubicBezTo>
                  <a:cubicBezTo>
                    <a:pt x="8095" y="10211"/>
                    <a:pt x="7302" y="10539"/>
                    <a:pt x="6425" y="10666"/>
                  </a:cubicBezTo>
                  <a:cubicBezTo>
                    <a:pt x="6207" y="10710"/>
                    <a:pt x="5981" y="10708"/>
                    <a:pt x="5752" y="10723"/>
                  </a:cubicBezTo>
                  <a:cubicBezTo>
                    <a:pt x="5722" y="10727"/>
                    <a:pt x="5692" y="10728"/>
                    <a:pt x="5661" y="10728"/>
                  </a:cubicBezTo>
                  <a:cubicBezTo>
                    <a:pt x="5578" y="10728"/>
                    <a:pt x="5493" y="10718"/>
                    <a:pt x="5410" y="10717"/>
                  </a:cubicBezTo>
                  <a:cubicBezTo>
                    <a:pt x="5295" y="10708"/>
                    <a:pt x="5179" y="10710"/>
                    <a:pt x="5062" y="10695"/>
                  </a:cubicBezTo>
                  <a:lnTo>
                    <a:pt x="4715" y="10642"/>
                  </a:lnTo>
                  <a:cubicBezTo>
                    <a:pt x="4658" y="10633"/>
                    <a:pt x="4599" y="10629"/>
                    <a:pt x="4542" y="10613"/>
                  </a:cubicBezTo>
                  <a:lnTo>
                    <a:pt x="4368" y="10569"/>
                  </a:lnTo>
                  <a:cubicBezTo>
                    <a:pt x="4254" y="10539"/>
                    <a:pt x="4137" y="10514"/>
                    <a:pt x="4023" y="10477"/>
                  </a:cubicBezTo>
                  <a:lnTo>
                    <a:pt x="3684" y="10354"/>
                  </a:lnTo>
                  <a:cubicBezTo>
                    <a:pt x="3236" y="10171"/>
                    <a:pt x="2794" y="9943"/>
                    <a:pt x="2403" y="9633"/>
                  </a:cubicBezTo>
                  <a:lnTo>
                    <a:pt x="2254" y="9521"/>
                  </a:lnTo>
                  <a:cubicBezTo>
                    <a:pt x="2205" y="9481"/>
                    <a:pt x="2161" y="9437"/>
                    <a:pt x="2113" y="9396"/>
                  </a:cubicBezTo>
                  <a:cubicBezTo>
                    <a:pt x="2023" y="9310"/>
                    <a:pt x="1924" y="9231"/>
                    <a:pt x="1836" y="9141"/>
                  </a:cubicBezTo>
                  <a:lnTo>
                    <a:pt x="1581" y="8862"/>
                  </a:lnTo>
                  <a:lnTo>
                    <a:pt x="1515" y="8791"/>
                  </a:lnTo>
                  <a:lnTo>
                    <a:pt x="1460" y="8714"/>
                  </a:lnTo>
                  <a:lnTo>
                    <a:pt x="1346" y="8563"/>
                  </a:lnTo>
                  <a:lnTo>
                    <a:pt x="1229" y="8411"/>
                  </a:lnTo>
                  <a:cubicBezTo>
                    <a:pt x="1190" y="8358"/>
                    <a:pt x="1161" y="8303"/>
                    <a:pt x="1128" y="8248"/>
                  </a:cubicBezTo>
                  <a:cubicBezTo>
                    <a:pt x="1062" y="8139"/>
                    <a:pt x="992" y="8031"/>
                    <a:pt x="928" y="7921"/>
                  </a:cubicBezTo>
                  <a:cubicBezTo>
                    <a:pt x="821" y="7690"/>
                    <a:pt x="698" y="7464"/>
                    <a:pt x="618" y="7218"/>
                  </a:cubicBezTo>
                  <a:cubicBezTo>
                    <a:pt x="517" y="6980"/>
                    <a:pt x="471" y="6725"/>
                    <a:pt x="401" y="6479"/>
                  </a:cubicBezTo>
                  <a:lnTo>
                    <a:pt x="342" y="6097"/>
                  </a:lnTo>
                  <a:cubicBezTo>
                    <a:pt x="331" y="6033"/>
                    <a:pt x="322" y="5967"/>
                    <a:pt x="317" y="5903"/>
                  </a:cubicBezTo>
                  <a:lnTo>
                    <a:pt x="306" y="5710"/>
                  </a:lnTo>
                  <a:lnTo>
                    <a:pt x="298" y="5517"/>
                  </a:lnTo>
                  <a:cubicBezTo>
                    <a:pt x="291" y="5451"/>
                    <a:pt x="291" y="5387"/>
                    <a:pt x="295" y="5323"/>
                  </a:cubicBezTo>
                  <a:lnTo>
                    <a:pt x="313" y="4934"/>
                  </a:lnTo>
                  <a:cubicBezTo>
                    <a:pt x="315" y="4870"/>
                    <a:pt x="322" y="4805"/>
                    <a:pt x="335" y="4743"/>
                  </a:cubicBezTo>
                  <a:lnTo>
                    <a:pt x="364" y="4550"/>
                  </a:lnTo>
                  <a:lnTo>
                    <a:pt x="392" y="4358"/>
                  </a:lnTo>
                  <a:cubicBezTo>
                    <a:pt x="401" y="4295"/>
                    <a:pt x="423" y="4233"/>
                    <a:pt x="436" y="4169"/>
                  </a:cubicBezTo>
                  <a:cubicBezTo>
                    <a:pt x="471" y="4046"/>
                    <a:pt x="500" y="3921"/>
                    <a:pt x="535" y="3796"/>
                  </a:cubicBezTo>
                  <a:lnTo>
                    <a:pt x="667" y="3435"/>
                  </a:lnTo>
                  <a:cubicBezTo>
                    <a:pt x="706" y="3312"/>
                    <a:pt x="768" y="3198"/>
                    <a:pt x="825" y="3084"/>
                  </a:cubicBezTo>
                  <a:cubicBezTo>
                    <a:pt x="880" y="2969"/>
                    <a:pt x="931" y="2851"/>
                    <a:pt x="1001" y="2745"/>
                  </a:cubicBezTo>
                  <a:lnTo>
                    <a:pt x="1201" y="2418"/>
                  </a:lnTo>
                  <a:lnTo>
                    <a:pt x="1429" y="2112"/>
                  </a:lnTo>
                  <a:cubicBezTo>
                    <a:pt x="1502" y="2007"/>
                    <a:pt x="1590" y="1914"/>
                    <a:pt x="1678" y="1824"/>
                  </a:cubicBezTo>
                  <a:cubicBezTo>
                    <a:pt x="1764" y="1732"/>
                    <a:pt x="1840" y="1631"/>
                    <a:pt x="1939" y="1552"/>
                  </a:cubicBezTo>
                  <a:lnTo>
                    <a:pt x="2216" y="1299"/>
                  </a:lnTo>
                  <a:cubicBezTo>
                    <a:pt x="2315" y="1220"/>
                    <a:pt x="2416" y="1150"/>
                    <a:pt x="2515" y="1075"/>
                  </a:cubicBezTo>
                  <a:cubicBezTo>
                    <a:pt x="2566" y="1038"/>
                    <a:pt x="2614" y="998"/>
                    <a:pt x="2665" y="965"/>
                  </a:cubicBezTo>
                  <a:lnTo>
                    <a:pt x="2825" y="868"/>
                  </a:lnTo>
                  <a:cubicBezTo>
                    <a:pt x="2931" y="807"/>
                    <a:pt x="3032" y="734"/>
                    <a:pt x="3142" y="682"/>
                  </a:cubicBezTo>
                  <a:lnTo>
                    <a:pt x="3471" y="523"/>
                  </a:lnTo>
                  <a:lnTo>
                    <a:pt x="3555" y="484"/>
                  </a:lnTo>
                  <a:lnTo>
                    <a:pt x="3640" y="453"/>
                  </a:lnTo>
                  <a:lnTo>
                    <a:pt x="3810" y="391"/>
                  </a:lnTo>
                  <a:cubicBezTo>
                    <a:pt x="4034" y="299"/>
                    <a:pt x="4269" y="251"/>
                    <a:pt x="4495" y="189"/>
                  </a:cubicBezTo>
                  <a:cubicBezTo>
                    <a:pt x="4552" y="174"/>
                    <a:pt x="4612" y="163"/>
                    <a:pt x="4669" y="156"/>
                  </a:cubicBezTo>
                  <a:lnTo>
                    <a:pt x="4845" y="128"/>
                  </a:lnTo>
                  <a:cubicBezTo>
                    <a:pt x="4959" y="112"/>
                    <a:pt x="5073" y="86"/>
                    <a:pt x="5190" y="86"/>
                  </a:cubicBezTo>
                  <a:cubicBezTo>
                    <a:pt x="5350" y="78"/>
                    <a:pt x="5508" y="65"/>
                    <a:pt x="5665" y="65"/>
                  </a:cubicBezTo>
                  <a:cubicBezTo>
                    <a:pt x="5736" y="65"/>
                    <a:pt x="5807" y="67"/>
                    <a:pt x="5878" y="75"/>
                  </a:cubicBezTo>
                  <a:cubicBezTo>
                    <a:pt x="5990" y="82"/>
                    <a:pt x="6104" y="82"/>
                    <a:pt x="6214" y="93"/>
                  </a:cubicBezTo>
                  <a:lnTo>
                    <a:pt x="6544" y="143"/>
                  </a:lnTo>
                  <a:lnTo>
                    <a:pt x="6706" y="167"/>
                  </a:lnTo>
                  <a:cubicBezTo>
                    <a:pt x="6761" y="178"/>
                    <a:pt x="6812" y="194"/>
                    <a:pt x="6865" y="207"/>
                  </a:cubicBezTo>
                  <a:lnTo>
                    <a:pt x="7179" y="286"/>
                  </a:lnTo>
                  <a:cubicBezTo>
                    <a:pt x="7282" y="312"/>
                    <a:pt x="7379" y="356"/>
                    <a:pt x="7478" y="389"/>
                  </a:cubicBezTo>
                  <a:cubicBezTo>
                    <a:pt x="7577" y="427"/>
                    <a:pt x="7678" y="455"/>
                    <a:pt x="7770" y="499"/>
                  </a:cubicBezTo>
                  <a:lnTo>
                    <a:pt x="8047" y="633"/>
                  </a:lnTo>
                  <a:lnTo>
                    <a:pt x="8183" y="697"/>
                  </a:lnTo>
                  <a:cubicBezTo>
                    <a:pt x="8227" y="723"/>
                    <a:pt x="8271" y="750"/>
                    <a:pt x="8313" y="776"/>
                  </a:cubicBezTo>
                  <a:cubicBezTo>
                    <a:pt x="9454" y="1433"/>
                    <a:pt x="10313" y="2486"/>
                    <a:pt x="10730" y="3734"/>
                  </a:cubicBezTo>
                  <a:cubicBezTo>
                    <a:pt x="10752" y="3789"/>
                    <a:pt x="10768" y="3846"/>
                    <a:pt x="10781" y="3903"/>
                  </a:cubicBezTo>
                  <a:cubicBezTo>
                    <a:pt x="10796" y="3961"/>
                    <a:pt x="10810" y="4016"/>
                    <a:pt x="10823" y="4068"/>
                  </a:cubicBezTo>
                  <a:cubicBezTo>
                    <a:pt x="10849" y="4176"/>
                    <a:pt x="10884" y="4275"/>
                    <a:pt x="10895" y="4372"/>
                  </a:cubicBezTo>
                  <a:cubicBezTo>
                    <a:pt x="10924" y="4565"/>
                    <a:pt x="10955" y="4730"/>
                    <a:pt x="10970" y="4873"/>
                  </a:cubicBezTo>
                  <a:cubicBezTo>
                    <a:pt x="10985" y="5156"/>
                    <a:pt x="10996" y="5332"/>
                    <a:pt x="10999" y="5385"/>
                  </a:cubicBezTo>
                  <a:cubicBezTo>
                    <a:pt x="11001" y="4088"/>
                    <a:pt x="10535" y="2833"/>
                    <a:pt x="9684" y="1853"/>
                  </a:cubicBezTo>
                  <a:cubicBezTo>
                    <a:pt x="9258" y="1363"/>
                    <a:pt x="8750" y="954"/>
                    <a:pt x="8181" y="644"/>
                  </a:cubicBezTo>
                  <a:cubicBezTo>
                    <a:pt x="7610" y="334"/>
                    <a:pt x="6985" y="132"/>
                    <a:pt x="6339" y="49"/>
                  </a:cubicBezTo>
                  <a:cubicBezTo>
                    <a:pt x="6096" y="16"/>
                    <a:pt x="5851" y="0"/>
                    <a:pt x="560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6"/>
            <p:cNvSpPr/>
            <p:nvPr/>
          </p:nvSpPr>
          <p:spPr>
            <a:xfrm>
              <a:off x="4317175" y="2925725"/>
              <a:ext cx="557175" cy="554525"/>
            </a:xfrm>
            <a:custGeom>
              <a:avLst/>
              <a:gdLst/>
              <a:ahLst/>
              <a:cxnLst/>
              <a:rect l="l" t="t" r="r" b="b"/>
              <a:pathLst>
                <a:path w="22287" h="22181" extrusionOk="0">
                  <a:moveTo>
                    <a:pt x="11142" y="350"/>
                  </a:moveTo>
                  <a:cubicBezTo>
                    <a:pt x="17084" y="350"/>
                    <a:pt x="21921" y="5160"/>
                    <a:pt x="21928" y="11077"/>
                  </a:cubicBezTo>
                  <a:cubicBezTo>
                    <a:pt x="21934" y="16998"/>
                    <a:pt x="17102" y="21822"/>
                    <a:pt x="11154" y="21831"/>
                  </a:cubicBezTo>
                  <a:cubicBezTo>
                    <a:pt x="11150" y="21831"/>
                    <a:pt x="11146" y="21831"/>
                    <a:pt x="11142" y="21831"/>
                  </a:cubicBezTo>
                  <a:cubicBezTo>
                    <a:pt x="5201" y="21831"/>
                    <a:pt x="365" y="17020"/>
                    <a:pt x="359" y="11101"/>
                  </a:cubicBezTo>
                  <a:cubicBezTo>
                    <a:pt x="352" y="5178"/>
                    <a:pt x="5183" y="356"/>
                    <a:pt x="11130" y="350"/>
                  </a:cubicBezTo>
                  <a:cubicBezTo>
                    <a:pt x="11134" y="350"/>
                    <a:pt x="11138" y="350"/>
                    <a:pt x="11142" y="350"/>
                  </a:cubicBezTo>
                  <a:close/>
                  <a:moveTo>
                    <a:pt x="11142" y="0"/>
                  </a:moveTo>
                  <a:cubicBezTo>
                    <a:pt x="11138" y="0"/>
                    <a:pt x="11134" y="0"/>
                    <a:pt x="11130" y="0"/>
                  </a:cubicBezTo>
                  <a:cubicBezTo>
                    <a:pt x="4981" y="7"/>
                    <a:pt x="1" y="4978"/>
                    <a:pt x="7" y="11101"/>
                  </a:cubicBezTo>
                  <a:cubicBezTo>
                    <a:pt x="14" y="17222"/>
                    <a:pt x="4998" y="22180"/>
                    <a:pt x="11144" y="22180"/>
                  </a:cubicBezTo>
                  <a:cubicBezTo>
                    <a:pt x="11148" y="22180"/>
                    <a:pt x="11152" y="22180"/>
                    <a:pt x="11157" y="22180"/>
                  </a:cubicBezTo>
                  <a:cubicBezTo>
                    <a:pt x="17306" y="22173"/>
                    <a:pt x="22286" y="17200"/>
                    <a:pt x="22279" y="11077"/>
                  </a:cubicBezTo>
                  <a:cubicBezTo>
                    <a:pt x="22273" y="4956"/>
                    <a:pt x="17288" y="0"/>
                    <a:pt x="1114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6"/>
            <p:cNvSpPr/>
            <p:nvPr/>
          </p:nvSpPr>
          <p:spPr>
            <a:xfrm>
              <a:off x="4197638" y="3239474"/>
              <a:ext cx="807000" cy="272888"/>
            </a:xfrm>
            <a:custGeom>
              <a:avLst/>
              <a:gdLst/>
              <a:ahLst/>
              <a:cxnLst/>
              <a:rect l="l" t="t" r="r" b="b"/>
              <a:pathLst>
                <a:path w="32280" h="12060" extrusionOk="0">
                  <a:moveTo>
                    <a:pt x="1" y="1"/>
                  </a:moveTo>
                  <a:cubicBezTo>
                    <a:pt x="9" y="12"/>
                    <a:pt x="4179" y="12051"/>
                    <a:pt x="4170" y="12060"/>
                  </a:cubicBezTo>
                  <a:lnTo>
                    <a:pt x="32279" y="12060"/>
                  </a:lnTo>
                  <a:cubicBezTo>
                    <a:pt x="32264" y="12051"/>
                    <a:pt x="28097" y="12"/>
                    <a:pt x="2811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6"/>
            <p:cNvSpPr/>
            <p:nvPr/>
          </p:nvSpPr>
          <p:spPr>
            <a:xfrm>
              <a:off x="4394700" y="2884175"/>
              <a:ext cx="44475" cy="57050"/>
            </a:xfrm>
            <a:custGeom>
              <a:avLst/>
              <a:gdLst/>
              <a:ahLst/>
              <a:cxnLst/>
              <a:rect l="l" t="t" r="r" b="b"/>
              <a:pathLst>
                <a:path w="1779" h="2282" extrusionOk="0">
                  <a:moveTo>
                    <a:pt x="968" y="1"/>
                  </a:moveTo>
                  <a:lnTo>
                    <a:pt x="1" y="563"/>
                  </a:lnTo>
                  <a:lnTo>
                    <a:pt x="166" y="849"/>
                  </a:lnTo>
                  <a:lnTo>
                    <a:pt x="458" y="678"/>
                  </a:lnTo>
                  <a:lnTo>
                    <a:pt x="1392" y="2282"/>
                  </a:lnTo>
                  <a:lnTo>
                    <a:pt x="1779" y="2056"/>
                  </a:lnTo>
                  <a:lnTo>
                    <a:pt x="845" y="453"/>
                  </a:lnTo>
                  <a:lnTo>
                    <a:pt x="1133" y="28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6"/>
            <p:cNvSpPr/>
            <p:nvPr/>
          </p:nvSpPr>
          <p:spPr>
            <a:xfrm>
              <a:off x="4427075" y="2866550"/>
              <a:ext cx="51725" cy="62975"/>
            </a:xfrm>
            <a:custGeom>
              <a:avLst/>
              <a:gdLst/>
              <a:ahLst/>
              <a:cxnLst/>
              <a:rect l="l" t="t" r="r" b="b"/>
              <a:pathLst>
                <a:path w="2069" h="2519" extrusionOk="0">
                  <a:moveTo>
                    <a:pt x="1163" y="0"/>
                  </a:moveTo>
                  <a:lnTo>
                    <a:pt x="756" y="185"/>
                  </a:lnTo>
                  <a:lnTo>
                    <a:pt x="1130" y="1000"/>
                  </a:lnTo>
                  <a:lnTo>
                    <a:pt x="778" y="1161"/>
                  </a:lnTo>
                  <a:lnTo>
                    <a:pt x="407" y="345"/>
                  </a:lnTo>
                  <a:lnTo>
                    <a:pt x="0" y="530"/>
                  </a:lnTo>
                  <a:lnTo>
                    <a:pt x="908" y="2519"/>
                  </a:lnTo>
                  <a:lnTo>
                    <a:pt x="1314" y="2334"/>
                  </a:lnTo>
                  <a:lnTo>
                    <a:pt x="910" y="1453"/>
                  </a:lnTo>
                  <a:lnTo>
                    <a:pt x="1262" y="1292"/>
                  </a:lnTo>
                  <a:lnTo>
                    <a:pt x="1664" y="2174"/>
                  </a:lnTo>
                  <a:lnTo>
                    <a:pt x="2068" y="1989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6"/>
            <p:cNvSpPr/>
            <p:nvPr/>
          </p:nvSpPr>
          <p:spPr>
            <a:xfrm>
              <a:off x="4467625" y="2858675"/>
              <a:ext cx="28700" cy="55250"/>
            </a:xfrm>
            <a:custGeom>
              <a:avLst/>
              <a:gdLst/>
              <a:ahLst/>
              <a:cxnLst/>
              <a:rect l="l" t="t" r="r" b="b"/>
              <a:pathLst>
                <a:path w="1148" h="2210" extrusionOk="0">
                  <a:moveTo>
                    <a:pt x="416" y="1"/>
                  </a:moveTo>
                  <a:lnTo>
                    <a:pt x="0" y="150"/>
                  </a:lnTo>
                  <a:lnTo>
                    <a:pt x="730" y="2210"/>
                  </a:lnTo>
                  <a:lnTo>
                    <a:pt x="1147" y="2062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6"/>
            <p:cNvSpPr/>
            <p:nvPr/>
          </p:nvSpPr>
          <p:spPr>
            <a:xfrm>
              <a:off x="4490025" y="2850100"/>
              <a:ext cx="37825" cy="55500"/>
            </a:xfrm>
            <a:custGeom>
              <a:avLst/>
              <a:gdLst/>
              <a:ahLst/>
              <a:cxnLst/>
              <a:rect l="l" t="t" r="r" b="b"/>
              <a:pathLst>
                <a:path w="1513" h="2220" extrusionOk="0">
                  <a:moveTo>
                    <a:pt x="665" y="0"/>
                  </a:moveTo>
                  <a:cubicBezTo>
                    <a:pt x="608" y="0"/>
                    <a:pt x="544" y="9"/>
                    <a:pt x="476" y="27"/>
                  </a:cubicBezTo>
                  <a:cubicBezTo>
                    <a:pt x="298" y="76"/>
                    <a:pt x="170" y="159"/>
                    <a:pt x="93" y="280"/>
                  </a:cubicBezTo>
                  <a:cubicBezTo>
                    <a:pt x="16" y="401"/>
                    <a:pt x="1" y="548"/>
                    <a:pt x="47" y="720"/>
                  </a:cubicBezTo>
                  <a:cubicBezTo>
                    <a:pt x="73" y="825"/>
                    <a:pt x="124" y="922"/>
                    <a:pt x="196" y="1001"/>
                  </a:cubicBezTo>
                  <a:cubicBezTo>
                    <a:pt x="273" y="1078"/>
                    <a:pt x="361" y="1139"/>
                    <a:pt x="460" y="1183"/>
                  </a:cubicBezTo>
                  <a:lnTo>
                    <a:pt x="730" y="1313"/>
                  </a:lnTo>
                  <a:cubicBezTo>
                    <a:pt x="812" y="1350"/>
                    <a:pt x="889" y="1399"/>
                    <a:pt x="957" y="1458"/>
                  </a:cubicBezTo>
                  <a:cubicBezTo>
                    <a:pt x="1014" y="1511"/>
                    <a:pt x="1054" y="1579"/>
                    <a:pt x="1071" y="1656"/>
                  </a:cubicBezTo>
                  <a:cubicBezTo>
                    <a:pt x="1084" y="1698"/>
                    <a:pt x="1084" y="1746"/>
                    <a:pt x="1071" y="1788"/>
                  </a:cubicBezTo>
                  <a:cubicBezTo>
                    <a:pt x="1054" y="1830"/>
                    <a:pt x="1016" y="1858"/>
                    <a:pt x="974" y="1867"/>
                  </a:cubicBezTo>
                  <a:cubicBezTo>
                    <a:pt x="959" y="1871"/>
                    <a:pt x="944" y="1873"/>
                    <a:pt x="929" y="1873"/>
                  </a:cubicBezTo>
                  <a:cubicBezTo>
                    <a:pt x="878" y="1873"/>
                    <a:pt x="829" y="1851"/>
                    <a:pt x="796" y="1812"/>
                  </a:cubicBezTo>
                  <a:cubicBezTo>
                    <a:pt x="746" y="1757"/>
                    <a:pt x="700" y="1663"/>
                    <a:pt x="660" y="1531"/>
                  </a:cubicBezTo>
                  <a:lnTo>
                    <a:pt x="306" y="1693"/>
                  </a:lnTo>
                  <a:cubicBezTo>
                    <a:pt x="377" y="1915"/>
                    <a:pt x="473" y="2065"/>
                    <a:pt x="601" y="2146"/>
                  </a:cubicBezTo>
                  <a:cubicBezTo>
                    <a:pt x="676" y="2195"/>
                    <a:pt x="765" y="2219"/>
                    <a:pt x="865" y="2219"/>
                  </a:cubicBezTo>
                  <a:cubicBezTo>
                    <a:pt x="931" y="2219"/>
                    <a:pt x="1003" y="2209"/>
                    <a:pt x="1080" y="2188"/>
                  </a:cubicBezTo>
                  <a:cubicBezTo>
                    <a:pt x="1181" y="2164"/>
                    <a:pt x="1273" y="2113"/>
                    <a:pt x="1348" y="2043"/>
                  </a:cubicBezTo>
                  <a:cubicBezTo>
                    <a:pt x="1416" y="1979"/>
                    <a:pt x="1465" y="1895"/>
                    <a:pt x="1489" y="1805"/>
                  </a:cubicBezTo>
                  <a:cubicBezTo>
                    <a:pt x="1513" y="1711"/>
                    <a:pt x="1511" y="1612"/>
                    <a:pt x="1484" y="1517"/>
                  </a:cubicBezTo>
                  <a:cubicBezTo>
                    <a:pt x="1456" y="1397"/>
                    <a:pt x="1394" y="1284"/>
                    <a:pt x="1306" y="1194"/>
                  </a:cubicBezTo>
                  <a:cubicBezTo>
                    <a:pt x="1214" y="1106"/>
                    <a:pt x="1109" y="1034"/>
                    <a:pt x="994" y="979"/>
                  </a:cubicBezTo>
                  <a:lnTo>
                    <a:pt x="728" y="849"/>
                  </a:lnTo>
                  <a:cubicBezTo>
                    <a:pt x="662" y="821"/>
                    <a:pt x="599" y="779"/>
                    <a:pt x="541" y="731"/>
                  </a:cubicBezTo>
                  <a:cubicBezTo>
                    <a:pt x="495" y="687"/>
                    <a:pt x="462" y="630"/>
                    <a:pt x="449" y="566"/>
                  </a:cubicBezTo>
                  <a:cubicBezTo>
                    <a:pt x="436" y="522"/>
                    <a:pt x="438" y="474"/>
                    <a:pt x="454" y="430"/>
                  </a:cubicBezTo>
                  <a:cubicBezTo>
                    <a:pt x="469" y="388"/>
                    <a:pt x="506" y="357"/>
                    <a:pt x="550" y="346"/>
                  </a:cubicBezTo>
                  <a:cubicBezTo>
                    <a:pt x="567" y="341"/>
                    <a:pt x="583" y="339"/>
                    <a:pt x="598" y="339"/>
                  </a:cubicBezTo>
                  <a:cubicBezTo>
                    <a:pt x="640" y="339"/>
                    <a:pt x="674" y="357"/>
                    <a:pt x="700" y="392"/>
                  </a:cubicBezTo>
                  <a:cubicBezTo>
                    <a:pt x="735" y="438"/>
                    <a:pt x="770" y="517"/>
                    <a:pt x="803" y="627"/>
                  </a:cubicBezTo>
                  <a:lnTo>
                    <a:pt x="1161" y="474"/>
                  </a:lnTo>
                  <a:cubicBezTo>
                    <a:pt x="1104" y="304"/>
                    <a:pt x="1025" y="177"/>
                    <a:pt x="920" y="87"/>
                  </a:cubicBezTo>
                  <a:cubicBezTo>
                    <a:pt x="853" y="29"/>
                    <a:pt x="768" y="0"/>
                    <a:pt x="6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6"/>
            <p:cNvSpPr/>
            <p:nvPr/>
          </p:nvSpPr>
          <p:spPr>
            <a:xfrm>
              <a:off x="4544150" y="2841150"/>
              <a:ext cx="18375" cy="55700"/>
            </a:xfrm>
            <a:custGeom>
              <a:avLst/>
              <a:gdLst/>
              <a:ahLst/>
              <a:cxnLst/>
              <a:rect l="l" t="t" r="r" b="b"/>
              <a:pathLst>
                <a:path w="735" h="2228" extrusionOk="0">
                  <a:moveTo>
                    <a:pt x="440" y="1"/>
                  </a:moveTo>
                  <a:lnTo>
                    <a:pt x="1" y="60"/>
                  </a:lnTo>
                  <a:lnTo>
                    <a:pt x="295" y="2227"/>
                  </a:lnTo>
                  <a:lnTo>
                    <a:pt x="735" y="216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6"/>
            <p:cNvSpPr/>
            <p:nvPr/>
          </p:nvSpPr>
          <p:spPr>
            <a:xfrm>
              <a:off x="4565850" y="2838275"/>
              <a:ext cx="31575" cy="56050"/>
            </a:xfrm>
            <a:custGeom>
              <a:avLst/>
              <a:gdLst/>
              <a:ahLst/>
              <a:cxnLst/>
              <a:rect l="l" t="t" r="r" b="b"/>
              <a:pathLst>
                <a:path w="1263" h="2242" extrusionOk="0">
                  <a:moveTo>
                    <a:pt x="623" y="0"/>
                  </a:moveTo>
                  <a:cubicBezTo>
                    <a:pt x="607" y="0"/>
                    <a:pt x="590" y="0"/>
                    <a:pt x="572" y="1"/>
                  </a:cubicBezTo>
                  <a:cubicBezTo>
                    <a:pt x="385" y="12"/>
                    <a:pt x="245" y="70"/>
                    <a:pt x="144" y="171"/>
                  </a:cubicBezTo>
                  <a:cubicBezTo>
                    <a:pt x="45" y="274"/>
                    <a:pt x="1" y="415"/>
                    <a:pt x="10" y="590"/>
                  </a:cubicBezTo>
                  <a:cubicBezTo>
                    <a:pt x="14" y="698"/>
                    <a:pt x="45" y="804"/>
                    <a:pt x="100" y="898"/>
                  </a:cubicBezTo>
                  <a:cubicBezTo>
                    <a:pt x="157" y="986"/>
                    <a:pt x="232" y="1065"/>
                    <a:pt x="319" y="1129"/>
                  </a:cubicBezTo>
                  <a:lnTo>
                    <a:pt x="557" y="1311"/>
                  </a:lnTo>
                  <a:cubicBezTo>
                    <a:pt x="629" y="1364"/>
                    <a:pt x="693" y="1428"/>
                    <a:pt x="750" y="1500"/>
                  </a:cubicBezTo>
                  <a:cubicBezTo>
                    <a:pt x="794" y="1562"/>
                    <a:pt x="818" y="1639"/>
                    <a:pt x="821" y="1716"/>
                  </a:cubicBezTo>
                  <a:cubicBezTo>
                    <a:pt x="825" y="1760"/>
                    <a:pt x="814" y="1806"/>
                    <a:pt x="792" y="1845"/>
                  </a:cubicBezTo>
                  <a:cubicBezTo>
                    <a:pt x="768" y="1881"/>
                    <a:pt x="726" y="1903"/>
                    <a:pt x="682" y="1903"/>
                  </a:cubicBezTo>
                  <a:cubicBezTo>
                    <a:pt x="678" y="1903"/>
                    <a:pt x="674" y="1903"/>
                    <a:pt x="671" y="1903"/>
                  </a:cubicBezTo>
                  <a:cubicBezTo>
                    <a:pt x="607" y="1903"/>
                    <a:pt x="548" y="1868"/>
                    <a:pt x="519" y="1812"/>
                  </a:cubicBezTo>
                  <a:cubicBezTo>
                    <a:pt x="480" y="1749"/>
                    <a:pt x="456" y="1648"/>
                    <a:pt x="445" y="1511"/>
                  </a:cubicBezTo>
                  <a:lnTo>
                    <a:pt x="65" y="1597"/>
                  </a:lnTo>
                  <a:cubicBezTo>
                    <a:pt x="86" y="1828"/>
                    <a:pt x="152" y="1997"/>
                    <a:pt x="258" y="2100"/>
                  </a:cubicBezTo>
                  <a:cubicBezTo>
                    <a:pt x="354" y="2194"/>
                    <a:pt x="486" y="2241"/>
                    <a:pt x="656" y="2241"/>
                  </a:cubicBezTo>
                  <a:cubicBezTo>
                    <a:pt x="677" y="2241"/>
                    <a:pt x="699" y="2240"/>
                    <a:pt x="722" y="2239"/>
                  </a:cubicBezTo>
                  <a:cubicBezTo>
                    <a:pt x="825" y="2234"/>
                    <a:pt x="924" y="2206"/>
                    <a:pt x="1012" y="2151"/>
                  </a:cubicBezTo>
                  <a:cubicBezTo>
                    <a:pt x="1093" y="2103"/>
                    <a:pt x="1157" y="2032"/>
                    <a:pt x="1199" y="1947"/>
                  </a:cubicBezTo>
                  <a:cubicBezTo>
                    <a:pt x="1243" y="1861"/>
                    <a:pt x="1262" y="1762"/>
                    <a:pt x="1253" y="1665"/>
                  </a:cubicBezTo>
                  <a:cubicBezTo>
                    <a:pt x="1249" y="1540"/>
                    <a:pt x="1212" y="1419"/>
                    <a:pt x="1144" y="1314"/>
                  </a:cubicBezTo>
                  <a:cubicBezTo>
                    <a:pt x="1073" y="1208"/>
                    <a:pt x="983" y="1116"/>
                    <a:pt x="882" y="1039"/>
                  </a:cubicBezTo>
                  <a:lnTo>
                    <a:pt x="651" y="856"/>
                  </a:lnTo>
                  <a:cubicBezTo>
                    <a:pt x="590" y="812"/>
                    <a:pt x="537" y="762"/>
                    <a:pt x="491" y="703"/>
                  </a:cubicBezTo>
                  <a:cubicBezTo>
                    <a:pt x="456" y="650"/>
                    <a:pt x="436" y="588"/>
                    <a:pt x="434" y="522"/>
                  </a:cubicBezTo>
                  <a:cubicBezTo>
                    <a:pt x="429" y="476"/>
                    <a:pt x="443" y="430"/>
                    <a:pt x="467" y="390"/>
                  </a:cubicBezTo>
                  <a:cubicBezTo>
                    <a:pt x="491" y="353"/>
                    <a:pt x="533" y="329"/>
                    <a:pt x="577" y="329"/>
                  </a:cubicBezTo>
                  <a:cubicBezTo>
                    <a:pt x="582" y="329"/>
                    <a:pt x="587" y="328"/>
                    <a:pt x="591" y="328"/>
                  </a:cubicBezTo>
                  <a:cubicBezTo>
                    <a:pt x="649" y="328"/>
                    <a:pt x="691" y="353"/>
                    <a:pt x="715" y="404"/>
                  </a:cubicBezTo>
                  <a:cubicBezTo>
                    <a:pt x="739" y="456"/>
                    <a:pt x="757" y="540"/>
                    <a:pt x="768" y="656"/>
                  </a:cubicBezTo>
                  <a:lnTo>
                    <a:pt x="1150" y="577"/>
                  </a:lnTo>
                  <a:cubicBezTo>
                    <a:pt x="1130" y="401"/>
                    <a:pt x="1078" y="259"/>
                    <a:pt x="994" y="149"/>
                  </a:cubicBezTo>
                  <a:cubicBezTo>
                    <a:pt x="918" y="51"/>
                    <a:pt x="793" y="0"/>
                    <a:pt x="62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6"/>
            <p:cNvSpPr/>
            <p:nvPr/>
          </p:nvSpPr>
          <p:spPr>
            <a:xfrm>
              <a:off x="4618500" y="2838675"/>
              <a:ext cx="43750" cy="58500"/>
            </a:xfrm>
            <a:custGeom>
              <a:avLst/>
              <a:gdLst/>
              <a:ahLst/>
              <a:cxnLst/>
              <a:rect l="l" t="t" r="r" b="b"/>
              <a:pathLst>
                <a:path w="1750" h="2340" extrusionOk="0">
                  <a:moveTo>
                    <a:pt x="275" y="1"/>
                  </a:moveTo>
                  <a:lnTo>
                    <a:pt x="0" y="2170"/>
                  </a:lnTo>
                  <a:lnTo>
                    <a:pt x="323" y="2205"/>
                  </a:lnTo>
                  <a:lnTo>
                    <a:pt x="519" y="726"/>
                  </a:lnTo>
                  <a:lnTo>
                    <a:pt x="644" y="2240"/>
                  </a:lnTo>
                  <a:lnTo>
                    <a:pt x="919" y="2269"/>
                  </a:lnTo>
                  <a:lnTo>
                    <a:pt x="1358" y="825"/>
                  </a:lnTo>
                  <a:lnTo>
                    <a:pt x="1231" y="2304"/>
                  </a:lnTo>
                  <a:lnTo>
                    <a:pt x="1554" y="2339"/>
                  </a:lnTo>
                  <a:lnTo>
                    <a:pt x="1750" y="161"/>
                  </a:lnTo>
                  <a:lnTo>
                    <a:pt x="1297" y="113"/>
                  </a:lnTo>
                  <a:lnTo>
                    <a:pt x="864" y="1454"/>
                  </a:lnTo>
                  <a:lnTo>
                    <a:pt x="745" y="5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6"/>
            <p:cNvSpPr/>
            <p:nvPr/>
          </p:nvSpPr>
          <p:spPr>
            <a:xfrm>
              <a:off x="4666125" y="2845275"/>
              <a:ext cx="40700" cy="58275"/>
            </a:xfrm>
            <a:custGeom>
              <a:avLst/>
              <a:gdLst/>
              <a:ahLst/>
              <a:cxnLst/>
              <a:rect l="l" t="t" r="r" b="b"/>
              <a:pathLst>
                <a:path w="1628" h="2331" extrusionOk="0">
                  <a:moveTo>
                    <a:pt x="396" y="1"/>
                  </a:moveTo>
                  <a:lnTo>
                    <a:pt x="49" y="1456"/>
                  </a:lnTo>
                  <a:cubicBezTo>
                    <a:pt x="14" y="1585"/>
                    <a:pt x="1" y="1721"/>
                    <a:pt x="12" y="1856"/>
                  </a:cubicBezTo>
                  <a:cubicBezTo>
                    <a:pt x="20" y="1961"/>
                    <a:pt x="69" y="2060"/>
                    <a:pt x="146" y="2135"/>
                  </a:cubicBezTo>
                  <a:cubicBezTo>
                    <a:pt x="223" y="2207"/>
                    <a:pt x="339" y="2262"/>
                    <a:pt x="497" y="2299"/>
                  </a:cubicBezTo>
                  <a:cubicBezTo>
                    <a:pt x="583" y="2320"/>
                    <a:pt x="660" y="2330"/>
                    <a:pt x="730" y="2330"/>
                  </a:cubicBezTo>
                  <a:cubicBezTo>
                    <a:pt x="787" y="2330"/>
                    <a:pt x="840" y="2323"/>
                    <a:pt x="886" y="2308"/>
                  </a:cubicBezTo>
                  <a:cubicBezTo>
                    <a:pt x="988" y="2277"/>
                    <a:pt x="1075" y="2212"/>
                    <a:pt x="1133" y="2121"/>
                  </a:cubicBezTo>
                  <a:cubicBezTo>
                    <a:pt x="1203" y="2007"/>
                    <a:pt x="1253" y="1880"/>
                    <a:pt x="1280" y="1746"/>
                  </a:cubicBezTo>
                  <a:lnTo>
                    <a:pt x="1627" y="293"/>
                  </a:lnTo>
                  <a:lnTo>
                    <a:pt x="1198" y="190"/>
                  </a:lnTo>
                  <a:lnTo>
                    <a:pt x="838" y="1706"/>
                  </a:lnTo>
                  <a:cubicBezTo>
                    <a:pt x="823" y="1787"/>
                    <a:pt x="790" y="1864"/>
                    <a:pt x="744" y="1935"/>
                  </a:cubicBezTo>
                  <a:cubicBezTo>
                    <a:pt x="716" y="1974"/>
                    <a:pt x="678" y="1992"/>
                    <a:pt x="629" y="1992"/>
                  </a:cubicBezTo>
                  <a:cubicBezTo>
                    <a:pt x="611" y="1992"/>
                    <a:pt x="592" y="1990"/>
                    <a:pt x="572" y="1985"/>
                  </a:cubicBezTo>
                  <a:cubicBezTo>
                    <a:pt x="495" y="1968"/>
                    <a:pt x="451" y="1926"/>
                    <a:pt x="440" y="1862"/>
                  </a:cubicBezTo>
                  <a:cubicBezTo>
                    <a:pt x="431" y="1779"/>
                    <a:pt x="438" y="1695"/>
                    <a:pt x="460" y="1616"/>
                  </a:cubicBezTo>
                  <a:lnTo>
                    <a:pt x="820" y="10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6"/>
            <p:cNvSpPr/>
            <p:nvPr/>
          </p:nvSpPr>
          <p:spPr>
            <a:xfrm>
              <a:off x="4702550" y="2858925"/>
              <a:ext cx="38225" cy="55225"/>
            </a:xfrm>
            <a:custGeom>
              <a:avLst/>
              <a:gdLst/>
              <a:ahLst/>
              <a:cxnLst/>
              <a:rect l="l" t="t" r="r" b="b"/>
              <a:pathLst>
                <a:path w="1529" h="2209" extrusionOk="0">
                  <a:moveTo>
                    <a:pt x="902" y="0"/>
                  </a:moveTo>
                  <a:cubicBezTo>
                    <a:pt x="830" y="0"/>
                    <a:pt x="763" y="13"/>
                    <a:pt x="702" y="39"/>
                  </a:cubicBezTo>
                  <a:cubicBezTo>
                    <a:pt x="570" y="94"/>
                    <a:pt x="476" y="206"/>
                    <a:pt x="416" y="375"/>
                  </a:cubicBezTo>
                  <a:cubicBezTo>
                    <a:pt x="377" y="474"/>
                    <a:pt x="363" y="584"/>
                    <a:pt x="379" y="692"/>
                  </a:cubicBezTo>
                  <a:cubicBezTo>
                    <a:pt x="399" y="797"/>
                    <a:pt x="436" y="899"/>
                    <a:pt x="493" y="989"/>
                  </a:cubicBezTo>
                  <a:lnTo>
                    <a:pt x="640" y="1250"/>
                  </a:lnTo>
                  <a:cubicBezTo>
                    <a:pt x="687" y="1327"/>
                    <a:pt x="722" y="1411"/>
                    <a:pt x="746" y="1499"/>
                  </a:cubicBezTo>
                  <a:cubicBezTo>
                    <a:pt x="761" y="1573"/>
                    <a:pt x="755" y="1652"/>
                    <a:pt x="726" y="1725"/>
                  </a:cubicBezTo>
                  <a:cubicBezTo>
                    <a:pt x="713" y="1769"/>
                    <a:pt x="687" y="1806"/>
                    <a:pt x="651" y="1835"/>
                  </a:cubicBezTo>
                  <a:cubicBezTo>
                    <a:pt x="630" y="1848"/>
                    <a:pt x="606" y="1855"/>
                    <a:pt x="582" y="1855"/>
                  </a:cubicBezTo>
                  <a:cubicBezTo>
                    <a:pt x="564" y="1855"/>
                    <a:pt x="545" y="1851"/>
                    <a:pt x="528" y="1844"/>
                  </a:cubicBezTo>
                  <a:cubicBezTo>
                    <a:pt x="462" y="1822"/>
                    <a:pt x="418" y="1764"/>
                    <a:pt x="412" y="1699"/>
                  </a:cubicBezTo>
                  <a:cubicBezTo>
                    <a:pt x="401" y="1624"/>
                    <a:pt x="416" y="1523"/>
                    <a:pt x="460" y="1391"/>
                  </a:cubicBezTo>
                  <a:lnTo>
                    <a:pt x="76" y="1323"/>
                  </a:lnTo>
                  <a:cubicBezTo>
                    <a:pt x="7" y="1545"/>
                    <a:pt x="1" y="1725"/>
                    <a:pt x="60" y="1863"/>
                  </a:cubicBezTo>
                  <a:cubicBezTo>
                    <a:pt x="117" y="2000"/>
                    <a:pt x="240" y="2103"/>
                    <a:pt x="432" y="2171"/>
                  </a:cubicBezTo>
                  <a:cubicBezTo>
                    <a:pt x="498" y="2196"/>
                    <a:pt x="570" y="2209"/>
                    <a:pt x="642" y="2209"/>
                  </a:cubicBezTo>
                  <a:cubicBezTo>
                    <a:pt x="673" y="2209"/>
                    <a:pt x="703" y="2206"/>
                    <a:pt x="733" y="2202"/>
                  </a:cubicBezTo>
                  <a:cubicBezTo>
                    <a:pt x="825" y="2189"/>
                    <a:pt x="913" y="2149"/>
                    <a:pt x="983" y="2088"/>
                  </a:cubicBezTo>
                  <a:cubicBezTo>
                    <a:pt x="1058" y="2022"/>
                    <a:pt x="1113" y="1940"/>
                    <a:pt x="1144" y="1848"/>
                  </a:cubicBezTo>
                  <a:cubicBezTo>
                    <a:pt x="1188" y="1729"/>
                    <a:pt x="1201" y="1604"/>
                    <a:pt x="1179" y="1481"/>
                  </a:cubicBezTo>
                  <a:cubicBezTo>
                    <a:pt x="1155" y="1356"/>
                    <a:pt x="1109" y="1235"/>
                    <a:pt x="1045" y="1125"/>
                  </a:cubicBezTo>
                  <a:lnTo>
                    <a:pt x="902" y="868"/>
                  </a:lnTo>
                  <a:cubicBezTo>
                    <a:pt x="862" y="804"/>
                    <a:pt x="834" y="736"/>
                    <a:pt x="814" y="663"/>
                  </a:cubicBezTo>
                  <a:cubicBezTo>
                    <a:pt x="801" y="602"/>
                    <a:pt x="807" y="536"/>
                    <a:pt x="832" y="477"/>
                  </a:cubicBezTo>
                  <a:cubicBezTo>
                    <a:pt x="845" y="433"/>
                    <a:pt x="876" y="393"/>
                    <a:pt x="913" y="367"/>
                  </a:cubicBezTo>
                  <a:cubicBezTo>
                    <a:pt x="936" y="350"/>
                    <a:pt x="963" y="342"/>
                    <a:pt x="989" y="342"/>
                  </a:cubicBezTo>
                  <a:cubicBezTo>
                    <a:pt x="1006" y="342"/>
                    <a:pt x="1022" y="345"/>
                    <a:pt x="1038" y="351"/>
                  </a:cubicBezTo>
                  <a:cubicBezTo>
                    <a:pt x="1102" y="375"/>
                    <a:pt x="1135" y="415"/>
                    <a:pt x="1137" y="474"/>
                  </a:cubicBezTo>
                  <a:cubicBezTo>
                    <a:pt x="1139" y="534"/>
                    <a:pt x="1124" y="617"/>
                    <a:pt x="1089" y="727"/>
                  </a:cubicBezTo>
                  <a:lnTo>
                    <a:pt x="1471" y="804"/>
                  </a:lnTo>
                  <a:cubicBezTo>
                    <a:pt x="1519" y="635"/>
                    <a:pt x="1528" y="483"/>
                    <a:pt x="1493" y="349"/>
                  </a:cubicBezTo>
                  <a:cubicBezTo>
                    <a:pt x="1458" y="215"/>
                    <a:pt x="1348" y="116"/>
                    <a:pt x="1161" y="50"/>
                  </a:cubicBezTo>
                  <a:cubicBezTo>
                    <a:pt x="1068" y="17"/>
                    <a:pt x="982" y="0"/>
                    <a:pt x="9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6"/>
            <p:cNvSpPr/>
            <p:nvPr/>
          </p:nvSpPr>
          <p:spPr>
            <a:xfrm>
              <a:off x="4731400" y="2869450"/>
              <a:ext cx="32325" cy="54475"/>
            </a:xfrm>
            <a:custGeom>
              <a:avLst/>
              <a:gdLst/>
              <a:ahLst/>
              <a:cxnLst/>
              <a:rect l="l" t="t" r="r" b="b"/>
              <a:pathLst>
                <a:path w="1293" h="2179" extrusionOk="0">
                  <a:moveTo>
                    <a:pt x="889" y="1"/>
                  </a:moveTo>
                  <a:lnTo>
                    <a:pt x="1" y="1998"/>
                  </a:lnTo>
                  <a:lnTo>
                    <a:pt x="405" y="2179"/>
                  </a:lnTo>
                  <a:lnTo>
                    <a:pt x="1293" y="181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6"/>
            <p:cNvSpPr/>
            <p:nvPr/>
          </p:nvSpPr>
          <p:spPr>
            <a:xfrm>
              <a:off x="4752000" y="2882800"/>
              <a:ext cx="45250" cy="54600"/>
            </a:xfrm>
            <a:custGeom>
              <a:avLst/>
              <a:gdLst/>
              <a:ahLst/>
              <a:cxnLst/>
              <a:rect l="l" t="t" r="r" b="b"/>
              <a:pathLst>
                <a:path w="1810" h="2184" extrusionOk="0">
                  <a:moveTo>
                    <a:pt x="1086" y="1"/>
                  </a:moveTo>
                  <a:cubicBezTo>
                    <a:pt x="1027" y="1"/>
                    <a:pt x="973" y="12"/>
                    <a:pt x="922" y="34"/>
                  </a:cubicBezTo>
                  <a:cubicBezTo>
                    <a:pt x="777" y="97"/>
                    <a:pt x="647" y="234"/>
                    <a:pt x="533" y="445"/>
                  </a:cubicBezTo>
                  <a:lnTo>
                    <a:pt x="157" y="1133"/>
                  </a:lnTo>
                  <a:cubicBezTo>
                    <a:pt x="45" y="1339"/>
                    <a:pt x="1" y="1519"/>
                    <a:pt x="25" y="1678"/>
                  </a:cubicBezTo>
                  <a:cubicBezTo>
                    <a:pt x="51" y="1834"/>
                    <a:pt x="166" y="1965"/>
                    <a:pt x="368" y="2078"/>
                  </a:cubicBezTo>
                  <a:cubicBezTo>
                    <a:pt x="498" y="2148"/>
                    <a:pt x="613" y="2184"/>
                    <a:pt x="716" y="2184"/>
                  </a:cubicBezTo>
                  <a:cubicBezTo>
                    <a:pt x="770" y="2184"/>
                    <a:pt x="820" y="2174"/>
                    <a:pt x="867" y="2154"/>
                  </a:cubicBezTo>
                  <a:cubicBezTo>
                    <a:pt x="1003" y="2097"/>
                    <a:pt x="1119" y="1979"/>
                    <a:pt x="1221" y="1794"/>
                  </a:cubicBezTo>
                  <a:lnTo>
                    <a:pt x="1306" y="1636"/>
                  </a:lnTo>
                  <a:lnTo>
                    <a:pt x="928" y="1429"/>
                  </a:lnTo>
                  <a:lnTo>
                    <a:pt x="825" y="1616"/>
                  </a:lnTo>
                  <a:cubicBezTo>
                    <a:pt x="792" y="1686"/>
                    <a:pt x="746" y="1748"/>
                    <a:pt x="689" y="1801"/>
                  </a:cubicBezTo>
                  <a:cubicBezTo>
                    <a:pt x="667" y="1818"/>
                    <a:pt x="643" y="1826"/>
                    <a:pt x="616" y="1826"/>
                  </a:cubicBezTo>
                  <a:cubicBezTo>
                    <a:pt x="588" y="1826"/>
                    <a:pt x="557" y="1817"/>
                    <a:pt x="524" y="1798"/>
                  </a:cubicBezTo>
                  <a:cubicBezTo>
                    <a:pt x="458" y="1763"/>
                    <a:pt x="427" y="1717"/>
                    <a:pt x="427" y="1660"/>
                  </a:cubicBezTo>
                  <a:cubicBezTo>
                    <a:pt x="427" y="1603"/>
                    <a:pt x="451" y="1530"/>
                    <a:pt x="502" y="1440"/>
                  </a:cubicBezTo>
                  <a:lnTo>
                    <a:pt x="977" y="568"/>
                  </a:lnTo>
                  <a:cubicBezTo>
                    <a:pt x="1012" y="497"/>
                    <a:pt x="1058" y="436"/>
                    <a:pt x="1117" y="383"/>
                  </a:cubicBezTo>
                  <a:cubicBezTo>
                    <a:pt x="1139" y="368"/>
                    <a:pt x="1163" y="360"/>
                    <a:pt x="1191" y="360"/>
                  </a:cubicBezTo>
                  <a:cubicBezTo>
                    <a:pt x="1221" y="360"/>
                    <a:pt x="1256" y="370"/>
                    <a:pt x="1293" y="390"/>
                  </a:cubicBezTo>
                  <a:cubicBezTo>
                    <a:pt x="1333" y="407"/>
                    <a:pt x="1363" y="440"/>
                    <a:pt x="1379" y="482"/>
                  </a:cubicBezTo>
                  <a:cubicBezTo>
                    <a:pt x="1390" y="517"/>
                    <a:pt x="1388" y="557"/>
                    <a:pt x="1374" y="592"/>
                  </a:cubicBezTo>
                  <a:cubicBezTo>
                    <a:pt x="1357" y="640"/>
                    <a:pt x="1333" y="689"/>
                    <a:pt x="1308" y="735"/>
                  </a:cubicBezTo>
                  <a:lnTo>
                    <a:pt x="1212" y="913"/>
                  </a:lnTo>
                  <a:lnTo>
                    <a:pt x="1590" y="1119"/>
                  </a:lnTo>
                  <a:lnTo>
                    <a:pt x="1678" y="957"/>
                  </a:lnTo>
                  <a:cubicBezTo>
                    <a:pt x="1777" y="779"/>
                    <a:pt x="1810" y="620"/>
                    <a:pt x="1781" y="480"/>
                  </a:cubicBezTo>
                  <a:cubicBezTo>
                    <a:pt x="1750" y="339"/>
                    <a:pt x="1638" y="216"/>
                    <a:pt x="1443" y="111"/>
                  </a:cubicBezTo>
                  <a:cubicBezTo>
                    <a:pt x="1311" y="37"/>
                    <a:pt x="1192" y="1"/>
                    <a:pt x="10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99" name="Google Shape;5699;p36"/>
          <p:cNvSpPr/>
          <p:nvPr/>
        </p:nvSpPr>
        <p:spPr>
          <a:xfrm>
            <a:off x="4028990" y="3073826"/>
            <a:ext cx="1101837" cy="3656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ig Shoulders Display"/>
              </a:rPr>
              <a:t>RETROkey</a:t>
            </a:r>
          </a:p>
        </p:txBody>
      </p:sp>
      <p:sp>
        <p:nvSpPr>
          <p:cNvPr id="5700" name="Google Shape;5700;p36"/>
          <p:cNvSpPr/>
          <p:nvPr/>
        </p:nvSpPr>
        <p:spPr>
          <a:xfrm rot="-360929">
            <a:off x="642528" y="662176"/>
            <a:ext cx="1666074" cy="454343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1" name="Google Shape;5701;p3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LOGO CONCEPT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5702" name="Google Shape;5702;p36"/>
          <p:cNvSpPr txBox="1">
            <a:spLocks noGrp="1"/>
          </p:cNvSpPr>
          <p:nvPr>
            <p:ph type="subTitle" idx="4294967295"/>
          </p:nvPr>
        </p:nvSpPr>
        <p:spPr>
          <a:xfrm flipH="1">
            <a:off x="1751888" y="2217450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703" name="Google Shape;5703;p36"/>
          <p:cNvSpPr txBox="1">
            <a:spLocks noGrp="1"/>
          </p:cNvSpPr>
          <p:nvPr>
            <p:ph type="subTitle" idx="4294967295"/>
          </p:nvPr>
        </p:nvSpPr>
        <p:spPr>
          <a:xfrm>
            <a:off x="1092163" y="2454600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5704" name="Google Shape;5704;p36"/>
          <p:cNvSpPr/>
          <p:nvPr/>
        </p:nvSpPr>
        <p:spPr>
          <a:xfrm>
            <a:off x="2574913" y="2267125"/>
            <a:ext cx="187500" cy="18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5" name="Google Shape;5705;p36"/>
          <p:cNvSpPr txBox="1">
            <a:spLocks noGrp="1"/>
          </p:cNvSpPr>
          <p:nvPr>
            <p:ph type="subTitle" idx="4294967295"/>
          </p:nvPr>
        </p:nvSpPr>
        <p:spPr>
          <a:xfrm>
            <a:off x="6526563" y="1626575"/>
            <a:ext cx="10500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MERCURY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706" name="Google Shape;5706;p36"/>
          <p:cNvSpPr txBox="1">
            <a:spLocks noGrp="1"/>
          </p:cNvSpPr>
          <p:nvPr>
            <p:ph type="subTitle" idx="4294967295"/>
          </p:nvPr>
        </p:nvSpPr>
        <p:spPr>
          <a:xfrm flipH="1">
            <a:off x="6526588" y="1863725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5707" name="Google Shape;5707;p36"/>
          <p:cNvSpPr/>
          <p:nvPr/>
        </p:nvSpPr>
        <p:spPr>
          <a:xfrm flipH="1">
            <a:off x="6292438" y="1676250"/>
            <a:ext cx="187500" cy="1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8" name="Google Shape;5708;p36"/>
          <p:cNvSpPr txBox="1">
            <a:spLocks noGrp="1"/>
          </p:cNvSpPr>
          <p:nvPr>
            <p:ph type="subTitle" idx="4294967295"/>
          </p:nvPr>
        </p:nvSpPr>
        <p:spPr>
          <a:xfrm>
            <a:off x="6526563" y="3045475"/>
            <a:ext cx="10500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VENUS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709" name="Google Shape;5709;p36"/>
          <p:cNvSpPr txBox="1">
            <a:spLocks noGrp="1"/>
          </p:cNvSpPr>
          <p:nvPr>
            <p:ph type="subTitle" idx="4294967295"/>
          </p:nvPr>
        </p:nvSpPr>
        <p:spPr>
          <a:xfrm flipH="1">
            <a:off x="6526638" y="3282625"/>
            <a:ext cx="1525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5710" name="Google Shape;5710;p36"/>
          <p:cNvSpPr/>
          <p:nvPr/>
        </p:nvSpPr>
        <p:spPr>
          <a:xfrm flipH="1">
            <a:off x="6292438" y="3095150"/>
            <a:ext cx="187500" cy="18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11" name="Google Shape;5711;p36"/>
          <p:cNvCxnSpPr/>
          <p:nvPr/>
        </p:nvCxnSpPr>
        <p:spPr>
          <a:xfrm>
            <a:off x="2905288" y="2372250"/>
            <a:ext cx="1480200" cy="399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5712" name="Google Shape;5712;p36"/>
          <p:cNvCxnSpPr>
            <a:stCxn id="5707" idx="3"/>
          </p:cNvCxnSpPr>
          <p:nvPr/>
        </p:nvCxnSpPr>
        <p:spPr>
          <a:xfrm flipH="1">
            <a:off x="5200738" y="1770000"/>
            <a:ext cx="1091700" cy="306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5713" name="Google Shape;5713;p36"/>
          <p:cNvCxnSpPr>
            <a:stCxn id="5710" idx="3"/>
          </p:cNvCxnSpPr>
          <p:nvPr/>
        </p:nvCxnSpPr>
        <p:spPr>
          <a:xfrm flipH="1">
            <a:off x="5210038" y="3188900"/>
            <a:ext cx="1082400" cy="5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7" name="Google Shape;5727;p38"/>
          <p:cNvSpPr/>
          <p:nvPr/>
        </p:nvSpPr>
        <p:spPr>
          <a:xfrm rot="-899608">
            <a:off x="6864436" y="1756470"/>
            <a:ext cx="553131" cy="5531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28" name="Google Shape;5728;p38"/>
          <p:cNvGrpSpPr/>
          <p:nvPr/>
        </p:nvGrpSpPr>
        <p:grpSpPr>
          <a:xfrm>
            <a:off x="6906044" y="1905375"/>
            <a:ext cx="469900" cy="287150"/>
            <a:chOff x="5422975" y="1680200"/>
            <a:chExt cx="469900" cy="287150"/>
          </a:xfrm>
        </p:grpSpPr>
        <p:sp>
          <p:nvSpPr>
            <p:cNvPr id="5729" name="Google Shape;5729;p38"/>
            <p:cNvSpPr/>
            <p:nvPr/>
          </p:nvSpPr>
          <p:spPr>
            <a:xfrm>
              <a:off x="5422975" y="1681025"/>
              <a:ext cx="178950" cy="285350"/>
            </a:xfrm>
            <a:custGeom>
              <a:avLst/>
              <a:gdLst/>
              <a:ahLst/>
              <a:cxnLst/>
              <a:rect l="l" t="t" r="r" b="b"/>
              <a:pathLst>
                <a:path w="7158" h="11414" extrusionOk="0">
                  <a:moveTo>
                    <a:pt x="6215" y="1"/>
                  </a:moveTo>
                  <a:lnTo>
                    <a:pt x="5903" y="14"/>
                  </a:lnTo>
                  <a:cubicBezTo>
                    <a:pt x="4455" y="87"/>
                    <a:pt x="3088" y="718"/>
                    <a:pt x="2092" y="1773"/>
                  </a:cubicBezTo>
                  <a:cubicBezTo>
                    <a:pt x="0" y="3977"/>
                    <a:pt x="0" y="7430"/>
                    <a:pt x="2092" y="9634"/>
                  </a:cubicBezTo>
                  <a:cubicBezTo>
                    <a:pt x="3088" y="10689"/>
                    <a:pt x="4455" y="11320"/>
                    <a:pt x="5903" y="11400"/>
                  </a:cubicBezTo>
                  <a:lnTo>
                    <a:pt x="6215" y="11413"/>
                  </a:lnTo>
                  <a:lnTo>
                    <a:pt x="7158" y="11413"/>
                  </a:lnTo>
                  <a:lnTo>
                    <a:pt x="6998" y="3426"/>
                  </a:lnTo>
                  <a:lnTo>
                    <a:pt x="6998" y="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8"/>
            <p:cNvSpPr/>
            <p:nvPr/>
          </p:nvSpPr>
          <p:spPr>
            <a:xfrm>
              <a:off x="5467450" y="1711075"/>
              <a:ext cx="118550" cy="222750"/>
            </a:xfrm>
            <a:custGeom>
              <a:avLst/>
              <a:gdLst/>
              <a:ahLst/>
              <a:cxnLst/>
              <a:rect l="l" t="t" r="r" b="b"/>
              <a:pathLst>
                <a:path w="4742" h="8910" extrusionOk="0">
                  <a:moveTo>
                    <a:pt x="4396" y="0"/>
                  </a:moveTo>
                  <a:cubicBezTo>
                    <a:pt x="1959" y="33"/>
                    <a:pt x="1" y="2018"/>
                    <a:pt x="1" y="4448"/>
                  </a:cubicBezTo>
                  <a:cubicBezTo>
                    <a:pt x="1" y="6885"/>
                    <a:pt x="1959" y="8870"/>
                    <a:pt x="4396" y="8903"/>
                  </a:cubicBezTo>
                  <a:lnTo>
                    <a:pt x="4396" y="8910"/>
                  </a:lnTo>
                  <a:cubicBezTo>
                    <a:pt x="4741" y="8890"/>
                    <a:pt x="4741" y="8372"/>
                    <a:pt x="4396" y="8352"/>
                  </a:cubicBezTo>
                  <a:cubicBezTo>
                    <a:pt x="2238" y="8352"/>
                    <a:pt x="492" y="6606"/>
                    <a:pt x="492" y="4455"/>
                  </a:cubicBezTo>
                  <a:cubicBezTo>
                    <a:pt x="492" y="2297"/>
                    <a:pt x="2238" y="551"/>
                    <a:pt x="4396" y="551"/>
                  </a:cubicBezTo>
                  <a:cubicBezTo>
                    <a:pt x="4741" y="531"/>
                    <a:pt x="4741" y="20"/>
                    <a:pt x="43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8"/>
            <p:cNvSpPr/>
            <p:nvPr/>
          </p:nvSpPr>
          <p:spPr>
            <a:xfrm>
              <a:off x="5546800" y="1681200"/>
              <a:ext cx="55125" cy="285325"/>
            </a:xfrm>
            <a:custGeom>
              <a:avLst/>
              <a:gdLst/>
              <a:ahLst/>
              <a:cxnLst/>
              <a:rect l="l" t="t" r="r" b="b"/>
              <a:pathLst>
                <a:path w="2205" h="11413" extrusionOk="0">
                  <a:moveTo>
                    <a:pt x="1262" y="0"/>
                  </a:moveTo>
                  <a:lnTo>
                    <a:pt x="950" y="13"/>
                  </a:lnTo>
                  <a:cubicBezTo>
                    <a:pt x="631" y="27"/>
                    <a:pt x="312" y="73"/>
                    <a:pt x="0" y="146"/>
                  </a:cubicBezTo>
                  <a:lnTo>
                    <a:pt x="0" y="11267"/>
                  </a:lnTo>
                  <a:cubicBezTo>
                    <a:pt x="312" y="11333"/>
                    <a:pt x="631" y="11380"/>
                    <a:pt x="950" y="11393"/>
                  </a:cubicBezTo>
                  <a:lnTo>
                    <a:pt x="1262" y="11413"/>
                  </a:lnTo>
                  <a:lnTo>
                    <a:pt x="2205" y="11413"/>
                  </a:lnTo>
                  <a:lnTo>
                    <a:pt x="2045" y="3419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38"/>
            <p:cNvSpPr/>
            <p:nvPr/>
          </p:nvSpPr>
          <p:spPr>
            <a:xfrm>
              <a:off x="5431600" y="1755725"/>
              <a:ext cx="93300" cy="136125"/>
            </a:xfrm>
            <a:custGeom>
              <a:avLst/>
              <a:gdLst/>
              <a:ahLst/>
              <a:cxnLst/>
              <a:rect l="l" t="t" r="r" b="b"/>
              <a:pathLst>
                <a:path w="3732" h="5445" extrusionOk="0">
                  <a:moveTo>
                    <a:pt x="857" y="0"/>
                  </a:moveTo>
                  <a:lnTo>
                    <a:pt x="718" y="306"/>
                  </a:lnTo>
                  <a:cubicBezTo>
                    <a:pt x="1" y="1839"/>
                    <a:pt x="1" y="3605"/>
                    <a:pt x="718" y="5139"/>
                  </a:cubicBezTo>
                  <a:lnTo>
                    <a:pt x="857" y="5444"/>
                  </a:lnTo>
                  <a:lnTo>
                    <a:pt x="3732" y="3539"/>
                  </a:lnTo>
                  <a:lnTo>
                    <a:pt x="3672" y="3333"/>
                  </a:lnTo>
                  <a:cubicBezTo>
                    <a:pt x="3566" y="2935"/>
                    <a:pt x="3566" y="2510"/>
                    <a:pt x="3672" y="2111"/>
                  </a:cubicBezTo>
                  <a:lnTo>
                    <a:pt x="3732" y="1906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38"/>
            <p:cNvSpPr/>
            <p:nvPr/>
          </p:nvSpPr>
          <p:spPr>
            <a:xfrm>
              <a:off x="5462300" y="1772475"/>
              <a:ext cx="28750" cy="101775"/>
            </a:xfrm>
            <a:custGeom>
              <a:avLst/>
              <a:gdLst/>
              <a:ahLst/>
              <a:cxnLst/>
              <a:rect l="l" t="t" r="r" b="b"/>
              <a:pathLst>
                <a:path w="1150" h="4071" extrusionOk="0">
                  <a:moveTo>
                    <a:pt x="645" y="1"/>
                  </a:moveTo>
                  <a:lnTo>
                    <a:pt x="645" y="1"/>
                  </a:lnTo>
                  <a:cubicBezTo>
                    <a:pt x="1" y="1282"/>
                    <a:pt x="21" y="2802"/>
                    <a:pt x="685" y="4070"/>
                  </a:cubicBezTo>
                  <a:lnTo>
                    <a:pt x="1150" y="3765"/>
                  </a:lnTo>
                  <a:cubicBezTo>
                    <a:pt x="871" y="3221"/>
                    <a:pt x="725" y="2610"/>
                    <a:pt x="725" y="1992"/>
                  </a:cubicBezTo>
                  <a:cubicBezTo>
                    <a:pt x="725" y="1408"/>
                    <a:pt x="851" y="831"/>
                    <a:pt x="1110" y="306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8"/>
            <p:cNvSpPr/>
            <p:nvPr/>
          </p:nvSpPr>
          <p:spPr>
            <a:xfrm>
              <a:off x="5520725" y="1765500"/>
              <a:ext cx="75050" cy="116375"/>
            </a:xfrm>
            <a:custGeom>
              <a:avLst/>
              <a:gdLst/>
              <a:ahLst/>
              <a:cxnLst/>
              <a:rect l="l" t="t" r="r" b="b"/>
              <a:pathLst>
                <a:path w="3002" h="4655" extrusionOk="0">
                  <a:moveTo>
                    <a:pt x="2305" y="1"/>
                  </a:moveTo>
                  <a:lnTo>
                    <a:pt x="1973" y="47"/>
                  </a:lnTo>
                  <a:cubicBezTo>
                    <a:pt x="837" y="213"/>
                    <a:pt x="1" y="1183"/>
                    <a:pt x="1" y="2331"/>
                  </a:cubicBezTo>
                  <a:cubicBezTo>
                    <a:pt x="1" y="3473"/>
                    <a:pt x="837" y="4442"/>
                    <a:pt x="1973" y="4608"/>
                  </a:cubicBezTo>
                  <a:lnTo>
                    <a:pt x="2305" y="4655"/>
                  </a:lnTo>
                  <a:lnTo>
                    <a:pt x="3002" y="4655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8"/>
            <p:cNvSpPr/>
            <p:nvPr/>
          </p:nvSpPr>
          <p:spPr>
            <a:xfrm>
              <a:off x="5546800" y="1765500"/>
              <a:ext cx="48975" cy="116550"/>
            </a:xfrm>
            <a:custGeom>
              <a:avLst/>
              <a:gdLst/>
              <a:ahLst/>
              <a:cxnLst/>
              <a:rect l="l" t="t" r="r" b="b"/>
              <a:pathLst>
                <a:path w="1959" h="4662" extrusionOk="0">
                  <a:moveTo>
                    <a:pt x="1255" y="1"/>
                  </a:moveTo>
                  <a:lnTo>
                    <a:pt x="923" y="47"/>
                  </a:lnTo>
                  <a:cubicBezTo>
                    <a:pt x="591" y="94"/>
                    <a:pt x="279" y="213"/>
                    <a:pt x="0" y="393"/>
                  </a:cubicBezTo>
                  <a:lnTo>
                    <a:pt x="0" y="4263"/>
                  </a:lnTo>
                  <a:cubicBezTo>
                    <a:pt x="279" y="4449"/>
                    <a:pt x="591" y="4569"/>
                    <a:pt x="923" y="4615"/>
                  </a:cubicBezTo>
                  <a:lnTo>
                    <a:pt x="1255" y="4661"/>
                  </a:lnTo>
                  <a:lnTo>
                    <a:pt x="1959" y="4661"/>
                  </a:lnTo>
                  <a:lnTo>
                    <a:pt x="1959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8"/>
            <p:cNvSpPr/>
            <p:nvPr/>
          </p:nvSpPr>
          <p:spPr>
            <a:xfrm>
              <a:off x="5555750" y="1802025"/>
              <a:ext cx="43175" cy="43500"/>
            </a:xfrm>
            <a:custGeom>
              <a:avLst/>
              <a:gdLst/>
              <a:ahLst/>
              <a:cxnLst/>
              <a:rect l="l" t="t" r="r" b="b"/>
              <a:pathLst>
                <a:path w="1727" h="1740" extrusionOk="0">
                  <a:moveTo>
                    <a:pt x="864" y="0"/>
                  </a:moveTo>
                  <a:cubicBezTo>
                    <a:pt x="386" y="0"/>
                    <a:pt x="1" y="385"/>
                    <a:pt x="1" y="870"/>
                  </a:cubicBezTo>
                  <a:cubicBezTo>
                    <a:pt x="1" y="1348"/>
                    <a:pt x="386" y="1740"/>
                    <a:pt x="864" y="1740"/>
                  </a:cubicBezTo>
                  <a:cubicBezTo>
                    <a:pt x="1342" y="1740"/>
                    <a:pt x="1727" y="1348"/>
                    <a:pt x="1727" y="870"/>
                  </a:cubicBezTo>
                  <a:cubicBezTo>
                    <a:pt x="1727" y="385"/>
                    <a:pt x="1342" y="0"/>
                    <a:pt x="8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38"/>
            <p:cNvSpPr/>
            <p:nvPr/>
          </p:nvSpPr>
          <p:spPr>
            <a:xfrm>
              <a:off x="5577325" y="1680200"/>
              <a:ext cx="315550" cy="287150"/>
            </a:xfrm>
            <a:custGeom>
              <a:avLst/>
              <a:gdLst/>
              <a:ahLst/>
              <a:cxnLst/>
              <a:rect l="l" t="t" r="r" b="b"/>
              <a:pathLst>
                <a:path w="12622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11905" y="11486"/>
                  </a:lnTo>
                  <a:cubicBezTo>
                    <a:pt x="12303" y="11486"/>
                    <a:pt x="12622" y="11161"/>
                    <a:pt x="12622" y="10762"/>
                  </a:cubicBezTo>
                  <a:lnTo>
                    <a:pt x="12622" y="724"/>
                  </a:lnTo>
                  <a:cubicBezTo>
                    <a:pt x="12622" y="326"/>
                    <a:pt x="12303" y="0"/>
                    <a:pt x="11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38"/>
            <p:cNvSpPr/>
            <p:nvPr/>
          </p:nvSpPr>
          <p:spPr>
            <a:xfrm>
              <a:off x="5577325" y="1680200"/>
              <a:ext cx="82850" cy="287150"/>
            </a:xfrm>
            <a:custGeom>
              <a:avLst/>
              <a:gdLst/>
              <a:ahLst/>
              <a:cxnLst/>
              <a:rect l="l" t="t" r="r" b="b"/>
              <a:pathLst>
                <a:path w="3314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3314" y="11486"/>
                  </a:lnTo>
                  <a:cubicBezTo>
                    <a:pt x="2869" y="11486"/>
                    <a:pt x="2511" y="11121"/>
                    <a:pt x="2511" y="10676"/>
                  </a:cubicBezTo>
                  <a:lnTo>
                    <a:pt x="2511" y="810"/>
                  </a:lnTo>
                  <a:cubicBezTo>
                    <a:pt x="2511" y="359"/>
                    <a:pt x="2869" y="0"/>
                    <a:pt x="331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9" name="Google Shape;5739;p38"/>
          <p:cNvSpPr/>
          <p:nvPr/>
        </p:nvSpPr>
        <p:spPr>
          <a:xfrm rot="-166429">
            <a:off x="677492" y="619670"/>
            <a:ext cx="3304171" cy="454457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0" name="Google Shape;5740;p38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OUR CREATIVE PROCESS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5741" name="Google Shape;5741;p38"/>
          <p:cNvSpPr txBox="1">
            <a:spLocks noGrp="1"/>
          </p:cNvSpPr>
          <p:nvPr>
            <p:ph type="subTitle" idx="4294967295"/>
          </p:nvPr>
        </p:nvSpPr>
        <p:spPr>
          <a:xfrm flipH="1">
            <a:off x="1580900" y="3324175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742" name="Google Shape;5742;p38"/>
          <p:cNvSpPr txBox="1">
            <a:spLocks noGrp="1"/>
          </p:cNvSpPr>
          <p:nvPr>
            <p:ph type="subTitle" idx="4294967295"/>
          </p:nvPr>
        </p:nvSpPr>
        <p:spPr>
          <a:xfrm>
            <a:off x="1251050" y="3561325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5743" name="Google Shape;5743;p38"/>
          <p:cNvSpPr/>
          <p:nvPr/>
        </p:nvSpPr>
        <p:spPr>
          <a:xfrm rot="371764">
            <a:off x="1692533" y="2399957"/>
            <a:ext cx="553131" cy="5531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44" name="Google Shape;5744;p38"/>
          <p:cNvCxnSpPr>
            <a:stCxn id="5743" idx="3"/>
          </p:cNvCxnSpPr>
          <p:nvPr/>
        </p:nvCxnSpPr>
        <p:spPr>
          <a:xfrm rot="10800000" flipH="1">
            <a:off x="2244049" y="2091372"/>
            <a:ext cx="1176000" cy="615000"/>
          </a:xfrm>
          <a:prstGeom prst="bentConnector3">
            <a:avLst>
              <a:gd name="adj1" fmla="val 5126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45" name="Google Shape;5745;p38"/>
          <p:cNvSpPr/>
          <p:nvPr/>
        </p:nvSpPr>
        <p:spPr>
          <a:xfrm rot="371764">
            <a:off x="5140483" y="2399957"/>
            <a:ext cx="553131" cy="5531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46" name="Google Shape;5746;p38"/>
          <p:cNvCxnSpPr/>
          <p:nvPr/>
        </p:nvCxnSpPr>
        <p:spPr>
          <a:xfrm>
            <a:off x="3990975" y="2093125"/>
            <a:ext cx="1145700" cy="613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747" name="Google Shape;5747;p38"/>
          <p:cNvCxnSpPr>
            <a:stCxn id="5745" idx="3"/>
            <a:endCxn id="5727" idx="1"/>
          </p:cNvCxnSpPr>
          <p:nvPr/>
        </p:nvCxnSpPr>
        <p:spPr>
          <a:xfrm rot="10800000" flipH="1">
            <a:off x="5691999" y="2104572"/>
            <a:ext cx="1182000" cy="601800"/>
          </a:xfrm>
          <a:prstGeom prst="bentConnector3">
            <a:avLst>
              <a:gd name="adj1" fmla="val 4823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48" name="Google Shape;5748;p38"/>
          <p:cNvSpPr/>
          <p:nvPr/>
        </p:nvSpPr>
        <p:spPr>
          <a:xfrm rot="-899608">
            <a:off x="3416486" y="1756470"/>
            <a:ext cx="553131" cy="55313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9" name="Google Shape;5749;p38"/>
          <p:cNvSpPr txBox="1">
            <a:spLocks noGrp="1"/>
          </p:cNvSpPr>
          <p:nvPr>
            <p:ph type="subTitle" idx="4294967295"/>
          </p:nvPr>
        </p:nvSpPr>
        <p:spPr>
          <a:xfrm flipH="1">
            <a:off x="3136325" y="2699850"/>
            <a:ext cx="11133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MERCURY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750" name="Google Shape;5750;p38"/>
          <p:cNvSpPr txBox="1">
            <a:spLocks noGrp="1"/>
          </p:cNvSpPr>
          <p:nvPr>
            <p:ph type="subTitle" idx="4294967295"/>
          </p:nvPr>
        </p:nvSpPr>
        <p:spPr>
          <a:xfrm>
            <a:off x="2975000" y="2944075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5751" name="Google Shape;5751;p38"/>
          <p:cNvSpPr txBox="1">
            <a:spLocks noGrp="1"/>
          </p:cNvSpPr>
          <p:nvPr>
            <p:ph type="subTitle" idx="4294967295"/>
          </p:nvPr>
        </p:nvSpPr>
        <p:spPr>
          <a:xfrm flipH="1">
            <a:off x="4998619" y="3324175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VENUS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752" name="Google Shape;5752;p38"/>
          <p:cNvSpPr txBox="1">
            <a:spLocks noGrp="1"/>
          </p:cNvSpPr>
          <p:nvPr>
            <p:ph type="subTitle" idx="4294967295"/>
          </p:nvPr>
        </p:nvSpPr>
        <p:spPr>
          <a:xfrm>
            <a:off x="4573076" y="3561325"/>
            <a:ext cx="1627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5753" name="Google Shape;5753;p38"/>
          <p:cNvSpPr txBox="1">
            <a:spLocks noGrp="1"/>
          </p:cNvSpPr>
          <p:nvPr>
            <p:ph type="subTitle" idx="4294967295"/>
          </p:nvPr>
        </p:nvSpPr>
        <p:spPr>
          <a:xfrm flipH="1">
            <a:off x="6722569" y="2699850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SATURN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5754" name="Google Shape;5754;p38"/>
          <p:cNvSpPr txBox="1">
            <a:spLocks noGrp="1"/>
          </p:cNvSpPr>
          <p:nvPr>
            <p:ph type="subTitle" idx="4294967295"/>
          </p:nvPr>
        </p:nvSpPr>
        <p:spPr>
          <a:xfrm>
            <a:off x="6211625" y="2944075"/>
            <a:ext cx="1797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of hydrogen and helium</a:t>
            </a:r>
            <a:endParaRPr sz="1400"/>
          </a:p>
        </p:txBody>
      </p:sp>
      <p:grpSp>
        <p:nvGrpSpPr>
          <p:cNvPr id="5755" name="Google Shape;5755;p38"/>
          <p:cNvGrpSpPr/>
          <p:nvPr/>
        </p:nvGrpSpPr>
        <p:grpSpPr>
          <a:xfrm>
            <a:off x="1735075" y="2467363"/>
            <a:ext cx="468050" cy="418300"/>
            <a:chOff x="6195800" y="3543775"/>
            <a:chExt cx="468050" cy="418300"/>
          </a:xfrm>
        </p:grpSpPr>
        <p:sp>
          <p:nvSpPr>
            <p:cNvPr id="5756" name="Google Shape;5756;p38"/>
            <p:cNvSpPr/>
            <p:nvPr/>
          </p:nvSpPr>
          <p:spPr>
            <a:xfrm>
              <a:off x="6312800" y="3643875"/>
              <a:ext cx="69725" cy="69900"/>
            </a:xfrm>
            <a:custGeom>
              <a:avLst/>
              <a:gdLst/>
              <a:ahLst/>
              <a:cxnLst/>
              <a:rect l="l" t="t" r="r" b="b"/>
              <a:pathLst>
                <a:path w="2789" h="2796" extrusionOk="0">
                  <a:moveTo>
                    <a:pt x="0" y="1"/>
                  </a:moveTo>
                  <a:lnTo>
                    <a:pt x="0" y="2796"/>
                  </a:lnTo>
                  <a:lnTo>
                    <a:pt x="2789" y="279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8"/>
            <p:cNvSpPr/>
            <p:nvPr/>
          </p:nvSpPr>
          <p:spPr>
            <a:xfrm>
              <a:off x="6312800" y="3683375"/>
              <a:ext cx="69725" cy="30400"/>
            </a:xfrm>
            <a:custGeom>
              <a:avLst/>
              <a:gdLst/>
              <a:ahLst/>
              <a:cxnLst/>
              <a:rect l="l" t="t" r="r" b="b"/>
              <a:pathLst>
                <a:path w="2789" h="1216" extrusionOk="0">
                  <a:moveTo>
                    <a:pt x="0" y="1"/>
                  </a:moveTo>
                  <a:lnTo>
                    <a:pt x="0" y="1216"/>
                  </a:lnTo>
                  <a:lnTo>
                    <a:pt x="2789" y="121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8"/>
            <p:cNvSpPr/>
            <p:nvPr/>
          </p:nvSpPr>
          <p:spPr>
            <a:xfrm>
              <a:off x="6567400" y="3936650"/>
              <a:ext cx="36375" cy="13650"/>
            </a:xfrm>
            <a:custGeom>
              <a:avLst/>
              <a:gdLst/>
              <a:ahLst/>
              <a:cxnLst/>
              <a:rect l="l" t="t" r="r" b="b"/>
              <a:pathLst>
                <a:path w="145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1089" y="545"/>
                  </a:lnTo>
                  <a:cubicBezTo>
                    <a:pt x="1455" y="545"/>
                    <a:pt x="1455" y="1"/>
                    <a:pt x="108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38"/>
            <p:cNvSpPr/>
            <p:nvPr/>
          </p:nvSpPr>
          <p:spPr>
            <a:xfrm>
              <a:off x="6567400" y="3936650"/>
              <a:ext cx="18625" cy="13650"/>
            </a:xfrm>
            <a:custGeom>
              <a:avLst/>
              <a:gdLst/>
              <a:ahLst/>
              <a:cxnLst/>
              <a:rect l="l" t="t" r="r" b="b"/>
              <a:pathLst>
                <a:path w="7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744" y="545"/>
                  </a:lnTo>
                  <a:lnTo>
                    <a:pt x="744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38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8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8"/>
            <p:cNvSpPr/>
            <p:nvPr/>
          </p:nvSpPr>
          <p:spPr>
            <a:xfrm>
              <a:off x="6369875" y="3543800"/>
              <a:ext cx="36225" cy="119200"/>
            </a:xfrm>
            <a:custGeom>
              <a:avLst/>
              <a:gdLst/>
              <a:ahLst/>
              <a:cxnLst/>
              <a:rect l="l" t="t" r="r" b="b"/>
              <a:pathLst>
                <a:path w="1449" h="4768" extrusionOk="0">
                  <a:moveTo>
                    <a:pt x="1050" y="0"/>
                  </a:moveTo>
                  <a:cubicBezTo>
                    <a:pt x="472" y="0"/>
                    <a:pt x="1" y="472"/>
                    <a:pt x="1" y="1056"/>
                  </a:cubicBezTo>
                  <a:lnTo>
                    <a:pt x="1" y="4767"/>
                  </a:lnTo>
                  <a:lnTo>
                    <a:pt x="1043" y="4767"/>
                  </a:lnTo>
                  <a:lnTo>
                    <a:pt x="1043" y="916"/>
                  </a:lnTo>
                  <a:cubicBezTo>
                    <a:pt x="1043" y="591"/>
                    <a:pt x="1196" y="279"/>
                    <a:pt x="1448" y="80"/>
                  </a:cubicBezTo>
                  <a:cubicBezTo>
                    <a:pt x="1322" y="27"/>
                    <a:pt x="1189" y="0"/>
                    <a:pt x="1050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8"/>
            <p:cNvSpPr/>
            <p:nvPr/>
          </p:nvSpPr>
          <p:spPr>
            <a:xfrm>
              <a:off x="6290875" y="3671925"/>
              <a:ext cx="372975" cy="278375"/>
            </a:xfrm>
            <a:custGeom>
              <a:avLst/>
              <a:gdLst/>
              <a:ahLst/>
              <a:cxnLst/>
              <a:rect l="l" t="t" r="r" b="b"/>
              <a:pathLst>
                <a:path w="14919" h="11135" extrusionOk="0">
                  <a:moveTo>
                    <a:pt x="12456" y="1"/>
                  </a:moveTo>
                  <a:lnTo>
                    <a:pt x="12456" y="552"/>
                  </a:lnTo>
                  <a:lnTo>
                    <a:pt x="14069" y="552"/>
                  </a:lnTo>
                  <a:cubicBezTo>
                    <a:pt x="14235" y="552"/>
                    <a:pt x="14375" y="684"/>
                    <a:pt x="14375" y="857"/>
                  </a:cubicBezTo>
                  <a:lnTo>
                    <a:pt x="14375" y="7476"/>
                  </a:lnTo>
                  <a:cubicBezTo>
                    <a:pt x="14375" y="7948"/>
                    <a:pt x="13996" y="8333"/>
                    <a:pt x="13525" y="8333"/>
                  </a:cubicBezTo>
                  <a:lnTo>
                    <a:pt x="1368" y="8333"/>
                  </a:lnTo>
                  <a:cubicBezTo>
                    <a:pt x="612" y="8353"/>
                    <a:pt x="1" y="8970"/>
                    <a:pt x="1" y="9734"/>
                  </a:cubicBezTo>
                  <a:cubicBezTo>
                    <a:pt x="1" y="10490"/>
                    <a:pt x="612" y="11114"/>
                    <a:pt x="1368" y="11134"/>
                  </a:cubicBezTo>
                  <a:lnTo>
                    <a:pt x="9767" y="11134"/>
                  </a:lnTo>
                  <a:lnTo>
                    <a:pt x="9767" y="10590"/>
                  </a:lnTo>
                  <a:lnTo>
                    <a:pt x="1368" y="10590"/>
                  </a:lnTo>
                  <a:cubicBezTo>
                    <a:pt x="897" y="10590"/>
                    <a:pt x="512" y="10205"/>
                    <a:pt x="512" y="9734"/>
                  </a:cubicBezTo>
                  <a:cubicBezTo>
                    <a:pt x="512" y="9262"/>
                    <a:pt x="897" y="8877"/>
                    <a:pt x="1368" y="8877"/>
                  </a:cubicBezTo>
                  <a:lnTo>
                    <a:pt x="13525" y="8877"/>
                  </a:lnTo>
                  <a:cubicBezTo>
                    <a:pt x="14288" y="8877"/>
                    <a:pt x="14906" y="8260"/>
                    <a:pt x="14919" y="7496"/>
                  </a:cubicBezTo>
                  <a:lnTo>
                    <a:pt x="14919" y="857"/>
                  </a:lnTo>
                  <a:cubicBezTo>
                    <a:pt x="14919" y="386"/>
                    <a:pt x="14534" y="7"/>
                    <a:pt x="14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38"/>
            <p:cNvSpPr/>
            <p:nvPr/>
          </p:nvSpPr>
          <p:spPr>
            <a:xfrm>
              <a:off x="6195800" y="3625550"/>
              <a:ext cx="104400" cy="106475"/>
            </a:xfrm>
            <a:custGeom>
              <a:avLst/>
              <a:gdLst/>
              <a:ahLst/>
              <a:cxnLst/>
              <a:rect l="l" t="t" r="r" b="b"/>
              <a:pathLst>
                <a:path w="4176" h="4259" extrusionOk="0">
                  <a:moveTo>
                    <a:pt x="2562" y="1"/>
                  </a:moveTo>
                  <a:cubicBezTo>
                    <a:pt x="1752" y="1"/>
                    <a:pt x="953" y="460"/>
                    <a:pt x="597" y="1298"/>
                  </a:cubicBezTo>
                  <a:cubicBezTo>
                    <a:pt x="1" y="2702"/>
                    <a:pt x="1031" y="4259"/>
                    <a:pt x="2559" y="4259"/>
                  </a:cubicBezTo>
                  <a:cubicBezTo>
                    <a:pt x="2562" y="4259"/>
                    <a:pt x="2566" y="4259"/>
                    <a:pt x="2569" y="4259"/>
                  </a:cubicBezTo>
                  <a:cubicBezTo>
                    <a:pt x="3146" y="4259"/>
                    <a:pt x="3697" y="4020"/>
                    <a:pt x="4096" y="3595"/>
                  </a:cubicBezTo>
                  <a:lnTo>
                    <a:pt x="4176" y="3515"/>
                  </a:lnTo>
                  <a:lnTo>
                    <a:pt x="4176" y="740"/>
                  </a:lnTo>
                  <a:lnTo>
                    <a:pt x="4096" y="661"/>
                  </a:lnTo>
                  <a:cubicBezTo>
                    <a:pt x="3669" y="212"/>
                    <a:pt x="3113" y="1"/>
                    <a:pt x="2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38"/>
            <p:cNvSpPr/>
            <p:nvPr/>
          </p:nvSpPr>
          <p:spPr>
            <a:xfrm>
              <a:off x="6202075" y="3663625"/>
              <a:ext cx="98300" cy="68400"/>
            </a:xfrm>
            <a:custGeom>
              <a:avLst/>
              <a:gdLst/>
              <a:ahLst/>
              <a:cxnLst/>
              <a:rect l="l" t="t" r="r" b="b"/>
              <a:pathLst>
                <a:path w="3932" h="2736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" y="937"/>
                    <a:pt x="392" y="1953"/>
                    <a:pt x="1242" y="2444"/>
                  </a:cubicBezTo>
                  <a:cubicBezTo>
                    <a:pt x="1577" y="2640"/>
                    <a:pt x="1946" y="2735"/>
                    <a:pt x="2313" y="2735"/>
                  </a:cubicBezTo>
                  <a:cubicBezTo>
                    <a:pt x="2877" y="2735"/>
                    <a:pt x="3434" y="2509"/>
                    <a:pt x="3845" y="2079"/>
                  </a:cubicBezTo>
                  <a:lnTo>
                    <a:pt x="3931" y="1992"/>
                  </a:lnTo>
                  <a:lnTo>
                    <a:pt x="3931" y="777"/>
                  </a:lnTo>
                  <a:lnTo>
                    <a:pt x="3845" y="857"/>
                  </a:lnTo>
                  <a:cubicBezTo>
                    <a:pt x="3446" y="1275"/>
                    <a:pt x="2895" y="1514"/>
                    <a:pt x="2318" y="1514"/>
                  </a:cubicBezTo>
                  <a:cubicBezTo>
                    <a:pt x="1375" y="1514"/>
                    <a:pt x="552" y="897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38"/>
            <p:cNvSpPr/>
            <p:nvPr/>
          </p:nvSpPr>
          <p:spPr>
            <a:xfrm>
              <a:off x="6369875" y="3543775"/>
              <a:ext cx="207175" cy="263275"/>
            </a:xfrm>
            <a:custGeom>
              <a:avLst/>
              <a:gdLst/>
              <a:ahLst/>
              <a:cxnLst/>
              <a:rect l="l" t="t" r="r" b="b"/>
              <a:pathLst>
                <a:path w="8287" h="10531" extrusionOk="0">
                  <a:moveTo>
                    <a:pt x="7240" y="1"/>
                  </a:moveTo>
                  <a:cubicBezTo>
                    <a:pt x="7228" y="1"/>
                    <a:pt x="7216" y="1"/>
                    <a:pt x="7204" y="1"/>
                  </a:cubicBezTo>
                  <a:cubicBezTo>
                    <a:pt x="6627" y="28"/>
                    <a:pt x="6175" y="506"/>
                    <a:pt x="6182" y="1077"/>
                  </a:cubicBezTo>
                  <a:lnTo>
                    <a:pt x="6182" y="6023"/>
                  </a:lnTo>
                  <a:cubicBezTo>
                    <a:pt x="6182" y="6116"/>
                    <a:pt x="6175" y="6209"/>
                    <a:pt x="6149" y="6295"/>
                  </a:cubicBezTo>
                  <a:lnTo>
                    <a:pt x="3945" y="6295"/>
                  </a:lnTo>
                  <a:cubicBezTo>
                    <a:pt x="4536" y="6295"/>
                    <a:pt x="5007" y="5804"/>
                    <a:pt x="4994" y="5206"/>
                  </a:cubicBezTo>
                  <a:cubicBezTo>
                    <a:pt x="4967" y="4635"/>
                    <a:pt x="4496" y="4184"/>
                    <a:pt x="3918" y="4184"/>
                  </a:cubicBezTo>
                  <a:lnTo>
                    <a:pt x="519" y="4184"/>
                  </a:lnTo>
                  <a:cubicBezTo>
                    <a:pt x="233" y="4184"/>
                    <a:pt x="1" y="4416"/>
                    <a:pt x="1" y="4702"/>
                  </a:cubicBezTo>
                  <a:lnTo>
                    <a:pt x="1" y="6322"/>
                  </a:lnTo>
                  <a:cubicBezTo>
                    <a:pt x="1" y="8619"/>
                    <a:pt x="1833" y="10518"/>
                    <a:pt x="4117" y="10531"/>
                  </a:cubicBezTo>
                  <a:cubicBezTo>
                    <a:pt x="4121" y="10531"/>
                    <a:pt x="4125" y="10531"/>
                    <a:pt x="4130" y="10531"/>
                  </a:cubicBezTo>
                  <a:cubicBezTo>
                    <a:pt x="6428" y="10531"/>
                    <a:pt x="8287" y="8668"/>
                    <a:pt x="8287" y="6368"/>
                  </a:cubicBezTo>
                  <a:lnTo>
                    <a:pt x="8287" y="1057"/>
                  </a:lnTo>
                  <a:cubicBezTo>
                    <a:pt x="8287" y="471"/>
                    <a:pt x="7815" y="1"/>
                    <a:pt x="724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38"/>
            <p:cNvSpPr/>
            <p:nvPr/>
          </p:nvSpPr>
          <p:spPr>
            <a:xfrm>
              <a:off x="6369875" y="3648350"/>
              <a:ext cx="115900" cy="158700"/>
            </a:xfrm>
            <a:custGeom>
              <a:avLst/>
              <a:gdLst/>
              <a:ahLst/>
              <a:cxnLst/>
              <a:rect l="l" t="t" r="r" b="b"/>
              <a:pathLst>
                <a:path w="4636" h="6348" extrusionOk="0">
                  <a:moveTo>
                    <a:pt x="512" y="1"/>
                  </a:moveTo>
                  <a:cubicBezTo>
                    <a:pt x="227" y="1"/>
                    <a:pt x="1" y="233"/>
                    <a:pt x="1" y="519"/>
                  </a:cubicBezTo>
                  <a:lnTo>
                    <a:pt x="1" y="2139"/>
                  </a:lnTo>
                  <a:cubicBezTo>
                    <a:pt x="1" y="4436"/>
                    <a:pt x="1833" y="6335"/>
                    <a:pt x="4117" y="6348"/>
                  </a:cubicBezTo>
                  <a:cubicBezTo>
                    <a:pt x="4290" y="6348"/>
                    <a:pt x="4462" y="6341"/>
                    <a:pt x="4635" y="6321"/>
                  </a:cubicBezTo>
                  <a:cubicBezTo>
                    <a:pt x="2570" y="6069"/>
                    <a:pt x="984" y="4276"/>
                    <a:pt x="984" y="2139"/>
                  </a:cubicBezTo>
                  <a:lnTo>
                    <a:pt x="984" y="519"/>
                  </a:lnTo>
                  <a:cubicBezTo>
                    <a:pt x="977" y="233"/>
                    <a:pt x="1209" y="1"/>
                    <a:pt x="149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8"/>
            <p:cNvSpPr/>
            <p:nvPr/>
          </p:nvSpPr>
          <p:spPr>
            <a:xfrm>
              <a:off x="6523575" y="3543775"/>
              <a:ext cx="39525" cy="157400"/>
            </a:xfrm>
            <a:custGeom>
              <a:avLst/>
              <a:gdLst/>
              <a:ahLst/>
              <a:cxnLst/>
              <a:rect l="l" t="t" r="r" b="b"/>
              <a:pathLst>
                <a:path w="1581" h="6296" extrusionOk="0">
                  <a:moveTo>
                    <a:pt x="1095" y="1"/>
                  </a:moveTo>
                  <a:cubicBezTo>
                    <a:pt x="1082" y="1"/>
                    <a:pt x="1069" y="1"/>
                    <a:pt x="1056" y="1"/>
                  </a:cubicBezTo>
                  <a:cubicBezTo>
                    <a:pt x="479" y="28"/>
                    <a:pt x="27" y="506"/>
                    <a:pt x="41" y="1077"/>
                  </a:cubicBezTo>
                  <a:lnTo>
                    <a:pt x="41" y="6023"/>
                  </a:lnTo>
                  <a:cubicBezTo>
                    <a:pt x="34" y="6116"/>
                    <a:pt x="27" y="6209"/>
                    <a:pt x="1" y="6295"/>
                  </a:cubicBezTo>
                  <a:lnTo>
                    <a:pt x="983" y="6295"/>
                  </a:lnTo>
                  <a:cubicBezTo>
                    <a:pt x="1003" y="6202"/>
                    <a:pt x="1017" y="6116"/>
                    <a:pt x="1017" y="6023"/>
                  </a:cubicBezTo>
                  <a:lnTo>
                    <a:pt x="1017" y="1077"/>
                  </a:lnTo>
                  <a:cubicBezTo>
                    <a:pt x="1017" y="678"/>
                    <a:pt x="1236" y="313"/>
                    <a:pt x="1581" y="127"/>
                  </a:cubicBezTo>
                  <a:cubicBezTo>
                    <a:pt x="1433" y="41"/>
                    <a:pt x="1262" y="1"/>
                    <a:pt x="109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8"/>
            <p:cNvSpPr/>
            <p:nvPr/>
          </p:nvSpPr>
          <p:spPr>
            <a:xfrm>
              <a:off x="6524250" y="3543900"/>
              <a:ext cx="39850" cy="131700"/>
            </a:xfrm>
            <a:custGeom>
              <a:avLst/>
              <a:gdLst/>
              <a:ahLst/>
              <a:cxnLst/>
              <a:rect l="l" t="t" r="r" b="b"/>
              <a:pathLst>
                <a:path w="1594" h="5268" extrusionOk="0">
                  <a:moveTo>
                    <a:pt x="1065" y="1"/>
                  </a:moveTo>
                  <a:cubicBezTo>
                    <a:pt x="1042" y="1"/>
                    <a:pt x="1019" y="1"/>
                    <a:pt x="996" y="3"/>
                  </a:cubicBezTo>
                  <a:cubicBezTo>
                    <a:pt x="432" y="43"/>
                    <a:pt x="0" y="514"/>
                    <a:pt x="14" y="1078"/>
                  </a:cubicBezTo>
                  <a:lnTo>
                    <a:pt x="14" y="5268"/>
                  </a:lnTo>
                  <a:lnTo>
                    <a:pt x="691" y="5268"/>
                  </a:lnTo>
                  <a:cubicBezTo>
                    <a:pt x="903" y="5268"/>
                    <a:pt x="1083" y="5088"/>
                    <a:pt x="1083" y="4869"/>
                  </a:cubicBezTo>
                  <a:lnTo>
                    <a:pt x="1083" y="1052"/>
                  </a:lnTo>
                  <a:cubicBezTo>
                    <a:pt x="1083" y="680"/>
                    <a:pt x="1275" y="335"/>
                    <a:pt x="1594" y="149"/>
                  </a:cubicBezTo>
                  <a:cubicBezTo>
                    <a:pt x="1434" y="49"/>
                    <a:pt x="1249" y="1"/>
                    <a:pt x="106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8"/>
            <p:cNvSpPr/>
            <p:nvPr/>
          </p:nvSpPr>
          <p:spPr>
            <a:xfrm>
              <a:off x="6505500" y="3643875"/>
              <a:ext cx="106750" cy="70225"/>
            </a:xfrm>
            <a:custGeom>
              <a:avLst/>
              <a:gdLst/>
              <a:ahLst/>
              <a:cxnLst/>
              <a:rect l="l" t="t" r="r" b="b"/>
              <a:pathLst>
                <a:path w="4270" h="2809" extrusionOk="0">
                  <a:moveTo>
                    <a:pt x="0" y="1"/>
                  </a:moveTo>
                  <a:lnTo>
                    <a:pt x="0" y="2796"/>
                  </a:lnTo>
                  <a:lnTo>
                    <a:pt x="3698" y="2809"/>
                  </a:lnTo>
                  <a:cubicBezTo>
                    <a:pt x="4017" y="2802"/>
                    <a:pt x="4269" y="2543"/>
                    <a:pt x="4269" y="2225"/>
                  </a:cubicBezTo>
                  <a:lnTo>
                    <a:pt x="4269" y="578"/>
                  </a:lnTo>
                  <a:cubicBezTo>
                    <a:pt x="4269" y="260"/>
                    <a:pt x="4017" y="1"/>
                    <a:pt x="369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8"/>
            <p:cNvSpPr/>
            <p:nvPr/>
          </p:nvSpPr>
          <p:spPr>
            <a:xfrm>
              <a:off x="6514625" y="3668950"/>
              <a:ext cx="97625" cy="44825"/>
            </a:xfrm>
            <a:custGeom>
              <a:avLst/>
              <a:gdLst/>
              <a:ahLst/>
              <a:cxnLst/>
              <a:rect l="l" t="t" r="r" b="b"/>
              <a:pathLst>
                <a:path w="3905" h="1793" extrusionOk="0">
                  <a:moveTo>
                    <a:pt x="3904" y="0"/>
                  </a:moveTo>
                  <a:cubicBezTo>
                    <a:pt x="3904" y="319"/>
                    <a:pt x="3645" y="578"/>
                    <a:pt x="3333" y="578"/>
                  </a:cubicBezTo>
                  <a:lnTo>
                    <a:pt x="0" y="578"/>
                  </a:lnTo>
                  <a:lnTo>
                    <a:pt x="0" y="1793"/>
                  </a:lnTo>
                  <a:lnTo>
                    <a:pt x="3333" y="1793"/>
                  </a:lnTo>
                  <a:cubicBezTo>
                    <a:pt x="3652" y="1793"/>
                    <a:pt x="3904" y="1534"/>
                    <a:pt x="3904" y="1215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38"/>
            <p:cNvSpPr/>
            <p:nvPr/>
          </p:nvSpPr>
          <p:spPr>
            <a:xfrm>
              <a:off x="6470300" y="3623300"/>
              <a:ext cx="54975" cy="97275"/>
            </a:xfrm>
            <a:custGeom>
              <a:avLst/>
              <a:gdLst/>
              <a:ahLst/>
              <a:cxnLst/>
              <a:rect l="l" t="t" r="r" b="b"/>
              <a:pathLst>
                <a:path w="2199" h="3891" extrusionOk="0">
                  <a:moveTo>
                    <a:pt x="1083" y="0"/>
                  </a:moveTo>
                  <a:cubicBezTo>
                    <a:pt x="924" y="0"/>
                    <a:pt x="771" y="27"/>
                    <a:pt x="625" y="93"/>
                  </a:cubicBezTo>
                  <a:cubicBezTo>
                    <a:pt x="240" y="259"/>
                    <a:pt x="1" y="644"/>
                    <a:pt x="21" y="1063"/>
                  </a:cubicBezTo>
                  <a:lnTo>
                    <a:pt x="67" y="2888"/>
                  </a:lnTo>
                  <a:cubicBezTo>
                    <a:pt x="74" y="3426"/>
                    <a:pt x="499" y="3858"/>
                    <a:pt x="1030" y="3891"/>
                  </a:cubicBezTo>
                  <a:lnTo>
                    <a:pt x="1083" y="3891"/>
                  </a:lnTo>
                  <a:cubicBezTo>
                    <a:pt x="1694" y="3891"/>
                    <a:pt x="2198" y="3419"/>
                    <a:pt x="2198" y="2835"/>
                  </a:cubicBezTo>
                  <a:lnTo>
                    <a:pt x="2198" y="1049"/>
                  </a:lnTo>
                  <a:cubicBezTo>
                    <a:pt x="2198" y="472"/>
                    <a:pt x="1694" y="0"/>
                    <a:pt x="108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38"/>
            <p:cNvSpPr/>
            <p:nvPr/>
          </p:nvSpPr>
          <p:spPr>
            <a:xfrm>
              <a:off x="6421675" y="3623350"/>
              <a:ext cx="51475" cy="97225"/>
            </a:xfrm>
            <a:custGeom>
              <a:avLst/>
              <a:gdLst/>
              <a:ahLst/>
              <a:cxnLst/>
              <a:rect l="l" t="t" r="r" b="b"/>
              <a:pathLst>
                <a:path w="2059" h="3889" extrusionOk="0">
                  <a:moveTo>
                    <a:pt x="1005" y="0"/>
                  </a:moveTo>
                  <a:cubicBezTo>
                    <a:pt x="539" y="0"/>
                    <a:pt x="125" y="309"/>
                    <a:pt x="0" y="762"/>
                  </a:cubicBezTo>
                  <a:lnTo>
                    <a:pt x="34" y="2906"/>
                  </a:lnTo>
                  <a:cubicBezTo>
                    <a:pt x="40" y="3424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587" y="3889"/>
                    <a:pt x="2059" y="3417"/>
                    <a:pt x="2059" y="2833"/>
                  </a:cubicBezTo>
                  <a:lnTo>
                    <a:pt x="2059" y="1074"/>
                  </a:lnTo>
                  <a:cubicBezTo>
                    <a:pt x="2059" y="523"/>
                    <a:pt x="1647" y="58"/>
                    <a:pt x="1102" y="5"/>
                  </a:cubicBezTo>
                  <a:cubicBezTo>
                    <a:pt x="1070" y="2"/>
                    <a:pt x="1037" y="0"/>
                    <a:pt x="1005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38"/>
            <p:cNvSpPr/>
            <p:nvPr/>
          </p:nvSpPr>
          <p:spPr>
            <a:xfrm>
              <a:off x="6470300" y="3623300"/>
              <a:ext cx="37700" cy="97275"/>
            </a:xfrm>
            <a:custGeom>
              <a:avLst/>
              <a:gdLst/>
              <a:ahLst/>
              <a:cxnLst/>
              <a:rect l="l" t="t" r="r" b="b"/>
              <a:pathLst>
                <a:path w="1508" h="3891" extrusionOk="0">
                  <a:moveTo>
                    <a:pt x="1030" y="0"/>
                  </a:moveTo>
                  <a:cubicBezTo>
                    <a:pt x="445" y="34"/>
                    <a:pt x="1" y="531"/>
                    <a:pt x="21" y="1116"/>
                  </a:cubicBezTo>
                  <a:lnTo>
                    <a:pt x="67" y="2882"/>
                  </a:lnTo>
                  <a:cubicBezTo>
                    <a:pt x="80" y="3419"/>
                    <a:pt x="492" y="3858"/>
                    <a:pt x="1030" y="3891"/>
                  </a:cubicBezTo>
                  <a:lnTo>
                    <a:pt x="1083" y="3891"/>
                  </a:lnTo>
                  <a:cubicBezTo>
                    <a:pt x="1229" y="3891"/>
                    <a:pt x="1375" y="3864"/>
                    <a:pt x="1508" y="3811"/>
                  </a:cubicBezTo>
                  <a:cubicBezTo>
                    <a:pt x="1143" y="3645"/>
                    <a:pt x="910" y="3287"/>
                    <a:pt x="897" y="2888"/>
                  </a:cubicBezTo>
                  <a:lnTo>
                    <a:pt x="850" y="1063"/>
                  </a:lnTo>
                  <a:cubicBezTo>
                    <a:pt x="837" y="644"/>
                    <a:pt x="1076" y="259"/>
                    <a:pt x="1455" y="93"/>
                  </a:cubicBezTo>
                  <a:lnTo>
                    <a:pt x="1501" y="73"/>
                  </a:lnTo>
                  <a:cubicBezTo>
                    <a:pt x="1368" y="27"/>
                    <a:pt x="1222" y="0"/>
                    <a:pt x="1083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38"/>
            <p:cNvSpPr/>
            <p:nvPr/>
          </p:nvSpPr>
          <p:spPr>
            <a:xfrm>
              <a:off x="6421675" y="3623350"/>
              <a:ext cx="35875" cy="97225"/>
            </a:xfrm>
            <a:custGeom>
              <a:avLst/>
              <a:gdLst/>
              <a:ahLst/>
              <a:cxnLst/>
              <a:rect l="l" t="t" r="r" b="b"/>
              <a:pathLst>
                <a:path w="1435" h="3889" extrusionOk="0">
                  <a:moveTo>
                    <a:pt x="1007" y="1"/>
                  </a:moveTo>
                  <a:cubicBezTo>
                    <a:pt x="540" y="1"/>
                    <a:pt x="125" y="315"/>
                    <a:pt x="0" y="768"/>
                  </a:cubicBezTo>
                  <a:lnTo>
                    <a:pt x="34" y="2913"/>
                  </a:lnTo>
                  <a:cubicBezTo>
                    <a:pt x="40" y="3431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156" y="3889"/>
                    <a:pt x="1302" y="3856"/>
                    <a:pt x="1434" y="3796"/>
                  </a:cubicBezTo>
                  <a:cubicBezTo>
                    <a:pt x="1096" y="3630"/>
                    <a:pt x="877" y="3285"/>
                    <a:pt x="870" y="2906"/>
                  </a:cubicBezTo>
                  <a:lnTo>
                    <a:pt x="837" y="1027"/>
                  </a:lnTo>
                  <a:cubicBezTo>
                    <a:pt x="824" y="642"/>
                    <a:pt x="1036" y="284"/>
                    <a:pt x="1375" y="111"/>
                  </a:cubicBezTo>
                  <a:lnTo>
                    <a:pt x="1421" y="91"/>
                  </a:lnTo>
                  <a:cubicBezTo>
                    <a:pt x="1322" y="45"/>
                    <a:pt x="1209" y="12"/>
                    <a:pt x="1102" y="5"/>
                  </a:cubicBezTo>
                  <a:cubicBezTo>
                    <a:pt x="1070" y="2"/>
                    <a:pt x="1038" y="1"/>
                    <a:pt x="1007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38"/>
            <p:cNvSpPr/>
            <p:nvPr/>
          </p:nvSpPr>
          <p:spPr>
            <a:xfrm>
              <a:off x="6411225" y="3648350"/>
              <a:ext cx="83000" cy="52825"/>
            </a:xfrm>
            <a:custGeom>
              <a:avLst/>
              <a:gdLst/>
              <a:ahLst/>
              <a:cxnLst/>
              <a:rect l="l" t="t" r="r" b="b"/>
              <a:pathLst>
                <a:path w="3320" h="2113" extrusionOk="0">
                  <a:moveTo>
                    <a:pt x="0" y="1"/>
                  </a:moveTo>
                  <a:lnTo>
                    <a:pt x="0" y="2112"/>
                  </a:lnTo>
                  <a:lnTo>
                    <a:pt x="2264" y="2112"/>
                  </a:lnTo>
                  <a:cubicBezTo>
                    <a:pt x="2848" y="2112"/>
                    <a:pt x="3320" y="1634"/>
                    <a:pt x="3320" y="1056"/>
                  </a:cubicBezTo>
                  <a:cubicBezTo>
                    <a:pt x="3320" y="472"/>
                    <a:pt x="2848" y="1"/>
                    <a:pt x="226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38"/>
            <p:cNvSpPr/>
            <p:nvPr/>
          </p:nvSpPr>
          <p:spPr>
            <a:xfrm>
              <a:off x="6524075" y="3924700"/>
              <a:ext cx="53800" cy="37375"/>
            </a:xfrm>
            <a:custGeom>
              <a:avLst/>
              <a:gdLst/>
              <a:ahLst/>
              <a:cxnLst/>
              <a:rect l="l" t="t" r="r" b="b"/>
              <a:pathLst>
                <a:path w="2152" h="1495" extrusionOk="0">
                  <a:moveTo>
                    <a:pt x="778" y="1"/>
                  </a:moveTo>
                  <a:cubicBezTo>
                    <a:pt x="373" y="1"/>
                    <a:pt x="41" y="320"/>
                    <a:pt x="21" y="725"/>
                  </a:cubicBezTo>
                  <a:cubicBezTo>
                    <a:pt x="1" y="1143"/>
                    <a:pt x="339" y="1495"/>
                    <a:pt x="758" y="1495"/>
                  </a:cubicBezTo>
                  <a:lnTo>
                    <a:pt x="1966" y="1495"/>
                  </a:lnTo>
                  <a:cubicBezTo>
                    <a:pt x="2072" y="1495"/>
                    <a:pt x="2152" y="1415"/>
                    <a:pt x="2152" y="1309"/>
                  </a:cubicBezTo>
                  <a:lnTo>
                    <a:pt x="2152" y="187"/>
                  </a:lnTo>
                  <a:cubicBezTo>
                    <a:pt x="2152" y="87"/>
                    <a:pt x="2072" y="1"/>
                    <a:pt x="19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38"/>
            <p:cNvSpPr/>
            <p:nvPr/>
          </p:nvSpPr>
          <p:spPr>
            <a:xfrm>
              <a:off x="6524075" y="3934500"/>
              <a:ext cx="53800" cy="27575"/>
            </a:xfrm>
            <a:custGeom>
              <a:avLst/>
              <a:gdLst/>
              <a:ahLst/>
              <a:cxnLst/>
              <a:rect l="l" t="t" r="r" b="b"/>
              <a:pathLst>
                <a:path w="2152" h="1103" extrusionOk="0">
                  <a:moveTo>
                    <a:pt x="107" y="1"/>
                  </a:moveTo>
                  <a:cubicBezTo>
                    <a:pt x="54" y="107"/>
                    <a:pt x="21" y="213"/>
                    <a:pt x="21" y="333"/>
                  </a:cubicBezTo>
                  <a:cubicBezTo>
                    <a:pt x="1" y="751"/>
                    <a:pt x="339" y="1103"/>
                    <a:pt x="758" y="1103"/>
                  </a:cubicBezTo>
                  <a:lnTo>
                    <a:pt x="1966" y="1103"/>
                  </a:lnTo>
                  <a:cubicBezTo>
                    <a:pt x="2072" y="1103"/>
                    <a:pt x="2152" y="1023"/>
                    <a:pt x="2152" y="917"/>
                  </a:cubicBezTo>
                  <a:lnTo>
                    <a:pt x="2152" y="206"/>
                  </a:lnTo>
                  <a:cubicBezTo>
                    <a:pt x="2152" y="306"/>
                    <a:pt x="2072" y="392"/>
                    <a:pt x="1966" y="392"/>
                  </a:cubicBezTo>
                  <a:lnTo>
                    <a:pt x="758" y="392"/>
                  </a:lnTo>
                  <a:cubicBezTo>
                    <a:pt x="485" y="392"/>
                    <a:pt x="240" y="240"/>
                    <a:pt x="10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38"/>
            <p:cNvSpPr/>
            <p:nvPr/>
          </p:nvSpPr>
          <p:spPr>
            <a:xfrm>
              <a:off x="6299025" y="3632425"/>
              <a:ext cx="26900" cy="92300"/>
            </a:xfrm>
            <a:custGeom>
              <a:avLst/>
              <a:gdLst/>
              <a:ahLst/>
              <a:cxnLst/>
              <a:rect l="l" t="t" r="r" b="b"/>
              <a:pathLst>
                <a:path w="1076" h="3692" extrusionOk="0">
                  <a:moveTo>
                    <a:pt x="538" y="0"/>
                  </a:moveTo>
                  <a:cubicBezTo>
                    <a:pt x="239" y="0"/>
                    <a:pt x="0" y="246"/>
                    <a:pt x="13" y="545"/>
                  </a:cubicBezTo>
                  <a:lnTo>
                    <a:pt x="13" y="3167"/>
                  </a:lnTo>
                  <a:cubicBezTo>
                    <a:pt x="13" y="3453"/>
                    <a:pt x="246" y="3692"/>
                    <a:pt x="538" y="3692"/>
                  </a:cubicBezTo>
                  <a:cubicBezTo>
                    <a:pt x="823" y="3692"/>
                    <a:pt x="1062" y="3453"/>
                    <a:pt x="1062" y="3167"/>
                  </a:cubicBezTo>
                  <a:lnTo>
                    <a:pt x="1062" y="545"/>
                  </a:lnTo>
                  <a:cubicBezTo>
                    <a:pt x="1076" y="246"/>
                    <a:pt x="837" y="0"/>
                    <a:pt x="53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38"/>
            <p:cNvSpPr/>
            <p:nvPr/>
          </p:nvSpPr>
          <p:spPr>
            <a:xfrm>
              <a:off x="6299025" y="3681050"/>
              <a:ext cx="26900" cy="44175"/>
            </a:xfrm>
            <a:custGeom>
              <a:avLst/>
              <a:gdLst/>
              <a:ahLst/>
              <a:cxnLst/>
              <a:rect l="l" t="t" r="r" b="b"/>
              <a:pathLst>
                <a:path w="1076" h="1767" extrusionOk="0">
                  <a:moveTo>
                    <a:pt x="13" y="1"/>
                  </a:moveTo>
                  <a:lnTo>
                    <a:pt x="13" y="1222"/>
                  </a:lnTo>
                  <a:cubicBezTo>
                    <a:pt x="0" y="1521"/>
                    <a:pt x="239" y="1767"/>
                    <a:pt x="538" y="1767"/>
                  </a:cubicBezTo>
                  <a:cubicBezTo>
                    <a:pt x="837" y="1767"/>
                    <a:pt x="1076" y="1521"/>
                    <a:pt x="1062" y="1222"/>
                  </a:cubicBezTo>
                  <a:lnTo>
                    <a:pt x="1062" y="7"/>
                  </a:lnTo>
                  <a:cubicBezTo>
                    <a:pt x="1062" y="293"/>
                    <a:pt x="823" y="525"/>
                    <a:pt x="538" y="532"/>
                  </a:cubicBezTo>
                  <a:cubicBezTo>
                    <a:pt x="246" y="525"/>
                    <a:pt x="13" y="293"/>
                    <a:pt x="1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38"/>
            <p:cNvSpPr/>
            <p:nvPr/>
          </p:nvSpPr>
          <p:spPr>
            <a:xfrm>
              <a:off x="6267150" y="3640475"/>
              <a:ext cx="18275" cy="18125"/>
            </a:xfrm>
            <a:custGeom>
              <a:avLst/>
              <a:gdLst/>
              <a:ahLst/>
              <a:cxnLst/>
              <a:rect l="l" t="t" r="r" b="b"/>
              <a:pathLst>
                <a:path w="731" h="725" extrusionOk="0">
                  <a:moveTo>
                    <a:pt x="365" y="0"/>
                  </a:moveTo>
                  <a:cubicBezTo>
                    <a:pt x="339" y="0"/>
                    <a:pt x="312" y="10"/>
                    <a:pt x="292" y="30"/>
                  </a:cubicBezTo>
                  <a:lnTo>
                    <a:pt x="40" y="289"/>
                  </a:lnTo>
                  <a:cubicBezTo>
                    <a:pt x="0" y="329"/>
                    <a:pt x="0" y="396"/>
                    <a:pt x="40" y="435"/>
                  </a:cubicBezTo>
                  <a:lnTo>
                    <a:pt x="292" y="694"/>
                  </a:lnTo>
                  <a:cubicBezTo>
                    <a:pt x="312" y="714"/>
                    <a:pt x="339" y="724"/>
                    <a:pt x="365" y="724"/>
                  </a:cubicBezTo>
                  <a:cubicBezTo>
                    <a:pt x="392" y="724"/>
                    <a:pt x="419" y="714"/>
                    <a:pt x="439" y="694"/>
                  </a:cubicBezTo>
                  <a:lnTo>
                    <a:pt x="691" y="435"/>
                  </a:lnTo>
                  <a:cubicBezTo>
                    <a:pt x="731" y="396"/>
                    <a:pt x="731" y="329"/>
                    <a:pt x="691" y="289"/>
                  </a:cubicBezTo>
                  <a:lnTo>
                    <a:pt x="439" y="30"/>
                  </a:lnTo>
                  <a:cubicBezTo>
                    <a:pt x="419" y="10"/>
                    <a:pt x="392" y="0"/>
                    <a:pt x="3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38"/>
            <p:cNvSpPr/>
            <p:nvPr/>
          </p:nvSpPr>
          <p:spPr>
            <a:xfrm>
              <a:off x="6268150" y="3666700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25" y="0"/>
                  </a:moveTo>
                  <a:cubicBezTo>
                    <a:pt x="299" y="0"/>
                    <a:pt x="272" y="10"/>
                    <a:pt x="252" y="30"/>
                  </a:cubicBezTo>
                  <a:lnTo>
                    <a:pt x="40" y="249"/>
                  </a:lnTo>
                  <a:cubicBezTo>
                    <a:pt x="0" y="289"/>
                    <a:pt x="0" y="356"/>
                    <a:pt x="40" y="395"/>
                  </a:cubicBezTo>
                  <a:lnTo>
                    <a:pt x="252" y="608"/>
                  </a:lnTo>
                  <a:cubicBezTo>
                    <a:pt x="272" y="628"/>
                    <a:pt x="299" y="638"/>
                    <a:pt x="325" y="638"/>
                  </a:cubicBezTo>
                  <a:cubicBezTo>
                    <a:pt x="352" y="638"/>
                    <a:pt x="379" y="628"/>
                    <a:pt x="399" y="608"/>
                  </a:cubicBezTo>
                  <a:lnTo>
                    <a:pt x="611" y="395"/>
                  </a:lnTo>
                  <a:cubicBezTo>
                    <a:pt x="651" y="356"/>
                    <a:pt x="651" y="289"/>
                    <a:pt x="611" y="249"/>
                  </a:cubicBezTo>
                  <a:lnTo>
                    <a:pt x="399" y="30"/>
                  </a:lnTo>
                  <a:cubicBezTo>
                    <a:pt x="379" y="10"/>
                    <a:pt x="352" y="0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38"/>
            <p:cNvSpPr/>
            <p:nvPr/>
          </p:nvSpPr>
          <p:spPr>
            <a:xfrm>
              <a:off x="6246575" y="3654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2" y="1"/>
                  </a:moveTo>
                  <a:cubicBezTo>
                    <a:pt x="257" y="1"/>
                    <a:pt x="232" y="11"/>
                    <a:pt x="213" y="31"/>
                  </a:cubicBezTo>
                  <a:lnTo>
                    <a:pt x="40" y="203"/>
                  </a:lnTo>
                  <a:cubicBezTo>
                    <a:pt x="0" y="243"/>
                    <a:pt x="0" y="310"/>
                    <a:pt x="40" y="349"/>
                  </a:cubicBezTo>
                  <a:lnTo>
                    <a:pt x="213" y="522"/>
                  </a:lnTo>
                  <a:cubicBezTo>
                    <a:pt x="232" y="542"/>
                    <a:pt x="257" y="552"/>
                    <a:pt x="282" y="552"/>
                  </a:cubicBezTo>
                  <a:cubicBezTo>
                    <a:pt x="307" y="552"/>
                    <a:pt x="332" y="542"/>
                    <a:pt x="352" y="522"/>
                  </a:cubicBezTo>
                  <a:lnTo>
                    <a:pt x="531" y="349"/>
                  </a:lnTo>
                  <a:cubicBezTo>
                    <a:pt x="564" y="310"/>
                    <a:pt x="564" y="243"/>
                    <a:pt x="531" y="203"/>
                  </a:cubicBezTo>
                  <a:lnTo>
                    <a:pt x="352" y="31"/>
                  </a:lnTo>
                  <a:cubicBezTo>
                    <a:pt x="332" y="11"/>
                    <a:pt x="307" y="1"/>
                    <a:pt x="2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4" name="Google Shape;5784;p38"/>
          <p:cNvGrpSpPr/>
          <p:nvPr/>
        </p:nvGrpSpPr>
        <p:grpSpPr>
          <a:xfrm>
            <a:off x="3481338" y="1803438"/>
            <a:ext cx="448350" cy="459175"/>
            <a:chOff x="982525" y="2581725"/>
            <a:chExt cx="448350" cy="459175"/>
          </a:xfrm>
        </p:grpSpPr>
        <p:sp>
          <p:nvSpPr>
            <p:cNvPr id="5785" name="Google Shape;5785;p38"/>
            <p:cNvSpPr/>
            <p:nvPr/>
          </p:nvSpPr>
          <p:spPr>
            <a:xfrm>
              <a:off x="1396325" y="2652825"/>
              <a:ext cx="34550" cy="31950"/>
            </a:xfrm>
            <a:custGeom>
              <a:avLst/>
              <a:gdLst/>
              <a:ahLst/>
              <a:cxnLst/>
              <a:rect l="l" t="t" r="r" b="b"/>
              <a:pathLst>
                <a:path w="1382" h="1278" extrusionOk="0">
                  <a:moveTo>
                    <a:pt x="412" y="0"/>
                  </a:moveTo>
                  <a:cubicBezTo>
                    <a:pt x="286" y="127"/>
                    <a:pt x="133" y="259"/>
                    <a:pt x="0" y="386"/>
                  </a:cubicBezTo>
                  <a:lnTo>
                    <a:pt x="896" y="1202"/>
                  </a:lnTo>
                  <a:cubicBezTo>
                    <a:pt x="947" y="1253"/>
                    <a:pt x="1013" y="1278"/>
                    <a:pt x="1079" y="1278"/>
                  </a:cubicBezTo>
                  <a:cubicBezTo>
                    <a:pt x="1151" y="1278"/>
                    <a:pt x="1223" y="1248"/>
                    <a:pt x="1275" y="1189"/>
                  </a:cubicBezTo>
                  <a:cubicBezTo>
                    <a:pt x="1381" y="1076"/>
                    <a:pt x="1374" y="903"/>
                    <a:pt x="1262" y="804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38"/>
            <p:cNvSpPr/>
            <p:nvPr/>
          </p:nvSpPr>
          <p:spPr>
            <a:xfrm>
              <a:off x="1375400" y="2672250"/>
              <a:ext cx="29075" cy="26325"/>
            </a:xfrm>
            <a:custGeom>
              <a:avLst/>
              <a:gdLst/>
              <a:ahLst/>
              <a:cxnLst/>
              <a:rect l="l" t="t" r="r" b="b"/>
              <a:pathLst>
                <a:path w="1163" h="1053" extrusionOk="0">
                  <a:moveTo>
                    <a:pt x="445" y="0"/>
                  </a:moveTo>
                  <a:lnTo>
                    <a:pt x="1" y="359"/>
                  </a:lnTo>
                  <a:lnTo>
                    <a:pt x="678" y="983"/>
                  </a:lnTo>
                  <a:cubicBezTo>
                    <a:pt x="728" y="1030"/>
                    <a:pt x="792" y="1053"/>
                    <a:pt x="857" y="1053"/>
                  </a:cubicBezTo>
                  <a:cubicBezTo>
                    <a:pt x="930" y="1053"/>
                    <a:pt x="1003" y="1023"/>
                    <a:pt x="1056" y="963"/>
                  </a:cubicBezTo>
                  <a:cubicBezTo>
                    <a:pt x="1162" y="857"/>
                    <a:pt x="1156" y="684"/>
                    <a:pt x="1043" y="578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38"/>
            <p:cNvSpPr/>
            <p:nvPr/>
          </p:nvSpPr>
          <p:spPr>
            <a:xfrm>
              <a:off x="1352675" y="2686025"/>
              <a:ext cx="30550" cy="28800"/>
            </a:xfrm>
            <a:custGeom>
              <a:avLst/>
              <a:gdLst/>
              <a:ahLst/>
              <a:cxnLst/>
              <a:rect l="l" t="t" r="r" b="b"/>
              <a:pathLst>
                <a:path w="1222" h="1152" extrusionOk="0">
                  <a:moveTo>
                    <a:pt x="398" y="0"/>
                  </a:moveTo>
                  <a:cubicBezTo>
                    <a:pt x="272" y="133"/>
                    <a:pt x="126" y="273"/>
                    <a:pt x="0" y="399"/>
                  </a:cubicBezTo>
                  <a:lnTo>
                    <a:pt x="737" y="1076"/>
                  </a:lnTo>
                  <a:cubicBezTo>
                    <a:pt x="788" y="1127"/>
                    <a:pt x="854" y="1152"/>
                    <a:pt x="919" y="1152"/>
                  </a:cubicBezTo>
                  <a:cubicBezTo>
                    <a:pt x="991" y="1152"/>
                    <a:pt x="1063" y="1122"/>
                    <a:pt x="1115" y="1063"/>
                  </a:cubicBezTo>
                  <a:cubicBezTo>
                    <a:pt x="1222" y="950"/>
                    <a:pt x="1215" y="784"/>
                    <a:pt x="1102" y="677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38"/>
            <p:cNvSpPr/>
            <p:nvPr/>
          </p:nvSpPr>
          <p:spPr>
            <a:xfrm>
              <a:off x="1297900" y="2635500"/>
              <a:ext cx="27725" cy="26975"/>
            </a:xfrm>
            <a:custGeom>
              <a:avLst/>
              <a:gdLst/>
              <a:ahLst/>
              <a:cxnLst/>
              <a:rect l="l" t="t" r="r" b="b"/>
              <a:pathLst>
                <a:path w="1109" h="1079" extrusionOk="0">
                  <a:moveTo>
                    <a:pt x="303" y="0"/>
                  </a:moveTo>
                  <a:cubicBezTo>
                    <a:pt x="230" y="0"/>
                    <a:pt x="158" y="30"/>
                    <a:pt x="106" y="89"/>
                  </a:cubicBezTo>
                  <a:cubicBezTo>
                    <a:pt x="0" y="196"/>
                    <a:pt x="7" y="368"/>
                    <a:pt x="120" y="474"/>
                  </a:cubicBezTo>
                  <a:lnTo>
                    <a:pt x="744" y="1079"/>
                  </a:lnTo>
                  <a:cubicBezTo>
                    <a:pt x="870" y="952"/>
                    <a:pt x="983" y="786"/>
                    <a:pt x="1109" y="654"/>
                  </a:cubicBezTo>
                  <a:lnTo>
                    <a:pt x="491" y="76"/>
                  </a:lnTo>
                  <a:cubicBezTo>
                    <a:pt x="438" y="25"/>
                    <a:pt x="370" y="0"/>
                    <a:pt x="30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38"/>
            <p:cNvSpPr/>
            <p:nvPr/>
          </p:nvSpPr>
          <p:spPr>
            <a:xfrm>
              <a:off x="1312500" y="2613100"/>
              <a:ext cx="28725" cy="27625"/>
            </a:xfrm>
            <a:custGeom>
              <a:avLst/>
              <a:gdLst/>
              <a:ahLst/>
              <a:cxnLst/>
              <a:rect l="l" t="t" r="r" b="b"/>
              <a:pathLst>
                <a:path w="1149" h="1105" extrusionOk="0">
                  <a:moveTo>
                    <a:pt x="302" y="0"/>
                  </a:moveTo>
                  <a:cubicBezTo>
                    <a:pt x="229" y="0"/>
                    <a:pt x="155" y="30"/>
                    <a:pt x="100" y="89"/>
                  </a:cubicBezTo>
                  <a:cubicBezTo>
                    <a:pt x="0" y="195"/>
                    <a:pt x="7" y="368"/>
                    <a:pt x="113" y="474"/>
                  </a:cubicBezTo>
                  <a:lnTo>
                    <a:pt x="797" y="1105"/>
                  </a:lnTo>
                  <a:cubicBezTo>
                    <a:pt x="923" y="979"/>
                    <a:pt x="1016" y="813"/>
                    <a:pt x="1149" y="680"/>
                  </a:cubicBezTo>
                  <a:lnTo>
                    <a:pt x="485" y="76"/>
                  </a:lnTo>
                  <a:cubicBezTo>
                    <a:pt x="434" y="25"/>
                    <a:pt x="369" y="0"/>
                    <a:pt x="3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38"/>
            <p:cNvSpPr/>
            <p:nvPr/>
          </p:nvSpPr>
          <p:spPr>
            <a:xfrm>
              <a:off x="1324275" y="2585650"/>
              <a:ext cx="31725" cy="30675"/>
            </a:xfrm>
            <a:custGeom>
              <a:avLst/>
              <a:gdLst/>
              <a:ahLst/>
              <a:cxnLst/>
              <a:rect l="l" t="t" r="r" b="b"/>
              <a:pathLst>
                <a:path w="1269" h="1227" extrusionOk="0">
                  <a:moveTo>
                    <a:pt x="304" y="1"/>
                  </a:moveTo>
                  <a:cubicBezTo>
                    <a:pt x="231" y="1"/>
                    <a:pt x="159" y="29"/>
                    <a:pt x="107" y="85"/>
                  </a:cubicBezTo>
                  <a:cubicBezTo>
                    <a:pt x="1" y="198"/>
                    <a:pt x="7" y="370"/>
                    <a:pt x="120" y="470"/>
                  </a:cubicBezTo>
                  <a:lnTo>
                    <a:pt x="917" y="1227"/>
                  </a:lnTo>
                  <a:lnTo>
                    <a:pt x="1269" y="795"/>
                  </a:lnTo>
                  <a:lnTo>
                    <a:pt x="485" y="72"/>
                  </a:lnTo>
                  <a:cubicBezTo>
                    <a:pt x="435" y="24"/>
                    <a:pt x="369" y="1"/>
                    <a:pt x="30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38"/>
            <p:cNvSpPr/>
            <p:nvPr/>
          </p:nvSpPr>
          <p:spPr>
            <a:xfrm>
              <a:off x="982525" y="2783450"/>
              <a:ext cx="271750" cy="257450"/>
            </a:xfrm>
            <a:custGeom>
              <a:avLst/>
              <a:gdLst/>
              <a:ahLst/>
              <a:cxnLst/>
              <a:rect l="l" t="t" r="r" b="b"/>
              <a:pathLst>
                <a:path w="10870" h="10298" extrusionOk="0">
                  <a:moveTo>
                    <a:pt x="7045" y="0"/>
                  </a:moveTo>
                  <a:cubicBezTo>
                    <a:pt x="5730" y="7"/>
                    <a:pt x="4529" y="724"/>
                    <a:pt x="3905" y="1879"/>
                  </a:cubicBezTo>
                  <a:cubicBezTo>
                    <a:pt x="2982" y="1946"/>
                    <a:pt x="2119" y="2364"/>
                    <a:pt x="1495" y="3048"/>
                  </a:cubicBezTo>
                  <a:cubicBezTo>
                    <a:pt x="1" y="4661"/>
                    <a:pt x="240" y="7337"/>
                    <a:pt x="2026" y="9010"/>
                  </a:cubicBezTo>
                  <a:cubicBezTo>
                    <a:pt x="2862" y="9806"/>
                    <a:pt x="3964" y="10265"/>
                    <a:pt x="5113" y="10298"/>
                  </a:cubicBezTo>
                  <a:lnTo>
                    <a:pt x="5193" y="10298"/>
                  </a:lnTo>
                  <a:cubicBezTo>
                    <a:pt x="6288" y="10298"/>
                    <a:pt x="7277" y="9879"/>
                    <a:pt x="7981" y="9116"/>
                  </a:cubicBezTo>
                  <a:cubicBezTo>
                    <a:pt x="8612" y="8425"/>
                    <a:pt x="8964" y="7536"/>
                    <a:pt x="8964" y="6606"/>
                  </a:cubicBezTo>
                  <a:cubicBezTo>
                    <a:pt x="9216" y="6440"/>
                    <a:pt x="9448" y="6248"/>
                    <a:pt x="9647" y="6022"/>
                  </a:cubicBezTo>
                  <a:cubicBezTo>
                    <a:pt x="10623" y="4953"/>
                    <a:pt x="10869" y="3400"/>
                    <a:pt x="10278" y="2085"/>
                  </a:cubicBezTo>
                  <a:lnTo>
                    <a:pt x="10092" y="1687"/>
                  </a:lnTo>
                  <a:lnTo>
                    <a:pt x="8652" y="359"/>
                  </a:lnTo>
                  <a:lnTo>
                    <a:pt x="8240" y="213"/>
                  </a:lnTo>
                  <a:cubicBezTo>
                    <a:pt x="7855" y="73"/>
                    <a:pt x="7450" y="0"/>
                    <a:pt x="7045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38"/>
            <p:cNvSpPr/>
            <p:nvPr/>
          </p:nvSpPr>
          <p:spPr>
            <a:xfrm>
              <a:off x="1049925" y="2932275"/>
              <a:ext cx="30225" cy="29950"/>
            </a:xfrm>
            <a:custGeom>
              <a:avLst/>
              <a:gdLst/>
              <a:ahLst/>
              <a:cxnLst/>
              <a:rect l="l" t="t" r="r" b="b"/>
              <a:pathLst>
                <a:path w="1209" h="1198" extrusionOk="0">
                  <a:moveTo>
                    <a:pt x="907" y="0"/>
                  </a:moveTo>
                  <a:cubicBezTo>
                    <a:pt x="835" y="0"/>
                    <a:pt x="763" y="30"/>
                    <a:pt x="711" y="89"/>
                  </a:cubicBezTo>
                  <a:lnTo>
                    <a:pt x="106" y="740"/>
                  </a:lnTo>
                  <a:cubicBezTo>
                    <a:pt x="0" y="853"/>
                    <a:pt x="7" y="1025"/>
                    <a:pt x="120" y="1125"/>
                  </a:cubicBezTo>
                  <a:cubicBezTo>
                    <a:pt x="166" y="1171"/>
                    <a:pt x="233" y="1198"/>
                    <a:pt x="306" y="1198"/>
                  </a:cubicBezTo>
                  <a:cubicBezTo>
                    <a:pt x="379" y="1198"/>
                    <a:pt x="452" y="1165"/>
                    <a:pt x="505" y="1111"/>
                  </a:cubicBezTo>
                  <a:lnTo>
                    <a:pt x="1109" y="461"/>
                  </a:lnTo>
                  <a:cubicBezTo>
                    <a:pt x="1209" y="348"/>
                    <a:pt x="1202" y="175"/>
                    <a:pt x="1089" y="76"/>
                  </a:cubicBezTo>
                  <a:cubicBezTo>
                    <a:pt x="1038" y="25"/>
                    <a:pt x="972" y="0"/>
                    <a:pt x="907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38"/>
            <p:cNvSpPr/>
            <p:nvPr/>
          </p:nvSpPr>
          <p:spPr>
            <a:xfrm>
              <a:off x="1068500" y="2939575"/>
              <a:ext cx="39375" cy="40075"/>
            </a:xfrm>
            <a:custGeom>
              <a:avLst/>
              <a:gdLst/>
              <a:ahLst/>
              <a:cxnLst/>
              <a:rect l="l" t="t" r="r" b="b"/>
              <a:pathLst>
                <a:path w="1575" h="1603" extrusionOk="0">
                  <a:moveTo>
                    <a:pt x="1273" y="0"/>
                  </a:moveTo>
                  <a:cubicBezTo>
                    <a:pt x="1200" y="0"/>
                    <a:pt x="1128" y="30"/>
                    <a:pt x="1076" y="89"/>
                  </a:cubicBezTo>
                  <a:lnTo>
                    <a:pt x="107" y="1138"/>
                  </a:lnTo>
                  <a:cubicBezTo>
                    <a:pt x="1" y="1251"/>
                    <a:pt x="7" y="1424"/>
                    <a:pt x="120" y="1530"/>
                  </a:cubicBezTo>
                  <a:cubicBezTo>
                    <a:pt x="167" y="1576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5" y="1510"/>
                  </a:cubicBezTo>
                  <a:lnTo>
                    <a:pt x="1475" y="461"/>
                  </a:lnTo>
                  <a:cubicBezTo>
                    <a:pt x="1574" y="348"/>
                    <a:pt x="1568" y="175"/>
                    <a:pt x="1461" y="76"/>
                  </a:cubicBezTo>
                  <a:cubicBezTo>
                    <a:pt x="1408" y="25"/>
                    <a:pt x="1340" y="0"/>
                    <a:pt x="1273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38"/>
            <p:cNvSpPr/>
            <p:nvPr/>
          </p:nvSpPr>
          <p:spPr>
            <a:xfrm>
              <a:off x="1087100" y="2948975"/>
              <a:ext cx="46825" cy="47950"/>
            </a:xfrm>
            <a:custGeom>
              <a:avLst/>
              <a:gdLst/>
              <a:ahLst/>
              <a:cxnLst/>
              <a:rect l="l" t="t" r="r" b="b"/>
              <a:pathLst>
                <a:path w="1873" h="1918" extrusionOk="0">
                  <a:moveTo>
                    <a:pt x="1571" y="1"/>
                  </a:moveTo>
                  <a:cubicBezTo>
                    <a:pt x="1498" y="1"/>
                    <a:pt x="1424" y="29"/>
                    <a:pt x="1368" y="85"/>
                  </a:cubicBezTo>
                  <a:lnTo>
                    <a:pt x="100" y="1459"/>
                  </a:lnTo>
                  <a:cubicBezTo>
                    <a:pt x="0" y="1572"/>
                    <a:pt x="7" y="1738"/>
                    <a:pt x="113" y="1844"/>
                  </a:cubicBezTo>
                  <a:cubicBezTo>
                    <a:pt x="166" y="1891"/>
                    <a:pt x="233" y="1917"/>
                    <a:pt x="299" y="1917"/>
                  </a:cubicBezTo>
                  <a:cubicBezTo>
                    <a:pt x="379" y="1917"/>
                    <a:pt x="445" y="1884"/>
                    <a:pt x="498" y="1831"/>
                  </a:cubicBezTo>
                  <a:lnTo>
                    <a:pt x="1766" y="457"/>
                  </a:lnTo>
                  <a:cubicBezTo>
                    <a:pt x="1873" y="351"/>
                    <a:pt x="1866" y="178"/>
                    <a:pt x="1753" y="72"/>
                  </a:cubicBezTo>
                  <a:cubicBezTo>
                    <a:pt x="1703" y="24"/>
                    <a:pt x="1637" y="1"/>
                    <a:pt x="1571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38"/>
            <p:cNvSpPr/>
            <p:nvPr/>
          </p:nvSpPr>
          <p:spPr>
            <a:xfrm>
              <a:off x="1168925" y="2806200"/>
              <a:ext cx="74875" cy="109550"/>
            </a:xfrm>
            <a:custGeom>
              <a:avLst/>
              <a:gdLst/>
              <a:ahLst/>
              <a:cxnLst/>
              <a:rect l="l" t="t" r="r" b="b"/>
              <a:pathLst>
                <a:path w="2995" h="4382" extrusionOk="0">
                  <a:moveTo>
                    <a:pt x="1793" y="0"/>
                  </a:moveTo>
                  <a:lnTo>
                    <a:pt x="0" y="1939"/>
                  </a:lnTo>
                  <a:lnTo>
                    <a:pt x="432" y="4382"/>
                  </a:lnTo>
                  <a:lnTo>
                    <a:pt x="2995" y="1640"/>
                  </a:lnTo>
                  <a:cubicBezTo>
                    <a:pt x="2948" y="1481"/>
                    <a:pt x="2889" y="1321"/>
                    <a:pt x="2822" y="1175"/>
                  </a:cubicBezTo>
                  <a:lnTo>
                    <a:pt x="2636" y="777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38"/>
            <p:cNvSpPr/>
            <p:nvPr/>
          </p:nvSpPr>
          <p:spPr>
            <a:xfrm>
              <a:off x="982525" y="2832075"/>
              <a:ext cx="151225" cy="208825"/>
            </a:xfrm>
            <a:custGeom>
              <a:avLst/>
              <a:gdLst/>
              <a:ahLst/>
              <a:cxnLst/>
              <a:rect l="l" t="t" r="r" b="b"/>
              <a:pathLst>
                <a:path w="6049" h="8353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703" y="147"/>
                    <a:pt x="2012" y="532"/>
                    <a:pt x="1495" y="1103"/>
                  </a:cubicBezTo>
                  <a:cubicBezTo>
                    <a:pt x="1" y="2716"/>
                    <a:pt x="240" y="5392"/>
                    <a:pt x="2026" y="7065"/>
                  </a:cubicBezTo>
                  <a:cubicBezTo>
                    <a:pt x="2862" y="7861"/>
                    <a:pt x="3964" y="8320"/>
                    <a:pt x="5113" y="8353"/>
                  </a:cubicBezTo>
                  <a:lnTo>
                    <a:pt x="5193" y="8353"/>
                  </a:lnTo>
                  <a:cubicBezTo>
                    <a:pt x="5478" y="8353"/>
                    <a:pt x="5763" y="8320"/>
                    <a:pt x="6049" y="8260"/>
                  </a:cubicBezTo>
                  <a:cubicBezTo>
                    <a:pt x="5007" y="8120"/>
                    <a:pt x="4044" y="7656"/>
                    <a:pt x="3287" y="6939"/>
                  </a:cubicBezTo>
                  <a:cubicBezTo>
                    <a:pt x="1388" y="5166"/>
                    <a:pt x="1136" y="2331"/>
                    <a:pt x="2716" y="625"/>
                  </a:cubicBezTo>
                  <a:cubicBezTo>
                    <a:pt x="2935" y="386"/>
                    <a:pt x="3187" y="173"/>
                    <a:pt x="3466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38"/>
            <p:cNvSpPr/>
            <p:nvPr/>
          </p:nvSpPr>
          <p:spPr>
            <a:xfrm>
              <a:off x="1085925" y="2821950"/>
              <a:ext cx="128825" cy="123850"/>
            </a:xfrm>
            <a:custGeom>
              <a:avLst/>
              <a:gdLst/>
              <a:ahLst/>
              <a:cxnLst/>
              <a:rect l="l" t="t" r="r" b="b"/>
              <a:pathLst>
                <a:path w="5153" h="4954" extrusionOk="0">
                  <a:moveTo>
                    <a:pt x="2398" y="1"/>
                  </a:moveTo>
                  <a:cubicBezTo>
                    <a:pt x="1050" y="60"/>
                    <a:pt x="1" y="1176"/>
                    <a:pt x="27" y="2517"/>
                  </a:cubicBezTo>
                  <a:cubicBezTo>
                    <a:pt x="47" y="3858"/>
                    <a:pt x="1143" y="4940"/>
                    <a:pt x="2484" y="4954"/>
                  </a:cubicBezTo>
                  <a:cubicBezTo>
                    <a:pt x="3500" y="4954"/>
                    <a:pt x="4409" y="4329"/>
                    <a:pt x="4781" y="3380"/>
                  </a:cubicBezTo>
                  <a:cubicBezTo>
                    <a:pt x="5153" y="2431"/>
                    <a:pt x="4907" y="1355"/>
                    <a:pt x="4164" y="665"/>
                  </a:cubicBezTo>
                  <a:cubicBezTo>
                    <a:pt x="3712" y="233"/>
                    <a:pt x="3108" y="1"/>
                    <a:pt x="2491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38"/>
            <p:cNvSpPr/>
            <p:nvPr/>
          </p:nvSpPr>
          <p:spPr>
            <a:xfrm>
              <a:off x="1168925" y="2835400"/>
              <a:ext cx="40700" cy="80350"/>
            </a:xfrm>
            <a:custGeom>
              <a:avLst/>
              <a:gdLst/>
              <a:ahLst/>
              <a:cxnLst/>
              <a:rect l="l" t="t" r="r" b="b"/>
              <a:pathLst>
                <a:path w="1628" h="3214" extrusionOk="0">
                  <a:moveTo>
                    <a:pt x="704" y="1"/>
                  </a:moveTo>
                  <a:lnTo>
                    <a:pt x="0" y="771"/>
                  </a:lnTo>
                  <a:lnTo>
                    <a:pt x="432" y="3214"/>
                  </a:lnTo>
                  <a:lnTo>
                    <a:pt x="1627" y="1932"/>
                  </a:lnTo>
                  <a:cubicBezTo>
                    <a:pt x="1627" y="1242"/>
                    <a:pt x="1342" y="591"/>
                    <a:pt x="844" y="120"/>
                  </a:cubicBezTo>
                  <a:cubicBezTo>
                    <a:pt x="797" y="80"/>
                    <a:pt x="751" y="40"/>
                    <a:pt x="704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38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1" y="7071"/>
                  </a:lnTo>
                  <a:lnTo>
                    <a:pt x="1481" y="8465"/>
                  </a:lnTo>
                  <a:lnTo>
                    <a:pt x="8021" y="1388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8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492" y="6547"/>
                  </a:lnTo>
                  <a:lnTo>
                    <a:pt x="1" y="7078"/>
                  </a:lnTo>
                  <a:lnTo>
                    <a:pt x="1481" y="8465"/>
                  </a:lnTo>
                  <a:lnTo>
                    <a:pt x="1999" y="7908"/>
                  </a:lnTo>
                  <a:cubicBezTo>
                    <a:pt x="1920" y="7562"/>
                    <a:pt x="1734" y="7257"/>
                    <a:pt x="1481" y="7018"/>
                  </a:cubicBezTo>
                  <a:cubicBezTo>
                    <a:pt x="1349" y="6899"/>
                    <a:pt x="1335" y="6693"/>
                    <a:pt x="1462" y="6560"/>
                  </a:cubicBezTo>
                  <a:lnTo>
                    <a:pt x="6421" y="1196"/>
                  </a:lnTo>
                  <a:cubicBezTo>
                    <a:pt x="6477" y="1132"/>
                    <a:pt x="6556" y="1101"/>
                    <a:pt x="6635" y="1101"/>
                  </a:cubicBezTo>
                  <a:cubicBezTo>
                    <a:pt x="6705" y="1101"/>
                    <a:pt x="6776" y="1126"/>
                    <a:pt x="6833" y="1176"/>
                  </a:cubicBezTo>
                  <a:lnTo>
                    <a:pt x="7583" y="1873"/>
                  </a:lnTo>
                  <a:lnTo>
                    <a:pt x="8008" y="1408"/>
                  </a:lnTo>
                  <a:lnTo>
                    <a:pt x="8021" y="1395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8"/>
            <p:cNvSpPr/>
            <p:nvPr/>
          </p:nvSpPr>
          <p:spPr>
            <a:xfrm>
              <a:off x="1189000" y="2864125"/>
              <a:ext cx="11475" cy="12300"/>
            </a:xfrm>
            <a:custGeom>
              <a:avLst/>
              <a:gdLst/>
              <a:ahLst/>
              <a:cxnLst/>
              <a:rect l="l" t="t" r="r" b="b"/>
              <a:pathLst>
                <a:path w="459" h="492" extrusionOk="0">
                  <a:moveTo>
                    <a:pt x="459" y="0"/>
                  </a:moveTo>
                  <a:lnTo>
                    <a:pt x="1" y="485"/>
                  </a:lnTo>
                  <a:lnTo>
                    <a:pt x="7" y="491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8"/>
            <p:cNvSpPr/>
            <p:nvPr/>
          </p:nvSpPr>
          <p:spPr>
            <a:xfrm>
              <a:off x="1310825" y="2591900"/>
              <a:ext cx="110575" cy="111400"/>
            </a:xfrm>
            <a:custGeom>
              <a:avLst/>
              <a:gdLst/>
              <a:ahLst/>
              <a:cxnLst/>
              <a:rect l="l" t="t" r="r" b="b"/>
              <a:pathLst>
                <a:path w="4423" h="4456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1721" y="4396"/>
                  </a:lnTo>
                  <a:cubicBezTo>
                    <a:pt x="1763" y="4435"/>
                    <a:pt x="1817" y="4455"/>
                    <a:pt x="1871" y="4455"/>
                  </a:cubicBezTo>
                  <a:cubicBezTo>
                    <a:pt x="1917" y="4455"/>
                    <a:pt x="1962" y="4440"/>
                    <a:pt x="1999" y="4409"/>
                  </a:cubicBezTo>
                  <a:lnTo>
                    <a:pt x="4077" y="2809"/>
                  </a:lnTo>
                  <a:cubicBezTo>
                    <a:pt x="4283" y="2650"/>
                    <a:pt x="4409" y="2404"/>
                    <a:pt x="4416" y="2145"/>
                  </a:cubicBezTo>
                  <a:cubicBezTo>
                    <a:pt x="4423" y="1820"/>
                    <a:pt x="4297" y="1508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8"/>
            <p:cNvSpPr/>
            <p:nvPr/>
          </p:nvSpPr>
          <p:spPr>
            <a:xfrm>
              <a:off x="1310825" y="2591900"/>
              <a:ext cx="105925" cy="86000"/>
            </a:xfrm>
            <a:custGeom>
              <a:avLst/>
              <a:gdLst/>
              <a:ahLst/>
              <a:cxnLst/>
              <a:rect l="l" t="t" r="r" b="b"/>
              <a:pathLst>
                <a:path w="4237" h="3440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698" y="3440"/>
                  </a:lnTo>
                  <a:cubicBezTo>
                    <a:pt x="678" y="3380"/>
                    <a:pt x="691" y="3314"/>
                    <a:pt x="725" y="3261"/>
                  </a:cubicBezTo>
                  <a:lnTo>
                    <a:pt x="2165" y="1070"/>
                  </a:lnTo>
                  <a:cubicBezTo>
                    <a:pt x="2305" y="851"/>
                    <a:pt x="2537" y="705"/>
                    <a:pt x="2803" y="678"/>
                  </a:cubicBezTo>
                  <a:cubicBezTo>
                    <a:pt x="2843" y="671"/>
                    <a:pt x="2882" y="671"/>
                    <a:pt x="2922" y="671"/>
                  </a:cubicBezTo>
                  <a:cubicBezTo>
                    <a:pt x="3201" y="678"/>
                    <a:pt x="3473" y="784"/>
                    <a:pt x="3672" y="984"/>
                  </a:cubicBezTo>
                  <a:lnTo>
                    <a:pt x="4237" y="1508"/>
                  </a:lnTo>
                  <a:cubicBezTo>
                    <a:pt x="4184" y="1428"/>
                    <a:pt x="4124" y="1355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8"/>
            <p:cNvSpPr/>
            <p:nvPr/>
          </p:nvSpPr>
          <p:spPr>
            <a:xfrm>
              <a:off x="1101875" y="2838400"/>
              <a:ext cx="107250" cy="90975"/>
            </a:xfrm>
            <a:custGeom>
              <a:avLst/>
              <a:gdLst/>
              <a:ahLst/>
              <a:cxnLst/>
              <a:rect l="l" t="t" r="r" b="b"/>
              <a:pathLst>
                <a:path w="4290" h="3639" extrusionOk="0">
                  <a:moveTo>
                    <a:pt x="1780" y="0"/>
                  </a:moveTo>
                  <a:cubicBezTo>
                    <a:pt x="784" y="27"/>
                    <a:pt x="0" y="856"/>
                    <a:pt x="20" y="1846"/>
                  </a:cubicBezTo>
                  <a:cubicBezTo>
                    <a:pt x="33" y="2842"/>
                    <a:pt x="850" y="3638"/>
                    <a:pt x="1846" y="3638"/>
                  </a:cubicBezTo>
                  <a:cubicBezTo>
                    <a:pt x="3499" y="3638"/>
                    <a:pt x="4289" y="1607"/>
                    <a:pt x="3081" y="485"/>
                  </a:cubicBezTo>
                  <a:cubicBezTo>
                    <a:pt x="2742" y="173"/>
                    <a:pt x="2304" y="0"/>
                    <a:pt x="18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8"/>
            <p:cNvSpPr/>
            <p:nvPr/>
          </p:nvSpPr>
          <p:spPr>
            <a:xfrm>
              <a:off x="1096900" y="2838400"/>
              <a:ext cx="70225" cy="90850"/>
            </a:xfrm>
            <a:custGeom>
              <a:avLst/>
              <a:gdLst/>
              <a:ahLst/>
              <a:cxnLst/>
              <a:rect l="l" t="t" r="r" b="b"/>
              <a:pathLst>
                <a:path w="2809" h="3634" extrusionOk="0">
                  <a:moveTo>
                    <a:pt x="1979" y="0"/>
                  </a:moveTo>
                  <a:cubicBezTo>
                    <a:pt x="830" y="33"/>
                    <a:pt x="0" y="1115"/>
                    <a:pt x="266" y="2237"/>
                  </a:cubicBezTo>
                  <a:cubicBezTo>
                    <a:pt x="472" y="3088"/>
                    <a:pt x="1228" y="3633"/>
                    <a:pt x="2036" y="3633"/>
                  </a:cubicBezTo>
                  <a:cubicBezTo>
                    <a:pt x="2293" y="3633"/>
                    <a:pt x="2556" y="3578"/>
                    <a:pt x="2808" y="3459"/>
                  </a:cubicBezTo>
                  <a:cubicBezTo>
                    <a:pt x="2397" y="3432"/>
                    <a:pt x="2005" y="3266"/>
                    <a:pt x="1706" y="2981"/>
                  </a:cubicBezTo>
                  <a:cubicBezTo>
                    <a:pt x="770" y="2105"/>
                    <a:pt x="1009" y="558"/>
                    <a:pt x="217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8"/>
            <p:cNvSpPr/>
            <p:nvPr/>
          </p:nvSpPr>
          <p:spPr>
            <a:xfrm>
              <a:off x="1369100" y="2701550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5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1"/>
                    <a:pt x="113" y="687"/>
                  </a:cubicBezTo>
                  <a:cubicBezTo>
                    <a:pt x="166" y="734"/>
                    <a:pt x="233" y="760"/>
                    <a:pt x="299" y="760"/>
                  </a:cubicBezTo>
                  <a:cubicBezTo>
                    <a:pt x="372" y="760"/>
                    <a:pt x="445" y="734"/>
                    <a:pt x="498" y="681"/>
                  </a:cubicBezTo>
                  <a:lnTo>
                    <a:pt x="697" y="461"/>
                  </a:lnTo>
                  <a:cubicBezTo>
                    <a:pt x="797" y="349"/>
                    <a:pt x="790" y="176"/>
                    <a:pt x="678" y="76"/>
                  </a:cubicBezTo>
                  <a:cubicBezTo>
                    <a:pt x="627" y="26"/>
                    <a:pt x="561" y="1"/>
                    <a:pt x="495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8"/>
            <p:cNvSpPr/>
            <p:nvPr/>
          </p:nvSpPr>
          <p:spPr>
            <a:xfrm>
              <a:off x="1390675" y="2687250"/>
              <a:ext cx="21425" cy="19050"/>
            </a:xfrm>
            <a:custGeom>
              <a:avLst/>
              <a:gdLst/>
              <a:ahLst/>
              <a:cxnLst/>
              <a:rect l="l" t="t" r="r" b="b"/>
              <a:pathLst>
                <a:path w="857" h="762" extrusionOk="0">
                  <a:moveTo>
                    <a:pt x="557" y="0"/>
                  </a:moveTo>
                  <a:cubicBezTo>
                    <a:pt x="483" y="0"/>
                    <a:pt x="411" y="28"/>
                    <a:pt x="359" y="84"/>
                  </a:cubicBezTo>
                  <a:lnTo>
                    <a:pt x="166" y="297"/>
                  </a:lnTo>
                  <a:cubicBezTo>
                    <a:pt x="0" y="476"/>
                    <a:pt x="127" y="755"/>
                    <a:pt x="359" y="761"/>
                  </a:cubicBezTo>
                  <a:cubicBezTo>
                    <a:pt x="439" y="755"/>
                    <a:pt x="512" y="721"/>
                    <a:pt x="558" y="668"/>
                  </a:cubicBezTo>
                  <a:lnTo>
                    <a:pt x="757" y="456"/>
                  </a:lnTo>
                  <a:cubicBezTo>
                    <a:pt x="857" y="350"/>
                    <a:pt x="850" y="177"/>
                    <a:pt x="744" y="71"/>
                  </a:cubicBezTo>
                  <a:cubicBezTo>
                    <a:pt x="690" y="23"/>
                    <a:pt x="623" y="0"/>
                    <a:pt x="557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8"/>
            <p:cNvSpPr/>
            <p:nvPr/>
          </p:nvSpPr>
          <p:spPr>
            <a:xfrm>
              <a:off x="1292250" y="2629675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6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8"/>
                    <a:pt x="113" y="687"/>
                  </a:cubicBezTo>
                  <a:cubicBezTo>
                    <a:pt x="166" y="734"/>
                    <a:pt x="233" y="761"/>
                    <a:pt x="299" y="761"/>
                  </a:cubicBezTo>
                  <a:cubicBezTo>
                    <a:pt x="372" y="761"/>
                    <a:pt x="445" y="727"/>
                    <a:pt x="498" y="674"/>
                  </a:cubicBezTo>
                  <a:lnTo>
                    <a:pt x="691" y="462"/>
                  </a:lnTo>
                  <a:cubicBezTo>
                    <a:pt x="797" y="349"/>
                    <a:pt x="790" y="176"/>
                    <a:pt x="684" y="77"/>
                  </a:cubicBezTo>
                  <a:cubicBezTo>
                    <a:pt x="630" y="26"/>
                    <a:pt x="563" y="1"/>
                    <a:pt x="496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8"/>
            <p:cNvSpPr/>
            <p:nvPr/>
          </p:nvSpPr>
          <p:spPr>
            <a:xfrm>
              <a:off x="1304700" y="2605450"/>
              <a:ext cx="20100" cy="19025"/>
            </a:xfrm>
            <a:custGeom>
              <a:avLst/>
              <a:gdLst/>
              <a:ahLst/>
              <a:cxnLst/>
              <a:rect l="l" t="t" r="r" b="b"/>
              <a:pathLst>
                <a:path w="804" h="761" extrusionOk="0">
                  <a:moveTo>
                    <a:pt x="501" y="1"/>
                  </a:moveTo>
                  <a:cubicBezTo>
                    <a:pt x="428" y="1"/>
                    <a:pt x="355" y="31"/>
                    <a:pt x="299" y="90"/>
                  </a:cubicBezTo>
                  <a:lnTo>
                    <a:pt x="107" y="302"/>
                  </a:lnTo>
                  <a:cubicBezTo>
                    <a:pt x="0" y="408"/>
                    <a:pt x="7" y="581"/>
                    <a:pt x="120" y="687"/>
                  </a:cubicBezTo>
                  <a:cubicBezTo>
                    <a:pt x="166" y="734"/>
                    <a:pt x="233" y="760"/>
                    <a:pt x="306" y="760"/>
                  </a:cubicBezTo>
                  <a:cubicBezTo>
                    <a:pt x="379" y="760"/>
                    <a:pt x="452" y="727"/>
                    <a:pt x="505" y="674"/>
                  </a:cubicBezTo>
                  <a:lnTo>
                    <a:pt x="697" y="461"/>
                  </a:lnTo>
                  <a:cubicBezTo>
                    <a:pt x="804" y="349"/>
                    <a:pt x="797" y="176"/>
                    <a:pt x="684" y="76"/>
                  </a:cubicBezTo>
                  <a:cubicBezTo>
                    <a:pt x="633" y="26"/>
                    <a:pt x="568" y="1"/>
                    <a:pt x="501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8"/>
            <p:cNvSpPr/>
            <p:nvPr/>
          </p:nvSpPr>
          <p:spPr>
            <a:xfrm>
              <a:off x="1321450" y="2581725"/>
              <a:ext cx="19950" cy="19000"/>
            </a:xfrm>
            <a:custGeom>
              <a:avLst/>
              <a:gdLst/>
              <a:ahLst/>
              <a:cxnLst/>
              <a:rect l="l" t="t" r="r" b="b"/>
              <a:pathLst>
                <a:path w="798" h="760" extrusionOk="0">
                  <a:moveTo>
                    <a:pt x="497" y="0"/>
                  </a:moveTo>
                  <a:cubicBezTo>
                    <a:pt x="424" y="0"/>
                    <a:pt x="352" y="30"/>
                    <a:pt x="300" y="89"/>
                  </a:cubicBezTo>
                  <a:lnTo>
                    <a:pt x="100" y="302"/>
                  </a:lnTo>
                  <a:cubicBezTo>
                    <a:pt x="1" y="408"/>
                    <a:pt x="8" y="581"/>
                    <a:pt x="114" y="687"/>
                  </a:cubicBezTo>
                  <a:cubicBezTo>
                    <a:pt x="167" y="733"/>
                    <a:pt x="233" y="760"/>
                    <a:pt x="300" y="760"/>
                  </a:cubicBezTo>
                  <a:cubicBezTo>
                    <a:pt x="379" y="760"/>
                    <a:pt x="446" y="727"/>
                    <a:pt x="499" y="673"/>
                  </a:cubicBezTo>
                  <a:lnTo>
                    <a:pt x="698" y="461"/>
                  </a:lnTo>
                  <a:cubicBezTo>
                    <a:pt x="798" y="348"/>
                    <a:pt x="791" y="176"/>
                    <a:pt x="685" y="76"/>
                  </a:cubicBezTo>
                  <a:cubicBezTo>
                    <a:pt x="631" y="25"/>
                    <a:pt x="563" y="0"/>
                    <a:pt x="497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8"/>
            <p:cNvSpPr/>
            <p:nvPr/>
          </p:nvSpPr>
          <p:spPr>
            <a:xfrm>
              <a:off x="1364450" y="2614475"/>
              <a:ext cx="10975" cy="11000"/>
            </a:xfrm>
            <a:custGeom>
              <a:avLst/>
              <a:gdLst/>
              <a:ahLst/>
              <a:cxnLst/>
              <a:rect l="l" t="t" r="r" b="b"/>
              <a:pathLst>
                <a:path w="439" h="440" extrusionOk="0">
                  <a:moveTo>
                    <a:pt x="220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39"/>
                    <a:pt x="100" y="439"/>
                    <a:pt x="220" y="439"/>
                  </a:cubicBezTo>
                  <a:cubicBezTo>
                    <a:pt x="339" y="439"/>
                    <a:pt x="439" y="339"/>
                    <a:pt x="439" y="220"/>
                  </a:cubicBezTo>
                  <a:cubicBezTo>
                    <a:pt x="439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8"/>
            <p:cNvSpPr/>
            <p:nvPr/>
          </p:nvSpPr>
          <p:spPr>
            <a:xfrm>
              <a:off x="1347850" y="2632575"/>
              <a:ext cx="10975" cy="10825"/>
            </a:xfrm>
            <a:custGeom>
              <a:avLst/>
              <a:gdLst/>
              <a:ahLst/>
              <a:cxnLst/>
              <a:rect l="l" t="t" r="r" b="b"/>
              <a:pathLst>
                <a:path w="439" h="433" extrusionOk="0">
                  <a:moveTo>
                    <a:pt x="220" y="1"/>
                  </a:moveTo>
                  <a:cubicBezTo>
                    <a:pt x="100" y="1"/>
                    <a:pt x="1" y="93"/>
                    <a:pt x="1" y="220"/>
                  </a:cubicBezTo>
                  <a:cubicBezTo>
                    <a:pt x="1" y="339"/>
                    <a:pt x="100" y="432"/>
                    <a:pt x="220" y="432"/>
                  </a:cubicBezTo>
                  <a:cubicBezTo>
                    <a:pt x="339" y="432"/>
                    <a:pt x="439" y="339"/>
                    <a:pt x="439" y="220"/>
                  </a:cubicBezTo>
                  <a:cubicBezTo>
                    <a:pt x="439" y="93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8"/>
            <p:cNvSpPr/>
            <p:nvPr/>
          </p:nvSpPr>
          <p:spPr>
            <a:xfrm>
              <a:off x="1331250" y="265050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0" y="1"/>
                    <a:pt x="1" y="100"/>
                    <a:pt x="1" y="220"/>
                  </a:cubicBezTo>
                  <a:cubicBezTo>
                    <a:pt x="1" y="339"/>
                    <a:pt x="100" y="439"/>
                    <a:pt x="220" y="439"/>
                  </a:cubicBezTo>
                  <a:cubicBezTo>
                    <a:pt x="339" y="439"/>
                    <a:pt x="432" y="339"/>
                    <a:pt x="432" y="220"/>
                  </a:cubicBezTo>
                  <a:cubicBezTo>
                    <a:pt x="432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8"/>
            <p:cNvSpPr/>
            <p:nvPr/>
          </p:nvSpPr>
          <p:spPr>
            <a:xfrm>
              <a:off x="1387675" y="2636225"/>
              <a:ext cx="11000" cy="10975"/>
            </a:xfrm>
            <a:custGeom>
              <a:avLst/>
              <a:gdLst/>
              <a:ahLst/>
              <a:cxnLst/>
              <a:rect l="l" t="t" r="r" b="b"/>
              <a:pathLst>
                <a:path w="440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9" y="339"/>
                    <a:pt x="439" y="220"/>
                  </a:cubicBezTo>
                  <a:cubicBezTo>
                    <a:pt x="439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8"/>
            <p:cNvSpPr/>
            <p:nvPr/>
          </p:nvSpPr>
          <p:spPr>
            <a:xfrm>
              <a:off x="1371075" y="265415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3" y="339"/>
                    <a:pt x="433" y="220"/>
                  </a:cubicBezTo>
                  <a:cubicBezTo>
                    <a:pt x="433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8"/>
            <p:cNvSpPr/>
            <p:nvPr/>
          </p:nvSpPr>
          <p:spPr>
            <a:xfrm>
              <a:off x="1354500" y="2672250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13" y="0"/>
                  </a:moveTo>
                  <a:cubicBezTo>
                    <a:pt x="93" y="0"/>
                    <a:pt x="0" y="93"/>
                    <a:pt x="0" y="219"/>
                  </a:cubicBezTo>
                  <a:cubicBezTo>
                    <a:pt x="0" y="339"/>
                    <a:pt x="93" y="432"/>
                    <a:pt x="213" y="432"/>
                  </a:cubicBezTo>
                  <a:cubicBezTo>
                    <a:pt x="339" y="432"/>
                    <a:pt x="432" y="339"/>
                    <a:pt x="432" y="219"/>
                  </a:cubicBezTo>
                  <a:cubicBezTo>
                    <a:pt x="432" y="93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8"/>
            <p:cNvSpPr/>
            <p:nvPr/>
          </p:nvSpPr>
          <p:spPr>
            <a:xfrm>
              <a:off x="1044950" y="2927125"/>
              <a:ext cx="30050" cy="29950"/>
            </a:xfrm>
            <a:custGeom>
              <a:avLst/>
              <a:gdLst/>
              <a:ahLst/>
              <a:cxnLst/>
              <a:rect l="l" t="t" r="r" b="b"/>
              <a:pathLst>
                <a:path w="1202" h="1198" extrusionOk="0">
                  <a:moveTo>
                    <a:pt x="901" y="0"/>
                  </a:moveTo>
                  <a:cubicBezTo>
                    <a:pt x="828" y="0"/>
                    <a:pt x="756" y="30"/>
                    <a:pt x="704" y="89"/>
                  </a:cubicBezTo>
                  <a:lnTo>
                    <a:pt x="100" y="740"/>
                  </a:lnTo>
                  <a:cubicBezTo>
                    <a:pt x="0" y="853"/>
                    <a:pt x="7" y="1025"/>
                    <a:pt x="113" y="1125"/>
                  </a:cubicBezTo>
                  <a:cubicBezTo>
                    <a:pt x="166" y="1171"/>
                    <a:pt x="232" y="1198"/>
                    <a:pt x="299" y="1198"/>
                  </a:cubicBezTo>
                  <a:cubicBezTo>
                    <a:pt x="372" y="1198"/>
                    <a:pt x="445" y="1171"/>
                    <a:pt x="498" y="1118"/>
                  </a:cubicBezTo>
                  <a:lnTo>
                    <a:pt x="1102" y="461"/>
                  </a:lnTo>
                  <a:cubicBezTo>
                    <a:pt x="1202" y="348"/>
                    <a:pt x="1195" y="176"/>
                    <a:pt x="1089" y="76"/>
                  </a:cubicBezTo>
                  <a:cubicBezTo>
                    <a:pt x="1035" y="25"/>
                    <a:pt x="967" y="0"/>
                    <a:pt x="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8"/>
            <p:cNvSpPr/>
            <p:nvPr/>
          </p:nvSpPr>
          <p:spPr>
            <a:xfrm>
              <a:off x="1063350" y="2934425"/>
              <a:ext cx="39550" cy="40100"/>
            </a:xfrm>
            <a:custGeom>
              <a:avLst/>
              <a:gdLst/>
              <a:ahLst/>
              <a:cxnLst/>
              <a:rect l="l" t="t" r="r" b="b"/>
              <a:pathLst>
                <a:path w="1582" h="1604" extrusionOk="0">
                  <a:moveTo>
                    <a:pt x="1279" y="0"/>
                  </a:moveTo>
                  <a:cubicBezTo>
                    <a:pt x="1206" y="0"/>
                    <a:pt x="1132" y="30"/>
                    <a:pt x="1077" y="89"/>
                  </a:cubicBezTo>
                  <a:lnTo>
                    <a:pt x="107" y="1138"/>
                  </a:lnTo>
                  <a:cubicBezTo>
                    <a:pt x="1" y="1251"/>
                    <a:pt x="8" y="1424"/>
                    <a:pt x="120" y="1530"/>
                  </a:cubicBezTo>
                  <a:cubicBezTo>
                    <a:pt x="167" y="1577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6" y="1510"/>
                  </a:cubicBezTo>
                  <a:lnTo>
                    <a:pt x="1475" y="461"/>
                  </a:lnTo>
                  <a:cubicBezTo>
                    <a:pt x="1581" y="348"/>
                    <a:pt x="1574" y="176"/>
                    <a:pt x="1462" y="76"/>
                  </a:cubicBezTo>
                  <a:cubicBezTo>
                    <a:pt x="1411" y="25"/>
                    <a:pt x="1345" y="0"/>
                    <a:pt x="1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8"/>
            <p:cNvSpPr/>
            <p:nvPr/>
          </p:nvSpPr>
          <p:spPr>
            <a:xfrm>
              <a:off x="1081950" y="2943850"/>
              <a:ext cx="46825" cy="47925"/>
            </a:xfrm>
            <a:custGeom>
              <a:avLst/>
              <a:gdLst/>
              <a:ahLst/>
              <a:cxnLst/>
              <a:rect l="l" t="t" r="r" b="b"/>
              <a:pathLst>
                <a:path w="1873" h="1917" extrusionOk="0">
                  <a:moveTo>
                    <a:pt x="1572" y="0"/>
                  </a:moveTo>
                  <a:cubicBezTo>
                    <a:pt x="1499" y="0"/>
                    <a:pt x="1427" y="28"/>
                    <a:pt x="1375" y="84"/>
                  </a:cubicBezTo>
                  <a:lnTo>
                    <a:pt x="107" y="1458"/>
                  </a:lnTo>
                  <a:cubicBezTo>
                    <a:pt x="1" y="1571"/>
                    <a:pt x="7" y="1737"/>
                    <a:pt x="120" y="1844"/>
                  </a:cubicBezTo>
                  <a:cubicBezTo>
                    <a:pt x="167" y="1890"/>
                    <a:pt x="233" y="1917"/>
                    <a:pt x="299" y="1917"/>
                  </a:cubicBezTo>
                  <a:cubicBezTo>
                    <a:pt x="379" y="1917"/>
                    <a:pt x="452" y="1883"/>
                    <a:pt x="498" y="1830"/>
                  </a:cubicBezTo>
                  <a:lnTo>
                    <a:pt x="1773" y="456"/>
                  </a:lnTo>
                  <a:cubicBezTo>
                    <a:pt x="1873" y="350"/>
                    <a:pt x="1866" y="177"/>
                    <a:pt x="1753" y="71"/>
                  </a:cubicBezTo>
                  <a:cubicBezTo>
                    <a:pt x="1703" y="23"/>
                    <a:pt x="1637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8"/>
            <p:cNvSpPr/>
            <p:nvPr/>
          </p:nvSpPr>
          <p:spPr>
            <a:xfrm>
              <a:off x="1284125" y="2688350"/>
              <a:ext cx="47475" cy="44675"/>
            </a:xfrm>
            <a:custGeom>
              <a:avLst/>
              <a:gdLst/>
              <a:ahLst/>
              <a:cxnLst/>
              <a:rect l="l" t="t" r="r" b="b"/>
              <a:pathLst>
                <a:path w="1899" h="1787" extrusionOk="0">
                  <a:moveTo>
                    <a:pt x="392" y="0"/>
                  </a:moveTo>
                  <a:lnTo>
                    <a:pt x="0" y="425"/>
                  </a:lnTo>
                  <a:lnTo>
                    <a:pt x="1501" y="1786"/>
                  </a:lnTo>
                  <a:lnTo>
                    <a:pt x="1899" y="1361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8"/>
            <p:cNvSpPr/>
            <p:nvPr/>
          </p:nvSpPr>
          <p:spPr>
            <a:xfrm>
              <a:off x="1252750" y="2721875"/>
              <a:ext cx="47825" cy="45000"/>
            </a:xfrm>
            <a:custGeom>
              <a:avLst/>
              <a:gdLst/>
              <a:ahLst/>
              <a:cxnLst/>
              <a:rect l="l" t="t" r="r" b="b"/>
              <a:pathLst>
                <a:path w="1913" h="1800" extrusionOk="0">
                  <a:moveTo>
                    <a:pt x="405" y="0"/>
                  </a:moveTo>
                  <a:lnTo>
                    <a:pt x="0" y="439"/>
                  </a:lnTo>
                  <a:lnTo>
                    <a:pt x="1507" y="1800"/>
                  </a:lnTo>
                  <a:lnTo>
                    <a:pt x="1912" y="1355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8"/>
            <p:cNvSpPr/>
            <p:nvPr/>
          </p:nvSpPr>
          <p:spPr>
            <a:xfrm>
              <a:off x="1222200" y="2755075"/>
              <a:ext cx="47325" cy="45325"/>
            </a:xfrm>
            <a:custGeom>
              <a:avLst/>
              <a:gdLst/>
              <a:ahLst/>
              <a:cxnLst/>
              <a:rect l="l" t="t" r="r" b="b"/>
              <a:pathLst>
                <a:path w="1893" h="1813" extrusionOk="0">
                  <a:moveTo>
                    <a:pt x="399" y="0"/>
                  </a:moveTo>
                  <a:lnTo>
                    <a:pt x="1" y="432"/>
                  </a:lnTo>
                  <a:lnTo>
                    <a:pt x="1488" y="1813"/>
                  </a:lnTo>
                  <a:lnTo>
                    <a:pt x="1893" y="1374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8"/>
            <p:cNvSpPr/>
            <p:nvPr/>
          </p:nvSpPr>
          <p:spPr>
            <a:xfrm>
              <a:off x="1190675" y="2789250"/>
              <a:ext cx="47500" cy="45025"/>
            </a:xfrm>
            <a:custGeom>
              <a:avLst/>
              <a:gdLst/>
              <a:ahLst/>
              <a:cxnLst/>
              <a:rect l="l" t="t" r="r" b="b"/>
              <a:pathLst>
                <a:path w="1900" h="1801" extrusionOk="0">
                  <a:moveTo>
                    <a:pt x="399" y="1"/>
                  </a:moveTo>
                  <a:lnTo>
                    <a:pt x="0" y="432"/>
                  </a:lnTo>
                  <a:lnTo>
                    <a:pt x="1501" y="1800"/>
                  </a:lnTo>
                  <a:lnTo>
                    <a:pt x="1899" y="136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8"/>
            <p:cNvSpPr/>
            <p:nvPr/>
          </p:nvSpPr>
          <p:spPr>
            <a:xfrm>
              <a:off x="1025850" y="2940325"/>
              <a:ext cx="73875" cy="70200"/>
            </a:xfrm>
            <a:custGeom>
              <a:avLst/>
              <a:gdLst/>
              <a:ahLst/>
              <a:cxnLst/>
              <a:rect l="l" t="t" r="r" b="b"/>
              <a:pathLst>
                <a:path w="2955" h="2808" extrusionOk="0">
                  <a:moveTo>
                    <a:pt x="601" y="1"/>
                  </a:moveTo>
                  <a:cubicBezTo>
                    <a:pt x="554" y="1"/>
                    <a:pt x="507" y="21"/>
                    <a:pt x="472" y="59"/>
                  </a:cubicBezTo>
                  <a:lnTo>
                    <a:pt x="67" y="497"/>
                  </a:lnTo>
                  <a:cubicBezTo>
                    <a:pt x="1" y="564"/>
                    <a:pt x="7" y="677"/>
                    <a:pt x="74" y="743"/>
                  </a:cubicBezTo>
                  <a:lnTo>
                    <a:pt x="2231" y="2761"/>
                  </a:lnTo>
                  <a:cubicBezTo>
                    <a:pt x="2265" y="2792"/>
                    <a:pt x="2308" y="2807"/>
                    <a:pt x="2350" y="2807"/>
                  </a:cubicBezTo>
                  <a:cubicBezTo>
                    <a:pt x="2399" y="2807"/>
                    <a:pt x="2448" y="2787"/>
                    <a:pt x="2484" y="2748"/>
                  </a:cubicBezTo>
                  <a:lnTo>
                    <a:pt x="2889" y="2316"/>
                  </a:lnTo>
                  <a:cubicBezTo>
                    <a:pt x="2955" y="2243"/>
                    <a:pt x="2948" y="2131"/>
                    <a:pt x="2875" y="2064"/>
                  </a:cubicBezTo>
                  <a:lnTo>
                    <a:pt x="718" y="53"/>
                  </a:lnTo>
                  <a:cubicBezTo>
                    <a:pt x="686" y="18"/>
                    <a:pt x="644" y="1"/>
                    <a:pt x="60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5" name="Google Shape;5825;p38"/>
          <p:cNvGrpSpPr/>
          <p:nvPr/>
        </p:nvGrpSpPr>
        <p:grpSpPr>
          <a:xfrm>
            <a:off x="5206542" y="2503975"/>
            <a:ext cx="457125" cy="345100"/>
            <a:chOff x="1761475" y="1651150"/>
            <a:chExt cx="457125" cy="345100"/>
          </a:xfrm>
        </p:grpSpPr>
        <p:sp>
          <p:nvSpPr>
            <p:cNvPr id="5826" name="Google Shape;5826;p38"/>
            <p:cNvSpPr/>
            <p:nvPr/>
          </p:nvSpPr>
          <p:spPr>
            <a:xfrm>
              <a:off x="1796500" y="1836550"/>
              <a:ext cx="39350" cy="21275"/>
            </a:xfrm>
            <a:custGeom>
              <a:avLst/>
              <a:gdLst/>
              <a:ahLst/>
              <a:cxnLst/>
              <a:rect l="l" t="t" r="r" b="b"/>
              <a:pathLst>
                <a:path w="1574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39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35" y="850"/>
                  </a:lnTo>
                  <a:cubicBezTo>
                    <a:pt x="1467" y="850"/>
                    <a:pt x="1574" y="744"/>
                    <a:pt x="1574" y="611"/>
                  </a:cubicBezTo>
                  <a:lnTo>
                    <a:pt x="1574" y="239"/>
                  </a:lnTo>
                  <a:cubicBezTo>
                    <a:pt x="1574" y="107"/>
                    <a:pt x="1467" y="0"/>
                    <a:pt x="13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8"/>
            <p:cNvSpPr/>
            <p:nvPr/>
          </p:nvSpPr>
          <p:spPr>
            <a:xfrm>
              <a:off x="1761475" y="1932825"/>
              <a:ext cx="456800" cy="63425"/>
            </a:xfrm>
            <a:custGeom>
              <a:avLst/>
              <a:gdLst/>
              <a:ahLst/>
              <a:cxnLst/>
              <a:rect l="l" t="t" r="r" b="b"/>
              <a:pathLst>
                <a:path w="18272" h="2537" extrusionOk="0">
                  <a:moveTo>
                    <a:pt x="0" y="0"/>
                  </a:moveTo>
                  <a:lnTo>
                    <a:pt x="0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17448" y="2536"/>
                  </a:lnTo>
                  <a:cubicBezTo>
                    <a:pt x="17906" y="2536"/>
                    <a:pt x="18271" y="2164"/>
                    <a:pt x="18271" y="1706"/>
                  </a:cubicBezTo>
                  <a:lnTo>
                    <a:pt x="1827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8"/>
            <p:cNvSpPr/>
            <p:nvPr/>
          </p:nvSpPr>
          <p:spPr>
            <a:xfrm>
              <a:off x="1761475" y="1651150"/>
              <a:ext cx="457125" cy="314725"/>
            </a:xfrm>
            <a:custGeom>
              <a:avLst/>
              <a:gdLst/>
              <a:ahLst/>
              <a:cxnLst/>
              <a:rect l="l" t="t" r="r" b="b"/>
              <a:pathLst>
                <a:path w="18285" h="12589" extrusionOk="0">
                  <a:moveTo>
                    <a:pt x="837" y="0"/>
                  </a:moveTo>
                  <a:cubicBezTo>
                    <a:pt x="379" y="7"/>
                    <a:pt x="7" y="379"/>
                    <a:pt x="7" y="830"/>
                  </a:cubicBezTo>
                  <a:lnTo>
                    <a:pt x="7" y="11752"/>
                  </a:lnTo>
                  <a:cubicBezTo>
                    <a:pt x="0" y="12210"/>
                    <a:pt x="372" y="12575"/>
                    <a:pt x="830" y="12582"/>
                  </a:cubicBezTo>
                  <a:lnTo>
                    <a:pt x="17455" y="12588"/>
                  </a:lnTo>
                  <a:cubicBezTo>
                    <a:pt x="17906" y="12588"/>
                    <a:pt x="18278" y="12216"/>
                    <a:pt x="18278" y="11758"/>
                  </a:cubicBezTo>
                  <a:lnTo>
                    <a:pt x="18285" y="837"/>
                  </a:lnTo>
                  <a:cubicBezTo>
                    <a:pt x="18285" y="379"/>
                    <a:pt x="17913" y="7"/>
                    <a:pt x="17455" y="7"/>
                  </a:cubicBezTo>
                  <a:lnTo>
                    <a:pt x="83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8"/>
            <p:cNvSpPr/>
            <p:nvPr/>
          </p:nvSpPr>
          <p:spPr>
            <a:xfrm>
              <a:off x="1761475" y="1753550"/>
              <a:ext cx="456950" cy="212325"/>
            </a:xfrm>
            <a:custGeom>
              <a:avLst/>
              <a:gdLst/>
              <a:ahLst/>
              <a:cxnLst/>
              <a:rect l="l" t="t" r="r" b="b"/>
              <a:pathLst>
                <a:path w="18278" h="8493" extrusionOk="0">
                  <a:moveTo>
                    <a:pt x="7" y="1"/>
                  </a:moveTo>
                  <a:lnTo>
                    <a:pt x="7" y="7656"/>
                  </a:lnTo>
                  <a:cubicBezTo>
                    <a:pt x="0" y="8114"/>
                    <a:pt x="372" y="8479"/>
                    <a:pt x="830" y="8486"/>
                  </a:cubicBezTo>
                  <a:lnTo>
                    <a:pt x="17448" y="8492"/>
                  </a:lnTo>
                  <a:cubicBezTo>
                    <a:pt x="17906" y="8492"/>
                    <a:pt x="18278" y="8120"/>
                    <a:pt x="18278" y="7662"/>
                  </a:cubicBezTo>
                  <a:lnTo>
                    <a:pt x="18278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8"/>
            <p:cNvSpPr/>
            <p:nvPr/>
          </p:nvSpPr>
          <p:spPr>
            <a:xfrm>
              <a:off x="2168450" y="1872675"/>
              <a:ext cx="40525" cy="50200"/>
            </a:xfrm>
            <a:custGeom>
              <a:avLst/>
              <a:gdLst/>
              <a:ahLst/>
              <a:cxnLst/>
              <a:rect l="l" t="t" r="r" b="b"/>
              <a:pathLst>
                <a:path w="1621" h="2008" extrusionOk="0">
                  <a:moveTo>
                    <a:pt x="353" y="1"/>
                  </a:moveTo>
                  <a:cubicBezTo>
                    <a:pt x="317" y="1"/>
                    <a:pt x="281" y="8"/>
                    <a:pt x="246" y="23"/>
                  </a:cubicBezTo>
                  <a:cubicBezTo>
                    <a:pt x="107" y="89"/>
                    <a:pt x="47" y="255"/>
                    <a:pt x="107" y="394"/>
                  </a:cubicBezTo>
                  <a:lnTo>
                    <a:pt x="286" y="793"/>
                  </a:lnTo>
                  <a:cubicBezTo>
                    <a:pt x="226" y="866"/>
                    <a:pt x="173" y="945"/>
                    <a:pt x="140" y="1032"/>
                  </a:cubicBezTo>
                  <a:cubicBezTo>
                    <a:pt x="1" y="1404"/>
                    <a:pt x="186" y="1815"/>
                    <a:pt x="558" y="1961"/>
                  </a:cubicBezTo>
                  <a:cubicBezTo>
                    <a:pt x="638" y="1994"/>
                    <a:pt x="724" y="2008"/>
                    <a:pt x="811" y="2008"/>
                  </a:cubicBezTo>
                  <a:cubicBezTo>
                    <a:pt x="910" y="2008"/>
                    <a:pt x="1010" y="1988"/>
                    <a:pt x="1103" y="1941"/>
                  </a:cubicBezTo>
                  <a:cubicBezTo>
                    <a:pt x="1461" y="1782"/>
                    <a:pt x="1621" y="1357"/>
                    <a:pt x="1461" y="992"/>
                  </a:cubicBezTo>
                  <a:cubicBezTo>
                    <a:pt x="1348" y="740"/>
                    <a:pt x="1089" y="567"/>
                    <a:pt x="811" y="567"/>
                  </a:cubicBezTo>
                  <a:lnTo>
                    <a:pt x="791" y="567"/>
                  </a:lnTo>
                  <a:lnTo>
                    <a:pt x="611" y="169"/>
                  </a:lnTo>
                  <a:cubicBezTo>
                    <a:pt x="562" y="64"/>
                    <a:pt x="460" y="1"/>
                    <a:pt x="3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8"/>
            <p:cNvSpPr/>
            <p:nvPr/>
          </p:nvSpPr>
          <p:spPr>
            <a:xfrm>
              <a:off x="2110200" y="1872050"/>
              <a:ext cx="39675" cy="51000"/>
            </a:xfrm>
            <a:custGeom>
              <a:avLst/>
              <a:gdLst/>
              <a:ahLst/>
              <a:cxnLst/>
              <a:rect l="l" t="t" r="r" b="b"/>
              <a:pathLst>
                <a:path w="1587" h="2040" extrusionOk="0">
                  <a:moveTo>
                    <a:pt x="414" y="0"/>
                  </a:moveTo>
                  <a:cubicBezTo>
                    <a:pt x="385" y="0"/>
                    <a:pt x="355" y="5"/>
                    <a:pt x="326" y="14"/>
                  </a:cubicBezTo>
                  <a:cubicBezTo>
                    <a:pt x="179" y="68"/>
                    <a:pt x="106" y="220"/>
                    <a:pt x="153" y="366"/>
                  </a:cubicBezTo>
                  <a:lnTo>
                    <a:pt x="299" y="785"/>
                  </a:lnTo>
                  <a:cubicBezTo>
                    <a:pt x="80" y="977"/>
                    <a:pt x="0" y="1282"/>
                    <a:pt x="100" y="1555"/>
                  </a:cubicBezTo>
                  <a:cubicBezTo>
                    <a:pt x="160" y="1734"/>
                    <a:pt x="286" y="1887"/>
                    <a:pt x="458" y="1966"/>
                  </a:cubicBezTo>
                  <a:cubicBezTo>
                    <a:pt x="558" y="2019"/>
                    <a:pt x="664" y="2039"/>
                    <a:pt x="770" y="2039"/>
                  </a:cubicBezTo>
                  <a:cubicBezTo>
                    <a:pt x="1049" y="2039"/>
                    <a:pt x="1295" y="1887"/>
                    <a:pt x="1414" y="1641"/>
                  </a:cubicBezTo>
                  <a:cubicBezTo>
                    <a:pt x="1587" y="1282"/>
                    <a:pt x="1441" y="851"/>
                    <a:pt x="1082" y="678"/>
                  </a:cubicBezTo>
                  <a:lnTo>
                    <a:pt x="1089" y="672"/>
                  </a:lnTo>
                  <a:cubicBezTo>
                    <a:pt x="1003" y="632"/>
                    <a:pt x="910" y="605"/>
                    <a:pt x="817" y="605"/>
                  </a:cubicBezTo>
                  <a:lnTo>
                    <a:pt x="677" y="187"/>
                  </a:lnTo>
                  <a:cubicBezTo>
                    <a:pt x="635" y="71"/>
                    <a:pt x="529" y="0"/>
                    <a:pt x="4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8"/>
            <p:cNvSpPr/>
            <p:nvPr/>
          </p:nvSpPr>
          <p:spPr>
            <a:xfrm>
              <a:off x="2161650" y="1802525"/>
              <a:ext cx="49975" cy="52625"/>
            </a:xfrm>
            <a:custGeom>
              <a:avLst/>
              <a:gdLst/>
              <a:ahLst/>
              <a:cxnLst/>
              <a:rect l="l" t="t" r="r" b="b"/>
              <a:pathLst>
                <a:path w="1999" h="2105" extrusionOk="0">
                  <a:moveTo>
                    <a:pt x="1000" y="0"/>
                  </a:moveTo>
                  <a:cubicBezTo>
                    <a:pt x="862" y="0"/>
                    <a:pt x="724" y="93"/>
                    <a:pt x="724" y="279"/>
                  </a:cubicBezTo>
                  <a:lnTo>
                    <a:pt x="724" y="717"/>
                  </a:lnTo>
                  <a:cubicBezTo>
                    <a:pt x="0" y="1023"/>
                    <a:pt x="213" y="2098"/>
                    <a:pt x="996" y="2105"/>
                  </a:cubicBezTo>
                  <a:cubicBezTo>
                    <a:pt x="1786" y="2098"/>
                    <a:pt x="1999" y="1023"/>
                    <a:pt x="1275" y="717"/>
                  </a:cubicBezTo>
                  <a:lnTo>
                    <a:pt x="1275" y="279"/>
                  </a:lnTo>
                  <a:cubicBezTo>
                    <a:pt x="1275" y="93"/>
                    <a:pt x="1137" y="0"/>
                    <a:pt x="10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8"/>
            <p:cNvSpPr/>
            <p:nvPr/>
          </p:nvSpPr>
          <p:spPr>
            <a:xfrm>
              <a:off x="2108375" y="1809150"/>
              <a:ext cx="46650" cy="44425"/>
            </a:xfrm>
            <a:custGeom>
              <a:avLst/>
              <a:gdLst/>
              <a:ahLst/>
              <a:cxnLst/>
              <a:rect l="l" t="t" r="r" b="b"/>
              <a:pathLst>
                <a:path w="1866" h="1777" extrusionOk="0">
                  <a:moveTo>
                    <a:pt x="1564" y="1"/>
                  </a:moveTo>
                  <a:cubicBezTo>
                    <a:pt x="1492" y="1"/>
                    <a:pt x="1421" y="27"/>
                    <a:pt x="1368" y="81"/>
                  </a:cubicBezTo>
                  <a:lnTo>
                    <a:pt x="1056" y="393"/>
                  </a:lnTo>
                  <a:cubicBezTo>
                    <a:pt x="969" y="356"/>
                    <a:pt x="878" y="338"/>
                    <a:pt x="788" y="338"/>
                  </a:cubicBezTo>
                  <a:cubicBezTo>
                    <a:pt x="601" y="338"/>
                    <a:pt x="418" y="413"/>
                    <a:pt x="279" y="552"/>
                  </a:cubicBezTo>
                  <a:cubicBezTo>
                    <a:pt x="0" y="831"/>
                    <a:pt x="0" y="1282"/>
                    <a:pt x="279" y="1568"/>
                  </a:cubicBezTo>
                  <a:cubicBezTo>
                    <a:pt x="418" y="1707"/>
                    <a:pt x="603" y="1777"/>
                    <a:pt x="787" y="1777"/>
                  </a:cubicBezTo>
                  <a:cubicBezTo>
                    <a:pt x="971" y="1777"/>
                    <a:pt x="1155" y="1707"/>
                    <a:pt x="1295" y="1568"/>
                  </a:cubicBezTo>
                  <a:cubicBezTo>
                    <a:pt x="1494" y="1362"/>
                    <a:pt x="1554" y="1050"/>
                    <a:pt x="1448" y="784"/>
                  </a:cubicBezTo>
                  <a:lnTo>
                    <a:pt x="1760" y="472"/>
                  </a:lnTo>
                  <a:cubicBezTo>
                    <a:pt x="1866" y="359"/>
                    <a:pt x="1866" y="187"/>
                    <a:pt x="1760" y="81"/>
                  </a:cubicBezTo>
                  <a:cubicBezTo>
                    <a:pt x="1706" y="27"/>
                    <a:pt x="1635" y="1"/>
                    <a:pt x="1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8"/>
            <p:cNvSpPr/>
            <p:nvPr/>
          </p:nvSpPr>
          <p:spPr>
            <a:xfrm>
              <a:off x="2158650" y="1878725"/>
              <a:ext cx="43675" cy="36025"/>
            </a:xfrm>
            <a:custGeom>
              <a:avLst/>
              <a:gdLst/>
              <a:ahLst/>
              <a:cxnLst/>
              <a:rect l="l" t="t" r="r" b="b"/>
              <a:pathLst>
                <a:path w="1747" h="1441" extrusionOk="0">
                  <a:moveTo>
                    <a:pt x="877" y="1"/>
                  </a:moveTo>
                  <a:cubicBezTo>
                    <a:pt x="775" y="1"/>
                    <a:pt x="673" y="23"/>
                    <a:pt x="578" y="66"/>
                  </a:cubicBezTo>
                  <a:cubicBezTo>
                    <a:pt x="1" y="325"/>
                    <a:pt x="27" y="1162"/>
                    <a:pt x="618" y="1394"/>
                  </a:cubicBezTo>
                  <a:cubicBezTo>
                    <a:pt x="698" y="1420"/>
                    <a:pt x="784" y="1440"/>
                    <a:pt x="871" y="1440"/>
                  </a:cubicBezTo>
                  <a:cubicBezTo>
                    <a:pt x="977" y="1440"/>
                    <a:pt x="1076" y="1414"/>
                    <a:pt x="1169" y="1374"/>
                  </a:cubicBezTo>
                  <a:cubicBezTo>
                    <a:pt x="1747" y="1108"/>
                    <a:pt x="1720" y="279"/>
                    <a:pt x="1130" y="46"/>
                  </a:cubicBezTo>
                  <a:cubicBezTo>
                    <a:pt x="1048" y="16"/>
                    <a:pt x="962" y="1"/>
                    <a:pt x="8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8"/>
            <p:cNvSpPr/>
            <p:nvPr/>
          </p:nvSpPr>
          <p:spPr>
            <a:xfrm>
              <a:off x="2164475" y="1885175"/>
              <a:ext cx="30050" cy="23100"/>
            </a:xfrm>
            <a:custGeom>
              <a:avLst/>
              <a:gdLst/>
              <a:ahLst/>
              <a:cxnLst/>
              <a:rect l="l" t="t" r="r" b="b"/>
              <a:pathLst>
                <a:path w="1202" h="924" extrusionOk="0">
                  <a:moveTo>
                    <a:pt x="638" y="1"/>
                  </a:moveTo>
                  <a:cubicBezTo>
                    <a:pt x="578" y="1"/>
                    <a:pt x="511" y="14"/>
                    <a:pt x="452" y="40"/>
                  </a:cubicBezTo>
                  <a:cubicBezTo>
                    <a:pt x="0" y="246"/>
                    <a:pt x="146" y="917"/>
                    <a:pt x="638" y="923"/>
                  </a:cubicBezTo>
                  <a:cubicBezTo>
                    <a:pt x="704" y="923"/>
                    <a:pt x="770" y="910"/>
                    <a:pt x="830" y="884"/>
                  </a:cubicBezTo>
                  <a:cubicBezTo>
                    <a:pt x="1202" y="711"/>
                    <a:pt x="1189" y="180"/>
                    <a:pt x="804" y="27"/>
                  </a:cubicBezTo>
                  <a:cubicBezTo>
                    <a:pt x="750" y="7"/>
                    <a:pt x="697" y="1"/>
                    <a:pt x="63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8"/>
            <p:cNvSpPr/>
            <p:nvPr/>
          </p:nvSpPr>
          <p:spPr>
            <a:xfrm>
              <a:off x="2100400" y="1878875"/>
              <a:ext cx="46000" cy="36050"/>
            </a:xfrm>
            <a:custGeom>
              <a:avLst/>
              <a:gdLst/>
              <a:ahLst/>
              <a:cxnLst/>
              <a:rect l="l" t="t" r="r" b="b"/>
              <a:pathLst>
                <a:path w="1840" h="1442" extrusionOk="0">
                  <a:moveTo>
                    <a:pt x="837" y="0"/>
                  </a:moveTo>
                  <a:cubicBezTo>
                    <a:pt x="346" y="0"/>
                    <a:pt x="1" y="485"/>
                    <a:pt x="160" y="950"/>
                  </a:cubicBezTo>
                  <a:cubicBezTo>
                    <a:pt x="259" y="1242"/>
                    <a:pt x="532" y="1434"/>
                    <a:pt x="837" y="1441"/>
                  </a:cubicBezTo>
                  <a:cubicBezTo>
                    <a:pt x="1601" y="1434"/>
                    <a:pt x="1840" y="405"/>
                    <a:pt x="1156" y="73"/>
                  </a:cubicBezTo>
                  <a:cubicBezTo>
                    <a:pt x="1056" y="20"/>
                    <a:pt x="950" y="0"/>
                    <a:pt x="8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8"/>
            <p:cNvSpPr/>
            <p:nvPr/>
          </p:nvSpPr>
          <p:spPr>
            <a:xfrm>
              <a:off x="2107875" y="1885350"/>
              <a:ext cx="29400" cy="23100"/>
            </a:xfrm>
            <a:custGeom>
              <a:avLst/>
              <a:gdLst/>
              <a:ahLst/>
              <a:cxnLst/>
              <a:rect l="l" t="t" r="r" b="b"/>
              <a:pathLst>
                <a:path w="1176" h="924" extrusionOk="0">
                  <a:moveTo>
                    <a:pt x="538" y="0"/>
                  </a:moveTo>
                  <a:cubicBezTo>
                    <a:pt x="226" y="0"/>
                    <a:pt x="0" y="312"/>
                    <a:pt x="107" y="611"/>
                  </a:cubicBezTo>
                  <a:cubicBezTo>
                    <a:pt x="166" y="797"/>
                    <a:pt x="346" y="916"/>
                    <a:pt x="538" y="923"/>
                  </a:cubicBezTo>
                  <a:cubicBezTo>
                    <a:pt x="591" y="916"/>
                    <a:pt x="638" y="910"/>
                    <a:pt x="691" y="897"/>
                  </a:cubicBezTo>
                  <a:cubicBezTo>
                    <a:pt x="1175" y="724"/>
                    <a:pt x="1056" y="0"/>
                    <a:pt x="53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8"/>
            <p:cNvSpPr/>
            <p:nvPr/>
          </p:nvSpPr>
          <p:spPr>
            <a:xfrm>
              <a:off x="2154225" y="1810850"/>
              <a:ext cx="42125" cy="36025"/>
            </a:xfrm>
            <a:custGeom>
              <a:avLst/>
              <a:gdLst/>
              <a:ahLst/>
              <a:cxnLst/>
              <a:rect l="l" t="t" r="r" b="b"/>
              <a:pathLst>
                <a:path w="1685" h="1441" extrusionOk="0">
                  <a:moveTo>
                    <a:pt x="959" y="0"/>
                  </a:moveTo>
                  <a:cubicBezTo>
                    <a:pt x="783" y="0"/>
                    <a:pt x="603" y="66"/>
                    <a:pt x="457" y="212"/>
                  </a:cubicBezTo>
                  <a:cubicBezTo>
                    <a:pt x="1" y="668"/>
                    <a:pt x="321" y="1440"/>
                    <a:pt x="960" y="1440"/>
                  </a:cubicBezTo>
                  <a:cubicBezTo>
                    <a:pt x="962" y="1440"/>
                    <a:pt x="965" y="1440"/>
                    <a:pt x="968" y="1440"/>
                  </a:cubicBezTo>
                  <a:cubicBezTo>
                    <a:pt x="1366" y="1440"/>
                    <a:pt x="1685" y="1115"/>
                    <a:pt x="1685" y="723"/>
                  </a:cubicBezTo>
                  <a:cubicBezTo>
                    <a:pt x="1685" y="287"/>
                    <a:pt x="1329" y="0"/>
                    <a:pt x="95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8"/>
            <p:cNvSpPr/>
            <p:nvPr/>
          </p:nvSpPr>
          <p:spPr>
            <a:xfrm>
              <a:off x="2163025" y="1817350"/>
              <a:ext cx="26875" cy="23050"/>
            </a:xfrm>
            <a:custGeom>
              <a:avLst/>
              <a:gdLst/>
              <a:ahLst/>
              <a:cxnLst/>
              <a:rect l="l" t="t" r="r" b="b"/>
              <a:pathLst>
                <a:path w="1075" h="922" extrusionOk="0">
                  <a:moveTo>
                    <a:pt x="609" y="1"/>
                  </a:moveTo>
                  <a:cubicBezTo>
                    <a:pt x="495" y="1"/>
                    <a:pt x="379" y="43"/>
                    <a:pt x="284" y="138"/>
                  </a:cubicBezTo>
                  <a:cubicBezTo>
                    <a:pt x="0" y="428"/>
                    <a:pt x="202" y="921"/>
                    <a:pt x="608" y="921"/>
                  </a:cubicBezTo>
                  <a:cubicBezTo>
                    <a:pt x="611" y="921"/>
                    <a:pt x="613" y="921"/>
                    <a:pt x="616" y="921"/>
                  </a:cubicBezTo>
                  <a:cubicBezTo>
                    <a:pt x="868" y="921"/>
                    <a:pt x="1074" y="715"/>
                    <a:pt x="1074" y="463"/>
                  </a:cubicBezTo>
                  <a:cubicBezTo>
                    <a:pt x="1074" y="185"/>
                    <a:pt x="847" y="1"/>
                    <a:pt x="6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8"/>
            <p:cNvSpPr/>
            <p:nvPr/>
          </p:nvSpPr>
          <p:spPr>
            <a:xfrm>
              <a:off x="2100225" y="1809400"/>
              <a:ext cx="39375" cy="35975"/>
            </a:xfrm>
            <a:custGeom>
              <a:avLst/>
              <a:gdLst/>
              <a:ahLst/>
              <a:cxnLst/>
              <a:rect l="l" t="t" r="r" b="b"/>
              <a:pathLst>
                <a:path w="1575" h="1439" extrusionOk="0">
                  <a:moveTo>
                    <a:pt x="788" y="1"/>
                  </a:moveTo>
                  <a:cubicBezTo>
                    <a:pt x="603" y="1"/>
                    <a:pt x="419" y="71"/>
                    <a:pt x="280" y="210"/>
                  </a:cubicBezTo>
                  <a:cubicBezTo>
                    <a:pt x="1" y="489"/>
                    <a:pt x="1" y="947"/>
                    <a:pt x="280" y="1226"/>
                  </a:cubicBezTo>
                  <a:cubicBezTo>
                    <a:pt x="413" y="1365"/>
                    <a:pt x="598" y="1438"/>
                    <a:pt x="791" y="1438"/>
                  </a:cubicBezTo>
                  <a:cubicBezTo>
                    <a:pt x="977" y="1438"/>
                    <a:pt x="1163" y="1365"/>
                    <a:pt x="1296" y="1226"/>
                  </a:cubicBezTo>
                  <a:cubicBezTo>
                    <a:pt x="1574" y="947"/>
                    <a:pt x="1574" y="489"/>
                    <a:pt x="1296" y="210"/>
                  </a:cubicBezTo>
                  <a:cubicBezTo>
                    <a:pt x="1156" y="71"/>
                    <a:pt x="972" y="1"/>
                    <a:pt x="78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8"/>
            <p:cNvSpPr/>
            <p:nvPr/>
          </p:nvSpPr>
          <p:spPr>
            <a:xfrm>
              <a:off x="2107375" y="1815800"/>
              <a:ext cx="25075" cy="23100"/>
            </a:xfrm>
            <a:custGeom>
              <a:avLst/>
              <a:gdLst/>
              <a:ahLst/>
              <a:cxnLst/>
              <a:rect l="l" t="t" r="r" b="b"/>
              <a:pathLst>
                <a:path w="1003" h="924" extrusionOk="0">
                  <a:moveTo>
                    <a:pt x="502" y="0"/>
                  </a:moveTo>
                  <a:cubicBezTo>
                    <a:pt x="385" y="0"/>
                    <a:pt x="269" y="47"/>
                    <a:pt x="180" y="140"/>
                  </a:cubicBezTo>
                  <a:cubicBezTo>
                    <a:pt x="0" y="319"/>
                    <a:pt x="0" y="611"/>
                    <a:pt x="180" y="791"/>
                  </a:cubicBezTo>
                  <a:cubicBezTo>
                    <a:pt x="266" y="877"/>
                    <a:pt x="379" y="923"/>
                    <a:pt x="505" y="923"/>
                  </a:cubicBezTo>
                  <a:cubicBezTo>
                    <a:pt x="624" y="923"/>
                    <a:pt x="744" y="877"/>
                    <a:pt x="824" y="791"/>
                  </a:cubicBezTo>
                  <a:cubicBezTo>
                    <a:pt x="1003" y="611"/>
                    <a:pt x="1003" y="319"/>
                    <a:pt x="824" y="140"/>
                  </a:cubicBezTo>
                  <a:cubicBezTo>
                    <a:pt x="734" y="47"/>
                    <a:pt x="618" y="0"/>
                    <a:pt x="5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8"/>
            <p:cNvSpPr/>
            <p:nvPr/>
          </p:nvSpPr>
          <p:spPr>
            <a:xfrm>
              <a:off x="1761625" y="1651150"/>
              <a:ext cx="456975" cy="103600"/>
            </a:xfrm>
            <a:custGeom>
              <a:avLst/>
              <a:gdLst/>
              <a:ahLst/>
              <a:cxnLst/>
              <a:rect l="l" t="t" r="r" b="b"/>
              <a:pathLst>
                <a:path w="18279" h="4144" extrusionOk="0">
                  <a:moveTo>
                    <a:pt x="824" y="0"/>
                  </a:moveTo>
                  <a:cubicBezTo>
                    <a:pt x="366" y="7"/>
                    <a:pt x="1" y="379"/>
                    <a:pt x="1" y="830"/>
                  </a:cubicBezTo>
                  <a:lnTo>
                    <a:pt x="1" y="4137"/>
                  </a:lnTo>
                  <a:lnTo>
                    <a:pt x="8" y="4137"/>
                  </a:lnTo>
                  <a:lnTo>
                    <a:pt x="18279" y="4143"/>
                  </a:lnTo>
                  <a:lnTo>
                    <a:pt x="18279" y="837"/>
                  </a:lnTo>
                  <a:cubicBezTo>
                    <a:pt x="18279" y="379"/>
                    <a:pt x="17907" y="7"/>
                    <a:pt x="17449" y="7"/>
                  </a:cubicBezTo>
                  <a:lnTo>
                    <a:pt x="82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8"/>
            <p:cNvSpPr/>
            <p:nvPr/>
          </p:nvSpPr>
          <p:spPr>
            <a:xfrm>
              <a:off x="2118825" y="1668525"/>
              <a:ext cx="65425" cy="71775"/>
            </a:xfrm>
            <a:custGeom>
              <a:avLst/>
              <a:gdLst/>
              <a:ahLst/>
              <a:cxnLst/>
              <a:rect l="l" t="t" r="r" b="b"/>
              <a:pathLst>
                <a:path w="2617" h="2871" extrusionOk="0">
                  <a:moveTo>
                    <a:pt x="1318" y="1"/>
                  </a:moveTo>
                  <a:cubicBezTo>
                    <a:pt x="1176" y="1"/>
                    <a:pt x="1033" y="99"/>
                    <a:pt x="1043" y="295"/>
                  </a:cubicBezTo>
                  <a:lnTo>
                    <a:pt x="1043" y="414"/>
                  </a:lnTo>
                  <a:cubicBezTo>
                    <a:pt x="425" y="547"/>
                    <a:pt x="0" y="1125"/>
                    <a:pt x="67" y="1755"/>
                  </a:cubicBezTo>
                  <a:cubicBezTo>
                    <a:pt x="127" y="2386"/>
                    <a:pt x="658" y="2864"/>
                    <a:pt x="1288" y="2871"/>
                  </a:cubicBezTo>
                  <a:cubicBezTo>
                    <a:pt x="1297" y="2871"/>
                    <a:pt x="1306" y="2871"/>
                    <a:pt x="1315" y="2871"/>
                  </a:cubicBezTo>
                  <a:cubicBezTo>
                    <a:pt x="1941" y="2871"/>
                    <a:pt x="2465" y="2404"/>
                    <a:pt x="2543" y="1782"/>
                  </a:cubicBezTo>
                  <a:cubicBezTo>
                    <a:pt x="2616" y="1151"/>
                    <a:pt x="2211" y="567"/>
                    <a:pt x="1594" y="421"/>
                  </a:cubicBezTo>
                  <a:lnTo>
                    <a:pt x="1594" y="295"/>
                  </a:lnTo>
                  <a:cubicBezTo>
                    <a:pt x="1604" y="99"/>
                    <a:pt x="1461" y="1"/>
                    <a:pt x="13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8"/>
            <p:cNvSpPr/>
            <p:nvPr/>
          </p:nvSpPr>
          <p:spPr>
            <a:xfrm>
              <a:off x="1761625" y="1651325"/>
              <a:ext cx="52825" cy="103250"/>
            </a:xfrm>
            <a:custGeom>
              <a:avLst/>
              <a:gdLst/>
              <a:ahLst/>
              <a:cxnLst/>
              <a:rect l="l" t="t" r="r" b="b"/>
              <a:pathLst>
                <a:path w="2113" h="4130" extrusionOk="0">
                  <a:moveTo>
                    <a:pt x="831" y="0"/>
                  </a:moveTo>
                  <a:cubicBezTo>
                    <a:pt x="373" y="0"/>
                    <a:pt x="1" y="372"/>
                    <a:pt x="1" y="830"/>
                  </a:cubicBezTo>
                  <a:lnTo>
                    <a:pt x="1" y="4130"/>
                  </a:lnTo>
                  <a:lnTo>
                    <a:pt x="1289" y="4130"/>
                  </a:lnTo>
                  <a:lnTo>
                    <a:pt x="1289" y="830"/>
                  </a:lnTo>
                  <a:cubicBezTo>
                    <a:pt x="1282" y="372"/>
                    <a:pt x="1654" y="0"/>
                    <a:pt x="211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8"/>
            <p:cNvSpPr/>
            <p:nvPr/>
          </p:nvSpPr>
          <p:spPr>
            <a:xfrm>
              <a:off x="1761475" y="1932825"/>
              <a:ext cx="52800" cy="63250"/>
            </a:xfrm>
            <a:custGeom>
              <a:avLst/>
              <a:gdLst/>
              <a:ahLst/>
              <a:cxnLst/>
              <a:rect l="l" t="t" r="r" b="b"/>
              <a:pathLst>
                <a:path w="2112" h="2530" extrusionOk="0">
                  <a:moveTo>
                    <a:pt x="7" y="0"/>
                  </a:moveTo>
                  <a:lnTo>
                    <a:pt x="7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2112" y="2530"/>
                  </a:lnTo>
                  <a:cubicBezTo>
                    <a:pt x="1653" y="2530"/>
                    <a:pt x="1288" y="2158"/>
                    <a:pt x="1288" y="1700"/>
                  </a:cubicBezTo>
                  <a:lnTo>
                    <a:pt x="128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8"/>
            <p:cNvSpPr/>
            <p:nvPr/>
          </p:nvSpPr>
          <p:spPr>
            <a:xfrm>
              <a:off x="1761625" y="1753550"/>
              <a:ext cx="456800" cy="212150"/>
            </a:xfrm>
            <a:custGeom>
              <a:avLst/>
              <a:gdLst/>
              <a:ahLst/>
              <a:cxnLst/>
              <a:rect l="l" t="t" r="r" b="b"/>
              <a:pathLst>
                <a:path w="18272" h="8486" extrusionOk="0">
                  <a:moveTo>
                    <a:pt x="1" y="1"/>
                  </a:moveTo>
                  <a:lnTo>
                    <a:pt x="1" y="1017"/>
                  </a:lnTo>
                  <a:lnTo>
                    <a:pt x="1" y="8300"/>
                  </a:lnTo>
                  <a:cubicBezTo>
                    <a:pt x="1" y="8399"/>
                    <a:pt x="81" y="8486"/>
                    <a:pt x="187" y="8486"/>
                  </a:cubicBezTo>
                  <a:lnTo>
                    <a:pt x="1282" y="8486"/>
                  </a:lnTo>
                  <a:lnTo>
                    <a:pt x="1282" y="1276"/>
                  </a:lnTo>
                  <a:cubicBezTo>
                    <a:pt x="1282" y="1129"/>
                    <a:pt x="1395" y="1017"/>
                    <a:pt x="1541" y="1017"/>
                  </a:cubicBezTo>
                  <a:lnTo>
                    <a:pt x="18272" y="1023"/>
                  </a:lnTo>
                  <a:lnTo>
                    <a:pt x="18272" y="7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8"/>
            <p:cNvSpPr/>
            <p:nvPr/>
          </p:nvSpPr>
          <p:spPr>
            <a:xfrm>
              <a:off x="2062400" y="1670575"/>
              <a:ext cx="31225" cy="26900"/>
            </a:xfrm>
            <a:custGeom>
              <a:avLst/>
              <a:gdLst/>
              <a:ahLst/>
              <a:cxnLst/>
              <a:rect l="l" t="t" r="r" b="b"/>
              <a:pathLst>
                <a:path w="1249" h="1076" extrusionOk="0">
                  <a:moveTo>
                    <a:pt x="709" y="1"/>
                  </a:moveTo>
                  <a:cubicBezTo>
                    <a:pt x="576" y="1"/>
                    <a:pt x="442" y="50"/>
                    <a:pt x="332" y="160"/>
                  </a:cubicBezTo>
                  <a:cubicBezTo>
                    <a:pt x="0" y="498"/>
                    <a:pt x="239" y="1076"/>
                    <a:pt x="717" y="1076"/>
                  </a:cubicBezTo>
                  <a:cubicBezTo>
                    <a:pt x="1009" y="1076"/>
                    <a:pt x="1248" y="837"/>
                    <a:pt x="1248" y="538"/>
                  </a:cubicBezTo>
                  <a:cubicBezTo>
                    <a:pt x="1248" y="215"/>
                    <a:pt x="984" y="1"/>
                    <a:pt x="7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8"/>
            <p:cNvSpPr/>
            <p:nvPr/>
          </p:nvSpPr>
          <p:spPr>
            <a:xfrm>
              <a:off x="2017400" y="1670575"/>
              <a:ext cx="31400" cy="26900"/>
            </a:xfrm>
            <a:custGeom>
              <a:avLst/>
              <a:gdLst/>
              <a:ahLst/>
              <a:cxnLst/>
              <a:rect l="l" t="t" r="r" b="b"/>
              <a:pathLst>
                <a:path w="1256" h="1076" extrusionOk="0">
                  <a:moveTo>
                    <a:pt x="716" y="1"/>
                  </a:moveTo>
                  <a:cubicBezTo>
                    <a:pt x="584" y="1"/>
                    <a:pt x="449" y="50"/>
                    <a:pt x="340" y="160"/>
                  </a:cubicBezTo>
                  <a:cubicBezTo>
                    <a:pt x="1" y="498"/>
                    <a:pt x="240" y="1076"/>
                    <a:pt x="718" y="1076"/>
                  </a:cubicBezTo>
                  <a:cubicBezTo>
                    <a:pt x="1017" y="1076"/>
                    <a:pt x="1256" y="837"/>
                    <a:pt x="1256" y="538"/>
                  </a:cubicBezTo>
                  <a:cubicBezTo>
                    <a:pt x="1256" y="215"/>
                    <a:pt x="992" y="1"/>
                    <a:pt x="71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8"/>
            <p:cNvSpPr/>
            <p:nvPr/>
          </p:nvSpPr>
          <p:spPr>
            <a:xfrm>
              <a:off x="2113025" y="1671575"/>
              <a:ext cx="62425" cy="62750"/>
            </a:xfrm>
            <a:custGeom>
              <a:avLst/>
              <a:gdLst/>
              <a:ahLst/>
              <a:cxnLst/>
              <a:rect l="l" t="t" r="r" b="b"/>
              <a:pathLst>
                <a:path w="2497" h="2510" extrusionOk="0">
                  <a:moveTo>
                    <a:pt x="1248" y="0"/>
                  </a:moveTo>
                  <a:cubicBezTo>
                    <a:pt x="558" y="0"/>
                    <a:pt x="0" y="564"/>
                    <a:pt x="0" y="1255"/>
                  </a:cubicBezTo>
                  <a:cubicBezTo>
                    <a:pt x="0" y="1952"/>
                    <a:pt x="558" y="2510"/>
                    <a:pt x="1248" y="2510"/>
                  </a:cubicBezTo>
                  <a:cubicBezTo>
                    <a:pt x="1939" y="2510"/>
                    <a:pt x="2496" y="1952"/>
                    <a:pt x="2496" y="1255"/>
                  </a:cubicBezTo>
                  <a:cubicBezTo>
                    <a:pt x="2496" y="564"/>
                    <a:pt x="1939" y="0"/>
                    <a:pt x="1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8"/>
            <p:cNvSpPr/>
            <p:nvPr/>
          </p:nvSpPr>
          <p:spPr>
            <a:xfrm>
              <a:off x="2127450" y="1686175"/>
              <a:ext cx="33400" cy="33550"/>
            </a:xfrm>
            <a:custGeom>
              <a:avLst/>
              <a:gdLst/>
              <a:ahLst/>
              <a:cxnLst/>
              <a:rect l="l" t="t" r="r" b="b"/>
              <a:pathLst>
                <a:path w="1336" h="1342" extrusionOk="0">
                  <a:moveTo>
                    <a:pt x="671" y="0"/>
                  </a:moveTo>
                  <a:cubicBezTo>
                    <a:pt x="299" y="0"/>
                    <a:pt x="1" y="306"/>
                    <a:pt x="1" y="671"/>
                  </a:cubicBezTo>
                  <a:cubicBezTo>
                    <a:pt x="1" y="1043"/>
                    <a:pt x="299" y="1341"/>
                    <a:pt x="671" y="1341"/>
                  </a:cubicBezTo>
                  <a:cubicBezTo>
                    <a:pt x="1036" y="1341"/>
                    <a:pt x="1335" y="1043"/>
                    <a:pt x="1335" y="671"/>
                  </a:cubicBezTo>
                  <a:cubicBezTo>
                    <a:pt x="1335" y="306"/>
                    <a:pt x="1036" y="0"/>
                    <a:pt x="6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8"/>
            <p:cNvSpPr/>
            <p:nvPr/>
          </p:nvSpPr>
          <p:spPr>
            <a:xfrm>
              <a:off x="2124125" y="1688000"/>
              <a:ext cx="34900" cy="31875"/>
            </a:xfrm>
            <a:custGeom>
              <a:avLst/>
              <a:gdLst/>
              <a:ahLst/>
              <a:cxnLst/>
              <a:rect l="l" t="t" r="r" b="b"/>
              <a:pathLst>
                <a:path w="1396" h="1275" extrusionOk="0">
                  <a:moveTo>
                    <a:pt x="499" y="0"/>
                  </a:moveTo>
                  <a:lnTo>
                    <a:pt x="499" y="0"/>
                  </a:lnTo>
                  <a:cubicBezTo>
                    <a:pt x="87" y="206"/>
                    <a:pt x="1" y="751"/>
                    <a:pt x="320" y="1076"/>
                  </a:cubicBezTo>
                  <a:cubicBezTo>
                    <a:pt x="454" y="1210"/>
                    <a:pt x="626" y="1274"/>
                    <a:pt x="796" y="1274"/>
                  </a:cubicBezTo>
                  <a:cubicBezTo>
                    <a:pt x="1037" y="1274"/>
                    <a:pt x="1274" y="1145"/>
                    <a:pt x="1395" y="903"/>
                  </a:cubicBezTo>
                  <a:lnTo>
                    <a:pt x="1395" y="903"/>
                  </a:lnTo>
                  <a:cubicBezTo>
                    <a:pt x="1302" y="956"/>
                    <a:pt x="1196" y="976"/>
                    <a:pt x="1096" y="976"/>
                  </a:cubicBezTo>
                  <a:cubicBezTo>
                    <a:pt x="592" y="976"/>
                    <a:pt x="273" y="445"/>
                    <a:pt x="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8"/>
            <p:cNvSpPr/>
            <p:nvPr/>
          </p:nvSpPr>
          <p:spPr>
            <a:xfrm>
              <a:off x="1870350" y="1703775"/>
              <a:ext cx="21925" cy="24575"/>
            </a:xfrm>
            <a:custGeom>
              <a:avLst/>
              <a:gdLst/>
              <a:ahLst/>
              <a:cxnLst/>
              <a:rect l="l" t="t" r="r" b="b"/>
              <a:pathLst>
                <a:path w="877" h="983" extrusionOk="0">
                  <a:moveTo>
                    <a:pt x="313" y="0"/>
                  </a:moveTo>
                  <a:cubicBezTo>
                    <a:pt x="140" y="0"/>
                    <a:pt x="1" y="146"/>
                    <a:pt x="1" y="319"/>
                  </a:cubicBezTo>
                  <a:lnTo>
                    <a:pt x="1" y="664"/>
                  </a:lnTo>
                  <a:cubicBezTo>
                    <a:pt x="1" y="837"/>
                    <a:pt x="140" y="976"/>
                    <a:pt x="313" y="983"/>
                  </a:cubicBezTo>
                  <a:lnTo>
                    <a:pt x="565" y="983"/>
                  </a:lnTo>
                  <a:cubicBezTo>
                    <a:pt x="738" y="983"/>
                    <a:pt x="877" y="837"/>
                    <a:pt x="877" y="664"/>
                  </a:cubicBezTo>
                  <a:lnTo>
                    <a:pt x="877" y="319"/>
                  </a:lnTo>
                  <a:cubicBezTo>
                    <a:pt x="877" y="146"/>
                    <a:pt x="738" y="0"/>
                    <a:pt x="565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8"/>
            <p:cNvSpPr/>
            <p:nvPr/>
          </p:nvSpPr>
          <p:spPr>
            <a:xfrm>
              <a:off x="1788350" y="1677050"/>
              <a:ext cx="57800" cy="54450"/>
            </a:xfrm>
            <a:custGeom>
              <a:avLst/>
              <a:gdLst/>
              <a:ahLst/>
              <a:cxnLst/>
              <a:rect l="l" t="t" r="r" b="b"/>
              <a:pathLst>
                <a:path w="2312" h="2178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lnTo>
                    <a:pt x="1" y="1846"/>
                  </a:lnTo>
                  <a:cubicBezTo>
                    <a:pt x="1" y="2025"/>
                    <a:pt x="147" y="2178"/>
                    <a:pt x="333" y="2178"/>
                  </a:cubicBezTo>
                  <a:lnTo>
                    <a:pt x="1979" y="2178"/>
                  </a:lnTo>
                  <a:cubicBezTo>
                    <a:pt x="2159" y="2178"/>
                    <a:pt x="2311" y="2025"/>
                    <a:pt x="2311" y="1839"/>
                  </a:cubicBezTo>
                  <a:lnTo>
                    <a:pt x="2311" y="339"/>
                  </a:lnTo>
                  <a:cubicBezTo>
                    <a:pt x="2311" y="153"/>
                    <a:pt x="2159" y="0"/>
                    <a:pt x="197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8"/>
            <p:cNvSpPr/>
            <p:nvPr/>
          </p:nvSpPr>
          <p:spPr>
            <a:xfrm>
              <a:off x="1809275" y="1835375"/>
              <a:ext cx="13800" cy="106300"/>
            </a:xfrm>
            <a:custGeom>
              <a:avLst/>
              <a:gdLst/>
              <a:ahLst/>
              <a:cxnLst/>
              <a:rect l="l" t="t" r="r" b="b"/>
              <a:pathLst>
                <a:path w="552" h="4252" extrusionOk="0">
                  <a:moveTo>
                    <a:pt x="0" y="1"/>
                  </a:moveTo>
                  <a:lnTo>
                    <a:pt x="0" y="3978"/>
                  </a:lnTo>
                  <a:cubicBezTo>
                    <a:pt x="0" y="4160"/>
                    <a:pt x="138" y="4252"/>
                    <a:pt x="276" y="4252"/>
                  </a:cubicBezTo>
                  <a:cubicBezTo>
                    <a:pt x="414" y="4252"/>
                    <a:pt x="551" y="4160"/>
                    <a:pt x="551" y="3978"/>
                  </a:cubicBezTo>
                  <a:lnTo>
                    <a:pt x="55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8"/>
            <p:cNvSpPr/>
            <p:nvPr/>
          </p:nvSpPr>
          <p:spPr>
            <a:xfrm>
              <a:off x="1809025" y="1803100"/>
              <a:ext cx="14300" cy="26500"/>
            </a:xfrm>
            <a:custGeom>
              <a:avLst/>
              <a:gdLst/>
              <a:ahLst/>
              <a:cxnLst/>
              <a:rect l="l" t="t" r="r" b="b"/>
              <a:pathLst>
                <a:path w="572" h="1060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060"/>
                  </a:lnTo>
                  <a:lnTo>
                    <a:pt x="561" y="1060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8"/>
            <p:cNvSpPr/>
            <p:nvPr/>
          </p:nvSpPr>
          <p:spPr>
            <a:xfrm>
              <a:off x="1871425" y="1863425"/>
              <a:ext cx="14300" cy="78625"/>
            </a:xfrm>
            <a:custGeom>
              <a:avLst/>
              <a:gdLst/>
              <a:ahLst/>
              <a:cxnLst/>
              <a:rect l="l" t="t" r="r" b="b"/>
              <a:pathLst>
                <a:path w="572" h="3145" extrusionOk="0">
                  <a:moveTo>
                    <a:pt x="11" y="1"/>
                  </a:moveTo>
                  <a:lnTo>
                    <a:pt x="11" y="2856"/>
                  </a:lnTo>
                  <a:cubicBezTo>
                    <a:pt x="1" y="3048"/>
                    <a:pt x="144" y="3145"/>
                    <a:pt x="286" y="3145"/>
                  </a:cubicBezTo>
                  <a:cubicBezTo>
                    <a:pt x="429" y="3145"/>
                    <a:pt x="572" y="3048"/>
                    <a:pt x="562" y="2856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8"/>
            <p:cNvSpPr/>
            <p:nvPr/>
          </p:nvSpPr>
          <p:spPr>
            <a:xfrm>
              <a:off x="1871425" y="1803100"/>
              <a:ext cx="14300" cy="59700"/>
            </a:xfrm>
            <a:custGeom>
              <a:avLst/>
              <a:gdLst/>
              <a:ahLst/>
              <a:cxnLst/>
              <a:rect l="l" t="t" r="r" b="b"/>
              <a:pathLst>
                <a:path w="572" h="2388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387"/>
                  </a:lnTo>
                  <a:lnTo>
                    <a:pt x="562" y="2387"/>
                  </a:ln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8"/>
            <p:cNvSpPr/>
            <p:nvPr/>
          </p:nvSpPr>
          <p:spPr>
            <a:xfrm>
              <a:off x="1933750" y="1835375"/>
              <a:ext cx="14300" cy="106675"/>
            </a:xfrm>
            <a:custGeom>
              <a:avLst/>
              <a:gdLst/>
              <a:ahLst/>
              <a:cxnLst/>
              <a:rect l="l" t="t" r="r" b="b"/>
              <a:pathLst>
                <a:path w="572" h="4267" extrusionOk="0">
                  <a:moveTo>
                    <a:pt x="14" y="1"/>
                  </a:moveTo>
                  <a:lnTo>
                    <a:pt x="14" y="3978"/>
                  </a:lnTo>
                  <a:cubicBezTo>
                    <a:pt x="1" y="4170"/>
                    <a:pt x="144" y="4267"/>
                    <a:pt x="286" y="4267"/>
                  </a:cubicBezTo>
                  <a:cubicBezTo>
                    <a:pt x="429" y="4267"/>
                    <a:pt x="572" y="4170"/>
                    <a:pt x="558" y="3978"/>
                  </a:cubicBezTo>
                  <a:lnTo>
                    <a:pt x="558" y="8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8"/>
            <p:cNvSpPr/>
            <p:nvPr/>
          </p:nvSpPr>
          <p:spPr>
            <a:xfrm>
              <a:off x="1933675" y="1803100"/>
              <a:ext cx="14300" cy="27825"/>
            </a:xfrm>
            <a:custGeom>
              <a:avLst/>
              <a:gdLst/>
              <a:ahLst/>
              <a:cxnLst/>
              <a:rect l="l" t="t" r="r" b="b"/>
              <a:pathLst>
                <a:path w="572" h="1113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113"/>
                  </a:lnTo>
                  <a:lnTo>
                    <a:pt x="561" y="1113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8"/>
            <p:cNvSpPr/>
            <p:nvPr/>
          </p:nvSpPr>
          <p:spPr>
            <a:xfrm>
              <a:off x="1996075" y="1912725"/>
              <a:ext cx="14300" cy="29450"/>
            </a:xfrm>
            <a:custGeom>
              <a:avLst/>
              <a:gdLst/>
              <a:ahLst/>
              <a:cxnLst/>
              <a:rect l="l" t="t" r="r" b="b"/>
              <a:pathLst>
                <a:path w="572" h="1178" extrusionOk="0">
                  <a:moveTo>
                    <a:pt x="11" y="1"/>
                  </a:moveTo>
                  <a:lnTo>
                    <a:pt x="11" y="884"/>
                  </a:lnTo>
                  <a:cubicBezTo>
                    <a:pt x="1" y="1080"/>
                    <a:pt x="144" y="1177"/>
                    <a:pt x="286" y="1177"/>
                  </a:cubicBezTo>
                  <a:cubicBezTo>
                    <a:pt x="429" y="1177"/>
                    <a:pt x="572" y="1080"/>
                    <a:pt x="562" y="884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8"/>
            <p:cNvSpPr/>
            <p:nvPr/>
          </p:nvSpPr>
          <p:spPr>
            <a:xfrm>
              <a:off x="1996325" y="1803475"/>
              <a:ext cx="13800" cy="105300"/>
            </a:xfrm>
            <a:custGeom>
              <a:avLst/>
              <a:gdLst/>
              <a:ahLst/>
              <a:cxnLst/>
              <a:rect l="l" t="t" r="r" b="b"/>
              <a:pathLst>
                <a:path w="552" h="4212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4211"/>
                  </a:lnTo>
                  <a:lnTo>
                    <a:pt x="552" y="4211"/>
                  </a:ln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8"/>
            <p:cNvSpPr/>
            <p:nvPr/>
          </p:nvSpPr>
          <p:spPr>
            <a:xfrm>
              <a:off x="2058500" y="1861775"/>
              <a:ext cx="14300" cy="80400"/>
            </a:xfrm>
            <a:custGeom>
              <a:avLst/>
              <a:gdLst/>
              <a:ahLst/>
              <a:cxnLst/>
              <a:rect l="l" t="t" r="r" b="b"/>
              <a:pathLst>
                <a:path w="572" h="3216" extrusionOk="0">
                  <a:moveTo>
                    <a:pt x="10" y="1"/>
                  </a:moveTo>
                  <a:lnTo>
                    <a:pt x="10" y="2922"/>
                  </a:lnTo>
                  <a:cubicBezTo>
                    <a:pt x="0" y="3118"/>
                    <a:pt x="143" y="3215"/>
                    <a:pt x="286" y="3215"/>
                  </a:cubicBezTo>
                  <a:cubicBezTo>
                    <a:pt x="428" y="3215"/>
                    <a:pt x="571" y="3118"/>
                    <a:pt x="561" y="2922"/>
                  </a:cubicBezTo>
                  <a:lnTo>
                    <a:pt x="56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8"/>
            <p:cNvSpPr/>
            <p:nvPr/>
          </p:nvSpPr>
          <p:spPr>
            <a:xfrm>
              <a:off x="2058500" y="1803100"/>
              <a:ext cx="14300" cy="61025"/>
            </a:xfrm>
            <a:custGeom>
              <a:avLst/>
              <a:gdLst/>
              <a:ahLst/>
              <a:cxnLst/>
              <a:rect l="l" t="t" r="r" b="b"/>
              <a:pathLst>
                <a:path w="572" h="2441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2440"/>
                  </a:lnTo>
                  <a:lnTo>
                    <a:pt x="561" y="2440"/>
                  </a:lnTo>
                  <a:lnTo>
                    <a:pt x="561" y="289"/>
                  </a:lnTo>
                  <a:cubicBezTo>
                    <a:pt x="571" y="97"/>
                    <a:pt x="428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8"/>
            <p:cNvSpPr/>
            <p:nvPr/>
          </p:nvSpPr>
          <p:spPr>
            <a:xfrm>
              <a:off x="180662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8"/>
            <p:cNvSpPr/>
            <p:nvPr/>
          </p:nvSpPr>
          <p:spPr>
            <a:xfrm>
              <a:off x="1868850" y="1771975"/>
              <a:ext cx="19300" cy="19450"/>
            </a:xfrm>
            <a:custGeom>
              <a:avLst/>
              <a:gdLst/>
              <a:ahLst/>
              <a:cxnLst/>
              <a:rect l="l" t="t" r="r" b="b"/>
              <a:pathLst>
                <a:path w="772" h="778" extrusionOk="0">
                  <a:moveTo>
                    <a:pt x="386" y="1"/>
                  </a:moveTo>
                  <a:cubicBezTo>
                    <a:pt x="173" y="1"/>
                    <a:pt x="1" y="180"/>
                    <a:pt x="1" y="392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2"/>
                  </a:cubicBezTo>
                  <a:cubicBezTo>
                    <a:pt x="771" y="180"/>
                    <a:pt x="598" y="1"/>
                    <a:pt x="386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8"/>
            <p:cNvSpPr/>
            <p:nvPr/>
          </p:nvSpPr>
          <p:spPr>
            <a:xfrm>
              <a:off x="193127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80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80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8"/>
            <p:cNvSpPr/>
            <p:nvPr/>
          </p:nvSpPr>
          <p:spPr>
            <a:xfrm>
              <a:off x="1993675" y="1772150"/>
              <a:ext cx="19275" cy="19275"/>
            </a:xfrm>
            <a:custGeom>
              <a:avLst/>
              <a:gdLst/>
              <a:ahLst/>
              <a:cxnLst/>
              <a:rect l="l" t="t" r="r" b="b"/>
              <a:pathLst>
                <a:path w="771" h="771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8"/>
            <p:cNvSpPr/>
            <p:nvPr/>
          </p:nvSpPr>
          <p:spPr>
            <a:xfrm>
              <a:off x="2056075" y="1772150"/>
              <a:ext cx="19300" cy="19275"/>
            </a:xfrm>
            <a:custGeom>
              <a:avLst/>
              <a:gdLst/>
              <a:ahLst/>
              <a:cxnLst/>
              <a:rect l="l" t="t" r="r" b="b"/>
              <a:pathLst>
                <a:path w="772" h="771" extrusionOk="0">
                  <a:moveTo>
                    <a:pt x="386" y="0"/>
                  </a:moveTo>
                  <a:cubicBezTo>
                    <a:pt x="167" y="0"/>
                    <a:pt x="1" y="173"/>
                    <a:pt x="1" y="385"/>
                  </a:cubicBezTo>
                  <a:cubicBezTo>
                    <a:pt x="1" y="598"/>
                    <a:pt x="167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8"/>
            <p:cNvSpPr/>
            <p:nvPr/>
          </p:nvSpPr>
          <p:spPr>
            <a:xfrm>
              <a:off x="2118150" y="1800850"/>
              <a:ext cx="28750" cy="27600"/>
            </a:xfrm>
            <a:custGeom>
              <a:avLst/>
              <a:gdLst/>
              <a:ahLst/>
              <a:cxnLst/>
              <a:rect l="l" t="t" r="r" b="b"/>
              <a:pathLst>
                <a:path w="1150" h="1104" extrusionOk="0">
                  <a:moveTo>
                    <a:pt x="845" y="1"/>
                  </a:moveTo>
                  <a:cubicBezTo>
                    <a:pt x="774" y="1"/>
                    <a:pt x="705" y="28"/>
                    <a:pt x="652" y="81"/>
                  </a:cubicBezTo>
                  <a:lnTo>
                    <a:pt x="107" y="632"/>
                  </a:lnTo>
                  <a:cubicBezTo>
                    <a:pt x="1" y="738"/>
                    <a:pt x="1" y="911"/>
                    <a:pt x="107" y="1023"/>
                  </a:cubicBezTo>
                  <a:cubicBezTo>
                    <a:pt x="160" y="1070"/>
                    <a:pt x="227" y="1103"/>
                    <a:pt x="300" y="1103"/>
                  </a:cubicBezTo>
                  <a:cubicBezTo>
                    <a:pt x="373" y="1103"/>
                    <a:pt x="446" y="1070"/>
                    <a:pt x="499" y="1023"/>
                  </a:cubicBezTo>
                  <a:lnTo>
                    <a:pt x="1043" y="472"/>
                  </a:lnTo>
                  <a:cubicBezTo>
                    <a:pt x="1149" y="366"/>
                    <a:pt x="1149" y="187"/>
                    <a:pt x="1043" y="81"/>
                  </a:cubicBezTo>
                  <a:cubicBezTo>
                    <a:pt x="987" y="28"/>
                    <a:pt x="915" y="1"/>
                    <a:pt x="84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8"/>
            <p:cNvSpPr/>
            <p:nvPr/>
          </p:nvSpPr>
          <p:spPr>
            <a:xfrm>
              <a:off x="2171275" y="1793975"/>
              <a:ext cx="14375" cy="33475"/>
            </a:xfrm>
            <a:custGeom>
              <a:avLst/>
              <a:gdLst/>
              <a:ahLst/>
              <a:cxnLst/>
              <a:rect l="l" t="t" r="r" b="b"/>
              <a:pathLst>
                <a:path w="575" h="1339" extrusionOk="0">
                  <a:moveTo>
                    <a:pt x="287" y="0"/>
                  </a:moveTo>
                  <a:cubicBezTo>
                    <a:pt x="143" y="0"/>
                    <a:pt x="0" y="97"/>
                    <a:pt x="14" y="289"/>
                  </a:cubicBezTo>
                  <a:lnTo>
                    <a:pt x="14" y="1066"/>
                  </a:lnTo>
                  <a:cubicBezTo>
                    <a:pt x="14" y="1219"/>
                    <a:pt x="133" y="1338"/>
                    <a:pt x="286" y="1338"/>
                  </a:cubicBezTo>
                  <a:cubicBezTo>
                    <a:pt x="439" y="1338"/>
                    <a:pt x="565" y="1219"/>
                    <a:pt x="565" y="1066"/>
                  </a:cubicBezTo>
                  <a:lnTo>
                    <a:pt x="565" y="289"/>
                  </a:lnTo>
                  <a:cubicBezTo>
                    <a:pt x="575" y="97"/>
                    <a:pt x="430" y="0"/>
                    <a:pt x="28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8"/>
            <p:cNvSpPr/>
            <p:nvPr/>
          </p:nvSpPr>
          <p:spPr>
            <a:xfrm>
              <a:off x="2104725" y="1863750"/>
              <a:ext cx="21750" cy="32250"/>
            </a:xfrm>
            <a:custGeom>
              <a:avLst/>
              <a:gdLst/>
              <a:ahLst/>
              <a:cxnLst/>
              <a:rect l="l" t="t" r="r" b="b"/>
              <a:pathLst>
                <a:path w="870" h="1290" extrusionOk="0">
                  <a:moveTo>
                    <a:pt x="308" y="1"/>
                  </a:moveTo>
                  <a:cubicBezTo>
                    <a:pt x="279" y="1"/>
                    <a:pt x="249" y="5"/>
                    <a:pt x="219" y="14"/>
                  </a:cubicBezTo>
                  <a:cubicBezTo>
                    <a:pt x="73" y="68"/>
                    <a:pt x="0" y="220"/>
                    <a:pt x="47" y="366"/>
                  </a:cubicBezTo>
                  <a:lnTo>
                    <a:pt x="299" y="1097"/>
                  </a:lnTo>
                  <a:cubicBezTo>
                    <a:pt x="339" y="1209"/>
                    <a:pt x="438" y="1283"/>
                    <a:pt x="558" y="1289"/>
                  </a:cubicBezTo>
                  <a:cubicBezTo>
                    <a:pt x="591" y="1283"/>
                    <a:pt x="618" y="1283"/>
                    <a:pt x="651" y="1269"/>
                  </a:cubicBezTo>
                  <a:cubicBezTo>
                    <a:pt x="790" y="1223"/>
                    <a:pt x="870" y="1063"/>
                    <a:pt x="817" y="917"/>
                  </a:cubicBezTo>
                  <a:lnTo>
                    <a:pt x="571" y="187"/>
                  </a:lnTo>
                  <a:cubicBezTo>
                    <a:pt x="529" y="71"/>
                    <a:pt x="423" y="1"/>
                    <a:pt x="30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38"/>
            <p:cNvSpPr/>
            <p:nvPr/>
          </p:nvSpPr>
          <p:spPr>
            <a:xfrm>
              <a:off x="2161475" y="1864450"/>
              <a:ext cx="23425" cy="31550"/>
            </a:xfrm>
            <a:custGeom>
              <a:avLst/>
              <a:gdLst/>
              <a:ahLst/>
              <a:cxnLst/>
              <a:rect l="l" t="t" r="r" b="b"/>
              <a:pathLst>
                <a:path w="937" h="1262" extrusionOk="0">
                  <a:moveTo>
                    <a:pt x="313" y="0"/>
                  </a:moveTo>
                  <a:cubicBezTo>
                    <a:pt x="275" y="0"/>
                    <a:pt x="237" y="9"/>
                    <a:pt x="200" y="26"/>
                  </a:cubicBezTo>
                  <a:cubicBezTo>
                    <a:pt x="60" y="86"/>
                    <a:pt x="1" y="252"/>
                    <a:pt x="60" y="391"/>
                  </a:cubicBezTo>
                  <a:lnTo>
                    <a:pt x="379" y="1095"/>
                  </a:lnTo>
                  <a:cubicBezTo>
                    <a:pt x="419" y="1195"/>
                    <a:pt x="519" y="1261"/>
                    <a:pt x="625" y="1261"/>
                  </a:cubicBezTo>
                  <a:cubicBezTo>
                    <a:pt x="665" y="1261"/>
                    <a:pt x="704" y="1255"/>
                    <a:pt x="738" y="1235"/>
                  </a:cubicBezTo>
                  <a:cubicBezTo>
                    <a:pt x="877" y="1175"/>
                    <a:pt x="937" y="1009"/>
                    <a:pt x="877" y="869"/>
                  </a:cubicBezTo>
                  <a:lnTo>
                    <a:pt x="565" y="166"/>
                  </a:lnTo>
                  <a:cubicBezTo>
                    <a:pt x="516" y="63"/>
                    <a:pt x="418" y="0"/>
                    <a:pt x="31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38"/>
            <p:cNvSpPr/>
            <p:nvPr/>
          </p:nvSpPr>
          <p:spPr>
            <a:xfrm>
              <a:off x="2137425" y="1662050"/>
              <a:ext cx="14300" cy="36425"/>
            </a:xfrm>
            <a:custGeom>
              <a:avLst/>
              <a:gdLst/>
              <a:ahLst/>
              <a:cxnLst/>
              <a:rect l="l" t="t" r="r" b="b"/>
              <a:pathLst>
                <a:path w="572" h="1457" extrusionOk="0">
                  <a:moveTo>
                    <a:pt x="286" y="1"/>
                  </a:moveTo>
                  <a:cubicBezTo>
                    <a:pt x="143" y="1"/>
                    <a:pt x="0" y="99"/>
                    <a:pt x="13" y="295"/>
                  </a:cubicBezTo>
                  <a:lnTo>
                    <a:pt x="13" y="1178"/>
                  </a:lnTo>
                  <a:cubicBezTo>
                    <a:pt x="13" y="1330"/>
                    <a:pt x="133" y="1450"/>
                    <a:pt x="286" y="1457"/>
                  </a:cubicBezTo>
                  <a:cubicBezTo>
                    <a:pt x="438" y="1450"/>
                    <a:pt x="558" y="1330"/>
                    <a:pt x="558" y="1178"/>
                  </a:cubicBezTo>
                  <a:lnTo>
                    <a:pt x="558" y="295"/>
                  </a:lnTo>
                  <a:cubicBezTo>
                    <a:pt x="571" y="99"/>
                    <a:pt x="428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8"/>
            <p:cNvSpPr/>
            <p:nvPr/>
          </p:nvSpPr>
          <p:spPr>
            <a:xfrm>
              <a:off x="1910675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030" y="552"/>
                  </a:lnTo>
                  <a:cubicBezTo>
                    <a:pt x="1382" y="532"/>
                    <a:pt x="1382" y="21"/>
                    <a:pt x="1030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8"/>
            <p:cNvSpPr/>
            <p:nvPr/>
          </p:nvSpPr>
          <p:spPr>
            <a:xfrm>
              <a:off x="1911025" y="1704750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8"/>
            <p:cNvSpPr/>
            <p:nvPr/>
          </p:nvSpPr>
          <p:spPr>
            <a:xfrm>
              <a:off x="1911025" y="1685350"/>
              <a:ext cx="34050" cy="13950"/>
            </a:xfrm>
            <a:custGeom>
              <a:avLst/>
              <a:gdLst/>
              <a:ahLst/>
              <a:cxnLst/>
              <a:rect l="l" t="t" r="r" b="b"/>
              <a:pathLst>
                <a:path w="1362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009" y="558"/>
                  </a:lnTo>
                  <a:cubicBezTo>
                    <a:pt x="1361" y="538"/>
                    <a:pt x="1361" y="20"/>
                    <a:pt x="1009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8"/>
            <p:cNvSpPr/>
            <p:nvPr/>
          </p:nvSpPr>
          <p:spPr>
            <a:xfrm>
              <a:off x="19477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8"/>
            <p:cNvSpPr/>
            <p:nvPr/>
          </p:nvSpPr>
          <p:spPr>
            <a:xfrm>
              <a:off x="1947700" y="17047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62" y="532"/>
                    <a:pt x="1362" y="21"/>
                    <a:pt x="101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8"/>
            <p:cNvSpPr/>
            <p:nvPr/>
          </p:nvSpPr>
          <p:spPr>
            <a:xfrm>
              <a:off x="1947200" y="1685350"/>
              <a:ext cx="34550" cy="13950"/>
            </a:xfrm>
            <a:custGeom>
              <a:avLst/>
              <a:gdLst/>
              <a:ahLst/>
              <a:cxnLst/>
              <a:rect l="l" t="t" r="r" b="b"/>
              <a:pathLst>
                <a:path w="1382" h="558" extrusionOk="0">
                  <a:moveTo>
                    <a:pt x="372" y="0"/>
                  </a:moveTo>
                  <a:cubicBezTo>
                    <a:pt x="1" y="7"/>
                    <a:pt x="1" y="558"/>
                    <a:pt x="372" y="558"/>
                  </a:cubicBezTo>
                  <a:lnTo>
                    <a:pt x="1036" y="558"/>
                  </a:lnTo>
                  <a:cubicBezTo>
                    <a:pt x="1382" y="538"/>
                    <a:pt x="1382" y="20"/>
                    <a:pt x="1036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8"/>
            <p:cNvSpPr/>
            <p:nvPr/>
          </p:nvSpPr>
          <p:spPr>
            <a:xfrm>
              <a:off x="1947700" y="1666075"/>
              <a:ext cx="34550" cy="13825"/>
            </a:xfrm>
            <a:custGeom>
              <a:avLst/>
              <a:gdLst/>
              <a:ahLst/>
              <a:cxnLst/>
              <a:rect l="l" t="t" r="r" b="b"/>
              <a:pathLst>
                <a:path w="1382" h="553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8"/>
            <p:cNvSpPr/>
            <p:nvPr/>
          </p:nvSpPr>
          <p:spPr>
            <a:xfrm>
              <a:off x="1984375" y="172417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1017" y="552"/>
                  </a:lnTo>
                  <a:cubicBezTo>
                    <a:pt x="1362" y="532"/>
                    <a:pt x="1362" y="21"/>
                    <a:pt x="101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38"/>
            <p:cNvSpPr/>
            <p:nvPr/>
          </p:nvSpPr>
          <p:spPr>
            <a:xfrm>
              <a:off x="20224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1036" y="552"/>
                  </a:lnTo>
                  <a:cubicBezTo>
                    <a:pt x="1381" y="532"/>
                    <a:pt x="1381" y="21"/>
                    <a:pt x="1036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38"/>
            <p:cNvSpPr/>
            <p:nvPr/>
          </p:nvSpPr>
          <p:spPr>
            <a:xfrm>
              <a:off x="1983875" y="1704750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373" y="1"/>
                  </a:moveTo>
                  <a:cubicBezTo>
                    <a:pt x="1" y="1"/>
                    <a:pt x="1" y="552"/>
                    <a:pt x="373" y="559"/>
                  </a:cubicBezTo>
                  <a:lnTo>
                    <a:pt x="1030" y="559"/>
                  </a:lnTo>
                  <a:cubicBezTo>
                    <a:pt x="1382" y="539"/>
                    <a:pt x="1382" y="21"/>
                    <a:pt x="103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38"/>
            <p:cNvSpPr/>
            <p:nvPr/>
          </p:nvSpPr>
          <p:spPr>
            <a:xfrm>
              <a:off x="1863050" y="1676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38"/>
            <p:cNvSpPr/>
            <p:nvPr/>
          </p:nvSpPr>
          <p:spPr>
            <a:xfrm>
              <a:off x="1883625" y="1677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38"/>
            <p:cNvSpPr/>
            <p:nvPr/>
          </p:nvSpPr>
          <p:spPr>
            <a:xfrm>
              <a:off x="1858725" y="1852325"/>
              <a:ext cx="39550" cy="21250"/>
            </a:xfrm>
            <a:custGeom>
              <a:avLst/>
              <a:gdLst/>
              <a:ahLst/>
              <a:cxnLst/>
              <a:rect l="l" t="t" r="r" b="b"/>
              <a:pathLst>
                <a:path w="1582" h="850" extrusionOk="0">
                  <a:moveTo>
                    <a:pt x="240" y="0"/>
                  </a:moveTo>
                  <a:cubicBezTo>
                    <a:pt x="107" y="0"/>
                    <a:pt x="1" y="106"/>
                    <a:pt x="1" y="239"/>
                  </a:cubicBezTo>
                  <a:lnTo>
                    <a:pt x="1" y="604"/>
                  </a:lnTo>
                  <a:cubicBezTo>
                    <a:pt x="1" y="737"/>
                    <a:pt x="107" y="843"/>
                    <a:pt x="240" y="850"/>
                  </a:cubicBezTo>
                  <a:lnTo>
                    <a:pt x="1335" y="850"/>
                  </a:lnTo>
                  <a:cubicBezTo>
                    <a:pt x="1468" y="850"/>
                    <a:pt x="1581" y="737"/>
                    <a:pt x="1581" y="604"/>
                  </a:cubicBezTo>
                  <a:lnTo>
                    <a:pt x="1581" y="239"/>
                  </a:lnTo>
                  <a:cubicBezTo>
                    <a:pt x="1581" y="106"/>
                    <a:pt x="1468" y="0"/>
                    <a:pt x="13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38"/>
            <p:cNvSpPr/>
            <p:nvPr/>
          </p:nvSpPr>
          <p:spPr>
            <a:xfrm>
              <a:off x="1921150" y="1824600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46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41" y="850"/>
                  </a:lnTo>
                  <a:cubicBezTo>
                    <a:pt x="1474" y="850"/>
                    <a:pt x="1580" y="744"/>
                    <a:pt x="1580" y="611"/>
                  </a:cubicBezTo>
                  <a:lnTo>
                    <a:pt x="1580" y="246"/>
                  </a:lnTo>
                  <a:cubicBezTo>
                    <a:pt x="1580" y="107"/>
                    <a:pt x="1474" y="0"/>
                    <a:pt x="134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38"/>
            <p:cNvSpPr/>
            <p:nvPr/>
          </p:nvSpPr>
          <p:spPr>
            <a:xfrm>
              <a:off x="1983550" y="1900450"/>
              <a:ext cx="39375" cy="21100"/>
            </a:xfrm>
            <a:custGeom>
              <a:avLst/>
              <a:gdLst/>
              <a:ahLst/>
              <a:cxnLst/>
              <a:rect l="l" t="t" r="r" b="b"/>
              <a:pathLst>
                <a:path w="1575" h="844" extrusionOk="0">
                  <a:moveTo>
                    <a:pt x="240" y="0"/>
                  </a:moveTo>
                  <a:cubicBezTo>
                    <a:pt x="107" y="0"/>
                    <a:pt x="1" y="107"/>
                    <a:pt x="1" y="239"/>
                  </a:cubicBezTo>
                  <a:lnTo>
                    <a:pt x="1" y="605"/>
                  </a:lnTo>
                  <a:cubicBezTo>
                    <a:pt x="1" y="737"/>
                    <a:pt x="107" y="844"/>
                    <a:pt x="240" y="844"/>
                  </a:cubicBezTo>
                  <a:lnTo>
                    <a:pt x="1335" y="844"/>
                  </a:lnTo>
                  <a:cubicBezTo>
                    <a:pt x="1468" y="844"/>
                    <a:pt x="1574" y="737"/>
                    <a:pt x="1574" y="605"/>
                  </a:cubicBezTo>
                  <a:lnTo>
                    <a:pt x="1574" y="239"/>
                  </a:lnTo>
                  <a:cubicBezTo>
                    <a:pt x="1574" y="107"/>
                    <a:pt x="1468" y="0"/>
                    <a:pt x="13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38"/>
            <p:cNvSpPr/>
            <p:nvPr/>
          </p:nvSpPr>
          <p:spPr>
            <a:xfrm>
              <a:off x="2045800" y="1855125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46" y="1"/>
                  </a:moveTo>
                  <a:cubicBezTo>
                    <a:pt x="113" y="1"/>
                    <a:pt x="0" y="107"/>
                    <a:pt x="7" y="240"/>
                  </a:cubicBezTo>
                  <a:lnTo>
                    <a:pt x="7" y="605"/>
                  </a:lnTo>
                  <a:cubicBezTo>
                    <a:pt x="0" y="738"/>
                    <a:pt x="113" y="844"/>
                    <a:pt x="246" y="851"/>
                  </a:cubicBezTo>
                  <a:lnTo>
                    <a:pt x="1341" y="851"/>
                  </a:lnTo>
                  <a:cubicBezTo>
                    <a:pt x="1474" y="851"/>
                    <a:pt x="1580" y="738"/>
                    <a:pt x="1580" y="605"/>
                  </a:cubicBezTo>
                  <a:lnTo>
                    <a:pt x="1580" y="240"/>
                  </a:lnTo>
                  <a:cubicBezTo>
                    <a:pt x="1580" y="107"/>
                    <a:pt x="1474" y="1"/>
                    <a:pt x="13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8"/>
            <p:cNvSpPr/>
            <p:nvPr/>
          </p:nvSpPr>
          <p:spPr>
            <a:xfrm>
              <a:off x="1788350" y="1677875"/>
              <a:ext cx="54475" cy="53625"/>
            </a:xfrm>
            <a:custGeom>
              <a:avLst/>
              <a:gdLst/>
              <a:ahLst/>
              <a:cxnLst/>
              <a:rect l="l" t="t" r="r" b="b"/>
              <a:pathLst>
                <a:path w="2179" h="2145" extrusionOk="0">
                  <a:moveTo>
                    <a:pt x="187" y="0"/>
                  </a:moveTo>
                  <a:cubicBezTo>
                    <a:pt x="74" y="53"/>
                    <a:pt x="1" y="173"/>
                    <a:pt x="1" y="299"/>
                  </a:cubicBezTo>
                  <a:lnTo>
                    <a:pt x="1" y="1806"/>
                  </a:lnTo>
                  <a:cubicBezTo>
                    <a:pt x="1" y="1992"/>
                    <a:pt x="147" y="2138"/>
                    <a:pt x="333" y="2145"/>
                  </a:cubicBezTo>
                  <a:lnTo>
                    <a:pt x="1979" y="2145"/>
                  </a:lnTo>
                  <a:cubicBezTo>
                    <a:pt x="2052" y="2145"/>
                    <a:pt x="2119" y="2118"/>
                    <a:pt x="2179" y="2072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5" name="Google Shape;5895;p39"/>
          <p:cNvSpPr/>
          <p:nvPr/>
        </p:nvSpPr>
        <p:spPr>
          <a:xfrm rot="390020">
            <a:off x="643557" y="681192"/>
            <a:ext cx="1303782" cy="454371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96" name="Google Shape;5896;p39"/>
          <p:cNvCxnSpPr/>
          <p:nvPr/>
        </p:nvCxnSpPr>
        <p:spPr>
          <a:xfrm>
            <a:off x="39303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97" name="Google Shape;5897;p39"/>
          <p:cNvCxnSpPr/>
          <p:nvPr/>
        </p:nvCxnSpPr>
        <p:spPr>
          <a:xfrm>
            <a:off x="43304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98" name="Google Shape;5898;p39"/>
          <p:cNvCxnSpPr/>
          <p:nvPr/>
        </p:nvCxnSpPr>
        <p:spPr>
          <a:xfrm>
            <a:off x="47304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99" name="Google Shape;5899;p39"/>
          <p:cNvCxnSpPr/>
          <p:nvPr/>
        </p:nvCxnSpPr>
        <p:spPr>
          <a:xfrm>
            <a:off x="51305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0" name="Google Shape;5900;p39"/>
          <p:cNvCxnSpPr/>
          <p:nvPr/>
        </p:nvCxnSpPr>
        <p:spPr>
          <a:xfrm>
            <a:off x="55305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1" name="Google Shape;5901;p39"/>
          <p:cNvCxnSpPr/>
          <p:nvPr/>
        </p:nvCxnSpPr>
        <p:spPr>
          <a:xfrm>
            <a:off x="59306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2" name="Google Shape;5902;p39"/>
          <p:cNvCxnSpPr/>
          <p:nvPr/>
        </p:nvCxnSpPr>
        <p:spPr>
          <a:xfrm>
            <a:off x="63306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3" name="Google Shape;5903;p39"/>
          <p:cNvCxnSpPr/>
          <p:nvPr/>
        </p:nvCxnSpPr>
        <p:spPr>
          <a:xfrm>
            <a:off x="67307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4" name="Google Shape;5904;p39"/>
          <p:cNvCxnSpPr/>
          <p:nvPr/>
        </p:nvCxnSpPr>
        <p:spPr>
          <a:xfrm>
            <a:off x="71307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5" name="Google Shape;5905;p39"/>
          <p:cNvCxnSpPr/>
          <p:nvPr/>
        </p:nvCxnSpPr>
        <p:spPr>
          <a:xfrm>
            <a:off x="75308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6" name="Google Shape;5906;p39"/>
          <p:cNvCxnSpPr/>
          <p:nvPr/>
        </p:nvCxnSpPr>
        <p:spPr>
          <a:xfrm>
            <a:off x="79308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7" name="Google Shape;5907;p39"/>
          <p:cNvCxnSpPr/>
          <p:nvPr/>
        </p:nvCxnSpPr>
        <p:spPr>
          <a:xfrm>
            <a:off x="83309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8" name="Google Shape;5908;p39"/>
          <p:cNvCxnSpPr/>
          <p:nvPr/>
        </p:nvCxnSpPr>
        <p:spPr>
          <a:xfrm>
            <a:off x="87309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09" name="Google Shape;5909;p39"/>
          <p:cNvCxnSpPr/>
          <p:nvPr/>
        </p:nvCxnSpPr>
        <p:spPr>
          <a:xfrm rot="10800000">
            <a:off x="6405650" y="203568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0" name="Google Shape;5910;p39"/>
          <p:cNvCxnSpPr/>
          <p:nvPr/>
        </p:nvCxnSpPr>
        <p:spPr>
          <a:xfrm rot="10800000">
            <a:off x="6405650" y="163563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1" name="Google Shape;5911;p39"/>
          <p:cNvCxnSpPr/>
          <p:nvPr/>
        </p:nvCxnSpPr>
        <p:spPr>
          <a:xfrm rot="10800000">
            <a:off x="6405650" y="123558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2" name="Google Shape;5912;p39"/>
          <p:cNvCxnSpPr/>
          <p:nvPr/>
        </p:nvCxnSpPr>
        <p:spPr>
          <a:xfrm rot="10800000">
            <a:off x="6405650" y="83553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3" name="Google Shape;5913;p39"/>
          <p:cNvCxnSpPr/>
          <p:nvPr/>
        </p:nvCxnSpPr>
        <p:spPr>
          <a:xfrm rot="10800000">
            <a:off x="6405650" y="43548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4" name="Google Shape;5914;p39"/>
          <p:cNvCxnSpPr/>
          <p:nvPr/>
        </p:nvCxnSpPr>
        <p:spPr>
          <a:xfrm rot="10800000">
            <a:off x="6405650" y="3543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5" name="Google Shape;5915;p39"/>
          <p:cNvCxnSpPr/>
          <p:nvPr/>
        </p:nvCxnSpPr>
        <p:spPr>
          <a:xfrm rot="10800000">
            <a:off x="6405650" y="-36461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6" name="Google Shape;5916;p39"/>
          <p:cNvCxnSpPr/>
          <p:nvPr/>
        </p:nvCxnSpPr>
        <p:spPr>
          <a:xfrm rot="10800000">
            <a:off x="6405650" y="-76466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7" name="Google Shape;5917;p39"/>
          <p:cNvCxnSpPr/>
          <p:nvPr/>
        </p:nvCxnSpPr>
        <p:spPr>
          <a:xfrm rot="10800000">
            <a:off x="6405650" y="-116471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8" name="Google Shape;5918;p39"/>
          <p:cNvCxnSpPr/>
          <p:nvPr/>
        </p:nvCxnSpPr>
        <p:spPr>
          <a:xfrm rot="10800000">
            <a:off x="6405650" y="-156476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9" name="Google Shape;5919;p39"/>
          <p:cNvCxnSpPr/>
          <p:nvPr/>
        </p:nvCxnSpPr>
        <p:spPr>
          <a:xfrm rot="10800000">
            <a:off x="6405650" y="-196481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20" name="Google Shape;5920;p39"/>
          <p:cNvCxnSpPr/>
          <p:nvPr/>
        </p:nvCxnSpPr>
        <p:spPr>
          <a:xfrm rot="10800000">
            <a:off x="6405650" y="-236486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21" name="Google Shape;5921;p39"/>
          <p:cNvCxnSpPr/>
          <p:nvPr/>
        </p:nvCxnSpPr>
        <p:spPr>
          <a:xfrm rot="10800000">
            <a:off x="6405650" y="-273622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22" name="Google Shape;5922;p39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2598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BRAND CONSTRUCTION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923" name="Google Shape;5923;p39"/>
          <p:cNvGrpSpPr/>
          <p:nvPr/>
        </p:nvGrpSpPr>
        <p:grpSpPr>
          <a:xfrm>
            <a:off x="4727028" y="1187002"/>
            <a:ext cx="3204032" cy="2739149"/>
            <a:chOff x="4197638" y="2838275"/>
            <a:chExt cx="807000" cy="674086"/>
          </a:xfrm>
        </p:grpSpPr>
        <p:sp>
          <p:nvSpPr>
            <p:cNvPr id="5924" name="Google Shape;5924;p39"/>
            <p:cNvSpPr/>
            <p:nvPr/>
          </p:nvSpPr>
          <p:spPr>
            <a:xfrm>
              <a:off x="4302500" y="2911100"/>
              <a:ext cx="586500" cy="583700"/>
            </a:xfrm>
            <a:custGeom>
              <a:avLst/>
              <a:gdLst/>
              <a:ahLst/>
              <a:cxnLst/>
              <a:rect l="l" t="t" r="r" b="b"/>
              <a:pathLst>
                <a:path w="23460" h="23348" extrusionOk="0">
                  <a:moveTo>
                    <a:pt x="11726" y="10866"/>
                  </a:moveTo>
                  <a:cubicBezTo>
                    <a:pt x="12140" y="10866"/>
                    <a:pt x="12538" y="11187"/>
                    <a:pt x="12539" y="11673"/>
                  </a:cubicBezTo>
                  <a:cubicBezTo>
                    <a:pt x="12539" y="12119"/>
                    <a:pt x="12177" y="12482"/>
                    <a:pt x="11730" y="12482"/>
                  </a:cubicBezTo>
                  <a:cubicBezTo>
                    <a:pt x="11012" y="12479"/>
                    <a:pt x="10653" y="11611"/>
                    <a:pt x="11161" y="11104"/>
                  </a:cubicBezTo>
                  <a:cubicBezTo>
                    <a:pt x="11325" y="10939"/>
                    <a:pt x="11528" y="10866"/>
                    <a:pt x="11726" y="10866"/>
                  </a:cubicBezTo>
                  <a:close/>
                  <a:moveTo>
                    <a:pt x="11729" y="1"/>
                  </a:moveTo>
                  <a:cubicBezTo>
                    <a:pt x="11725" y="1"/>
                    <a:pt x="11721" y="1"/>
                    <a:pt x="11717" y="1"/>
                  </a:cubicBezTo>
                  <a:cubicBezTo>
                    <a:pt x="5243" y="7"/>
                    <a:pt x="1" y="5240"/>
                    <a:pt x="7" y="11686"/>
                  </a:cubicBezTo>
                  <a:cubicBezTo>
                    <a:pt x="14" y="18128"/>
                    <a:pt x="5262" y="23347"/>
                    <a:pt x="11731" y="23347"/>
                  </a:cubicBezTo>
                  <a:cubicBezTo>
                    <a:pt x="11735" y="23347"/>
                    <a:pt x="11739" y="23347"/>
                    <a:pt x="11744" y="23347"/>
                  </a:cubicBezTo>
                  <a:cubicBezTo>
                    <a:pt x="18216" y="23341"/>
                    <a:pt x="23460" y="18106"/>
                    <a:pt x="23451" y="11660"/>
                  </a:cubicBezTo>
                  <a:cubicBezTo>
                    <a:pt x="23444" y="5218"/>
                    <a:pt x="18198" y="1"/>
                    <a:pt x="1172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39"/>
            <p:cNvSpPr/>
            <p:nvPr/>
          </p:nvSpPr>
          <p:spPr>
            <a:xfrm>
              <a:off x="4277675" y="2911100"/>
              <a:ext cx="636550" cy="587925"/>
            </a:xfrm>
            <a:custGeom>
              <a:avLst/>
              <a:gdLst/>
              <a:ahLst/>
              <a:cxnLst/>
              <a:rect l="l" t="t" r="r" b="b"/>
              <a:pathLst>
                <a:path w="25462" h="23517" extrusionOk="0">
                  <a:moveTo>
                    <a:pt x="12787" y="0"/>
                  </a:moveTo>
                  <a:cubicBezTo>
                    <a:pt x="12761" y="0"/>
                    <a:pt x="12736" y="0"/>
                    <a:pt x="12710" y="1"/>
                  </a:cubicBezTo>
                  <a:cubicBezTo>
                    <a:pt x="15813" y="3"/>
                    <a:pt x="18789" y="1236"/>
                    <a:pt x="20985" y="3429"/>
                  </a:cubicBezTo>
                  <a:cubicBezTo>
                    <a:pt x="24299" y="6763"/>
                    <a:pt x="25284" y="11765"/>
                    <a:pt x="23479" y="16108"/>
                  </a:cubicBezTo>
                  <a:cubicBezTo>
                    <a:pt x="21675" y="20449"/>
                    <a:pt x="17438" y="23281"/>
                    <a:pt x="12737" y="23286"/>
                  </a:cubicBezTo>
                  <a:cubicBezTo>
                    <a:pt x="12731" y="23286"/>
                    <a:pt x="12726" y="23286"/>
                    <a:pt x="12720" y="23286"/>
                  </a:cubicBezTo>
                  <a:cubicBezTo>
                    <a:pt x="8023" y="23286"/>
                    <a:pt x="3787" y="20465"/>
                    <a:pt x="1976" y="16132"/>
                  </a:cubicBezTo>
                  <a:cubicBezTo>
                    <a:pt x="161" y="11794"/>
                    <a:pt x="1134" y="6789"/>
                    <a:pt x="4442" y="3447"/>
                  </a:cubicBezTo>
                  <a:cubicBezTo>
                    <a:pt x="6633" y="1249"/>
                    <a:pt x="9607" y="9"/>
                    <a:pt x="12710" y="1"/>
                  </a:cubicBezTo>
                  <a:cubicBezTo>
                    <a:pt x="12701" y="1"/>
                    <a:pt x="12692" y="0"/>
                    <a:pt x="12683" y="0"/>
                  </a:cubicBezTo>
                  <a:cubicBezTo>
                    <a:pt x="7940" y="0"/>
                    <a:pt x="3661" y="2848"/>
                    <a:pt x="1831" y="7227"/>
                  </a:cubicBezTo>
                  <a:cubicBezTo>
                    <a:pt x="0" y="11611"/>
                    <a:pt x="989" y="16668"/>
                    <a:pt x="4337" y="20042"/>
                  </a:cubicBezTo>
                  <a:cubicBezTo>
                    <a:pt x="6563" y="22269"/>
                    <a:pt x="9582" y="23517"/>
                    <a:pt x="12728" y="23517"/>
                  </a:cubicBezTo>
                  <a:cubicBezTo>
                    <a:pt x="12731" y="23517"/>
                    <a:pt x="12734" y="23517"/>
                    <a:pt x="12737" y="23517"/>
                  </a:cubicBezTo>
                  <a:cubicBezTo>
                    <a:pt x="15886" y="23512"/>
                    <a:pt x="18906" y="22255"/>
                    <a:pt x="21128" y="20024"/>
                  </a:cubicBezTo>
                  <a:cubicBezTo>
                    <a:pt x="24479" y="16646"/>
                    <a:pt x="25462" y="11581"/>
                    <a:pt x="23618" y="7196"/>
                  </a:cubicBezTo>
                  <a:cubicBezTo>
                    <a:pt x="21784" y="2833"/>
                    <a:pt x="17512" y="0"/>
                    <a:pt x="127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39"/>
            <p:cNvSpPr/>
            <p:nvPr/>
          </p:nvSpPr>
          <p:spPr>
            <a:xfrm>
              <a:off x="4572675" y="3178400"/>
              <a:ext cx="46175" cy="44750"/>
            </a:xfrm>
            <a:custGeom>
              <a:avLst/>
              <a:gdLst/>
              <a:ahLst/>
              <a:cxnLst/>
              <a:rect l="l" t="t" r="r" b="b"/>
              <a:pathLst>
                <a:path w="1847" h="1790" extrusionOk="0">
                  <a:moveTo>
                    <a:pt x="923" y="0"/>
                  </a:moveTo>
                  <a:cubicBezTo>
                    <a:pt x="673" y="0"/>
                    <a:pt x="423" y="102"/>
                    <a:pt x="242" y="306"/>
                  </a:cubicBezTo>
                  <a:cubicBezTo>
                    <a:pt x="79" y="491"/>
                    <a:pt x="0" y="737"/>
                    <a:pt x="27" y="983"/>
                  </a:cubicBezTo>
                  <a:cubicBezTo>
                    <a:pt x="75" y="1442"/>
                    <a:pt x="462" y="1790"/>
                    <a:pt x="923" y="1790"/>
                  </a:cubicBezTo>
                  <a:cubicBezTo>
                    <a:pt x="710" y="1790"/>
                    <a:pt x="508" y="1697"/>
                    <a:pt x="367" y="1537"/>
                  </a:cubicBezTo>
                  <a:cubicBezTo>
                    <a:pt x="235" y="1383"/>
                    <a:pt x="174" y="1183"/>
                    <a:pt x="200" y="983"/>
                  </a:cubicBezTo>
                  <a:cubicBezTo>
                    <a:pt x="246" y="620"/>
                    <a:pt x="554" y="348"/>
                    <a:pt x="921" y="348"/>
                  </a:cubicBezTo>
                  <a:cubicBezTo>
                    <a:pt x="1286" y="348"/>
                    <a:pt x="1596" y="618"/>
                    <a:pt x="1644" y="981"/>
                  </a:cubicBezTo>
                  <a:cubicBezTo>
                    <a:pt x="1668" y="1181"/>
                    <a:pt x="1609" y="1381"/>
                    <a:pt x="1479" y="1535"/>
                  </a:cubicBezTo>
                  <a:cubicBezTo>
                    <a:pt x="1339" y="1695"/>
                    <a:pt x="1137" y="1787"/>
                    <a:pt x="923" y="1790"/>
                  </a:cubicBezTo>
                  <a:cubicBezTo>
                    <a:pt x="1385" y="1790"/>
                    <a:pt x="1774" y="1440"/>
                    <a:pt x="1822" y="981"/>
                  </a:cubicBezTo>
                  <a:cubicBezTo>
                    <a:pt x="1846" y="735"/>
                    <a:pt x="1767" y="489"/>
                    <a:pt x="1602" y="304"/>
                  </a:cubicBezTo>
                  <a:cubicBezTo>
                    <a:pt x="1422" y="101"/>
                    <a:pt x="1173" y="0"/>
                    <a:pt x="9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39"/>
            <p:cNvSpPr/>
            <p:nvPr/>
          </p:nvSpPr>
          <p:spPr>
            <a:xfrm>
              <a:off x="4484700" y="3092475"/>
              <a:ext cx="222125" cy="221000"/>
            </a:xfrm>
            <a:custGeom>
              <a:avLst/>
              <a:gdLst/>
              <a:ahLst/>
              <a:cxnLst/>
              <a:rect l="l" t="t" r="r" b="b"/>
              <a:pathLst>
                <a:path w="8885" h="8840" extrusionOk="0">
                  <a:moveTo>
                    <a:pt x="4438" y="3611"/>
                  </a:moveTo>
                  <a:cubicBezTo>
                    <a:pt x="4852" y="3611"/>
                    <a:pt x="5250" y="3932"/>
                    <a:pt x="5251" y="4418"/>
                  </a:cubicBezTo>
                  <a:cubicBezTo>
                    <a:pt x="5251" y="4864"/>
                    <a:pt x="4889" y="5227"/>
                    <a:pt x="4442" y="5227"/>
                  </a:cubicBezTo>
                  <a:cubicBezTo>
                    <a:pt x="3724" y="5224"/>
                    <a:pt x="3365" y="4356"/>
                    <a:pt x="3873" y="3849"/>
                  </a:cubicBezTo>
                  <a:cubicBezTo>
                    <a:pt x="4037" y="3684"/>
                    <a:pt x="4240" y="3611"/>
                    <a:pt x="4438" y="3611"/>
                  </a:cubicBezTo>
                  <a:close/>
                  <a:moveTo>
                    <a:pt x="4440" y="0"/>
                  </a:moveTo>
                  <a:cubicBezTo>
                    <a:pt x="4438" y="0"/>
                    <a:pt x="4437" y="0"/>
                    <a:pt x="4436" y="0"/>
                  </a:cubicBezTo>
                  <a:cubicBezTo>
                    <a:pt x="1985" y="3"/>
                    <a:pt x="1" y="1983"/>
                    <a:pt x="3" y="4422"/>
                  </a:cubicBezTo>
                  <a:cubicBezTo>
                    <a:pt x="5" y="6864"/>
                    <a:pt x="1994" y="8840"/>
                    <a:pt x="4449" y="8840"/>
                  </a:cubicBezTo>
                  <a:cubicBezTo>
                    <a:pt x="6902" y="8838"/>
                    <a:pt x="8884" y="6855"/>
                    <a:pt x="8882" y="4416"/>
                  </a:cubicBezTo>
                  <a:cubicBezTo>
                    <a:pt x="8880" y="1978"/>
                    <a:pt x="6888" y="0"/>
                    <a:pt x="444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39"/>
            <p:cNvSpPr/>
            <p:nvPr/>
          </p:nvSpPr>
          <p:spPr>
            <a:xfrm>
              <a:off x="4481725" y="3092475"/>
              <a:ext cx="238825" cy="225325"/>
            </a:xfrm>
            <a:custGeom>
              <a:avLst/>
              <a:gdLst/>
              <a:ahLst/>
              <a:cxnLst/>
              <a:rect l="l" t="t" r="r" b="b"/>
              <a:pathLst>
                <a:path w="9553" h="9013" extrusionOk="0">
                  <a:moveTo>
                    <a:pt x="4563" y="0"/>
                  </a:moveTo>
                  <a:cubicBezTo>
                    <a:pt x="4560" y="0"/>
                    <a:pt x="4558" y="0"/>
                    <a:pt x="4555" y="0"/>
                  </a:cubicBezTo>
                  <a:cubicBezTo>
                    <a:pt x="5137" y="3"/>
                    <a:pt x="5713" y="119"/>
                    <a:pt x="6251" y="341"/>
                  </a:cubicBezTo>
                  <a:cubicBezTo>
                    <a:pt x="8159" y="1137"/>
                    <a:pt x="9236" y="3170"/>
                    <a:pt x="8825" y="5194"/>
                  </a:cubicBezTo>
                  <a:cubicBezTo>
                    <a:pt x="8415" y="7214"/>
                    <a:pt x="6642" y="8662"/>
                    <a:pt x="4584" y="8662"/>
                  </a:cubicBezTo>
                  <a:cubicBezTo>
                    <a:pt x="4578" y="8662"/>
                    <a:pt x="4572" y="8662"/>
                    <a:pt x="4566" y="8662"/>
                  </a:cubicBezTo>
                  <a:cubicBezTo>
                    <a:pt x="4562" y="8662"/>
                    <a:pt x="4557" y="8662"/>
                    <a:pt x="4553" y="8662"/>
                  </a:cubicBezTo>
                  <a:cubicBezTo>
                    <a:pt x="2194" y="8662"/>
                    <a:pt x="267" y="6781"/>
                    <a:pt x="210" y="4424"/>
                  </a:cubicBezTo>
                  <a:cubicBezTo>
                    <a:pt x="172" y="2649"/>
                    <a:pt x="1223" y="1031"/>
                    <a:pt x="2860" y="345"/>
                  </a:cubicBezTo>
                  <a:cubicBezTo>
                    <a:pt x="3397" y="121"/>
                    <a:pt x="3972" y="3"/>
                    <a:pt x="4555" y="0"/>
                  </a:cubicBezTo>
                  <a:cubicBezTo>
                    <a:pt x="4553" y="0"/>
                    <a:pt x="4552" y="0"/>
                    <a:pt x="4551" y="0"/>
                  </a:cubicBezTo>
                  <a:cubicBezTo>
                    <a:pt x="2093" y="0"/>
                    <a:pt x="87" y="1967"/>
                    <a:pt x="34" y="4424"/>
                  </a:cubicBezTo>
                  <a:cubicBezTo>
                    <a:pt x="1" y="6268"/>
                    <a:pt x="1098" y="7947"/>
                    <a:pt x="2803" y="8660"/>
                  </a:cubicBezTo>
                  <a:cubicBezTo>
                    <a:pt x="3365" y="8895"/>
                    <a:pt x="3962" y="9013"/>
                    <a:pt x="4559" y="9013"/>
                  </a:cubicBezTo>
                  <a:cubicBezTo>
                    <a:pt x="5161" y="9013"/>
                    <a:pt x="5763" y="8893"/>
                    <a:pt x="6328" y="8655"/>
                  </a:cubicBezTo>
                  <a:cubicBezTo>
                    <a:pt x="6884" y="8420"/>
                    <a:pt x="7388" y="8077"/>
                    <a:pt x="7810" y="7646"/>
                  </a:cubicBezTo>
                  <a:cubicBezTo>
                    <a:pt x="9552" y="5864"/>
                    <a:pt x="9509" y="3003"/>
                    <a:pt x="7713" y="1273"/>
                  </a:cubicBezTo>
                  <a:cubicBezTo>
                    <a:pt x="6867" y="457"/>
                    <a:pt x="5738" y="0"/>
                    <a:pt x="4563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39"/>
            <p:cNvSpPr/>
            <p:nvPr/>
          </p:nvSpPr>
          <p:spPr>
            <a:xfrm>
              <a:off x="4343325" y="2959225"/>
              <a:ext cx="493875" cy="488000"/>
            </a:xfrm>
            <a:custGeom>
              <a:avLst/>
              <a:gdLst/>
              <a:ahLst/>
              <a:cxnLst/>
              <a:rect l="l" t="t" r="r" b="b"/>
              <a:pathLst>
                <a:path w="19755" h="19520" extrusionOk="0">
                  <a:moveTo>
                    <a:pt x="19706" y="9619"/>
                  </a:moveTo>
                  <a:lnTo>
                    <a:pt x="19706" y="9619"/>
                  </a:lnTo>
                  <a:cubicBezTo>
                    <a:pt x="19706" y="9629"/>
                    <a:pt x="19706" y="9639"/>
                    <a:pt x="19706" y="9649"/>
                  </a:cubicBezTo>
                  <a:lnTo>
                    <a:pt x="19708" y="9651"/>
                  </a:lnTo>
                  <a:cubicBezTo>
                    <a:pt x="19708" y="9642"/>
                    <a:pt x="19707" y="9631"/>
                    <a:pt x="19706" y="9619"/>
                  </a:cubicBezTo>
                  <a:close/>
                  <a:moveTo>
                    <a:pt x="10036" y="0"/>
                  </a:moveTo>
                  <a:cubicBezTo>
                    <a:pt x="9308" y="0"/>
                    <a:pt x="8581" y="81"/>
                    <a:pt x="7867" y="240"/>
                  </a:cubicBezTo>
                  <a:cubicBezTo>
                    <a:pt x="6724" y="495"/>
                    <a:pt x="5636" y="957"/>
                    <a:pt x="4658" y="1603"/>
                  </a:cubicBezTo>
                  <a:cubicBezTo>
                    <a:pt x="2706" y="2893"/>
                    <a:pt x="1245" y="4904"/>
                    <a:pt x="636" y="7168"/>
                  </a:cubicBezTo>
                  <a:cubicBezTo>
                    <a:pt x="1" y="9458"/>
                    <a:pt x="236" y="11899"/>
                    <a:pt x="1295" y="14025"/>
                  </a:cubicBezTo>
                  <a:cubicBezTo>
                    <a:pt x="2333" y="16139"/>
                    <a:pt x="4159" y="17858"/>
                    <a:pt x="6352" y="18770"/>
                  </a:cubicBezTo>
                  <a:cubicBezTo>
                    <a:pt x="7447" y="19233"/>
                    <a:pt x="8634" y="19477"/>
                    <a:pt x="9818" y="19515"/>
                  </a:cubicBezTo>
                  <a:cubicBezTo>
                    <a:pt x="9925" y="19518"/>
                    <a:pt x="10032" y="19520"/>
                    <a:pt x="10139" y="19520"/>
                  </a:cubicBezTo>
                  <a:cubicBezTo>
                    <a:pt x="11224" y="19520"/>
                    <a:pt x="12302" y="19347"/>
                    <a:pt x="13332" y="19003"/>
                  </a:cubicBezTo>
                  <a:cubicBezTo>
                    <a:pt x="15623" y="18242"/>
                    <a:pt x="17552" y="16666"/>
                    <a:pt x="18759" y="14579"/>
                  </a:cubicBezTo>
                  <a:cubicBezTo>
                    <a:pt x="18866" y="14392"/>
                    <a:pt x="18937" y="14187"/>
                    <a:pt x="19020" y="13987"/>
                  </a:cubicBezTo>
                  <a:cubicBezTo>
                    <a:pt x="19097" y="13787"/>
                    <a:pt x="19187" y="13594"/>
                    <a:pt x="19249" y="13387"/>
                  </a:cubicBezTo>
                  <a:cubicBezTo>
                    <a:pt x="19365" y="12976"/>
                    <a:pt x="19506" y="12574"/>
                    <a:pt x="19565" y="12152"/>
                  </a:cubicBezTo>
                  <a:cubicBezTo>
                    <a:pt x="19748" y="11324"/>
                    <a:pt x="19754" y="10475"/>
                    <a:pt x="19724" y="9649"/>
                  </a:cubicBezTo>
                  <a:lnTo>
                    <a:pt x="19724" y="9649"/>
                  </a:lnTo>
                  <a:lnTo>
                    <a:pt x="19693" y="10308"/>
                  </a:lnTo>
                  <a:cubicBezTo>
                    <a:pt x="19684" y="10414"/>
                    <a:pt x="19684" y="10535"/>
                    <a:pt x="19669" y="10667"/>
                  </a:cubicBezTo>
                  <a:cubicBezTo>
                    <a:pt x="19649" y="10798"/>
                    <a:pt x="19629" y="10941"/>
                    <a:pt x="19605" y="11095"/>
                  </a:cubicBezTo>
                  <a:lnTo>
                    <a:pt x="19528" y="11592"/>
                  </a:lnTo>
                  <a:lnTo>
                    <a:pt x="19385" y="12146"/>
                  </a:lnTo>
                  <a:lnTo>
                    <a:pt x="19308" y="12445"/>
                  </a:lnTo>
                  <a:cubicBezTo>
                    <a:pt x="19282" y="12548"/>
                    <a:pt x="19238" y="12647"/>
                    <a:pt x="19201" y="12752"/>
                  </a:cubicBezTo>
                  <a:cubicBezTo>
                    <a:pt x="19124" y="12961"/>
                    <a:pt x="19047" y="13181"/>
                    <a:pt x="18959" y="13407"/>
                  </a:cubicBezTo>
                  <a:lnTo>
                    <a:pt x="18629" y="14088"/>
                  </a:lnTo>
                  <a:cubicBezTo>
                    <a:pt x="18570" y="14209"/>
                    <a:pt x="18506" y="14326"/>
                    <a:pt x="18434" y="14438"/>
                  </a:cubicBezTo>
                  <a:lnTo>
                    <a:pt x="18216" y="14792"/>
                  </a:lnTo>
                  <a:cubicBezTo>
                    <a:pt x="17535" y="15853"/>
                    <a:pt x="16653" y="16772"/>
                    <a:pt x="15623" y="17497"/>
                  </a:cubicBezTo>
                  <a:cubicBezTo>
                    <a:pt x="14497" y="18304"/>
                    <a:pt x="13069" y="18897"/>
                    <a:pt x="11493" y="19128"/>
                  </a:cubicBezTo>
                  <a:cubicBezTo>
                    <a:pt x="11102" y="19205"/>
                    <a:pt x="10697" y="19207"/>
                    <a:pt x="10291" y="19229"/>
                  </a:cubicBezTo>
                  <a:cubicBezTo>
                    <a:pt x="10234" y="19235"/>
                    <a:pt x="10176" y="19237"/>
                    <a:pt x="10119" y="19237"/>
                  </a:cubicBezTo>
                  <a:cubicBezTo>
                    <a:pt x="9972" y="19237"/>
                    <a:pt x="9824" y="19223"/>
                    <a:pt x="9675" y="19218"/>
                  </a:cubicBezTo>
                  <a:cubicBezTo>
                    <a:pt x="9469" y="19205"/>
                    <a:pt x="9260" y="19205"/>
                    <a:pt x="9053" y="19179"/>
                  </a:cubicBezTo>
                  <a:lnTo>
                    <a:pt x="8429" y="19086"/>
                  </a:lnTo>
                  <a:cubicBezTo>
                    <a:pt x="8326" y="19066"/>
                    <a:pt x="8218" y="19060"/>
                    <a:pt x="8117" y="19031"/>
                  </a:cubicBezTo>
                  <a:lnTo>
                    <a:pt x="7807" y="18954"/>
                  </a:lnTo>
                  <a:cubicBezTo>
                    <a:pt x="7601" y="18899"/>
                    <a:pt x="7390" y="18853"/>
                    <a:pt x="7185" y="18789"/>
                  </a:cubicBezTo>
                  <a:lnTo>
                    <a:pt x="6574" y="18568"/>
                  </a:lnTo>
                  <a:cubicBezTo>
                    <a:pt x="5772" y="18240"/>
                    <a:pt x="4979" y="17827"/>
                    <a:pt x="4278" y="17273"/>
                  </a:cubicBezTo>
                  <a:lnTo>
                    <a:pt x="4007" y="17071"/>
                  </a:lnTo>
                  <a:cubicBezTo>
                    <a:pt x="3922" y="17001"/>
                    <a:pt x="3840" y="16924"/>
                    <a:pt x="3757" y="16849"/>
                  </a:cubicBezTo>
                  <a:cubicBezTo>
                    <a:pt x="3590" y="16695"/>
                    <a:pt x="3418" y="16550"/>
                    <a:pt x="3258" y="16390"/>
                  </a:cubicBezTo>
                  <a:lnTo>
                    <a:pt x="2801" y="15888"/>
                  </a:lnTo>
                  <a:lnTo>
                    <a:pt x="2686" y="15763"/>
                  </a:lnTo>
                  <a:lnTo>
                    <a:pt x="2583" y="15631"/>
                  </a:lnTo>
                  <a:lnTo>
                    <a:pt x="2377" y="15357"/>
                  </a:lnTo>
                  <a:lnTo>
                    <a:pt x="2172" y="15082"/>
                  </a:lnTo>
                  <a:cubicBezTo>
                    <a:pt x="2102" y="14992"/>
                    <a:pt x="2049" y="14891"/>
                    <a:pt x="1988" y="14794"/>
                  </a:cubicBezTo>
                  <a:cubicBezTo>
                    <a:pt x="1869" y="14598"/>
                    <a:pt x="1746" y="14405"/>
                    <a:pt x="1632" y="14205"/>
                  </a:cubicBezTo>
                  <a:cubicBezTo>
                    <a:pt x="1434" y="13790"/>
                    <a:pt x="1216" y="13383"/>
                    <a:pt x="1073" y="12941"/>
                  </a:cubicBezTo>
                  <a:cubicBezTo>
                    <a:pt x="895" y="12513"/>
                    <a:pt x="803" y="12058"/>
                    <a:pt x="682" y="11609"/>
                  </a:cubicBezTo>
                  <a:lnTo>
                    <a:pt x="577" y="10924"/>
                  </a:lnTo>
                  <a:cubicBezTo>
                    <a:pt x="561" y="10809"/>
                    <a:pt x="535" y="10695"/>
                    <a:pt x="530" y="10579"/>
                  </a:cubicBezTo>
                  <a:lnTo>
                    <a:pt x="513" y="10231"/>
                  </a:lnTo>
                  <a:lnTo>
                    <a:pt x="495" y="9884"/>
                  </a:lnTo>
                  <a:cubicBezTo>
                    <a:pt x="484" y="9770"/>
                    <a:pt x="484" y="9653"/>
                    <a:pt x="491" y="9537"/>
                  </a:cubicBezTo>
                  <a:lnTo>
                    <a:pt x="526" y="8842"/>
                  </a:lnTo>
                  <a:cubicBezTo>
                    <a:pt x="528" y="8726"/>
                    <a:pt x="541" y="8612"/>
                    <a:pt x="563" y="8497"/>
                  </a:cubicBezTo>
                  <a:lnTo>
                    <a:pt x="616" y="8154"/>
                  </a:lnTo>
                  <a:lnTo>
                    <a:pt x="669" y="7809"/>
                  </a:lnTo>
                  <a:cubicBezTo>
                    <a:pt x="684" y="7695"/>
                    <a:pt x="722" y="7585"/>
                    <a:pt x="748" y="7473"/>
                  </a:cubicBezTo>
                  <a:cubicBezTo>
                    <a:pt x="807" y="7249"/>
                    <a:pt x="860" y="7023"/>
                    <a:pt x="924" y="6801"/>
                  </a:cubicBezTo>
                  <a:lnTo>
                    <a:pt x="1161" y="6150"/>
                  </a:lnTo>
                  <a:cubicBezTo>
                    <a:pt x="1234" y="5928"/>
                    <a:pt x="1346" y="5726"/>
                    <a:pt x="1443" y="5519"/>
                  </a:cubicBezTo>
                  <a:cubicBezTo>
                    <a:pt x="1546" y="5313"/>
                    <a:pt x="1636" y="5102"/>
                    <a:pt x="1763" y="4908"/>
                  </a:cubicBezTo>
                  <a:lnTo>
                    <a:pt x="2119" y="4322"/>
                  </a:lnTo>
                  <a:lnTo>
                    <a:pt x="2530" y="3774"/>
                  </a:lnTo>
                  <a:cubicBezTo>
                    <a:pt x="2660" y="3585"/>
                    <a:pt x="2816" y="3420"/>
                    <a:pt x="2972" y="3256"/>
                  </a:cubicBezTo>
                  <a:cubicBezTo>
                    <a:pt x="3126" y="3091"/>
                    <a:pt x="3269" y="2913"/>
                    <a:pt x="3442" y="2768"/>
                  </a:cubicBezTo>
                  <a:lnTo>
                    <a:pt x="3941" y="2315"/>
                  </a:lnTo>
                  <a:cubicBezTo>
                    <a:pt x="4115" y="2174"/>
                    <a:pt x="4300" y="2045"/>
                    <a:pt x="4475" y="1911"/>
                  </a:cubicBezTo>
                  <a:cubicBezTo>
                    <a:pt x="4566" y="1847"/>
                    <a:pt x="4653" y="1777"/>
                    <a:pt x="4746" y="1715"/>
                  </a:cubicBezTo>
                  <a:lnTo>
                    <a:pt x="5031" y="1541"/>
                  </a:lnTo>
                  <a:cubicBezTo>
                    <a:pt x="5223" y="1432"/>
                    <a:pt x="5405" y="1304"/>
                    <a:pt x="5603" y="1207"/>
                  </a:cubicBezTo>
                  <a:lnTo>
                    <a:pt x="6194" y="924"/>
                  </a:lnTo>
                  <a:lnTo>
                    <a:pt x="6341" y="854"/>
                  </a:lnTo>
                  <a:lnTo>
                    <a:pt x="6495" y="796"/>
                  </a:lnTo>
                  <a:lnTo>
                    <a:pt x="6801" y="684"/>
                  </a:lnTo>
                  <a:cubicBezTo>
                    <a:pt x="7203" y="519"/>
                    <a:pt x="7623" y="427"/>
                    <a:pt x="8034" y="322"/>
                  </a:cubicBezTo>
                  <a:cubicBezTo>
                    <a:pt x="8137" y="293"/>
                    <a:pt x="8240" y="273"/>
                    <a:pt x="8346" y="260"/>
                  </a:cubicBezTo>
                  <a:lnTo>
                    <a:pt x="8658" y="214"/>
                  </a:lnTo>
                  <a:cubicBezTo>
                    <a:pt x="8867" y="185"/>
                    <a:pt x="9073" y="137"/>
                    <a:pt x="9280" y="137"/>
                  </a:cubicBezTo>
                  <a:cubicBezTo>
                    <a:pt x="9568" y="122"/>
                    <a:pt x="9855" y="100"/>
                    <a:pt x="10139" y="100"/>
                  </a:cubicBezTo>
                  <a:cubicBezTo>
                    <a:pt x="10264" y="100"/>
                    <a:pt x="10389" y="104"/>
                    <a:pt x="10513" y="115"/>
                  </a:cubicBezTo>
                  <a:cubicBezTo>
                    <a:pt x="10715" y="128"/>
                    <a:pt x="10917" y="133"/>
                    <a:pt x="11117" y="150"/>
                  </a:cubicBezTo>
                  <a:lnTo>
                    <a:pt x="11706" y="240"/>
                  </a:lnTo>
                  <a:lnTo>
                    <a:pt x="11998" y="284"/>
                  </a:lnTo>
                  <a:cubicBezTo>
                    <a:pt x="12095" y="304"/>
                    <a:pt x="12190" y="330"/>
                    <a:pt x="12284" y="355"/>
                  </a:cubicBezTo>
                  <a:lnTo>
                    <a:pt x="12847" y="497"/>
                  </a:lnTo>
                  <a:cubicBezTo>
                    <a:pt x="13031" y="546"/>
                    <a:pt x="13207" y="623"/>
                    <a:pt x="13385" y="684"/>
                  </a:cubicBezTo>
                  <a:cubicBezTo>
                    <a:pt x="13561" y="752"/>
                    <a:pt x="13743" y="805"/>
                    <a:pt x="13910" y="884"/>
                  </a:cubicBezTo>
                  <a:lnTo>
                    <a:pt x="14407" y="1122"/>
                  </a:lnTo>
                  <a:lnTo>
                    <a:pt x="14653" y="1240"/>
                  </a:lnTo>
                  <a:cubicBezTo>
                    <a:pt x="14732" y="1284"/>
                    <a:pt x="14807" y="1333"/>
                    <a:pt x="14884" y="1377"/>
                  </a:cubicBezTo>
                  <a:cubicBezTo>
                    <a:pt x="16023" y="2034"/>
                    <a:pt x="17014" y="2913"/>
                    <a:pt x="17801" y="3963"/>
                  </a:cubicBezTo>
                  <a:cubicBezTo>
                    <a:pt x="18502" y="4911"/>
                    <a:pt x="18954" y="5862"/>
                    <a:pt x="19225" y="6691"/>
                  </a:cubicBezTo>
                  <a:cubicBezTo>
                    <a:pt x="19264" y="6790"/>
                    <a:pt x="19295" y="6893"/>
                    <a:pt x="19317" y="6996"/>
                  </a:cubicBezTo>
                  <a:cubicBezTo>
                    <a:pt x="19343" y="7097"/>
                    <a:pt x="19370" y="7194"/>
                    <a:pt x="19394" y="7291"/>
                  </a:cubicBezTo>
                  <a:cubicBezTo>
                    <a:pt x="19440" y="7482"/>
                    <a:pt x="19502" y="7660"/>
                    <a:pt x="19524" y="7834"/>
                  </a:cubicBezTo>
                  <a:cubicBezTo>
                    <a:pt x="19574" y="8179"/>
                    <a:pt x="19629" y="8478"/>
                    <a:pt x="19658" y="8733"/>
                  </a:cubicBezTo>
                  <a:cubicBezTo>
                    <a:pt x="19682" y="9194"/>
                    <a:pt x="19698" y="9497"/>
                    <a:pt x="19706" y="9619"/>
                  </a:cubicBezTo>
                  <a:lnTo>
                    <a:pt x="19706" y="9619"/>
                  </a:lnTo>
                  <a:cubicBezTo>
                    <a:pt x="19703" y="7300"/>
                    <a:pt x="18862" y="5061"/>
                    <a:pt x="17339" y="3313"/>
                  </a:cubicBezTo>
                  <a:cubicBezTo>
                    <a:pt x="16576" y="2438"/>
                    <a:pt x="15662" y="1706"/>
                    <a:pt x="14642" y="1150"/>
                  </a:cubicBezTo>
                  <a:cubicBezTo>
                    <a:pt x="13625" y="592"/>
                    <a:pt x="12493" y="238"/>
                    <a:pt x="11339" y="86"/>
                  </a:cubicBezTo>
                  <a:cubicBezTo>
                    <a:pt x="10906" y="29"/>
                    <a:pt x="10471" y="0"/>
                    <a:pt x="1003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39"/>
            <p:cNvSpPr/>
            <p:nvPr/>
          </p:nvSpPr>
          <p:spPr>
            <a:xfrm>
              <a:off x="4376750" y="2991800"/>
              <a:ext cx="428025" cy="423100"/>
            </a:xfrm>
            <a:custGeom>
              <a:avLst/>
              <a:gdLst/>
              <a:ahLst/>
              <a:cxnLst/>
              <a:rect l="l" t="t" r="r" b="b"/>
              <a:pathLst>
                <a:path w="17121" h="16924" extrusionOk="0">
                  <a:moveTo>
                    <a:pt x="8706" y="0"/>
                  </a:moveTo>
                  <a:cubicBezTo>
                    <a:pt x="8073" y="0"/>
                    <a:pt x="7441" y="70"/>
                    <a:pt x="6820" y="208"/>
                  </a:cubicBezTo>
                  <a:cubicBezTo>
                    <a:pt x="5829" y="427"/>
                    <a:pt x="4886" y="830"/>
                    <a:pt x="4040" y="1388"/>
                  </a:cubicBezTo>
                  <a:cubicBezTo>
                    <a:pt x="2345" y="2507"/>
                    <a:pt x="1077" y="4249"/>
                    <a:pt x="549" y="6212"/>
                  </a:cubicBezTo>
                  <a:cubicBezTo>
                    <a:pt x="0" y="8197"/>
                    <a:pt x="202" y="10313"/>
                    <a:pt x="1119" y="12155"/>
                  </a:cubicBezTo>
                  <a:cubicBezTo>
                    <a:pt x="2018" y="13990"/>
                    <a:pt x="3602" y="15482"/>
                    <a:pt x="5505" y="16273"/>
                  </a:cubicBezTo>
                  <a:cubicBezTo>
                    <a:pt x="6453" y="16676"/>
                    <a:pt x="7481" y="16887"/>
                    <a:pt x="8510" y="16919"/>
                  </a:cubicBezTo>
                  <a:cubicBezTo>
                    <a:pt x="8603" y="16922"/>
                    <a:pt x="8697" y="16924"/>
                    <a:pt x="8791" y="16924"/>
                  </a:cubicBezTo>
                  <a:cubicBezTo>
                    <a:pt x="9731" y="16924"/>
                    <a:pt x="10667" y="16773"/>
                    <a:pt x="11560" y="16476"/>
                  </a:cubicBezTo>
                  <a:cubicBezTo>
                    <a:pt x="13547" y="15816"/>
                    <a:pt x="15222" y="14451"/>
                    <a:pt x="16270" y="12638"/>
                  </a:cubicBezTo>
                  <a:cubicBezTo>
                    <a:pt x="16360" y="12476"/>
                    <a:pt x="16424" y="12298"/>
                    <a:pt x="16494" y="12126"/>
                  </a:cubicBezTo>
                  <a:cubicBezTo>
                    <a:pt x="16560" y="11953"/>
                    <a:pt x="16639" y="11783"/>
                    <a:pt x="16692" y="11605"/>
                  </a:cubicBezTo>
                  <a:cubicBezTo>
                    <a:pt x="16791" y="11249"/>
                    <a:pt x="16912" y="10900"/>
                    <a:pt x="16962" y="10535"/>
                  </a:cubicBezTo>
                  <a:cubicBezTo>
                    <a:pt x="17118" y="9816"/>
                    <a:pt x="17121" y="9080"/>
                    <a:pt x="17094" y="8364"/>
                  </a:cubicBezTo>
                  <a:lnTo>
                    <a:pt x="17094" y="8364"/>
                  </a:lnTo>
                  <a:cubicBezTo>
                    <a:pt x="17094" y="8364"/>
                    <a:pt x="17086" y="8562"/>
                    <a:pt x="17066" y="8935"/>
                  </a:cubicBezTo>
                  <a:cubicBezTo>
                    <a:pt x="17061" y="9027"/>
                    <a:pt x="17059" y="9133"/>
                    <a:pt x="17048" y="9247"/>
                  </a:cubicBezTo>
                  <a:cubicBezTo>
                    <a:pt x="17031" y="9359"/>
                    <a:pt x="17013" y="9482"/>
                    <a:pt x="16991" y="9616"/>
                  </a:cubicBezTo>
                  <a:cubicBezTo>
                    <a:pt x="16971" y="9750"/>
                    <a:pt x="16947" y="9893"/>
                    <a:pt x="16925" y="10047"/>
                  </a:cubicBezTo>
                  <a:lnTo>
                    <a:pt x="16800" y="10526"/>
                  </a:lnTo>
                  <a:cubicBezTo>
                    <a:pt x="16780" y="10610"/>
                    <a:pt x="16756" y="10698"/>
                    <a:pt x="16734" y="10785"/>
                  </a:cubicBezTo>
                  <a:cubicBezTo>
                    <a:pt x="16712" y="10876"/>
                    <a:pt x="16672" y="10961"/>
                    <a:pt x="16642" y="11051"/>
                  </a:cubicBezTo>
                  <a:cubicBezTo>
                    <a:pt x="16573" y="11234"/>
                    <a:pt x="16508" y="11423"/>
                    <a:pt x="16431" y="11618"/>
                  </a:cubicBezTo>
                  <a:lnTo>
                    <a:pt x="16145" y="12210"/>
                  </a:lnTo>
                  <a:cubicBezTo>
                    <a:pt x="16097" y="12315"/>
                    <a:pt x="16039" y="12416"/>
                    <a:pt x="15976" y="12513"/>
                  </a:cubicBezTo>
                  <a:lnTo>
                    <a:pt x="15789" y="12818"/>
                  </a:lnTo>
                  <a:cubicBezTo>
                    <a:pt x="15198" y="13739"/>
                    <a:pt x="14435" y="14535"/>
                    <a:pt x="13541" y="15163"/>
                  </a:cubicBezTo>
                  <a:cubicBezTo>
                    <a:pt x="12567" y="15865"/>
                    <a:pt x="11330" y="16377"/>
                    <a:pt x="9965" y="16577"/>
                  </a:cubicBezTo>
                  <a:cubicBezTo>
                    <a:pt x="9624" y="16643"/>
                    <a:pt x="9275" y="16643"/>
                    <a:pt x="8921" y="16665"/>
                  </a:cubicBezTo>
                  <a:cubicBezTo>
                    <a:pt x="8873" y="16669"/>
                    <a:pt x="8824" y="16671"/>
                    <a:pt x="8775" y="16671"/>
                  </a:cubicBezTo>
                  <a:cubicBezTo>
                    <a:pt x="8647" y="16671"/>
                    <a:pt x="8517" y="16658"/>
                    <a:pt x="8387" y="16654"/>
                  </a:cubicBezTo>
                  <a:cubicBezTo>
                    <a:pt x="8209" y="16643"/>
                    <a:pt x="8028" y="16643"/>
                    <a:pt x="7848" y="16621"/>
                  </a:cubicBezTo>
                  <a:lnTo>
                    <a:pt x="7308" y="16539"/>
                  </a:lnTo>
                  <a:cubicBezTo>
                    <a:pt x="7218" y="16522"/>
                    <a:pt x="7127" y="16515"/>
                    <a:pt x="7037" y="16493"/>
                  </a:cubicBezTo>
                  <a:lnTo>
                    <a:pt x="6769" y="16425"/>
                  </a:lnTo>
                  <a:cubicBezTo>
                    <a:pt x="6591" y="16377"/>
                    <a:pt x="6409" y="16337"/>
                    <a:pt x="6231" y="16280"/>
                  </a:cubicBezTo>
                  <a:lnTo>
                    <a:pt x="5701" y="16089"/>
                  </a:lnTo>
                  <a:cubicBezTo>
                    <a:pt x="5007" y="15805"/>
                    <a:pt x="4319" y="15449"/>
                    <a:pt x="3712" y="14968"/>
                  </a:cubicBezTo>
                  <a:lnTo>
                    <a:pt x="3479" y="14794"/>
                  </a:lnTo>
                  <a:cubicBezTo>
                    <a:pt x="3404" y="14730"/>
                    <a:pt x="3334" y="14665"/>
                    <a:pt x="3259" y="14599"/>
                  </a:cubicBezTo>
                  <a:cubicBezTo>
                    <a:pt x="3116" y="14467"/>
                    <a:pt x="2967" y="14341"/>
                    <a:pt x="2829" y="14203"/>
                  </a:cubicBezTo>
                  <a:cubicBezTo>
                    <a:pt x="2697" y="14058"/>
                    <a:pt x="2565" y="13913"/>
                    <a:pt x="2433" y="13768"/>
                  </a:cubicBezTo>
                  <a:lnTo>
                    <a:pt x="2332" y="13658"/>
                  </a:lnTo>
                  <a:lnTo>
                    <a:pt x="2244" y="13539"/>
                  </a:lnTo>
                  <a:lnTo>
                    <a:pt x="2066" y="13304"/>
                  </a:lnTo>
                  <a:lnTo>
                    <a:pt x="1888" y="13067"/>
                  </a:lnTo>
                  <a:cubicBezTo>
                    <a:pt x="1826" y="12988"/>
                    <a:pt x="1782" y="12898"/>
                    <a:pt x="1727" y="12816"/>
                  </a:cubicBezTo>
                  <a:cubicBezTo>
                    <a:pt x="1624" y="12645"/>
                    <a:pt x="1519" y="12478"/>
                    <a:pt x="1420" y="12306"/>
                  </a:cubicBezTo>
                  <a:cubicBezTo>
                    <a:pt x="1248" y="11946"/>
                    <a:pt x="1059" y="11594"/>
                    <a:pt x="936" y="11212"/>
                  </a:cubicBezTo>
                  <a:cubicBezTo>
                    <a:pt x="780" y="10840"/>
                    <a:pt x="703" y="10445"/>
                    <a:pt x="598" y="10058"/>
                  </a:cubicBezTo>
                  <a:lnTo>
                    <a:pt x="506" y="9462"/>
                  </a:lnTo>
                  <a:cubicBezTo>
                    <a:pt x="492" y="9364"/>
                    <a:pt x="468" y="9265"/>
                    <a:pt x="466" y="9166"/>
                  </a:cubicBezTo>
                  <a:lnTo>
                    <a:pt x="451" y="8862"/>
                  </a:lnTo>
                  <a:lnTo>
                    <a:pt x="435" y="8561"/>
                  </a:lnTo>
                  <a:cubicBezTo>
                    <a:pt x="426" y="8460"/>
                    <a:pt x="424" y="8359"/>
                    <a:pt x="431" y="8260"/>
                  </a:cubicBezTo>
                  <a:lnTo>
                    <a:pt x="462" y="7658"/>
                  </a:lnTo>
                  <a:cubicBezTo>
                    <a:pt x="464" y="7557"/>
                    <a:pt x="475" y="7458"/>
                    <a:pt x="495" y="7359"/>
                  </a:cubicBezTo>
                  <a:lnTo>
                    <a:pt x="538" y="7060"/>
                  </a:lnTo>
                  <a:lnTo>
                    <a:pt x="585" y="6764"/>
                  </a:lnTo>
                  <a:cubicBezTo>
                    <a:pt x="598" y="6662"/>
                    <a:pt x="631" y="6568"/>
                    <a:pt x="653" y="6471"/>
                  </a:cubicBezTo>
                  <a:cubicBezTo>
                    <a:pt x="706" y="6276"/>
                    <a:pt x="752" y="6082"/>
                    <a:pt x="807" y="5889"/>
                  </a:cubicBezTo>
                  <a:lnTo>
                    <a:pt x="1013" y="5326"/>
                  </a:lnTo>
                  <a:cubicBezTo>
                    <a:pt x="1073" y="5135"/>
                    <a:pt x="1174" y="4959"/>
                    <a:pt x="1257" y="4779"/>
                  </a:cubicBezTo>
                  <a:cubicBezTo>
                    <a:pt x="1345" y="4601"/>
                    <a:pt x="1424" y="4416"/>
                    <a:pt x="1534" y="4252"/>
                  </a:cubicBezTo>
                  <a:lnTo>
                    <a:pt x="1844" y="3744"/>
                  </a:lnTo>
                  <a:lnTo>
                    <a:pt x="2196" y="3269"/>
                  </a:lnTo>
                  <a:cubicBezTo>
                    <a:pt x="2310" y="3106"/>
                    <a:pt x="2444" y="2964"/>
                    <a:pt x="2578" y="2821"/>
                  </a:cubicBezTo>
                  <a:cubicBezTo>
                    <a:pt x="2714" y="2678"/>
                    <a:pt x="2835" y="2524"/>
                    <a:pt x="2987" y="2399"/>
                  </a:cubicBezTo>
                  <a:lnTo>
                    <a:pt x="3420" y="2005"/>
                  </a:lnTo>
                  <a:cubicBezTo>
                    <a:pt x="3571" y="1885"/>
                    <a:pt x="3730" y="1772"/>
                    <a:pt x="3883" y="1656"/>
                  </a:cubicBezTo>
                  <a:cubicBezTo>
                    <a:pt x="3960" y="1599"/>
                    <a:pt x="4035" y="1537"/>
                    <a:pt x="4116" y="1485"/>
                  </a:cubicBezTo>
                  <a:lnTo>
                    <a:pt x="4365" y="1335"/>
                  </a:lnTo>
                  <a:cubicBezTo>
                    <a:pt x="4530" y="1238"/>
                    <a:pt x="4688" y="1129"/>
                    <a:pt x="4859" y="1047"/>
                  </a:cubicBezTo>
                  <a:lnTo>
                    <a:pt x="5371" y="799"/>
                  </a:lnTo>
                  <a:lnTo>
                    <a:pt x="5499" y="737"/>
                  </a:lnTo>
                  <a:lnTo>
                    <a:pt x="5631" y="689"/>
                  </a:lnTo>
                  <a:lnTo>
                    <a:pt x="5897" y="592"/>
                  </a:lnTo>
                  <a:cubicBezTo>
                    <a:pt x="6244" y="447"/>
                    <a:pt x="6609" y="370"/>
                    <a:pt x="6965" y="278"/>
                  </a:cubicBezTo>
                  <a:cubicBezTo>
                    <a:pt x="7053" y="254"/>
                    <a:pt x="7143" y="236"/>
                    <a:pt x="7235" y="225"/>
                  </a:cubicBezTo>
                  <a:lnTo>
                    <a:pt x="7505" y="183"/>
                  </a:lnTo>
                  <a:cubicBezTo>
                    <a:pt x="7686" y="161"/>
                    <a:pt x="7864" y="118"/>
                    <a:pt x="8044" y="118"/>
                  </a:cubicBezTo>
                  <a:cubicBezTo>
                    <a:pt x="8293" y="105"/>
                    <a:pt x="8540" y="86"/>
                    <a:pt x="8785" y="86"/>
                  </a:cubicBezTo>
                  <a:cubicBezTo>
                    <a:pt x="8894" y="86"/>
                    <a:pt x="9003" y="90"/>
                    <a:pt x="9112" y="100"/>
                  </a:cubicBezTo>
                  <a:cubicBezTo>
                    <a:pt x="9288" y="111"/>
                    <a:pt x="9461" y="113"/>
                    <a:pt x="9635" y="131"/>
                  </a:cubicBezTo>
                  <a:lnTo>
                    <a:pt x="10147" y="208"/>
                  </a:lnTo>
                  <a:lnTo>
                    <a:pt x="10400" y="245"/>
                  </a:lnTo>
                  <a:cubicBezTo>
                    <a:pt x="10483" y="263"/>
                    <a:pt x="10565" y="287"/>
                    <a:pt x="10646" y="307"/>
                  </a:cubicBezTo>
                  <a:lnTo>
                    <a:pt x="11134" y="430"/>
                  </a:lnTo>
                  <a:cubicBezTo>
                    <a:pt x="11294" y="471"/>
                    <a:pt x="11446" y="540"/>
                    <a:pt x="11600" y="592"/>
                  </a:cubicBezTo>
                  <a:cubicBezTo>
                    <a:pt x="11754" y="649"/>
                    <a:pt x="11910" y="696"/>
                    <a:pt x="12055" y="766"/>
                  </a:cubicBezTo>
                  <a:lnTo>
                    <a:pt x="12486" y="970"/>
                  </a:lnTo>
                  <a:lnTo>
                    <a:pt x="12699" y="1074"/>
                  </a:lnTo>
                  <a:cubicBezTo>
                    <a:pt x="12767" y="1111"/>
                    <a:pt x="12833" y="1153"/>
                    <a:pt x="12899" y="1192"/>
                  </a:cubicBezTo>
                  <a:cubicBezTo>
                    <a:pt x="14675" y="2214"/>
                    <a:pt x="16013" y="3854"/>
                    <a:pt x="16659" y="5797"/>
                  </a:cubicBezTo>
                  <a:cubicBezTo>
                    <a:pt x="16692" y="5882"/>
                    <a:pt x="16718" y="5970"/>
                    <a:pt x="16740" y="6060"/>
                  </a:cubicBezTo>
                  <a:cubicBezTo>
                    <a:pt x="16762" y="6148"/>
                    <a:pt x="16784" y="6232"/>
                    <a:pt x="16806" y="6315"/>
                  </a:cubicBezTo>
                  <a:cubicBezTo>
                    <a:pt x="16844" y="6480"/>
                    <a:pt x="16899" y="6634"/>
                    <a:pt x="16918" y="6786"/>
                  </a:cubicBezTo>
                  <a:cubicBezTo>
                    <a:pt x="16962" y="7084"/>
                    <a:pt x="17011" y="7344"/>
                    <a:pt x="17035" y="7564"/>
                  </a:cubicBezTo>
                  <a:cubicBezTo>
                    <a:pt x="17059" y="8005"/>
                    <a:pt x="17072" y="8280"/>
                    <a:pt x="17077" y="8361"/>
                  </a:cubicBezTo>
                  <a:cubicBezTo>
                    <a:pt x="17081" y="6344"/>
                    <a:pt x="16351" y="4392"/>
                    <a:pt x="15026" y="2871"/>
                  </a:cubicBezTo>
                  <a:cubicBezTo>
                    <a:pt x="14367" y="2113"/>
                    <a:pt x="13576" y="1478"/>
                    <a:pt x="12692" y="997"/>
                  </a:cubicBezTo>
                  <a:cubicBezTo>
                    <a:pt x="11809" y="513"/>
                    <a:pt x="10831" y="208"/>
                    <a:pt x="9831" y="74"/>
                  </a:cubicBezTo>
                  <a:cubicBezTo>
                    <a:pt x="9457" y="25"/>
                    <a:pt x="9081" y="0"/>
                    <a:pt x="87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39"/>
            <p:cNvSpPr/>
            <p:nvPr/>
          </p:nvSpPr>
          <p:spPr>
            <a:xfrm>
              <a:off x="4405975" y="3020150"/>
              <a:ext cx="370450" cy="366200"/>
            </a:xfrm>
            <a:custGeom>
              <a:avLst/>
              <a:gdLst/>
              <a:ahLst/>
              <a:cxnLst/>
              <a:rect l="l" t="t" r="r" b="b"/>
              <a:pathLst>
                <a:path w="14818" h="14648" extrusionOk="0">
                  <a:moveTo>
                    <a:pt x="7526" y="0"/>
                  </a:moveTo>
                  <a:cubicBezTo>
                    <a:pt x="6981" y="0"/>
                    <a:pt x="6437" y="60"/>
                    <a:pt x="5903" y="179"/>
                  </a:cubicBezTo>
                  <a:cubicBezTo>
                    <a:pt x="5046" y="370"/>
                    <a:pt x="4231" y="715"/>
                    <a:pt x="3497" y="1199"/>
                  </a:cubicBezTo>
                  <a:cubicBezTo>
                    <a:pt x="2033" y="2166"/>
                    <a:pt x="934" y="3674"/>
                    <a:pt x="477" y="5372"/>
                  </a:cubicBezTo>
                  <a:cubicBezTo>
                    <a:pt x="0" y="7089"/>
                    <a:pt x="174" y="8922"/>
                    <a:pt x="969" y="10517"/>
                  </a:cubicBezTo>
                  <a:cubicBezTo>
                    <a:pt x="1747" y="12104"/>
                    <a:pt x="3119" y="13396"/>
                    <a:pt x="4765" y="14082"/>
                  </a:cubicBezTo>
                  <a:cubicBezTo>
                    <a:pt x="5591" y="14429"/>
                    <a:pt x="6473" y="14618"/>
                    <a:pt x="7367" y="14643"/>
                  </a:cubicBezTo>
                  <a:cubicBezTo>
                    <a:pt x="7453" y="14646"/>
                    <a:pt x="7539" y="14647"/>
                    <a:pt x="7625" y="14647"/>
                  </a:cubicBezTo>
                  <a:cubicBezTo>
                    <a:pt x="8435" y="14647"/>
                    <a:pt x="9238" y="14516"/>
                    <a:pt x="10007" y="14260"/>
                  </a:cubicBezTo>
                  <a:cubicBezTo>
                    <a:pt x="11730" y="13691"/>
                    <a:pt x="13180" y="12509"/>
                    <a:pt x="14088" y="10937"/>
                  </a:cubicBezTo>
                  <a:cubicBezTo>
                    <a:pt x="14167" y="10797"/>
                    <a:pt x="14224" y="10643"/>
                    <a:pt x="14279" y="10493"/>
                  </a:cubicBezTo>
                  <a:cubicBezTo>
                    <a:pt x="14336" y="10342"/>
                    <a:pt x="14404" y="10197"/>
                    <a:pt x="14451" y="10041"/>
                  </a:cubicBezTo>
                  <a:cubicBezTo>
                    <a:pt x="14534" y="9731"/>
                    <a:pt x="14640" y="9430"/>
                    <a:pt x="14681" y="9113"/>
                  </a:cubicBezTo>
                  <a:cubicBezTo>
                    <a:pt x="14818" y="8491"/>
                    <a:pt x="14815" y="7852"/>
                    <a:pt x="14791" y="7232"/>
                  </a:cubicBezTo>
                  <a:lnTo>
                    <a:pt x="14791" y="7232"/>
                  </a:lnTo>
                  <a:cubicBezTo>
                    <a:pt x="14791" y="7232"/>
                    <a:pt x="14782" y="7406"/>
                    <a:pt x="14767" y="7726"/>
                  </a:cubicBezTo>
                  <a:cubicBezTo>
                    <a:pt x="14760" y="7808"/>
                    <a:pt x="14760" y="7898"/>
                    <a:pt x="14749" y="7997"/>
                  </a:cubicBezTo>
                  <a:cubicBezTo>
                    <a:pt x="14734" y="8095"/>
                    <a:pt x="14719" y="8201"/>
                    <a:pt x="14701" y="8317"/>
                  </a:cubicBezTo>
                  <a:cubicBezTo>
                    <a:pt x="14684" y="8434"/>
                    <a:pt x="14664" y="8557"/>
                    <a:pt x="14644" y="8689"/>
                  </a:cubicBezTo>
                  <a:cubicBezTo>
                    <a:pt x="14609" y="8819"/>
                    <a:pt x="14574" y="8957"/>
                    <a:pt x="14536" y="9104"/>
                  </a:cubicBezTo>
                  <a:lnTo>
                    <a:pt x="14479" y="9328"/>
                  </a:lnTo>
                  <a:cubicBezTo>
                    <a:pt x="14459" y="9405"/>
                    <a:pt x="14426" y="9480"/>
                    <a:pt x="14398" y="9559"/>
                  </a:cubicBezTo>
                  <a:cubicBezTo>
                    <a:pt x="14341" y="9715"/>
                    <a:pt x="14284" y="9880"/>
                    <a:pt x="14215" y="10049"/>
                  </a:cubicBezTo>
                  <a:lnTo>
                    <a:pt x="13969" y="10559"/>
                  </a:lnTo>
                  <a:cubicBezTo>
                    <a:pt x="13925" y="10649"/>
                    <a:pt x="13877" y="10737"/>
                    <a:pt x="13822" y="10821"/>
                  </a:cubicBezTo>
                  <a:lnTo>
                    <a:pt x="13662" y="11084"/>
                  </a:lnTo>
                  <a:cubicBezTo>
                    <a:pt x="13150" y="11880"/>
                    <a:pt x="12490" y="12570"/>
                    <a:pt x="11717" y="13113"/>
                  </a:cubicBezTo>
                  <a:cubicBezTo>
                    <a:pt x="10873" y="13720"/>
                    <a:pt x="9805" y="14161"/>
                    <a:pt x="8624" y="14335"/>
                  </a:cubicBezTo>
                  <a:cubicBezTo>
                    <a:pt x="8330" y="14392"/>
                    <a:pt x="8027" y="14392"/>
                    <a:pt x="7721" y="14412"/>
                  </a:cubicBezTo>
                  <a:cubicBezTo>
                    <a:pt x="7680" y="14416"/>
                    <a:pt x="7638" y="14418"/>
                    <a:pt x="7597" y="14418"/>
                  </a:cubicBezTo>
                  <a:cubicBezTo>
                    <a:pt x="7486" y="14418"/>
                    <a:pt x="7373" y="14406"/>
                    <a:pt x="7259" y="14403"/>
                  </a:cubicBezTo>
                  <a:cubicBezTo>
                    <a:pt x="7106" y="14392"/>
                    <a:pt x="6947" y="14392"/>
                    <a:pt x="6794" y="14375"/>
                  </a:cubicBezTo>
                  <a:lnTo>
                    <a:pt x="6325" y="14304"/>
                  </a:lnTo>
                  <a:cubicBezTo>
                    <a:pt x="6249" y="14291"/>
                    <a:pt x="6167" y="14284"/>
                    <a:pt x="6090" y="14265"/>
                  </a:cubicBezTo>
                  <a:lnTo>
                    <a:pt x="5860" y="14205"/>
                  </a:lnTo>
                  <a:cubicBezTo>
                    <a:pt x="5706" y="14164"/>
                    <a:pt x="5547" y="14131"/>
                    <a:pt x="5394" y="14082"/>
                  </a:cubicBezTo>
                  <a:lnTo>
                    <a:pt x="4936" y="13915"/>
                  </a:lnTo>
                  <a:cubicBezTo>
                    <a:pt x="4336" y="13669"/>
                    <a:pt x="3741" y="13361"/>
                    <a:pt x="3216" y="12946"/>
                  </a:cubicBezTo>
                  <a:lnTo>
                    <a:pt x="3013" y="12794"/>
                  </a:lnTo>
                  <a:cubicBezTo>
                    <a:pt x="2950" y="12742"/>
                    <a:pt x="2888" y="12682"/>
                    <a:pt x="2824" y="12627"/>
                  </a:cubicBezTo>
                  <a:cubicBezTo>
                    <a:pt x="2701" y="12513"/>
                    <a:pt x="2572" y="12403"/>
                    <a:pt x="2453" y="12284"/>
                  </a:cubicBezTo>
                  <a:lnTo>
                    <a:pt x="2108" y="11909"/>
                  </a:lnTo>
                  <a:lnTo>
                    <a:pt x="2022" y="11814"/>
                  </a:lnTo>
                  <a:lnTo>
                    <a:pt x="1945" y="11711"/>
                  </a:lnTo>
                  <a:lnTo>
                    <a:pt x="1791" y="11506"/>
                  </a:lnTo>
                  <a:lnTo>
                    <a:pt x="1638" y="11302"/>
                  </a:lnTo>
                  <a:cubicBezTo>
                    <a:pt x="1585" y="11234"/>
                    <a:pt x="1547" y="11157"/>
                    <a:pt x="1501" y="11084"/>
                  </a:cubicBezTo>
                  <a:cubicBezTo>
                    <a:pt x="1411" y="10939"/>
                    <a:pt x="1319" y="10794"/>
                    <a:pt x="1233" y="10645"/>
                  </a:cubicBezTo>
                  <a:cubicBezTo>
                    <a:pt x="1086" y="10335"/>
                    <a:pt x="921" y="10030"/>
                    <a:pt x="816" y="9700"/>
                  </a:cubicBezTo>
                  <a:cubicBezTo>
                    <a:pt x="682" y="9379"/>
                    <a:pt x="616" y="9038"/>
                    <a:pt x="523" y="8704"/>
                  </a:cubicBezTo>
                  <a:lnTo>
                    <a:pt x="444" y="8188"/>
                  </a:lnTo>
                  <a:cubicBezTo>
                    <a:pt x="433" y="8102"/>
                    <a:pt x="411" y="8019"/>
                    <a:pt x="409" y="7931"/>
                  </a:cubicBezTo>
                  <a:lnTo>
                    <a:pt x="396" y="7671"/>
                  </a:lnTo>
                  <a:lnTo>
                    <a:pt x="383" y="7410"/>
                  </a:lnTo>
                  <a:cubicBezTo>
                    <a:pt x="376" y="7324"/>
                    <a:pt x="374" y="7236"/>
                    <a:pt x="380" y="7150"/>
                  </a:cubicBezTo>
                  <a:lnTo>
                    <a:pt x="407" y="6627"/>
                  </a:lnTo>
                  <a:cubicBezTo>
                    <a:pt x="409" y="6542"/>
                    <a:pt x="418" y="6454"/>
                    <a:pt x="433" y="6368"/>
                  </a:cubicBezTo>
                  <a:lnTo>
                    <a:pt x="473" y="6111"/>
                  </a:lnTo>
                  <a:lnTo>
                    <a:pt x="512" y="5854"/>
                  </a:lnTo>
                  <a:cubicBezTo>
                    <a:pt x="523" y="5768"/>
                    <a:pt x="552" y="5685"/>
                    <a:pt x="572" y="5601"/>
                  </a:cubicBezTo>
                  <a:cubicBezTo>
                    <a:pt x="616" y="5434"/>
                    <a:pt x="657" y="5265"/>
                    <a:pt x="704" y="5098"/>
                  </a:cubicBezTo>
                  <a:lnTo>
                    <a:pt x="882" y="4612"/>
                  </a:lnTo>
                  <a:cubicBezTo>
                    <a:pt x="934" y="4447"/>
                    <a:pt x="1020" y="4296"/>
                    <a:pt x="1093" y="4139"/>
                  </a:cubicBezTo>
                  <a:cubicBezTo>
                    <a:pt x="1169" y="3986"/>
                    <a:pt x="1235" y="3825"/>
                    <a:pt x="1332" y="3682"/>
                  </a:cubicBezTo>
                  <a:lnTo>
                    <a:pt x="1600" y="3243"/>
                  </a:lnTo>
                  <a:lnTo>
                    <a:pt x="1906" y="2832"/>
                  </a:lnTo>
                  <a:cubicBezTo>
                    <a:pt x="2002" y="2691"/>
                    <a:pt x="2119" y="2566"/>
                    <a:pt x="2235" y="2443"/>
                  </a:cubicBezTo>
                  <a:cubicBezTo>
                    <a:pt x="2354" y="2320"/>
                    <a:pt x="2457" y="2186"/>
                    <a:pt x="2589" y="2078"/>
                  </a:cubicBezTo>
                  <a:lnTo>
                    <a:pt x="2963" y="1737"/>
                  </a:lnTo>
                  <a:cubicBezTo>
                    <a:pt x="3095" y="1634"/>
                    <a:pt x="3231" y="1537"/>
                    <a:pt x="3365" y="1436"/>
                  </a:cubicBezTo>
                  <a:cubicBezTo>
                    <a:pt x="3433" y="1388"/>
                    <a:pt x="3497" y="1333"/>
                    <a:pt x="3567" y="1289"/>
                  </a:cubicBezTo>
                  <a:lnTo>
                    <a:pt x="3780" y="1159"/>
                  </a:lnTo>
                  <a:cubicBezTo>
                    <a:pt x="3923" y="1076"/>
                    <a:pt x="4060" y="981"/>
                    <a:pt x="4207" y="909"/>
                  </a:cubicBezTo>
                  <a:lnTo>
                    <a:pt x="4651" y="696"/>
                  </a:lnTo>
                  <a:lnTo>
                    <a:pt x="4761" y="643"/>
                  </a:lnTo>
                  <a:lnTo>
                    <a:pt x="4875" y="601"/>
                  </a:lnTo>
                  <a:lnTo>
                    <a:pt x="5106" y="518"/>
                  </a:lnTo>
                  <a:cubicBezTo>
                    <a:pt x="5405" y="394"/>
                    <a:pt x="5721" y="329"/>
                    <a:pt x="6029" y="245"/>
                  </a:cubicBezTo>
                  <a:cubicBezTo>
                    <a:pt x="6106" y="225"/>
                    <a:pt x="6183" y="210"/>
                    <a:pt x="6262" y="201"/>
                  </a:cubicBezTo>
                  <a:lnTo>
                    <a:pt x="6497" y="166"/>
                  </a:lnTo>
                  <a:cubicBezTo>
                    <a:pt x="6653" y="146"/>
                    <a:pt x="6807" y="107"/>
                    <a:pt x="6963" y="107"/>
                  </a:cubicBezTo>
                  <a:cubicBezTo>
                    <a:pt x="7178" y="98"/>
                    <a:pt x="7390" y="81"/>
                    <a:pt x="7601" y="81"/>
                  </a:cubicBezTo>
                  <a:cubicBezTo>
                    <a:pt x="7696" y="81"/>
                    <a:pt x="7791" y="84"/>
                    <a:pt x="7886" y="93"/>
                  </a:cubicBezTo>
                  <a:cubicBezTo>
                    <a:pt x="8038" y="102"/>
                    <a:pt x="8189" y="104"/>
                    <a:pt x="8339" y="120"/>
                  </a:cubicBezTo>
                  <a:lnTo>
                    <a:pt x="8780" y="186"/>
                  </a:lnTo>
                  <a:lnTo>
                    <a:pt x="9000" y="219"/>
                  </a:lnTo>
                  <a:cubicBezTo>
                    <a:pt x="9073" y="234"/>
                    <a:pt x="9143" y="254"/>
                    <a:pt x="9213" y="271"/>
                  </a:cubicBezTo>
                  <a:lnTo>
                    <a:pt x="9635" y="379"/>
                  </a:lnTo>
                  <a:cubicBezTo>
                    <a:pt x="9774" y="414"/>
                    <a:pt x="9906" y="474"/>
                    <a:pt x="10040" y="518"/>
                  </a:cubicBezTo>
                  <a:cubicBezTo>
                    <a:pt x="10172" y="568"/>
                    <a:pt x="10306" y="608"/>
                    <a:pt x="10433" y="667"/>
                  </a:cubicBezTo>
                  <a:lnTo>
                    <a:pt x="10804" y="847"/>
                  </a:lnTo>
                  <a:lnTo>
                    <a:pt x="10989" y="933"/>
                  </a:lnTo>
                  <a:cubicBezTo>
                    <a:pt x="11048" y="968"/>
                    <a:pt x="11103" y="1003"/>
                    <a:pt x="11163" y="1038"/>
                  </a:cubicBezTo>
                  <a:cubicBezTo>
                    <a:pt x="12697" y="1922"/>
                    <a:pt x="13853" y="3337"/>
                    <a:pt x="14413" y="5019"/>
                  </a:cubicBezTo>
                  <a:cubicBezTo>
                    <a:pt x="14442" y="5093"/>
                    <a:pt x="14466" y="5168"/>
                    <a:pt x="14484" y="5247"/>
                  </a:cubicBezTo>
                  <a:cubicBezTo>
                    <a:pt x="14503" y="5322"/>
                    <a:pt x="14521" y="5394"/>
                    <a:pt x="14541" y="5467"/>
                  </a:cubicBezTo>
                  <a:cubicBezTo>
                    <a:pt x="14574" y="5610"/>
                    <a:pt x="14622" y="5742"/>
                    <a:pt x="14637" y="5874"/>
                  </a:cubicBezTo>
                  <a:cubicBezTo>
                    <a:pt x="14675" y="6131"/>
                    <a:pt x="14717" y="6357"/>
                    <a:pt x="14739" y="6546"/>
                  </a:cubicBezTo>
                  <a:cubicBezTo>
                    <a:pt x="14758" y="6928"/>
                    <a:pt x="14771" y="7166"/>
                    <a:pt x="14776" y="7236"/>
                  </a:cubicBezTo>
                  <a:lnTo>
                    <a:pt x="14776" y="7234"/>
                  </a:lnTo>
                  <a:cubicBezTo>
                    <a:pt x="14780" y="5489"/>
                    <a:pt x="14150" y="3801"/>
                    <a:pt x="13004" y="2487"/>
                  </a:cubicBezTo>
                  <a:cubicBezTo>
                    <a:pt x="12433" y="1830"/>
                    <a:pt x="11750" y="1280"/>
                    <a:pt x="10985" y="863"/>
                  </a:cubicBezTo>
                  <a:cubicBezTo>
                    <a:pt x="10220" y="443"/>
                    <a:pt x="9374" y="179"/>
                    <a:pt x="8510" y="65"/>
                  </a:cubicBezTo>
                  <a:cubicBezTo>
                    <a:pt x="8183" y="22"/>
                    <a:pt x="7854" y="0"/>
                    <a:pt x="752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39"/>
            <p:cNvSpPr/>
            <p:nvPr/>
          </p:nvSpPr>
          <p:spPr>
            <a:xfrm>
              <a:off x="4435150" y="3045100"/>
              <a:ext cx="316450" cy="316375"/>
            </a:xfrm>
            <a:custGeom>
              <a:avLst/>
              <a:gdLst/>
              <a:ahLst/>
              <a:cxnLst/>
              <a:rect l="l" t="t" r="r" b="b"/>
              <a:pathLst>
                <a:path w="12658" h="12655" extrusionOk="0">
                  <a:moveTo>
                    <a:pt x="6361" y="0"/>
                  </a:moveTo>
                  <a:cubicBezTo>
                    <a:pt x="5890" y="0"/>
                    <a:pt x="5420" y="52"/>
                    <a:pt x="4958" y="155"/>
                  </a:cubicBezTo>
                  <a:cubicBezTo>
                    <a:pt x="4218" y="320"/>
                    <a:pt x="3512" y="616"/>
                    <a:pt x="2879" y="1034"/>
                  </a:cubicBezTo>
                  <a:cubicBezTo>
                    <a:pt x="1613" y="1869"/>
                    <a:pt x="664" y="3172"/>
                    <a:pt x="268" y="4638"/>
                  </a:cubicBezTo>
                  <a:cubicBezTo>
                    <a:pt x="68" y="5374"/>
                    <a:pt x="0" y="6139"/>
                    <a:pt x="68" y="6897"/>
                  </a:cubicBezTo>
                  <a:cubicBezTo>
                    <a:pt x="143" y="7658"/>
                    <a:pt x="354" y="8399"/>
                    <a:pt x="693" y="9084"/>
                  </a:cubicBezTo>
                  <a:cubicBezTo>
                    <a:pt x="1363" y="10456"/>
                    <a:pt x="2550" y="11574"/>
                    <a:pt x="3972" y="12168"/>
                  </a:cubicBezTo>
                  <a:cubicBezTo>
                    <a:pt x="4686" y="12467"/>
                    <a:pt x="5449" y="12631"/>
                    <a:pt x="6222" y="12651"/>
                  </a:cubicBezTo>
                  <a:cubicBezTo>
                    <a:pt x="6296" y="12654"/>
                    <a:pt x="6370" y="12655"/>
                    <a:pt x="6444" y="12655"/>
                  </a:cubicBezTo>
                  <a:cubicBezTo>
                    <a:pt x="7143" y="12655"/>
                    <a:pt x="7839" y="12542"/>
                    <a:pt x="8503" y="12322"/>
                  </a:cubicBezTo>
                  <a:cubicBezTo>
                    <a:pt x="9994" y="11829"/>
                    <a:pt x="11248" y="10807"/>
                    <a:pt x="12033" y="9449"/>
                  </a:cubicBezTo>
                  <a:cubicBezTo>
                    <a:pt x="12101" y="9328"/>
                    <a:pt x="12150" y="9196"/>
                    <a:pt x="12198" y="9064"/>
                  </a:cubicBezTo>
                  <a:cubicBezTo>
                    <a:pt x="12246" y="8933"/>
                    <a:pt x="12306" y="8807"/>
                    <a:pt x="12345" y="8673"/>
                  </a:cubicBezTo>
                  <a:cubicBezTo>
                    <a:pt x="12415" y="8405"/>
                    <a:pt x="12506" y="8146"/>
                    <a:pt x="12541" y="7871"/>
                  </a:cubicBezTo>
                  <a:cubicBezTo>
                    <a:pt x="12657" y="7333"/>
                    <a:pt x="12651" y="6781"/>
                    <a:pt x="12631" y="6247"/>
                  </a:cubicBezTo>
                  <a:lnTo>
                    <a:pt x="12631" y="6247"/>
                  </a:lnTo>
                  <a:cubicBezTo>
                    <a:pt x="12631" y="6247"/>
                    <a:pt x="12622" y="6394"/>
                    <a:pt x="12609" y="6673"/>
                  </a:cubicBezTo>
                  <a:cubicBezTo>
                    <a:pt x="12604" y="6744"/>
                    <a:pt x="12607" y="6821"/>
                    <a:pt x="12594" y="6906"/>
                  </a:cubicBezTo>
                  <a:cubicBezTo>
                    <a:pt x="12583" y="6990"/>
                    <a:pt x="12567" y="7082"/>
                    <a:pt x="12552" y="7183"/>
                  </a:cubicBezTo>
                  <a:lnTo>
                    <a:pt x="12503" y="7504"/>
                  </a:lnTo>
                  <a:cubicBezTo>
                    <a:pt x="12473" y="7616"/>
                    <a:pt x="12442" y="7735"/>
                    <a:pt x="12411" y="7860"/>
                  </a:cubicBezTo>
                  <a:cubicBezTo>
                    <a:pt x="12394" y="7924"/>
                    <a:pt x="12376" y="7988"/>
                    <a:pt x="12361" y="8056"/>
                  </a:cubicBezTo>
                  <a:cubicBezTo>
                    <a:pt x="12343" y="8122"/>
                    <a:pt x="12314" y="8185"/>
                    <a:pt x="12290" y="8254"/>
                  </a:cubicBezTo>
                  <a:cubicBezTo>
                    <a:pt x="12240" y="8388"/>
                    <a:pt x="12191" y="8530"/>
                    <a:pt x="12134" y="8675"/>
                  </a:cubicBezTo>
                  <a:cubicBezTo>
                    <a:pt x="12066" y="8818"/>
                    <a:pt x="11994" y="8966"/>
                    <a:pt x="11921" y="9117"/>
                  </a:cubicBezTo>
                  <a:cubicBezTo>
                    <a:pt x="11884" y="9196"/>
                    <a:pt x="11842" y="9271"/>
                    <a:pt x="11794" y="9344"/>
                  </a:cubicBezTo>
                  <a:lnTo>
                    <a:pt x="11655" y="9572"/>
                  </a:lnTo>
                  <a:cubicBezTo>
                    <a:pt x="11213" y="10258"/>
                    <a:pt x="10644" y="10853"/>
                    <a:pt x="9976" y="11324"/>
                  </a:cubicBezTo>
                  <a:cubicBezTo>
                    <a:pt x="9248" y="11847"/>
                    <a:pt x="8325" y="12227"/>
                    <a:pt x="7308" y="12377"/>
                  </a:cubicBezTo>
                  <a:cubicBezTo>
                    <a:pt x="7055" y="12427"/>
                    <a:pt x="6791" y="12427"/>
                    <a:pt x="6528" y="12442"/>
                  </a:cubicBezTo>
                  <a:cubicBezTo>
                    <a:pt x="6493" y="12446"/>
                    <a:pt x="6458" y="12447"/>
                    <a:pt x="6423" y="12447"/>
                  </a:cubicBezTo>
                  <a:cubicBezTo>
                    <a:pt x="6326" y="12447"/>
                    <a:pt x="6229" y="12437"/>
                    <a:pt x="6130" y="12434"/>
                  </a:cubicBezTo>
                  <a:cubicBezTo>
                    <a:pt x="5996" y="12425"/>
                    <a:pt x="5862" y="12427"/>
                    <a:pt x="5728" y="12409"/>
                  </a:cubicBezTo>
                  <a:lnTo>
                    <a:pt x="5323" y="12348"/>
                  </a:lnTo>
                  <a:cubicBezTo>
                    <a:pt x="5257" y="12337"/>
                    <a:pt x="5187" y="12333"/>
                    <a:pt x="5121" y="12315"/>
                  </a:cubicBezTo>
                  <a:lnTo>
                    <a:pt x="4921" y="12264"/>
                  </a:lnTo>
                  <a:cubicBezTo>
                    <a:pt x="4789" y="12227"/>
                    <a:pt x="4653" y="12199"/>
                    <a:pt x="4519" y="12157"/>
                  </a:cubicBezTo>
                  <a:lnTo>
                    <a:pt x="4125" y="12014"/>
                  </a:lnTo>
                  <a:cubicBezTo>
                    <a:pt x="3607" y="11803"/>
                    <a:pt x="3095" y="11537"/>
                    <a:pt x="2640" y="11177"/>
                  </a:cubicBezTo>
                  <a:lnTo>
                    <a:pt x="2466" y="11047"/>
                  </a:lnTo>
                  <a:cubicBezTo>
                    <a:pt x="2409" y="11001"/>
                    <a:pt x="2358" y="10950"/>
                    <a:pt x="2304" y="10902"/>
                  </a:cubicBezTo>
                  <a:cubicBezTo>
                    <a:pt x="2196" y="10803"/>
                    <a:pt x="2084" y="10708"/>
                    <a:pt x="1980" y="10605"/>
                  </a:cubicBezTo>
                  <a:cubicBezTo>
                    <a:pt x="1882" y="10497"/>
                    <a:pt x="1783" y="10390"/>
                    <a:pt x="1684" y="10280"/>
                  </a:cubicBezTo>
                  <a:lnTo>
                    <a:pt x="1609" y="10199"/>
                  </a:lnTo>
                  <a:lnTo>
                    <a:pt x="1543" y="10111"/>
                  </a:lnTo>
                  <a:lnTo>
                    <a:pt x="1411" y="9935"/>
                  </a:lnTo>
                  <a:lnTo>
                    <a:pt x="1277" y="9757"/>
                  </a:lnTo>
                  <a:cubicBezTo>
                    <a:pt x="1231" y="9700"/>
                    <a:pt x="1198" y="9632"/>
                    <a:pt x="1158" y="9570"/>
                  </a:cubicBezTo>
                  <a:cubicBezTo>
                    <a:pt x="1082" y="9442"/>
                    <a:pt x="1002" y="9319"/>
                    <a:pt x="928" y="9190"/>
                  </a:cubicBezTo>
                  <a:cubicBezTo>
                    <a:pt x="800" y="8922"/>
                    <a:pt x="657" y="8658"/>
                    <a:pt x="567" y="8374"/>
                  </a:cubicBezTo>
                  <a:cubicBezTo>
                    <a:pt x="451" y="8097"/>
                    <a:pt x="396" y="7803"/>
                    <a:pt x="315" y="7515"/>
                  </a:cubicBezTo>
                  <a:lnTo>
                    <a:pt x="246" y="7069"/>
                  </a:lnTo>
                  <a:cubicBezTo>
                    <a:pt x="233" y="6996"/>
                    <a:pt x="222" y="6922"/>
                    <a:pt x="216" y="6847"/>
                  </a:cubicBezTo>
                  <a:lnTo>
                    <a:pt x="205" y="6623"/>
                  </a:lnTo>
                  <a:lnTo>
                    <a:pt x="194" y="6396"/>
                  </a:lnTo>
                  <a:cubicBezTo>
                    <a:pt x="187" y="6322"/>
                    <a:pt x="187" y="6247"/>
                    <a:pt x="191" y="6172"/>
                  </a:cubicBezTo>
                  <a:lnTo>
                    <a:pt x="213" y="5722"/>
                  </a:lnTo>
                  <a:cubicBezTo>
                    <a:pt x="216" y="5647"/>
                    <a:pt x="224" y="5572"/>
                    <a:pt x="238" y="5500"/>
                  </a:cubicBezTo>
                  <a:lnTo>
                    <a:pt x="273" y="5278"/>
                  </a:lnTo>
                  <a:lnTo>
                    <a:pt x="306" y="5056"/>
                  </a:lnTo>
                  <a:cubicBezTo>
                    <a:pt x="317" y="4981"/>
                    <a:pt x="341" y="4908"/>
                    <a:pt x="359" y="4836"/>
                  </a:cubicBezTo>
                  <a:cubicBezTo>
                    <a:pt x="396" y="4693"/>
                    <a:pt x="431" y="4546"/>
                    <a:pt x="471" y="4403"/>
                  </a:cubicBezTo>
                  <a:lnTo>
                    <a:pt x="624" y="3983"/>
                  </a:lnTo>
                  <a:cubicBezTo>
                    <a:pt x="671" y="3840"/>
                    <a:pt x="741" y="3709"/>
                    <a:pt x="807" y="3574"/>
                  </a:cubicBezTo>
                  <a:cubicBezTo>
                    <a:pt x="873" y="3443"/>
                    <a:pt x="932" y="3304"/>
                    <a:pt x="1013" y="3181"/>
                  </a:cubicBezTo>
                  <a:lnTo>
                    <a:pt x="1244" y="2801"/>
                  </a:lnTo>
                  <a:lnTo>
                    <a:pt x="1510" y="2447"/>
                  </a:lnTo>
                  <a:cubicBezTo>
                    <a:pt x="1594" y="2326"/>
                    <a:pt x="1695" y="2218"/>
                    <a:pt x="1796" y="2113"/>
                  </a:cubicBezTo>
                  <a:cubicBezTo>
                    <a:pt x="1897" y="2007"/>
                    <a:pt x="1987" y="1889"/>
                    <a:pt x="2099" y="1796"/>
                  </a:cubicBezTo>
                  <a:lnTo>
                    <a:pt x="2422" y="1504"/>
                  </a:lnTo>
                  <a:cubicBezTo>
                    <a:pt x="2536" y="1412"/>
                    <a:pt x="2655" y="1331"/>
                    <a:pt x="2769" y="1243"/>
                  </a:cubicBezTo>
                  <a:cubicBezTo>
                    <a:pt x="2829" y="1201"/>
                    <a:pt x="2884" y="1155"/>
                    <a:pt x="2943" y="1115"/>
                  </a:cubicBezTo>
                  <a:lnTo>
                    <a:pt x="3128" y="1003"/>
                  </a:lnTo>
                  <a:cubicBezTo>
                    <a:pt x="3253" y="933"/>
                    <a:pt x="3369" y="849"/>
                    <a:pt x="3497" y="788"/>
                  </a:cubicBezTo>
                  <a:lnTo>
                    <a:pt x="3879" y="603"/>
                  </a:lnTo>
                  <a:lnTo>
                    <a:pt x="3976" y="557"/>
                  </a:lnTo>
                  <a:lnTo>
                    <a:pt x="4075" y="522"/>
                  </a:lnTo>
                  <a:lnTo>
                    <a:pt x="4273" y="449"/>
                  </a:lnTo>
                  <a:cubicBezTo>
                    <a:pt x="4530" y="342"/>
                    <a:pt x="4802" y="284"/>
                    <a:pt x="5068" y="214"/>
                  </a:cubicBezTo>
                  <a:cubicBezTo>
                    <a:pt x="5134" y="196"/>
                    <a:pt x="5202" y="183"/>
                    <a:pt x="5271" y="177"/>
                  </a:cubicBezTo>
                  <a:lnTo>
                    <a:pt x="5473" y="146"/>
                  </a:lnTo>
                  <a:cubicBezTo>
                    <a:pt x="5607" y="128"/>
                    <a:pt x="5739" y="95"/>
                    <a:pt x="5875" y="95"/>
                  </a:cubicBezTo>
                  <a:cubicBezTo>
                    <a:pt x="6060" y="86"/>
                    <a:pt x="6244" y="71"/>
                    <a:pt x="6426" y="71"/>
                  </a:cubicBezTo>
                  <a:cubicBezTo>
                    <a:pt x="6508" y="71"/>
                    <a:pt x="6589" y="74"/>
                    <a:pt x="6671" y="82"/>
                  </a:cubicBezTo>
                  <a:cubicBezTo>
                    <a:pt x="6802" y="91"/>
                    <a:pt x="6934" y="91"/>
                    <a:pt x="7062" y="104"/>
                  </a:cubicBezTo>
                  <a:lnTo>
                    <a:pt x="7444" y="164"/>
                  </a:lnTo>
                  <a:lnTo>
                    <a:pt x="7633" y="190"/>
                  </a:lnTo>
                  <a:cubicBezTo>
                    <a:pt x="7695" y="203"/>
                    <a:pt x="7756" y="221"/>
                    <a:pt x="7818" y="236"/>
                  </a:cubicBezTo>
                  <a:lnTo>
                    <a:pt x="8180" y="328"/>
                  </a:lnTo>
                  <a:cubicBezTo>
                    <a:pt x="8301" y="357"/>
                    <a:pt x="8413" y="410"/>
                    <a:pt x="8528" y="449"/>
                  </a:cubicBezTo>
                  <a:cubicBezTo>
                    <a:pt x="8642" y="493"/>
                    <a:pt x="8758" y="526"/>
                    <a:pt x="8868" y="577"/>
                  </a:cubicBezTo>
                  <a:lnTo>
                    <a:pt x="9189" y="731"/>
                  </a:lnTo>
                  <a:lnTo>
                    <a:pt x="9347" y="807"/>
                  </a:lnTo>
                  <a:cubicBezTo>
                    <a:pt x="9398" y="836"/>
                    <a:pt x="9448" y="867"/>
                    <a:pt x="9497" y="898"/>
                  </a:cubicBezTo>
                  <a:cubicBezTo>
                    <a:pt x="10822" y="1660"/>
                    <a:pt x="11820" y="2882"/>
                    <a:pt x="12306" y="4333"/>
                  </a:cubicBezTo>
                  <a:cubicBezTo>
                    <a:pt x="12330" y="4396"/>
                    <a:pt x="12350" y="4462"/>
                    <a:pt x="12365" y="4530"/>
                  </a:cubicBezTo>
                  <a:cubicBezTo>
                    <a:pt x="12380" y="4594"/>
                    <a:pt x="12398" y="4658"/>
                    <a:pt x="12413" y="4719"/>
                  </a:cubicBezTo>
                  <a:cubicBezTo>
                    <a:pt x="12442" y="4845"/>
                    <a:pt x="12484" y="4957"/>
                    <a:pt x="12497" y="5071"/>
                  </a:cubicBezTo>
                  <a:cubicBezTo>
                    <a:pt x="12530" y="5295"/>
                    <a:pt x="12567" y="5487"/>
                    <a:pt x="12585" y="5651"/>
                  </a:cubicBezTo>
                  <a:cubicBezTo>
                    <a:pt x="12602" y="5981"/>
                    <a:pt x="12613" y="6185"/>
                    <a:pt x="12618" y="6247"/>
                  </a:cubicBezTo>
                  <a:cubicBezTo>
                    <a:pt x="12620" y="4741"/>
                    <a:pt x="12077" y="3284"/>
                    <a:pt x="11088" y="2148"/>
                  </a:cubicBezTo>
                  <a:cubicBezTo>
                    <a:pt x="10596" y="1581"/>
                    <a:pt x="10005" y="1106"/>
                    <a:pt x="9345" y="748"/>
                  </a:cubicBezTo>
                  <a:cubicBezTo>
                    <a:pt x="8681" y="388"/>
                    <a:pt x="7956" y="153"/>
                    <a:pt x="7209" y="56"/>
                  </a:cubicBezTo>
                  <a:cubicBezTo>
                    <a:pt x="6927" y="19"/>
                    <a:pt x="6644" y="0"/>
                    <a:pt x="636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39"/>
            <p:cNvSpPr/>
            <p:nvPr/>
          </p:nvSpPr>
          <p:spPr>
            <a:xfrm>
              <a:off x="4453925" y="3066875"/>
              <a:ext cx="275975" cy="272900"/>
            </a:xfrm>
            <a:custGeom>
              <a:avLst/>
              <a:gdLst/>
              <a:ahLst/>
              <a:cxnLst/>
              <a:rect l="l" t="t" r="r" b="b"/>
              <a:pathLst>
                <a:path w="11039" h="10916" extrusionOk="0">
                  <a:moveTo>
                    <a:pt x="5607" y="0"/>
                  </a:moveTo>
                  <a:cubicBezTo>
                    <a:pt x="5202" y="0"/>
                    <a:pt x="4797" y="44"/>
                    <a:pt x="4401" y="132"/>
                  </a:cubicBezTo>
                  <a:cubicBezTo>
                    <a:pt x="3761" y="273"/>
                    <a:pt x="3155" y="530"/>
                    <a:pt x="2607" y="890"/>
                  </a:cubicBezTo>
                  <a:cubicBezTo>
                    <a:pt x="1517" y="1609"/>
                    <a:pt x="700" y="2732"/>
                    <a:pt x="357" y="3996"/>
                  </a:cubicBezTo>
                  <a:cubicBezTo>
                    <a:pt x="1" y="5275"/>
                    <a:pt x="131" y="6642"/>
                    <a:pt x="722" y="7831"/>
                  </a:cubicBezTo>
                  <a:cubicBezTo>
                    <a:pt x="1313" y="9029"/>
                    <a:pt x="2317" y="9976"/>
                    <a:pt x="3550" y="10495"/>
                  </a:cubicBezTo>
                  <a:cubicBezTo>
                    <a:pt x="4163" y="10754"/>
                    <a:pt x="4823" y="10895"/>
                    <a:pt x="5489" y="10912"/>
                  </a:cubicBezTo>
                  <a:cubicBezTo>
                    <a:pt x="5556" y="10915"/>
                    <a:pt x="5623" y="10916"/>
                    <a:pt x="5690" y="10916"/>
                  </a:cubicBezTo>
                  <a:cubicBezTo>
                    <a:pt x="6291" y="10916"/>
                    <a:pt x="6889" y="10818"/>
                    <a:pt x="7460" y="10629"/>
                  </a:cubicBezTo>
                  <a:cubicBezTo>
                    <a:pt x="8744" y="10204"/>
                    <a:pt x="9827" y="9323"/>
                    <a:pt x="10504" y="8152"/>
                  </a:cubicBezTo>
                  <a:cubicBezTo>
                    <a:pt x="10563" y="8046"/>
                    <a:pt x="10605" y="7932"/>
                    <a:pt x="10647" y="7818"/>
                  </a:cubicBezTo>
                  <a:cubicBezTo>
                    <a:pt x="10686" y="7706"/>
                    <a:pt x="10739" y="7598"/>
                    <a:pt x="10770" y="7481"/>
                  </a:cubicBezTo>
                  <a:cubicBezTo>
                    <a:pt x="10832" y="7248"/>
                    <a:pt x="10911" y="7024"/>
                    <a:pt x="10939" y="6787"/>
                  </a:cubicBezTo>
                  <a:cubicBezTo>
                    <a:pt x="11038" y="6323"/>
                    <a:pt x="11029" y="5848"/>
                    <a:pt x="11010" y="5387"/>
                  </a:cubicBezTo>
                  <a:lnTo>
                    <a:pt x="11010" y="5387"/>
                  </a:lnTo>
                  <a:lnTo>
                    <a:pt x="10992" y="5754"/>
                  </a:lnTo>
                  <a:cubicBezTo>
                    <a:pt x="10988" y="5813"/>
                    <a:pt x="10990" y="5881"/>
                    <a:pt x="10979" y="5954"/>
                  </a:cubicBezTo>
                  <a:cubicBezTo>
                    <a:pt x="10968" y="6029"/>
                    <a:pt x="10955" y="6108"/>
                    <a:pt x="10941" y="6194"/>
                  </a:cubicBezTo>
                  <a:cubicBezTo>
                    <a:pt x="10928" y="6277"/>
                    <a:pt x="10915" y="6372"/>
                    <a:pt x="10900" y="6470"/>
                  </a:cubicBezTo>
                  <a:cubicBezTo>
                    <a:pt x="10875" y="6567"/>
                    <a:pt x="10847" y="6668"/>
                    <a:pt x="10821" y="6778"/>
                  </a:cubicBezTo>
                  <a:cubicBezTo>
                    <a:pt x="10805" y="6831"/>
                    <a:pt x="10792" y="6888"/>
                    <a:pt x="10777" y="6945"/>
                  </a:cubicBezTo>
                  <a:cubicBezTo>
                    <a:pt x="10763" y="7002"/>
                    <a:pt x="10737" y="7057"/>
                    <a:pt x="10717" y="7117"/>
                  </a:cubicBezTo>
                  <a:cubicBezTo>
                    <a:pt x="10673" y="7233"/>
                    <a:pt x="10632" y="7354"/>
                    <a:pt x="10583" y="7479"/>
                  </a:cubicBezTo>
                  <a:cubicBezTo>
                    <a:pt x="10524" y="7602"/>
                    <a:pt x="10462" y="7728"/>
                    <a:pt x="10399" y="7859"/>
                  </a:cubicBezTo>
                  <a:cubicBezTo>
                    <a:pt x="10368" y="7928"/>
                    <a:pt x="10330" y="7991"/>
                    <a:pt x="10289" y="8053"/>
                  </a:cubicBezTo>
                  <a:cubicBezTo>
                    <a:pt x="10249" y="8119"/>
                    <a:pt x="10210" y="8185"/>
                    <a:pt x="10170" y="8251"/>
                  </a:cubicBezTo>
                  <a:cubicBezTo>
                    <a:pt x="9790" y="8842"/>
                    <a:pt x="9297" y="9354"/>
                    <a:pt x="8722" y="9760"/>
                  </a:cubicBezTo>
                  <a:cubicBezTo>
                    <a:pt x="8095" y="10211"/>
                    <a:pt x="7302" y="10539"/>
                    <a:pt x="6425" y="10666"/>
                  </a:cubicBezTo>
                  <a:cubicBezTo>
                    <a:pt x="6207" y="10710"/>
                    <a:pt x="5981" y="10708"/>
                    <a:pt x="5752" y="10723"/>
                  </a:cubicBezTo>
                  <a:cubicBezTo>
                    <a:pt x="5722" y="10727"/>
                    <a:pt x="5692" y="10728"/>
                    <a:pt x="5661" y="10728"/>
                  </a:cubicBezTo>
                  <a:cubicBezTo>
                    <a:pt x="5578" y="10728"/>
                    <a:pt x="5493" y="10718"/>
                    <a:pt x="5410" y="10717"/>
                  </a:cubicBezTo>
                  <a:cubicBezTo>
                    <a:pt x="5295" y="10708"/>
                    <a:pt x="5179" y="10710"/>
                    <a:pt x="5062" y="10695"/>
                  </a:cubicBezTo>
                  <a:lnTo>
                    <a:pt x="4715" y="10642"/>
                  </a:lnTo>
                  <a:cubicBezTo>
                    <a:pt x="4658" y="10633"/>
                    <a:pt x="4599" y="10629"/>
                    <a:pt x="4542" y="10613"/>
                  </a:cubicBezTo>
                  <a:lnTo>
                    <a:pt x="4368" y="10569"/>
                  </a:lnTo>
                  <a:cubicBezTo>
                    <a:pt x="4254" y="10539"/>
                    <a:pt x="4137" y="10514"/>
                    <a:pt x="4023" y="10477"/>
                  </a:cubicBezTo>
                  <a:lnTo>
                    <a:pt x="3684" y="10354"/>
                  </a:lnTo>
                  <a:cubicBezTo>
                    <a:pt x="3236" y="10171"/>
                    <a:pt x="2794" y="9943"/>
                    <a:pt x="2403" y="9633"/>
                  </a:cubicBezTo>
                  <a:lnTo>
                    <a:pt x="2254" y="9521"/>
                  </a:lnTo>
                  <a:cubicBezTo>
                    <a:pt x="2205" y="9481"/>
                    <a:pt x="2161" y="9437"/>
                    <a:pt x="2113" y="9396"/>
                  </a:cubicBezTo>
                  <a:cubicBezTo>
                    <a:pt x="2023" y="9310"/>
                    <a:pt x="1924" y="9231"/>
                    <a:pt x="1836" y="9141"/>
                  </a:cubicBezTo>
                  <a:lnTo>
                    <a:pt x="1581" y="8862"/>
                  </a:lnTo>
                  <a:lnTo>
                    <a:pt x="1515" y="8791"/>
                  </a:lnTo>
                  <a:lnTo>
                    <a:pt x="1460" y="8714"/>
                  </a:lnTo>
                  <a:lnTo>
                    <a:pt x="1346" y="8563"/>
                  </a:lnTo>
                  <a:lnTo>
                    <a:pt x="1229" y="8411"/>
                  </a:lnTo>
                  <a:cubicBezTo>
                    <a:pt x="1190" y="8358"/>
                    <a:pt x="1161" y="8303"/>
                    <a:pt x="1128" y="8248"/>
                  </a:cubicBezTo>
                  <a:cubicBezTo>
                    <a:pt x="1062" y="8139"/>
                    <a:pt x="992" y="8031"/>
                    <a:pt x="928" y="7921"/>
                  </a:cubicBezTo>
                  <a:cubicBezTo>
                    <a:pt x="821" y="7690"/>
                    <a:pt x="698" y="7464"/>
                    <a:pt x="618" y="7218"/>
                  </a:cubicBezTo>
                  <a:cubicBezTo>
                    <a:pt x="517" y="6980"/>
                    <a:pt x="471" y="6725"/>
                    <a:pt x="401" y="6479"/>
                  </a:cubicBezTo>
                  <a:lnTo>
                    <a:pt x="342" y="6097"/>
                  </a:lnTo>
                  <a:cubicBezTo>
                    <a:pt x="331" y="6033"/>
                    <a:pt x="322" y="5967"/>
                    <a:pt x="317" y="5903"/>
                  </a:cubicBezTo>
                  <a:lnTo>
                    <a:pt x="306" y="5710"/>
                  </a:lnTo>
                  <a:lnTo>
                    <a:pt x="298" y="5517"/>
                  </a:lnTo>
                  <a:cubicBezTo>
                    <a:pt x="291" y="5451"/>
                    <a:pt x="291" y="5387"/>
                    <a:pt x="295" y="5323"/>
                  </a:cubicBezTo>
                  <a:lnTo>
                    <a:pt x="313" y="4934"/>
                  </a:lnTo>
                  <a:cubicBezTo>
                    <a:pt x="315" y="4870"/>
                    <a:pt x="322" y="4805"/>
                    <a:pt x="335" y="4743"/>
                  </a:cubicBezTo>
                  <a:lnTo>
                    <a:pt x="364" y="4550"/>
                  </a:lnTo>
                  <a:lnTo>
                    <a:pt x="392" y="4358"/>
                  </a:lnTo>
                  <a:cubicBezTo>
                    <a:pt x="401" y="4295"/>
                    <a:pt x="423" y="4233"/>
                    <a:pt x="436" y="4169"/>
                  </a:cubicBezTo>
                  <a:cubicBezTo>
                    <a:pt x="471" y="4046"/>
                    <a:pt x="500" y="3921"/>
                    <a:pt x="535" y="3796"/>
                  </a:cubicBezTo>
                  <a:lnTo>
                    <a:pt x="667" y="3435"/>
                  </a:lnTo>
                  <a:cubicBezTo>
                    <a:pt x="706" y="3312"/>
                    <a:pt x="768" y="3198"/>
                    <a:pt x="825" y="3084"/>
                  </a:cubicBezTo>
                  <a:cubicBezTo>
                    <a:pt x="880" y="2969"/>
                    <a:pt x="931" y="2851"/>
                    <a:pt x="1001" y="2745"/>
                  </a:cubicBezTo>
                  <a:lnTo>
                    <a:pt x="1201" y="2418"/>
                  </a:lnTo>
                  <a:lnTo>
                    <a:pt x="1429" y="2112"/>
                  </a:lnTo>
                  <a:cubicBezTo>
                    <a:pt x="1502" y="2007"/>
                    <a:pt x="1590" y="1914"/>
                    <a:pt x="1678" y="1824"/>
                  </a:cubicBezTo>
                  <a:cubicBezTo>
                    <a:pt x="1764" y="1732"/>
                    <a:pt x="1840" y="1631"/>
                    <a:pt x="1939" y="1552"/>
                  </a:cubicBezTo>
                  <a:lnTo>
                    <a:pt x="2216" y="1299"/>
                  </a:lnTo>
                  <a:cubicBezTo>
                    <a:pt x="2315" y="1220"/>
                    <a:pt x="2416" y="1150"/>
                    <a:pt x="2515" y="1075"/>
                  </a:cubicBezTo>
                  <a:cubicBezTo>
                    <a:pt x="2566" y="1038"/>
                    <a:pt x="2614" y="998"/>
                    <a:pt x="2665" y="965"/>
                  </a:cubicBezTo>
                  <a:lnTo>
                    <a:pt x="2825" y="868"/>
                  </a:lnTo>
                  <a:cubicBezTo>
                    <a:pt x="2931" y="807"/>
                    <a:pt x="3032" y="734"/>
                    <a:pt x="3142" y="682"/>
                  </a:cubicBezTo>
                  <a:lnTo>
                    <a:pt x="3471" y="523"/>
                  </a:lnTo>
                  <a:lnTo>
                    <a:pt x="3555" y="484"/>
                  </a:lnTo>
                  <a:lnTo>
                    <a:pt x="3640" y="453"/>
                  </a:lnTo>
                  <a:lnTo>
                    <a:pt x="3810" y="391"/>
                  </a:lnTo>
                  <a:cubicBezTo>
                    <a:pt x="4034" y="299"/>
                    <a:pt x="4269" y="251"/>
                    <a:pt x="4495" y="189"/>
                  </a:cubicBezTo>
                  <a:cubicBezTo>
                    <a:pt x="4552" y="174"/>
                    <a:pt x="4612" y="163"/>
                    <a:pt x="4669" y="156"/>
                  </a:cubicBezTo>
                  <a:lnTo>
                    <a:pt x="4845" y="128"/>
                  </a:lnTo>
                  <a:cubicBezTo>
                    <a:pt x="4959" y="112"/>
                    <a:pt x="5073" y="86"/>
                    <a:pt x="5190" y="86"/>
                  </a:cubicBezTo>
                  <a:cubicBezTo>
                    <a:pt x="5350" y="78"/>
                    <a:pt x="5508" y="65"/>
                    <a:pt x="5665" y="65"/>
                  </a:cubicBezTo>
                  <a:cubicBezTo>
                    <a:pt x="5736" y="65"/>
                    <a:pt x="5807" y="67"/>
                    <a:pt x="5878" y="75"/>
                  </a:cubicBezTo>
                  <a:cubicBezTo>
                    <a:pt x="5990" y="82"/>
                    <a:pt x="6104" y="82"/>
                    <a:pt x="6214" y="93"/>
                  </a:cubicBezTo>
                  <a:lnTo>
                    <a:pt x="6544" y="143"/>
                  </a:lnTo>
                  <a:lnTo>
                    <a:pt x="6706" y="167"/>
                  </a:lnTo>
                  <a:cubicBezTo>
                    <a:pt x="6761" y="178"/>
                    <a:pt x="6812" y="194"/>
                    <a:pt x="6865" y="207"/>
                  </a:cubicBezTo>
                  <a:lnTo>
                    <a:pt x="7179" y="286"/>
                  </a:lnTo>
                  <a:cubicBezTo>
                    <a:pt x="7282" y="312"/>
                    <a:pt x="7379" y="356"/>
                    <a:pt x="7478" y="389"/>
                  </a:cubicBezTo>
                  <a:cubicBezTo>
                    <a:pt x="7577" y="427"/>
                    <a:pt x="7678" y="455"/>
                    <a:pt x="7770" y="499"/>
                  </a:cubicBezTo>
                  <a:lnTo>
                    <a:pt x="8047" y="633"/>
                  </a:lnTo>
                  <a:lnTo>
                    <a:pt x="8183" y="697"/>
                  </a:lnTo>
                  <a:cubicBezTo>
                    <a:pt x="8227" y="723"/>
                    <a:pt x="8271" y="750"/>
                    <a:pt x="8313" y="776"/>
                  </a:cubicBezTo>
                  <a:cubicBezTo>
                    <a:pt x="9454" y="1433"/>
                    <a:pt x="10313" y="2486"/>
                    <a:pt x="10730" y="3734"/>
                  </a:cubicBezTo>
                  <a:cubicBezTo>
                    <a:pt x="10752" y="3789"/>
                    <a:pt x="10768" y="3846"/>
                    <a:pt x="10781" y="3903"/>
                  </a:cubicBezTo>
                  <a:cubicBezTo>
                    <a:pt x="10796" y="3961"/>
                    <a:pt x="10810" y="4016"/>
                    <a:pt x="10823" y="4068"/>
                  </a:cubicBezTo>
                  <a:cubicBezTo>
                    <a:pt x="10849" y="4176"/>
                    <a:pt x="10884" y="4275"/>
                    <a:pt x="10895" y="4372"/>
                  </a:cubicBezTo>
                  <a:cubicBezTo>
                    <a:pt x="10924" y="4565"/>
                    <a:pt x="10955" y="4730"/>
                    <a:pt x="10970" y="4873"/>
                  </a:cubicBezTo>
                  <a:cubicBezTo>
                    <a:pt x="10985" y="5156"/>
                    <a:pt x="10996" y="5332"/>
                    <a:pt x="10999" y="5385"/>
                  </a:cubicBezTo>
                  <a:cubicBezTo>
                    <a:pt x="11001" y="4088"/>
                    <a:pt x="10535" y="2833"/>
                    <a:pt x="9684" y="1853"/>
                  </a:cubicBezTo>
                  <a:cubicBezTo>
                    <a:pt x="9258" y="1363"/>
                    <a:pt x="8750" y="954"/>
                    <a:pt x="8181" y="644"/>
                  </a:cubicBezTo>
                  <a:cubicBezTo>
                    <a:pt x="7610" y="334"/>
                    <a:pt x="6985" y="132"/>
                    <a:pt x="6339" y="49"/>
                  </a:cubicBezTo>
                  <a:cubicBezTo>
                    <a:pt x="6096" y="16"/>
                    <a:pt x="5851" y="0"/>
                    <a:pt x="560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39"/>
            <p:cNvSpPr/>
            <p:nvPr/>
          </p:nvSpPr>
          <p:spPr>
            <a:xfrm>
              <a:off x="4317175" y="2925725"/>
              <a:ext cx="557175" cy="554525"/>
            </a:xfrm>
            <a:custGeom>
              <a:avLst/>
              <a:gdLst/>
              <a:ahLst/>
              <a:cxnLst/>
              <a:rect l="l" t="t" r="r" b="b"/>
              <a:pathLst>
                <a:path w="22287" h="22181" extrusionOk="0">
                  <a:moveTo>
                    <a:pt x="11142" y="350"/>
                  </a:moveTo>
                  <a:cubicBezTo>
                    <a:pt x="17084" y="350"/>
                    <a:pt x="21921" y="5160"/>
                    <a:pt x="21928" y="11077"/>
                  </a:cubicBezTo>
                  <a:cubicBezTo>
                    <a:pt x="21934" y="16998"/>
                    <a:pt x="17102" y="21822"/>
                    <a:pt x="11154" y="21831"/>
                  </a:cubicBezTo>
                  <a:cubicBezTo>
                    <a:pt x="11150" y="21831"/>
                    <a:pt x="11146" y="21831"/>
                    <a:pt x="11142" y="21831"/>
                  </a:cubicBezTo>
                  <a:cubicBezTo>
                    <a:pt x="5201" y="21831"/>
                    <a:pt x="365" y="17020"/>
                    <a:pt x="359" y="11101"/>
                  </a:cubicBezTo>
                  <a:cubicBezTo>
                    <a:pt x="352" y="5178"/>
                    <a:pt x="5183" y="356"/>
                    <a:pt x="11130" y="350"/>
                  </a:cubicBezTo>
                  <a:cubicBezTo>
                    <a:pt x="11134" y="350"/>
                    <a:pt x="11138" y="350"/>
                    <a:pt x="11142" y="350"/>
                  </a:cubicBezTo>
                  <a:close/>
                  <a:moveTo>
                    <a:pt x="11142" y="0"/>
                  </a:moveTo>
                  <a:cubicBezTo>
                    <a:pt x="11138" y="0"/>
                    <a:pt x="11134" y="0"/>
                    <a:pt x="11130" y="0"/>
                  </a:cubicBezTo>
                  <a:cubicBezTo>
                    <a:pt x="4981" y="7"/>
                    <a:pt x="1" y="4978"/>
                    <a:pt x="7" y="11101"/>
                  </a:cubicBezTo>
                  <a:cubicBezTo>
                    <a:pt x="14" y="17222"/>
                    <a:pt x="4998" y="22180"/>
                    <a:pt x="11144" y="22180"/>
                  </a:cubicBezTo>
                  <a:cubicBezTo>
                    <a:pt x="11148" y="22180"/>
                    <a:pt x="11152" y="22180"/>
                    <a:pt x="11157" y="22180"/>
                  </a:cubicBezTo>
                  <a:cubicBezTo>
                    <a:pt x="17306" y="22173"/>
                    <a:pt x="22286" y="17200"/>
                    <a:pt x="22279" y="11077"/>
                  </a:cubicBezTo>
                  <a:cubicBezTo>
                    <a:pt x="22273" y="4956"/>
                    <a:pt x="17288" y="0"/>
                    <a:pt x="1114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39"/>
            <p:cNvSpPr/>
            <p:nvPr/>
          </p:nvSpPr>
          <p:spPr>
            <a:xfrm>
              <a:off x="4197638" y="3239474"/>
              <a:ext cx="807000" cy="272888"/>
            </a:xfrm>
            <a:custGeom>
              <a:avLst/>
              <a:gdLst/>
              <a:ahLst/>
              <a:cxnLst/>
              <a:rect l="l" t="t" r="r" b="b"/>
              <a:pathLst>
                <a:path w="32280" h="12060" extrusionOk="0">
                  <a:moveTo>
                    <a:pt x="1" y="1"/>
                  </a:moveTo>
                  <a:cubicBezTo>
                    <a:pt x="9" y="12"/>
                    <a:pt x="4179" y="12051"/>
                    <a:pt x="4170" y="12060"/>
                  </a:cubicBezTo>
                  <a:lnTo>
                    <a:pt x="32279" y="12060"/>
                  </a:lnTo>
                  <a:cubicBezTo>
                    <a:pt x="32264" y="12051"/>
                    <a:pt x="28097" y="12"/>
                    <a:pt x="2811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39"/>
            <p:cNvSpPr/>
            <p:nvPr/>
          </p:nvSpPr>
          <p:spPr>
            <a:xfrm>
              <a:off x="4394700" y="2884175"/>
              <a:ext cx="44475" cy="57050"/>
            </a:xfrm>
            <a:custGeom>
              <a:avLst/>
              <a:gdLst/>
              <a:ahLst/>
              <a:cxnLst/>
              <a:rect l="l" t="t" r="r" b="b"/>
              <a:pathLst>
                <a:path w="1779" h="2282" extrusionOk="0">
                  <a:moveTo>
                    <a:pt x="968" y="1"/>
                  </a:moveTo>
                  <a:lnTo>
                    <a:pt x="1" y="563"/>
                  </a:lnTo>
                  <a:lnTo>
                    <a:pt x="166" y="849"/>
                  </a:lnTo>
                  <a:lnTo>
                    <a:pt x="458" y="678"/>
                  </a:lnTo>
                  <a:lnTo>
                    <a:pt x="1392" y="2282"/>
                  </a:lnTo>
                  <a:lnTo>
                    <a:pt x="1779" y="2056"/>
                  </a:lnTo>
                  <a:lnTo>
                    <a:pt x="845" y="453"/>
                  </a:lnTo>
                  <a:lnTo>
                    <a:pt x="1133" y="28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39"/>
            <p:cNvSpPr/>
            <p:nvPr/>
          </p:nvSpPr>
          <p:spPr>
            <a:xfrm>
              <a:off x="4427075" y="2866550"/>
              <a:ext cx="51725" cy="62975"/>
            </a:xfrm>
            <a:custGeom>
              <a:avLst/>
              <a:gdLst/>
              <a:ahLst/>
              <a:cxnLst/>
              <a:rect l="l" t="t" r="r" b="b"/>
              <a:pathLst>
                <a:path w="2069" h="2519" extrusionOk="0">
                  <a:moveTo>
                    <a:pt x="1163" y="0"/>
                  </a:moveTo>
                  <a:lnTo>
                    <a:pt x="756" y="185"/>
                  </a:lnTo>
                  <a:lnTo>
                    <a:pt x="1130" y="1000"/>
                  </a:lnTo>
                  <a:lnTo>
                    <a:pt x="778" y="1161"/>
                  </a:lnTo>
                  <a:lnTo>
                    <a:pt x="407" y="345"/>
                  </a:lnTo>
                  <a:lnTo>
                    <a:pt x="0" y="530"/>
                  </a:lnTo>
                  <a:lnTo>
                    <a:pt x="908" y="2519"/>
                  </a:lnTo>
                  <a:lnTo>
                    <a:pt x="1314" y="2334"/>
                  </a:lnTo>
                  <a:lnTo>
                    <a:pt x="910" y="1453"/>
                  </a:lnTo>
                  <a:lnTo>
                    <a:pt x="1262" y="1292"/>
                  </a:lnTo>
                  <a:lnTo>
                    <a:pt x="1664" y="2174"/>
                  </a:lnTo>
                  <a:lnTo>
                    <a:pt x="2068" y="1989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39"/>
            <p:cNvSpPr/>
            <p:nvPr/>
          </p:nvSpPr>
          <p:spPr>
            <a:xfrm>
              <a:off x="4467625" y="2858675"/>
              <a:ext cx="28700" cy="55250"/>
            </a:xfrm>
            <a:custGeom>
              <a:avLst/>
              <a:gdLst/>
              <a:ahLst/>
              <a:cxnLst/>
              <a:rect l="l" t="t" r="r" b="b"/>
              <a:pathLst>
                <a:path w="1148" h="2210" extrusionOk="0">
                  <a:moveTo>
                    <a:pt x="416" y="1"/>
                  </a:moveTo>
                  <a:lnTo>
                    <a:pt x="0" y="150"/>
                  </a:lnTo>
                  <a:lnTo>
                    <a:pt x="730" y="2210"/>
                  </a:lnTo>
                  <a:lnTo>
                    <a:pt x="1147" y="2062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39"/>
            <p:cNvSpPr/>
            <p:nvPr/>
          </p:nvSpPr>
          <p:spPr>
            <a:xfrm>
              <a:off x="4490025" y="2850100"/>
              <a:ext cx="37825" cy="55500"/>
            </a:xfrm>
            <a:custGeom>
              <a:avLst/>
              <a:gdLst/>
              <a:ahLst/>
              <a:cxnLst/>
              <a:rect l="l" t="t" r="r" b="b"/>
              <a:pathLst>
                <a:path w="1513" h="2220" extrusionOk="0">
                  <a:moveTo>
                    <a:pt x="665" y="0"/>
                  </a:moveTo>
                  <a:cubicBezTo>
                    <a:pt x="608" y="0"/>
                    <a:pt x="544" y="9"/>
                    <a:pt x="476" y="27"/>
                  </a:cubicBezTo>
                  <a:cubicBezTo>
                    <a:pt x="298" y="76"/>
                    <a:pt x="170" y="159"/>
                    <a:pt x="93" y="280"/>
                  </a:cubicBezTo>
                  <a:cubicBezTo>
                    <a:pt x="16" y="401"/>
                    <a:pt x="1" y="548"/>
                    <a:pt x="47" y="720"/>
                  </a:cubicBezTo>
                  <a:cubicBezTo>
                    <a:pt x="73" y="825"/>
                    <a:pt x="124" y="922"/>
                    <a:pt x="196" y="1001"/>
                  </a:cubicBezTo>
                  <a:cubicBezTo>
                    <a:pt x="273" y="1078"/>
                    <a:pt x="361" y="1139"/>
                    <a:pt x="460" y="1183"/>
                  </a:cubicBezTo>
                  <a:lnTo>
                    <a:pt x="730" y="1313"/>
                  </a:lnTo>
                  <a:cubicBezTo>
                    <a:pt x="812" y="1350"/>
                    <a:pt x="889" y="1399"/>
                    <a:pt x="957" y="1458"/>
                  </a:cubicBezTo>
                  <a:cubicBezTo>
                    <a:pt x="1014" y="1511"/>
                    <a:pt x="1054" y="1579"/>
                    <a:pt x="1071" y="1656"/>
                  </a:cubicBezTo>
                  <a:cubicBezTo>
                    <a:pt x="1084" y="1698"/>
                    <a:pt x="1084" y="1746"/>
                    <a:pt x="1071" y="1788"/>
                  </a:cubicBezTo>
                  <a:cubicBezTo>
                    <a:pt x="1054" y="1830"/>
                    <a:pt x="1016" y="1858"/>
                    <a:pt x="974" y="1867"/>
                  </a:cubicBezTo>
                  <a:cubicBezTo>
                    <a:pt x="959" y="1871"/>
                    <a:pt x="944" y="1873"/>
                    <a:pt x="929" y="1873"/>
                  </a:cubicBezTo>
                  <a:cubicBezTo>
                    <a:pt x="878" y="1873"/>
                    <a:pt x="829" y="1851"/>
                    <a:pt x="796" y="1812"/>
                  </a:cubicBezTo>
                  <a:cubicBezTo>
                    <a:pt x="746" y="1757"/>
                    <a:pt x="700" y="1663"/>
                    <a:pt x="660" y="1531"/>
                  </a:cubicBezTo>
                  <a:lnTo>
                    <a:pt x="306" y="1693"/>
                  </a:lnTo>
                  <a:cubicBezTo>
                    <a:pt x="377" y="1915"/>
                    <a:pt x="473" y="2065"/>
                    <a:pt x="601" y="2146"/>
                  </a:cubicBezTo>
                  <a:cubicBezTo>
                    <a:pt x="676" y="2195"/>
                    <a:pt x="765" y="2219"/>
                    <a:pt x="865" y="2219"/>
                  </a:cubicBezTo>
                  <a:cubicBezTo>
                    <a:pt x="931" y="2219"/>
                    <a:pt x="1003" y="2209"/>
                    <a:pt x="1080" y="2188"/>
                  </a:cubicBezTo>
                  <a:cubicBezTo>
                    <a:pt x="1181" y="2164"/>
                    <a:pt x="1273" y="2113"/>
                    <a:pt x="1348" y="2043"/>
                  </a:cubicBezTo>
                  <a:cubicBezTo>
                    <a:pt x="1416" y="1979"/>
                    <a:pt x="1465" y="1895"/>
                    <a:pt x="1489" y="1805"/>
                  </a:cubicBezTo>
                  <a:cubicBezTo>
                    <a:pt x="1513" y="1711"/>
                    <a:pt x="1511" y="1612"/>
                    <a:pt x="1484" y="1517"/>
                  </a:cubicBezTo>
                  <a:cubicBezTo>
                    <a:pt x="1456" y="1397"/>
                    <a:pt x="1394" y="1284"/>
                    <a:pt x="1306" y="1194"/>
                  </a:cubicBezTo>
                  <a:cubicBezTo>
                    <a:pt x="1214" y="1106"/>
                    <a:pt x="1109" y="1034"/>
                    <a:pt x="994" y="979"/>
                  </a:cubicBezTo>
                  <a:lnTo>
                    <a:pt x="728" y="849"/>
                  </a:lnTo>
                  <a:cubicBezTo>
                    <a:pt x="662" y="821"/>
                    <a:pt x="599" y="779"/>
                    <a:pt x="541" y="731"/>
                  </a:cubicBezTo>
                  <a:cubicBezTo>
                    <a:pt x="495" y="687"/>
                    <a:pt x="462" y="630"/>
                    <a:pt x="449" y="566"/>
                  </a:cubicBezTo>
                  <a:cubicBezTo>
                    <a:pt x="436" y="522"/>
                    <a:pt x="438" y="474"/>
                    <a:pt x="454" y="430"/>
                  </a:cubicBezTo>
                  <a:cubicBezTo>
                    <a:pt x="469" y="388"/>
                    <a:pt x="506" y="357"/>
                    <a:pt x="550" y="346"/>
                  </a:cubicBezTo>
                  <a:cubicBezTo>
                    <a:pt x="567" y="341"/>
                    <a:pt x="583" y="339"/>
                    <a:pt x="598" y="339"/>
                  </a:cubicBezTo>
                  <a:cubicBezTo>
                    <a:pt x="640" y="339"/>
                    <a:pt x="674" y="357"/>
                    <a:pt x="700" y="392"/>
                  </a:cubicBezTo>
                  <a:cubicBezTo>
                    <a:pt x="735" y="438"/>
                    <a:pt x="770" y="517"/>
                    <a:pt x="803" y="627"/>
                  </a:cubicBezTo>
                  <a:lnTo>
                    <a:pt x="1161" y="474"/>
                  </a:lnTo>
                  <a:cubicBezTo>
                    <a:pt x="1104" y="304"/>
                    <a:pt x="1025" y="177"/>
                    <a:pt x="920" y="87"/>
                  </a:cubicBezTo>
                  <a:cubicBezTo>
                    <a:pt x="853" y="29"/>
                    <a:pt x="768" y="0"/>
                    <a:pt x="6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39"/>
            <p:cNvSpPr/>
            <p:nvPr/>
          </p:nvSpPr>
          <p:spPr>
            <a:xfrm>
              <a:off x="4544150" y="2841150"/>
              <a:ext cx="18375" cy="55700"/>
            </a:xfrm>
            <a:custGeom>
              <a:avLst/>
              <a:gdLst/>
              <a:ahLst/>
              <a:cxnLst/>
              <a:rect l="l" t="t" r="r" b="b"/>
              <a:pathLst>
                <a:path w="735" h="2228" extrusionOk="0">
                  <a:moveTo>
                    <a:pt x="440" y="1"/>
                  </a:moveTo>
                  <a:lnTo>
                    <a:pt x="1" y="60"/>
                  </a:lnTo>
                  <a:lnTo>
                    <a:pt x="295" y="2227"/>
                  </a:lnTo>
                  <a:lnTo>
                    <a:pt x="735" y="216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39"/>
            <p:cNvSpPr/>
            <p:nvPr/>
          </p:nvSpPr>
          <p:spPr>
            <a:xfrm>
              <a:off x="4565850" y="2838275"/>
              <a:ext cx="31575" cy="56050"/>
            </a:xfrm>
            <a:custGeom>
              <a:avLst/>
              <a:gdLst/>
              <a:ahLst/>
              <a:cxnLst/>
              <a:rect l="l" t="t" r="r" b="b"/>
              <a:pathLst>
                <a:path w="1263" h="2242" extrusionOk="0">
                  <a:moveTo>
                    <a:pt x="623" y="0"/>
                  </a:moveTo>
                  <a:cubicBezTo>
                    <a:pt x="607" y="0"/>
                    <a:pt x="590" y="0"/>
                    <a:pt x="572" y="1"/>
                  </a:cubicBezTo>
                  <a:cubicBezTo>
                    <a:pt x="385" y="12"/>
                    <a:pt x="245" y="70"/>
                    <a:pt x="144" y="171"/>
                  </a:cubicBezTo>
                  <a:cubicBezTo>
                    <a:pt x="45" y="274"/>
                    <a:pt x="1" y="415"/>
                    <a:pt x="10" y="590"/>
                  </a:cubicBezTo>
                  <a:cubicBezTo>
                    <a:pt x="14" y="698"/>
                    <a:pt x="45" y="804"/>
                    <a:pt x="100" y="898"/>
                  </a:cubicBezTo>
                  <a:cubicBezTo>
                    <a:pt x="157" y="986"/>
                    <a:pt x="232" y="1065"/>
                    <a:pt x="319" y="1129"/>
                  </a:cubicBezTo>
                  <a:lnTo>
                    <a:pt x="557" y="1311"/>
                  </a:lnTo>
                  <a:cubicBezTo>
                    <a:pt x="629" y="1364"/>
                    <a:pt x="693" y="1428"/>
                    <a:pt x="750" y="1500"/>
                  </a:cubicBezTo>
                  <a:cubicBezTo>
                    <a:pt x="794" y="1562"/>
                    <a:pt x="818" y="1639"/>
                    <a:pt x="821" y="1716"/>
                  </a:cubicBezTo>
                  <a:cubicBezTo>
                    <a:pt x="825" y="1760"/>
                    <a:pt x="814" y="1806"/>
                    <a:pt x="792" y="1845"/>
                  </a:cubicBezTo>
                  <a:cubicBezTo>
                    <a:pt x="768" y="1881"/>
                    <a:pt x="726" y="1903"/>
                    <a:pt x="682" y="1903"/>
                  </a:cubicBezTo>
                  <a:cubicBezTo>
                    <a:pt x="678" y="1903"/>
                    <a:pt x="674" y="1903"/>
                    <a:pt x="671" y="1903"/>
                  </a:cubicBezTo>
                  <a:cubicBezTo>
                    <a:pt x="607" y="1903"/>
                    <a:pt x="548" y="1868"/>
                    <a:pt x="519" y="1812"/>
                  </a:cubicBezTo>
                  <a:cubicBezTo>
                    <a:pt x="480" y="1749"/>
                    <a:pt x="456" y="1648"/>
                    <a:pt x="445" y="1511"/>
                  </a:cubicBezTo>
                  <a:lnTo>
                    <a:pt x="65" y="1597"/>
                  </a:lnTo>
                  <a:cubicBezTo>
                    <a:pt x="86" y="1828"/>
                    <a:pt x="152" y="1997"/>
                    <a:pt x="258" y="2100"/>
                  </a:cubicBezTo>
                  <a:cubicBezTo>
                    <a:pt x="354" y="2194"/>
                    <a:pt x="486" y="2241"/>
                    <a:pt x="656" y="2241"/>
                  </a:cubicBezTo>
                  <a:cubicBezTo>
                    <a:pt x="677" y="2241"/>
                    <a:pt x="699" y="2240"/>
                    <a:pt x="722" y="2239"/>
                  </a:cubicBezTo>
                  <a:cubicBezTo>
                    <a:pt x="825" y="2234"/>
                    <a:pt x="924" y="2206"/>
                    <a:pt x="1012" y="2151"/>
                  </a:cubicBezTo>
                  <a:cubicBezTo>
                    <a:pt x="1093" y="2103"/>
                    <a:pt x="1157" y="2032"/>
                    <a:pt x="1199" y="1947"/>
                  </a:cubicBezTo>
                  <a:cubicBezTo>
                    <a:pt x="1243" y="1861"/>
                    <a:pt x="1262" y="1762"/>
                    <a:pt x="1253" y="1665"/>
                  </a:cubicBezTo>
                  <a:cubicBezTo>
                    <a:pt x="1249" y="1540"/>
                    <a:pt x="1212" y="1419"/>
                    <a:pt x="1144" y="1314"/>
                  </a:cubicBezTo>
                  <a:cubicBezTo>
                    <a:pt x="1073" y="1208"/>
                    <a:pt x="983" y="1116"/>
                    <a:pt x="882" y="1039"/>
                  </a:cubicBezTo>
                  <a:lnTo>
                    <a:pt x="651" y="856"/>
                  </a:lnTo>
                  <a:cubicBezTo>
                    <a:pt x="590" y="812"/>
                    <a:pt x="537" y="762"/>
                    <a:pt x="491" y="703"/>
                  </a:cubicBezTo>
                  <a:cubicBezTo>
                    <a:pt x="456" y="650"/>
                    <a:pt x="436" y="588"/>
                    <a:pt x="434" y="522"/>
                  </a:cubicBezTo>
                  <a:cubicBezTo>
                    <a:pt x="429" y="476"/>
                    <a:pt x="443" y="430"/>
                    <a:pt x="467" y="390"/>
                  </a:cubicBezTo>
                  <a:cubicBezTo>
                    <a:pt x="491" y="353"/>
                    <a:pt x="533" y="329"/>
                    <a:pt x="577" y="329"/>
                  </a:cubicBezTo>
                  <a:cubicBezTo>
                    <a:pt x="582" y="329"/>
                    <a:pt x="587" y="328"/>
                    <a:pt x="591" y="328"/>
                  </a:cubicBezTo>
                  <a:cubicBezTo>
                    <a:pt x="649" y="328"/>
                    <a:pt x="691" y="353"/>
                    <a:pt x="715" y="404"/>
                  </a:cubicBezTo>
                  <a:cubicBezTo>
                    <a:pt x="739" y="456"/>
                    <a:pt x="757" y="540"/>
                    <a:pt x="768" y="656"/>
                  </a:cubicBezTo>
                  <a:lnTo>
                    <a:pt x="1150" y="577"/>
                  </a:lnTo>
                  <a:cubicBezTo>
                    <a:pt x="1130" y="401"/>
                    <a:pt x="1078" y="259"/>
                    <a:pt x="994" y="149"/>
                  </a:cubicBezTo>
                  <a:cubicBezTo>
                    <a:pt x="918" y="51"/>
                    <a:pt x="793" y="0"/>
                    <a:pt x="62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39"/>
            <p:cNvSpPr/>
            <p:nvPr/>
          </p:nvSpPr>
          <p:spPr>
            <a:xfrm>
              <a:off x="4618500" y="2838675"/>
              <a:ext cx="43750" cy="58500"/>
            </a:xfrm>
            <a:custGeom>
              <a:avLst/>
              <a:gdLst/>
              <a:ahLst/>
              <a:cxnLst/>
              <a:rect l="l" t="t" r="r" b="b"/>
              <a:pathLst>
                <a:path w="1750" h="2340" extrusionOk="0">
                  <a:moveTo>
                    <a:pt x="275" y="1"/>
                  </a:moveTo>
                  <a:lnTo>
                    <a:pt x="0" y="2170"/>
                  </a:lnTo>
                  <a:lnTo>
                    <a:pt x="323" y="2205"/>
                  </a:lnTo>
                  <a:lnTo>
                    <a:pt x="519" y="726"/>
                  </a:lnTo>
                  <a:lnTo>
                    <a:pt x="644" y="2240"/>
                  </a:lnTo>
                  <a:lnTo>
                    <a:pt x="919" y="2269"/>
                  </a:lnTo>
                  <a:lnTo>
                    <a:pt x="1358" y="825"/>
                  </a:lnTo>
                  <a:lnTo>
                    <a:pt x="1231" y="2304"/>
                  </a:lnTo>
                  <a:lnTo>
                    <a:pt x="1554" y="2339"/>
                  </a:lnTo>
                  <a:lnTo>
                    <a:pt x="1750" y="161"/>
                  </a:lnTo>
                  <a:lnTo>
                    <a:pt x="1297" y="113"/>
                  </a:lnTo>
                  <a:lnTo>
                    <a:pt x="864" y="1454"/>
                  </a:lnTo>
                  <a:lnTo>
                    <a:pt x="745" y="5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9"/>
            <p:cNvSpPr/>
            <p:nvPr/>
          </p:nvSpPr>
          <p:spPr>
            <a:xfrm>
              <a:off x="4666125" y="2845275"/>
              <a:ext cx="40700" cy="58275"/>
            </a:xfrm>
            <a:custGeom>
              <a:avLst/>
              <a:gdLst/>
              <a:ahLst/>
              <a:cxnLst/>
              <a:rect l="l" t="t" r="r" b="b"/>
              <a:pathLst>
                <a:path w="1628" h="2331" extrusionOk="0">
                  <a:moveTo>
                    <a:pt x="396" y="1"/>
                  </a:moveTo>
                  <a:lnTo>
                    <a:pt x="49" y="1456"/>
                  </a:lnTo>
                  <a:cubicBezTo>
                    <a:pt x="14" y="1585"/>
                    <a:pt x="1" y="1721"/>
                    <a:pt x="12" y="1856"/>
                  </a:cubicBezTo>
                  <a:cubicBezTo>
                    <a:pt x="20" y="1961"/>
                    <a:pt x="69" y="2060"/>
                    <a:pt x="146" y="2135"/>
                  </a:cubicBezTo>
                  <a:cubicBezTo>
                    <a:pt x="223" y="2207"/>
                    <a:pt x="339" y="2262"/>
                    <a:pt x="497" y="2299"/>
                  </a:cubicBezTo>
                  <a:cubicBezTo>
                    <a:pt x="583" y="2320"/>
                    <a:pt x="660" y="2330"/>
                    <a:pt x="730" y="2330"/>
                  </a:cubicBezTo>
                  <a:cubicBezTo>
                    <a:pt x="787" y="2330"/>
                    <a:pt x="840" y="2323"/>
                    <a:pt x="886" y="2308"/>
                  </a:cubicBezTo>
                  <a:cubicBezTo>
                    <a:pt x="988" y="2277"/>
                    <a:pt x="1075" y="2212"/>
                    <a:pt x="1133" y="2121"/>
                  </a:cubicBezTo>
                  <a:cubicBezTo>
                    <a:pt x="1203" y="2007"/>
                    <a:pt x="1253" y="1880"/>
                    <a:pt x="1280" y="1746"/>
                  </a:cubicBezTo>
                  <a:lnTo>
                    <a:pt x="1627" y="293"/>
                  </a:lnTo>
                  <a:lnTo>
                    <a:pt x="1198" y="190"/>
                  </a:lnTo>
                  <a:lnTo>
                    <a:pt x="838" y="1706"/>
                  </a:lnTo>
                  <a:cubicBezTo>
                    <a:pt x="823" y="1787"/>
                    <a:pt x="790" y="1864"/>
                    <a:pt x="744" y="1935"/>
                  </a:cubicBezTo>
                  <a:cubicBezTo>
                    <a:pt x="716" y="1974"/>
                    <a:pt x="678" y="1992"/>
                    <a:pt x="629" y="1992"/>
                  </a:cubicBezTo>
                  <a:cubicBezTo>
                    <a:pt x="611" y="1992"/>
                    <a:pt x="592" y="1990"/>
                    <a:pt x="572" y="1985"/>
                  </a:cubicBezTo>
                  <a:cubicBezTo>
                    <a:pt x="495" y="1968"/>
                    <a:pt x="451" y="1926"/>
                    <a:pt x="440" y="1862"/>
                  </a:cubicBezTo>
                  <a:cubicBezTo>
                    <a:pt x="431" y="1779"/>
                    <a:pt x="438" y="1695"/>
                    <a:pt x="460" y="1616"/>
                  </a:cubicBezTo>
                  <a:lnTo>
                    <a:pt x="820" y="10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9"/>
            <p:cNvSpPr/>
            <p:nvPr/>
          </p:nvSpPr>
          <p:spPr>
            <a:xfrm>
              <a:off x="4702550" y="2858925"/>
              <a:ext cx="38225" cy="55225"/>
            </a:xfrm>
            <a:custGeom>
              <a:avLst/>
              <a:gdLst/>
              <a:ahLst/>
              <a:cxnLst/>
              <a:rect l="l" t="t" r="r" b="b"/>
              <a:pathLst>
                <a:path w="1529" h="2209" extrusionOk="0">
                  <a:moveTo>
                    <a:pt x="902" y="0"/>
                  </a:moveTo>
                  <a:cubicBezTo>
                    <a:pt x="830" y="0"/>
                    <a:pt x="763" y="13"/>
                    <a:pt x="702" y="39"/>
                  </a:cubicBezTo>
                  <a:cubicBezTo>
                    <a:pt x="570" y="94"/>
                    <a:pt x="476" y="206"/>
                    <a:pt x="416" y="375"/>
                  </a:cubicBezTo>
                  <a:cubicBezTo>
                    <a:pt x="377" y="474"/>
                    <a:pt x="363" y="584"/>
                    <a:pt x="379" y="692"/>
                  </a:cubicBezTo>
                  <a:cubicBezTo>
                    <a:pt x="399" y="797"/>
                    <a:pt x="436" y="899"/>
                    <a:pt x="493" y="989"/>
                  </a:cubicBezTo>
                  <a:lnTo>
                    <a:pt x="640" y="1250"/>
                  </a:lnTo>
                  <a:cubicBezTo>
                    <a:pt x="687" y="1327"/>
                    <a:pt x="722" y="1411"/>
                    <a:pt x="746" y="1499"/>
                  </a:cubicBezTo>
                  <a:cubicBezTo>
                    <a:pt x="761" y="1573"/>
                    <a:pt x="755" y="1652"/>
                    <a:pt x="726" y="1725"/>
                  </a:cubicBezTo>
                  <a:cubicBezTo>
                    <a:pt x="713" y="1769"/>
                    <a:pt x="687" y="1806"/>
                    <a:pt x="651" y="1835"/>
                  </a:cubicBezTo>
                  <a:cubicBezTo>
                    <a:pt x="630" y="1848"/>
                    <a:pt x="606" y="1855"/>
                    <a:pt x="582" y="1855"/>
                  </a:cubicBezTo>
                  <a:cubicBezTo>
                    <a:pt x="564" y="1855"/>
                    <a:pt x="545" y="1851"/>
                    <a:pt x="528" y="1844"/>
                  </a:cubicBezTo>
                  <a:cubicBezTo>
                    <a:pt x="462" y="1822"/>
                    <a:pt x="418" y="1764"/>
                    <a:pt x="412" y="1699"/>
                  </a:cubicBezTo>
                  <a:cubicBezTo>
                    <a:pt x="401" y="1624"/>
                    <a:pt x="416" y="1523"/>
                    <a:pt x="460" y="1391"/>
                  </a:cubicBezTo>
                  <a:lnTo>
                    <a:pt x="76" y="1323"/>
                  </a:lnTo>
                  <a:cubicBezTo>
                    <a:pt x="7" y="1545"/>
                    <a:pt x="1" y="1725"/>
                    <a:pt x="60" y="1863"/>
                  </a:cubicBezTo>
                  <a:cubicBezTo>
                    <a:pt x="117" y="2000"/>
                    <a:pt x="240" y="2103"/>
                    <a:pt x="432" y="2171"/>
                  </a:cubicBezTo>
                  <a:cubicBezTo>
                    <a:pt x="498" y="2196"/>
                    <a:pt x="570" y="2209"/>
                    <a:pt x="642" y="2209"/>
                  </a:cubicBezTo>
                  <a:cubicBezTo>
                    <a:pt x="673" y="2209"/>
                    <a:pt x="703" y="2206"/>
                    <a:pt x="733" y="2202"/>
                  </a:cubicBezTo>
                  <a:cubicBezTo>
                    <a:pt x="825" y="2189"/>
                    <a:pt x="913" y="2149"/>
                    <a:pt x="983" y="2088"/>
                  </a:cubicBezTo>
                  <a:cubicBezTo>
                    <a:pt x="1058" y="2022"/>
                    <a:pt x="1113" y="1940"/>
                    <a:pt x="1144" y="1848"/>
                  </a:cubicBezTo>
                  <a:cubicBezTo>
                    <a:pt x="1188" y="1729"/>
                    <a:pt x="1201" y="1604"/>
                    <a:pt x="1179" y="1481"/>
                  </a:cubicBezTo>
                  <a:cubicBezTo>
                    <a:pt x="1155" y="1356"/>
                    <a:pt x="1109" y="1235"/>
                    <a:pt x="1045" y="1125"/>
                  </a:cubicBezTo>
                  <a:lnTo>
                    <a:pt x="902" y="868"/>
                  </a:lnTo>
                  <a:cubicBezTo>
                    <a:pt x="862" y="804"/>
                    <a:pt x="834" y="736"/>
                    <a:pt x="814" y="663"/>
                  </a:cubicBezTo>
                  <a:cubicBezTo>
                    <a:pt x="801" y="602"/>
                    <a:pt x="807" y="536"/>
                    <a:pt x="832" y="477"/>
                  </a:cubicBezTo>
                  <a:cubicBezTo>
                    <a:pt x="845" y="433"/>
                    <a:pt x="876" y="393"/>
                    <a:pt x="913" y="367"/>
                  </a:cubicBezTo>
                  <a:cubicBezTo>
                    <a:pt x="936" y="350"/>
                    <a:pt x="963" y="342"/>
                    <a:pt x="989" y="342"/>
                  </a:cubicBezTo>
                  <a:cubicBezTo>
                    <a:pt x="1006" y="342"/>
                    <a:pt x="1022" y="345"/>
                    <a:pt x="1038" y="351"/>
                  </a:cubicBezTo>
                  <a:cubicBezTo>
                    <a:pt x="1102" y="375"/>
                    <a:pt x="1135" y="415"/>
                    <a:pt x="1137" y="474"/>
                  </a:cubicBezTo>
                  <a:cubicBezTo>
                    <a:pt x="1139" y="534"/>
                    <a:pt x="1124" y="617"/>
                    <a:pt x="1089" y="727"/>
                  </a:cubicBezTo>
                  <a:lnTo>
                    <a:pt x="1471" y="804"/>
                  </a:lnTo>
                  <a:cubicBezTo>
                    <a:pt x="1519" y="635"/>
                    <a:pt x="1528" y="483"/>
                    <a:pt x="1493" y="349"/>
                  </a:cubicBezTo>
                  <a:cubicBezTo>
                    <a:pt x="1458" y="215"/>
                    <a:pt x="1348" y="116"/>
                    <a:pt x="1161" y="50"/>
                  </a:cubicBezTo>
                  <a:cubicBezTo>
                    <a:pt x="1068" y="17"/>
                    <a:pt x="982" y="0"/>
                    <a:pt x="9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9"/>
            <p:cNvSpPr/>
            <p:nvPr/>
          </p:nvSpPr>
          <p:spPr>
            <a:xfrm>
              <a:off x="4731400" y="2869450"/>
              <a:ext cx="32325" cy="54475"/>
            </a:xfrm>
            <a:custGeom>
              <a:avLst/>
              <a:gdLst/>
              <a:ahLst/>
              <a:cxnLst/>
              <a:rect l="l" t="t" r="r" b="b"/>
              <a:pathLst>
                <a:path w="1293" h="2179" extrusionOk="0">
                  <a:moveTo>
                    <a:pt x="889" y="1"/>
                  </a:moveTo>
                  <a:lnTo>
                    <a:pt x="1" y="1998"/>
                  </a:lnTo>
                  <a:lnTo>
                    <a:pt x="405" y="2179"/>
                  </a:lnTo>
                  <a:lnTo>
                    <a:pt x="1293" y="181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39"/>
            <p:cNvSpPr/>
            <p:nvPr/>
          </p:nvSpPr>
          <p:spPr>
            <a:xfrm>
              <a:off x="4752000" y="2882800"/>
              <a:ext cx="45250" cy="54600"/>
            </a:xfrm>
            <a:custGeom>
              <a:avLst/>
              <a:gdLst/>
              <a:ahLst/>
              <a:cxnLst/>
              <a:rect l="l" t="t" r="r" b="b"/>
              <a:pathLst>
                <a:path w="1810" h="2184" extrusionOk="0">
                  <a:moveTo>
                    <a:pt x="1086" y="1"/>
                  </a:moveTo>
                  <a:cubicBezTo>
                    <a:pt x="1027" y="1"/>
                    <a:pt x="973" y="12"/>
                    <a:pt x="922" y="34"/>
                  </a:cubicBezTo>
                  <a:cubicBezTo>
                    <a:pt x="777" y="97"/>
                    <a:pt x="647" y="234"/>
                    <a:pt x="533" y="445"/>
                  </a:cubicBezTo>
                  <a:lnTo>
                    <a:pt x="157" y="1133"/>
                  </a:lnTo>
                  <a:cubicBezTo>
                    <a:pt x="45" y="1339"/>
                    <a:pt x="1" y="1519"/>
                    <a:pt x="25" y="1678"/>
                  </a:cubicBezTo>
                  <a:cubicBezTo>
                    <a:pt x="51" y="1834"/>
                    <a:pt x="166" y="1965"/>
                    <a:pt x="368" y="2078"/>
                  </a:cubicBezTo>
                  <a:cubicBezTo>
                    <a:pt x="498" y="2148"/>
                    <a:pt x="613" y="2184"/>
                    <a:pt x="716" y="2184"/>
                  </a:cubicBezTo>
                  <a:cubicBezTo>
                    <a:pt x="770" y="2184"/>
                    <a:pt x="820" y="2174"/>
                    <a:pt x="867" y="2154"/>
                  </a:cubicBezTo>
                  <a:cubicBezTo>
                    <a:pt x="1003" y="2097"/>
                    <a:pt x="1119" y="1979"/>
                    <a:pt x="1221" y="1794"/>
                  </a:cubicBezTo>
                  <a:lnTo>
                    <a:pt x="1306" y="1636"/>
                  </a:lnTo>
                  <a:lnTo>
                    <a:pt x="928" y="1429"/>
                  </a:lnTo>
                  <a:lnTo>
                    <a:pt x="825" y="1616"/>
                  </a:lnTo>
                  <a:cubicBezTo>
                    <a:pt x="792" y="1686"/>
                    <a:pt x="746" y="1748"/>
                    <a:pt x="689" y="1801"/>
                  </a:cubicBezTo>
                  <a:cubicBezTo>
                    <a:pt x="667" y="1818"/>
                    <a:pt x="643" y="1826"/>
                    <a:pt x="616" y="1826"/>
                  </a:cubicBezTo>
                  <a:cubicBezTo>
                    <a:pt x="588" y="1826"/>
                    <a:pt x="557" y="1817"/>
                    <a:pt x="524" y="1798"/>
                  </a:cubicBezTo>
                  <a:cubicBezTo>
                    <a:pt x="458" y="1763"/>
                    <a:pt x="427" y="1717"/>
                    <a:pt x="427" y="1660"/>
                  </a:cubicBezTo>
                  <a:cubicBezTo>
                    <a:pt x="427" y="1603"/>
                    <a:pt x="451" y="1530"/>
                    <a:pt x="502" y="1440"/>
                  </a:cubicBezTo>
                  <a:lnTo>
                    <a:pt x="977" y="568"/>
                  </a:lnTo>
                  <a:cubicBezTo>
                    <a:pt x="1012" y="497"/>
                    <a:pt x="1058" y="436"/>
                    <a:pt x="1117" y="383"/>
                  </a:cubicBezTo>
                  <a:cubicBezTo>
                    <a:pt x="1139" y="368"/>
                    <a:pt x="1163" y="360"/>
                    <a:pt x="1191" y="360"/>
                  </a:cubicBezTo>
                  <a:cubicBezTo>
                    <a:pt x="1221" y="360"/>
                    <a:pt x="1256" y="370"/>
                    <a:pt x="1293" y="390"/>
                  </a:cubicBezTo>
                  <a:cubicBezTo>
                    <a:pt x="1333" y="407"/>
                    <a:pt x="1363" y="440"/>
                    <a:pt x="1379" y="482"/>
                  </a:cubicBezTo>
                  <a:cubicBezTo>
                    <a:pt x="1390" y="517"/>
                    <a:pt x="1388" y="557"/>
                    <a:pt x="1374" y="592"/>
                  </a:cubicBezTo>
                  <a:cubicBezTo>
                    <a:pt x="1357" y="640"/>
                    <a:pt x="1333" y="689"/>
                    <a:pt x="1308" y="735"/>
                  </a:cubicBezTo>
                  <a:lnTo>
                    <a:pt x="1212" y="913"/>
                  </a:lnTo>
                  <a:lnTo>
                    <a:pt x="1590" y="1119"/>
                  </a:lnTo>
                  <a:lnTo>
                    <a:pt x="1678" y="957"/>
                  </a:lnTo>
                  <a:cubicBezTo>
                    <a:pt x="1777" y="779"/>
                    <a:pt x="1810" y="620"/>
                    <a:pt x="1781" y="480"/>
                  </a:cubicBezTo>
                  <a:cubicBezTo>
                    <a:pt x="1750" y="339"/>
                    <a:pt x="1638" y="216"/>
                    <a:pt x="1443" y="111"/>
                  </a:cubicBezTo>
                  <a:cubicBezTo>
                    <a:pt x="1311" y="37"/>
                    <a:pt x="1192" y="1"/>
                    <a:pt x="10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7" name="Google Shape;5947;p39"/>
          <p:cNvSpPr/>
          <p:nvPr/>
        </p:nvSpPr>
        <p:spPr>
          <a:xfrm>
            <a:off x="5498078" y="3115719"/>
            <a:ext cx="1661878" cy="5541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ig Shoulders Display"/>
              </a:rPr>
              <a:t>RETROkey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2" name="Google Shape;5952;p40"/>
          <p:cNvSpPr/>
          <p:nvPr/>
        </p:nvSpPr>
        <p:spPr>
          <a:xfrm>
            <a:off x="4732025" y="1177675"/>
            <a:ext cx="3204000" cy="27942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3" name="Google Shape;5953;p40"/>
          <p:cNvSpPr/>
          <p:nvPr/>
        </p:nvSpPr>
        <p:spPr>
          <a:xfrm>
            <a:off x="4330400" y="774475"/>
            <a:ext cx="4000500" cy="36006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4" name="Google Shape;5954;p40"/>
          <p:cNvSpPr/>
          <p:nvPr/>
        </p:nvSpPr>
        <p:spPr>
          <a:xfrm rot="346406">
            <a:off x="776143" y="665671"/>
            <a:ext cx="1932503" cy="381408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5" name="Google Shape;5955;p40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3145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CLEAR SPACE 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5956" name="Google Shape;5956;p40"/>
          <p:cNvCxnSpPr/>
          <p:nvPr/>
        </p:nvCxnSpPr>
        <p:spPr>
          <a:xfrm>
            <a:off x="43304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7" name="Google Shape;5957;p40"/>
          <p:cNvCxnSpPr/>
          <p:nvPr/>
        </p:nvCxnSpPr>
        <p:spPr>
          <a:xfrm>
            <a:off x="47304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8" name="Google Shape;5958;p40"/>
          <p:cNvCxnSpPr/>
          <p:nvPr/>
        </p:nvCxnSpPr>
        <p:spPr>
          <a:xfrm>
            <a:off x="51305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59" name="Google Shape;5959;p40"/>
          <p:cNvCxnSpPr/>
          <p:nvPr/>
        </p:nvCxnSpPr>
        <p:spPr>
          <a:xfrm>
            <a:off x="55305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0" name="Google Shape;5960;p40"/>
          <p:cNvCxnSpPr/>
          <p:nvPr/>
        </p:nvCxnSpPr>
        <p:spPr>
          <a:xfrm>
            <a:off x="59306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1" name="Google Shape;5961;p40"/>
          <p:cNvCxnSpPr/>
          <p:nvPr/>
        </p:nvCxnSpPr>
        <p:spPr>
          <a:xfrm>
            <a:off x="63306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2" name="Google Shape;5962;p40"/>
          <p:cNvCxnSpPr/>
          <p:nvPr/>
        </p:nvCxnSpPr>
        <p:spPr>
          <a:xfrm>
            <a:off x="67307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3" name="Google Shape;5963;p40"/>
          <p:cNvCxnSpPr/>
          <p:nvPr/>
        </p:nvCxnSpPr>
        <p:spPr>
          <a:xfrm>
            <a:off x="71307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4" name="Google Shape;5964;p40"/>
          <p:cNvCxnSpPr/>
          <p:nvPr/>
        </p:nvCxnSpPr>
        <p:spPr>
          <a:xfrm>
            <a:off x="75308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5" name="Google Shape;5965;p40"/>
          <p:cNvCxnSpPr/>
          <p:nvPr/>
        </p:nvCxnSpPr>
        <p:spPr>
          <a:xfrm>
            <a:off x="79308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6" name="Google Shape;5966;p40"/>
          <p:cNvCxnSpPr/>
          <p:nvPr/>
        </p:nvCxnSpPr>
        <p:spPr>
          <a:xfrm>
            <a:off x="83309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7" name="Google Shape;5967;p40"/>
          <p:cNvCxnSpPr/>
          <p:nvPr/>
        </p:nvCxnSpPr>
        <p:spPr>
          <a:xfrm rot="10800000">
            <a:off x="6330650" y="237166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8" name="Google Shape;5968;p40"/>
          <p:cNvCxnSpPr/>
          <p:nvPr/>
        </p:nvCxnSpPr>
        <p:spPr>
          <a:xfrm rot="10800000">
            <a:off x="6330650" y="197161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9" name="Google Shape;5969;p40"/>
          <p:cNvCxnSpPr/>
          <p:nvPr/>
        </p:nvCxnSpPr>
        <p:spPr>
          <a:xfrm rot="10800000">
            <a:off x="6330650" y="157156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70" name="Google Shape;5970;p40"/>
          <p:cNvCxnSpPr/>
          <p:nvPr/>
        </p:nvCxnSpPr>
        <p:spPr>
          <a:xfrm rot="10800000">
            <a:off x="6330650" y="117151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71" name="Google Shape;5971;p40"/>
          <p:cNvCxnSpPr/>
          <p:nvPr/>
        </p:nvCxnSpPr>
        <p:spPr>
          <a:xfrm rot="10800000">
            <a:off x="6330650" y="77146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72" name="Google Shape;5972;p40"/>
          <p:cNvCxnSpPr/>
          <p:nvPr/>
        </p:nvCxnSpPr>
        <p:spPr>
          <a:xfrm rot="10800000">
            <a:off x="6330650" y="37141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73" name="Google Shape;5973;p40"/>
          <p:cNvCxnSpPr/>
          <p:nvPr/>
        </p:nvCxnSpPr>
        <p:spPr>
          <a:xfrm rot="10800000">
            <a:off x="6330650" y="-28637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74" name="Google Shape;5974;p40"/>
          <p:cNvCxnSpPr/>
          <p:nvPr/>
        </p:nvCxnSpPr>
        <p:spPr>
          <a:xfrm rot="10800000">
            <a:off x="6330650" y="-428687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75" name="Google Shape;5975;p40"/>
          <p:cNvCxnSpPr/>
          <p:nvPr/>
        </p:nvCxnSpPr>
        <p:spPr>
          <a:xfrm rot="10800000">
            <a:off x="6330650" y="-828737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76" name="Google Shape;5976;p40"/>
          <p:cNvCxnSpPr/>
          <p:nvPr/>
        </p:nvCxnSpPr>
        <p:spPr>
          <a:xfrm rot="10800000">
            <a:off x="6330650" y="-1228787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977" name="Google Shape;5977;p40"/>
          <p:cNvGrpSpPr/>
          <p:nvPr/>
        </p:nvGrpSpPr>
        <p:grpSpPr>
          <a:xfrm>
            <a:off x="4727028" y="1187002"/>
            <a:ext cx="3204032" cy="2739149"/>
            <a:chOff x="4197638" y="2838275"/>
            <a:chExt cx="807000" cy="674086"/>
          </a:xfrm>
        </p:grpSpPr>
        <p:sp>
          <p:nvSpPr>
            <p:cNvPr id="5978" name="Google Shape;5978;p40"/>
            <p:cNvSpPr/>
            <p:nvPr/>
          </p:nvSpPr>
          <p:spPr>
            <a:xfrm>
              <a:off x="4302500" y="2911100"/>
              <a:ext cx="586500" cy="583700"/>
            </a:xfrm>
            <a:custGeom>
              <a:avLst/>
              <a:gdLst/>
              <a:ahLst/>
              <a:cxnLst/>
              <a:rect l="l" t="t" r="r" b="b"/>
              <a:pathLst>
                <a:path w="23460" h="23348" extrusionOk="0">
                  <a:moveTo>
                    <a:pt x="11726" y="10866"/>
                  </a:moveTo>
                  <a:cubicBezTo>
                    <a:pt x="12140" y="10866"/>
                    <a:pt x="12538" y="11187"/>
                    <a:pt x="12539" y="11673"/>
                  </a:cubicBezTo>
                  <a:cubicBezTo>
                    <a:pt x="12539" y="12119"/>
                    <a:pt x="12177" y="12482"/>
                    <a:pt x="11730" y="12482"/>
                  </a:cubicBezTo>
                  <a:cubicBezTo>
                    <a:pt x="11012" y="12479"/>
                    <a:pt x="10653" y="11611"/>
                    <a:pt x="11161" y="11104"/>
                  </a:cubicBezTo>
                  <a:cubicBezTo>
                    <a:pt x="11325" y="10939"/>
                    <a:pt x="11528" y="10866"/>
                    <a:pt x="11726" y="10866"/>
                  </a:cubicBezTo>
                  <a:close/>
                  <a:moveTo>
                    <a:pt x="11729" y="1"/>
                  </a:moveTo>
                  <a:cubicBezTo>
                    <a:pt x="11725" y="1"/>
                    <a:pt x="11721" y="1"/>
                    <a:pt x="11717" y="1"/>
                  </a:cubicBezTo>
                  <a:cubicBezTo>
                    <a:pt x="5243" y="7"/>
                    <a:pt x="1" y="5240"/>
                    <a:pt x="7" y="11686"/>
                  </a:cubicBezTo>
                  <a:cubicBezTo>
                    <a:pt x="14" y="18128"/>
                    <a:pt x="5262" y="23347"/>
                    <a:pt x="11731" y="23347"/>
                  </a:cubicBezTo>
                  <a:cubicBezTo>
                    <a:pt x="11735" y="23347"/>
                    <a:pt x="11739" y="23347"/>
                    <a:pt x="11744" y="23347"/>
                  </a:cubicBezTo>
                  <a:cubicBezTo>
                    <a:pt x="18216" y="23341"/>
                    <a:pt x="23460" y="18106"/>
                    <a:pt x="23451" y="11660"/>
                  </a:cubicBezTo>
                  <a:cubicBezTo>
                    <a:pt x="23444" y="5218"/>
                    <a:pt x="18198" y="1"/>
                    <a:pt x="1172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0"/>
            <p:cNvSpPr/>
            <p:nvPr/>
          </p:nvSpPr>
          <p:spPr>
            <a:xfrm>
              <a:off x="4277675" y="2911100"/>
              <a:ext cx="636550" cy="587925"/>
            </a:xfrm>
            <a:custGeom>
              <a:avLst/>
              <a:gdLst/>
              <a:ahLst/>
              <a:cxnLst/>
              <a:rect l="l" t="t" r="r" b="b"/>
              <a:pathLst>
                <a:path w="25462" h="23517" extrusionOk="0">
                  <a:moveTo>
                    <a:pt x="12787" y="0"/>
                  </a:moveTo>
                  <a:cubicBezTo>
                    <a:pt x="12761" y="0"/>
                    <a:pt x="12736" y="0"/>
                    <a:pt x="12710" y="1"/>
                  </a:cubicBezTo>
                  <a:cubicBezTo>
                    <a:pt x="15813" y="3"/>
                    <a:pt x="18789" y="1236"/>
                    <a:pt x="20985" y="3429"/>
                  </a:cubicBezTo>
                  <a:cubicBezTo>
                    <a:pt x="24299" y="6763"/>
                    <a:pt x="25284" y="11765"/>
                    <a:pt x="23479" y="16108"/>
                  </a:cubicBezTo>
                  <a:cubicBezTo>
                    <a:pt x="21675" y="20449"/>
                    <a:pt x="17438" y="23281"/>
                    <a:pt x="12737" y="23286"/>
                  </a:cubicBezTo>
                  <a:cubicBezTo>
                    <a:pt x="12731" y="23286"/>
                    <a:pt x="12726" y="23286"/>
                    <a:pt x="12720" y="23286"/>
                  </a:cubicBezTo>
                  <a:cubicBezTo>
                    <a:pt x="8023" y="23286"/>
                    <a:pt x="3787" y="20465"/>
                    <a:pt x="1976" y="16132"/>
                  </a:cubicBezTo>
                  <a:cubicBezTo>
                    <a:pt x="161" y="11794"/>
                    <a:pt x="1134" y="6789"/>
                    <a:pt x="4442" y="3447"/>
                  </a:cubicBezTo>
                  <a:cubicBezTo>
                    <a:pt x="6633" y="1249"/>
                    <a:pt x="9607" y="9"/>
                    <a:pt x="12710" y="1"/>
                  </a:cubicBezTo>
                  <a:cubicBezTo>
                    <a:pt x="12701" y="1"/>
                    <a:pt x="12692" y="0"/>
                    <a:pt x="12683" y="0"/>
                  </a:cubicBezTo>
                  <a:cubicBezTo>
                    <a:pt x="7940" y="0"/>
                    <a:pt x="3661" y="2848"/>
                    <a:pt x="1831" y="7227"/>
                  </a:cubicBezTo>
                  <a:cubicBezTo>
                    <a:pt x="0" y="11611"/>
                    <a:pt x="989" y="16668"/>
                    <a:pt x="4337" y="20042"/>
                  </a:cubicBezTo>
                  <a:cubicBezTo>
                    <a:pt x="6563" y="22269"/>
                    <a:pt x="9582" y="23517"/>
                    <a:pt x="12728" y="23517"/>
                  </a:cubicBezTo>
                  <a:cubicBezTo>
                    <a:pt x="12731" y="23517"/>
                    <a:pt x="12734" y="23517"/>
                    <a:pt x="12737" y="23517"/>
                  </a:cubicBezTo>
                  <a:cubicBezTo>
                    <a:pt x="15886" y="23512"/>
                    <a:pt x="18906" y="22255"/>
                    <a:pt x="21128" y="20024"/>
                  </a:cubicBezTo>
                  <a:cubicBezTo>
                    <a:pt x="24479" y="16646"/>
                    <a:pt x="25462" y="11581"/>
                    <a:pt x="23618" y="7196"/>
                  </a:cubicBezTo>
                  <a:cubicBezTo>
                    <a:pt x="21784" y="2833"/>
                    <a:pt x="17512" y="0"/>
                    <a:pt x="1278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0"/>
            <p:cNvSpPr/>
            <p:nvPr/>
          </p:nvSpPr>
          <p:spPr>
            <a:xfrm>
              <a:off x="4572675" y="3178400"/>
              <a:ext cx="46175" cy="44750"/>
            </a:xfrm>
            <a:custGeom>
              <a:avLst/>
              <a:gdLst/>
              <a:ahLst/>
              <a:cxnLst/>
              <a:rect l="l" t="t" r="r" b="b"/>
              <a:pathLst>
                <a:path w="1847" h="1790" extrusionOk="0">
                  <a:moveTo>
                    <a:pt x="923" y="0"/>
                  </a:moveTo>
                  <a:cubicBezTo>
                    <a:pt x="673" y="0"/>
                    <a:pt x="423" y="102"/>
                    <a:pt x="242" y="306"/>
                  </a:cubicBezTo>
                  <a:cubicBezTo>
                    <a:pt x="79" y="491"/>
                    <a:pt x="0" y="737"/>
                    <a:pt x="27" y="983"/>
                  </a:cubicBezTo>
                  <a:cubicBezTo>
                    <a:pt x="75" y="1442"/>
                    <a:pt x="462" y="1790"/>
                    <a:pt x="923" y="1790"/>
                  </a:cubicBezTo>
                  <a:cubicBezTo>
                    <a:pt x="710" y="1790"/>
                    <a:pt x="508" y="1697"/>
                    <a:pt x="367" y="1537"/>
                  </a:cubicBezTo>
                  <a:cubicBezTo>
                    <a:pt x="235" y="1383"/>
                    <a:pt x="174" y="1183"/>
                    <a:pt x="200" y="983"/>
                  </a:cubicBezTo>
                  <a:cubicBezTo>
                    <a:pt x="246" y="620"/>
                    <a:pt x="554" y="348"/>
                    <a:pt x="921" y="348"/>
                  </a:cubicBezTo>
                  <a:cubicBezTo>
                    <a:pt x="1286" y="348"/>
                    <a:pt x="1596" y="618"/>
                    <a:pt x="1644" y="981"/>
                  </a:cubicBezTo>
                  <a:cubicBezTo>
                    <a:pt x="1668" y="1181"/>
                    <a:pt x="1609" y="1381"/>
                    <a:pt x="1479" y="1535"/>
                  </a:cubicBezTo>
                  <a:cubicBezTo>
                    <a:pt x="1339" y="1695"/>
                    <a:pt x="1137" y="1787"/>
                    <a:pt x="923" y="1790"/>
                  </a:cubicBezTo>
                  <a:cubicBezTo>
                    <a:pt x="1385" y="1790"/>
                    <a:pt x="1774" y="1440"/>
                    <a:pt x="1822" y="981"/>
                  </a:cubicBezTo>
                  <a:cubicBezTo>
                    <a:pt x="1846" y="735"/>
                    <a:pt x="1767" y="489"/>
                    <a:pt x="1602" y="304"/>
                  </a:cubicBezTo>
                  <a:cubicBezTo>
                    <a:pt x="1422" y="101"/>
                    <a:pt x="1173" y="0"/>
                    <a:pt x="92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40"/>
            <p:cNvSpPr/>
            <p:nvPr/>
          </p:nvSpPr>
          <p:spPr>
            <a:xfrm>
              <a:off x="4484700" y="3092475"/>
              <a:ext cx="222125" cy="221000"/>
            </a:xfrm>
            <a:custGeom>
              <a:avLst/>
              <a:gdLst/>
              <a:ahLst/>
              <a:cxnLst/>
              <a:rect l="l" t="t" r="r" b="b"/>
              <a:pathLst>
                <a:path w="8885" h="8840" extrusionOk="0">
                  <a:moveTo>
                    <a:pt x="4438" y="3611"/>
                  </a:moveTo>
                  <a:cubicBezTo>
                    <a:pt x="4852" y="3611"/>
                    <a:pt x="5250" y="3932"/>
                    <a:pt x="5251" y="4418"/>
                  </a:cubicBezTo>
                  <a:cubicBezTo>
                    <a:pt x="5251" y="4864"/>
                    <a:pt x="4889" y="5227"/>
                    <a:pt x="4442" y="5227"/>
                  </a:cubicBezTo>
                  <a:cubicBezTo>
                    <a:pt x="3724" y="5224"/>
                    <a:pt x="3365" y="4356"/>
                    <a:pt x="3873" y="3849"/>
                  </a:cubicBezTo>
                  <a:cubicBezTo>
                    <a:pt x="4037" y="3684"/>
                    <a:pt x="4240" y="3611"/>
                    <a:pt x="4438" y="3611"/>
                  </a:cubicBezTo>
                  <a:close/>
                  <a:moveTo>
                    <a:pt x="4440" y="0"/>
                  </a:moveTo>
                  <a:cubicBezTo>
                    <a:pt x="4438" y="0"/>
                    <a:pt x="4437" y="0"/>
                    <a:pt x="4436" y="0"/>
                  </a:cubicBezTo>
                  <a:cubicBezTo>
                    <a:pt x="1985" y="3"/>
                    <a:pt x="1" y="1983"/>
                    <a:pt x="3" y="4422"/>
                  </a:cubicBezTo>
                  <a:cubicBezTo>
                    <a:pt x="5" y="6864"/>
                    <a:pt x="1994" y="8840"/>
                    <a:pt x="4449" y="8840"/>
                  </a:cubicBezTo>
                  <a:cubicBezTo>
                    <a:pt x="6902" y="8838"/>
                    <a:pt x="8884" y="6855"/>
                    <a:pt x="8882" y="4416"/>
                  </a:cubicBezTo>
                  <a:cubicBezTo>
                    <a:pt x="8880" y="1978"/>
                    <a:pt x="6888" y="0"/>
                    <a:pt x="444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40"/>
            <p:cNvSpPr/>
            <p:nvPr/>
          </p:nvSpPr>
          <p:spPr>
            <a:xfrm>
              <a:off x="4481725" y="3092475"/>
              <a:ext cx="238825" cy="225325"/>
            </a:xfrm>
            <a:custGeom>
              <a:avLst/>
              <a:gdLst/>
              <a:ahLst/>
              <a:cxnLst/>
              <a:rect l="l" t="t" r="r" b="b"/>
              <a:pathLst>
                <a:path w="9553" h="9013" extrusionOk="0">
                  <a:moveTo>
                    <a:pt x="4563" y="0"/>
                  </a:moveTo>
                  <a:cubicBezTo>
                    <a:pt x="4560" y="0"/>
                    <a:pt x="4558" y="0"/>
                    <a:pt x="4555" y="0"/>
                  </a:cubicBezTo>
                  <a:cubicBezTo>
                    <a:pt x="5137" y="3"/>
                    <a:pt x="5713" y="119"/>
                    <a:pt x="6251" y="341"/>
                  </a:cubicBezTo>
                  <a:cubicBezTo>
                    <a:pt x="8159" y="1137"/>
                    <a:pt x="9236" y="3170"/>
                    <a:pt x="8825" y="5194"/>
                  </a:cubicBezTo>
                  <a:cubicBezTo>
                    <a:pt x="8415" y="7214"/>
                    <a:pt x="6642" y="8662"/>
                    <a:pt x="4584" y="8662"/>
                  </a:cubicBezTo>
                  <a:cubicBezTo>
                    <a:pt x="4578" y="8662"/>
                    <a:pt x="4572" y="8662"/>
                    <a:pt x="4566" y="8662"/>
                  </a:cubicBezTo>
                  <a:cubicBezTo>
                    <a:pt x="4562" y="8662"/>
                    <a:pt x="4557" y="8662"/>
                    <a:pt x="4553" y="8662"/>
                  </a:cubicBezTo>
                  <a:cubicBezTo>
                    <a:pt x="2194" y="8662"/>
                    <a:pt x="267" y="6781"/>
                    <a:pt x="210" y="4424"/>
                  </a:cubicBezTo>
                  <a:cubicBezTo>
                    <a:pt x="172" y="2649"/>
                    <a:pt x="1223" y="1031"/>
                    <a:pt x="2860" y="345"/>
                  </a:cubicBezTo>
                  <a:cubicBezTo>
                    <a:pt x="3397" y="121"/>
                    <a:pt x="3972" y="3"/>
                    <a:pt x="4555" y="0"/>
                  </a:cubicBezTo>
                  <a:cubicBezTo>
                    <a:pt x="4553" y="0"/>
                    <a:pt x="4552" y="0"/>
                    <a:pt x="4551" y="0"/>
                  </a:cubicBezTo>
                  <a:cubicBezTo>
                    <a:pt x="2093" y="0"/>
                    <a:pt x="87" y="1967"/>
                    <a:pt x="34" y="4424"/>
                  </a:cubicBezTo>
                  <a:cubicBezTo>
                    <a:pt x="1" y="6268"/>
                    <a:pt x="1098" y="7947"/>
                    <a:pt x="2803" y="8660"/>
                  </a:cubicBezTo>
                  <a:cubicBezTo>
                    <a:pt x="3365" y="8895"/>
                    <a:pt x="3962" y="9013"/>
                    <a:pt x="4559" y="9013"/>
                  </a:cubicBezTo>
                  <a:cubicBezTo>
                    <a:pt x="5161" y="9013"/>
                    <a:pt x="5763" y="8893"/>
                    <a:pt x="6328" y="8655"/>
                  </a:cubicBezTo>
                  <a:cubicBezTo>
                    <a:pt x="6884" y="8420"/>
                    <a:pt x="7388" y="8077"/>
                    <a:pt x="7810" y="7646"/>
                  </a:cubicBezTo>
                  <a:cubicBezTo>
                    <a:pt x="9552" y="5864"/>
                    <a:pt x="9509" y="3003"/>
                    <a:pt x="7713" y="1273"/>
                  </a:cubicBezTo>
                  <a:cubicBezTo>
                    <a:pt x="6867" y="457"/>
                    <a:pt x="5738" y="0"/>
                    <a:pt x="4563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40"/>
            <p:cNvSpPr/>
            <p:nvPr/>
          </p:nvSpPr>
          <p:spPr>
            <a:xfrm>
              <a:off x="4343325" y="2959225"/>
              <a:ext cx="493875" cy="488000"/>
            </a:xfrm>
            <a:custGeom>
              <a:avLst/>
              <a:gdLst/>
              <a:ahLst/>
              <a:cxnLst/>
              <a:rect l="l" t="t" r="r" b="b"/>
              <a:pathLst>
                <a:path w="19755" h="19520" extrusionOk="0">
                  <a:moveTo>
                    <a:pt x="19706" y="9619"/>
                  </a:moveTo>
                  <a:lnTo>
                    <a:pt x="19706" y="9619"/>
                  </a:lnTo>
                  <a:cubicBezTo>
                    <a:pt x="19706" y="9629"/>
                    <a:pt x="19706" y="9639"/>
                    <a:pt x="19706" y="9649"/>
                  </a:cubicBezTo>
                  <a:lnTo>
                    <a:pt x="19708" y="9651"/>
                  </a:lnTo>
                  <a:cubicBezTo>
                    <a:pt x="19708" y="9642"/>
                    <a:pt x="19707" y="9631"/>
                    <a:pt x="19706" y="9619"/>
                  </a:cubicBezTo>
                  <a:close/>
                  <a:moveTo>
                    <a:pt x="10036" y="0"/>
                  </a:moveTo>
                  <a:cubicBezTo>
                    <a:pt x="9308" y="0"/>
                    <a:pt x="8581" y="81"/>
                    <a:pt x="7867" y="240"/>
                  </a:cubicBezTo>
                  <a:cubicBezTo>
                    <a:pt x="6724" y="495"/>
                    <a:pt x="5636" y="957"/>
                    <a:pt x="4658" y="1603"/>
                  </a:cubicBezTo>
                  <a:cubicBezTo>
                    <a:pt x="2706" y="2893"/>
                    <a:pt x="1245" y="4904"/>
                    <a:pt x="636" y="7168"/>
                  </a:cubicBezTo>
                  <a:cubicBezTo>
                    <a:pt x="1" y="9458"/>
                    <a:pt x="236" y="11899"/>
                    <a:pt x="1295" y="14025"/>
                  </a:cubicBezTo>
                  <a:cubicBezTo>
                    <a:pt x="2333" y="16139"/>
                    <a:pt x="4159" y="17858"/>
                    <a:pt x="6352" y="18770"/>
                  </a:cubicBezTo>
                  <a:cubicBezTo>
                    <a:pt x="7447" y="19233"/>
                    <a:pt x="8634" y="19477"/>
                    <a:pt x="9818" y="19515"/>
                  </a:cubicBezTo>
                  <a:cubicBezTo>
                    <a:pt x="9925" y="19518"/>
                    <a:pt x="10032" y="19520"/>
                    <a:pt x="10139" y="19520"/>
                  </a:cubicBezTo>
                  <a:cubicBezTo>
                    <a:pt x="11224" y="19520"/>
                    <a:pt x="12302" y="19347"/>
                    <a:pt x="13332" y="19003"/>
                  </a:cubicBezTo>
                  <a:cubicBezTo>
                    <a:pt x="15623" y="18242"/>
                    <a:pt x="17552" y="16666"/>
                    <a:pt x="18759" y="14579"/>
                  </a:cubicBezTo>
                  <a:cubicBezTo>
                    <a:pt x="18866" y="14392"/>
                    <a:pt x="18937" y="14187"/>
                    <a:pt x="19020" y="13987"/>
                  </a:cubicBezTo>
                  <a:cubicBezTo>
                    <a:pt x="19097" y="13787"/>
                    <a:pt x="19187" y="13594"/>
                    <a:pt x="19249" y="13387"/>
                  </a:cubicBezTo>
                  <a:cubicBezTo>
                    <a:pt x="19365" y="12976"/>
                    <a:pt x="19506" y="12574"/>
                    <a:pt x="19565" y="12152"/>
                  </a:cubicBezTo>
                  <a:cubicBezTo>
                    <a:pt x="19748" y="11324"/>
                    <a:pt x="19754" y="10475"/>
                    <a:pt x="19724" y="9649"/>
                  </a:cubicBezTo>
                  <a:lnTo>
                    <a:pt x="19724" y="9649"/>
                  </a:lnTo>
                  <a:lnTo>
                    <a:pt x="19693" y="10308"/>
                  </a:lnTo>
                  <a:cubicBezTo>
                    <a:pt x="19684" y="10414"/>
                    <a:pt x="19684" y="10535"/>
                    <a:pt x="19669" y="10667"/>
                  </a:cubicBezTo>
                  <a:cubicBezTo>
                    <a:pt x="19649" y="10798"/>
                    <a:pt x="19629" y="10941"/>
                    <a:pt x="19605" y="11095"/>
                  </a:cubicBezTo>
                  <a:lnTo>
                    <a:pt x="19528" y="11592"/>
                  </a:lnTo>
                  <a:lnTo>
                    <a:pt x="19385" y="12146"/>
                  </a:lnTo>
                  <a:lnTo>
                    <a:pt x="19308" y="12445"/>
                  </a:lnTo>
                  <a:cubicBezTo>
                    <a:pt x="19282" y="12548"/>
                    <a:pt x="19238" y="12647"/>
                    <a:pt x="19201" y="12752"/>
                  </a:cubicBezTo>
                  <a:cubicBezTo>
                    <a:pt x="19124" y="12961"/>
                    <a:pt x="19047" y="13181"/>
                    <a:pt x="18959" y="13407"/>
                  </a:cubicBezTo>
                  <a:lnTo>
                    <a:pt x="18629" y="14088"/>
                  </a:lnTo>
                  <a:cubicBezTo>
                    <a:pt x="18570" y="14209"/>
                    <a:pt x="18506" y="14326"/>
                    <a:pt x="18434" y="14438"/>
                  </a:cubicBezTo>
                  <a:lnTo>
                    <a:pt x="18216" y="14792"/>
                  </a:lnTo>
                  <a:cubicBezTo>
                    <a:pt x="17535" y="15853"/>
                    <a:pt x="16653" y="16772"/>
                    <a:pt x="15623" y="17497"/>
                  </a:cubicBezTo>
                  <a:cubicBezTo>
                    <a:pt x="14497" y="18304"/>
                    <a:pt x="13069" y="18897"/>
                    <a:pt x="11493" y="19128"/>
                  </a:cubicBezTo>
                  <a:cubicBezTo>
                    <a:pt x="11102" y="19205"/>
                    <a:pt x="10697" y="19207"/>
                    <a:pt x="10291" y="19229"/>
                  </a:cubicBezTo>
                  <a:cubicBezTo>
                    <a:pt x="10234" y="19235"/>
                    <a:pt x="10176" y="19237"/>
                    <a:pt x="10119" y="19237"/>
                  </a:cubicBezTo>
                  <a:cubicBezTo>
                    <a:pt x="9972" y="19237"/>
                    <a:pt x="9824" y="19223"/>
                    <a:pt x="9675" y="19218"/>
                  </a:cubicBezTo>
                  <a:cubicBezTo>
                    <a:pt x="9469" y="19205"/>
                    <a:pt x="9260" y="19205"/>
                    <a:pt x="9053" y="19179"/>
                  </a:cubicBezTo>
                  <a:lnTo>
                    <a:pt x="8429" y="19086"/>
                  </a:lnTo>
                  <a:cubicBezTo>
                    <a:pt x="8326" y="19066"/>
                    <a:pt x="8218" y="19060"/>
                    <a:pt x="8117" y="19031"/>
                  </a:cubicBezTo>
                  <a:lnTo>
                    <a:pt x="7807" y="18954"/>
                  </a:lnTo>
                  <a:cubicBezTo>
                    <a:pt x="7601" y="18899"/>
                    <a:pt x="7390" y="18853"/>
                    <a:pt x="7185" y="18789"/>
                  </a:cubicBezTo>
                  <a:lnTo>
                    <a:pt x="6574" y="18568"/>
                  </a:lnTo>
                  <a:cubicBezTo>
                    <a:pt x="5772" y="18240"/>
                    <a:pt x="4979" y="17827"/>
                    <a:pt x="4278" y="17273"/>
                  </a:cubicBezTo>
                  <a:lnTo>
                    <a:pt x="4007" y="17071"/>
                  </a:lnTo>
                  <a:cubicBezTo>
                    <a:pt x="3922" y="17001"/>
                    <a:pt x="3840" y="16924"/>
                    <a:pt x="3757" y="16849"/>
                  </a:cubicBezTo>
                  <a:cubicBezTo>
                    <a:pt x="3590" y="16695"/>
                    <a:pt x="3418" y="16550"/>
                    <a:pt x="3258" y="16390"/>
                  </a:cubicBezTo>
                  <a:lnTo>
                    <a:pt x="2801" y="15888"/>
                  </a:lnTo>
                  <a:lnTo>
                    <a:pt x="2686" y="15763"/>
                  </a:lnTo>
                  <a:lnTo>
                    <a:pt x="2583" y="15631"/>
                  </a:lnTo>
                  <a:lnTo>
                    <a:pt x="2377" y="15357"/>
                  </a:lnTo>
                  <a:lnTo>
                    <a:pt x="2172" y="15082"/>
                  </a:lnTo>
                  <a:cubicBezTo>
                    <a:pt x="2102" y="14992"/>
                    <a:pt x="2049" y="14891"/>
                    <a:pt x="1988" y="14794"/>
                  </a:cubicBezTo>
                  <a:cubicBezTo>
                    <a:pt x="1869" y="14598"/>
                    <a:pt x="1746" y="14405"/>
                    <a:pt x="1632" y="14205"/>
                  </a:cubicBezTo>
                  <a:cubicBezTo>
                    <a:pt x="1434" y="13790"/>
                    <a:pt x="1216" y="13383"/>
                    <a:pt x="1073" y="12941"/>
                  </a:cubicBezTo>
                  <a:cubicBezTo>
                    <a:pt x="895" y="12513"/>
                    <a:pt x="803" y="12058"/>
                    <a:pt x="682" y="11609"/>
                  </a:cubicBezTo>
                  <a:lnTo>
                    <a:pt x="577" y="10924"/>
                  </a:lnTo>
                  <a:cubicBezTo>
                    <a:pt x="561" y="10809"/>
                    <a:pt x="535" y="10695"/>
                    <a:pt x="530" y="10579"/>
                  </a:cubicBezTo>
                  <a:lnTo>
                    <a:pt x="513" y="10231"/>
                  </a:lnTo>
                  <a:lnTo>
                    <a:pt x="495" y="9884"/>
                  </a:lnTo>
                  <a:cubicBezTo>
                    <a:pt x="484" y="9770"/>
                    <a:pt x="484" y="9653"/>
                    <a:pt x="491" y="9537"/>
                  </a:cubicBezTo>
                  <a:lnTo>
                    <a:pt x="526" y="8842"/>
                  </a:lnTo>
                  <a:cubicBezTo>
                    <a:pt x="528" y="8726"/>
                    <a:pt x="541" y="8612"/>
                    <a:pt x="563" y="8497"/>
                  </a:cubicBezTo>
                  <a:lnTo>
                    <a:pt x="616" y="8154"/>
                  </a:lnTo>
                  <a:lnTo>
                    <a:pt x="669" y="7809"/>
                  </a:lnTo>
                  <a:cubicBezTo>
                    <a:pt x="684" y="7695"/>
                    <a:pt x="722" y="7585"/>
                    <a:pt x="748" y="7473"/>
                  </a:cubicBezTo>
                  <a:cubicBezTo>
                    <a:pt x="807" y="7249"/>
                    <a:pt x="860" y="7023"/>
                    <a:pt x="924" y="6801"/>
                  </a:cubicBezTo>
                  <a:lnTo>
                    <a:pt x="1161" y="6150"/>
                  </a:lnTo>
                  <a:cubicBezTo>
                    <a:pt x="1234" y="5928"/>
                    <a:pt x="1346" y="5726"/>
                    <a:pt x="1443" y="5519"/>
                  </a:cubicBezTo>
                  <a:cubicBezTo>
                    <a:pt x="1546" y="5313"/>
                    <a:pt x="1636" y="5102"/>
                    <a:pt x="1763" y="4908"/>
                  </a:cubicBezTo>
                  <a:lnTo>
                    <a:pt x="2119" y="4322"/>
                  </a:lnTo>
                  <a:lnTo>
                    <a:pt x="2530" y="3774"/>
                  </a:lnTo>
                  <a:cubicBezTo>
                    <a:pt x="2660" y="3585"/>
                    <a:pt x="2816" y="3420"/>
                    <a:pt x="2972" y="3256"/>
                  </a:cubicBezTo>
                  <a:cubicBezTo>
                    <a:pt x="3126" y="3091"/>
                    <a:pt x="3269" y="2913"/>
                    <a:pt x="3442" y="2768"/>
                  </a:cubicBezTo>
                  <a:lnTo>
                    <a:pt x="3941" y="2315"/>
                  </a:lnTo>
                  <a:cubicBezTo>
                    <a:pt x="4115" y="2174"/>
                    <a:pt x="4300" y="2045"/>
                    <a:pt x="4475" y="1911"/>
                  </a:cubicBezTo>
                  <a:cubicBezTo>
                    <a:pt x="4566" y="1847"/>
                    <a:pt x="4653" y="1777"/>
                    <a:pt x="4746" y="1715"/>
                  </a:cubicBezTo>
                  <a:lnTo>
                    <a:pt x="5031" y="1541"/>
                  </a:lnTo>
                  <a:cubicBezTo>
                    <a:pt x="5223" y="1432"/>
                    <a:pt x="5405" y="1304"/>
                    <a:pt x="5603" y="1207"/>
                  </a:cubicBezTo>
                  <a:lnTo>
                    <a:pt x="6194" y="924"/>
                  </a:lnTo>
                  <a:lnTo>
                    <a:pt x="6341" y="854"/>
                  </a:lnTo>
                  <a:lnTo>
                    <a:pt x="6495" y="796"/>
                  </a:lnTo>
                  <a:lnTo>
                    <a:pt x="6801" y="684"/>
                  </a:lnTo>
                  <a:cubicBezTo>
                    <a:pt x="7203" y="519"/>
                    <a:pt x="7623" y="427"/>
                    <a:pt x="8034" y="322"/>
                  </a:cubicBezTo>
                  <a:cubicBezTo>
                    <a:pt x="8137" y="293"/>
                    <a:pt x="8240" y="273"/>
                    <a:pt x="8346" y="260"/>
                  </a:cubicBezTo>
                  <a:lnTo>
                    <a:pt x="8658" y="214"/>
                  </a:lnTo>
                  <a:cubicBezTo>
                    <a:pt x="8867" y="185"/>
                    <a:pt x="9073" y="137"/>
                    <a:pt x="9280" y="137"/>
                  </a:cubicBezTo>
                  <a:cubicBezTo>
                    <a:pt x="9568" y="122"/>
                    <a:pt x="9855" y="100"/>
                    <a:pt x="10139" y="100"/>
                  </a:cubicBezTo>
                  <a:cubicBezTo>
                    <a:pt x="10264" y="100"/>
                    <a:pt x="10389" y="104"/>
                    <a:pt x="10513" y="115"/>
                  </a:cubicBezTo>
                  <a:cubicBezTo>
                    <a:pt x="10715" y="128"/>
                    <a:pt x="10917" y="133"/>
                    <a:pt x="11117" y="150"/>
                  </a:cubicBezTo>
                  <a:lnTo>
                    <a:pt x="11706" y="240"/>
                  </a:lnTo>
                  <a:lnTo>
                    <a:pt x="11998" y="284"/>
                  </a:lnTo>
                  <a:cubicBezTo>
                    <a:pt x="12095" y="304"/>
                    <a:pt x="12190" y="330"/>
                    <a:pt x="12284" y="355"/>
                  </a:cubicBezTo>
                  <a:lnTo>
                    <a:pt x="12847" y="497"/>
                  </a:lnTo>
                  <a:cubicBezTo>
                    <a:pt x="13031" y="546"/>
                    <a:pt x="13207" y="623"/>
                    <a:pt x="13385" y="684"/>
                  </a:cubicBezTo>
                  <a:cubicBezTo>
                    <a:pt x="13561" y="752"/>
                    <a:pt x="13743" y="805"/>
                    <a:pt x="13910" y="884"/>
                  </a:cubicBezTo>
                  <a:lnTo>
                    <a:pt x="14407" y="1122"/>
                  </a:lnTo>
                  <a:lnTo>
                    <a:pt x="14653" y="1240"/>
                  </a:lnTo>
                  <a:cubicBezTo>
                    <a:pt x="14732" y="1284"/>
                    <a:pt x="14807" y="1333"/>
                    <a:pt x="14884" y="1377"/>
                  </a:cubicBezTo>
                  <a:cubicBezTo>
                    <a:pt x="16023" y="2034"/>
                    <a:pt x="17014" y="2913"/>
                    <a:pt x="17801" y="3963"/>
                  </a:cubicBezTo>
                  <a:cubicBezTo>
                    <a:pt x="18502" y="4911"/>
                    <a:pt x="18954" y="5862"/>
                    <a:pt x="19225" y="6691"/>
                  </a:cubicBezTo>
                  <a:cubicBezTo>
                    <a:pt x="19264" y="6790"/>
                    <a:pt x="19295" y="6893"/>
                    <a:pt x="19317" y="6996"/>
                  </a:cubicBezTo>
                  <a:cubicBezTo>
                    <a:pt x="19343" y="7097"/>
                    <a:pt x="19370" y="7194"/>
                    <a:pt x="19394" y="7291"/>
                  </a:cubicBezTo>
                  <a:cubicBezTo>
                    <a:pt x="19440" y="7482"/>
                    <a:pt x="19502" y="7660"/>
                    <a:pt x="19524" y="7834"/>
                  </a:cubicBezTo>
                  <a:cubicBezTo>
                    <a:pt x="19574" y="8179"/>
                    <a:pt x="19629" y="8478"/>
                    <a:pt x="19658" y="8733"/>
                  </a:cubicBezTo>
                  <a:cubicBezTo>
                    <a:pt x="19682" y="9194"/>
                    <a:pt x="19698" y="9497"/>
                    <a:pt x="19706" y="9619"/>
                  </a:cubicBezTo>
                  <a:lnTo>
                    <a:pt x="19706" y="9619"/>
                  </a:lnTo>
                  <a:cubicBezTo>
                    <a:pt x="19703" y="7300"/>
                    <a:pt x="18862" y="5061"/>
                    <a:pt x="17339" y="3313"/>
                  </a:cubicBezTo>
                  <a:cubicBezTo>
                    <a:pt x="16576" y="2438"/>
                    <a:pt x="15662" y="1706"/>
                    <a:pt x="14642" y="1150"/>
                  </a:cubicBezTo>
                  <a:cubicBezTo>
                    <a:pt x="13625" y="592"/>
                    <a:pt x="12493" y="238"/>
                    <a:pt x="11339" y="86"/>
                  </a:cubicBezTo>
                  <a:cubicBezTo>
                    <a:pt x="10906" y="29"/>
                    <a:pt x="10471" y="0"/>
                    <a:pt x="1003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40"/>
            <p:cNvSpPr/>
            <p:nvPr/>
          </p:nvSpPr>
          <p:spPr>
            <a:xfrm>
              <a:off x="4376750" y="2991800"/>
              <a:ext cx="428025" cy="423100"/>
            </a:xfrm>
            <a:custGeom>
              <a:avLst/>
              <a:gdLst/>
              <a:ahLst/>
              <a:cxnLst/>
              <a:rect l="l" t="t" r="r" b="b"/>
              <a:pathLst>
                <a:path w="17121" h="16924" extrusionOk="0">
                  <a:moveTo>
                    <a:pt x="8706" y="0"/>
                  </a:moveTo>
                  <a:cubicBezTo>
                    <a:pt x="8073" y="0"/>
                    <a:pt x="7441" y="70"/>
                    <a:pt x="6820" y="208"/>
                  </a:cubicBezTo>
                  <a:cubicBezTo>
                    <a:pt x="5829" y="427"/>
                    <a:pt x="4886" y="830"/>
                    <a:pt x="4040" y="1388"/>
                  </a:cubicBezTo>
                  <a:cubicBezTo>
                    <a:pt x="2345" y="2507"/>
                    <a:pt x="1077" y="4249"/>
                    <a:pt x="549" y="6212"/>
                  </a:cubicBezTo>
                  <a:cubicBezTo>
                    <a:pt x="0" y="8197"/>
                    <a:pt x="202" y="10313"/>
                    <a:pt x="1119" y="12155"/>
                  </a:cubicBezTo>
                  <a:cubicBezTo>
                    <a:pt x="2018" y="13990"/>
                    <a:pt x="3602" y="15482"/>
                    <a:pt x="5505" y="16273"/>
                  </a:cubicBezTo>
                  <a:cubicBezTo>
                    <a:pt x="6453" y="16676"/>
                    <a:pt x="7481" y="16887"/>
                    <a:pt x="8510" y="16919"/>
                  </a:cubicBezTo>
                  <a:cubicBezTo>
                    <a:pt x="8603" y="16922"/>
                    <a:pt x="8697" y="16924"/>
                    <a:pt x="8791" y="16924"/>
                  </a:cubicBezTo>
                  <a:cubicBezTo>
                    <a:pt x="9731" y="16924"/>
                    <a:pt x="10667" y="16773"/>
                    <a:pt x="11560" y="16476"/>
                  </a:cubicBezTo>
                  <a:cubicBezTo>
                    <a:pt x="13547" y="15816"/>
                    <a:pt x="15222" y="14451"/>
                    <a:pt x="16270" y="12638"/>
                  </a:cubicBezTo>
                  <a:cubicBezTo>
                    <a:pt x="16360" y="12476"/>
                    <a:pt x="16424" y="12298"/>
                    <a:pt x="16494" y="12126"/>
                  </a:cubicBezTo>
                  <a:cubicBezTo>
                    <a:pt x="16560" y="11953"/>
                    <a:pt x="16639" y="11783"/>
                    <a:pt x="16692" y="11605"/>
                  </a:cubicBezTo>
                  <a:cubicBezTo>
                    <a:pt x="16791" y="11249"/>
                    <a:pt x="16912" y="10900"/>
                    <a:pt x="16962" y="10535"/>
                  </a:cubicBezTo>
                  <a:cubicBezTo>
                    <a:pt x="17118" y="9816"/>
                    <a:pt x="17121" y="9080"/>
                    <a:pt x="17094" y="8364"/>
                  </a:cubicBezTo>
                  <a:lnTo>
                    <a:pt x="17094" y="8364"/>
                  </a:lnTo>
                  <a:cubicBezTo>
                    <a:pt x="17094" y="8364"/>
                    <a:pt x="17086" y="8562"/>
                    <a:pt x="17066" y="8935"/>
                  </a:cubicBezTo>
                  <a:cubicBezTo>
                    <a:pt x="17061" y="9027"/>
                    <a:pt x="17059" y="9133"/>
                    <a:pt x="17048" y="9247"/>
                  </a:cubicBezTo>
                  <a:cubicBezTo>
                    <a:pt x="17031" y="9359"/>
                    <a:pt x="17013" y="9482"/>
                    <a:pt x="16991" y="9616"/>
                  </a:cubicBezTo>
                  <a:cubicBezTo>
                    <a:pt x="16971" y="9750"/>
                    <a:pt x="16947" y="9893"/>
                    <a:pt x="16925" y="10047"/>
                  </a:cubicBezTo>
                  <a:lnTo>
                    <a:pt x="16800" y="10526"/>
                  </a:lnTo>
                  <a:cubicBezTo>
                    <a:pt x="16780" y="10610"/>
                    <a:pt x="16756" y="10698"/>
                    <a:pt x="16734" y="10785"/>
                  </a:cubicBezTo>
                  <a:cubicBezTo>
                    <a:pt x="16712" y="10876"/>
                    <a:pt x="16672" y="10961"/>
                    <a:pt x="16642" y="11051"/>
                  </a:cubicBezTo>
                  <a:cubicBezTo>
                    <a:pt x="16573" y="11234"/>
                    <a:pt x="16508" y="11423"/>
                    <a:pt x="16431" y="11618"/>
                  </a:cubicBezTo>
                  <a:lnTo>
                    <a:pt x="16145" y="12210"/>
                  </a:lnTo>
                  <a:cubicBezTo>
                    <a:pt x="16097" y="12315"/>
                    <a:pt x="16039" y="12416"/>
                    <a:pt x="15976" y="12513"/>
                  </a:cubicBezTo>
                  <a:lnTo>
                    <a:pt x="15789" y="12818"/>
                  </a:lnTo>
                  <a:cubicBezTo>
                    <a:pt x="15198" y="13739"/>
                    <a:pt x="14435" y="14535"/>
                    <a:pt x="13541" y="15163"/>
                  </a:cubicBezTo>
                  <a:cubicBezTo>
                    <a:pt x="12567" y="15865"/>
                    <a:pt x="11330" y="16377"/>
                    <a:pt x="9965" y="16577"/>
                  </a:cubicBezTo>
                  <a:cubicBezTo>
                    <a:pt x="9624" y="16643"/>
                    <a:pt x="9275" y="16643"/>
                    <a:pt x="8921" y="16665"/>
                  </a:cubicBezTo>
                  <a:cubicBezTo>
                    <a:pt x="8873" y="16669"/>
                    <a:pt x="8824" y="16671"/>
                    <a:pt x="8775" y="16671"/>
                  </a:cubicBezTo>
                  <a:cubicBezTo>
                    <a:pt x="8647" y="16671"/>
                    <a:pt x="8517" y="16658"/>
                    <a:pt x="8387" y="16654"/>
                  </a:cubicBezTo>
                  <a:cubicBezTo>
                    <a:pt x="8209" y="16643"/>
                    <a:pt x="8028" y="16643"/>
                    <a:pt x="7848" y="16621"/>
                  </a:cubicBezTo>
                  <a:lnTo>
                    <a:pt x="7308" y="16539"/>
                  </a:lnTo>
                  <a:cubicBezTo>
                    <a:pt x="7218" y="16522"/>
                    <a:pt x="7127" y="16515"/>
                    <a:pt x="7037" y="16493"/>
                  </a:cubicBezTo>
                  <a:lnTo>
                    <a:pt x="6769" y="16425"/>
                  </a:lnTo>
                  <a:cubicBezTo>
                    <a:pt x="6591" y="16377"/>
                    <a:pt x="6409" y="16337"/>
                    <a:pt x="6231" y="16280"/>
                  </a:cubicBezTo>
                  <a:lnTo>
                    <a:pt x="5701" y="16089"/>
                  </a:lnTo>
                  <a:cubicBezTo>
                    <a:pt x="5007" y="15805"/>
                    <a:pt x="4319" y="15449"/>
                    <a:pt x="3712" y="14968"/>
                  </a:cubicBezTo>
                  <a:lnTo>
                    <a:pt x="3479" y="14794"/>
                  </a:lnTo>
                  <a:cubicBezTo>
                    <a:pt x="3404" y="14730"/>
                    <a:pt x="3334" y="14665"/>
                    <a:pt x="3259" y="14599"/>
                  </a:cubicBezTo>
                  <a:cubicBezTo>
                    <a:pt x="3116" y="14467"/>
                    <a:pt x="2967" y="14341"/>
                    <a:pt x="2829" y="14203"/>
                  </a:cubicBezTo>
                  <a:cubicBezTo>
                    <a:pt x="2697" y="14058"/>
                    <a:pt x="2565" y="13913"/>
                    <a:pt x="2433" y="13768"/>
                  </a:cubicBezTo>
                  <a:lnTo>
                    <a:pt x="2332" y="13658"/>
                  </a:lnTo>
                  <a:lnTo>
                    <a:pt x="2244" y="13539"/>
                  </a:lnTo>
                  <a:lnTo>
                    <a:pt x="2066" y="13304"/>
                  </a:lnTo>
                  <a:lnTo>
                    <a:pt x="1888" y="13067"/>
                  </a:lnTo>
                  <a:cubicBezTo>
                    <a:pt x="1826" y="12988"/>
                    <a:pt x="1782" y="12898"/>
                    <a:pt x="1727" y="12816"/>
                  </a:cubicBezTo>
                  <a:cubicBezTo>
                    <a:pt x="1624" y="12645"/>
                    <a:pt x="1519" y="12478"/>
                    <a:pt x="1420" y="12306"/>
                  </a:cubicBezTo>
                  <a:cubicBezTo>
                    <a:pt x="1248" y="11946"/>
                    <a:pt x="1059" y="11594"/>
                    <a:pt x="936" y="11212"/>
                  </a:cubicBezTo>
                  <a:cubicBezTo>
                    <a:pt x="780" y="10840"/>
                    <a:pt x="703" y="10445"/>
                    <a:pt x="598" y="10058"/>
                  </a:cubicBezTo>
                  <a:lnTo>
                    <a:pt x="506" y="9462"/>
                  </a:lnTo>
                  <a:cubicBezTo>
                    <a:pt x="492" y="9364"/>
                    <a:pt x="468" y="9265"/>
                    <a:pt x="466" y="9166"/>
                  </a:cubicBezTo>
                  <a:lnTo>
                    <a:pt x="451" y="8862"/>
                  </a:lnTo>
                  <a:lnTo>
                    <a:pt x="435" y="8561"/>
                  </a:lnTo>
                  <a:cubicBezTo>
                    <a:pt x="426" y="8460"/>
                    <a:pt x="424" y="8359"/>
                    <a:pt x="431" y="8260"/>
                  </a:cubicBezTo>
                  <a:lnTo>
                    <a:pt x="462" y="7658"/>
                  </a:lnTo>
                  <a:cubicBezTo>
                    <a:pt x="464" y="7557"/>
                    <a:pt x="475" y="7458"/>
                    <a:pt x="495" y="7359"/>
                  </a:cubicBezTo>
                  <a:lnTo>
                    <a:pt x="538" y="7060"/>
                  </a:lnTo>
                  <a:lnTo>
                    <a:pt x="585" y="6764"/>
                  </a:lnTo>
                  <a:cubicBezTo>
                    <a:pt x="598" y="6662"/>
                    <a:pt x="631" y="6568"/>
                    <a:pt x="653" y="6471"/>
                  </a:cubicBezTo>
                  <a:cubicBezTo>
                    <a:pt x="706" y="6276"/>
                    <a:pt x="752" y="6082"/>
                    <a:pt x="807" y="5889"/>
                  </a:cubicBezTo>
                  <a:lnTo>
                    <a:pt x="1013" y="5326"/>
                  </a:lnTo>
                  <a:cubicBezTo>
                    <a:pt x="1073" y="5135"/>
                    <a:pt x="1174" y="4959"/>
                    <a:pt x="1257" y="4779"/>
                  </a:cubicBezTo>
                  <a:cubicBezTo>
                    <a:pt x="1345" y="4601"/>
                    <a:pt x="1424" y="4416"/>
                    <a:pt x="1534" y="4252"/>
                  </a:cubicBezTo>
                  <a:lnTo>
                    <a:pt x="1844" y="3744"/>
                  </a:lnTo>
                  <a:lnTo>
                    <a:pt x="2196" y="3269"/>
                  </a:lnTo>
                  <a:cubicBezTo>
                    <a:pt x="2310" y="3106"/>
                    <a:pt x="2444" y="2964"/>
                    <a:pt x="2578" y="2821"/>
                  </a:cubicBezTo>
                  <a:cubicBezTo>
                    <a:pt x="2714" y="2678"/>
                    <a:pt x="2835" y="2524"/>
                    <a:pt x="2987" y="2399"/>
                  </a:cubicBezTo>
                  <a:lnTo>
                    <a:pt x="3420" y="2005"/>
                  </a:lnTo>
                  <a:cubicBezTo>
                    <a:pt x="3571" y="1885"/>
                    <a:pt x="3730" y="1772"/>
                    <a:pt x="3883" y="1656"/>
                  </a:cubicBezTo>
                  <a:cubicBezTo>
                    <a:pt x="3960" y="1599"/>
                    <a:pt x="4035" y="1537"/>
                    <a:pt x="4116" y="1485"/>
                  </a:cubicBezTo>
                  <a:lnTo>
                    <a:pt x="4365" y="1335"/>
                  </a:lnTo>
                  <a:cubicBezTo>
                    <a:pt x="4530" y="1238"/>
                    <a:pt x="4688" y="1129"/>
                    <a:pt x="4859" y="1047"/>
                  </a:cubicBezTo>
                  <a:lnTo>
                    <a:pt x="5371" y="799"/>
                  </a:lnTo>
                  <a:lnTo>
                    <a:pt x="5499" y="737"/>
                  </a:lnTo>
                  <a:lnTo>
                    <a:pt x="5631" y="689"/>
                  </a:lnTo>
                  <a:lnTo>
                    <a:pt x="5897" y="592"/>
                  </a:lnTo>
                  <a:cubicBezTo>
                    <a:pt x="6244" y="447"/>
                    <a:pt x="6609" y="370"/>
                    <a:pt x="6965" y="278"/>
                  </a:cubicBezTo>
                  <a:cubicBezTo>
                    <a:pt x="7053" y="254"/>
                    <a:pt x="7143" y="236"/>
                    <a:pt x="7235" y="225"/>
                  </a:cubicBezTo>
                  <a:lnTo>
                    <a:pt x="7505" y="183"/>
                  </a:lnTo>
                  <a:cubicBezTo>
                    <a:pt x="7686" y="161"/>
                    <a:pt x="7864" y="118"/>
                    <a:pt x="8044" y="118"/>
                  </a:cubicBezTo>
                  <a:cubicBezTo>
                    <a:pt x="8293" y="105"/>
                    <a:pt x="8540" y="86"/>
                    <a:pt x="8785" y="86"/>
                  </a:cubicBezTo>
                  <a:cubicBezTo>
                    <a:pt x="8894" y="86"/>
                    <a:pt x="9003" y="90"/>
                    <a:pt x="9112" y="100"/>
                  </a:cubicBezTo>
                  <a:cubicBezTo>
                    <a:pt x="9288" y="111"/>
                    <a:pt x="9461" y="113"/>
                    <a:pt x="9635" y="131"/>
                  </a:cubicBezTo>
                  <a:lnTo>
                    <a:pt x="10147" y="208"/>
                  </a:lnTo>
                  <a:lnTo>
                    <a:pt x="10400" y="245"/>
                  </a:lnTo>
                  <a:cubicBezTo>
                    <a:pt x="10483" y="263"/>
                    <a:pt x="10565" y="287"/>
                    <a:pt x="10646" y="307"/>
                  </a:cubicBezTo>
                  <a:lnTo>
                    <a:pt x="11134" y="430"/>
                  </a:lnTo>
                  <a:cubicBezTo>
                    <a:pt x="11294" y="471"/>
                    <a:pt x="11446" y="540"/>
                    <a:pt x="11600" y="592"/>
                  </a:cubicBezTo>
                  <a:cubicBezTo>
                    <a:pt x="11754" y="649"/>
                    <a:pt x="11910" y="696"/>
                    <a:pt x="12055" y="766"/>
                  </a:cubicBezTo>
                  <a:lnTo>
                    <a:pt x="12486" y="970"/>
                  </a:lnTo>
                  <a:lnTo>
                    <a:pt x="12699" y="1074"/>
                  </a:lnTo>
                  <a:cubicBezTo>
                    <a:pt x="12767" y="1111"/>
                    <a:pt x="12833" y="1153"/>
                    <a:pt x="12899" y="1192"/>
                  </a:cubicBezTo>
                  <a:cubicBezTo>
                    <a:pt x="14675" y="2214"/>
                    <a:pt x="16013" y="3854"/>
                    <a:pt x="16659" y="5797"/>
                  </a:cubicBezTo>
                  <a:cubicBezTo>
                    <a:pt x="16692" y="5882"/>
                    <a:pt x="16718" y="5970"/>
                    <a:pt x="16740" y="6060"/>
                  </a:cubicBezTo>
                  <a:cubicBezTo>
                    <a:pt x="16762" y="6148"/>
                    <a:pt x="16784" y="6232"/>
                    <a:pt x="16806" y="6315"/>
                  </a:cubicBezTo>
                  <a:cubicBezTo>
                    <a:pt x="16844" y="6480"/>
                    <a:pt x="16899" y="6634"/>
                    <a:pt x="16918" y="6786"/>
                  </a:cubicBezTo>
                  <a:cubicBezTo>
                    <a:pt x="16962" y="7084"/>
                    <a:pt x="17011" y="7344"/>
                    <a:pt x="17035" y="7564"/>
                  </a:cubicBezTo>
                  <a:cubicBezTo>
                    <a:pt x="17059" y="8005"/>
                    <a:pt x="17072" y="8280"/>
                    <a:pt x="17077" y="8361"/>
                  </a:cubicBezTo>
                  <a:cubicBezTo>
                    <a:pt x="17081" y="6344"/>
                    <a:pt x="16351" y="4392"/>
                    <a:pt x="15026" y="2871"/>
                  </a:cubicBezTo>
                  <a:cubicBezTo>
                    <a:pt x="14367" y="2113"/>
                    <a:pt x="13576" y="1478"/>
                    <a:pt x="12692" y="997"/>
                  </a:cubicBezTo>
                  <a:cubicBezTo>
                    <a:pt x="11809" y="513"/>
                    <a:pt x="10831" y="208"/>
                    <a:pt x="9831" y="74"/>
                  </a:cubicBezTo>
                  <a:cubicBezTo>
                    <a:pt x="9457" y="25"/>
                    <a:pt x="9081" y="0"/>
                    <a:pt x="870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40"/>
            <p:cNvSpPr/>
            <p:nvPr/>
          </p:nvSpPr>
          <p:spPr>
            <a:xfrm>
              <a:off x="4405975" y="3020150"/>
              <a:ext cx="370450" cy="366200"/>
            </a:xfrm>
            <a:custGeom>
              <a:avLst/>
              <a:gdLst/>
              <a:ahLst/>
              <a:cxnLst/>
              <a:rect l="l" t="t" r="r" b="b"/>
              <a:pathLst>
                <a:path w="14818" h="14648" extrusionOk="0">
                  <a:moveTo>
                    <a:pt x="7526" y="0"/>
                  </a:moveTo>
                  <a:cubicBezTo>
                    <a:pt x="6981" y="0"/>
                    <a:pt x="6437" y="60"/>
                    <a:pt x="5903" y="179"/>
                  </a:cubicBezTo>
                  <a:cubicBezTo>
                    <a:pt x="5046" y="370"/>
                    <a:pt x="4231" y="715"/>
                    <a:pt x="3497" y="1199"/>
                  </a:cubicBezTo>
                  <a:cubicBezTo>
                    <a:pt x="2033" y="2166"/>
                    <a:pt x="934" y="3674"/>
                    <a:pt x="477" y="5372"/>
                  </a:cubicBezTo>
                  <a:cubicBezTo>
                    <a:pt x="0" y="7089"/>
                    <a:pt x="174" y="8922"/>
                    <a:pt x="969" y="10517"/>
                  </a:cubicBezTo>
                  <a:cubicBezTo>
                    <a:pt x="1747" y="12104"/>
                    <a:pt x="3119" y="13396"/>
                    <a:pt x="4765" y="14082"/>
                  </a:cubicBezTo>
                  <a:cubicBezTo>
                    <a:pt x="5591" y="14429"/>
                    <a:pt x="6473" y="14618"/>
                    <a:pt x="7367" y="14643"/>
                  </a:cubicBezTo>
                  <a:cubicBezTo>
                    <a:pt x="7453" y="14646"/>
                    <a:pt x="7539" y="14647"/>
                    <a:pt x="7625" y="14647"/>
                  </a:cubicBezTo>
                  <a:cubicBezTo>
                    <a:pt x="8435" y="14647"/>
                    <a:pt x="9238" y="14516"/>
                    <a:pt x="10007" y="14260"/>
                  </a:cubicBezTo>
                  <a:cubicBezTo>
                    <a:pt x="11730" y="13691"/>
                    <a:pt x="13180" y="12509"/>
                    <a:pt x="14088" y="10937"/>
                  </a:cubicBezTo>
                  <a:cubicBezTo>
                    <a:pt x="14167" y="10797"/>
                    <a:pt x="14224" y="10643"/>
                    <a:pt x="14279" y="10493"/>
                  </a:cubicBezTo>
                  <a:cubicBezTo>
                    <a:pt x="14336" y="10342"/>
                    <a:pt x="14404" y="10197"/>
                    <a:pt x="14451" y="10041"/>
                  </a:cubicBezTo>
                  <a:cubicBezTo>
                    <a:pt x="14534" y="9731"/>
                    <a:pt x="14640" y="9430"/>
                    <a:pt x="14681" y="9113"/>
                  </a:cubicBezTo>
                  <a:cubicBezTo>
                    <a:pt x="14818" y="8491"/>
                    <a:pt x="14815" y="7852"/>
                    <a:pt x="14791" y="7232"/>
                  </a:cubicBezTo>
                  <a:lnTo>
                    <a:pt x="14791" y="7232"/>
                  </a:lnTo>
                  <a:cubicBezTo>
                    <a:pt x="14791" y="7232"/>
                    <a:pt x="14782" y="7406"/>
                    <a:pt x="14767" y="7726"/>
                  </a:cubicBezTo>
                  <a:cubicBezTo>
                    <a:pt x="14760" y="7808"/>
                    <a:pt x="14760" y="7898"/>
                    <a:pt x="14749" y="7997"/>
                  </a:cubicBezTo>
                  <a:cubicBezTo>
                    <a:pt x="14734" y="8095"/>
                    <a:pt x="14719" y="8201"/>
                    <a:pt x="14701" y="8317"/>
                  </a:cubicBezTo>
                  <a:cubicBezTo>
                    <a:pt x="14684" y="8434"/>
                    <a:pt x="14664" y="8557"/>
                    <a:pt x="14644" y="8689"/>
                  </a:cubicBezTo>
                  <a:cubicBezTo>
                    <a:pt x="14609" y="8819"/>
                    <a:pt x="14574" y="8957"/>
                    <a:pt x="14536" y="9104"/>
                  </a:cubicBezTo>
                  <a:lnTo>
                    <a:pt x="14479" y="9328"/>
                  </a:lnTo>
                  <a:cubicBezTo>
                    <a:pt x="14459" y="9405"/>
                    <a:pt x="14426" y="9480"/>
                    <a:pt x="14398" y="9559"/>
                  </a:cubicBezTo>
                  <a:cubicBezTo>
                    <a:pt x="14341" y="9715"/>
                    <a:pt x="14284" y="9880"/>
                    <a:pt x="14215" y="10049"/>
                  </a:cubicBezTo>
                  <a:lnTo>
                    <a:pt x="13969" y="10559"/>
                  </a:lnTo>
                  <a:cubicBezTo>
                    <a:pt x="13925" y="10649"/>
                    <a:pt x="13877" y="10737"/>
                    <a:pt x="13822" y="10821"/>
                  </a:cubicBezTo>
                  <a:lnTo>
                    <a:pt x="13662" y="11084"/>
                  </a:lnTo>
                  <a:cubicBezTo>
                    <a:pt x="13150" y="11880"/>
                    <a:pt x="12490" y="12570"/>
                    <a:pt x="11717" y="13113"/>
                  </a:cubicBezTo>
                  <a:cubicBezTo>
                    <a:pt x="10873" y="13720"/>
                    <a:pt x="9805" y="14161"/>
                    <a:pt x="8624" y="14335"/>
                  </a:cubicBezTo>
                  <a:cubicBezTo>
                    <a:pt x="8330" y="14392"/>
                    <a:pt x="8027" y="14392"/>
                    <a:pt x="7721" y="14412"/>
                  </a:cubicBezTo>
                  <a:cubicBezTo>
                    <a:pt x="7680" y="14416"/>
                    <a:pt x="7638" y="14418"/>
                    <a:pt x="7597" y="14418"/>
                  </a:cubicBezTo>
                  <a:cubicBezTo>
                    <a:pt x="7486" y="14418"/>
                    <a:pt x="7373" y="14406"/>
                    <a:pt x="7259" y="14403"/>
                  </a:cubicBezTo>
                  <a:cubicBezTo>
                    <a:pt x="7106" y="14392"/>
                    <a:pt x="6947" y="14392"/>
                    <a:pt x="6794" y="14375"/>
                  </a:cubicBezTo>
                  <a:lnTo>
                    <a:pt x="6325" y="14304"/>
                  </a:lnTo>
                  <a:cubicBezTo>
                    <a:pt x="6249" y="14291"/>
                    <a:pt x="6167" y="14284"/>
                    <a:pt x="6090" y="14265"/>
                  </a:cubicBezTo>
                  <a:lnTo>
                    <a:pt x="5860" y="14205"/>
                  </a:lnTo>
                  <a:cubicBezTo>
                    <a:pt x="5706" y="14164"/>
                    <a:pt x="5547" y="14131"/>
                    <a:pt x="5394" y="14082"/>
                  </a:cubicBezTo>
                  <a:lnTo>
                    <a:pt x="4936" y="13915"/>
                  </a:lnTo>
                  <a:cubicBezTo>
                    <a:pt x="4336" y="13669"/>
                    <a:pt x="3741" y="13361"/>
                    <a:pt x="3216" y="12946"/>
                  </a:cubicBezTo>
                  <a:lnTo>
                    <a:pt x="3013" y="12794"/>
                  </a:lnTo>
                  <a:cubicBezTo>
                    <a:pt x="2950" y="12742"/>
                    <a:pt x="2888" y="12682"/>
                    <a:pt x="2824" y="12627"/>
                  </a:cubicBezTo>
                  <a:cubicBezTo>
                    <a:pt x="2701" y="12513"/>
                    <a:pt x="2572" y="12403"/>
                    <a:pt x="2453" y="12284"/>
                  </a:cubicBezTo>
                  <a:lnTo>
                    <a:pt x="2108" y="11909"/>
                  </a:lnTo>
                  <a:lnTo>
                    <a:pt x="2022" y="11814"/>
                  </a:lnTo>
                  <a:lnTo>
                    <a:pt x="1945" y="11711"/>
                  </a:lnTo>
                  <a:lnTo>
                    <a:pt x="1791" y="11506"/>
                  </a:lnTo>
                  <a:lnTo>
                    <a:pt x="1638" y="11302"/>
                  </a:lnTo>
                  <a:cubicBezTo>
                    <a:pt x="1585" y="11234"/>
                    <a:pt x="1547" y="11157"/>
                    <a:pt x="1501" y="11084"/>
                  </a:cubicBezTo>
                  <a:cubicBezTo>
                    <a:pt x="1411" y="10939"/>
                    <a:pt x="1319" y="10794"/>
                    <a:pt x="1233" y="10645"/>
                  </a:cubicBezTo>
                  <a:cubicBezTo>
                    <a:pt x="1086" y="10335"/>
                    <a:pt x="921" y="10030"/>
                    <a:pt x="816" y="9700"/>
                  </a:cubicBezTo>
                  <a:cubicBezTo>
                    <a:pt x="682" y="9379"/>
                    <a:pt x="616" y="9038"/>
                    <a:pt x="523" y="8704"/>
                  </a:cubicBezTo>
                  <a:lnTo>
                    <a:pt x="444" y="8188"/>
                  </a:lnTo>
                  <a:cubicBezTo>
                    <a:pt x="433" y="8102"/>
                    <a:pt x="411" y="8019"/>
                    <a:pt x="409" y="7931"/>
                  </a:cubicBezTo>
                  <a:lnTo>
                    <a:pt x="396" y="7671"/>
                  </a:lnTo>
                  <a:lnTo>
                    <a:pt x="383" y="7410"/>
                  </a:lnTo>
                  <a:cubicBezTo>
                    <a:pt x="376" y="7324"/>
                    <a:pt x="374" y="7236"/>
                    <a:pt x="380" y="7150"/>
                  </a:cubicBezTo>
                  <a:lnTo>
                    <a:pt x="407" y="6627"/>
                  </a:lnTo>
                  <a:cubicBezTo>
                    <a:pt x="409" y="6542"/>
                    <a:pt x="418" y="6454"/>
                    <a:pt x="433" y="6368"/>
                  </a:cubicBezTo>
                  <a:lnTo>
                    <a:pt x="473" y="6111"/>
                  </a:lnTo>
                  <a:lnTo>
                    <a:pt x="512" y="5854"/>
                  </a:lnTo>
                  <a:cubicBezTo>
                    <a:pt x="523" y="5768"/>
                    <a:pt x="552" y="5685"/>
                    <a:pt x="572" y="5601"/>
                  </a:cubicBezTo>
                  <a:cubicBezTo>
                    <a:pt x="616" y="5434"/>
                    <a:pt x="657" y="5265"/>
                    <a:pt x="704" y="5098"/>
                  </a:cubicBezTo>
                  <a:lnTo>
                    <a:pt x="882" y="4612"/>
                  </a:lnTo>
                  <a:cubicBezTo>
                    <a:pt x="934" y="4447"/>
                    <a:pt x="1020" y="4296"/>
                    <a:pt x="1093" y="4139"/>
                  </a:cubicBezTo>
                  <a:cubicBezTo>
                    <a:pt x="1169" y="3986"/>
                    <a:pt x="1235" y="3825"/>
                    <a:pt x="1332" y="3682"/>
                  </a:cubicBezTo>
                  <a:lnTo>
                    <a:pt x="1600" y="3243"/>
                  </a:lnTo>
                  <a:lnTo>
                    <a:pt x="1906" y="2832"/>
                  </a:lnTo>
                  <a:cubicBezTo>
                    <a:pt x="2002" y="2691"/>
                    <a:pt x="2119" y="2566"/>
                    <a:pt x="2235" y="2443"/>
                  </a:cubicBezTo>
                  <a:cubicBezTo>
                    <a:pt x="2354" y="2320"/>
                    <a:pt x="2457" y="2186"/>
                    <a:pt x="2589" y="2078"/>
                  </a:cubicBezTo>
                  <a:lnTo>
                    <a:pt x="2963" y="1737"/>
                  </a:lnTo>
                  <a:cubicBezTo>
                    <a:pt x="3095" y="1634"/>
                    <a:pt x="3231" y="1537"/>
                    <a:pt x="3365" y="1436"/>
                  </a:cubicBezTo>
                  <a:cubicBezTo>
                    <a:pt x="3433" y="1388"/>
                    <a:pt x="3497" y="1333"/>
                    <a:pt x="3567" y="1289"/>
                  </a:cubicBezTo>
                  <a:lnTo>
                    <a:pt x="3780" y="1159"/>
                  </a:lnTo>
                  <a:cubicBezTo>
                    <a:pt x="3923" y="1076"/>
                    <a:pt x="4060" y="981"/>
                    <a:pt x="4207" y="909"/>
                  </a:cubicBezTo>
                  <a:lnTo>
                    <a:pt x="4651" y="696"/>
                  </a:lnTo>
                  <a:lnTo>
                    <a:pt x="4761" y="643"/>
                  </a:lnTo>
                  <a:lnTo>
                    <a:pt x="4875" y="601"/>
                  </a:lnTo>
                  <a:lnTo>
                    <a:pt x="5106" y="518"/>
                  </a:lnTo>
                  <a:cubicBezTo>
                    <a:pt x="5405" y="394"/>
                    <a:pt x="5721" y="329"/>
                    <a:pt x="6029" y="245"/>
                  </a:cubicBezTo>
                  <a:cubicBezTo>
                    <a:pt x="6106" y="225"/>
                    <a:pt x="6183" y="210"/>
                    <a:pt x="6262" y="201"/>
                  </a:cubicBezTo>
                  <a:lnTo>
                    <a:pt x="6497" y="166"/>
                  </a:lnTo>
                  <a:cubicBezTo>
                    <a:pt x="6653" y="146"/>
                    <a:pt x="6807" y="107"/>
                    <a:pt x="6963" y="107"/>
                  </a:cubicBezTo>
                  <a:cubicBezTo>
                    <a:pt x="7178" y="98"/>
                    <a:pt x="7390" y="81"/>
                    <a:pt x="7601" y="81"/>
                  </a:cubicBezTo>
                  <a:cubicBezTo>
                    <a:pt x="7696" y="81"/>
                    <a:pt x="7791" y="84"/>
                    <a:pt x="7886" y="93"/>
                  </a:cubicBezTo>
                  <a:cubicBezTo>
                    <a:pt x="8038" y="102"/>
                    <a:pt x="8189" y="104"/>
                    <a:pt x="8339" y="120"/>
                  </a:cubicBezTo>
                  <a:lnTo>
                    <a:pt x="8780" y="186"/>
                  </a:lnTo>
                  <a:lnTo>
                    <a:pt x="9000" y="219"/>
                  </a:lnTo>
                  <a:cubicBezTo>
                    <a:pt x="9073" y="234"/>
                    <a:pt x="9143" y="254"/>
                    <a:pt x="9213" y="271"/>
                  </a:cubicBezTo>
                  <a:lnTo>
                    <a:pt x="9635" y="379"/>
                  </a:lnTo>
                  <a:cubicBezTo>
                    <a:pt x="9774" y="414"/>
                    <a:pt x="9906" y="474"/>
                    <a:pt x="10040" y="518"/>
                  </a:cubicBezTo>
                  <a:cubicBezTo>
                    <a:pt x="10172" y="568"/>
                    <a:pt x="10306" y="608"/>
                    <a:pt x="10433" y="667"/>
                  </a:cubicBezTo>
                  <a:lnTo>
                    <a:pt x="10804" y="847"/>
                  </a:lnTo>
                  <a:lnTo>
                    <a:pt x="10989" y="933"/>
                  </a:lnTo>
                  <a:cubicBezTo>
                    <a:pt x="11048" y="968"/>
                    <a:pt x="11103" y="1003"/>
                    <a:pt x="11163" y="1038"/>
                  </a:cubicBezTo>
                  <a:cubicBezTo>
                    <a:pt x="12697" y="1922"/>
                    <a:pt x="13853" y="3337"/>
                    <a:pt x="14413" y="5019"/>
                  </a:cubicBezTo>
                  <a:cubicBezTo>
                    <a:pt x="14442" y="5093"/>
                    <a:pt x="14466" y="5168"/>
                    <a:pt x="14484" y="5247"/>
                  </a:cubicBezTo>
                  <a:cubicBezTo>
                    <a:pt x="14503" y="5322"/>
                    <a:pt x="14521" y="5394"/>
                    <a:pt x="14541" y="5467"/>
                  </a:cubicBezTo>
                  <a:cubicBezTo>
                    <a:pt x="14574" y="5610"/>
                    <a:pt x="14622" y="5742"/>
                    <a:pt x="14637" y="5874"/>
                  </a:cubicBezTo>
                  <a:cubicBezTo>
                    <a:pt x="14675" y="6131"/>
                    <a:pt x="14717" y="6357"/>
                    <a:pt x="14739" y="6546"/>
                  </a:cubicBezTo>
                  <a:cubicBezTo>
                    <a:pt x="14758" y="6928"/>
                    <a:pt x="14771" y="7166"/>
                    <a:pt x="14776" y="7236"/>
                  </a:cubicBezTo>
                  <a:lnTo>
                    <a:pt x="14776" y="7234"/>
                  </a:lnTo>
                  <a:cubicBezTo>
                    <a:pt x="14780" y="5489"/>
                    <a:pt x="14150" y="3801"/>
                    <a:pt x="13004" y="2487"/>
                  </a:cubicBezTo>
                  <a:cubicBezTo>
                    <a:pt x="12433" y="1830"/>
                    <a:pt x="11750" y="1280"/>
                    <a:pt x="10985" y="863"/>
                  </a:cubicBezTo>
                  <a:cubicBezTo>
                    <a:pt x="10220" y="443"/>
                    <a:pt x="9374" y="179"/>
                    <a:pt x="8510" y="65"/>
                  </a:cubicBezTo>
                  <a:cubicBezTo>
                    <a:pt x="8183" y="22"/>
                    <a:pt x="7854" y="0"/>
                    <a:pt x="752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0"/>
            <p:cNvSpPr/>
            <p:nvPr/>
          </p:nvSpPr>
          <p:spPr>
            <a:xfrm>
              <a:off x="4435150" y="3045100"/>
              <a:ext cx="316450" cy="316375"/>
            </a:xfrm>
            <a:custGeom>
              <a:avLst/>
              <a:gdLst/>
              <a:ahLst/>
              <a:cxnLst/>
              <a:rect l="l" t="t" r="r" b="b"/>
              <a:pathLst>
                <a:path w="12658" h="12655" extrusionOk="0">
                  <a:moveTo>
                    <a:pt x="6361" y="0"/>
                  </a:moveTo>
                  <a:cubicBezTo>
                    <a:pt x="5890" y="0"/>
                    <a:pt x="5420" y="52"/>
                    <a:pt x="4958" y="155"/>
                  </a:cubicBezTo>
                  <a:cubicBezTo>
                    <a:pt x="4218" y="320"/>
                    <a:pt x="3512" y="616"/>
                    <a:pt x="2879" y="1034"/>
                  </a:cubicBezTo>
                  <a:cubicBezTo>
                    <a:pt x="1613" y="1869"/>
                    <a:pt x="664" y="3172"/>
                    <a:pt x="268" y="4638"/>
                  </a:cubicBezTo>
                  <a:cubicBezTo>
                    <a:pt x="68" y="5374"/>
                    <a:pt x="0" y="6139"/>
                    <a:pt x="68" y="6897"/>
                  </a:cubicBezTo>
                  <a:cubicBezTo>
                    <a:pt x="143" y="7658"/>
                    <a:pt x="354" y="8399"/>
                    <a:pt x="693" y="9084"/>
                  </a:cubicBezTo>
                  <a:cubicBezTo>
                    <a:pt x="1363" y="10456"/>
                    <a:pt x="2550" y="11574"/>
                    <a:pt x="3972" y="12168"/>
                  </a:cubicBezTo>
                  <a:cubicBezTo>
                    <a:pt x="4686" y="12467"/>
                    <a:pt x="5449" y="12631"/>
                    <a:pt x="6222" y="12651"/>
                  </a:cubicBezTo>
                  <a:cubicBezTo>
                    <a:pt x="6296" y="12654"/>
                    <a:pt x="6370" y="12655"/>
                    <a:pt x="6444" y="12655"/>
                  </a:cubicBezTo>
                  <a:cubicBezTo>
                    <a:pt x="7143" y="12655"/>
                    <a:pt x="7839" y="12542"/>
                    <a:pt x="8503" y="12322"/>
                  </a:cubicBezTo>
                  <a:cubicBezTo>
                    <a:pt x="9994" y="11829"/>
                    <a:pt x="11248" y="10807"/>
                    <a:pt x="12033" y="9449"/>
                  </a:cubicBezTo>
                  <a:cubicBezTo>
                    <a:pt x="12101" y="9328"/>
                    <a:pt x="12150" y="9196"/>
                    <a:pt x="12198" y="9064"/>
                  </a:cubicBezTo>
                  <a:cubicBezTo>
                    <a:pt x="12246" y="8933"/>
                    <a:pt x="12306" y="8807"/>
                    <a:pt x="12345" y="8673"/>
                  </a:cubicBezTo>
                  <a:cubicBezTo>
                    <a:pt x="12415" y="8405"/>
                    <a:pt x="12506" y="8146"/>
                    <a:pt x="12541" y="7871"/>
                  </a:cubicBezTo>
                  <a:cubicBezTo>
                    <a:pt x="12657" y="7333"/>
                    <a:pt x="12651" y="6781"/>
                    <a:pt x="12631" y="6247"/>
                  </a:cubicBezTo>
                  <a:lnTo>
                    <a:pt x="12631" y="6247"/>
                  </a:lnTo>
                  <a:cubicBezTo>
                    <a:pt x="12631" y="6247"/>
                    <a:pt x="12622" y="6394"/>
                    <a:pt x="12609" y="6673"/>
                  </a:cubicBezTo>
                  <a:cubicBezTo>
                    <a:pt x="12604" y="6744"/>
                    <a:pt x="12607" y="6821"/>
                    <a:pt x="12594" y="6906"/>
                  </a:cubicBezTo>
                  <a:cubicBezTo>
                    <a:pt x="12583" y="6990"/>
                    <a:pt x="12567" y="7082"/>
                    <a:pt x="12552" y="7183"/>
                  </a:cubicBezTo>
                  <a:lnTo>
                    <a:pt x="12503" y="7504"/>
                  </a:lnTo>
                  <a:cubicBezTo>
                    <a:pt x="12473" y="7616"/>
                    <a:pt x="12442" y="7735"/>
                    <a:pt x="12411" y="7860"/>
                  </a:cubicBezTo>
                  <a:cubicBezTo>
                    <a:pt x="12394" y="7924"/>
                    <a:pt x="12376" y="7988"/>
                    <a:pt x="12361" y="8056"/>
                  </a:cubicBezTo>
                  <a:cubicBezTo>
                    <a:pt x="12343" y="8122"/>
                    <a:pt x="12314" y="8185"/>
                    <a:pt x="12290" y="8254"/>
                  </a:cubicBezTo>
                  <a:cubicBezTo>
                    <a:pt x="12240" y="8388"/>
                    <a:pt x="12191" y="8530"/>
                    <a:pt x="12134" y="8675"/>
                  </a:cubicBezTo>
                  <a:cubicBezTo>
                    <a:pt x="12066" y="8818"/>
                    <a:pt x="11994" y="8966"/>
                    <a:pt x="11921" y="9117"/>
                  </a:cubicBezTo>
                  <a:cubicBezTo>
                    <a:pt x="11884" y="9196"/>
                    <a:pt x="11842" y="9271"/>
                    <a:pt x="11794" y="9344"/>
                  </a:cubicBezTo>
                  <a:lnTo>
                    <a:pt x="11655" y="9572"/>
                  </a:lnTo>
                  <a:cubicBezTo>
                    <a:pt x="11213" y="10258"/>
                    <a:pt x="10644" y="10853"/>
                    <a:pt x="9976" y="11324"/>
                  </a:cubicBezTo>
                  <a:cubicBezTo>
                    <a:pt x="9248" y="11847"/>
                    <a:pt x="8325" y="12227"/>
                    <a:pt x="7308" y="12377"/>
                  </a:cubicBezTo>
                  <a:cubicBezTo>
                    <a:pt x="7055" y="12427"/>
                    <a:pt x="6791" y="12427"/>
                    <a:pt x="6528" y="12442"/>
                  </a:cubicBezTo>
                  <a:cubicBezTo>
                    <a:pt x="6493" y="12446"/>
                    <a:pt x="6458" y="12447"/>
                    <a:pt x="6423" y="12447"/>
                  </a:cubicBezTo>
                  <a:cubicBezTo>
                    <a:pt x="6326" y="12447"/>
                    <a:pt x="6229" y="12437"/>
                    <a:pt x="6130" y="12434"/>
                  </a:cubicBezTo>
                  <a:cubicBezTo>
                    <a:pt x="5996" y="12425"/>
                    <a:pt x="5862" y="12427"/>
                    <a:pt x="5728" y="12409"/>
                  </a:cubicBezTo>
                  <a:lnTo>
                    <a:pt x="5323" y="12348"/>
                  </a:lnTo>
                  <a:cubicBezTo>
                    <a:pt x="5257" y="12337"/>
                    <a:pt x="5187" y="12333"/>
                    <a:pt x="5121" y="12315"/>
                  </a:cubicBezTo>
                  <a:lnTo>
                    <a:pt x="4921" y="12264"/>
                  </a:lnTo>
                  <a:cubicBezTo>
                    <a:pt x="4789" y="12227"/>
                    <a:pt x="4653" y="12199"/>
                    <a:pt x="4519" y="12157"/>
                  </a:cubicBezTo>
                  <a:lnTo>
                    <a:pt x="4125" y="12014"/>
                  </a:lnTo>
                  <a:cubicBezTo>
                    <a:pt x="3607" y="11803"/>
                    <a:pt x="3095" y="11537"/>
                    <a:pt x="2640" y="11177"/>
                  </a:cubicBezTo>
                  <a:lnTo>
                    <a:pt x="2466" y="11047"/>
                  </a:lnTo>
                  <a:cubicBezTo>
                    <a:pt x="2409" y="11001"/>
                    <a:pt x="2358" y="10950"/>
                    <a:pt x="2304" y="10902"/>
                  </a:cubicBezTo>
                  <a:cubicBezTo>
                    <a:pt x="2196" y="10803"/>
                    <a:pt x="2084" y="10708"/>
                    <a:pt x="1980" y="10605"/>
                  </a:cubicBezTo>
                  <a:cubicBezTo>
                    <a:pt x="1882" y="10497"/>
                    <a:pt x="1783" y="10390"/>
                    <a:pt x="1684" y="10280"/>
                  </a:cubicBezTo>
                  <a:lnTo>
                    <a:pt x="1609" y="10199"/>
                  </a:lnTo>
                  <a:lnTo>
                    <a:pt x="1543" y="10111"/>
                  </a:lnTo>
                  <a:lnTo>
                    <a:pt x="1411" y="9935"/>
                  </a:lnTo>
                  <a:lnTo>
                    <a:pt x="1277" y="9757"/>
                  </a:lnTo>
                  <a:cubicBezTo>
                    <a:pt x="1231" y="9700"/>
                    <a:pt x="1198" y="9632"/>
                    <a:pt x="1158" y="9570"/>
                  </a:cubicBezTo>
                  <a:cubicBezTo>
                    <a:pt x="1082" y="9442"/>
                    <a:pt x="1002" y="9319"/>
                    <a:pt x="928" y="9190"/>
                  </a:cubicBezTo>
                  <a:cubicBezTo>
                    <a:pt x="800" y="8922"/>
                    <a:pt x="657" y="8658"/>
                    <a:pt x="567" y="8374"/>
                  </a:cubicBezTo>
                  <a:cubicBezTo>
                    <a:pt x="451" y="8097"/>
                    <a:pt x="396" y="7803"/>
                    <a:pt x="315" y="7515"/>
                  </a:cubicBezTo>
                  <a:lnTo>
                    <a:pt x="246" y="7069"/>
                  </a:lnTo>
                  <a:cubicBezTo>
                    <a:pt x="233" y="6996"/>
                    <a:pt x="222" y="6922"/>
                    <a:pt x="216" y="6847"/>
                  </a:cubicBezTo>
                  <a:lnTo>
                    <a:pt x="205" y="6623"/>
                  </a:lnTo>
                  <a:lnTo>
                    <a:pt x="194" y="6396"/>
                  </a:lnTo>
                  <a:cubicBezTo>
                    <a:pt x="187" y="6322"/>
                    <a:pt x="187" y="6247"/>
                    <a:pt x="191" y="6172"/>
                  </a:cubicBezTo>
                  <a:lnTo>
                    <a:pt x="213" y="5722"/>
                  </a:lnTo>
                  <a:cubicBezTo>
                    <a:pt x="216" y="5647"/>
                    <a:pt x="224" y="5572"/>
                    <a:pt x="238" y="5500"/>
                  </a:cubicBezTo>
                  <a:lnTo>
                    <a:pt x="273" y="5278"/>
                  </a:lnTo>
                  <a:lnTo>
                    <a:pt x="306" y="5056"/>
                  </a:lnTo>
                  <a:cubicBezTo>
                    <a:pt x="317" y="4981"/>
                    <a:pt x="341" y="4908"/>
                    <a:pt x="359" y="4836"/>
                  </a:cubicBezTo>
                  <a:cubicBezTo>
                    <a:pt x="396" y="4693"/>
                    <a:pt x="431" y="4546"/>
                    <a:pt x="471" y="4403"/>
                  </a:cubicBezTo>
                  <a:lnTo>
                    <a:pt x="624" y="3983"/>
                  </a:lnTo>
                  <a:cubicBezTo>
                    <a:pt x="671" y="3840"/>
                    <a:pt x="741" y="3709"/>
                    <a:pt x="807" y="3574"/>
                  </a:cubicBezTo>
                  <a:cubicBezTo>
                    <a:pt x="873" y="3443"/>
                    <a:pt x="932" y="3304"/>
                    <a:pt x="1013" y="3181"/>
                  </a:cubicBezTo>
                  <a:lnTo>
                    <a:pt x="1244" y="2801"/>
                  </a:lnTo>
                  <a:lnTo>
                    <a:pt x="1510" y="2447"/>
                  </a:lnTo>
                  <a:cubicBezTo>
                    <a:pt x="1594" y="2326"/>
                    <a:pt x="1695" y="2218"/>
                    <a:pt x="1796" y="2113"/>
                  </a:cubicBezTo>
                  <a:cubicBezTo>
                    <a:pt x="1897" y="2007"/>
                    <a:pt x="1987" y="1889"/>
                    <a:pt x="2099" y="1796"/>
                  </a:cubicBezTo>
                  <a:lnTo>
                    <a:pt x="2422" y="1504"/>
                  </a:lnTo>
                  <a:cubicBezTo>
                    <a:pt x="2536" y="1412"/>
                    <a:pt x="2655" y="1331"/>
                    <a:pt x="2769" y="1243"/>
                  </a:cubicBezTo>
                  <a:cubicBezTo>
                    <a:pt x="2829" y="1201"/>
                    <a:pt x="2884" y="1155"/>
                    <a:pt x="2943" y="1115"/>
                  </a:cubicBezTo>
                  <a:lnTo>
                    <a:pt x="3128" y="1003"/>
                  </a:lnTo>
                  <a:cubicBezTo>
                    <a:pt x="3253" y="933"/>
                    <a:pt x="3369" y="849"/>
                    <a:pt x="3497" y="788"/>
                  </a:cubicBezTo>
                  <a:lnTo>
                    <a:pt x="3879" y="603"/>
                  </a:lnTo>
                  <a:lnTo>
                    <a:pt x="3976" y="557"/>
                  </a:lnTo>
                  <a:lnTo>
                    <a:pt x="4075" y="522"/>
                  </a:lnTo>
                  <a:lnTo>
                    <a:pt x="4273" y="449"/>
                  </a:lnTo>
                  <a:cubicBezTo>
                    <a:pt x="4530" y="342"/>
                    <a:pt x="4802" y="284"/>
                    <a:pt x="5068" y="214"/>
                  </a:cubicBezTo>
                  <a:cubicBezTo>
                    <a:pt x="5134" y="196"/>
                    <a:pt x="5202" y="183"/>
                    <a:pt x="5271" y="177"/>
                  </a:cubicBezTo>
                  <a:lnTo>
                    <a:pt x="5473" y="146"/>
                  </a:lnTo>
                  <a:cubicBezTo>
                    <a:pt x="5607" y="128"/>
                    <a:pt x="5739" y="95"/>
                    <a:pt x="5875" y="95"/>
                  </a:cubicBezTo>
                  <a:cubicBezTo>
                    <a:pt x="6060" y="86"/>
                    <a:pt x="6244" y="71"/>
                    <a:pt x="6426" y="71"/>
                  </a:cubicBezTo>
                  <a:cubicBezTo>
                    <a:pt x="6508" y="71"/>
                    <a:pt x="6589" y="74"/>
                    <a:pt x="6671" y="82"/>
                  </a:cubicBezTo>
                  <a:cubicBezTo>
                    <a:pt x="6802" y="91"/>
                    <a:pt x="6934" y="91"/>
                    <a:pt x="7062" y="104"/>
                  </a:cubicBezTo>
                  <a:lnTo>
                    <a:pt x="7444" y="164"/>
                  </a:lnTo>
                  <a:lnTo>
                    <a:pt x="7633" y="190"/>
                  </a:lnTo>
                  <a:cubicBezTo>
                    <a:pt x="7695" y="203"/>
                    <a:pt x="7756" y="221"/>
                    <a:pt x="7818" y="236"/>
                  </a:cubicBezTo>
                  <a:lnTo>
                    <a:pt x="8180" y="328"/>
                  </a:lnTo>
                  <a:cubicBezTo>
                    <a:pt x="8301" y="357"/>
                    <a:pt x="8413" y="410"/>
                    <a:pt x="8528" y="449"/>
                  </a:cubicBezTo>
                  <a:cubicBezTo>
                    <a:pt x="8642" y="493"/>
                    <a:pt x="8758" y="526"/>
                    <a:pt x="8868" y="577"/>
                  </a:cubicBezTo>
                  <a:lnTo>
                    <a:pt x="9189" y="731"/>
                  </a:lnTo>
                  <a:lnTo>
                    <a:pt x="9347" y="807"/>
                  </a:lnTo>
                  <a:cubicBezTo>
                    <a:pt x="9398" y="836"/>
                    <a:pt x="9448" y="867"/>
                    <a:pt x="9497" y="898"/>
                  </a:cubicBezTo>
                  <a:cubicBezTo>
                    <a:pt x="10822" y="1660"/>
                    <a:pt x="11820" y="2882"/>
                    <a:pt x="12306" y="4333"/>
                  </a:cubicBezTo>
                  <a:cubicBezTo>
                    <a:pt x="12330" y="4396"/>
                    <a:pt x="12350" y="4462"/>
                    <a:pt x="12365" y="4530"/>
                  </a:cubicBezTo>
                  <a:cubicBezTo>
                    <a:pt x="12380" y="4594"/>
                    <a:pt x="12398" y="4658"/>
                    <a:pt x="12413" y="4719"/>
                  </a:cubicBezTo>
                  <a:cubicBezTo>
                    <a:pt x="12442" y="4845"/>
                    <a:pt x="12484" y="4957"/>
                    <a:pt x="12497" y="5071"/>
                  </a:cubicBezTo>
                  <a:cubicBezTo>
                    <a:pt x="12530" y="5295"/>
                    <a:pt x="12567" y="5487"/>
                    <a:pt x="12585" y="5651"/>
                  </a:cubicBezTo>
                  <a:cubicBezTo>
                    <a:pt x="12602" y="5981"/>
                    <a:pt x="12613" y="6185"/>
                    <a:pt x="12618" y="6247"/>
                  </a:cubicBezTo>
                  <a:cubicBezTo>
                    <a:pt x="12620" y="4741"/>
                    <a:pt x="12077" y="3284"/>
                    <a:pt x="11088" y="2148"/>
                  </a:cubicBezTo>
                  <a:cubicBezTo>
                    <a:pt x="10596" y="1581"/>
                    <a:pt x="10005" y="1106"/>
                    <a:pt x="9345" y="748"/>
                  </a:cubicBezTo>
                  <a:cubicBezTo>
                    <a:pt x="8681" y="388"/>
                    <a:pt x="7956" y="153"/>
                    <a:pt x="7209" y="56"/>
                  </a:cubicBezTo>
                  <a:cubicBezTo>
                    <a:pt x="6927" y="19"/>
                    <a:pt x="6644" y="0"/>
                    <a:pt x="636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0"/>
            <p:cNvSpPr/>
            <p:nvPr/>
          </p:nvSpPr>
          <p:spPr>
            <a:xfrm>
              <a:off x="4453925" y="3066875"/>
              <a:ext cx="275975" cy="272900"/>
            </a:xfrm>
            <a:custGeom>
              <a:avLst/>
              <a:gdLst/>
              <a:ahLst/>
              <a:cxnLst/>
              <a:rect l="l" t="t" r="r" b="b"/>
              <a:pathLst>
                <a:path w="11039" h="10916" extrusionOk="0">
                  <a:moveTo>
                    <a:pt x="5607" y="0"/>
                  </a:moveTo>
                  <a:cubicBezTo>
                    <a:pt x="5202" y="0"/>
                    <a:pt x="4797" y="44"/>
                    <a:pt x="4401" y="132"/>
                  </a:cubicBezTo>
                  <a:cubicBezTo>
                    <a:pt x="3761" y="273"/>
                    <a:pt x="3155" y="530"/>
                    <a:pt x="2607" y="890"/>
                  </a:cubicBezTo>
                  <a:cubicBezTo>
                    <a:pt x="1517" y="1609"/>
                    <a:pt x="700" y="2732"/>
                    <a:pt x="357" y="3996"/>
                  </a:cubicBezTo>
                  <a:cubicBezTo>
                    <a:pt x="1" y="5275"/>
                    <a:pt x="131" y="6642"/>
                    <a:pt x="722" y="7831"/>
                  </a:cubicBezTo>
                  <a:cubicBezTo>
                    <a:pt x="1313" y="9029"/>
                    <a:pt x="2317" y="9976"/>
                    <a:pt x="3550" y="10495"/>
                  </a:cubicBezTo>
                  <a:cubicBezTo>
                    <a:pt x="4163" y="10754"/>
                    <a:pt x="4823" y="10895"/>
                    <a:pt x="5489" y="10912"/>
                  </a:cubicBezTo>
                  <a:cubicBezTo>
                    <a:pt x="5556" y="10915"/>
                    <a:pt x="5623" y="10916"/>
                    <a:pt x="5690" y="10916"/>
                  </a:cubicBezTo>
                  <a:cubicBezTo>
                    <a:pt x="6291" y="10916"/>
                    <a:pt x="6889" y="10818"/>
                    <a:pt x="7460" y="10629"/>
                  </a:cubicBezTo>
                  <a:cubicBezTo>
                    <a:pt x="8744" y="10204"/>
                    <a:pt x="9827" y="9323"/>
                    <a:pt x="10504" y="8152"/>
                  </a:cubicBezTo>
                  <a:cubicBezTo>
                    <a:pt x="10563" y="8046"/>
                    <a:pt x="10605" y="7932"/>
                    <a:pt x="10647" y="7818"/>
                  </a:cubicBezTo>
                  <a:cubicBezTo>
                    <a:pt x="10686" y="7706"/>
                    <a:pt x="10739" y="7598"/>
                    <a:pt x="10770" y="7481"/>
                  </a:cubicBezTo>
                  <a:cubicBezTo>
                    <a:pt x="10832" y="7248"/>
                    <a:pt x="10911" y="7024"/>
                    <a:pt x="10939" y="6787"/>
                  </a:cubicBezTo>
                  <a:cubicBezTo>
                    <a:pt x="11038" y="6323"/>
                    <a:pt x="11029" y="5848"/>
                    <a:pt x="11010" y="5387"/>
                  </a:cubicBezTo>
                  <a:lnTo>
                    <a:pt x="11010" y="5387"/>
                  </a:lnTo>
                  <a:lnTo>
                    <a:pt x="10992" y="5754"/>
                  </a:lnTo>
                  <a:cubicBezTo>
                    <a:pt x="10988" y="5813"/>
                    <a:pt x="10990" y="5881"/>
                    <a:pt x="10979" y="5954"/>
                  </a:cubicBezTo>
                  <a:cubicBezTo>
                    <a:pt x="10968" y="6029"/>
                    <a:pt x="10955" y="6108"/>
                    <a:pt x="10941" y="6194"/>
                  </a:cubicBezTo>
                  <a:cubicBezTo>
                    <a:pt x="10928" y="6277"/>
                    <a:pt x="10915" y="6372"/>
                    <a:pt x="10900" y="6470"/>
                  </a:cubicBezTo>
                  <a:cubicBezTo>
                    <a:pt x="10875" y="6567"/>
                    <a:pt x="10847" y="6668"/>
                    <a:pt x="10821" y="6778"/>
                  </a:cubicBezTo>
                  <a:cubicBezTo>
                    <a:pt x="10805" y="6831"/>
                    <a:pt x="10792" y="6888"/>
                    <a:pt x="10777" y="6945"/>
                  </a:cubicBezTo>
                  <a:cubicBezTo>
                    <a:pt x="10763" y="7002"/>
                    <a:pt x="10737" y="7057"/>
                    <a:pt x="10717" y="7117"/>
                  </a:cubicBezTo>
                  <a:cubicBezTo>
                    <a:pt x="10673" y="7233"/>
                    <a:pt x="10632" y="7354"/>
                    <a:pt x="10583" y="7479"/>
                  </a:cubicBezTo>
                  <a:cubicBezTo>
                    <a:pt x="10524" y="7602"/>
                    <a:pt x="10462" y="7728"/>
                    <a:pt x="10399" y="7859"/>
                  </a:cubicBezTo>
                  <a:cubicBezTo>
                    <a:pt x="10368" y="7928"/>
                    <a:pt x="10330" y="7991"/>
                    <a:pt x="10289" y="8053"/>
                  </a:cubicBezTo>
                  <a:cubicBezTo>
                    <a:pt x="10249" y="8119"/>
                    <a:pt x="10210" y="8185"/>
                    <a:pt x="10170" y="8251"/>
                  </a:cubicBezTo>
                  <a:cubicBezTo>
                    <a:pt x="9790" y="8842"/>
                    <a:pt x="9297" y="9354"/>
                    <a:pt x="8722" y="9760"/>
                  </a:cubicBezTo>
                  <a:cubicBezTo>
                    <a:pt x="8095" y="10211"/>
                    <a:pt x="7302" y="10539"/>
                    <a:pt x="6425" y="10666"/>
                  </a:cubicBezTo>
                  <a:cubicBezTo>
                    <a:pt x="6207" y="10710"/>
                    <a:pt x="5981" y="10708"/>
                    <a:pt x="5752" y="10723"/>
                  </a:cubicBezTo>
                  <a:cubicBezTo>
                    <a:pt x="5722" y="10727"/>
                    <a:pt x="5692" y="10728"/>
                    <a:pt x="5661" y="10728"/>
                  </a:cubicBezTo>
                  <a:cubicBezTo>
                    <a:pt x="5578" y="10728"/>
                    <a:pt x="5493" y="10718"/>
                    <a:pt x="5410" y="10717"/>
                  </a:cubicBezTo>
                  <a:cubicBezTo>
                    <a:pt x="5295" y="10708"/>
                    <a:pt x="5179" y="10710"/>
                    <a:pt x="5062" y="10695"/>
                  </a:cubicBezTo>
                  <a:lnTo>
                    <a:pt x="4715" y="10642"/>
                  </a:lnTo>
                  <a:cubicBezTo>
                    <a:pt x="4658" y="10633"/>
                    <a:pt x="4599" y="10629"/>
                    <a:pt x="4542" y="10613"/>
                  </a:cubicBezTo>
                  <a:lnTo>
                    <a:pt x="4368" y="10569"/>
                  </a:lnTo>
                  <a:cubicBezTo>
                    <a:pt x="4254" y="10539"/>
                    <a:pt x="4137" y="10514"/>
                    <a:pt x="4023" y="10477"/>
                  </a:cubicBezTo>
                  <a:lnTo>
                    <a:pt x="3684" y="10354"/>
                  </a:lnTo>
                  <a:cubicBezTo>
                    <a:pt x="3236" y="10171"/>
                    <a:pt x="2794" y="9943"/>
                    <a:pt x="2403" y="9633"/>
                  </a:cubicBezTo>
                  <a:lnTo>
                    <a:pt x="2254" y="9521"/>
                  </a:lnTo>
                  <a:cubicBezTo>
                    <a:pt x="2205" y="9481"/>
                    <a:pt x="2161" y="9437"/>
                    <a:pt x="2113" y="9396"/>
                  </a:cubicBezTo>
                  <a:cubicBezTo>
                    <a:pt x="2023" y="9310"/>
                    <a:pt x="1924" y="9231"/>
                    <a:pt x="1836" y="9141"/>
                  </a:cubicBezTo>
                  <a:lnTo>
                    <a:pt x="1581" y="8862"/>
                  </a:lnTo>
                  <a:lnTo>
                    <a:pt x="1515" y="8791"/>
                  </a:lnTo>
                  <a:lnTo>
                    <a:pt x="1460" y="8714"/>
                  </a:lnTo>
                  <a:lnTo>
                    <a:pt x="1346" y="8563"/>
                  </a:lnTo>
                  <a:lnTo>
                    <a:pt x="1229" y="8411"/>
                  </a:lnTo>
                  <a:cubicBezTo>
                    <a:pt x="1190" y="8358"/>
                    <a:pt x="1161" y="8303"/>
                    <a:pt x="1128" y="8248"/>
                  </a:cubicBezTo>
                  <a:cubicBezTo>
                    <a:pt x="1062" y="8139"/>
                    <a:pt x="992" y="8031"/>
                    <a:pt x="928" y="7921"/>
                  </a:cubicBezTo>
                  <a:cubicBezTo>
                    <a:pt x="821" y="7690"/>
                    <a:pt x="698" y="7464"/>
                    <a:pt x="618" y="7218"/>
                  </a:cubicBezTo>
                  <a:cubicBezTo>
                    <a:pt x="517" y="6980"/>
                    <a:pt x="471" y="6725"/>
                    <a:pt x="401" y="6479"/>
                  </a:cubicBezTo>
                  <a:lnTo>
                    <a:pt x="342" y="6097"/>
                  </a:lnTo>
                  <a:cubicBezTo>
                    <a:pt x="331" y="6033"/>
                    <a:pt x="322" y="5967"/>
                    <a:pt x="317" y="5903"/>
                  </a:cubicBezTo>
                  <a:lnTo>
                    <a:pt x="306" y="5710"/>
                  </a:lnTo>
                  <a:lnTo>
                    <a:pt x="298" y="5517"/>
                  </a:lnTo>
                  <a:cubicBezTo>
                    <a:pt x="291" y="5451"/>
                    <a:pt x="291" y="5387"/>
                    <a:pt x="295" y="5323"/>
                  </a:cubicBezTo>
                  <a:lnTo>
                    <a:pt x="313" y="4934"/>
                  </a:lnTo>
                  <a:cubicBezTo>
                    <a:pt x="315" y="4870"/>
                    <a:pt x="322" y="4805"/>
                    <a:pt x="335" y="4743"/>
                  </a:cubicBezTo>
                  <a:lnTo>
                    <a:pt x="364" y="4550"/>
                  </a:lnTo>
                  <a:lnTo>
                    <a:pt x="392" y="4358"/>
                  </a:lnTo>
                  <a:cubicBezTo>
                    <a:pt x="401" y="4295"/>
                    <a:pt x="423" y="4233"/>
                    <a:pt x="436" y="4169"/>
                  </a:cubicBezTo>
                  <a:cubicBezTo>
                    <a:pt x="471" y="4046"/>
                    <a:pt x="500" y="3921"/>
                    <a:pt x="535" y="3796"/>
                  </a:cubicBezTo>
                  <a:lnTo>
                    <a:pt x="667" y="3435"/>
                  </a:lnTo>
                  <a:cubicBezTo>
                    <a:pt x="706" y="3312"/>
                    <a:pt x="768" y="3198"/>
                    <a:pt x="825" y="3084"/>
                  </a:cubicBezTo>
                  <a:cubicBezTo>
                    <a:pt x="880" y="2969"/>
                    <a:pt x="931" y="2851"/>
                    <a:pt x="1001" y="2745"/>
                  </a:cubicBezTo>
                  <a:lnTo>
                    <a:pt x="1201" y="2418"/>
                  </a:lnTo>
                  <a:lnTo>
                    <a:pt x="1429" y="2112"/>
                  </a:lnTo>
                  <a:cubicBezTo>
                    <a:pt x="1502" y="2007"/>
                    <a:pt x="1590" y="1914"/>
                    <a:pt x="1678" y="1824"/>
                  </a:cubicBezTo>
                  <a:cubicBezTo>
                    <a:pt x="1764" y="1732"/>
                    <a:pt x="1840" y="1631"/>
                    <a:pt x="1939" y="1552"/>
                  </a:cubicBezTo>
                  <a:lnTo>
                    <a:pt x="2216" y="1299"/>
                  </a:lnTo>
                  <a:cubicBezTo>
                    <a:pt x="2315" y="1220"/>
                    <a:pt x="2416" y="1150"/>
                    <a:pt x="2515" y="1075"/>
                  </a:cubicBezTo>
                  <a:cubicBezTo>
                    <a:pt x="2566" y="1038"/>
                    <a:pt x="2614" y="998"/>
                    <a:pt x="2665" y="965"/>
                  </a:cubicBezTo>
                  <a:lnTo>
                    <a:pt x="2825" y="868"/>
                  </a:lnTo>
                  <a:cubicBezTo>
                    <a:pt x="2931" y="807"/>
                    <a:pt x="3032" y="734"/>
                    <a:pt x="3142" y="682"/>
                  </a:cubicBezTo>
                  <a:lnTo>
                    <a:pt x="3471" y="523"/>
                  </a:lnTo>
                  <a:lnTo>
                    <a:pt x="3555" y="484"/>
                  </a:lnTo>
                  <a:lnTo>
                    <a:pt x="3640" y="453"/>
                  </a:lnTo>
                  <a:lnTo>
                    <a:pt x="3810" y="391"/>
                  </a:lnTo>
                  <a:cubicBezTo>
                    <a:pt x="4034" y="299"/>
                    <a:pt x="4269" y="251"/>
                    <a:pt x="4495" y="189"/>
                  </a:cubicBezTo>
                  <a:cubicBezTo>
                    <a:pt x="4552" y="174"/>
                    <a:pt x="4612" y="163"/>
                    <a:pt x="4669" y="156"/>
                  </a:cubicBezTo>
                  <a:lnTo>
                    <a:pt x="4845" y="128"/>
                  </a:lnTo>
                  <a:cubicBezTo>
                    <a:pt x="4959" y="112"/>
                    <a:pt x="5073" y="86"/>
                    <a:pt x="5190" y="86"/>
                  </a:cubicBezTo>
                  <a:cubicBezTo>
                    <a:pt x="5350" y="78"/>
                    <a:pt x="5508" y="65"/>
                    <a:pt x="5665" y="65"/>
                  </a:cubicBezTo>
                  <a:cubicBezTo>
                    <a:pt x="5736" y="65"/>
                    <a:pt x="5807" y="67"/>
                    <a:pt x="5878" y="75"/>
                  </a:cubicBezTo>
                  <a:cubicBezTo>
                    <a:pt x="5990" y="82"/>
                    <a:pt x="6104" y="82"/>
                    <a:pt x="6214" y="93"/>
                  </a:cubicBezTo>
                  <a:lnTo>
                    <a:pt x="6544" y="143"/>
                  </a:lnTo>
                  <a:lnTo>
                    <a:pt x="6706" y="167"/>
                  </a:lnTo>
                  <a:cubicBezTo>
                    <a:pt x="6761" y="178"/>
                    <a:pt x="6812" y="194"/>
                    <a:pt x="6865" y="207"/>
                  </a:cubicBezTo>
                  <a:lnTo>
                    <a:pt x="7179" y="286"/>
                  </a:lnTo>
                  <a:cubicBezTo>
                    <a:pt x="7282" y="312"/>
                    <a:pt x="7379" y="356"/>
                    <a:pt x="7478" y="389"/>
                  </a:cubicBezTo>
                  <a:cubicBezTo>
                    <a:pt x="7577" y="427"/>
                    <a:pt x="7678" y="455"/>
                    <a:pt x="7770" y="499"/>
                  </a:cubicBezTo>
                  <a:lnTo>
                    <a:pt x="8047" y="633"/>
                  </a:lnTo>
                  <a:lnTo>
                    <a:pt x="8183" y="697"/>
                  </a:lnTo>
                  <a:cubicBezTo>
                    <a:pt x="8227" y="723"/>
                    <a:pt x="8271" y="750"/>
                    <a:pt x="8313" y="776"/>
                  </a:cubicBezTo>
                  <a:cubicBezTo>
                    <a:pt x="9454" y="1433"/>
                    <a:pt x="10313" y="2486"/>
                    <a:pt x="10730" y="3734"/>
                  </a:cubicBezTo>
                  <a:cubicBezTo>
                    <a:pt x="10752" y="3789"/>
                    <a:pt x="10768" y="3846"/>
                    <a:pt x="10781" y="3903"/>
                  </a:cubicBezTo>
                  <a:cubicBezTo>
                    <a:pt x="10796" y="3961"/>
                    <a:pt x="10810" y="4016"/>
                    <a:pt x="10823" y="4068"/>
                  </a:cubicBezTo>
                  <a:cubicBezTo>
                    <a:pt x="10849" y="4176"/>
                    <a:pt x="10884" y="4275"/>
                    <a:pt x="10895" y="4372"/>
                  </a:cubicBezTo>
                  <a:cubicBezTo>
                    <a:pt x="10924" y="4565"/>
                    <a:pt x="10955" y="4730"/>
                    <a:pt x="10970" y="4873"/>
                  </a:cubicBezTo>
                  <a:cubicBezTo>
                    <a:pt x="10985" y="5156"/>
                    <a:pt x="10996" y="5332"/>
                    <a:pt x="10999" y="5385"/>
                  </a:cubicBezTo>
                  <a:cubicBezTo>
                    <a:pt x="11001" y="4088"/>
                    <a:pt x="10535" y="2833"/>
                    <a:pt x="9684" y="1853"/>
                  </a:cubicBezTo>
                  <a:cubicBezTo>
                    <a:pt x="9258" y="1363"/>
                    <a:pt x="8750" y="954"/>
                    <a:pt x="8181" y="644"/>
                  </a:cubicBezTo>
                  <a:cubicBezTo>
                    <a:pt x="7610" y="334"/>
                    <a:pt x="6985" y="132"/>
                    <a:pt x="6339" y="49"/>
                  </a:cubicBezTo>
                  <a:cubicBezTo>
                    <a:pt x="6096" y="16"/>
                    <a:pt x="5851" y="0"/>
                    <a:pt x="560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0"/>
            <p:cNvSpPr/>
            <p:nvPr/>
          </p:nvSpPr>
          <p:spPr>
            <a:xfrm>
              <a:off x="4317175" y="2925725"/>
              <a:ext cx="557175" cy="554525"/>
            </a:xfrm>
            <a:custGeom>
              <a:avLst/>
              <a:gdLst/>
              <a:ahLst/>
              <a:cxnLst/>
              <a:rect l="l" t="t" r="r" b="b"/>
              <a:pathLst>
                <a:path w="22287" h="22181" extrusionOk="0">
                  <a:moveTo>
                    <a:pt x="11142" y="350"/>
                  </a:moveTo>
                  <a:cubicBezTo>
                    <a:pt x="17084" y="350"/>
                    <a:pt x="21921" y="5160"/>
                    <a:pt x="21928" y="11077"/>
                  </a:cubicBezTo>
                  <a:cubicBezTo>
                    <a:pt x="21934" y="16998"/>
                    <a:pt x="17102" y="21822"/>
                    <a:pt x="11154" y="21831"/>
                  </a:cubicBezTo>
                  <a:cubicBezTo>
                    <a:pt x="11150" y="21831"/>
                    <a:pt x="11146" y="21831"/>
                    <a:pt x="11142" y="21831"/>
                  </a:cubicBezTo>
                  <a:cubicBezTo>
                    <a:pt x="5201" y="21831"/>
                    <a:pt x="365" y="17020"/>
                    <a:pt x="359" y="11101"/>
                  </a:cubicBezTo>
                  <a:cubicBezTo>
                    <a:pt x="352" y="5178"/>
                    <a:pt x="5183" y="356"/>
                    <a:pt x="11130" y="350"/>
                  </a:cubicBezTo>
                  <a:cubicBezTo>
                    <a:pt x="11134" y="350"/>
                    <a:pt x="11138" y="350"/>
                    <a:pt x="11142" y="350"/>
                  </a:cubicBezTo>
                  <a:close/>
                  <a:moveTo>
                    <a:pt x="11142" y="0"/>
                  </a:moveTo>
                  <a:cubicBezTo>
                    <a:pt x="11138" y="0"/>
                    <a:pt x="11134" y="0"/>
                    <a:pt x="11130" y="0"/>
                  </a:cubicBezTo>
                  <a:cubicBezTo>
                    <a:pt x="4981" y="7"/>
                    <a:pt x="1" y="4978"/>
                    <a:pt x="7" y="11101"/>
                  </a:cubicBezTo>
                  <a:cubicBezTo>
                    <a:pt x="14" y="17222"/>
                    <a:pt x="4998" y="22180"/>
                    <a:pt x="11144" y="22180"/>
                  </a:cubicBezTo>
                  <a:cubicBezTo>
                    <a:pt x="11148" y="22180"/>
                    <a:pt x="11152" y="22180"/>
                    <a:pt x="11157" y="22180"/>
                  </a:cubicBezTo>
                  <a:cubicBezTo>
                    <a:pt x="17306" y="22173"/>
                    <a:pt x="22286" y="17200"/>
                    <a:pt x="22279" y="11077"/>
                  </a:cubicBezTo>
                  <a:cubicBezTo>
                    <a:pt x="22273" y="4956"/>
                    <a:pt x="17288" y="0"/>
                    <a:pt x="1114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0"/>
            <p:cNvSpPr/>
            <p:nvPr/>
          </p:nvSpPr>
          <p:spPr>
            <a:xfrm>
              <a:off x="4197638" y="3239474"/>
              <a:ext cx="807000" cy="272888"/>
            </a:xfrm>
            <a:custGeom>
              <a:avLst/>
              <a:gdLst/>
              <a:ahLst/>
              <a:cxnLst/>
              <a:rect l="l" t="t" r="r" b="b"/>
              <a:pathLst>
                <a:path w="32280" h="12060" extrusionOk="0">
                  <a:moveTo>
                    <a:pt x="1" y="1"/>
                  </a:moveTo>
                  <a:cubicBezTo>
                    <a:pt x="9" y="12"/>
                    <a:pt x="4179" y="12051"/>
                    <a:pt x="4170" y="12060"/>
                  </a:cubicBezTo>
                  <a:lnTo>
                    <a:pt x="32279" y="12060"/>
                  </a:lnTo>
                  <a:cubicBezTo>
                    <a:pt x="32264" y="12051"/>
                    <a:pt x="28097" y="12"/>
                    <a:pt x="2811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0"/>
            <p:cNvSpPr/>
            <p:nvPr/>
          </p:nvSpPr>
          <p:spPr>
            <a:xfrm>
              <a:off x="4394700" y="2884175"/>
              <a:ext cx="44475" cy="57050"/>
            </a:xfrm>
            <a:custGeom>
              <a:avLst/>
              <a:gdLst/>
              <a:ahLst/>
              <a:cxnLst/>
              <a:rect l="l" t="t" r="r" b="b"/>
              <a:pathLst>
                <a:path w="1779" h="2282" extrusionOk="0">
                  <a:moveTo>
                    <a:pt x="968" y="1"/>
                  </a:moveTo>
                  <a:lnTo>
                    <a:pt x="1" y="563"/>
                  </a:lnTo>
                  <a:lnTo>
                    <a:pt x="166" y="849"/>
                  </a:lnTo>
                  <a:lnTo>
                    <a:pt x="458" y="678"/>
                  </a:lnTo>
                  <a:lnTo>
                    <a:pt x="1392" y="2282"/>
                  </a:lnTo>
                  <a:lnTo>
                    <a:pt x="1779" y="2056"/>
                  </a:lnTo>
                  <a:lnTo>
                    <a:pt x="845" y="453"/>
                  </a:lnTo>
                  <a:lnTo>
                    <a:pt x="1133" y="28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0"/>
            <p:cNvSpPr/>
            <p:nvPr/>
          </p:nvSpPr>
          <p:spPr>
            <a:xfrm>
              <a:off x="4427075" y="2866550"/>
              <a:ext cx="51725" cy="62975"/>
            </a:xfrm>
            <a:custGeom>
              <a:avLst/>
              <a:gdLst/>
              <a:ahLst/>
              <a:cxnLst/>
              <a:rect l="l" t="t" r="r" b="b"/>
              <a:pathLst>
                <a:path w="2069" h="2519" extrusionOk="0">
                  <a:moveTo>
                    <a:pt x="1163" y="0"/>
                  </a:moveTo>
                  <a:lnTo>
                    <a:pt x="756" y="185"/>
                  </a:lnTo>
                  <a:lnTo>
                    <a:pt x="1130" y="1000"/>
                  </a:lnTo>
                  <a:lnTo>
                    <a:pt x="778" y="1161"/>
                  </a:lnTo>
                  <a:lnTo>
                    <a:pt x="407" y="345"/>
                  </a:lnTo>
                  <a:lnTo>
                    <a:pt x="0" y="530"/>
                  </a:lnTo>
                  <a:lnTo>
                    <a:pt x="908" y="2519"/>
                  </a:lnTo>
                  <a:lnTo>
                    <a:pt x="1314" y="2334"/>
                  </a:lnTo>
                  <a:lnTo>
                    <a:pt x="910" y="1453"/>
                  </a:lnTo>
                  <a:lnTo>
                    <a:pt x="1262" y="1292"/>
                  </a:lnTo>
                  <a:lnTo>
                    <a:pt x="1664" y="2174"/>
                  </a:lnTo>
                  <a:lnTo>
                    <a:pt x="2068" y="1989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40"/>
            <p:cNvSpPr/>
            <p:nvPr/>
          </p:nvSpPr>
          <p:spPr>
            <a:xfrm>
              <a:off x="4467625" y="2858675"/>
              <a:ext cx="28700" cy="55250"/>
            </a:xfrm>
            <a:custGeom>
              <a:avLst/>
              <a:gdLst/>
              <a:ahLst/>
              <a:cxnLst/>
              <a:rect l="l" t="t" r="r" b="b"/>
              <a:pathLst>
                <a:path w="1148" h="2210" extrusionOk="0">
                  <a:moveTo>
                    <a:pt x="416" y="1"/>
                  </a:moveTo>
                  <a:lnTo>
                    <a:pt x="0" y="150"/>
                  </a:lnTo>
                  <a:lnTo>
                    <a:pt x="730" y="2210"/>
                  </a:lnTo>
                  <a:lnTo>
                    <a:pt x="1147" y="2062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40"/>
            <p:cNvSpPr/>
            <p:nvPr/>
          </p:nvSpPr>
          <p:spPr>
            <a:xfrm>
              <a:off x="4490025" y="2850100"/>
              <a:ext cx="37825" cy="55500"/>
            </a:xfrm>
            <a:custGeom>
              <a:avLst/>
              <a:gdLst/>
              <a:ahLst/>
              <a:cxnLst/>
              <a:rect l="l" t="t" r="r" b="b"/>
              <a:pathLst>
                <a:path w="1513" h="2220" extrusionOk="0">
                  <a:moveTo>
                    <a:pt x="665" y="0"/>
                  </a:moveTo>
                  <a:cubicBezTo>
                    <a:pt x="608" y="0"/>
                    <a:pt x="544" y="9"/>
                    <a:pt x="476" y="27"/>
                  </a:cubicBezTo>
                  <a:cubicBezTo>
                    <a:pt x="298" y="76"/>
                    <a:pt x="170" y="159"/>
                    <a:pt x="93" y="280"/>
                  </a:cubicBezTo>
                  <a:cubicBezTo>
                    <a:pt x="16" y="401"/>
                    <a:pt x="1" y="548"/>
                    <a:pt x="47" y="720"/>
                  </a:cubicBezTo>
                  <a:cubicBezTo>
                    <a:pt x="73" y="825"/>
                    <a:pt x="124" y="922"/>
                    <a:pt x="196" y="1001"/>
                  </a:cubicBezTo>
                  <a:cubicBezTo>
                    <a:pt x="273" y="1078"/>
                    <a:pt x="361" y="1139"/>
                    <a:pt x="460" y="1183"/>
                  </a:cubicBezTo>
                  <a:lnTo>
                    <a:pt x="730" y="1313"/>
                  </a:lnTo>
                  <a:cubicBezTo>
                    <a:pt x="812" y="1350"/>
                    <a:pt x="889" y="1399"/>
                    <a:pt x="957" y="1458"/>
                  </a:cubicBezTo>
                  <a:cubicBezTo>
                    <a:pt x="1014" y="1511"/>
                    <a:pt x="1054" y="1579"/>
                    <a:pt x="1071" y="1656"/>
                  </a:cubicBezTo>
                  <a:cubicBezTo>
                    <a:pt x="1084" y="1698"/>
                    <a:pt x="1084" y="1746"/>
                    <a:pt x="1071" y="1788"/>
                  </a:cubicBezTo>
                  <a:cubicBezTo>
                    <a:pt x="1054" y="1830"/>
                    <a:pt x="1016" y="1858"/>
                    <a:pt x="974" y="1867"/>
                  </a:cubicBezTo>
                  <a:cubicBezTo>
                    <a:pt x="959" y="1871"/>
                    <a:pt x="944" y="1873"/>
                    <a:pt x="929" y="1873"/>
                  </a:cubicBezTo>
                  <a:cubicBezTo>
                    <a:pt x="878" y="1873"/>
                    <a:pt x="829" y="1851"/>
                    <a:pt x="796" y="1812"/>
                  </a:cubicBezTo>
                  <a:cubicBezTo>
                    <a:pt x="746" y="1757"/>
                    <a:pt x="700" y="1663"/>
                    <a:pt x="660" y="1531"/>
                  </a:cubicBezTo>
                  <a:lnTo>
                    <a:pt x="306" y="1693"/>
                  </a:lnTo>
                  <a:cubicBezTo>
                    <a:pt x="377" y="1915"/>
                    <a:pt x="473" y="2065"/>
                    <a:pt x="601" y="2146"/>
                  </a:cubicBezTo>
                  <a:cubicBezTo>
                    <a:pt x="676" y="2195"/>
                    <a:pt x="765" y="2219"/>
                    <a:pt x="865" y="2219"/>
                  </a:cubicBezTo>
                  <a:cubicBezTo>
                    <a:pt x="931" y="2219"/>
                    <a:pt x="1003" y="2209"/>
                    <a:pt x="1080" y="2188"/>
                  </a:cubicBezTo>
                  <a:cubicBezTo>
                    <a:pt x="1181" y="2164"/>
                    <a:pt x="1273" y="2113"/>
                    <a:pt x="1348" y="2043"/>
                  </a:cubicBezTo>
                  <a:cubicBezTo>
                    <a:pt x="1416" y="1979"/>
                    <a:pt x="1465" y="1895"/>
                    <a:pt x="1489" y="1805"/>
                  </a:cubicBezTo>
                  <a:cubicBezTo>
                    <a:pt x="1513" y="1711"/>
                    <a:pt x="1511" y="1612"/>
                    <a:pt x="1484" y="1517"/>
                  </a:cubicBezTo>
                  <a:cubicBezTo>
                    <a:pt x="1456" y="1397"/>
                    <a:pt x="1394" y="1284"/>
                    <a:pt x="1306" y="1194"/>
                  </a:cubicBezTo>
                  <a:cubicBezTo>
                    <a:pt x="1214" y="1106"/>
                    <a:pt x="1109" y="1034"/>
                    <a:pt x="994" y="979"/>
                  </a:cubicBezTo>
                  <a:lnTo>
                    <a:pt x="728" y="849"/>
                  </a:lnTo>
                  <a:cubicBezTo>
                    <a:pt x="662" y="821"/>
                    <a:pt x="599" y="779"/>
                    <a:pt x="541" y="731"/>
                  </a:cubicBezTo>
                  <a:cubicBezTo>
                    <a:pt x="495" y="687"/>
                    <a:pt x="462" y="630"/>
                    <a:pt x="449" y="566"/>
                  </a:cubicBezTo>
                  <a:cubicBezTo>
                    <a:pt x="436" y="522"/>
                    <a:pt x="438" y="474"/>
                    <a:pt x="454" y="430"/>
                  </a:cubicBezTo>
                  <a:cubicBezTo>
                    <a:pt x="469" y="388"/>
                    <a:pt x="506" y="357"/>
                    <a:pt x="550" y="346"/>
                  </a:cubicBezTo>
                  <a:cubicBezTo>
                    <a:pt x="567" y="341"/>
                    <a:pt x="583" y="339"/>
                    <a:pt x="598" y="339"/>
                  </a:cubicBezTo>
                  <a:cubicBezTo>
                    <a:pt x="640" y="339"/>
                    <a:pt x="674" y="357"/>
                    <a:pt x="700" y="392"/>
                  </a:cubicBezTo>
                  <a:cubicBezTo>
                    <a:pt x="735" y="438"/>
                    <a:pt x="770" y="517"/>
                    <a:pt x="803" y="627"/>
                  </a:cubicBezTo>
                  <a:lnTo>
                    <a:pt x="1161" y="474"/>
                  </a:lnTo>
                  <a:cubicBezTo>
                    <a:pt x="1104" y="304"/>
                    <a:pt x="1025" y="177"/>
                    <a:pt x="920" y="87"/>
                  </a:cubicBezTo>
                  <a:cubicBezTo>
                    <a:pt x="853" y="29"/>
                    <a:pt x="768" y="0"/>
                    <a:pt x="6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0"/>
            <p:cNvSpPr/>
            <p:nvPr/>
          </p:nvSpPr>
          <p:spPr>
            <a:xfrm>
              <a:off x="4544150" y="2841150"/>
              <a:ext cx="18375" cy="55700"/>
            </a:xfrm>
            <a:custGeom>
              <a:avLst/>
              <a:gdLst/>
              <a:ahLst/>
              <a:cxnLst/>
              <a:rect l="l" t="t" r="r" b="b"/>
              <a:pathLst>
                <a:path w="735" h="2228" extrusionOk="0">
                  <a:moveTo>
                    <a:pt x="440" y="1"/>
                  </a:moveTo>
                  <a:lnTo>
                    <a:pt x="1" y="60"/>
                  </a:lnTo>
                  <a:lnTo>
                    <a:pt x="295" y="2227"/>
                  </a:lnTo>
                  <a:lnTo>
                    <a:pt x="735" y="216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0"/>
            <p:cNvSpPr/>
            <p:nvPr/>
          </p:nvSpPr>
          <p:spPr>
            <a:xfrm>
              <a:off x="4565850" y="2838275"/>
              <a:ext cx="31575" cy="56050"/>
            </a:xfrm>
            <a:custGeom>
              <a:avLst/>
              <a:gdLst/>
              <a:ahLst/>
              <a:cxnLst/>
              <a:rect l="l" t="t" r="r" b="b"/>
              <a:pathLst>
                <a:path w="1263" h="2242" extrusionOk="0">
                  <a:moveTo>
                    <a:pt x="623" y="0"/>
                  </a:moveTo>
                  <a:cubicBezTo>
                    <a:pt x="607" y="0"/>
                    <a:pt x="590" y="0"/>
                    <a:pt x="572" y="1"/>
                  </a:cubicBezTo>
                  <a:cubicBezTo>
                    <a:pt x="385" y="12"/>
                    <a:pt x="245" y="70"/>
                    <a:pt x="144" y="171"/>
                  </a:cubicBezTo>
                  <a:cubicBezTo>
                    <a:pt x="45" y="274"/>
                    <a:pt x="1" y="415"/>
                    <a:pt x="10" y="590"/>
                  </a:cubicBezTo>
                  <a:cubicBezTo>
                    <a:pt x="14" y="698"/>
                    <a:pt x="45" y="804"/>
                    <a:pt x="100" y="898"/>
                  </a:cubicBezTo>
                  <a:cubicBezTo>
                    <a:pt x="157" y="986"/>
                    <a:pt x="232" y="1065"/>
                    <a:pt x="319" y="1129"/>
                  </a:cubicBezTo>
                  <a:lnTo>
                    <a:pt x="557" y="1311"/>
                  </a:lnTo>
                  <a:cubicBezTo>
                    <a:pt x="629" y="1364"/>
                    <a:pt x="693" y="1428"/>
                    <a:pt x="750" y="1500"/>
                  </a:cubicBezTo>
                  <a:cubicBezTo>
                    <a:pt x="794" y="1562"/>
                    <a:pt x="818" y="1639"/>
                    <a:pt x="821" y="1716"/>
                  </a:cubicBezTo>
                  <a:cubicBezTo>
                    <a:pt x="825" y="1760"/>
                    <a:pt x="814" y="1806"/>
                    <a:pt x="792" y="1845"/>
                  </a:cubicBezTo>
                  <a:cubicBezTo>
                    <a:pt x="768" y="1881"/>
                    <a:pt x="726" y="1903"/>
                    <a:pt x="682" y="1903"/>
                  </a:cubicBezTo>
                  <a:cubicBezTo>
                    <a:pt x="678" y="1903"/>
                    <a:pt x="674" y="1903"/>
                    <a:pt x="671" y="1903"/>
                  </a:cubicBezTo>
                  <a:cubicBezTo>
                    <a:pt x="607" y="1903"/>
                    <a:pt x="548" y="1868"/>
                    <a:pt x="519" y="1812"/>
                  </a:cubicBezTo>
                  <a:cubicBezTo>
                    <a:pt x="480" y="1749"/>
                    <a:pt x="456" y="1648"/>
                    <a:pt x="445" y="1511"/>
                  </a:cubicBezTo>
                  <a:lnTo>
                    <a:pt x="65" y="1597"/>
                  </a:lnTo>
                  <a:cubicBezTo>
                    <a:pt x="86" y="1828"/>
                    <a:pt x="152" y="1997"/>
                    <a:pt x="258" y="2100"/>
                  </a:cubicBezTo>
                  <a:cubicBezTo>
                    <a:pt x="354" y="2194"/>
                    <a:pt x="486" y="2241"/>
                    <a:pt x="656" y="2241"/>
                  </a:cubicBezTo>
                  <a:cubicBezTo>
                    <a:pt x="677" y="2241"/>
                    <a:pt x="699" y="2240"/>
                    <a:pt x="722" y="2239"/>
                  </a:cubicBezTo>
                  <a:cubicBezTo>
                    <a:pt x="825" y="2234"/>
                    <a:pt x="924" y="2206"/>
                    <a:pt x="1012" y="2151"/>
                  </a:cubicBezTo>
                  <a:cubicBezTo>
                    <a:pt x="1093" y="2103"/>
                    <a:pt x="1157" y="2032"/>
                    <a:pt x="1199" y="1947"/>
                  </a:cubicBezTo>
                  <a:cubicBezTo>
                    <a:pt x="1243" y="1861"/>
                    <a:pt x="1262" y="1762"/>
                    <a:pt x="1253" y="1665"/>
                  </a:cubicBezTo>
                  <a:cubicBezTo>
                    <a:pt x="1249" y="1540"/>
                    <a:pt x="1212" y="1419"/>
                    <a:pt x="1144" y="1314"/>
                  </a:cubicBezTo>
                  <a:cubicBezTo>
                    <a:pt x="1073" y="1208"/>
                    <a:pt x="983" y="1116"/>
                    <a:pt x="882" y="1039"/>
                  </a:cubicBezTo>
                  <a:lnTo>
                    <a:pt x="651" y="856"/>
                  </a:lnTo>
                  <a:cubicBezTo>
                    <a:pt x="590" y="812"/>
                    <a:pt x="537" y="762"/>
                    <a:pt x="491" y="703"/>
                  </a:cubicBezTo>
                  <a:cubicBezTo>
                    <a:pt x="456" y="650"/>
                    <a:pt x="436" y="588"/>
                    <a:pt x="434" y="522"/>
                  </a:cubicBezTo>
                  <a:cubicBezTo>
                    <a:pt x="429" y="476"/>
                    <a:pt x="443" y="430"/>
                    <a:pt x="467" y="390"/>
                  </a:cubicBezTo>
                  <a:cubicBezTo>
                    <a:pt x="491" y="353"/>
                    <a:pt x="533" y="329"/>
                    <a:pt x="577" y="329"/>
                  </a:cubicBezTo>
                  <a:cubicBezTo>
                    <a:pt x="582" y="329"/>
                    <a:pt x="587" y="328"/>
                    <a:pt x="591" y="328"/>
                  </a:cubicBezTo>
                  <a:cubicBezTo>
                    <a:pt x="649" y="328"/>
                    <a:pt x="691" y="353"/>
                    <a:pt x="715" y="404"/>
                  </a:cubicBezTo>
                  <a:cubicBezTo>
                    <a:pt x="739" y="456"/>
                    <a:pt x="757" y="540"/>
                    <a:pt x="768" y="656"/>
                  </a:cubicBezTo>
                  <a:lnTo>
                    <a:pt x="1150" y="577"/>
                  </a:lnTo>
                  <a:cubicBezTo>
                    <a:pt x="1130" y="401"/>
                    <a:pt x="1078" y="259"/>
                    <a:pt x="994" y="149"/>
                  </a:cubicBezTo>
                  <a:cubicBezTo>
                    <a:pt x="918" y="51"/>
                    <a:pt x="793" y="0"/>
                    <a:pt x="62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0"/>
            <p:cNvSpPr/>
            <p:nvPr/>
          </p:nvSpPr>
          <p:spPr>
            <a:xfrm>
              <a:off x="4618500" y="2838675"/>
              <a:ext cx="43750" cy="58500"/>
            </a:xfrm>
            <a:custGeom>
              <a:avLst/>
              <a:gdLst/>
              <a:ahLst/>
              <a:cxnLst/>
              <a:rect l="l" t="t" r="r" b="b"/>
              <a:pathLst>
                <a:path w="1750" h="2340" extrusionOk="0">
                  <a:moveTo>
                    <a:pt x="275" y="1"/>
                  </a:moveTo>
                  <a:lnTo>
                    <a:pt x="0" y="2170"/>
                  </a:lnTo>
                  <a:lnTo>
                    <a:pt x="323" y="2205"/>
                  </a:lnTo>
                  <a:lnTo>
                    <a:pt x="519" y="726"/>
                  </a:lnTo>
                  <a:lnTo>
                    <a:pt x="644" y="2240"/>
                  </a:lnTo>
                  <a:lnTo>
                    <a:pt x="919" y="2269"/>
                  </a:lnTo>
                  <a:lnTo>
                    <a:pt x="1358" y="825"/>
                  </a:lnTo>
                  <a:lnTo>
                    <a:pt x="1231" y="2304"/>
                  </a:lnTo>
                  <a:lnTo>
                    <a:pt x="1554" y="2339"/>
                  </a:lnTo>
                  <a:lnTo>
                    <a:pt x="1750" y="161"/>
                  </a:lnTo>
                  <a:lnTo>
                    <a:pt x="1297" y="113"/>
                  </a:lnTo>
                  <a:lnTo>
                    <a:pt x="864" y="1454"/>
                  </a:lnTo>
                  <a:lnTo>
                    <a:pt x="745" y="5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0"/>
            <p:cNvSpPr/>
            <p:nvPr/>
          </p:nvSpPr>
          <p:spPr>
            <a:xfrm>
              <a:off x="4666125" y="2845275"/>
              <a:ext cx="40700" cy="58275"/>
            </a:xfrm>
            <a:custGeom>
              <a:avLst/>
              <a:gdLst/>
              <a:ahLst/>
              <a:cxnLst/>
              <a:rect l="l" t="t" r="r" b="b"/>
              <a:pathLst>
                <a:path w="1628" h="2331" extrusionOk="0">
                  <a:moveTo>
                    <a:pt x="396" y="1"/>
                  </a:moveTo>
                  <a:lnTo>
                    <a:pt x="49" y="1456"/>
                  </a:lnTo>
                  <a:cubicBezTo>
                    <a:pt x="14" y="1585"/>
                    <a:pt x="1" y="1721"/>
                    <a:pt x="12" y="1856"/>
                  </a:cubicBezTo>
                  <a:cubicBezTo>
                    <a:pt x="20" y="1961"/>
                    <a:pt x="69" y="2060"/>
                    <a:pt x="146" y="2135"/>
                  </a:cubicBezTo>
                  <a:cubicBezTo>
                    <a:pt x="223" y="2207"/>
                    <a:pt x="339" y="2262"/>
                    <a:pt x="497" y="2299"/>
                  </a:cubicBezTo>
                  <a:cubicBezTo>
                    <a:pt x="583" y="2320"/>
                    <a:pt x="660" y="2330"/>
                    <a:pt x="730" y="2330"/>
                  </a:cubicBezTo>
                  <a:cubicBezTo>
                    <a:pt x="787" y="2330"/>
                    <a:pt x="840" y="2323"/>
                    <a:pt x="886" y="2308"/>
                  </a:cubicBezTo>
                  <a:cubicBezTo>
                    <a:pt x="988" y="2277"/>
                    <a:pt x="1075" y="2212"/>
                    <a:pt x="1133" y="2121"/>
                  </a:cubicBezTo>
                  <a:cubicBezTo>
                    <a:pt x="1203" y="2007"/>
                    <a:pt x="1253" y="1880"/>
                    <a:pt x="1280" y="1746"/>
                  </a:cubicBezTo>
                  <a:lnTo>
                    <a:pt x="1627" y="293"/>
                  </a:lnTo>
                  <a:lnTo>
                    <a:pt x="1198" y="190"/>
                  </a:lnTo>
                  <a:lnTo>
                    <a:pt x="838" y="1706"/>
                  </a:lnTo>
                  <a:cubicBezTo>
                    <a:pt x="823" y="1787"/>
                    <a:pt x="790" y="1864"/>
                    <a:pt x="744" y="1935"/>
                  </a:cubicBezTo>
                  <a:cubicBezTo>
                    <a:pt x="716" y="1974"/>
                    <a:pt x="678" y="1992"/>
                    <a:pt x="629" y="1992"/>
                  </a:cubicBezTo>
                  <a:cubicBezTo>
                    <a:pt x="611" y="1992"/>
                    <a:pt x="592" y="1990"/>
                    <a:pt x="572" y="1985"/>
                  </a:cubicBezTo>
                  <a:cubicBezTo>
                    <a:pt x="495" y="1968"/>
                    <a:pt x="451" y="1926"/>
                    <a:pt x="440" y="1862"/>
                  </a:cubicBezTo>
                  <a:cubicBezTo>
                    <a:pt x="431" y="1779"/>
                    <a:pt x="438" y="1695"/>
                    <a:pt x="460" y="1616"/>
                  </a:cubicBezTo>
                  <a:lnTo>
                    <a:pt x="820" y="10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0"/>
            <p:cNvSpPr/>
            <p:nvPr/>
          </p:nvSpPr>
          <p:spPr>
            <a:xfrm>
              <a:off x="4702550" y="2858925"/>
              <a:ext cx="38225" cy="55225"/>
            </a:xfrm>
            <a:custGeom>
              <a:avLst/>
              <a:gdLst/>
              <a:ahLst/>
              <a:cxnLst/>
              <a:rect l="l" t="t" r="r" b="b"/>
              <a:pathLst>
                <a:path w="1529" h="2209" extrusionOk="0">
                  <a:moveTo>
                    <a:pt x="902" y="0"/>
                  </a:moveTo>
                  <a:cubicBezTo>
                    <a:pt x="830" y="0"/>
                    <a:pt x="763" y="13"/>
                    <a:pt x="702" y="39"/>
                  </a:cubicBezTo>
                  <a:cubicBezTo>
                    <a:pt x="570" y="94"/>
                    <a:pt x="476" y="206"/>
                    <a:pt x="416" y="375"/>
                  </a:cubicBezTo>
                  <a:cubicBezTo>
                    <a:pt x="377" y="474"/>
                    <a:pt x="363" y="584"/>
                    <a:pt x="379" y="692"/>
                  </a:cubicBezTo>
                  <a:cubicBezTo>
                    <a:pt x="399" y="797"/>
                    <a:pt x="436" y="899"/>
                    <a:pt x="493" y="989"/>
                  </a:cubicBezTo>
                  <a:lnTo>
                    <a:pt x="640" y="1250"/>
                  </a:lnTo>
                  <a:cubicBezTo>
                    <a:pt x="687" y="1327"/>
                    <a:pt x="722" y="1411"/>
                    <a:pt x="746" y="1499"/>
                  </a:cubicBezTo>
                  <a:cubicBezTo>
                    <a:pt x="761" y="1573"/>
                    <a:pt x="755" y="1652"/>
                    <a:pt x="726" y="1725"/>
                  </a:cubicBezTo>
                  <a:cubicBezTo>
                    <a:pt x="713" y="1769"/>
                    <a:pt x="687" y="1806"/>
                    <a:pt x="651" y="1835"/>
                  </a:cubicBezTo>
                  <a:cubicBezTo>
                    <a:pt x="630" y="1848"/>
                    <a:pt x="606" y="1855"/>
                    <a:pt x="582" y="1855"/>
                  </a:cubicBezTo>
                  <a:cubicBezTo>
                    <a:pt x="564" y="1855"/>
                    <a:pt x="545" y="1851"/>
                    <a:pt x="528" y="1844"/>
                  </a:cubicBezTo>
                  <a:cubicBezTo>
                    <a:pt x="462" y="1822"/>
                    <a:pt x="418" y="1764"/>
                    <a:pt x="412" y="1699"/>
                  </a:cubicBezTo>
                  <a:cubicBezTo>
                    <a:pt x="401" y="1624"/>
                    <a:pt x="416" y="1523"/>
                    <a:pt x="460" y="1391"/>
                  </a:cubicBezTo>
                  <a:lnTo>
                    <a:pt x="76" y="1323"/>
                  </a:lnTo>
                  <a:cubicBezTo>
                    <a:pt x="7" y="1545"/>
                    <a:pt x="1" y="1725"/>
                    <a:pt x="60" y="1863"/>
                  </a:cubicBezTo>
                  <a:cubicBezTo>
                    <a:pt x="117" y="2000"/>
                    <a:pt x="240" y="2103"/>
                    <a:pt x="432" y="2171"/>
                  </a:cubicBezTo>
                  <a:cubicBezTo>
                    <a:pt x="498" y="2196"/>
                    <a:pt x="570" y="2209"/>
                    <a:pt x="642" y="2209"/>
                  </a:cubicBezTo>
                  <a:cubicBezTo>
                    <a:pt x="673" y="2209"/>
                    <a:pt x="703" y="2206"/>
                    <a:pt x="733" y="2202"/>
                  </a:cubicBezTo>
                  <a:cubicBezTo>
                    <a:pt x="825" y="2189"/>
                    <a:pt x="913" y="2149"/>
                    <a:pt x="983" y="2088"/>
                  </a:cubicBezTo>
                  <a:cubicBezTo>
                    <a:pt x="1058" y="2022"/>
                    <a:pt x="1113" y="1940"/>
                    <a:pt x="1144" y="1848"/>
                  </a:cubicBezTo>
                  <a:cubicBezTo>
                    <a:pt x="1188" y="1729"/>
                    <a:pt x="1201" y="1604"/>
                    <a:pt x="1179" y="1481"/>
                  </a:cubicBezTo>
                  <a:cubicBezTo>
                    <a:pt x="1155" y="1356"/>
                    <a:pt x="1109" y="1235"/>
                    <a:pt x="1045" y="1125"/>
                  </a:cubicBezTo>
                  <a:lnTo>
                    <a:pt x="902" y="868"/>
                  </a:lnTo>
                  <a:cubicBezTo>
                    <a:pt x="862" y="804"/>
                    <a:pt x="834" y="736"/>
                    <a:pt x="814" y="663"/>
                  </a:cubicBezTo>
                  <a:cubicBezTo>
                    <a:pt x="801" y="602"/>
                    <a:pt x="807" y="536"/>
                    <a:pt x="832" y="477"/>
                  </a:cubicBezTo>
                  <a:cubicBezTo>
                    <a:pt x="845" y="433"/>
                    <a:pt x="876" y="393"/>
                    <a:pt x="913" y="367"/>
                  </a:cubicBezTo>
                  <a:cubicBezTo>
                    <a:pt x="936" y="350"/>
                    <a:pt x="963" y="342"/>
                    <a:pt x="989" y="342"/>
                  </a:cubicBezTo>
                  <a:cubicBezTo>
                    <a:pt x="1006" y="342"/>
                    <a:pt x="1022" y="345"/>
                    <a:pt x="1038" y="351"/>
                  </a:cubicBezTo>
                  <a:cubicBezTo>
                    <a:pt x="1102" y="375"/>
                    <a:pt x="1135" y="415"/>
                    <a:pt x="1137" y="474"/>
                  </a:cubicBezTo>
                  <a:cubicBezTo>
                    <a:pt x="1139" y="534"/>
                    <a:pt x="1124" y="617"/>
                    <a:pt x="1089" y="727"/>
                  </a:cubicBezTo>
                  <a:lnTo>
                    <a:pt x="1471" y="804"/>
                  </a:lnTo>
                  <a:cubicBezTo>
                    <a:pt x="1519" y="635"/>
                    <a:pt x="1528" y="483"/>
                    <a:pt x="1493" y="349"/>
                  </a:cubicBezTo>
                  <a:cubicBezTo>
                    <a:pt x="1458" y="215"/>
                    <a:pt x="1348" y="116"/>
                    <a:pt x="1161" y="50"/>
                  </a:cubicBezTo>
                  <a:cubicBezTo>
                    <a:pt x="1068" y="17"/>
                    <a:pt x="982" y="0"/>
                    <a:pt x="9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40"/>
            <p:cNvSpPr/>
            <p:nvPr/>
          </p:nvSpPr>
          <p:spPr>
            <a:xfrm>
              <a:off x="4731400" y="2869450"/>
              <a:ext cx="32325" cy="54475"/>
            </a:xfrm>
            <a:custGeom>
              <a:avLst/>
              <a:gdLst/>
              <a:ahLst/>
              <a:cxnLst/>
              <a:rect l="l" t="t" r="r" b="b"/>
              <a:pathLst>
                <a:path w="1293" h="2179" extrusionOk="0">
                  <a:moveTo>
                    <a:pt x="889" y="1"/>
                  </a:moveTo>
                  <a:lnTo>
                    <a:pt x="1" y="1998"/>
                  </a:lnTo>
                  <a:lnTo>
                    <a:pt x="405" y="2179"/>
                  </a:lnTo>
                  <a:lnTo>
                    <a:pt x="1293" y="181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40"/>
            <p:cNvSpPr/>
            <p:nvPr/>
          </p:nvSpPr>
          <p:spPr>
            <a:xfrm>
              <a:off x="4752000" y="2882800"/>
              <a:ext cx="45250" cy="54600"/>
            </a:xfrm>
            <a:custGeom>
              <a:avLst/>
              <a:gdLst/>
              <a:ahLst/>
              <a:cxnLst/>
              <a:rect l="l" t="t" r="r" b="b"/>
              <a:pathLst>
                <a:path w="1810" h="2184" extrusionOk="0">
                  <a:moveTo>
                    <a:pt x="1086" y="1"/>
                  </a:moveTo>
                  <a:cubicBezTo>
                    <a:pt x="1027" y="1"/>
                    <a:pt x="973" y="12"/>
                    <a:pt x="922" y="34"/>
                  </a:cubicBezTo>
                  <a:cubicBezTo>
                    <a:pt x="777" y="97"/>
                    <a:pt x="647" y="234"/>
                    <a:pt x="533" y="445"/>
                  </a:cubicBezTo>
                  <a:lnTo>
                    <a:pt x="157" y="1133"/>
                  </a:lnTo>
                  <a:cubicBezTo>
                    <a:pt x="45" y="1339"/>
                    <a:pt x="1" y="1519"/>
                    <a:pt x="25" y="1678"/>
                  </a:cubicBezTo>
                  <a:cubicBezTo>
                    <a:pt x="51" y="1834"/>
                    <a:pt x="166" y="1965"/>
                    <a:pt x="368" y="2078"/>
                  </a:cubicBezTo>
                  <a:cubicBezTo>
                    <a:pt x="498" y="2148"/>
                    <a:pt x="613" y="2184"/>
                    <a:pt x="716" y="2184"/>
                  </a:cubicBezTo>
                  <a:cubicBezTo>
                    <a:pt x="770" y="2184"/>
                    <a:pt x="820" y="2174"/>
                    <a:pt x="867" y="2154"/>
                  </a:cubicBezTo>
                  <a:cubicBezTo>
                    <a:pt x="1003" y="2097"/>
                    <a:pt x="1119" y="1979"/>
                    <a:pt x="1221" y="1794"/>
                  </a:cubicBezTo>
                  <a:lnTo>
                    <a:pt x="1306" y="1636"/>
                  </a:lnTo>
                  <a:lnTo>
                    <a:pt x="928" y="1429"/>
                  </a:lnTo>
                  <a:lnTo>
                    <a:pt x="825" y="1616"/>
                  </a:lnTo>
                  <a:cubicBezTo>
                    <a:pt x="792" y="1686"/>
                    <a:pt x="746" y="1748"/>
                    <a:pt x="689" y="1801"/>
                  </a:cubicBezTo>
                  <a:cubicBezTo>
                    <a:pt x="667" y="1818"/>
                    <a:pt x="643" y="1826"/>
                    <a:pt x="616" y="1826"/>
                  </a:cubicBezTo>
                  <a:cubicBezTo>
                    <a:pt x="588" y="1826"/>
                    <a:pt x="557" y="1817"/>
                    <a:pt x="524" y="1798"/>
                  </a:cubicBezTo>
                  <a:cubicBezTo>
                    <a:pt x="458" y="1763"/>
                    <a:pt x="427" y="1717"/>
                    <a:pt x="427" y="1660"/>
                  </a:cubicBezTo>
                  <a:cubicBezTo>
                    <a:pt x="427" y="1603"/>
                    <a:pt x="451" y="1530"/>
                    <a:pt x="502" y="1440"/>
                  </a:cubicBezTo>
                  <a:lnTo>
                    <a:pt x="977" y="568"/>
                  </a:lnTo>
                  <a:cubicBezTo>
                    <a:pt x="1012" y="497"/>
                    <a:pt x="1058" y="436"/>
                    <a:pt x="1117" y="383"/>
                  </a:cubicBezTo>
                  <a:cubicBezTo>
                    <a:pt x="1139" y="368"/>
                    <a:pt x="1163" y="360"/>
                    <a:pt x="1191" y="360"/>
                  </a:cubicBezTo>
                  <a:cubicBezTo>
                    <a:pt x="1221" y="360"/>
                    <a:pt x="1256" y="370"/>
                    <a:pt x="1293" y="390"/>
                  </a:cubicBezTo>
                  <a:cubicBezTo>
                    <a:pt x="1333" y="407"/>
                    <a:pt x="1363" y="440"/>
                    <a:pt x="1379" y="482"/>
                  </a:cubicBezTo>
                  <a:cubicBezTo>
                    <a:pt x="1390" y="517"/>
                    <a:pt x="1388" y="557"/>
                    <a:pt x="1374" y="592"/>
                  </a:cubicBezTo>
                  <a:cubicBezTo>
                    <a:pt x="1357" y="640"/>
                    <a:pt x="1333" y="689"/>
                    <a:pt x="1308" y="735"/>
                  </a:cubicBezTo>
                  <a:lnTo>
                    <a:pt x="1212" y="913"/>
                  </a:lnTo>
                  <a:lnTo>
                    <a:pt x="1590" y="1119"/>
                  </a:lnTo>
                  <a:lnTo>
                    <a:pt x="1678" y="957"/>
                  </a:lnTo>
                  <a:cubicBezTo>
                    <a:pt x="1777" y="779"/>
                    <a:pt x="1810" y="620"/>
                    <a:pt x="1781" y="480"/>
                  </a:cubicBezTo>
                  <a:cubicBezTo>
                    <a:pt x="1750" y="339"/>
                    <a:pt x="1638" y="216"/>
                    <a:pt x="1443" y="111"/>
                  </a:cubicBezTo>
                  <a:cubicBezTo>
                    <a:pt x="1311" y="37"/>
                    <a:pt x="1192" y="1"/>
                    <a:pt x="10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1" name="Google Shape;6001;p40"/>
          <p:cNvSpPr/>
          <p:nvPr/>
        </p:nvSpPr>
        <p:spPr>
          <a:xfrm>
            <a:off x="5498078" y="3115719"/>
            <a:ext cx="1661878" cy="5541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ig Shoulders Display"/>
              </a:rPr>
              <a:t>RETROkey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6" name="Google Shape;6006;p41"/>
          <p:cNvGrpSpPr/>
          <p:nvPr/>
        </p:nvGrpSpPr>
        <p:grpSpPr>
          <a:xfrm>
            <a:off x="3014856" y="2469627"/>
            <a:ext cx="943777" cy="788336"/>
            <a:chOff x="1312328" y="2055865"/>
            <a:chExt cx="1439123" cy="1202098"/>
          </a:xfrm>
        </p:grpSpPr>
        <p:grpSp>
          <p:nvGrpSpPr>
            <p:cNvPr id="6007" name="Google Shape;6007;p41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008" name="Google Shape;6008;p41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41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6010;p41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6011;p41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41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41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41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41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41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41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41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41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rgbClr val="F24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41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41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41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41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41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41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41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41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41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41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41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31" name="Google Shape;6031;p41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032" name="Google Shape;6032;p41"/>
          <p:cNvGrpSpPr/>
          <p:nvPr/>
        </p:nvGrpSpPr>
        <p:grpSpPr>
          <a:xfrm>
            <a:off x="6768275" y="2469627"/>
            <a:ext cx="943777" cy="788336"/>
            <a:chOff x="1312328" y="2055865"/>
            <a:chExt cx="1439123" cy="1202098"/>
          </a:xfrm>
        </p:grpSpPr>
        <p:grpSp>
          <p:nvGrpSpPr>
            <p:cNvPr id="6033" name="Google Shape;6033;p41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034" name="Google Shape;6034;p41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41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41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41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41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41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41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41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41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41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41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41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rgbClr val="F24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41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41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41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41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41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41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41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41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41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41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41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57" name="Google Shape;6057;p41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058" name="Google Shape;6058;p41"/>
          <p:cNvGrpSpPr/>
          <p:nvPr/>
        </p:nvGrpSpPr>
        <p:grpSpPr>
          <a:xfrm>
            <a:off x="5096924" y="2055865"/>
            <a:ext cx="1439123" cy="1202098"/>
            <a:chOff x="5096924" y="2055865"/>
            <a:chExt cx="1439123" cy="1202098"/>
          </a:xfrm>
        </p:grpSpPr>
        <p:grpSp>
          <p:nvGrpSpPr>
            <p:cNvPr id="6059" name="Google Shape;6059;p41"/>
            <p:cNvGrpSpPr/>
            <p:nvPr/>
          </p:nvGrpSpPr>
          <p:grpSpPr>
            <a:xfrm>
              <a:off x="5096924" y="2055865"/>
              <a:ext cx="1439123" cy="1202098"/>
              <a:chOff x="4197638" y="2838275"/>
              <a:chExt cx="807000" cy="674086"/>
            </a:xfrm>
          </p:grpSpPr>
          <p:sp>
            <p:nvSpPr>
              <p:cNvPr id="6060" name="Google Shape;6060;p41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41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41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41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41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41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41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41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41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41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41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41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rgbClr val="F24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41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41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41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41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41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41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41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41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41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41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41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83" name="Google Shape;6083;p41"/>
            <p:cNvSpPr/>
            <p:nvPr/>
          </p:nvSpPr>
          <p:spPr>
            <a:xfrm>
              <a:off x="5443463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084" name="Google Shape;6084;p41"/>
          <p:cNvGrpSpPr/>
          <p:nvPr/>
        </p:nvGrpSpPr>
        <p:grpSpPr>
          <a:xfrm>
            <a:off x="1312328" y="2055865"/>
            <a:ext cx="1439123" cy="1202098"/>
            <a:chOff x="1312328" y="2055865"/>
            <a:chExt cx="1439123" cy="1202098"/>
          </a:xfrm>
        </p:grpSpPr>
        <p:grpSp>
          <p:nvGrpSpPr>
            <p:cNvPr id="6085" name="Google Shape;6085;p41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086" name="Google Shape;6086;p41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41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41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41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41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41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41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41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41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41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41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41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rgbClr val="F24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41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41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41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41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41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41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41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41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41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41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41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09" name="Google Shape;6109;p41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sp>
        <p:nvSpPr>
          <p:cNvPr id="6110" name="Google Shape;6110;p41"/>
          <p:cNvSpPr/>
          <p:nvPr/>
        </p:nvSpPr>
        <p:spPr>
          <a:xfrm rot="245559">
            <a:off x="652017" y="636833"/>
            <a:ext cx="2089127" cy="454435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1" name="Google Shape;6111;p4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DIMENSIONS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6112" name="Google Shape;6112;p41"/>
          <p:cNvSpPr txBox="1">
            <a:spLocks noGrp="1"/>
          </p:cNvSpPr>
          <p:nvPr>
            <p:ph type="subTitle" idx="4294967295"/>
          </p:nvPr>
        </p:nvSpPr>
        <p:spPr>
          <a:xfrm flipH="1">
            <a:off x="2389577" y="4090000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PRINT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13" name="Google Shape;6113;p41"/>
          <p:cNvSpPr txBox="1">
            <a:spLocks noGrp="1"/>
          </p:cNvSpPr>
          <p:nvPr>
            <p:ph type="subTitle" idx="4294967295"/>
          </p:nvPr>
        </p:nvSpPr>
        <p:spPr>
          <a:xfrm>
            <a:off x="1923277" y="4327150"/>
            <a:ext cx="1709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Offset/Serigraphy</a:t>
            </a:r>
            <a:endParaRPr sz="1400"/>
          </a:p>
        </p:txBody>
      </p:sp>
      <p:sp>
        <p:nvSpPr>
          <p:cNvPr id="6114" name="Google Shape;6114;p41"/>
          <p:cNvSpPr txBox="1">
            <a:spLocks noGrp="1"/>
          </p:cNvSpPr>
          <p:nvPr>
            <p:ph type="subTitle" idx="4294967295"/>
          </p:nvPr>
        </p:nvSpPr>
        <p:spPr>
          <a:xfrm flipH="1">
            <a:off x="6276552" y="4090000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DIGITAL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15" name="Google Shape;6115;p41"/>
          <p:cNvSpPr txBox="1">
            <a:spLocks noGrp="1"/>
          </p:cNvSpPr>
          <p:nvPr>
            <p:ph type="subTitle" idx="4294967295"/>
          </p:nvPr>
        </p:nvSpPr>
        <p:spPr>
          <a:xfrm>
            <a:off x="5810252" y="4327150"/>
            <a:ext cx="1709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Web/Video</a:t>
            </a:r>
            <a:endParaRPr sz="1400"/>
          </a:p>
        </p:txBody>
      </p:sp>
      <p:cxnSp>
        <p:nvCxnSpPr>
          <p:cNvPr id="6116" name="Google Shape;6116;p41"/>
          <p:cNvCxnSpPr/>
          <p:nvPr/>
        </p:nvCxnSpPr>
        <p:spPr>
          <a:xfrm>
            <a:off x="1511052" y="3380975"/>
            <a:ext cx="1177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6117" name="Google Shape;6117;p41"/>
          <p:cNvCxnSpPr/>
          <p:nvPr/>
        </p:nvCxnSpPr>
        <p:spPr>
          <a:xfrm>
            <a:off x="3014852" y="3380975"/>
            <a:ext cx="9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6118" name="Google Shape;6118;p41"/>
          <p:cNvCxnSpPr/>
          <p:nvPr/>
        </p:nvCxnSpPr>
        <p:spPr>
          <a:xfrm>
            <a:off x="5338927" y="3380975"/>
            <a:ext cx="1177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6119" name="Google Shape;6119;p41"/>
          <p:cNvCxnSpPr/>
          <p:nvPr/>
        </p:nvCxnSpPr>
        <p:spPr>
          <a:xfrm>
            <a:off x="6842727" y="3380975"/>
            <a:ext cx="9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6120" name="Google Shape;6120;p41"/>
          <p:cNvSpPr txBox="1">
            <a:spLocks noGrp="1"/>
          </p:cNvSpPr>
          <p:nvPr>
            <p:ph type="subTitle" idx="4294967295"/>
          </p:nvPr>
        </p:nvSpPr>
        <p:spPr>
          <a:xfrm>
            <a:off x="1653676" y="3471113"/>
            <a:ext cx="823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30mm</a:t>
            </a:r>
            <a:endParaRPr sz="1400"/>
          </a:p>
        </p:txBody>
      </p:sp>
      <p:sp>
        <p:nvSpPr>
          <p:cNvPr id="6121" name="Google Shape;6121;p41"/>
          <p:cNvSpPr txBox="1">
            <a:spLocks noGrp="1"/>
          </p:cNvSpPr>
          <p:nvPr>
            <p:ph type="subTitle" idx="4294967295"/>
          </p:nvPr>
        </p:nvSpPr>
        <p:spPr>
          <a:xfrm>
            <a:off x="3062051" y="3471113"/>
            <a:ext cx="823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20mm</a:t>
            </a:r>
            <a:endParaRPr sz="1400"/>
          </a:p>
        </p:txBody>
      </p:sp>
      <p:sp>
        <p:nvSpPr>
          <p:cNvPr id="6122" name="Google Shape;6122;p41"/>
          <p:cNvSpPr txBox="1">
            <a:spLocks noGrp="1"/>
          </p:cNvSpPr>
          <p:nvPr>
            <p:ph type="subTitle" idx="4294967295"/>
          </p:nvPr>
        </p:nvSpPr>
        <p:spPr>
          <a:xfrm>
            <a:off x="5515926" y="3471113"/>
            <a:ext cx="823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160px</a:t>
            </a:r>
            <a:endParaRPr sz="1400"/>
          </a:p>
        </p:txBody>
      </p:sp>
      <p:sp>
        <p:nvSpPr>
          <p:cNvPr id="6123" name="Google Shape;6123;p41"/>
          <p:cNvSpPr txBox="1">
            <a:spLocks noGrp="1"/>
          </p:cNvSpPr>
          <p:nvPr>
            <p:ph type="subTitle" idx="4294967295"/>
          </p:nvPr>
        </p:nvSpPr>
        <p:spPr>
          <a:xfrm>
            <a:off x="6902726" y="3471113"/>
            <a:ext cx="823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100px</a:t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28" name="Google Shape;6128;p42"/>
          <p:cNvGrpSpPr/>
          <p:nvPr/>
        </p:nvGrpSpPr>
        <p:grpSpPr>
          <a:xfrm rot="264308">
            <a:off x="-446522" y="1045073"/>
            <a:ext cx="4551742" cy="3170929"/>
            <a:chOff x="1049700" y="3729550"/>
            <a:chExt cx="898975" cy="626275"/>
          </a:xfrm>
        </p:grpSpPr>
        <p:sp>
          <p:nvSpPr>
            <p:cNvPr id="6129" name="Google Shape;6129;p42"/>
            <p:cNvSpPr/>
            <p:nvPr/>
          </p:nvSpPr>
          <p:spPr>
            <a:xfrm>
              <a:off x="1197650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0" y="173"/>
                    <a:pt x="1783" y="116"/>
                  </a:cubicBezTo>
                  <a:cubicBezTo>
                    <a:pt x="1545" y="39"/>
                    <a:pt x="1298" y="1"/>
                    <a:pt x="105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2"/>
            <p:cNvSpPr/>
            <p:nvPr/>
          </p:nvSpPr>
          <p:spPr>
            <a:xfrm>
              <a:off x="120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2"/>
            <p:cNvSpPr/>
            <p:nvPr/>
          </p:nvSpPr>
          <p:spPr>
            <a:xfrm>
              <a:off x="12172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2"/>
            <p:cNvSpPr/>
            <p:nvPr/>
          </p:nvSpPr>
          <p:spPr>
            <a:xfrm>
              <a:off x="12305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42"/>
            <p:cNvSpPr/>
            <p:nvPr/>
          </p:nvSpPr>
          <p:spPr>
            <a:xfrm>
              <a:off x="124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2"/>
            <p:cNvSpPr/>
            <p:nvPr/>
          </p:nvSpPr>
          <p:spPr>
            <a:xfrm>
              <a:off x="1257325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2" y="173"/>
                    <a:pt x="1783" y="116"/>
                  </a:cubicBezTo>
                  <a:cubicBezTo>
                    <a:pt x="1545" y="39"/>
                    <a:pt x="1297" y="1"/>
                    <a:pt x="105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2"/>
            <p:cNvSpPr/>
            <p:nvPr/>
          </p:nvSpPr>
          <p:spPr>
            <a:xfrm>
              <a:off x="126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42"/>
            <p:cNvSpPr/>
            <p:nvPr/>
          </p:nvSpPr>
          <p:spPr>
            <a:xfrm>
              <a:off x="12769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2"/>
            <p:cNvSpPr/>
            <p:nvPr/>
          </p:nvSpPr>
          <p:spPr>
            <a:xfrm>
              <a:off x="12902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2"/>
            <p:cNvSpPr/>
            <p:nvPr/>
          </p:nvSpPr>
          <p:spPr>
            <a:xfrm>
              <a:off x="130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2"/>
            <p:cNvSpPr/>
            <p:nvPr/>
          </p:nvSpPr>
          <p:spPr>
            <a:xfrm>
              <a:off x="1704950" y="3797700"/>
              <a:ext cx="95800" cy="42375"/>
            </a:xfrm>
            <a:custGeom>
              <a:avLst/>
              <a:gdLst/>
              <a:ahLst/>
              <a:cxnLst/>
              <a:rect l="l" t="t" r="r" b="b"/>
              <a:pathLst>
                <a:path w="3832" h="1695" extrusionOk="0">
                  <a:moveTo>
                    <a:pt x="1917" y="1"/>
                  </a:moveTo>
                  <a:cubicBezTo>
                    <a:pt x="1470" y="1"/>
                    <a:pt x="1022" y="39"/>
                    <a:pt x="579" y="116"/>
                  </a:cubicBezTo>
                  <a:cubicBezTo>
                    <a:pt x="236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3832" y="1694"/>
                  </a:lnTo>
                  <a:lnTo>
                    <a:pt x="3832" y="545"/>
                  </a:lnTo>
                  <a:cubicBezTo>
                    <a:pt x="3832" y="347"/>
                    <a:pt x="3596" y="173"/>
                    <a:pt x="3256" y="116"/>
                  </a:cubicBezTo>
                  <a:cubicBezTo>
                    <a:pt x="2813" y="39"/>
                    <a:pt x="2365" y="1"/>
                    <a:pt x="191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2"/>
            <p:cNvSpPr/>
            <p:nvPr/>
          </p:nvSpPr>
          <p:spPr>
            <a:xfrm>
              <a:off x="17164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2"/>
            <p:cNvSpPr/>
            <p:nvPr/>
          </p:nvSpPr>
          <p:spPr>
            <a:xfrm>
              <a:off x="17406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2"/>
            <p:cNvSpPr/>
            <p:nvPr/>
          </p:nvSpPr>
          <p:spPr>
            <a:xfrm>
              <a:off x="17650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2"/>
            <p:cNvSpPr/>
            <p:nvPr/>
          </p:nvSpPr>
          <p:spPr>
            <a:xfrm>
              <a:off x="17893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1" y="1110"/>
                  </a:moveTo>
                  <a:lnTo>
                    <a:pt x="1" y="0"/>
                  </a:lnTo>
                </a:path>
              </a:pathLst>
            </a:custGeom>
            <a:noFill/>
            <a:ln w="5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42"/>
            <p:cNvSpPr/>
            <p:nvPr/>
          </p:nvSpPr>
          <p:spPr>
            <a:xfrm>
              <a:off x="1049700" y="3831750"/>
              <a:ext cx="898975" cy="524075"/>
            </a:xfrm>
            <a:custGeom>
              <a:avLst/>
              <a:gdLst/>
              <a:ahLst/>
              <a:cxnLst/>
              <a:rect l="l" t="t" r="r" b="b"/>
              <a:pathLst>
                <a:path w="35959" h="20963" extrusionOk="0">
                  <a:moveTo>
                    <a:pt x="2031" y="0"/>
                  </a:moveTo>
                  <a:cubicBezTo>
                    <a:pt x="1508" y="0"/>
                    <a:pt x="1084" y="427"/>
                    <a:pt x="1084" y="950"/>
                  </a:cubicBezTo>
                  <a:lnTo>
                    <a:pt x="1084" y="3589"/>
                  </a:lnTo>
                  <a:cubicBezTo>
                    <a:pt x="1084" y="3710"/>
                    <a:pt x="1108" y="3829"/>
                    <a:pt x="1152" y="3941"/>
                  </a:cubicBezTo>
                  <a:lnTo>
                    <a:pt x="926" y="3941"/>
                  </a:lnTo>
                  <a:cubicBezTo>
                    <a:pt x="416" y="3941"/>
                    <a:pt x="0" y="4354"/>
                    <a:pt x="0" y="4866"/>
                  </a:cubicBezTo>
                  <a:lnTo>
                    <a:pt x="0" y="20037"/>
                  </a:lnTo>
                  <a:cubicBezTo>
                    <a:pt x="0" y="20547"/>
                    <a:pt x="416" y="20963"/>
                    <a:pt x="926" y="20963"/>
                  </a:cubicBezTo>
                  <a:lnTo>
                    <a:pt x="35035" y="20963"/>
                  </a:lnTo>
                  <a:cubicBezTo>
                    <a:pt x="35545" y="20963"/>
                    <a:pt x="35958" y="20547"/>
                    <a:pt x="35958" y="20037"/>
                  </a:cubicBezTo>
                  <a:lnTo>
                    <a:pt x="35958" y="4866"/>
                  </a:lnTo>
                  <a:cubicBezTo>
                    <a:pt x="35958" y="4354"/>
                    <a:pt x="35545" y="3941"/>
                    <a:pt x="35035" y="3941"/>
                  </a:cubicBezTo>
                  <a:lnTo>
                    <a:pt x="34806" y="3941"/>
                  </a:lnTo>
                  <a:cubicBezTo>
                    <a:pt x="34853" y="3829"/>
                    <a:pt x="34875" y="3710"/>
                    <a:pt x="34875" y="3589"/>
                  </a:cubicBezTo>
                  <a:lnTo>
                    <a:pt x="34875" y="950"/>
                  </a:lnTo>
                  <a:cubicBezTo>
                    <a:pt x="34875" y="427"/>
                    <a:pt x="34450" y="0"/>
                    <a:pt x="3392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42"/>
            <p:cNvSpPr/>
            <p:nvPr/>
          </p:nvSpPr>
          <p:spPr>
            <a:xfrm>
              <a:off x="1116175" y="3853400"/>
              <a:ext cx="781775" cy="66700"/>
            </a:xfrm>
            <a:custGeom>
              <a:avLst/>
              <a:gdLst/>
              <a:ahLst/>
              <a:cxnLst/>
              <a:rect l="l" t="t" r="r" b="b"/>
              <a:pathLst>
                <a:path w="31271" h="2668" extrusionOk="0">
                  <a:moveTo>
                    <a:pt x="25271" y="0"/>
                  </a:moveTo>
                  <a:lnTo>
                    <a:pt x="16849" y="2"/>
                  </a:lnTo>
                  <a:lnTo>
                    <a:pt x="3" y="16"/>
                  </a:lnTo>
                  <a:lnTo>
                    <a:pt x="1" y="16"/>
                  </a:lnTo>
                  <a:cubicBezTo>
                    <a:pt x="3" y="16"/>
                    <a:pt x="3" y="18"/>
                    <a:pt x="3" y="18"/>
                  </a:cubicBezTo>
                  <a:lnTo>
                    <a:pt x="16849" y="31"/>
                  </a:lnTo>
                  <a:lnTo>
                    <a:pt x="25273" y="33"/>
                  </a:lnTo>
                  <a:lnTo>
                    <a:pt x="29484" y="27"/>
                  </a:lnTo>
                  <a:lnTo>
                    <a:pt x="30673" y="27"/>
                  </a:lnTo>
                  <a:cubicBezTo>
                    <a:pt x="30702" y="27"/>
                    <a:pt x="30731" y="26"/>
                    <a:pt x="30760" y="26"/>
                  </a:cubicBezTo>
                  <a:cubicBezTo>
                    <a:pt x="30774" y="26"/>
                    <a:pt x="30788" y="26"/>
                    <a:pt x="30802" y="27"/>
                  </a:cubicBezTo>
                  <a:cubicBezTo>
                    <a:pt x="30888" y="35"/>
                    <a:pt x="30972" y="66"/>
                    <a:pt x="31042" y="115"/>
                  </a:cubicBezTo>
                  <a:cubicBezTo>
                    <a:pt x="31077" y="141"/>
                    <a:pt x="31110" y="169"/>
                    <a:pt x="31139" y="202"/>
                  </a:cubicBezTo>
                  <a:cubicBezTo>
                    <a:pt x="31165" y="235"/>
                    <a:pt x="31189" y="273"/>
                    <a:pt x="31207" y="312"/>
                  </a:cubicBezTo>
                  <a:cubicBezTo>
                    <a:pt x="31216" y="332"/>
                    <a:pt x="31224" y="352"/>
                    <a:pt x="31231" y="372"/>
                  </a:cubicBezTo>
                  <a:cubicBezTo>
                    <a:pt x="31238" y="391"/>
                    <a:pt x="31242" y="413"/>
                    <a:pt x="31246" y="435"/>
                  </a:cubicBezTo>
                  <a:lnTo>
                    <a:pt x="31251" y="466"/>
                  </a:lnTo>
                  <a:cubicBezTo>
                    <a:pt x="31253" y="477"/>
                    <a:pt x="31253" y="488"/>
                    <a:pt x="31253" y="499"/>
                  </a:cubicBezTo>
                  <a:lnTo>
                    <a:pt x="31253" y="565"/>
                  </a:lnTo>
                  <a:lnTo>
                    <a:pt x="31255" y="1618"/>
                  </a:lnTo>
                  <a:lnTo>
                    <a:pt x="31255" y="2143"/>
                  </a:lnTo>
                  <a:lnTo>
                    <a:pt x="31255" y="2407"/>
                  </a:lnTo>
                  <a:cubicBezTo>
                    <a:pt x="31257" y="2451"/>
                    <a:pt x="31257" y="2495"/>
                    <a:pt x="31253" y="2539"/>
                  </a:cubicBezTo>
                  <a:cubicBezTo>
                    <a:pt x="31249" y="2580"/>
                    <a:pt x="31238" y="2624"/>
                    <a:pt x="31222" y="2664"/>
                  </a:cubicBezTo>
                  <a:cubicBezTo>
                    <a:pt x="31220" y="2666"/>
                    <a:pt x="31222" y="2666"/>
                    <a:pt x="31222" y="2666"/>
                  </a:cubicBezTo>
                  <a:cubicBezTo>
                    <a:pt x="31222" y="2667"/>
                    <a:pt x="31222" y="2668"/>
                    <a:pt x="31222" y="2668"/>
                  </a:cubicBezTo>
                  <a:cubicBezTo>
                    <a:pt x="31223" y="2668"/>
                    <a:pt x="31223" y="2667"/>
                    <a:pt x="31224" y="2666"/>
                  </a:cubicBezTo>
                  <a:cubicBezTo>
                    <a:pt x="31240" y="2627"/>
                    <a:pt x="31251" y="2583"/>
                    <a:pt x="31257" y="2539"/>
                  </a:cubicBezTo>
                  <a:cubicBezTo>
                    <a:pt x="31260" y="2495"/>
                    <a:pt x="31262" y="2451"/>
                    <a:pt x="31262" y="2407"/>
                  </a:cubicBezTo>
                  <a:lnTo>
                    <a:pt x="31262" y="2145"/>
                  </a:lnTo>
                  <a:lnTo>
                    <a:pt x="31262" y="1618"/>
                  </a:lnTo>
                  <a:lnTo>
                    <a:pt x="31266" y="565"/>
                  </a:lnTo>
                  <a:cubicBezTo>
                    <a:pt x="31271" y="475"/>
                    <a:pt x="31255" y="387"/>
                    <a:pt x="31218" y="306"/>
                  </a:cubicBezTo>
                  <a:cubicBezTo>
                    <a:pt x="31198" y="264"/>
                    <a:pt x="31174" y="227"/>
                    <a:pt x="31147" y="191"/>
                  </a:cubicBezTo>
                  <a:cubicBezTo>
                    <a:pt x="31117" y="158"/>
                    <a:pt x="31084" y="128"/>
                    <a:pt x="31049" y="101"/>
                  </a:cubicBezTo>
                  <a:cubicBezTo>
                    <a:pt x="30974" y="51"/>
                    <a:pt x="30888" y="18"/>
                    <a:pt x="30800" y="11"/>
                  </a:cubicBezTo>
                  <a:cubicBezTo>
                    <a:pt x="30754" y="7"/>
                    <a:pt x="30710" y="7"/>
                    <a:pt x="30666" y="7"/>
                  </a:cubicBezTo>
                  <a:lnTo>
                    <a:pt x="29482" y="7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2"/>
            <p:cNvSpPr/>
            <p:nvPr/>
          </p:nvSpPr>
          <p:spPr>
            <a:xfrm>
              <a:off x="1062875" y="4110875"/>
              <a:ext cx="872325" cy="222525"/>
            </a:xfrm>
            <a:custGeom>
              <a:avLst/>
              <a:gdLst/>
              <a:ahLst/>
              <a:cxnLst/>
              <a:rect l="l" t="t" r="r" b="b"/>
              <a:pathLst>
                <a:path w="34893" h="8901" extrusionOk="0">
                  <a:moveTo>
                    <a:pt x="16" y="1"/>
                  </a:moveTo>
                  <a:cubicBezTo>
                    <a:pt x="15" y="1"/>
                    <a:pt x="14" y="1"/>
                    <a:pt x="14" y="2"/>
                  </a:cubicBezTo>
                  <a:lnTo>
                    <a:pt x="5" y="5741"/>
                  </a:lnTo>
                  <a:lnTo>
                    <a:pt x="1" y="7174"/>
                  </a:lnTo>
                  <a:lnTo>
                    <a:pt x="1" y="7890"/>
                  </a:lnTo>
                  <a:lnTo>
                    <a:pt x="1" y="8384"/>
                  </a:lnTo>
                  <a:lnTo>
                    <a:pt x="5" y="8431"/>
                  </a:lnTo>
                  <a:cubicBezTo>
                    <a:pt x="10" y="8492"/>
                    <a:pt x="27" y="8554"/>
                    <a:pt x="56" y="8609"/>
                  </a:cubicBezTo>
                  <a:cubicBezTo>
                    <a:pt x="111" y="8719"/>
                    <a:pt x="203" y="8806"/>
                    <a:pt x="317" y="8855"/>
                  </a:cubicBezTo>
                  <a:cubicBezTo>
                    <a:pt x="374" y="8879"/>
                    <a:pt x="436" y="8894"/>
                    <a:pt x="497" y="8899"/>
                  </a:cubicBezTo>
                  <a:cubicBezTo>
                    <a:pt x="528" y="8901"/>
                    <a:pt x="557" y="8901"/>
                    <a:pt x="588" y="8901"/>
                  </a:cubicBezTo>
                  <a:lnTo>
                    <a:pt x="2829" y="8901"/>
                  </a:lnTo>
                  <a:lnTo>
                    <a:pt x="14304" y="8899"/>
                  </a:lnTo>
                  <a:lnTo>
                    <a:pt x="25778" y="8892"/>
                  </a:lnTo>
                  <a:lnTo>
                    <a:pt x="31517" y="8888"/>
                  </a:lnTo>
                  <a:lnTo>
                    <a:pt x="34385" y="8886"/>
                  </a:lnTo>
                  <a:cubicBezTo>
                    <a:pt x="34506" y="8883"/>
                    <a:pt x="34622" y="8837"/>
                    <a:pt x="34715" y="8760"/>
                  </a:cubicBezTo>
                  <a:cubicBezTo>
                    <a:pt x="34761" y="8721"/>
                    <a:pt x="34798" y="8672"/>
                    <a:pt x="34829" y="8620"/>
                  </a:cubicBezTo>
                  <a:cubicBezTo>
                    <a:pt x="34857" y="8567"/>
                    <a:pt x="34877" y="8510"/>
                    <a:pt x="34886" y="8450"/>
                  </a:cubicBezTo>
                  <a:cubicBezTo>
                    <a:pt x="34890" y="8391"/>
                    <a:pt x="34893" y="8330"/>
                    <a:pt x="34890" y="8270"/>
                  </a:cubicBezTo>
                  <a:lnTo>
                    <a:pt x="34890" y="7732"/>
                  </a:lnTo>
                  <a:lnTo>
                    <a:pt x="34890" y="6299"/>
                  </a:lnTo>
                  <a:cubicBezTo>
                    <a:pt x="34892" y="6295"/>
                    <a:pt x="34889" y="6293"/>
                    <a:pt x="34887" y="6293"/>
                  </a:cubicBezTo>
                  <a:cubicBezTo>
                    <a:pt x="34885" y="6293"/>
                    <a:pt x="34884" y="6294"/>
                    <a:pt x="34884" y="6297"/>
                  </a:cubicBezTo>
                  <a:cubicBezTo>
                    <a:pt x="34882" y="6297"/>
                    <a:pt x="34882" y="6297"/>
                    <a:pt x="34882" y="6299"/>
                  </a:cubicBezTo>
                  <a:lnTo>
                    <a:pt x="34882" y="7732"/>
                  </a:lnTo>
                  <a:lnTo>
                    <a:pt x="34882" y="8270"/>
                  </a:lnTo>
                  <a:cubicBezTo>
                    <a:pt x="34884" y="8330"/>
                    <a:pt x="34882" y="8389"/>
                    <a:pt x="34875" y="8448"/>
                  </a:cubicBezTo>
                  <a:cubicBezTo>
                    <a:pt x="34868" y="8508"/>
                    <a:pt x="34849" y="8565"/>
                    <a:pt x="34820" y="8617"/>
                  </a:cubicBezTo>
                  <a:cubicBezTo>
                    <a:pt x="34792" y="8668"/>
                    <a:pt x="34754" y="8714"/>
                    <a:pt x="34708" y="8754"/>
                  </a:cubicBezTo>
                  <a:cubicBezTo>
                    <a:pt x="34618" y="8833"/>
                    <a:pt x="34501" y="8877"/>
                    <a:pt x="34383" y="8879"/>
                  </a:cubicBezTo>
                  <a:lnTo>
                    <a:pt x="31512" y="8879"/>
                  </a:lnTo>
                  <a:lnTo>
                    <a:pt x="25776" y="8875"/>
                  </a:lnTo>
                  <a:lnTo>
                    <a:pt x="14302" y="8870"/>
                  </a:lnTo>
                  <a:lnTo>
                    <a:pt x="2825" y="8866"/>
                  </a:lnTo>
                  <a:lnTo>
                    <a:pt x="1392" y="8868"/>
                  </a:lnTo>
                  <a:lnTo>
                    <a:pt x="583" y="8868"/>
                  </a:lnTo>
                  <a:cubicBezTo>
                    <a:pt x="555" y="8868"/>
                    <a:pt x="524" y="8868"/>
                    <a:pt x="495" y="8866"/>
                  </a:cubicBezTo>
                  <a:cubicBezTo>
                    <a:pt x="438" y="8861"/>
                    <a:pt x="381" y="8848"/>
                    <a:pt x="328" y="8826"/>
                  </a:cubicBezTo>
                  <a:cubicBezTo>
                    <a:pt x="221" y="8780"/>
                    <a:pt x="133" y="8697"/>
                    <a:pt x="80" y="8593"/>
                  </a:cubicBezTo>
                  <a:cubicBezTo>
                    <a:pt x="54" y="8541"/>
                    <a:pt x="38" y="8486"/>
                    <a:pt x="32" y="8428"/>
                  </a:cubicBezTo>
                  <a:lnTo>
                    <a:pt x="29" y="8384"/>
                  </a:lnTo>
                  <a:lnTo>
                    <a:pt x="29" y="8250"/>
                  </a:lnTo>
                  <a:lnTo>
                    <a:pt x="29" y="7890"/>
                  </a:lnTo>
                  <a:lnTo>
                    <a:pt x="29" y="7174"/>
                  </a:lnTo>
                  <a:lnTo>
                    <a:pt x="27" y="5741"/>
                  </a:lnTo>
                  <a:lnTo>
                    <a:pt x="18" y="2"/>
                  </a:lnTo>
                  <a:cubicBezTo>
                    <a:pt x="18" y="1"/>
                    <a:pt x="17" y="1"/>
                    <a:pt x="16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42"/>
            <p:cNvSpPr/>
            <p:nvPr/>
          </p:nvSpPr>
          <p:spPr>
            <a:xfrm>
              <a:off x="1081900" y="4000600"/>
              <a:ext cx="304750" cy="304800"/>
            </a:xfrm>
            <a:custGeom>
              <a:avLst/>
              <a:gdLst/>
              <a:ahLst/>
              <a:cxnLst/>
              <a:rect l="l" t="t" r="r" b="b"/>
              <a:pathLst>
                <a:path w="12190" h="12192" extrusionOk="0">
                  <a:moveTo>
                    <a:pt x="6095" y="0"/>
                  </a:moveTo>
                  <a:cubicBezTo>
                    <a:pt x="2728" y="0"/>
                    <a:pt x="0" y="2730"/>
                    <a:pt x="0" y="6097"/>
                  </a:cubicBezTo>
                  <a:cubicBezTo>
                    <a:pt x="0" y="9461"/>
                    <a:pt x="2728" y="12191"/>
                    <a:pt x="6095" y="12191"/>
                  </a:cubicBezTo>
                  <a:cubicBezTo>
                    <a:pt x="9462" y="12191"/>
                    <a:pt x="12189" y="9461"/>
                    <a:pt x="12189" y="6097"/>
                  </a:cubicBezTo>
                  <a:cubicBezTo>
                    <a:pt x="12189" y="2730"/>
                    <a:pt x="9462" y="0"/>
                    <a:pt x="6095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42"/>
            <p:cNvSpPr/>
            <p:nvPr/>
          </p:nvSpPr>
          <p:spPr>
            <a:xfrm>
              <a:off x="1093200" y="4011975"/>
              <a:ext cx="282125" cy="282100"/>
            </a:xfrm>
            <a:custGeom>
              <a:avLst/>
              <a:gdLst/>
              <a:ahLst/>
              <a:cxnLst/>
              <a:rect l="l" t="t" r="r" b="b"/>
              <a:pathLst>
                <a:path w="11285" h="11284" extrusionOk="0">
                  <a:moveTo>
                    <a:pt x="5643" y="0"/>
                  </a:moveTo>
                  <a:cubicBezTo>
                    <a:pt x="2526" y="0"/>
                    <a:pt x="1" y="2525"/>
                    <a:pt x="1" y="5642"/>
                  </a:cubicBezTo>
                  <a:cubicBezTo>
                    <a:pt x="1" y="8758"/>
                    <a:pt x="2526" y="11283"/>
                    <a:pt x="5643" y="11283"/>
                  </a:cubicBezTo>
                  <a:cubicBezTo>
                    <a:pt x="8759" y="11283"/>
                    <a:pt x="11284" y="8758"/>
                    <a:pt x="11284" y="5642"/>
                  </a:cubicBezTo>
                  <a:cubicBezTo>
                    <a:pt x="11284" y="2525"/>
                    <a:pt x="8759" y="0"/>
                    <a:pt x="564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42"/>
            <p:cNvSpPr/>
            <p:nvPr/>
          </p:nvSpPr>
          <p:spPr>
            <a:xfrm>
              <a:off x="1177600" y="4025175"/>
              <a:ext cx="184925" cy="219775"/>
            </a:xfrm>
            <a:custGeom>
              <a:avLst/>
              <a:gdLst/>
              <a:ahLst/>
              <a:cxnLst/>
              <a:rect l="l" t="t" r="r" b="b"/>
              <a:pathLst>
                <a:path w="7397" h="8791" extrusionOk="0">
                  <a:moveTo>
                    <a:pt x="2277" y="0"/>
                  </a:moveTo>
                  <a:cubicBezTo>
                    <a:pt x="1487" y="0"/>
                    <a:pt x="708" y="185"/>
                    <a:pt x="1" y="545"/>
                  </a:cubicBezTo>
                  <a:cubicBezTo>
                    <a:pt x="541" y="279"/>
                    <a:pt x="1128" y="114"/>
                    <a:pt x="1728" y="54"/>
                  </a:cubicBezTo>
                  <a:cubicBezTo>
                    <a:pt x="1878" y="39"/>
                    <a:pt x="2029" y="30"/>
                    <a:pt x="2179" y="30"/>
                  </a:cubicBezTo>
                  <a:cubicBezTo>
                    <a:pt x="2201" y="30"/>
                    <a:pt x="2222" y="29"/>
                    <a:pt x="2244" y="29"/>
                  </a:cubicBezTo>
                  <a:cubicBezTo>
                    <a:pt x="2297" y="29"/>
                    <a:pt x="2351" y="31"/>
                    <a:pt x="2405" y="32"/>
                  </a:cubicBezTo>
                  <a:lnTo>
                    <a:pt x="2517" y="35"/>
                  </a:lnTo>
                  <a:cubicBezTo>
                    <a:pt x="2555" y="37"/>
                    <a:pt x="2592" y="41"/>
                    <a:pt x="2629" y="43"/>
                  </a:cubicBezTo>
                  <a:cubicBezTo>
                    <a:pt x="2928" y="65"/>
                    <a:pt x="3225" y="114"/>
                    <a:pt x="3517" y="188"/>
                  </a:cubicBezTo>
                  <a:cubicBezTo>
                    <a:pt x="4100" y="340"/>
                    <a:pt x="4651" y="593"/>
                    <a:pt x="5146" y="934"/>
                  </a:cubicBezTo>
                  <a:cubicBezTo>
                    <a:pt x="6141" y="1624"/>
                    <a:pt x="6860" y="2646"/>
                    <a:pt x="7174" y="3817"/>
                  </a:cubicBezTo>
                  <a:cubicBezTo>
                    <a:pt x="7326" y="4397"/>
                    <a:pt x="7376" y="5002"/>
                    <a:pt x="7321" y="5602"/>
                  </a:cubicBezTo>
                  <a:cubicBezTo>
                    <a:pt x="7267" y="6202"/>
                    <a:pt x="7106" y="6786"/>
                    <a:pt x="6845" y="7329"/>
                  </a:cubicBezTo>
                  <a:cubicBezTo>
                    <a:pt x="6585" y="7874"/>
                    <a:pt x="6231" y="8369"/>
                    <a:pt x="5801" y="8791"/>
                  </a:cubicBezTo>
                  <a:cubicBezTo>
                    <a:pt x="6238" y="8373"/>
                    <a:pt x="6598" y="7883"/>
                    <a:pt x="6869" y="7340"/>
                  </a:cubicBezTo>
                  <a:cubicBezTo>
                    <a:pt x="7003" y="7070"/>
                    <a:pt x="7111" y="6786"/>
                    <a:pt x="7192" y="6496"/>
                  </a:cubicBezTo>
                  <a:cubicBezTo>
                    <a:pt x="7273" y="6204"/>
                    <a:pt x="7330" y="5907"/>
                    <a:pt x="7361" y="5606"/>
                  </a:cubicBezTo>
                  <a:cubicBezTo>
                    <a:pt x="7392" y="5305"/>
                    <a:pt x="7396" y="5002"/>
                    <a:pt x="7370" y="4698"/>
                  </a:cubicBezTo>
                  <a:cubicBezTo>
                    <a:pt x="7346" y="4397"/>
                    <a:pt x="7295" y="4098"/>
                    <a:pt x="7220" y="3804"/>
                  </a:cubicBezTo>
                  <a:cubicBezTo>
                    <a:pt x="6746" y="2004"/>
                    <a:pt x="5330" y="606"/>
                    <a:pt x="3526" y="151"/>
                  </a:cubicBezTo>
                  <a:cubicBezTo>
                    <a:pt x="3234" y="76"/>
                    <a:pt x="2933" y="30"/>
                    <a:pt x="2631" y="13"/>
                  </a:cubicBezTo>
                  <a:cubicBezTo>
                    <a:pt x="2513" y="4"/>
                    <a:pt x="2395" y="0"/>
                    <a:pt x="227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42"/>
            <p:cNvSpPr/>
            <p:nvPr/>
          </p:nvSpPr>
          <p:spPr>
            <a:xfrm>
              <a:off x="1106025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8" y="1"/>
                  </a:moveTo>
                  <a:cubicBezTo>
                    <a:pt x="1158" y="416"/>
                    <a:pt x="798" y="909"/>
                    <a:pt x="527" y="1449"/>
                  </a:cubicBezTo>
                  <a:cubicBezTo>
                    <a:pt x="393" y="1722"/>
                    <a:pt x="286" y="2003"/>
                    <a:pt x="204" y="2295"/>
                  </a:cubicBezTo>
                  <a:cubicBezTo>
                    <a:pt x="121" y="2588"/>
                    <a:pt x="66" y="2884"/>
                    <a:pt x="35" y="3185"/>
                  </a:cubicBezTo>
                  <a:cubicBezTo>
                    <a:pt x="4" y="3486"/>
                    <a:pt x="0" y="3790"/>
                    <a:pt x="26" y="4091"/>
                  </a:cubicBezTo>
                  <a:cubicBezTo>
                    <a:pt x="51" y="4394"/>
                    <a:pt x="99" y="4693"/>
                    <a:pt x="176" y="4988"/>
                  </a:cubicBezTo>
                  <a:cubicBezTo>
                    <a:pt x="567" y="6473"/>
                    <a:pt x="1609" y="7704"/>
                    <a:pt x="3009" y="8337"/>
                  </a:cubicBezTo>
                  <a:cubicBezTo>
                    <a:pt x="3677" y="8639"/>
                    <a:pt x="4393" y="8789"/>
                    <a:pt x="5108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4" y="8750"/>
                    <a:pt x="4767" y="8746"/>
                  </a:cubicBezTo>
                  <a:cubicBezTo>
                    <a:pt x="4468" y="8726"/>
                    <a:pt x="4169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6" y="6146"/>
                    <a:pt x="222" y="4974"/>
                  </a:cubicBezTo>
                  <a:cubicBezTo>
                    <a:pt x="70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2" y="1460"/>
                  </a:cubicBezTo>
                  <a:cubicBezTo>
                    <a:pt x="811" y="917"/>
                    <a:pt x="1165" y="423"/>
                    <a:pt x="159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2"/>
            <p:cNvSpPr/>
            <p:nvPr/>
          </p:nvSpPr>
          <p:spPr>
            <a:xfrm>
              <a:off x="1124475" y="4082950"/>
              <a:ext cx="148100" cy="175950"/>
            </a:xfrm>
            <a:custGeom>
              <a:avLst/>
              <a:gdLst/>
              <a:ahLst/>
              <a:cxnLst/>
              <a:rect l="l" t="t" r="r" b="b"/>
              <a:pathLst>
                <a:path w="5924" h="7038" extrusionOk="0">
                  <a:moveTo>
                    <a:pt x="1282" y="1"/>
                  </a:moveTo>
                  <a:lnTo>
                    <a:pt x="1282" y="1"/>
                  </a:lnTo>
                  <a:cubicBezTo>
                    <a:pt x="930" y="335"/>
                    <a:pt x="640" y="728"/>
                    <a:pt x="425" y="1161"/>
                  </a:cubicBezTo>
                  <a:cubicBezTo>
                    <a:pt x="209" y="1596"/>
                    <a:pt x="75" y="2066"/>
                    <a:pt x="27" y="2550"/>
                  </a:cubicBezTo>
                  <a:cubicBezTo>
                    <a:pt x="3" y="2792"/>
                    <a:pt x="0" y="3036"/>
                    <a:pt x="20" y="3277"/>
                  </a:cubicBezTo>
                  <a:cubicBezTo>
                    <a:pt x="38" y="3519"/>
                    <a:pt x="80" y="3759"/>
                    <a:pt x="139" y="3994"/>
                  </a:cubicBezTo>
                  <a:cubicBezTo>
                    <a:pt x="451" y="5185"/>
                    <a:pt x="1286" y="6172"/>
                    <a:pt x="2409" y="6677"/>
                  </a:cubicBezTo>
                  <a:cubicBezTo>
                    <a:pt x="2943" y="6918"/>
                    <a:pt x="3515" y="7038"/>
                    <a:pt x="4087" y="7038"/>
                  </a:cubicBezTo>
                  <a:cubicBezTo>
                    <a:pt x="4717" y="7038"/>
                    <a:pt x="5346" y="6892"/>
                    <a:pt x="5923" y="6600"/>
                  </a:cubicBezTo>
                  <a:lnTo>
                    <a:pt x="5921" y="6600"/>
                  </a:lnTo>
                  <a:cubicBezTo>
                    <a:pt x="5355" y="6876"/>
                    <a:pt x="4743" y="7012"/>
                    <a:pt x="4134" y="7012"/>
                  </a:cubicBezTo>
                  <a:cubicBezTo>
                    <a:pt x="3316" y="7012"/>
                    <a:pt x="2502" y="6767"/>
                    <a:pt x="1807" y="6286"/>
                  </a:cubicBezTo>
                  <a:cubicBezTo>
                    <a:pt x="1011" y="5732"/>
                    <a:pt x="438" y="4917"/>
                    <a:pt x="185" y="3981"/>
                  </a:cubicBezTo>
                  <a:cubicBezTo>
                    <a:pt x="64" y="3515"/>
                    <a:pt x="25" y="3033"/>
                    <a:pt x="66" y="2554"/>
                  </a:cubicBezTo>
                  <a:cubicBezTo>
                    <a:pt x="110" y="2075"/>
                    <a:pt x="238" y="1607"/>
                    <a:pt x="447" y="1172"/>
                  </a:cubicBezTo>
                  <a:cubicBezTo>
                    <a:pt x="655" y="737"/>
                    <a:pt x="937" y="339"/>
                    <a:pt x="12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42"/>
            <p:cNvSpPr/>
            <p:nvPr/>
          </p:nvSpPr>
          <p:spPr>
            <a:xfrm>
              <a:off x="1142550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3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1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7" y="5286"/>
                    <a:pt x="2834" y="5315"/>
                    <a:pt x="3080" y="5315"/>
                  </a:cubicBezTo>
                  <a:cubicBezTo>
                    <a:pt x="3561" y="5315"/>
                    <a:pt x="4041" y="5202"/>
                    <a:pt x="4477" y="4982"/>
                  </a:cubicBezTo>
                  <a:lnTo>
                    <a:pt x="4477" y="4980"/>
                  </a:lnTo>
                  <a:cubicBezTo>
                    <a:pt x="4050" y="5186"/>
                    <a:pt x="3590" y="5287"/>
                    <a:pt x="3133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6" y="4321"/>
                    <a:pt x="343" y="3708"/>
                    <a:pt x="152" y="3002"/>
                  </a:cubicBezTo>
                  <a:cubicBezTo>
                    <a:pt x="62" y="2653"/>
                    <a:pt x="31" y="2288"/>
                    <a:pt x="62" y="1928"/>
                  </a:cubicBezTo>
                  <a:cubicBezTo>
                    <a:pt x="95" y="1565"/>
                    <a:pt x="192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42"/>
            <p:cNvSpPr/>
            <p:nvPr/>
          </p:nvSpPr>
          <p:spPr>
            <a:xfrm>
              <a:off x="1183650" y="4102350"/>
              <a:ext cx="101275" cy="101275"/>
            </a:xfrm>
            <a:custGeom>
              <a:avLst/>
              <a:gdLst/>
              <a:ahLst/>
              <a:cxnLst/>
              <a:rect l="l" t="t" r="r" b="b"/>
              <a:pathLst>
                <a:path w="4051" h="4051" extrusionOk="0">
                  <a:moveTo>
                    <a:pt x="2025" y="0"/>
                  </a:moveTo>
                  <a:cubicBezTo>
                    <a:pt x="906" y="0"/>
                    <a:pt x="0" y="908"/>
                    <a:pt x="0" y="2027"/>
                  </a:cubicBezTo>
                  <a:cubicBezTo>
                    <a:pt x="0" y="3145"/>
                    <a:pt x="906" y="4051"/>
                    <a:pt x="2025" y="4051"/>
                  </a:cubicBezTo>
                  <a:cubicBezTo>
                    <a:pt x="3143" y="4051"/>
                    <a:pt x="4051" y="3145"/>
                    <a:pt x="4051" y="2027"/>
                  </a:cubicBezTo>
                  <a:cubicBezTo>
                    <a:pt x="4051" y="908"/>
                    <a:pt x="3143" y="0"/>
                    <a:pt x="20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42"/>
            <p:cNvSpPr/>
            <p:nvPr/>
          </p:nvSpPr>
          <p:spPr>
            <a:xfrm>
              <a:off x="1188200" y="4118850"/>
              <a:ext cx="71025" cy="68400"/>
            </a:xfrm>
            <a:custGeom>
              <a:avLst/>
              <a:gdLst/>
              <a:ahLst/>
              <a:cxnLst/>
              <a:rect l="l" t="t" r="r" b="b"/>
              <a:pathLst>
                <a:path w="2841" h="2736" extrusionOk="0">
                  <a:moveTo>
                    <a:pt x="1698" y="0"/>
                  </a:moveTo>
                  <a:cubicBezTo>
                    <a:pt x="1272" y="0"/>
                    <a:pt x="845" y="193"/>
                    <a:pt x="566" y="578"/>
                  </a:cubicBezTo>
                  <a:cubicBezTo>
                    <a:pt x="1" y="1354"/>
                    <a:pt x="368" y="2452"/>
                    <a:pt x="1284" y="2736"/>
                  </a:cubicBezTo>
                  <a:cubicBezTo>
                    <a:pt x="1120" y="2501"/>
                    <a:pt x="1029" y="2217"/>
                    <a:pt x="1029" y="1929"/>
                  </a:cubicBezTo>
                  <a:cubicBezTo>
                    <a:pt x="1031" y="1133"/>
                    <a:pt x="1683" y="531"/>
                    <a:pt x="2428" y="531"/>
                  </a:cubicBezTo>
                  <a:cubicBezTo>
                    <a:pt x="2564" y="531"/>
                    <a:pt x="2702" y="551"/>
                    <a:pt x="2840" y="593"/>
                  </a:cubicBezTo>
                  <a:cubicBezTo>
                    <a:pt x="2563" y="198"/>
                    <a:pt x="2131" y="0"/>
                    <a:pt x="169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2"/>
            <p:cNvSpPr/>
            <p:nvPr/>
          </p:nvSpPr>
          <p:spPr>
            <a:xfrm>
              <a:off x="1611725" y="4000600"/>
              <a:ext cx="304800" cy="304800"/>
            </a:xfrm>
            <a:custGeom>
              <a:avLst/>
              <a:gdLst/>
              <a:ahLst/>
              <a:cxnLst/>
              <a:rect l="l" t="t" r="r" b="b"/>
              <a:pathLst>
                <a:path w="12192" h="12192" extrusionOk="0">
                  <a:moveTo>
                    <a:pt x="6097" y="0"/>
                  </a:moveTo>
                  <a:cubicBezTo>
                    <a:pt x="2730" y="0"/>
                    <a:pt x="0" y="2730"/>
                    <a:pt x="0" y="6097"/>
                  </a:cubicBezTo>
                  <a:cubicBezTo>
                    <a:pt x="0" y="9461"/>
                    <a:pt x="2730" y="12191"/>
                    <a:pt x="6097" y="12191"/>
                  </a:cubicBezTo>
                  <a:cubicBezTo>
                    <a:pt x="9464" y="12191"/>
                    <a:pt x="12191" y="9461"/>
                    <a:pt x="12191" y="6097"/>
                  </a:cubicBezTo>
                  <a:cubicBezTo>
                    <a:pt x="12191" y="2730"/>
                    <a:pt x="9464" y="0"/>
                    <a:pt x="609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42"/>
            <p:cNvSpPr/>
            <p:nvPr/>
          </p:nvSpPr>
          <p:spPr>
            <a:xfrm>
              <a:off x="1623100" y="4011975"/>
              <a:ext cx="282100" cy="282100"/>
            </a:xfrm>
            <a:custGeom>
              <a:avLst/>
              <a:gdLst/>
              <a:ahLst/>
              <a:cxnLst/>
              <a:rect l="l" t="t" r="r" b="b"/>
              <a:pathLst>
                <a:path w="11284" h="11284" extrusionOk="0">
                  <a:moveTo>
                    <a:pt x="5642" y="0"/>
                  </a:moveTo>
                  <a:cubicBezTo>
                    <a:pt x="2525" y="0"/>
                    <a:pt x="0" y="2525"/>
                    <a:pt x="0" y="5642"/>
                  </a:cubicBezTo>
                  <a:cubicBezTo>
                    <a:pt x="0" y="8758"/>
                    <a:pt x="2525" y="11283"/>
                    <a:pt x="5642" y="11283"/>
                  </a:cubicBezTo>
                  <a:cubicBezTo>
                    <a:pt x="8758" y="11283"/>
                    <a:pt x="11284" y="8758"/>
                    <a:pt x="11284" y="5642"/>
                  </a:cubicBezTo>
                  <a:cubicBezTo>
                    <a:pt x="11284" y="2525"/>
                    <a:pt x="8758" y="0"/>
                    <a:pt x="564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42"/>
            <p:cNvSpPr/>
            <p:nvPr/>
          </p:nvSpPr>
          <p:spPr>
            <a:xfrm>
              <a:off x="1707500" y="4025175"/>
              <a:ext cx="184850" cy="219775"/>
            </a:xfrm>
            <a:custGeom>
              <a:avLst/>
              <a:gdLst/>
              <a:ahLst/>
              <a:cxnLst/>
              <a:rect l="l" t="t" r="r" b="b"/>
              <a:pathLst>
                <a:path w="7394" h="8791" extrusionOk="0">
                  <a:moveTo>
                    <a:pt x="2276" y="0"/>
                  </a:moveTo>
                  <a:cubicBezTo>
                    <a:pt x="1486" y="0"/>
                    <a:pt x="706" y="185"/>
                    <a:pt x="0" y="545"/>
                  </a:cubicBezTo>
                  <a:cubicBezTo>
                    <a:pt x="541" y="279"/>
                    <a:pt x="1127" y="114"/>
                    <a:pt x="1727" y="54"/>
                  </a:cubicBezTo>
                  <a:cubicBezTo>
                    <a:pt x="1877" y="39"/>
                    <a:pt x="2026" y="30"/>
                    <a:pt x="2178" y="30"/>
                  </a:cubicBezTo>
                  <a:cubicBezTo>
                    <a:pt x="2200" y="30"/>
                    <a:pt x="2222" y="29"/>
                    <a:pt x="2244" y="29"/>
                  </a:cubicBezTo>
                  <a:cubicBezTo>
                    <a:pt x="2297" y="29"/>
                    <a:pt x="2349" y="31"/>
                    <a:pt x="2402" y="32"/>
                  </a:cubicBezTo>
                  <a:lnTo>
                    <a:pt x="2516" y="35"/>
                  </a:lnTo>
                  <a:cubicBezTo>
                    <a:pt x="2554" y="37"/>
                    <a:pt x="2591" y="41"/>
                    <a:pt x="2629" y="43"/>
                  </a:cubicBezTo>
                  <a:cubicBezTo>
                    <a:pt x="2927" y="65"/>
                    <a:pt x="3224" y="114"/>
                    <a:pt x="3516" y="188"/>
                  </a:cubicBezTo>
                  <a:cubicBezTo>
                    <a:pt x="4099" y="340"/>
                    <a:pt x="4651" y="593"/>
                    <a:pt x="5145" y="934"/>
                  </a:cubicBezTo>
                  <a:cubicBezTo>
                    <a:pt x="6141" y="1624"/>
                    <a:pt x="6859" y="2646"/>
                    <a:pt x="7174" y="3817"/>
                  </a:cubicBezTo>
                  <a:cubicBezTo>
                    <a:pt x="7325" y="4397"/>
                    <a:pt x="7376" y="5002"/>
                    <a:pt x="7321" y="5602"/>
                  </a:cubicBezTo>
                  <a:cubicBezTo>
                    <a:pt x="7266" y="6202"/>
                    <a:pt x="7105" y="6786"/>
                    <a:pt x="6844" y="7329"/>
                  </a:cubicBezTo>
                  <a:cubicBezTo>
                    <a:pt x="6582" y="7874"/>
                    <a:pt x="6229" y="8369"/>
                    <a:pt x="5798" y="8791"/>
                  </a:cubicBezTo>
                  <a:cubicBezTo>
                    <a:pt x="6237" y="8373"/>
                    <a:pt x="6598" y="7883"/>
                    <a:pt x="6868" y="7340"/>
                  </a:cubicBezTo>
                  <a:cubicBezTo>
                    <a:pt x="7002" y="7070"/>
                    <a:pt x="7110" y="6786"/>
                    <a:pt x="7191" y="6496"/>
                  </a:cubicBezTo>
                  <a:cubicBezTo>
                    <a:pt x="7272" y="6204"/>
                    <a:pt x="7330" y="5907"/>
                    <a:pt x="7360" y="5606"/>
                  </a:cubicBezTo>
                  <a:cubicBezTo>
                    <a:pt x="7391" y="5305"/>
                    <a:pt x="7393" y="5002"/>
                    <a:pt x="7369" y="4698"/>
                  </a:cubicBezTo>
                  <a:cubicBezTo>
                    <a:pt x="7345" y="4397"/>
                    <a:pt x="7294" y="4098"/>
                    <a:pt x="7220" y="3804"/>
                  </a:cubicBezTo>
                  <a:cubicBezTo>
                    <a:pt x="6745" y="2004"/>
                    <a:pt x="5330" y="606"/>
                    <a:pt x="3525" y="151"/>
                  </a:cubicBezTo>
                  <a:cubicBezTo>
                    <a:pt x="3233" y="76"/>
                    <a:pt x="2932" y="30"/>
                    <a:pt x="2631" y="13"/>
                  </a:cubicBezTo>
                  <a:cubicBezTo>
                    <a:pt x="2512" y="4"/>
                    <a:pt x="2394" y="0"/>
                    <a:pt x="227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42"/>
            <p:cNvSpPr/>
            <p:nvPr/>
          </p:nvSpPr>
          <p:spPr>
            <a:xfrm>
              <a:off x="1635900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6" y="1"/>
                  </a:moveTo>
                  <a:lnTo>
                    <a:pt x="1596" y="1"/>
                  </a:lnTo>
                  <a:cubicBezTo>
                    <a:pt x="1159" y="416"/>
                    <a:pt x="796" y="909"/>
                    <a:pt x="528" y="1449"/>
                  </a:cubicBezTo>
                  <a:cubicBezTo>
                    <a:pt x="394" y="1722"/>
                    <a:pt x="286" y="2003"/>
                    <a:pt x="205" y="2295"/>
                  </a:cubicBezTo>
                  <a:cubicBezTo>
                    <a:pt x="121" y="2588"/>
                    <a:pt x="64" y="2884"/>
                    <a:pt x="33" y="3185"/>
                  </a:cubicBezTo>
                  <a:cubicBezTo>
                    <a:pt x="5" y="3486"/>
                    <a:pt x="0" y="3790"/>
                    <a:pt x="27" y="4091"/>
                  </a:cubicBezTo>
                  <a:cubicBezTo>
                    <a:pt x="49" y="4394"/>
                    <a:pt x="99" y="4693"/>
                    <a:pt x="176" y="4988"/>
                  </a:cubicBezTo>
                  <a:cubicBezTo>
                    <a:pt x="567" y="6473"/>
                    <a:pt x="1607" y="7704"/>
                    <a:pt x="3009" y="8337"/>
                  </a:cubicBezTo>
                  <a:cubicBezTo>
                    <a:pt x="3678" y="8639"/>
                    <a:pt x="4394" y="8789"/>
                    <a:pt x="5109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5" y="8750"/>
                    <a:pt x="4767" y="8746"/>
                  </a:cubicBezTo>
                  <a:cubicBezTo>
                    <a:pt x="4468" y="8726"/>
                    <a:pt x="4170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7" y="6146"/>
                    <a:pt x="222" y="4974"/>
                  </a:cubicBezTo>
                  <a:cubicBezTo>
                    <a:pt x="71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0" y="1460"/>
                  </a:cubicBezTo>
                  <a:cubicBezTo>
                    <a:pt x="811" y="917"/>
                    <a:pt x="1165" y="423"/>
                    <a:pt x="159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42"/>
            <p:cNvSpPr/>
            <p:nvPr/>
          </p:nvSpPr>
          <p:spPr>
            <a:xfrm>
              <a:off x="1654300" y="4082950"/>
              <a:ext cx="148150" cy="175950"/>
            </a:xfrm>
            <a:custGeom>
              <a:avLst/>
              <a:gdLst/>
              <a:ahLst/>
              <a:cxnLst/>
              <a:rect l="l" t="t" r="r" b="b"/>
              <a:pathLst>
                <a:path w="5926" h="7038" extrusionOk="0">
                  <a:moveTo>
                    <a:pt x="1284" y="1"/>
                  </a:moveTo>
                  <a:cubicBezTo>
                    <a:pt x="932" y="335"/>
                    <a:pt x="642" y="728"/>
                    <a:pt x="425" y="1161"/>
                  </a:cubicBezTo>
                  <a:cubicBezTo>
                    <a:pt x="212" y="1596"/>
                    <a:pt x="78" y="2066"/>
                    <a:pt x="29" y="2550"/>
                  </a:cubicBezTo>
                  <a:cubicBezTo>
                    <a:pt x="5" y="2792"/>
                    <a:pt x="1" y="3036"/>
                    <a:pt x="23" y="3277"/>
                  </a:cubicBezTo>
                  <a:cubicBezTo>
                    <a:pt x="40" y="3519"/>
                    <a:pt x="82" y="3759"/>
                    <a:pt x="141" y="3994"/>
                  </a:cubicBezTo>
                  <a:cubicBezTo>
                    <a:pt x="453" y="5185"/>
                    <a:pt x="1288" y="6170"/>
                    <a:pt x="2412" y="6677"/>
                  </a:cubicBezTo>
                  <a:cubicBezTo>
                    <a:pt x="2945" y="6918"/>
                    <a:pt x="3516" y="7037"/>
                    <a:pt x="4087" y="7037"/>
                  </a:cubicBezTo>
                  <a:cubicBezTo>
                    <a:pt x="4718" y="7037"/>
                    <a:pt x="5348" y="6891"/>
                    <a:pt x="5926" y="6600"/>
                  </a:cubicBezTo>
                  <a:lnTo>
                    <a:pt x="5924" y="6600"/>
                  </a:lnTo>
                  <a:cubicBezTo>
                    <a:pt x="5357" y="6876"/>
                    <a:pt x="4745" y="7012"/>
                    <a:pt x="4136" y="7012"/>
                  </a:cubicBezTo>
                  <a:cubicBezTo>
                    <a:pt x="3318" y="7012"/>
                    <a:pt x="2505" y="6767"/>
                    <a:pt x="1809" y="6286"/>
                  </a:cubicBezTo>
                  <a:cubicBezTo>
                    <a:pt x="1014" y="5732"/>
                    <a:pt x="440" y="4917"/>
                    <a:pt x="187" y="3981"/>
                  </a:cubicBezTo>
                  <a:cubicBezTo>
                    <a:pt x="67" y="3515"/>
                    <a:pt x="25" y="3033"/>
                    <a:pt x="69" y="2554"/>
                  </a:cubicBezTo>
                  <a:cubicBezTo>
                    <a:pt x="113" y="2075"/>
                    <a:pt x="240" y="1607"/>
                    <a:pt x="449" y="1172"/>
                  </a:cubicBezTo>
                  <a:cubicBezTo>
                    <a:pt x="656" y="737"/>
                    <a:pt x="939" y="339"/>
                    <a:pt x="128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2"/>
            <p:cNvSpPr/>
            <p:nvPr/>
          </p:nvSpPr>
          <p:spPr>
            <a:xfrm>
              <a:off x="1672425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4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2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8" y="5286"/>
                    <a:pt x="2834" y="5315"/>
                    <a:pt x="3080" y="5315"/>
                  </a:cubicBezTo>
                  <a:cubicBezTo>
                    <a:pt x="3562" y="5315"/>
                    <a:pt x="4041" y="5202"/>
                    <a:pt x="4478" y="4982"/>
                  </a:cubicBezTo>
                  <a:lnTo>
                    <a:pt x="4476" y="4980"/>
                  </a:lnTo>
                  <a:cubicBezTo>
                    <a:pt x="4049" y="5186"/>
                    <a:pt x="3590" y="5287"/>
                    <a:pt x="3132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7" y="4321"/>
                    <a:pt x="344" y="3705"/>
                    <a:pt x="153" y="3002"/>
                  </a:cubicBezTo>
                  <a:cubicBezTo>
                    <a:pt x="60" y="2651"/>
                    <a:pt x="32" y="2288"/>
                    <a:pt x="62" y="1928"/>
                  </a:cubicBezTo>
                  <a:cubicBezTo>
                    <a:pt x="95" y="1565"/>
                    <a:pt x="190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2"/>
            <p:cNvSpPr/>
            <p:nvPr/>
          </p:nvSpPr>
          <p:spPr>
            <a:xfrm>
              <a:off x="1713475" y="4102350"/>
              <a:ext cx="101300" cy="101275"/>
            </a:xfrm>
            <a:custGeom>
              <a:avLst/>
              <a:gdLst/>
              <a:ahLst/>
              <a:cxnLst/>
              <a:rect l="l" t="t" r="r" b="b"/>
              <a:pathLst>
                <a:path w="4052" h="4051" extrusionOk="0">
                  <a:moveTo>
                    <a:pt x="2027" y="0"/>
                  </a:moveTo>
                  <a:cubicBezTo>
                    <a:pt x="908" y="0"/>
                    <a:pt x="1" y="908"/>
                    <a:pt x="1" y="2027"/>
                  </a:cubicBezTo>
                  <a:cubicBezTo>
                    <a:pt x="1" y="3145"/>
                    <a:pt x="908" y="4051"/>
                    <a:pt x="2027" y="4051"/>
                  </a:cubicBezTo>
                  <a:cubicBezTo>
                    <a:pt x="3146" y="4051"/>
                    <a:pt x="4051" y="3145"/>
                    <a:pt x="4051" y="2027"/>
                  </a:cubicBezTo>
                  <a:cubicBezTo>
                    <a:pt x="4051" y="908"/>
                    <a:pt x="3146" y="0"/>
                    <a:pt x="202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2"/>
            <p:cNvSpPr/>
            <p:nvPr/>
          </p:nvSpPr>
          <p:spPr>
            <a:xfrm>
              <a:off x="1718100" y="4118825"/>
              <a:ext cx="71000" cy="68425"/>
            </a:xfrm>
            <a:custGeom>
              <a:avLst/>
              <a:gdLst/>
              <a:ahLst/>
              <a:cxnLst/>
              <a:rect l="l" t="t" r="r" b="b"/>
              <a:pathLst>
                <a:path w="2840" h="2737" extrusionOk="0">
                  <a:moveTo>
                    <a:pt x="1696" y="0"/>
                  </a:moveTo>
                  <a:cubicBezTo>
                    <a:pt x="1270" y="0"/>
                    <a:pt x="844" y="193"/>
                    <a:pt x="565" y="579"/>
                  </a:cubicBezTo>
                  <a:cubicBezTo>
                    <a:pt x="0" y="1355"/>
                    <a:pt x="367" y="2453"/>
                    <a:pt x="1284" y="2737"/>
                  </a:cubicBezTo>
                  <a:cubicBezTo>
                    <a:pt x="1117" y="2502"/>
                    <a:pt x="1029" y="2218"/>
                    <a:pt x="1029" y="1930"/>
                  </a:cubicBezTo>
                  <a:cubicBezTo>
                    <a:pt x="1031" y="1134"/>
                    <a:pt x="1682" y="532"/>
                    <a:pt x="2428" y="532"/>
                  </a:cubicBezTo>
                  <a:cubicBezTo>
                    <a:pt x="2563" y="532"/>
                    <a:pt x="2701" y="552"/>
                    <a:pt x="2840" y="594"/>
                  </a:cubicBezTo>
                  <a:cubicBezTo>
                    <a:pt x="2561" y="199"/>
                    <a:pt x="2128" y="0"/>
                    <a:pt x="169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42"/>
            <p:cNvSpPr/>
            <p:nvPr/>
          </p:nvSpPr>
          <p:spPr>
            <a:xfrm>
              <a:off x="1113825" y="3877900"/>
              <a:ext cx="121550" cy="112875"/>
            </a:xfrm>
            <a:custGeom>
              <a:avLst/>
              <a:gdLst/>
              <a:ahLst/>
              <a:cxnLst/>
              <a:rect l="l" t="t" r="r" b="b"/>
              <a:pathLst>
                <a:path w="4862" h="4515" extrusionOk="0">
                  <a:moveTo>
                    <a:pt x="2427" y="0"/>
                  </a:moveTo>
                  <a:cubicBezTo>
                    <a:pt x="1343" y="0"/>
                    <a:pt x="388" y="783"/>
                    <a:pt x="204" y="1888"/>
                  </a:cubicBezTo>
                  <a:cubicBezTo>
                    <a:pt x="0" y="3117"/>
                    <a:pt x="831" y="4280"/>
                    <a:pt x="2062" y="4484"/>
                  </a:cubicBezTo>
                  <a:cubicBezTo>
                    <a:pt x="2187" y="4505"/>
                    <a:pt x="2311" y="4515"/>
                    <a:pt x="2434" y="4515"/>
                  </a:cubicBezTo>
                  <a:cubicBezTo>
                    <a:pt x="3517" y="4515"/>
                    <a:pt x="4474" y="3732"/>
                    <a:pt x="4657" y="2627"/>
                  </a:cubicBezTo>
                  <a:cubicBezTo>
                    <a:pt x="4862" y="1398"/>
                    <a:pt x="4031" y="236"/>
                    <a:pt x="2800" y="31"/>
                  </a:cubicBezTo>
                  <a:cubicBezTo>
                    <a:pt x="2675" y="10"/>
                    <a:pt x="2550" y="0"/>
                    <a:pt x="242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42"/>
            <p:cNvSpPr/>
            <p:nvPr/>
          </p:nvSpPr>
          <p:spPr>
            <a:xfrm>
              <a:off x="1117000" y="3881825"/>
              <a:ext cx="115125" cy="104500"/>
            </a:xfrm>
            <a:custGeom>
              <a:avLst/>
              <a:gdLst/>
              <a:ahLst/>
              <a:cxnLst/>
              <a:rect l="l" t="t" r="r" b="b"/>
              <a:pathLst>
                <a:path w="4605" h="4180" extrusionOk="0">
                  <a:moveTo>
                    <a:pt x="2299" y="1"/>
                  </a:moveTo>
                  <a:cubicBezTo>
                    <a:pt x="1358" y="1"/>
                    <a:pt x="505" y="641"/>
                    <a:pt x="273" y="1595"/>
                  </a:cubicBezTo>
                  <a:cubicBezTo>
                    <a:pt x="1" y="2716"/>
                    <a:pt x="686" y="3848"/>
                    <a:pt x="1809" y="4120"/>
                  </a:cubicBezTo>
                  <a:cubicBezTo>
                    <a:pt x="1975" y="4161"/>
                    <a:pt x="2141" y="4180"/>
                    <a:pt x="2304" y="4180"/>
                  </a:cubicBezTo>
                  <a:cubicBezTo>
                    <a:pt x="3246" y="4180"/>
                    <a:pt x="4100" y="3539"/>
                    <a:pt x="4332" y="2584"/>
                  </a:cubicBezTo>
                  <a:cubicBezTo>
                    <a:pt x="4605" y="1463"/>
                    <a:pt x="3919" y="334"/>
                    <a:pt x="2798" y="61"/>
                  </a:cubicBezTo>
                  <a:cubicBezTo>
                    <a:pt x="2631" y="20"/>
                    <a:pt x="2464" y="1"/>
                    <a:pt x="229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2"/>
            <p:cNvSpPr/>
            <p:nvPr/>
          </p:nvSpPr>
          <p:spPr>
            <a:xfrm>
              <a:off x="1153600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49" y="0"/>
                  </a:moveTo>
                  <a:cubicBezTo>
                    <a:pt x="556" y="0"/>
                    <a:pt x="265" y="69"/>
                    <a:pt x="0" y="202"/>
                  </a:cubicBezTo>
                  <a:cubicBezTo>
                    <a:pt x="261" y="75"/>
                    <a:pt x="546" y="11"/>
                    <a:pt x="832" y="11"/>
                  </a:cubicBezTo>
                  <a:cubicBezTo>
                    <a:pt x="989" y="11"/>
                    <a:pt x="1147" y="31"/>
                    <a:pt x="1301" y="70"/>
                  </a:cubicBezTo>
                  <a:cubicBezTo>
                    <a:pt x="1963" y="241"/>
                    <a:pt x="2482" y="753"/>
                    <a:pt x="2657" y="1413"/>
                  </a:cubicBezTo>
                  <a:cubicBezTo>
                    <a:pt x="2833" y="2074"/>
                    <a:pt x="2638" y="2777"/>
                    <a:pt x="2148" y="3254"/>
                  </a:cubicBezTo>
                  <a:cubicBezTo>
                    <a:pt x="2310" y="3101"/>
                    <a:pt x="2444" y="2920"/>
                    <a:pt x="2543" y="2718"/>
                  </a:cubicBezTo>
                  <a:cubicBezTo>
                    <a:pt x="2642" y="2516"/>
                    <a:pt x="2704" y="2298"/>
                    <a:pt x="2726" y="2076"/>
                  </a:cubicBezTo>
                  <a:cubicBezTo>
                    <a:pt x="2748" y="1852"/>
                    <a:pt x="2728" y="1626"/>
                    <a:pt x="2673" y="1408"/>
                  </a:cubicBezTo>
                  <a:cubicBezTo>
                    <a:pt x="2616" y="1191"/>
                    <a:pt x="2521" y="986"/>
                    <a:pt x="2391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5" y="19"/>
                    <a:pt x="1002" y="0"/>
                    <a:pt x="849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42"/>
            <p:cNvSpPr/>
            <p:nvPr/>
          </p:nvSpPr>
          <p:spPr>
            <a:xfrm>
              <a:off x="1118825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lnTo>
                    <a:pt x="921" y="0"/>
                  </a:lnTo>
                  <a:cubicBezTo>
                    <a:pt x="761" y="156"/>
                    <a:pt x="626" y="337"/>
                    <a:pt x="525" y="539"/>
                  </a:cubicBezTo>
                  <a:cubicBezTo>
                    <a:pt x="0" y="1616"/>
                    <a:pt x="600" y="2906"/>
                    <a:pt x="1763" y="3200"/>
                  </a:cubicBezTo>
                  <a:cubicBezTo>
                    <a:pt x="1870" y="3227"/>
                    <a:pt x="1982" y="3244"/>
                    <a:pt x="2095" y="3251"/>
                  </a:cubicBezTo>
                  <a:cubicBezTo>
                    <a:pt x="2139" y="3254"/>
                    <a:pt x="2183" y="3256"/>
                    <a:pt x="2227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80" y="3245"/>
                    <a:pt x="1922" y="3226"/>
                    <a:pt x="1767" y="3187"/>
                  </a:cubicBezTo>
                  <a:cubicBezTo>
                    <a:pt x="1552" y="3132"/>
                    <a:pt x="1347" y="3038"/>
                    <a:pt x="1163" y="2910"/>
                  </a:cubicBezTo>
                  <a:cubicBezTo>
                    <a:pt x="796" y="2655"/>
                    <a:pt x="530" y="2277"/>
                    <a:pt x="413" y="1844"/>
                  </a:cubicBezTo>
                  <a:cubicBezTo>
                    <a:pt x="237" y="1183"/>
                    <a:pt x="433" y="477"/>
                    <a:pt x="9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42"/>
            <p:cNvSpPr/>
            <p:nvPr/>
          </p:nvSpPr>
          <p:spPr>
            <a:xfrm>
              <a:off x="1130575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7" y="1"/>
                  </a:moveTo>
                  <a:cubicBezTo>
                    <a:pt x="477" y="124"/>
                    <a:pt x="370" y="269"/>
                    <a:pt x="291" y="429"/>
                  </a:cubicBezTo>
                  <a:cubicBezTo>
                    <a:pt x="211" y="592"/>
                    <a:pt x="163" y="765"/>
                    <a:pt x="145" y="943"/>
                  </a:cubicBezTo>
                  <a:cubicBezTo>
                    <a:pt x="110" y="1306"/>
                    <a:pt x="205" y="1667"/>
                    <a:pt x="411" y="1965"/>
                  </a:cubicBezTo>
                  <a:cubicBezTo>
                    <a:pt x="620" y="2262"/>
                    <a:pt x="930" y="2473"/>
                    <a:pt x="1282" y="2561"/>
                  </a:cubicBezTo>
                  <a:lnTo>
                    <a:pt x="1348" y="2576"/>
                  </a:lnTo>
                  <a:lnTo>
                    <a:pt x="1414" y="2587"/>
                  </a:lnTo>
                  <a:cubicBezTo>
                    <a:pt x="1458" y="2594"/>
                    <a:pt x="1502" y="2601"/>
                    <a:pt x="1548" y="2603"/>
                  </a:cubicBezTo>
                  <a:lnTo>
                    <a:pt x="1614" y="2605"/>
                  </a:lnTo>
                  <a:cubicBezTo>
                    <a:pt x="1638" y="2607"/>
                    <a:pt x="1660" y="2607"/>
                    <a:pt x="1682" y="2607"/>
                  </a:cubicBezTo>
                  <a:cubicBezTo>
                    <a:pt x="1726" y="2605"/>
                    <a:pt x="1772" y="2603"/>
                    <a:pt x="1816" y="2598"/>
                  </a:cubicBezTo>
                  <a:cubicBezTo>
                    <a:pt x="1994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5" y="2521"/>
                    <a:pt x="1992" y="2572"/>
                    <a:pt x="1814" y="2590"/>
                  </a:cubicBezTo>
                  <a:cubicBezTo>
                    <a:pt x="1770" y="2592"/>
                    <a:pt x="1726" y="2596"/>
                    <a:pt x="1682" y="2596"/>
                  </a:cubicBezTo>
                  <a:cubicBezTo>
                    <a:pt x="1660" y="2596"/>
                    <a:pt x="1638" y="2594"/>
                    <a:pt x="1614" y="2594"/>
                  </a:cubicBezTo>
                  <a:lnTo>
                    <a:pt x="1548" y="2592"/>
                  </a:lnTo>
                  <a:cubicBezTo>
                    <a:pt x="1504" y="2587"/>
                    <a:pt x="1460" y="2583"/>
                    <a:pt x="1416" y="2574"/>
                  </a:cubicBezTo>
                  <a:lnTo>
                    <a:pt x="1350" y="2563"/>
                  </a:lnTo>
                  <a:lnTo>
                    <a:pt x="1286" y="2548"/>
                  </a:lnTo>
                  <a:cubicBezTo>
                    <a:pt x="937" y="2460"/>
                    <a:pt x="633" y="2249"/>
                    <a:pt x="427" y="1954"/>
                  </a:cubicBezTo>
                  <a:cubicBezTo>
                    <a:pt x="0" y="1346"/>
                    <a:pt x="75" y="519"/>
                    <a:pt x="60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42"/>
            <p:cNvSpPr/>
            <p:nvPr/>
          </p:nvSpPr>
          <p:spPr>
            <a:xfrm>
              <a:off x="1138200" y="39162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56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17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6" y="1948"/>
                  </a:lnTo>
                  <a:lnTo>
                    <a:pt x="1067" y="1954"/>
                  </a:lnTo>
                  <a:cubicBezTo>
                    <a:pt x="1100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9" y="1970"/>
                  </a:cubicBezTo>
                  <a:cubicBezTo>
                    <a:pt x="1302" y="1967"/>
                    <a:pt x="1335" y="1965"/>
                    <a:pt x="1370" y="1963"/>
                  </a:cubicBezTo>
                  <a:cubicBezTo>
                    <a:pt x="1504" y="1945"/>
                    <a:pt x="1634" y="1906"/>
                    <a:pt x="1755" y="1844"/>
                  </a:cubicBezTo>
                  <a:lnTo>
                    <a:pt x="1755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3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2" y="1954"/>
                    <a:pt x="1166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6" y="1932"/>
                  </a:lnTo>
                  <a:lnTo>
                    <a:pt x="968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2" y="1473"/>
                  </a:cubicBezTo>
                  <a:cubicBezTo>
                    <a:pt x="1" y="1016"/>
                    <a:pt x="58" y="392"/>
                    <a:pt x="45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2"/>
            <p:cNvSpPr/>
            <p:nvPr/>
          </p:nvSpPr>
          <p:spPr>
            <a:xfrm>
              <a:off x="1149475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5" y="1"/>
                  </a:moveTo>
                  <a:cubicBezTo>
                    <a:pt x="337" y="1"/>
                    <a:pt x="0" y="807"/>
                    <a:pt x="473" y="1280"/>
                  </a:cubicBezTo>
                  <a:cubicBezTo>
                    <a:pt x="617" y="1424"/>
                    <a:pt x="809" y="1500"/>
                    <a:pt x="1004" y="1500"/>
                  </a:cubicBezTo>
                  <a:cubicBezTo>
                    <a:pt x="1100" y="1500"/>
                    <a:pt x="1198" y="1481"/>
                    <a:pt x="1291" y="1442"/>
                  </a:cubicBezTo>
                  <a:cubicBezTo>
                    <a:pt x="1572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42"/>
            <p:cNvSpPr/>
            <p:nvPr/>
          </p:nvSpPr>
          <p:spPr>
            <a:xfrm>
              <a:off x="1157500" y="3921525"/>
              <a:ext cx="26350" cy="25350"/>
            </a:xfrm>
            <a:custGeom>
              <a:avLst/>
              <a:gdLst/>
              <a:ahLst/>
              <a:cxnLst/>
              <a:rect l="l" t="t" r="r" b="b"/>
              <a:pathLst>
                <a:path w="1054" h="1014" extrusionOk="0">
                  <a:moveTo>
                    <a:pt x="628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7" y="908"/>
                    <a:pt x="475" y="1014"/>
                  </a:cubicBezTo>
                  <a:cubicBezTo>
                    <a:pt x="414" y="926"/>
                    <a:pt x="381" y="820"/>
                    <a:pt x="383" y="715"/>
                  </a:cubicBezTo>
                  <a:cubicBezTo>
                    <a:pt x="383" y="420"/>
                    <a:pt x="623" y="197"/>
                    <a:pt x="898" y="197"/>
                  </a:cubicBezTo>
                  <a:cubicBezTo>
                    <a:pt x="949" y="197"/>
                    <a:pt x="1001" y="204"/>
                    <a:pt x="1053" y="220"/>
                  </a:cubicBezTo>
                  <a:cubicBezTo>
                    <a:pt x="950" y="74"/>
                    <a:pt x="789" y="0"/>
                    <a:pt x="62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42"/>
            <p:cNvSpPr/>
            <p:nvPr/>
          </p:nvSpPr>
          <p:spPr>
            <a:xfrm>
              <a:off x="1762925" y="3877650"/>
              <a:ext cx="121775" cy="112900"/>
            </a:xfrm>
            <a:custGeom>
              <a:avLst/>
              <a:gdLst/>
              <a:ahLst/>
              <a:cxnLst/>
              <a:rect l="l" t="t" r="r" b="b"/>
              <a:pathLst>
                <a:path w="4871" h="4516" extrusionOk="0">
                  <a:moveTo>
                    <a:pt x="2434" y="0"/>
                  </a:moveTo>
                  <a:cubicBezTo>
                    <a:pt x="1353" y="0"/>
                    <a:pt x="398" y="778"/>
                    <a:pt x="209" y="1879"/>
                  </a:cubicBezTo>
                  <a:cubicBezTo>
                    <a:pt x="1" y="3107"/>
                    <a:pt x="827" y="4272"/>
                    <a:pt x="2056" y="4483"/>
                  </a:cubicBezTo>
                  <a:cubicBezTo>
                    <a:pt x="2183" y="4505"/>
                    <a:pt x="2311" y="4515"/>
                    <a:pt x="2436" y="4515"/>
                  </a:cubicBezTo>
                  <a:cubicBezTo>
                    <a:pt x="3517" y="4515"/>
                    <a:pt x="4473" y="3737"/>
                    <a:pt x="4660" y="2637"/>
                  </a:cubicBezTo>
                  <a:cubicBezTo>
                    <a:pt x="4871" y="1408"/>
                    <a:pt x="4044" y="241"/>
                    <a:pt x="2816" y="32"/>
                  </a:cubicBezTo>
                  <a:cubicBezTo>
                    <a:pt x="2688" y="11"/>
                    <a:pt x="2560" y="0"/>
                    <a:pt x="243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42"/>
            <p:cNvSpPr/>
            <p:nvPr/>
          </p:nvSpPr>
          <p:spPr>
            <a:xfrm>
              <a:off x="1766500" y="3881900"/>
              <a:ext cx="114700" cy="104500"/>
            </a:xfrm>
            <a:custGeom>
              <a:avLst/>
              <a:gdLst/>
              <a:ahLst/>
              <a:cxnLst/>
              <a:rect l="l" t="t" r="r" b="b"/>
              <a:pathLst>
                <a:path w="4588" h="4180" extrusionOk="0">
                  <a:moveTo>
                    <a:pt x="2293" y="1"/>
                  </a:moveTo>
                  <a:cubicBezTo>
                    <a:pt x="1758" y="1"/>
                    <a:pt x="1224" y="205"/>
                    <a:pt x="816" y="614"/>
                  </a:cubicBezTo>
                  <a:cubicBezTo>
                    <a:pt x="0" y="1429"/>
                    <a:pt x="0" y="2753"/>
                    <a:pt x="816" y="3568"/>
                  </a:cubicBezTo>
                  <a:cubicBezTo>
                    <a:pt x="1224" y="3976"/>
                    <a:pt x="1758" y="4179"/>
                    <a:pt x="2293" y="4179"/>
                  </a:cubicBezTo>
                  <a:cubicBezTo>
                    <a:pt x="2827" y="4179"/>
                    <a:pt x="3362" y="3976"/>
                    <a:pt x="3770" y="3568"/>
                  </a:cubicBezTo>
                  <a:cubicBezTo>
                    <a:pt x="4587" y="2753"/>
                    <a:pt x="4587" y="1429"/>
                    <a:pt x="3770" y="614"/>
                  </a:cubicBezTo>
                  <a:cubicBezTo>
                    <a:pt x="3362" y="205"/>
                    <a:pt x="2827" y="1"/>
                    <a:pt x="229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42"/>
            <p:cNvSpPr/>
            <p:nvPr/>
          </p:nvSpPr>
          <p:spPr>
            <a:xfrm>
              <a:off x="1802825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50" y="0"/>
                  </a:moveTo>
                  <a:cubicBezTo>
                    <a:pt x="558" y="0"/>
                    <a:pt x="266" y="69"/>
                    <a:pt x="0" y="202"/>
                  </a:cubicBezTo>
                  <a:cubicBezTo>
                    <a:pt x="263" y="75"/>
                    <a:pt x="547" y="11"/>
                    <a:pt x="833" y="11"/>
                  </a:cubicBezTo>
                  <a:cubicBezTo>
                    <a:pt x="990" y="11"/>
                    <a:pt x="1148" y="31"/>
                    <a:pt x="1303" y="70"/>
                  </a:cubicBezTo>
                  <a:cubicBezTo>
                    <a:pt x="1965" y="241"/>
                    <a:pt x="2481" y="753"/>
                    <a:pt x="2659" y="1413"/>
                  </a:cubicBezTo>
                  <a:cubicBezTo>
                    <a:pt x="2833" y="2074"/>
                    <a:pt x="2640" y="2777"/>
                    <a:pt x="2150" y="3254"/>
                  </a:cubicBezTo>
                  <a:cubicBezTo>
                    <a:pt x="2310" y="3101"/>
                    <a:pt x="2444" y="2920"/>
                    <a:pt x="2545" y="2718"/>
                  </a:cubicBezTo>
                  <a:cubicBezTo>
                    <a:pt x="2642" y="2516"/>
                    <a:pt x="2703" y="2298"/>
                    <a:pt x="2725" y="2076"/>
                  </a:cubicBezTo>
                  <a:cubicBezTo>
                    <a:pt x="2747" y="1852"/>
                    <a:pt x="2730" y="1626"/>
                    <a:pt x="2675" y="1408"/>
                  </a:cubicBezTo>
                  <a:cubicBezTo>
                    <a:pt x="2618" y="1191"/>
                    <a:pt x="2521" y="986"/>
                    <a:pt x="2394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6" y="19"/>
                    <a:pt x="1003" y="0"/>
                    <a:pt x="850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2"/>
            <p:cNvSpPr/>
            <p:nvPr/>
          </p:nvSpPr>
          <p:spPr>
            <a:xfrm>
              <a:off x="1768100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cubicBezTo>
                    <a:pt x="758" y="156"/>
                    <a:pt x="624" y="337"/>
                    <a:pt x="525" y="539"/>
                  </a:cubicBezTo>
                  <a:cubicBezTo>
                    <a:pt x="0" y="1618"/>
                    <a:pt x="598" y="2906"/>
                    <a:pt x="1763" y="3200"/>
                  </a:cubicBezTo>
                  <a:cubicBezTo>
                    <a:pt x="1870" y="3227"/>
                    <a:pt x="1983" y="3244"/>
                    <a:pt x="2095" y="3251"/>
                  </a:cubicBezTo>
                  <a:cubicBezTo>
                    <a:pt x="2139" y="3254"/>
                    <a:pt x="2183" y="3256"/>
                    <a:pt x="2228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79" y="3245"/>
                    <a:pt x="1922" y="3226"/>
                    <a:pt x="1767" y="3187"/>
                  </a:cubicBezTo>
                  <a:cubicBezTo>
                    <a:pt x="1552" y="3132"/>
                    <a:pt x="1345" y="3038"/>
                    <a:pt x="1163" y="2910"/>
                  </a:cubicBezTo>
                  <a:cubicBezTo>
                    <a:pt x="794" y="2655"/>
                    <a:pt x="528" y="2277"/>
                    <a:pt x="411" y="1844"/>
                  </a:cubicBezTo>
                  <a:cubicBezTo>
                    <a:pt x="235" y="1183"/>
                    <a:pt x="431" y="477"/>
                    <a:pt x="9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2"/>
            <p:cNvSpPr/>
            <p:nvPr/>
          </p:nvSpPr>
          <p:spPr>
            <a:xfrm>
              <a:off x="1779800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9" y="1"/>
                  </a:moveTo>
                  <a:lnTo>
                    <a:pt x="609" y="1"/>
                  </a:lnTo>
                  <a:cubicBezTo>
                    <a:pt x="479" y="124"/>
                    <a:pt x="372" y="269"/>
                    <a:pt x="293" y="429"/>
                  </a:cubicBezTo>
                  <a:cubicBezTo>
                    <a:pt x="213" y="592"/>
                    <a:pt x="163" y="765"/>
                    <a:pt x="145" y="943"/>
                  </a:cubicBezTo>
                  <a:cubicBezTo>
                    <a:pt x="112" y="1306"/>
                    <a:pt x="207" y="1667"/>
                    <a:pt x="413" y="1965"/>
                  </a:cubicBezTo>
                  <a:cubicBezTo>
                    <a:pt x="622" y="2262"/>
                    <a:pt x="930" y="2473"/>
                    <a:pt x="1284" y="2561"/>
                  </a:cubicBezTo>
                  <a:lnTo>
                    <a:pt x="1350" y="2576"/>
                  </a:lnTo>
                  <a:lnTo>
                    <a:pt x="1416" y="2587"/>
                  </a:lnTo>
                  <a:cubicBezTo>
                    <a:pt x="1460" y="2594"/>
                    <a:pt x="1504" y="2601"/>
                    <a:pt x="1548" y="2603"/>
                  </a:cubicBezTo>
                  <a:lnTo>
                    <a:pt x="1616" y="2605"/>
                  </a:lnTo>
                  <a:cubicBezTo>
                    <a:pt x="1638" y="2607"/>
                    <a:pt x="1660" y="2607"/>
                    <a:pt x="1684" y="2607"/>
                  </a:cubicBezTo>
                  <a:cubicBezTo>
                    <a:pt x="1728" y="2605"/>
                    <a:pt x="1772" y="2603"/>
                    <a:pt x="1818" y="2598"/>
                  </a:cubicBezTo>
                  <a:cubicBezTo>
                    <a:pt x="1996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7" y="2521"/>
                    <a:pt x="1994" y="2572"/>
                    <a:pt x="1816" y="2590"/>
                  </a:cubicBezTo>
                  <a:cubicBezTo>
                    <a:pt x="1772" y="2592"/>
                    <a:pt x="1728" y="2596"/>
                    <a:pt x="1682" y="2596"/>
                  </a:cubicBezTo>
                  <a:cubicBezTo>
                    <a:pt x="1660" y="2596"/>
                    <a:pt x="1638" y="2594"/>
                    <a:pt x="1616" y="2594"/>
                  </a:cubicBezTo>
                  <a:lnTo>
                    <a:pt x="1550" y="2592"/>
                  </a:lnTo>
                  <a:cubicBezTo>
                    <a:pt x="1506" y="2587"/>
                    <a:pt x="1460" y="2583"/>
                    <a:pt x="1418" y="2574"/>
                  </a:cubicBezTo>
                  <a:lnTo>
                    <a:pt x="1352" y="2563"/>
                  </a:lnTo>
                  <a:lnTo>
                    <a:pt x="1286" y="2548"/>
                  </a:lnTo>
                  <a:cubicBezTo>
                    <a:pt x="939" y="2460"/>
                    <a:pt x="633" y="2249"/>
                    <a:pt x="429" y="1954"/>
                  </a:cubicBezTo>
                  <a:cubicBezTo>
                    <a:pt x="0" y="1346"/>
                    <a:pt x="77" y="519"/>
                    <a:pt x="6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42"/>
            <p:cNvSpPr/>
            <p:nvPr/>
          </p:nvSpPr>
          <p:spPr>
            <a:xfrm>
              <a:off x="1787475" y="39162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58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20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4" y="1948"/>
                  </a:lnTo>
                  <a:lnTo>
                    <a:pt x="1065" y="1954"/>
                  </a:lnTo>
                  <a:cubicBezTo>
                    <a:pt x="1098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7" y="1970"/>
                  </a:cubicBezTo>
                  <a:cubicBezTo>
                    <a:pt x="1302" y="1967"/>
                    <a:pt x="1335" y="1965"/>
                    <a:pt x="1368" y="1963"/>
                  </a:cubicBezTo>
                  <a:cubicBezTo>
                    <a:pt x="1502" y="1945"/>
                    <a:pt x="1634" y="1906"/>
                    <a:pt x="1753" y="1844"/>
                  </a:cubicBezTo>
                  <a:lnTo>
                    <a:pt x="1753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5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5" y="1954"/>
                    <a:pt x="1168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9" y="1932"/>
                  </a:lnTo>
                  <a:lnTo>
                    <a:pt x="970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4" y="1473"/>
                  </a:cubicBezTo>
                  <a:cubicBezTo>
                    <a:pt x="1" y="1016"/>
                    <a:pt x="58" y="392"/>
                    <a:pt x="4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42"/>
            <p:cNvSpPr/>
            <p:nvPr/>
          </p:nvSpPr>
          <p:spPr>
            <a:xfrm>
              <a:off x="1798750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3" y="1"/>
                  </a:moveTo>
                  <a:cubicBezTo>
                    <a:pt x="335" y="1"/>
                    <a:pt x="1" y="807"/>
                    <a:pt x="473" y="1280"/>
                  </a:cubicBezTo>
                  <a:cubicBezTo>
                    <a:pt x="617" y="1424"/>
                    <a:pt x="808" y="1500"/>
                    <a:pt x="1003" y="1500"/>
                  </a:cubicBezTo>
                  <a:cubicBezTo>
                    <a:pt x="1100" y="1500"/>
                    <a:pt x="1197" y="1481"/>
                    <a:pt x="1291" y="1442"/>
                  </a:cubicBezTo>
                  <a:cubicBezTo>
                    <a:pt x="1570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42"/>
            <p:cNvSpPr/>
            <p:nvPr/>
          </p:nvSpPr>
          <p:spPr>
            <a:xfrm>
              <a:off x="1806775" y="3921525"/>
              <a:ext cx="26275" cy="25350"/>
            </a:xfrm>
            <a:custGeom>
              <a:avLst/>
              <a:gdLst/>
              <a:ahLst/>
              <a:cxnLst/>
              <a:rect l="l" t="t" r="r" b="b"/>
              <a:pathLst>
                <a:path w="1051" h="1014" extrusionOk="0">
                  <a:moveTo>
                    <a:pt x="627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4" y="908"/>
                    <a:pt x="475" y="1014"/>
                  </a:cubicBezTo>
                  <a:cubicBezTo>
                    <a:pt x="414" y="926"/>
                    <a:pt x="381" y="820"/>
                    <a:pt x="381" y="715"/>
                  </a:cubicBezTo>
                  <a:cubicBezTo>
                    <a:pt x="382" y="420"/>
                    <a:pt x="623" y="197"/>
                    <a:pt x="897" y="197"/>
                  </a:cubicBezTo>
                  <a:cubicBezTo>
                    <a:pt x="948" y="197"/>
                    <a:pt x="999" y="204"/>
                    <a:pt x="1051" y="220"/>
                  </a:cubicBezTo>
                  <a:cubicBezTo>
                    <a:pt x="948" y="74"/>
                    <a:pt x="787" y="0"/>
                    <a:pt x="62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2"/>
            <p:cNvSpPr/>
            <p:nvPr/>
          </p:nvSpPr>
          <p:spPr>
            <a:xfrm>
              <a:off x="1411175" y="4033725"/>
              <a:ext cx="176075" cy="72000"/>
            </a:xfrm>
            <a:custGeom>
              <a:avLst/>
              <a:gdLst/>
              <a:ahLst/>
              <a:cxnLst/>
              <a:rect l="l" t="t" r="r" b="b"/>
              <a:pathLst>
                <a:path w="7043" h="2880" extrusionOk="0">
                  <a:moveTo>
                    <a:pt x="0" y="0"/>
                  </a:moveTo>
                  <a:lnTo>
                    <a:pt x="0" y="2627"/>
                  </a:lnTo>
                  <a:cubicBezTo>
                    <a:pt x="0" y="2767"/>
                    <a:pt x="115" y="2879"/>
                    <a:pt x="253" y="2879"/>
                  </a:cubicBezTo>
                  <a:lnTo>
                    <a:pt x="6787" y="2879"/>
                  </a:lnTo>
                  <a:cubicBezTo>
                    <a:pt x="6928" y="2879"/>
                    <a:pt x="7042" y="2767"/>
                    <a:pt x="7042" y="2627"/>
                  </a:cubicBezTo>
                  <a:lnTo>
                    <a:pt x="7042" y="0"/>
                  </a:lnTo>
                  <a:lnTo>
                    <a:pt x="5910" y="0"/>
                  </a:lnTo>
                  <a:lnTo>
                    <a:pt x="4825" y="1748"/>
                  </a:lnTo>
                  <a:lnTo>
                    <a:pt x="2216" y="1748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42"/>
            <p:cNvSpPr/>
            <p:nvPr/>
          </p:nvSpPr>
          <p:spPr>
            <a:xfrm>
              <a:off x="1415525" y="4057075"/>
              <a:ext cx="167150" cy="44700"/>
            </a:xfrm>
            <a:custGeom>
              <a:avLst/>
              <a:gdLst/>
              <a:ahLst/>
              <a:cxnLst/>
              <a:rect l="l" t="t" r="r" b="b"/>
              <a:pathLst>
                <a:path w="6686" h="1788" extrusionOk="0">
                  <a:moveTo>
                    <a:pt x="6686" y="1526"/>
                  </a:moveTo>
                  <a:cubicBezTo>
                    <a:pt x="6686" y="1530"/>
                    <a:pt x="6686" y="1533"/>
                    <a:pt x="6686" y="1537"/>
                  </a:cubicBezTo>
                  <a:lnTo>
                    <a:pt x="6686" y="1537"/>
                  </a:lnTo>
                  <a:cubicBezTo>
                    <a:pt x="6686" y="1533"/>
                    <a:pt x="6686" y="1530"/>
                    <a:pt x="6686" y="1526"/>
                  </a:cubicBezTo>
                  <a:close/>
                  <a:moveTo>
                    <a:pt x="7" y="0"/>
                  </a:moveTo>
                  <a:lnTo>
                    <a:pt x="0" y="1240"/>
                  </a:lnTo>
                  <a:lnTo>
                    <a:pt x="0" y="1550"/>
                  </a:lnTo>
                  <a:cubicBezTo>
                    <a:pt x="0" y="1603"/>
                    <a:pt x="20" y="1653"/>
                    <a:pt x="53" y="1695"/>
                  </a:cubicBezTo>
                  <a:cubicBezTo>
                    <a:pt x="84" y="1734"/>
                    <a:pt x="130" y="1763"/>
                    <a:pt x="180" y="1776"/>
                  </a:cubicBezTo>
                  <a:cubicBezTo>
                    <a:pt x="207" y="1783"/>
                    <a:pt x="231" y="1785"/>
                    <a:pt x="257" y="1785"/>
                  </a:cubicBezTo>
                  <a:lnTo>
                    <a:pt x="800" y="1785"/>
                  </a:lnTo>
                  <a:lnTo>
                    <a:pt x="3277" y="1787"/>
                  </a:lnTo>
                  <a:lnTo>
                    <a:pt x="5754" y="1785"/>
                  </a:lnTo>
                  <a:lnTo>
                    <a:pt x="6374" y="1785"/>
                  </a:lnTo>
                  <a:cubicBezTo>
                    <a:pt x="6386" y="1784"/>
                    <a:pt x="6399" y="1784"/>
                    <a:pt x="6412" y="1784"/>
                  </a:cubicBezTo>
                  <a:cubicBezTo>
                    <a:pt x="6450" y="1784"/>
                    <a:pt x="6490" y="1784"/>
                    <a:pt x="6527" y="1770"/>
                  </a:cubicBezTo>
                  <a:cubicBezTo>
                    <a:pt x="6576" y="1752"/>
                    <a:pt x="6618" y="1719"/>
                    <a:pt x="6646" y="1675"/>
                  </a:cubicBezTo>
                  <a:cubicBezTo>
                    <a:pt x="6673" y="1634"/>
                    <a:pt x="6686" y="1586"/>
                    <a:pt x="6686" y="1537"/>
                  </a:cubicBezTo>
                  <a:lnTo>
                    <a:pt x="6686" y="1537"/>
                  </a:lnTo>
                  <a:cubicBezTo>
                    <a:pt x="6686" y="1586"/>
                    <a:pt x="6673" y="1632"/>
                    <a:pt x="6646" y="1673"/>
                  </a:cubicBezTo>
                  <a:cubicBezTo>
                    <a:pt x="6618" y="1717"/>
                    <a:pt x="6578" y="1750"/>
                    <a:pt x="6527" y="1767"/>
                  </a:cubicBezTo>
                  <a:cubicBezTo>
                    <a:pt x="6497" y="1779"/>
                    <a:pt x="6462" y="1781"/>
                    <a:pt x="6427" y="1781"/>
                  </a:cubicBezTo>
                  <a:cubicBezTo>
                    <a:pt x="6410" y="1781"/>
                    <a:pt x="6393" y="1781"/>
                    <a:pt x="6376" y="1781"/>
                  </a:cubicBezTo>
                  <a:lnTo>
                    <a:pt x="5756" y="1781"/>
                  </a:lnTo>
                  <a:lnTo>
                    <a:pt x="3279" y="1778"/>
                  </a:lnTo>
                  <a:lnTo>
                    <a:pt x="802" y="1781"/>
                  </a:lnTo>
                  <a:lnTo>
                    <a:pt x="262" y="1781"/>
                  </a:lnTo>
                  <a:cubicBezTo>
                    <a:pt x="257" y="1781"/>
                    <a:pt x="252" y="1781"/>
                    <a:pt x="247" y="1781"/>
                  </a:cubicBezTo>
                  <a:cubicBezTo>
                    <a:pt x="226" y="1781"/>
                    <a:pt x="204" y="1778"/>
                    <a:pt x="185" y="1774"/>
                  </a:cubicBezTo>
                  <a:cubicBezTo>
                    <a:pt x="134" y="1761"/>
                    <a:pt x="90" y="1732"/>
                    <a:pt x="57" y="1690"/>
                  </a:cubicBezTo>
                  <a:cubicBezTo>
                    <a:pt x="24" y="1651"/>
                    <a:pt x="7" y="1600"/>
                    <a:pt x="7" y="1550"/>
                  </a:cubicBezTo>
                  <a:lnTo>
                    <a:pt x="7" y="124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42"/>
            <p:cNvSpPr/>
            <p:nvPr/>
          </p:nvSpPr>
          <p:spPr>
            <a:xfrm>
              <a:off x="1411175" y="3989100"/>
              <a:ext cx="176075" cy="88325"/>
            </a:xfrm>
            <a:custGeom>
              <a:avLst/>
              <a:gdLst/>
              <a:ahLst/>
              <a:cxnLst/>
              <a:rect l="l" t="t" r="r" b="b"/>
              <a:pathLst>
                <a:path w="7043" h="3533" extrusionOk="0">
                  <a:moveTo>
                    <a:pt x="1492" y="1"/>
                  </a:moveTo>
                  <a:cubicBezTo>
                    <a:pt x="1406" y="1"/>
                    <a:pt x="1332" y="59"/>
                    <a:pt x="1315" y="146"/>
                  </a:cubicBezTo>
                  <a:lnTo>
                    <a:pt x="1275" y="412"/>
                  </a:lnTo>
                  <a:lnTo>
                    <a:pt x="253" y="412"/>
                  </a:lnTo>
                  <a:cubicBezTo>
                    <a:pt x="115" y="412"/>
                    <a:pt x="0" y="526"/>
                    <a:pt x="0" y="667"/>
                  </a:cubicBezTo>
                  <a:lnTo>
                    <a:pt x="0" y="1785"/>
                  </a:lnTo>
                  <a:lnTo>
                    <a:pt x="1132" y="1785"/>
                  </a:lnTo>
                  <a:lnTo>
                    <a:pt x="2216" y="3533"/>
                  </a:lnTo>
                  <a:lnTo>
                    <a:pt x="4827" y="3533"/>
                  </a:lnTo>
                  <a:lnTo>
                    <a:pt x="5910" y="1785"/>
                  </a:lnTo>
                  <a:lnTo>
                    <a:pt x="7042" y="1785"/>
                  </a:lnTo>
                  <a:lnTo>
                    <a:pt x="7042" y="667"/>
                  </a:lnTo>
                  <a:cubicBezTo>
                    <a:pt x="7042" y="526"/>
                    <a:pt x="6930" y="412"/>
                    <a:pt x="6789" y="412"/>
                  </a:cubicBezTo>
                  <a:lnTo>
                    <a:pt x="5770" y="412"/>
                  </a:lnTo>
                  <a:lnTo>
                    <a:pt x="5728" y="146"/>
                  </a:lnTo>
                  <a:cubicBezTo>
                    <a:pt x="5713" y="59"/>
                    <a:pt x="5638" y="1"/>
                    <a:pt x="5552" y="1"/>
                  </a:cubicBezTo>
                  <a:cubicBezTo>
                    <a:pt x="5551" y="1"/>
                    <a:pt x="5549" y="1"/>
                    <a:pt x="5548" y="1"/>
                  </a:cubicBezTo>
                  <a:lnTo>
                    <a:pt x="1497" y="1"/>
                  </a:lnTo>
                  <a:cubicBezTo>
                    <a:pt x="1496" y="1"/>
                    <a:pt x="1494" y="1"/>
                    <a:pt x="1492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2"/>
            <p:cNvSpPr/>
            <p:nvPr/>
          </p:nvSpPr>
          <p:spPr>
            <a:xfrm>
              <a:off x="1443050" y="3999425"/>
              <a:ext cx="112325" cy="24150"/>
            </a:xfrm>
            <a:custGeom>
              <a:avLst/>
              <a:gdLst/>
              <a:ahLst/>
              <a:cxnLst/>
              <a:rect l="l" t="t" r="r" b="b"/>
              <a:pathLst>
                <a:path w="4493" h="966" extrusionOk="0">
                  <a:moveTo>
                    <a:pt x="0" y="1"/>
                  </a:moveTo>
                  <a:lnTo>
                    <a:pt x="202" y="961"/>
                  </a:lnTo>
                  <a:cubicBezTo>
                    <a:pt x="202" y="964"/>
                    <a:pt x="205" y="964"/>
                    <a:pt x="205" y="964"/>
                  </a:cubicBezTo>
                  <a:lnTo>
                    <a:pt x="2246" y="966"/>
                  </a:lnTo>
                  <a:lnTo>
                    <a:pt x="4288" y="964"/>
                  </a:lnTo>
                  <a:cubicBezTo>
                    <a:pt x="4288" y="964"/>
                    <a:pt x="4288" y="964"/>
                    <a:pt x="4290" y="961"/>
                  </a:cubicBezTo>
                  <a:lnTo>
                    <a:pt x="4492" y="1"/>
                  </a:lnTo>
                  <a:lnTo>
                    <a:pt x="4284" y="957"/>
                  </a:lnTo>
                  <a:lnTo>
                    <a:pt x="4284" y="957"/>
                  </a:lnTo>
                  <a:lnTo>
                    <a:pt x="2246" y="955"/>
                  </a:lnTo>
                  <a:lnTo>
                    <a:pt x="208" y="957"/>
                  </a:lnTo>
                  <a:lnTo>
                    <a:pt x="208" y="9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42"/>
            <p:cNvSpPr/>
            <p:nvPr/>
          </p:nvSpPr>
          <p:spPr>
            <a:xfrm>
              <a:off x="1415625" y="4004525"/>
              <a:ext cx="6950" cy="6575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133" y="1"/>
                  </a:moveTo>
                  <a:cubicBezTo>
                    <a:pt x="66" y="1"/>
                    <a:pt x="0" y="52"/>
                    <a:pt x="0" y="131"/>
                  </a:cubicBezTo>
                  <a:cubicBezTo>
                    <a:pt x="0" y="210"/>
                    <a:pt x="66" y="262"/>
                    <a:pt x="133" y="262"/>
                  </a:cubicBezTo>
                  <a:cubicBezTo>
                    <a:pt x="166" y="262"/>
                    <a:pt x="198" y="250"/>
                    <a:pt x="225" y="223"/>
                  </a:cubicBezTo>
                  <a:cubicBezTo>
                    <a:pt x="277" y="173"/>
                    <a:pt x="277" y="89"/>
                    <a:pt x="225" y="39"/>
                  </a:cubicBezTo>
                  <a:cubicBezTo>
                    <a:pt x="198" y="12"/>
                    <a:pt x="166" y="1"/>
                    <a:pt x="13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1" y="139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42"/>
            <p:cNvSpPr/>
            <p:nvPr/>
          </p:nvSpPr>
          <p:spPr>
            <a:xfrm>
              <a:off x="1423325" y="4057225"/>
              <a:ext cx="6600" cy="6625"/>
            </a:xfrm>
            <a:custGeom>
              <a:avLst/>
              <a:gdLst/>
              <a:ahLst/>
              <a:cxnLst/>
              <a:rect l="l" t="t" r="r" b="b"/>
              <a:pathLst>
                <a:path w="264" h="265" extrusionOk="0">
                  <a:moveTo>
                    <a:pt x="132" y="1"/>
                  </a:moveTo>
                  <a:cubicBezTo>
                    <a:pt x="59" y="1"/>
                    <a:pt x="0" y="60"/>
                    <a:pt x="0" y="133"/>
                  </a:cubicBezTo>
                  <a:cubicBezTo>
                    <a:pt x="0" y="205"/>
                    <a:pt x="59" y="265"/>
                    <a:pt x="132" y="265"/>
                  </a:cubicBezTo>
                  <a:cubicBezTo>
                    <a:pt x="205" y="265"/>
                    <a:pt x="264" y="205"/>
                    <a:pt x="264" y="133"/>
                  </a:cubicBezTo>
                  <a:cubicBezTo>
                    <a:pt x="264" y="60"/>
                    <a:pt x="205" y="1"/>
                    <a:pt x="132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"/>
                  </a:moveTo>
                  <a:lnTo>
                    <a:pt x="0" y="142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42"/>
                  </a:moveTo>
                  <a:lnTo>
                    <a:pt x="0" y="1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2"/>
            <p:cNvSpPr/>
            <p:nvPr/>
          </p:nvSpPr>
          <p:spPr>
            <a:xfrm>
              <a:off x="1568475" y="4057225"/>
              <a:ext cx="6575" cy="6625"/>
            </a:xfrm>
            <a:custGeom>
              <a:avLst/>
              <a:gdLst/>
              <a:ahLst/>
              <a:cxnLst/>
              <a:rect l="l" t="t" r="r" b="b"/>
              <a:pathLst>
                <a:path w="263" h="265" extrusionOk="0">
                  <a:moveTo>
                    <a:pt x="133" y="1"/>
                  </a:moveTo>
                  <a:cubicBezTo>
                    <a:pt x="60" y="1"/>
                    <a:pt x="1" y="60"/>
                    <a:pt x="1" y="133"/>
                  </a:cubicBezTo>
                  <a:cubicBezTo>
                    <a:pt x="1" y="205"/>
                    <a:pt x="60" y="265"/>
                    <a:pt x="133" y="265"/>
                  </a:cubicBezTo>
                  <a:cubicBezTo>
                    <a:pt x="205" y="265"/>
                    <a:pt x="262" y="205"/>
                    <a:pt x="262" y="133"/>
                  </a:cubicBezTo>
                  <a:cubicBezTo>
                    <a:pt x="262" y="60"/>
                    <a:pt x="205" y="1"/>
                    <a:pt x="133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"/>
                  </a:moveTo>
                  <a:lnTo>
                    <a:pt x="1" y="142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42"/>
                  </a:moveTo>
                  <a:lnTo>
                    <a:pt x="1" y="1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42"/>
            <p:cNvSpPr/>
            <p:nvPr/>
          </p:nvSpPr>
          <p:spPr>
            <a:xfrm>
              <a:off x="1495900" y="3992850"/>
              <a:ext cx="6625" cy="6550"/>
            </a:xfrm>
            <a:custGeom>
              <a:avLst/>
              <a:gdLst/>
              <a:ahLst/>
              <a:cxnLst/>
              <a:rect l="l" t="t" r="r" b="b"/>
              <a:pathLst>
                <a:path w="265" h="262" extrusionOk="0">
                  <a:moveTo>
                    <a:pt x="132" y="0"/>
                  </a:moveTo>
                  <a:cubicBezTo>
                    <a:pt x="60" y="0"/>
                    <a:pt x="0" y="60"/>
                    <a:pt x="0" y="132"/>
                  </a:cubicBezTo>
                  <a:cubicBezTo>
                    <a:pt x="0" y="205"/>
                    <a:pt x="60" y="262"/>
                    <a:pt x="132" y="262"/>
                  </a:cubicBezTo>
                  <a:cubicBezTo>
                    <a:pt x="205" y="262"/>
                    <a:pt x="264" y="205"/>
                    <a:pt x="264" y="132"/>
                  </a:cubicBezTo>
                  <a:cubicBezTo>
                    <a:pt x="264" y="60"/>
                    <a:pt x="205" y="0"/>
                    <a:pt x="13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0"/>
                  </a:moveTo>
                  <a:lnTo>
                    <a:pt x="1" y="141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141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42"/>
            <p:cNvSpPr/>
            <p:nvPr/>
          </p:nvSpPr>
          <p:spPr>
            <a:xfrm>
              <a:off x="1576175" y="4004525"/>
              <a:ext cx="6900" cy="6575"/>
            </a:xfrm>
            <a:custGeom>
              <a:avLst/>
              <a:gdLst/>
              <a:ahLst/>
              <a:cxnLst/>
              <a:rect l="l" t="t" r="r" b="b"/>
              <a:pathLst>
                <a:path w="276" h="263" extrusionOk="0">
                  <a:moveTo>
                    <a:pt x="132" y="1"/>
                  </a:moveTo>
                  <a:cubicBezTo>
                    <a:pt x="65" y="1"/>
                    <a:pt x="0" y="52"/>
                    <a:pt x="0" y="131"/>
                  </a:cubicBezTo>
                  <a:cubicBezTo>
                    <a:pt x="0" y="210"/>
                    <a:pt x="65" y="262"/>
                    <a:pt x="132" y="262"/>
                  </a:cubicBezTo>
                  <a:cubicBezTo>
                    <a:pt x="164" y="262"/>
                    <a:pt x="197" y="250"/>
                    <a:pt x="225" y="223"/>
                  </a:cubicBezTo>
                  <a:cubicBezTo>
                    <a:pt x="275" y="173"/>
                    <a:pt x="275" y="89"/>
                    <a:pt x="225" y="39"/>
                  </a:cubicBezTo>
                  <a:cubicBezTo>
                    <a:pt x="198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0" y="139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0" y="0"/>
                  </a:lnTo>
                </a:path>
              </a:pathLst>
            </a:custGeom>
            <a:noFill/>
            <a:ln w="10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42"/>
            <p:cNvSpPr/>
            <p:nvPr/>
          </p:nvSpPr>
          <p:spPr>
            <a:xfrm>
              <a:off x="1411075" y="4042400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4"/>
                  </a:lnTo>
                  <a:lnTo>
                    <a:pt x="2229" y="1715"/>
                  </a:lnTo>
                  <a:cubicBezTo>
                    <a:pt x="2231" y="1717"/>
                    <a:pt x="2231" y="1717"/>
                    <a:pt x="2233" y="1717"/>
                  </a:cubicBezTo>
                  <a:lnTo>
                    <a:pt x="3419" y="1717"/>
                  </a:lnTo>
                  <a:cubicBezTo>
                    <a:pt x="3419" y="1719"/>
                    <a:pt x="3421" y="1719"/>
                    <a:pt x="3422" y="1719"/>
                  </a:cubicBezTo>
                  <a:lnTo>
                    <a:pt x="3620" y="1719"/>
                  </a:lnTo>
                  <a:cubicBezTo>
                    <a:pt x="3621" y="1719"/>
                    <a:pt x="3622" y="1718"/>
                    <a:pt x="3622" y="1717"/>
                  </a:cubicBez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4"/>
                  </a:lnTo>
                  <a:lnTo>
                    <a:pt x="6998" y="34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42"/>
            <p:cNvSpPr/>
            <p:nvPr/>
          </p:nvSpPr>
          <p:spPr>
            <a:xfrm>
              <a:off x="1456075" y="4032575"/>
              <a:ext cx="86275" cy="27975"/>
            </a:xfrm>
            <a:custGeom>
              <a:avLst/>
              <a:gdLst/>
              <a:ahLst/>
              <a:cxnLst/>
              <a:rect l="l" t="t" r="r" b="b"/>
              <a:pathLst>
                <a:path w="3451" h="1119" extrusionOk="0">
                  <a:moveTo>
                    <a:pt x="95" y="0"/>
                  </a:moveTo>
                  <a:cubicBezTo>
                    <a:pt x="42" y="0"/>
                    <a:pt x="0" y="42"/>
                    <a:pt x="0" y="95"/>
                  </a:cubicBezTo>
                  <a:lnTo>
                    <a:pt x="0" y="1024"/>
                  </a:lnTo>
                  <a:cubicBezTo>
                    <a:pt x="0" y="1077"/>
                    <a:pt x="42" y="1119"/>
                    <a:pt x="95" y="1119"/>
                  </a:cubicBezTo>
                  <a:lnTo>
                    <a:pt x="3356" y="1119"/>
                  </a:lnTo>
                  <a:cubicBezTo>
                    <a:pt x="3409" y="1119"/>
                    <a:pt x="3451" y="1077"/>
                    <a:pt x="3451" y="1024"/>
                  </a:cubicBezTo>
                  <a:lnTo>
                    <a:pt x="3451" y="95"/>
                  </a:lnTo>
                  <a:cubicBezTo>
                    <a:pt x="3451" y="42"/>
                    <a:pt x="3409" y="0"/>
                    <a:pt x="335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42"/>
            <p:cNvSpPr/>
            <p:nvPr/>
          </p:nvSpPr>
          <p:spPr>
            <a:xfrm>
              <a:off x="146062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1" y="1"/>
                    <a:pt x="0" y="156"/>
                    <a:pt x="0" y="388"/>
                  </a:cubicBezTo>
                  <a:cubicBezTo>
                    <a:pt x="0" y="603"/>
                    <a:pt x="174" y="774"/>
                    <a:pt x="387" y="774"/>
                  </a:cubicBezTo>
                  <a:cubicBezTo>
                    <a:pt x="732" y="774"/>
                    <a:pt x="904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rgbClr val="FFF4B8"/>
            </a:solidFill>
            <a:ln w="50" cap="flat" cmpd="sng">
              <a:solidFill>
                <a:srgbClr val="FFC23D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2"/>
            <p:cNvSpPr/>
            <p:nvPr/>
          </p:nvSpPr>
          <p:spPr>
            <a:xfrm>
              <a:off x="1470300" y="4035975"/>
              <a:ext cx="11675" cy="18375"/>
            </a:xfrm>
            <a:custGeom>
              <a:avLst/>
              <a:gdLst/>
              <a:ahLst/>
              <a:cxnLst/>
              <a:rect l="l" t="t" r="r" b="b"/>
              <a:pathLst>
                <a:path w="467" h="735" extrusionOk="0">
                  <a:moveTo>
                    <a:pt x="0" y="0"/>
                  </a:moveTo>
                  <a:cubicBezTo>
                    <a:pt x="86" y="3"/>
                    <a:pt x="167" y="25"/>
                    <a:pt x="240" y="69"/>
                  </a:cubicBezTo>
                  <a:cubicBezTo>
                    <a:pt x="277" y="93"/>
                    <a:pt x="310" y="119"/>
                    <a:pt x="337" y="152"/>
                  </a:cubicBezTo>
                  <a:cubicBezTo>
                    <a:pt x="352" y="167"/>
                    <a:pt x="365" y="183"/>
                    <a:pt x="376" y="200"/>
                  </a:cubicBezTo>
                  <a:cubicBezTo>
                    <a:pt x="387" y="218"/>
                    <a:pt x="398" y="238"/>
                    <a:pt x="407" y="255"/>
                  </a:cubicBezTo>
                  <a:cubicBezTo>
                    <a:pt x="446" y="332"/>
                    <a:pt x="462" y="418"/>
                    <a:pt x="453" y="502"/>
                  </a:cubicBezTo>
                  <a:cubicBezTo>
                    <a:pt x="446" y="587"/>
                    <a:pt x="416" y="666"/>
                    <a:pt x="363" y="734"/>
                  </a:cubicBezTo>
                  <a:cubicBezTo>
                    <a:pt x="416" y="669"/>
                    <a:pt x="449" y="587"/>
                    <a:pt x="457" y="502"/>
                  </a:cubicBezTo>
                  <a:cubicBezTo>
                    <a:pt x="466" y="418"/>
                    <a:pt x="451" y="332"/>
                    <a:pt x="413" y="255"/>
                  </a:cubicBezTo>
                  <a:cubicBezTo>
                    <a:pt x="402" y="236"/>
                    <a:pt x="391" y="218"/>
                    <a:pt x="380" y="200"/>
                  </a:cubicBezTo>
                  <a:cubicBezTo>
                    <a:pt x="367" y="183"/>
                    <a:pt x="354" y="165"/>
                    <a:pt x="341" y="150"/>
                  </a:cubicBezTo>
                  <a:cubicBezTo>
                    <a:pt x="312" y="119"/>
                    <a:pt x="279" y="91"/>
                    <a:pt x="242" y="69"/>
                  </a:cubicBezTo>
                  <a:cubicBezTo>
                    <a:pt x="169" y="25"/>
                    <a:pt x="86" y="0"/>
                    <a:pt x="0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42"/>
            <p:cNvSpPr/>
            <p:nvPr/>
          </p:nvSpPr>
          <p:spPr>
            <a:xfrm>
              <a:off x="1461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91" y="1"/>
                  </a:moveTo>
                  <a:cubicBezTo>
                    <a:pt x="278" y="3"/>
                    <a:pt x="269" y="14"/>
                    <a:pt x="273" y="25"/>
                  </a:cubicBezTo>
                  <a:lnTo>
                    <a:pt x="300" y="115"/>
                  </a:lnTo>
                  <a:cubicBezTo>
                    <a:pt x="302" y="124"/>
                    <a:pt x="297" y="135"/>
                    <a:pt x="286" y="137"/>
                  </a:cubicBezTo>
                  <a:cubicBezTo>
                    <a:pt x="273" y="142"/>
                    <a:pt x="258" y="148"/>
                    <a:pt x="245" y="155"/>
                  </a:cubicBezTo>
                  <a:cubicBezTo>
                    <a:pt x="242" y="156"/>
                    <a:pt x="239" y="157"/>
                    <a:pt x="236" y="157"/>
                  </a:cubicBezTo>
                  <a:cubicBezTo>
                    <a:pt x="230" y="157"/>
                    <a:pt x="226" y="154"/>
                    <a:pt x="223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60" y="56"/>
                  </a:cubicBezTo>
                  <a:cubicBezTo>
                    <a:pt x="155" y="56"/>
                    <a:pt x="151" y="58"/>
                    <a:pt x="148" y="60"/>
                  </a:cubicBezTo>
                  <a:lnTo>
                    <a:pt x="104" y="104"/>
                  </a:lnTo>
                  <a:lnTo>
                    <a:pt x="60" y="150"/>
                  </a:lnTo>
                  <a:cubicBezTo>
                    <a:pt x="51" y="157"/>
                    <a:pt x="53" y="170"/>
                    <a:pt x="64" y="177"/>
                  </a:cubicBezTo>
                  <a:lnTo>
                    <a:pt x="146" y="223"/>
                  </a:lnTo>
                  <a:cubicBezTo>
                    <a:pt x="154" y="227"/>
                    <a:pt x="159" y="238"/>
                    <a:pt x="154" y="247"/>
                  </a:cubicBezTo>
                  <a:cubicBezTo>
                    <a:pt x="146" y="260"/>
                    <a:pt x="141" y="273"/>
                    <a:pt x="137" y="289"/>
                  </a:cubicBezTo>
                  <a:cubicBezTo>
                    <a:pt x="133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5" y="300"/>
                  </a:cubicBezTo>
                  <a:lnTo>
                    <a:pt x="23" y="273"/>
                  </a:lnTo>
                  <a:cubicBezTo>
                    <a:pt x="21" y="273"/>
                    <a:pt x="20" y="273"/>
                    <a:pt x="19" y="273"/>
                  </a:cubicBezTo>
                  <a:cubicBezTo>
                    <a:pt x="9" y="273"/>
                    <a:pt x="1" y="281"/>
                    <a:pt x="1" y="291"/>
                  </a:cubicBezTo>
                  <a:lnTo>
                    <a:pt x="1" y="416"/>
                  </a:lnTo>
                  <a:cubicBezTo>
                    <a:pt x="1" y="426"/>
                    <a:pt x="9" y="434"/>
                    <a:pt x="19" y="434"/>
                  </a:cubicBezTo>
                  <a:cubicBezTo>
                    <a:pt x="20" y="434"/>
                    <a:pt x="21" y="434"/>
                    <a:pt x="23" y="434"/>
                  </a:cubicBezTo>
                  <a:lnTo>
                    <a:pt x="115" y="408"/>
                  </a:lnTo>
                  <a:cubicBezTo>
                    <a:pt x="116" y="407"/>
                    <a:pt x="118" y="407"/>
                    <a:pt x="119" y="407"/>
                  </a:cubicBezTo>
                  <a:cubicBezTo>
                    <a:pt x="127" y="407"/>
                    <a:pt x="133" y="411"/>
                    <a:pt x="137" y="419"/>
                  </a:cubicBezTo>
                  <a:cubicBezTo>
                    <a:pt x="141" y="434"/>
                    <a:pt x="146" y="447"/>
                    <a:pt x="154" y="460"/>
                  </a:cubicBezTo>
                  <a:cubicBezTo>
                    <a:pt x="159" y="469"/>
                    <a:pt x="154" y="480"/>
                    <a:pt x="146" y="484"/>
                  </a:cubicBezTo>
                  <a:lnTo>
                    <a:pt x="64" y="531"/>
                  </a:lnTo>
                  <a:cubicBezTo>
                    <a:pt x="53" y="535"/>
                    <a:pt x="51" y="550"/>
                    <a:pt x="60" y="557"/>
                  </a:cubicBezTo>
                  <a:lnTo>
                    <a:pt x="104" y="601"/>
                  </a:lnTo>
                  <a:lnTo>
                    <a:pt x="148" y="645"/>
                  </a:lnTo>
                  <a:cubicBezTo>
                    <a:pt x="152" y="649"/>
                    <a:pt x="156" y="650"/>
                    <a:pt x="161" y="650"/>
                  </a:cubicBezTo>
                  <a:cubicBezTo>
                    <a:pt x="167" y="650"/>
                    <a:pt x="173" y="648"/>
                    <a:pt x="176" y="643"/>
                  </a:cubicBezTo>
                  <a:lnTo>
                    <a:pt x="223" y="559"/>
                  </a:lnTo>
                  <a:cubicBezTo>
                    <a:pt x="226" y="553"/>
                    <a:pt x="230" y="550"/>
                    <a:pt x="236" y="550"/>
                  </a:cubicBezTo>
                  <a:cubicBezTo>
                    <a:pt x="239" y="550"/>
                    <a:pt x="242" y="551"/>
                    <a:pt x="245" y="553"/>
                  </a:cubicBezTo>
                  <a:cubicBezTo>
                    <a:pt x="258" y="559"/>
                    <a:pt x="273" y="566"/>
                    <a:pt x="286" y="570"/>
                  </a:cubicBezTo>
                  <a:cubicBezTo>
                    <a:pt x="297" y="572"/>
                    <a:pt x="302" y="583"/>
                    <a:pt x="300" y="592"/>
                  </a:cubicBezTo>
                  <a:lnTo>
                    <a:pt x="273" y="682"/>
                  </a:lnTo>
                  <a:cubicBezTo>
                    <a:pt x="269" y="693"/>
                    <a:pt x="278" y="704"/>
                    <a:pt x="291" y="704"/>
                  </a:cubicBezTo>
                  <a:lnTo>
                    <a:pt x="414" y="704"/>
                  </a:lnTo>
                  <a:cubicBezTo>
                    <a:pt x="427" y="704"/>
                    <a:pt x="436" y="693"/>
                    <a:pt x="431" y="682"/>
                  </a:cubicBezTo>
                  <a:lnTo>
                    <a:pt x="405" y="592"/>
                  </a:lnTo>
                  <a:cubicBezTo>
                    <a:pt x="403" y="583"/>
                    <a:pt x="407" y="572"/>
                    <a:pt x="416" y="570"/>
                  </a:cubicBezTo>
                  <a:cubicBezTo>
                    <a:pt x="431" y="566"/>
                    <a:pt x="445" y="559"/>
                    <a:pt x="458" y="553"/>
                  </a:cubicBezTo>
                  <a:cubicBezTo>
                    <a:pt x="461" y="551"/>
                    <a:pt x="464" y="550"/>
                    <a:pt x="467" y="550"/>
                  </a:cubicBezTo>
                  <a:cubicBezTo>
                    <a:pt x="473" y="550"/>
                    <a:pt x="479" y="553"/>
                    <a:pt x="482" y="559"/>
                  </a:cubicBezTo>
                  <a:lnTo>
                    <a:pt x="528" y="643"/>
                  </a:lnTo>
                  <a:cubicBezTo>
                    <a:pt x="531" y="648"/>
                    <a:pt x="536" y="650"/>
                    <a:pt x="541" y="650"/>
                  </a:cubicBezTo>
                  <a:cubicBezTo>
                    <a:pt x="546" y="650"/>
                    <a:pt x="551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48"/>
                    <a:pt x="649" y="535"/>
                    <a:pt x="640" y="531"/>
                  </a:cubicBezTo>
                  <a:lnTo>
                    <a:pt x="557" y="484"/>
                  </a:lnTo>
                  <a:cubicBezTo>
                    <a:pt x="548" y="480"/>
                    <a:pt x="546" y="469"/>
                    <a:pt x="550" y="460"/>
                  </a:cubicBezTo>
                  <a:cubicBezTo>
                    <a:pt x="557" y="447"/>
                    <a:pt x="563" y="434"/>
                    <a:pt x="568" y="419"/>
                  </a:cubicBezTo>
                  <a:cubicBezTo>
                    <a:pt x="569" y="411"/>
                    <a:pt x="577" y="407"/>
                    <a:pt x="585" y="407"/>
                  </a:cubicBezTo>
                  <a:cubicBezTo>
                    <a:pt x="587" y="407"/>
                    <a:pt x="588" y="407"/>
                    <a:pt x="590" y="408"/>
                  </a:cubicBezTo>
                  <a:lnTo>
                    <a:pt x="680" y="434"/>
                  </a:lnTo>
                  <a:cubicBezTo>
                    <a:pt x="681" y="434"/>
                    <a:pt x="682" y="434"/>
                    <a:pt x="683" y="434"/>
                  </a:cubicBezTo>
                  <a:cubicBezTo>
                    <a:pt x="693" y="434"/>
                    <a:pt x="702" y="426"/>
                    <a:pt x="702" y="416"/>
                  </a:cubicBezTo>
                  <a:lnTo>
                    <a:pt x="702" y="291"/>
                  </a:lnTo>
                  <a:cubicBezTo>
                    <a:pt x="702" y="281"/>
                    <a:pt x="693" y="273"/>
                    <a:pt x="683" y="273"/>
                  </a:cubicBezTo>
                  <a:cubicBezTo>
                    <a:pt x="682" y="273"/>
                    <a:pt x="681" y="273"/>
                    <a:pt x="680" y="273"/>
                  </a:cubicBezTo>
                  <a:lnTo>
                    <a:pt x="590" y="300"/>
                  </a:lnTo>
                  <a:cubicBezTo>
                    <a:pt x="588" y="300"/>
                    <a:pt x="587" y="300"/>
                    <a:pt x="585" y="300"/>
                  </a:cubicBezTo>
                  <a:cubicBezTo>
                    <a:pt x="577" y="300"/>
                    <a:pt x="569" y="296"/>
                    <a:pt x="568" y="289"/>
                  </a:cubicBezTo>
                  <a:cubicBezTo>
                    <a:pt x="563" y="273"/>
                    <a:pt x="557" y="260"/>
                    <a:pt x="550" y="247"/>
                  </a:cubicBezTo>
                  <a:cubicBezTo>
                    <a:pt x="546" y="238"/>
                    <a:pt x="548" y="227"/>
                    <a:pt x="557" y="223"/>
                  </a:cubicBezTo>
                  <a:lnTo>
                    <a:pt x="640" y="177"/>
                  </a:lnTo>
                  <a:cubicBezTo>
                    <a:pt x="649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2" y="58"/>
                    <a:pt x="548" y="56"/>
                    <a:pt x="544" y="56"/>
                  </a:cubicBezTo>
                  <a:cubicBezTo>
                    <a:pt x="537" y="56"/>
                    <a:pt x="531" y="59"/>
                    <a:pt x="528" y="65"/>
                  </a:cubicBezTo>
                  <a:lnTo>
                    <a:pt x="482" y="148"/>
                  </a:lnTo>
                  <a:cubicBezTo>
                    <a:pt x="479" y="154"/>
                    <a:pt x="473" y="157"/>
                    <a:pt x="467" y="157"/>
                  </a:cubicBezTo>
                  <a:cubicBezTo>
                    <a:pt x="464" y="157"/>
                    <a:pt x="461" y="156"/>
                    <a:pt x="458" y="155"/>
                  </a:cubicBezTo>
                  <a:cubicBezTo>
                    <a:pt x="445" y="148"/>
                    <a:pt x="431" y="142"/>
                    <a:pt x="416" y="137"/>
                  </a:cubicBezTo>
                  <a:cubicBezTo>
                    <a:pt x="407" y="135"/>
                    <a:pt x="403" y="124"/>
                    <a:pt x="405" y="115"/>
                  </a:cubicBezTo>
                  <a:lnTo>
                    <a:pt x="431" y="25"/>
                  </a:lnTo>
                  <a:cubicBezTo>
                    <a:pt x="436" y="14"/>
                    <a:pt x="427" y="1"/>
                    <a:pt x="41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42"/>
            <p:cNvSpPr/>
            <p:nvPr/>
          </p:nvSpPr>
          <p:spPr>
            <a:xfrm>
              <a:off x="1465250" y="4044600"/>
              <a:ext cx="9125" cy="6925"/>
            </a:xfrm>
            <a:custGeom>
              <a:avLst/>
              <a:gdLst/>
              <a:ahLst/>
              <a:cxnLst/>
              <a:rect l="l" t="t" r="r" b="b"/>
              <a:pathLst>
                <a:path w="365" h="277" extrusionOk="0">
                  <a:moveTo>
                    <a:pt x="79" y="0"/>
                  </a:moveTo>
                  <a:lnTo>
                    <a:pt x="79" y="0"/>
                  </a:lnTo>
                  <a:cubicBezTo>
                    <a:pt x="0" y="84"/>
                    <a:pt x="31" y="222"/>
                    <a:pt x="139" y="264"/>
                  </a:cubicBezTo>
                  <a:cubicBezTo>
                    <a:pt x="159" y="273"/>
                    <a:pt x="180" y="277"/>
                    <a:pt x="201" y="277"/>
                  </a:cubicBezTo>
                  <a:cubicBezTo>
                    <a:pt x="287" y="277"/>
                    <a:pt x="363" y="207"/>
                    <a:pt x="365" y="115"/>
                  </a:cubicBezTo>
                  <a:lnTo>
                    <a:pt x="365" y="115"/>
                  </a:lnTo>
                  <a:cubicBezTo>
                    <a:pt x="334" y="150"/>
                    <a:pt x="290" y="170"/>
                    <a:pt x="244" y="172"/>
                  </a:cubicBezTo>
                  <a:cubicBezTo>
                    <a:pt x="152" y="172"/>
                    <a:pt x="79" y="97"/>
                    <a:pt x="79" y="7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2"/>
            <p:cNvSpPr/>
            <p:nvPr/>
          </p:nvSpPr>
          <p:spPr>
            <a:xfrm>
              <a:off x="151667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0" y="1"/>
                    <a:pt x="0" y="156"/>
                    <a:pt x="0" y="388"/>
                  </a:cubicBezTo>
                  <a:cubicBezTo>
                    <a:pt x="0" y="603"/>
                    <a:pt x="172" y="774"/>
                    <a:pt x="387" y="774"/>
                  </a:cubicBezTo>
                  <a:cubicBezTo>
                    <a:pt x="730" y="774"/>
                    <a:pt x="903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rgbClr val="FFF4B8"/>
            </a:solidFill>
            <a:ln w="50" cap="flat" cmpd="sng">
              <a:solidFill>
                <a:srgbClr val="FFC23D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2"/>
            <p:cNvSpPr/>
            <p:nvPr/>
          </p:nvSpPr>
          <p:spPr>
            <a:xfrm>
              <a:off x="1526325" y="4035975"/>
              <a:ext cx="11625" cy="18375"/>
            </a:xfrm>
            <a:custGeom>
              <a:avLst/>
              <a:gdLst/>
              <a:ahLst/>
              <a:cxnLst/>
              <a:rect l="l" t="t" r="r" b="b"/>
              <a:pathLst>
                <a:path w="465" h="735" extrusionOk="0">
                  <a:moveTo>
                    <a:pt x="1" y="0"/>
                  </a:moveTo>
                  <a:cubicBezTo>
                    <a:pt x="84" y="3"/>
                    <a:pt x="168" y="25"/>
                    <a:pt x="241" y="69"/>
                  </a:cubicBezTo>
                  <a:cubicBezTo>
                    <a:pt x="276" y="93"/>
                    <a:pt x="309" y="119"/>
                    <a:pt x="337" y="152"/>
                  </a:cubicBezTo>
                  <a:cubicBezTo>
                    <a:pt x="350" y="167"/>
                    <a:pt x="364" y="183"/>
                    <a:pt x="377" y="200"/>
                  </a:cubicBezTo>
                  <a:cubicBezTo>
                    <a:pt x="388" y="218"/>
                    <a:pt x="399" y="238"/>
                    <a:pt x="408" y="255"/>
                  </a:cubicBezTo>
                  <a:cubicBezTo>
                    <a:pt x="445" y="332"/>
                    <a:pt x="460" y="418"/>
                    <a:pt x="454" y="502"/>
                  </a:cubicBezTo>
                  <a:cubicBezTo>
                    <a:pt x="445" y="587"/>
                    <a:pt x="414" y="666"/>
                    <a:pt x="364" y="734"/>
                  </a:cubicBezTo>
                  <a:cubicBezTo>
                    <a:pt x="416" y="669"/>
                    <a:pt x="447" y="587"/>
                    <a:pt x="456" y="502"/>
                  </a:cubicBezTo>
                  <a:cubicBezTo>
                    <a:pt x="465" y="418"/>
                    <a:pt x="449" y="332"/>
                    <a:pt x="412" y="255"/>
                  </a:cubicBezTo>
                  <a:cubicBezTo>
                    <a:pt x="403" y="236"/>
                    <a:pt x="392" y="218"/>
                    <a:pt x="379" y="200"/>
                  </a:cubicBezTo>
                  <a:cubicBezTo>
                    <a:pt x="368" y="183"/>
                    <a:pt x="355" y="165"/>
                    <a:pt x="339" y="150"/>
                  </a:cubicBezTo>
                  <a:cubicBezTo>
                    <a:pt x="311" y="119"/>
                    <a:pt x="278" y="91"/>
                    <a:pt x="243" y="69"/>
                  </a:cubicBezTo>
                  <a:cubicBezTo>
                    <a:pt x="170" y="25"/>
                    <a:pt x="84" y="0"/>
                    <a:pt x="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2"/>
            <p:cNvSpPr/>
            <p:nvPr/>
          </p:nvSpPr>
          <p:spPr>
            <a:xfrm>
              <a:off x="1517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88" y="1"/>
                  </a:moveTo>
                  <a:cubicBezTo>
                    <a:pt x="277" y="3"/>
                    <a:pt x="268" y="14"/>
                    <a:pt x="270" y="25"/>
                  </a:cubicBezTo>
                  <a:lnTo>
                    <a:pt x="299" y="115"/>
                  </a:lnTo>
                  <a:cubicBezTo>
                    <a:pt x="301" y="124"/>
                    <a:pt x="297" y="135"/>
                    <a:pt x="288" y="137"/>
                  </a:cubicBezTo>
                  <a:cubicBezTo>
                    <a:pt x="273" y="142"/>
                    <a:pt x="259" y="148"/>
                    <a:pt x="246" y="155"/>
                  </a:cubicBezTo>
                  <a:cubicBezTo>
                    <a:pt x="243" y="156"/>
                    <a:pt x="240" y="157"/>
                    <a:pt x="237" y="157"/>
                  </a:cubicBezTo>
                  <a:cubicBezTo>
                    <a:pt x="231" y="157"/>
                    <a:pt x="225" y="154"/>
                    <a:pt x="222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59" y="56"/>
                  </a:cubicBezTo>
                  <a:cubicBezTo>
                    <a:pt x="155" y="56"/>
                    <a:pt x="151" y="58"/>
                    <a:pt x="147" y="60"/>
                  </a:cubicBezTo>
                  <a:lnTo>
                    <a:pt x="103" y="104"/>
                  </a:lnTo>
                  <a:lnTo>
                    <a:pt x="59" y="150"/>
                  </a:lnTo>
                  <a:cubicBezTo>
                    <a:pt x="53" y="157"/>
                    <a:pt x="55" y="170"/>
                    <a:pt x="64" y="177"/>
                  </a:cubicBezTo>
                  <a:lnTo>
                    <a:pt x="147" y="223"/>
                  </a:lnTo>
                  <a:cubicBezTo>
                    <a:pt x="154" y="227"/>
                    <a:pt x="158" y="238"/>
                    <a:pt x="154" y="247"/>
                  </a:cubicBezTo>
                  <a:cubicBezTo>
                    <a:pt x="147" y="260"/>
                    <a:pt x="141" y="273"/>
                    <a:pt x="136" y="289"/>
                  </a:cubicBezTo>
                  <a:cubicBezTo>
                    <a:pt x="135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4" y="300"/>
                  </a:cubicBezTo>
                  <a:lnTo>
                    <a:pt x="24" y="273"/>
                  </a:lnTo>
                  <a:cubicBezTo>
                    <a:pt x="23" y="273"/>
                    <a:pt x="22" y="273"/>
                    <a:pt x="21" y="273"/>
                  </a:cubicBezTo>
                  <a:cubicBezTo>
                    <a:pt x="11" y="273"/>
                    <a:pt x="0" y="281"/>
                    <a:pt x="0" y="291"/>
                  </a:cubicBezTo>
                  <a:lnTo>
                    <a:pt x="0" y="416"/>
                  </a:lnTo>
                  <a:cubicBezTo>
                    <a:pt x="0" y="426"/>
                    <a:pt x="11" y="434"/>
                    <a:pt x="21" y="434"/>
                  </a:cubicBezTo>
                  <a:cubicBezTo>
                    <a:pt x="22" y="434"/>
                    <a:pt x="23" y="434"/>
                    <a:pt x="24" y="434"/>
                  </a:cubicBezTo>
                  <a:lnTo>
                    <a:pt x="114" y="408"/>
                  </a:lnTo>
                  <a:cubicBezTo>
                    <a:pt x="116" y="407"/>
                    <a:pt x="117" y="407"/>
                    <a:pt x="119" y="407"/>
                  </a:cubicBezTo>
                  <a:cubicBezTo>
                    <a:pt x="126" y="407"/>
                    <a:pt x="133" y="411"/>
                    <a:pt x="136" y="419"/>
                  </a:cubicBezTo>
                  <a:cubicBezTo>
                    <a:pt x="141" y="434"/>
                    <a:pt x="147" y="447"/>
                    <a:pt x="154" y="460"/>
                  </a:cubicBezTo>
                  <a:cubicBezTo>
                    <a:pt x="158" y="469"/>
                    <a:pt x="154" y="480"/>
                    <a:pt x="147" y="484"/>
                  </a:cubicBezTo>
                  <a:lnTo>
                    <a:pt x="64" y="531"/>
                  </a:lnTo>
                  <a:cubicBezTo>
                    <a:pt x="55" y="535"/>
                    <a:pt x="53" y="548"/>
                    <a:pt x="59" y="557"/>
                  </a:cubicBezTo>
                  <a:lnTo>
                    <a:pt x="103" y="601"/>
                  </a:lnTo>
                  <a:lnTo>
                    <a:pt x="147" y="645"/>
                  </a:lnTo>
                  <a:cubicBezTo>
                    <a:pt x="151" y="649"/>
                    <a:pt x="156" y="650"/>
                    <a:pt x="161" y="650"/>
                  </a:cubicBezTo>
                  <a:cubicBezTo>
                    <a:pt x="166" y="650"/>
                    <a:pt x="172" y="648"/>
                    <a:pt x="176" y="643"/>
                  </a:cubicBezTo>
                  <a:lnTo>
                    <a:pt x="222" y="559"/>
                  </a:lnTo>
                  <a:cubicBezTo>
                    <a:pt x="225" y="553"/>
                    <a:pt x="231" y="550"/>
                    <a:pt x="237" y="550"/>
                  </a:cubicBezTo>
                  <a:cubicBezTo>
                    <a:pt x="240" y="550"/>
                    <a:pt x="243" y="551"/>
                    <a:pt x="246" y="553"/>
                  </a:cubicBezTo>
                  <a:cubicBezTo>
                    <a:pt x="259" y="559"/>
                    <a:pt x="273" y="566"/>
                    <a:pt x="288" y="570"/>
                  </a:cubicBezTo>
                  <a:cubicBezTo>
                    <a:pt x="297" y="572"/>
                    <a:pt x="301" y="583"/>
                    <a:pt x="299" y="592"/>
                  </a:cubicBezTo>
                  <a:lnTo>
                    <a:pt x="270" y="682"/>
                  </a:lnTo>
                  <a:cubicBezTo>
                    <a:pt x="268" y="693"/>
                    <a:pt x="277" y="704"/>
                    <a:pt x="288" y="704"/>
                  </a:cubicBezTo>
                  <a:lnTo>
                    <a:pt x="413" y="704"/>
                  </a:lnTo>
                  <a:cubicBezTo>
                    <a:pt x="424" y="704"/>
                    <a:pt x="433" y="693"/>
                    <a:pt x="431" y="682"/>
                  </a:cubicBezTo>
                  <a:lnTo>
                    <a:pt x="405" y="592"/>
                  </a:lnTo>
                  <a:cubicBezTo>
                    <a:pt x="400" y="583"/>
                    <a:pt x="407" y="572"/>
                    <a:pt x="416" y="570"/>
                  </a:cubicBezTo>
                  <a:cubicBezTo>
                    <a:pt x="429" y="566"/>
                    <a:pt x="444" y="559"/>
                    <a:pt x="457" y="553"/>
                  </a:cubicBezTo>
                  <a:cubicBezTo>
                    <a:pt x="460" y="551"/>
                    <a:pt x="463" y="550"/>
                    <a:pt x="466" y="550"/>
                  </a:cubicBezTo>
                  <a:cubicBezTo>
                    <a:pt x="472" y="550"/>
                    <a:pt x="477" y="553"/>
                    <a:pt x="481" y="559"/>
                  </a:cubicBezTo>
                  <a:lnTo>
                    <a:pt x="528" y="643"/>
                  </a:lnTo>
                  <a:cubicBezTo>
                    <a:pt x="530" y="648"/>
                    <a:pt x="535" y="650"/>
                    <a:pt x="541" y="650"/>
                  </a:cubicBezTo>
                  <a:cubicBezTo>
                    <a:pt x="545" y="650"/>
                    <a:pt x="550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50"/>
                    <a:pt x="648" y="535"/>
                    <a:pt x="637" y="531"/>
                  </a:cubicBezTo>
                  <a:lnTo>
                    <a:pt x="556" y="484"/>
                  </a:lnTo>
                  <a:cubicBezTo>
                    <a:pt x="547" y="480"/>
                    <a:pt x="545" y="469"/>
                    <a:pt x="550" y="460"/>
                  </a:cubicBezTo>
                  <a:cubicBezTo>
                    <a:pt x="556" y="447"/>
                    <a:pt x="563" y="434"/>
                    <a:pt x="567" y="419"/>
                  </a:cubicBezTo>
                  <a:cubicBezTo>
                    <a:pt x="569" y="411"/>
                    <a:pt x="575" y="407"/>
                    <a:pt x="582" y="407"/>
                  </a:cubicBezTo>
                  <a:cubicBezTo>
                    <a:pt x="584" y="407"/>
                    <a:pt x="585" y="407"/>
                    <a:pt x="587" y="408"/>
                  </a:cubicBezTo>
                  <a:lnTo>
                    <a:pt x="679" y="434"/>
                  </a:lnTo>
                  <a:cubicBezTo>
                    <a:pt x="680" y="434"/>
                    <a:pt x="682" y="434"/>
                    <a:pt x="683" y="434"/>
                  </a:cubicBezTo>
                  <a:cubicBezTo>
                    <a:pt x="692" y="434"/>
                    <a:pt x="701" y="426"/>
                    <a:pt x="701" y="416"/>
                  </a:cubicBezTo>
                  <a:lnTo>
                    <a:pt x="701" y="291"/>
                  </a:lnTo>
                  <a:cubicBezTo>
                    <a:pt x="701" y="281"/>
                    <a:pt x="692" y="273"/>
                    <a:pt x="683" y="273"/>
                  </a:cubicBezTo>
                  <a:cubicBezTo>
                    <a:pt x="682" y="273"/>
                    <a:pt x="680" y="273"/>
                    <a:pt x="679" y="273"/>
                  </a:cubicBezTo>
                  <a:lnTo>
                    <a:pt x="587" y="300"/>
                  </a:lnTo>
                  <a:cubicBezTo>
                    <a:pt x="585" y="300"/>
                    <a:pt x="584" y="300"/>
                    <a:pt x="582" y="300"/>
                  </a:cubicBezTo>
                  <a:cubicBezTo>
                    <a:pt x="575" y="300"/>
                    <a:pt x="569" y="296"/>
                    <a:pt x="567" y="289"/>
                  </a:cubicBezTo>
                  <a:cubicBezTo>
                    <a:pt x="563" y="273"/>
                    <a:pt x="556" y="260"/>
                    <a:pt x="550" y="247"/>
                  </a:cubicBezTo>
                  <a:cubicBezTo>
                    <a:pt x="545" y="238"/>
                    <a:pt x="547" y="227"/>
                    <a:pt x="556" y="223"/>
                  </a:cubicBezTo>
                  <a:lnTo>
                    <a:pt x="637" y="177"/>
                  </a:lnTo>
                  <a:cubicBezTo>
                    <a:pt x="648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1" y="58"/>
                    <a:pt x="546" y="56"/>
                    <a:pt x="542" y="56"/>
                  </a:cubicBezTo>
                  <a:cubicBezTo>
                    <a:pt x="536" y="56"/>
                    <a:pt x="530" y="59"/>
                    <a:pt x="528" y="65"/>
                  </a:cubicBezTo>
                  <a:lnTo>
                    <a:pt x="481" y="148"/>
                  </a:lnTo>
                  <a:cubicBezTo>
                    <a:pt x="477" y="154"/>
                    <a:pt x="472" y="157"/>
                    <a:pt x="466" y="157"/>
                  </a:cubicBezTo>
                  <a:cubicBezTo>
                    <a:pt x="463" y="157"/>
                    <a:pt x="460" y="156"/>
                    <a:pt x="457" y="155"/>
                  </a:cubicBezTo>
                  <a:cubicBezTo>
                    <a:pt x="444" y="148"/>
                    <a:pt x="429" y="142"/>
                    <a:pt x="416" y="137"/>
                  </a:cubicBezTo>
                  <a:cubicBezTo>
                    <a:pt x="407" y="135"/>
                    <a:pt x="400" y="124"/>
                    <a:pt x="405" y="115"/>
                  </a:cubicBezTo>
                  <a:lnTo>
                    <a:pt x="431" y="25"/>
                  </a:lnTo>
                  <a:cubicBezTo>
                    <a:pt x="433" y="14"/>
                    <a:pt x="427" y="3"/>
                    <a:pt x="41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42"/>
            <p:cNvSpPr/>
            <p:nvPr/>
          </p:nvSpPr>
          <p:spPr>
            <a:xfrm>
              <a:off x="1522225" y="4044600"/>
              <a:ext cx="8200" cy="6375"/>
            </a:xfrm>
            <a:custGeom>
              <a:avLst/>
              <a:gdLst/>
              <a:ahLst/>
              <a:cxnLst/>
              <a:rect l="l" t="t" r="r" b="b"/>
              <a:pathLst>
                <a:path w="328" h="255" extrusionOk="0">
                  <a:moveTo>
                    <a:pt x="42" y="0"/>
                  </a:moveTo>
                  <a:cubicBezTo>
                    <a:pt x="16" y="29"/>
                    <a:pt x="0" y="69"/>
                    <a:pt x="0" y="108"/>
                  </a:cubicBezTo>
                  <a:cubicBezTo>
                    <a:pt x="10" y="205"/>
                    <a:pt x="87" y="255"/>
                    <a:pt x="165" y="255"/>
                  </a:cubicBezTo>
                  <a:cubicBezTo>
                    <a:pt x="239" y="255"/>
                    <a:pt x="314" y="209"/>
                    <a:pt x="328" y="115"/>
                  </a:cubicBezTo>
                  <a:lnTo>
                    <a:pt x="328" y="115"/>
                  </a:lnTo>
                  <a:cubicBezTo>
                    <a:pt x="297" y="150"/>
                    <a:pt x="251" y="170"/>
                    <a:pt x="205" y="172"/>
                  </a:cubicBezTo>
                  <a:cubicBezTo>
                    <a:pt x="114" y="170"/>
                    <a:pt x="42" y="97"/>
                    <a:pt x="42" y="7"/>
                  </a:cubicBezTo>
                  <a:cubicBezTo>
                    <a:pt x="42" y="5"/>
                    <a:pt x="42" y="3"/>
                    <a:pt x="4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42"/>
            <p:cNvSpPr/>
            <p:nvPr/>
          </p:nvSpPr>
          <p:spPr>
            <a:xfrm>
              <a:off x="1486775" y="4040975"/>
              <a:ext cx="24850" cy="12050"/>
            </a:xfrm>
            <a:custGeom>
              <a:avLst/>
              <a:gdLst/>
              <a:ahLst/>
              <a:cxnLst/>
              <a:rect l="l" t="t" r="r" b="b"/>
              <a:pathLst>
                <a:path w="994" h="482" extrusionOk="0">
                  <a:moveTo>
                    <a:pt x="14" y="0"/>
                  </a:moveTo>
                  <a:cubicBezTo>
                    <a:pt x="7" y="0"/>
                    <a:pt x="1" y="7"/>
                    <a:pt x="1" y="16"/>
                  </a:cubicBezTo>
                  <a:lnTo>
                    <a:pt x="1" y="466"/>
                  </a:lnTo>
                  <a:cubicBezTo>
                    <a:pt x="1" y="475"/>
                    <a:pt x="7" y="482"/>
                    <a:pt x="14" y="482"/>
                  </a:cubicBezTo>
                  <a:lnTo>
                    <a:pt x="981" y="482"/>
                  </a:lnTo>
                  <a:cubicBezTo>
                    <a:pt x="987" y="482"/>
                    <a:pt x="994" y="475"/>
                    <a:pt x="994" y="466"/>
                  </a:cubicBezTo>
                  <a:lnTo>
                    <a:pt x="994" y="16"/>
                  </a:lnTo>
                  <a:cubicBezTo>
                    <a:pt x="994" y="7"/>
                    <a:pt x="987" y="0"/>
                    <a:pt x="98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2"/>
            <p:cNvSpPr/>
            <p:nvPr/>
          </p:nvSpPr>
          <p:spPr>
            <a:xfrm>
              <a:off x="1488050" y="4041900"/>
              <a:ext cx="22325" cy="10200"/>
            </a:xfrm>
            <a:custGeom>
              <a:avLst/>
              <a:gdLst/>
              <a:ahLst/>
              <a:cxnLst/>
              <a:rect l="l" t="t" r="r" b="b"/>
              <a:pathLst>
                <a:path w="893" h="408" fill="none" extrusionOk="0">
                  <a:moveTo>
                    <a:pt x="13" y="1"/>
                  </a:moveTo>
                  <a:lnTo>
                    <a:pt x="879" y="1"/>
                  </a:lnTo>
                  <a:cubicBezTo>
                    <a:pt x="886" y="1"/>
                    <a:pt x="892" y="7"/>
                    <a:pt x="892" y="14"/>
                  </a:cubicBezTo>
                  <a:lnTo>
                    <a:pt x="892" y="394"/>
                  </a:lnTo>
                  <a:cubicBezTo>
                    <a:pt x="892" y="401"/>
                    <a:pt x="886" y="407"/>
                    <a:pt x="879" y="407"/>
                  </a:cubicBezTo>
                  <a:lnTo>
                    <a:pt x="13" y="407"/>
                  </a:lnTo>
                  <a:cubicBezTo>
                    <a:pt x="7" y="407"/>
                    <a:pt x="0" y="401"/>
                    <a:pt x="0" y="394"/>
                  </a:cubicBezTo>
                  <a:lnTo>
                    <a:pt x="0" y="14"/>
                  </a:lnTo>
                  <a:cubicBezTo>
                    <a:pt x="0" y="7"/>
                    <a:pt x="7" y="1"/>
                    <a:pt x="13" y="1"/>
                  </a:cubicBezTo>
                  <a:close/>
                </a:path>
              </a:pathLst>
            </a:custGeom>
            <a:noFill/>
            <a:ln w="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42"/>
            <p:cNvSpPr/>
            <p:nvPr/>
          </p:nvSpPr>
          <p:spPr>
            <a:xfrm>
              <a:off x="1465525" y="3994275"/>
              <a:ext cx="6650" cy="6675"/>
            </a:xfrm>
            <a:custGeom>
              <a:avLst/>
              <a:gdLst/>
              <a:ahLst/>
              <a:cxnLst/>
              <a:rect l="l" t="t" r="r" b="b"/>
              <a:pathLst>
                <a:path w="266" h="267" extrusionOk="0">
                  <a:moveTo>
                    <a:pt x="134" y="0"/>
                  </a:moveTo>
                  <a:cubicBezTo>
                    <a:pt x="59" y="0"/>
                    <a:pt x="0" y="60"/>
                    <a:pt x="0" y="134"/>
                  </a:cubicBezTo>
                  <a:cubicBezTo>
                    <a:pt x="0" y="207"/>
                    <a:pt x="59" y="266"/>
                    <a:pt x="134" y="266"/>
                  </a:cubicBezTo>
                  <a:cubicBezTo>
                    <a:pt x="207" y="266"/>
                    <a:pt x="266" y="207"/>
                    <a:pt x="266" y="134"/>
                  </a:cubicBezTo>
                  <a:cubicBezTo>
                    <a:pt x="266" y="60"/>
                    <a:pt x="207" y="0"/>
                    <a:pt x="13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42"/>
            <p:cNvSpPr/>
            <p:nvPr/>
          </p:nvSpPr>
          <p:spPr>
            <a:xfrm>
              <a:off x="1466225" y="3995650"/>
              <a:ext cx="4600" cy="3925"/>
            </a:xfrm>
            <a:custGeom>
              <a:avLst/>
              <a:gdLst/>
              <a:ahLst/>
              <a:cxnLst/>
              <a:rect l="l" t="t" r="r" b="b"/>
              <a:pathLst>
                <a:path w="184" h="157" extrusionOk="0">
                  <a:moveTo>
                    <a:pt x="106" y="0"/>
                  </a:moveTo>
                  <a:cubicBezTo>
                    <a:pt x="36" y="0"/>
                    <a:pt x="1" y="84"/>
                    <a:pt x="49" y="134"/>
                  </a:cubicBezTo>
                  <a:cubicBezTo>
                    <a:pt x="65" y="150"/>
                    <a:pt x="85" y="157"/>
                    <a:pt x="104" y="157"/>
                  </a:cubicBezTo>
                  <a:cubicBezTo>
                    <a:pt x="144" y="157"/>
                    <a:pt x="183" y="126"/>
                    <a:pt x="183" y="79"/>
                  </a:cubicBezTo>
                  <a:cubicBezTo>
                    <a:pt x="183" y="35"/>
                    <a:pt x="148" y="0"/>
                    <a:pt x="10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42"/>
            <p:cNvSpPr/>
            <p:nvPr/>
          </p:nvSpPr>
          <p:spPr>
            <a:xfrm>
              <a:off x="1452825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48" y="0"/>
                  </a:moveTo>
                  <a:cubicBezTo>
                    <a:pt x="49" y="0"/>
                    <a:pt x="0" y="117"/>
                    <a:pt x="71" y="187"/>
                  </a:cubicBezTo>
                  <a:cubicBezTo>
                    <a:pt x="93" y="209"/>
                    <a:pt x="120" y="219"/>
                    <a:pt x="147" y="219"/>
                  </a:cubicBezTo>
                  <a:cubicBezTo>
                    <a:pt x="203" y="219"/>
                    <a:pt x="257" y="176"/>
                    <a:pt x="257" y="110"/>
                  </a:cubicBezTo>
                  <a:cubicBezTo>
                    <a:pt x="257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42"/>
            <p:cNvSpPr/>
            <p:nvPr/>
          </p:nvSpPr>
          <p:spPr>
            <a:xfrm>
              <a:off x="1454850" y="4006800"/>
              <a:ext cx="3275" cy="3275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67" y="0"/>
                  </a:moveTo>
                  <a:cubicBezTo>
                    <a:pt x="29" y="0"/>
                    <a:pt x="1" y="29"/>
                    <a:pt x="1" y="64"/>
                  </a:cubicBezTo>
                  <a:cubicBezTo>
                    <a:pt x="1" y="102"/>
                    <a:pt x="29" y="130"/>
                    <a:pt x="67" y="130"/>
                  </a:cubicBezTo>
                  <a:cubicBezTo>
                    <a:pt x="102" y="130"/>
                    <a:pt x="130" y="102"/>
                    <a:pt x="130" y="64"/>
                  </a:cubicBezTo>
                  <a:cubicBezTo>
                    <a:pt x="130" y="29"/>
                    <a:pt x="102" y="0"/>
                    <a:pt x="6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42"/>
            <p:cNvSpPr/>
            <p:nvPr/>
          </p:nvSpPr>
          <p:spPr>
            <a:xfrm>
              <a:off x="1526225" y="3994275"/>
              <a:ext cx="6675" cy="6675"/>
            </a:xfrm>
            <a:custGeom>
              <a:avLst/>
              <a:gdLst/>
              <a:ahLst/>
              <a:cxnLst/>
              <a:rect l="l" t="t" r="r" b="b"/>
              <a:pathLst>
                <a:path w="267" h="267" extrusionOk="0">
                  <a:moveTo>
                    <a:pt x="132" y="0"/>
                  </a:moveTo>
                  <a:cubicBezTo>
                    <a:pt x="60" y="0"/>
                    <a:pt x="1" y="60"/>
                    <a:pt x="1" y="134"/>
                  </a:cubicBezTo>
                  <a:cubicBezTo>
                    <a:pt x="1" y="207"/>
                    <a:pt x="60" y="266"/>
                    <a:pt x="132" y="266"/>
                  </a:cubicBezTo>
                  <a:cubicBezTo>
                    <a:pt x="207" y="266"/>
                    <a:pt x="267" y="207"/>
                    <a:pt x="267" y="134"/>
                  </a:cubicBezTo>
                  <a:cubicBezTo>
                    <a:pt x="267" y="60"/>
                    <a:pt x="207" y="0"/>
                    <a:pt x="1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42"/>
            <p:cNvSpPr/>
            <p:nvPr/>
          </p:nvSpPr>
          <p:spPr>
            <a:xfrm>
              <a:off x="1527550" y="3995650"/>
              <a:ext cx="4625" cy="3925"/>
            </a:xfrm>
            <a:custGeom>
              <a:avLst/>
              <a:gdLst/>
              <a:ahLst/>
              <a:cxnLst/>
              <a:rect l="l" t="t" r="r" b="b"/>
              <a:pathLst>
                <a:path w="185" h="157" extrusionOk="0">
                  <a:moveTo>
                    <a:pt x="79" y="0"/>
                  </a:moveTo>
                  <a:cubicBezTo>
                    <a:pt x="35" y="0"/>
                    <a:pt x="0" y="35"/>
                    <a:pt x="3" y="79"/>
                  </a:cubicBezTo>
                  <a:cubicBezTo>
                    <a:pt x="3" y="126"/>
                    <a:pt x="41" y="157"/>
                    <a:pt x="81" y="157"/>
                  </a:cubicBezTo>
                  <a:cubicBezTo>
                    <a:pt x="100" y="157"/>
                    <a:pt x="119" y="150"/>
                    <a:pt x="134" y="134"/>
                  </a:cubicBezTo>
                  <a:cubicBezTo>
                    <a:pt x="185" y="84"/>
                    <a:pt x="150" y="0"/>
                    <a:pt x="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42"/>
            <p:cNvSpPr/>
            <p:nvPr/>
          </p:nvSpPr>
          <p:spPr>
            <a:xfrm>
              <a:off x="1539150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10" y="0"/>
                  </a:moveTo>
                  <a:cubicBezTo>
                    <a:pt x="51" y="0"/>
                    <a:pt x="0" y="49"/>
                    <a:pt x="0" y="110"/>
                  </a:cubicBezTo>
                  <a:cubicBezTo>
                    <a:pt x="0" y="176"/>
                    <a:pt x="54" y="219"/>
                    <a:pt x="111" y="219"/>
                  </a:cubicBezTo>
                  <a:cubicBezTo>
                    <a:pt x="138" y="219"/>
                    <a:pt x="165" y="209"/>
                    <a:pt x="187" y="187"/>
                  </a:cubicBezTo>
                  <a:cubicBezTo>
                    <a:pt x="257" y="117"/>
                    <a:pt x="209" y="0"/>
                    <a:pt x="1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2"/>
            <p:cNvSpPr/>
            <p:nvPr/>
          </p:nvSpPr>
          <p:spPr>
            <a:xfrm>
              <a:off x="1540300" y="400680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66" y="0"/>
                  </a:moveTo>
                  <a:cubicBezTo>
                    <a:pt x="29" y="0"/>
                    <a:pt x="0" y="29"/>
                    <a:pt x="0" y="66"/>
                  </a:cubicBezTo>
                  <a:cubicBezTo>
                    <a:pt x="0" y="105"/>
                    <a:pt x="33" y="131"/>
                    <a:pt x="67" y="131"/>
                  </a:cubicBezTo>
                  <a:cubicBezTo>
                    <a:pt x="83" y="131"/>
                    <a:pt x="99" y="125"/>
                    <a:pt x="112" y="113"/>
                  </a:cubicBezTo>
                  <a:cubicBezTo>
                    <a:pt x="152" y="71"/>
                    <a:pt x="123" y="0"/>
                    <a:pt x="6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2"/>
            <p:cNvSpPr/>
            <p:nvPr/>
          </p:nvSpPr>
          <p:spPr>
            <a:xfrm>
              <a:off x="1446075" y="3991350"/>
              <a:ext cx="83475" cy="8100"/>
            </a:xfrm>
            <a:custGeom>
              <a:avLst/>
              <a:gdLst/>
              <a:ahLst/>
              <a:cxnLst/>
              <a:rect l="l" t="t" r="r" b="b"/>
              <a:pathLst>
                <a:path w="3339" h="324" extrusionOk="0">
                  <a:moveTo>
                    <a:pt x="1703" y="1"/>
                  </a:moveTo>
                  <a:lnTo>
                    <a:pt x="68" y="3"/>
                  </a:lnTo>
                  <a:cubicBezTo>
                    <a:pt x="66" y="3"/>
                    <a:pt x="66" y="5"/>
                    <a:pt x="66" y="5"/>
                  </a:cubicBezTo>
                  <a:lnTo>
                    <a:pt x="0" y="324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1703" y="10"/>
                  </a:lnTo>
                  <a:cubicBezTo>
                    <a:pt x="2248" y="7"/>
                    <a:pt x="2793" y="10"/>
                    <a:pt x="3338" y="5"/>
                  </a:cubicBezTo>
                  <a:cubicBezTo>
                    <a:pt x="2793" y="1"/>
                    <a:pt x="2248" y="3"/>
                    <a:pt x="170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42"/>
            <p:cNvSpPr/>
            <p:nvPr/>
          </p:nvSpPr>
          <p:spPr>
            <a:xfrm>
              <a:off x="1413800" y="4002550"/>
              <a:ext cx="23375" cy="28625"/>
            </a:xfrm>
            <a:custGeom>
              <a:avLst/>
              <a:gdLst/>
              <a:ahLst/>
              <a:cxnLst/>
              <a:rect l="l" t="t" r="r" b="b"/>
              <a:pathLst>
                <a:path w="935" h="1145" extrusionOk="0">
                  <a:moveTo>
                    <a:pt x="100" y="1"/>
                  </a:moveTo>
                  <a:cubicBezTo>
                    <a:pt x="82" y="1"/>
                    <a:pt x="64" y="5"/>
                    <a:pt x="47" y="14"/>
                  </a:cubicBezTo>
                  <a:cubicBezTo>
                    <a:pt x="27" y="25"/>
                    <a:pt x="12" y="43"/>
                    <a:pt x="5" y="65"/>
                  </a:cubicBezTo>
                  <a:cubicBezTo>
                    <a:pt x="1" y="87"/>
                    <a:pt x="1" y="107"/>
                    <a:pt x="1" y="129"/>
                  </a:cubicBezTo>
                  <a:lnTo>
                    <a:pt x="3" y="636"/>
                  </a:lnTo>
                  <a:cubicBezTo>
                    <a:pt x="3" y="806"/>
                    <a:pt x="5" y="975"/>
                    <a:pt x="5" y="1144"/>
                  </a:cubicBezTo>
                  <a:cubicBezTo>
                    <a:pt x="8" y="975"/>
                    <a:pt x="10" y="806"/>
                    <a:pt x="10" y="636"/>
                  </a:cubicBezTo>
                  <a:lnTo>
                    <a:pt x="10" y="129"/>
                  </a:lnTo>
                  <a:cubicBezTo>
                    <a:pt x="10" y="109"/>
                    <a:pt x="10" y="87"/>
                    <a:pt x="14" y="67"/>
                  </a:cubicBezTo>
                  <a:cubicBezTo>
                    <a:pt x="21" y="47"/>
                    <a:pt x="34" y="32"/>
                    <a:pt x="51" y="21"/>
                  </a:cubicBezTo>
                  <a:cubicBezTo>
                    <a:pt x="66" y="14"/>
                    <a:pt x="82" y="9"/>
                    <a:pt x="100" y="9"/>
                  </a:cubicBezTo>
                  <a:cubicBezTo>
                    <a:pt x="103" y="9"/>
                    <a:pt x="107" y="10"/>
                    <a:pt x="111" y="10"/>
                  </a:cubicBezTo>
                  <a:lnTo>
                    <a:pt x="427" y="10"/>
                  </a:lnTo>
                  <a:cubicBezTo>
                    <a:pt x="597" y="10"/>
                    <a:pt x="766" y="8"/>
                    <a:pt x="935" y="6"/>
                  </a:cubicBezTo>
                  <a:cubicBezTo>
                    <a:pt x="766" y="3"/>
                    <a:pt x="597" y="3"/>
                    <a:pt x="427" y="1"/>
                  </a:cubicBezTo>
                  <a:lnTo>
                    <a:pt x="111" y="1"/>
                  </a:lnTo>
                  <a:cubicBezTo>
                    <a:pt x="107" y="1"/>
                    <a:pt x="104" y="1"/>
                    <a:pt x="100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42"/>
            <p:cNvSpPr/>
            <p:nvPr/>
          </p:nvSpPr>
          <p:spPr>
            <a:xfrm>
              <a:off x="1561225" y="4002600"/>
              <a:ext cx="23425" cy="28625"/>
            </a:xfrm>
            <a:custGeom>
              <a:avLst/>
              <a:gdLst/>
              <a:ahLst/>
              <a:cxnLst/>
              <a:rect l="l" t="t" r="r" b="b"/>
              <a:pathLst>
                <a:path w="937" h="1145" extrusionOk="0">
                  <a:moveTo>
                    <a:pt x="838" y="1"/>
                  </a:moveTo>
                  <a:cubicBezTo>
                    <a:pt x="834" y="1"/>
                    <a:pt x="831" y="1"/>
                    <a:pt x="827" y="1"/>
                  </a:cubicBezTo>
                  <a:lnTo>
                    <a:pt x="508" y="1"/>
                  </a:lnTo>
                  <a:cubicBezTo>
                    <a:pt x="339" y="1"/>
                    <a:pt x="170" y="4"/>
                    <a:pt x="1" y="4"/>
                  </a:cubicBezTo>
                  <a:cubicBezTo>
                    <a:pt x="170" y="6"/>
                    <a:pt x="341" y="8"/>
                    <a:pt x="513" y="10"/>
                  </a:cubicBezTo>
                  <a:lnTo>
                    <a:pt x="829" y="10"/>
                  </a:lnTo>
                  <a:cubicBezTo>
                    <a:pt x="834" y="9"/>
                    <a:pt x="839" y="9"/>
                    <a:pt x="845" y="9"/>
                  </a:cubicBezTo>
                  <a:cubicBezTo>
                    <a:pt x="860" y="9"/>
                    <a:pt x="875" y="13"/>
                    <a:pt x="888" y="21"/>
                  </a:cubicBezTo>
                  <a:cubicBezTo>
                    <a:pt x="906" y="32"/>
                    <a:pt x="919" y="48"/>
                    <a:pt x="926" y="67"/>
                  </a:cubicBezTo>
                  <a:cubicBezTo>
                    <a:pt x="930" y="87"/>
                    <a:pt x="930" y="109"/>
                    <a:pt x="930" y="129"/>
                  </a:cubicBezTo>
                  <a:lnTo>
                    <a:pt x="930" y="637"/>
                  </a:lnTo>
                  <a:cubicBezTo>
                    <a:pt x="930" y="806"/>
                    <a:pt x="930" y="975"/>
                    <a:pt x="932" y="1144"/>
                  </a:cubicBezTo>
                  <a:cubicBezTo>
                    <a:pt x="935" y="975"/>
                    <a:pt x="935" y="806"/>
                    <a:pt x="935" y="637"/>
                  </a:cubicBezTo>
                  <a:lnTo>
                    <a:pt x="935" y="129"/>
                  </a:lnTo>
                  <a:cubicBezTo>
                    <a:pt x="937" y="107"/>
                    <a:pt x="935" y="85"/>
                    <a:pt x="930" y="65"/>
                  </a:cubicBezTo>
                  <a:cubicBezTo>
                    <a:pt x="924" y="43"/>
                    <a:pt x="910" y="26"/>
                    <a:pt x="891" y="15"/>
                  </a:cubicBezTo>
                  <a:cubicBezTo>
                    <a:pt x="874" y="5"/>
                    <a:pt x="856" y="1"/>
                    <a:pt x="838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42"/>
            <p:cNvSpPr/>
            <p:nvPr/>
          </p:nvSpPr>
          <p:spPr>
            <a:xfrm>
              <a:off x="1074925" y="4293775"/>
              <a:ext cx="22100" cy="22100"/>
            </a:xfrm>
            <a:custGeom>
              <a:avLst/>
              <a:gdLst/>
              <a:ahLst/>
              <a:cxnLst/>
              <a:rect l="l" t="t" r="r" b="b"/>
              <a:pathLst>
                <a:path w="884" h="884" extrusionOk="0">
                  <a:moveTo>
                    <a:pt x="442" y="0"/>
                  </a:moveTo>
                  <a:cubicBezTo>
                    <a:pt x="198" y="0"/>
                    <a:pt x="0" y="198"/>
                    <a:pt x="0" y="442"/>
                  </a:cubicBezTo>
                  <a:cubicBezTo>
                    <a:pt x="0" y="686"/>
                    <a:pt x="198" y="884"/>
                    <a:pt x="442" y="884"/>
                  </a:cubicBezTo>
                  <a:cubicBezTo>
                    <a:pt x="686" y="884"/>
                    <a:pt x="884" y="686"/>
                    <a:pt x="884" y="442"/>
                  </a:cubicBezTo>
                  <a:cubicBezTo>
                    <a:pt x="884" y="198"/>
                    <a:pt x="686" y="0"/>
                    <a:pt x="44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42"/>
            <p:cNvSpPr/>
            <p:nvPr/>
          </p:nvSpPr>
          <p:spPr>
            <a:xfrm>
              <a:off x="1371500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4" y="885"/>
                    <a:pt x="665" y="844"/>
                    <a:pt x="754" y="754"/>
                  </a:cubicBezTo>
                  <a:cubicBezTo>
                    <a:pt x="928" y="583"/>
                    <a:pt x="928" y="304"/>
                    <a:pt x="754" y="130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2"/>
            <p:cNvSpPr/>
            <p:nvPr/>
          </p:nvSpPr>
          <p:spPr>
            <a:xfrm>
              <a:off x="1074925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4" y="0"/>
                  </a:moveTo>
                  <a:cubicBezTo>
                    <a:pt x="217" y="0"/>
                    <a:pt x="0" y="177"/>
                    <a:pt x="0" y="443"/>
                  </a:cubicBezTo>
                  <a:cubicBezTo>
                    <a:pt x="0" y="709"/>
                    <a:pt x="217" y="886"/>
                    <a:pt x="444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5" y="583"/>
                    <a:pt x="925" y="302"/>
                    <a:pt x="754" y="131"/>
                  </a:cubicBezTo>
                  <a:cubicBezTo>
                    <a:pt x="664" y="40"/>
                    <a:pt x="553" y="0"/>
                    <a:pt x="44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2"/>
            <p:cNvSpPr/>
            <p:nvPr/>
          </p:nvSpPr>
          <p:spPr>
            <a:xfrm>
              <a:off x="1371500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4" y="886"/>
                    <a:pt x="665" y="845"/>
                    <a:pt x="754" y="755"/>
                  </a:cubicBezTo>
                  <a:cubicBezTo>
                    <a:pt x="928" y="583"/>
                    <a:pt x="928" y="302"/>
                    <a:pt x="754" y="131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42"/>
            <p:cNvSpPr/>
            <p:nvPr/>
          </p:nvSpPr>
          <p:spPr>
            <a:xfrm>
              <a:off x="1604800" y="4293775"/>
              <a:ext cx="23150" cy="22125"/>
            </a:xfrm>
            <a:custGeom>
              <a:avLst/>
              <a:gdLst/>
              <a:ahLst/>
              <a:cxnLst/>
              <a:rect l="l" t="t" r="r" b="b"/>
              <a:pathLst>
                <a:path w="926" h="885" extrusionOk="0">
                  <a:moveTo>
                    <a:pt x="445" y="0"/>
                  </a:moveTo>
                  <a:cubicBezTo>
                    <a:pt x="218" y="0"/>
                    <a:pt x="0" y="176"/>
                    <a:pt x="0" y="442"/>
                  </a:cubicBezTo>
                  <a:cubicBezTo>
                    <a:pt x="0" y="708"/>
                    <a:pt x="218" y="885"/>
                    <a:pt x="445" y="885"/>
                  </a:cubicBezTo>
                  <a:cubicBezTo>
                    <a:pt x="553" y="885"/>
                    <a:pt x="664" y="844"/>
                    <a:pt x="754" y="754"/>
                  </a:cubicBezTo>
                  <a:cubicBezTo>
                    <a:pt x="926" y="583"/>
                    <a:pt x="926" y="304"/>
                    <a:pt x="754" y="130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1"/>
                  </a:moveTo>
                  <a:lnTo>
                    <a:pt x="1" y="474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474"/>
                  </a:moveTo>
                  <a:lnTo>
                    <a:pt x="1" y="1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42"/>
            <p:cNvSpPr/>
            <p:nvPr/>
          </p:nvSpPr>
          <p:spPr>
            <a:xfrm>
              <a:off x="1901375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5" y="885"/>
                    <a:pt x="665" y="844"/>
                    <a:pt x="755" y="754"/>
                  </a:cubicBezTo>
                  <a:cubicBezTo>
                    <a:pt x="928" y="583"/>
                    <a:pt x="928" y="304"/>
                    <a:pt x="755" y="130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42"/>
            <p:cNvSpPr/>
            <p:nvPr/>
          </p:nvSpPr>
          <p:spPr>
            <a:xfrm>
              <a:off x="1604800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5" y="0"/>
                  </a:moveTo>
                  <a:cubicBezTo>
                    <a:pt x="218" y="0"/>
                    <a:pt x="0" y="177"/>
                    <a:pt x="0" y="443"/>
                  </a:cubicBezTo>
                  <a:cubicBezTo>
                    <a:pt x="0" y="709"/>
                    <a:pt x="218" y="886"/>
                    <a:pt x="445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6" y="583"/>
                    <a:pt x="926" y="302"/>
                    <a:pt x="754" y="131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0"/>
                  </a:moveTo>
                  <a:lnTo>
                    <a:pt x="1" y="473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473"/>
                  </a:moveTo>
                  <a:lnTo>
                    <a:pt x="1" y="0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42"/>
            <p:cNvSpPr/>
            <p:nvPr/>
          </p:nvSpPr>
          <p:spPr>
            <a:xfrm>
              <a:off x="1901375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5" y="886"/>
                    <a:pt x="665" y="845"/>
                    <a:pt x="755" y="755"/>
                  </a:cubicBezTo>
                  <a:cubicBezTo>
                    <a:pt x="928" y="583"/>
                    <a:pt x="928" y="302"/>
                    <a:pt x="755" y="131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rgbClr val="FFC2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42"/>
            <p:cNvSpPr/>
            <p:nvPr/>
          </p:nvSpPr>
          <p:spPr>
            <a:xfrm>
              <a:off x="1423975" y="4118775"/>
              <a:ext cx="26725" cy="7650"/>
            </a:xfrm>
            <a:custGeom>
              <a:avLst/>
              <a:gdLst/>
              <a:ahLst/>
              <a:cxnLst/>
              <a:rect l="l" t="t" r="r" b="b"/>
              <a:pathLst>
                <a:path w="1069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69" y="306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2"/>
            <p:cNvSpPr/>
            <p:nvPr/>
          </p:nvSpPr>
          <p:spPr>
            <a:xfrm>
              <a:off x="1511550" y="4118775"/>
              <a:ext cx="26800" cy="7650"/>
            </a:xfrm>
            <a:custGeom>
              <a:avLst/>
              <a:gdLst/>
              <a:ahLst/>
              <a:cxnLst/>
              <a:rect l="l" t="t" r="r" b="b"/>
              <a:pathLst>
                <a:path w="1072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71" y="30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42"/>
            <p:cNvSpPr/>
            <p:nvPr/>
          </p:nvSpPr>
          <p:spPr>
            <a:xfrm>
              <a:off x="1457550" y="4118775"/>
              <a:ext cx="13425" cy="7650"/>
            </a:xfrm>
            <a:custGeom>
              <a:avLst/>
              <a:gdLst/>
              <a:ahLst/>
              <a:cxnLst/>
              <a:rect l="l" t="t" r="r" b="b"/>
              <a:pathLst>
                <a:path w="537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7" y="306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42"/>
            <p:cNvSpPr/>
            <p:nvPr/>
          </p:nvSpPr>
          <p:spPr>
            <a:xfrm>
              <a:off x="147557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4" y="306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42"/>
            <p:cNvSpPr/>
            <p:nvPr/>
          </p:nvSpPr>
          <p:spPr>
            <a:xfrm>
              <a:off x="14935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42"/>
            <p:cNvSpPr/>
            <p:nvPr/>
          </p:nvSpPr>
          <p:spPr>
            <a:xfrm>
              <a:off x="15424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42"/>
            <p:cNvSpPr/>
            <p:nvPr/>
          </p:nvSpPr>
          <p:spPr>
            <a:xfrm>
              <a:off x="1561050" y="4118775"/>
              <a:ext cx="13400" cy="7650"/>
            </a:xfrm>
            <a:custGeom>
              <a:avLst/>
              <a:gdLst/>
              <a:ahLst/>
              <a:cxnLst/>
              <a:rect l="l" t="t" r="r" b="b"/>
              <a:pathLst>
                <a:path w="536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2"/>
            <p:cNvSpPr/>
            <p:nvPr/>
          </p:nvSpPr>
          <p:spPr>
            <a:xfrm>
              <a:off x="1437325" y="4268950"/>
              <a:ext cx="26900" cy="23025"/>
            </a:xfrm>
            <a:custGeom>
              <a:avLst/>
              <a:gdLst/>
              <a:ahLst/>
              <a:cxnLst/>
              <a:rect l="l" t="t" r="r" b="b"/>
              <a:pathLst>
                <a:path w="1076" h="921" extrusionOk="0">
                  <a:moveTo>
                    <a:pt x="464" y="0"/>
                  </a:moveTo>
                  <a:cubicBezTo>
                    <a:pt x="228" y="0"/>
                    <a:pt x="1" y="184"/>
                    <a:pt x="1" y="462"/>
                  </a:cubicBezTo>
                  <a:cubicBezTo>
                    <a:pt x="1" y="714"/>
                    <a:pt x="207" y="921"/>
                    <a:pt x="460" y="921"/>
                  </a:cubicBezTo>
                  <a:cubicBezTo>
                    <a:pt x="871" y="921"/>
                    <a:pt x="1075" y="424"/>
                    <a:pt x="785" y="136"/>
                  </a:cubicBezTo>
                  <a:cubicBezTo>
                    <a:pt x="692" y="42"/>
                    <a:pt x="577" y="0"/>
                    <a:pt x="46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42"/>
            <p:cNvSpPr/>
            <p:nvPr/>
          </p:nvSpPr>
          <p:spPr>
            <a:xfrm>
              <a:off x="1443150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2" y="119"/>
                    <a:pt x="412" y="185"/>
                  </a:cubicBezTo>
                  <a:cubicBezTo>
                    <a:pt x="412" y="365"/>
                    <a:pt x="265" y="501"/>
                    <a:pt x="96" y="501"/>
                  </a:cubicBezTo>
                  <a:cubicBezTo>
                    <a:pt x="65" y="501"/>
                    <a:pt x="33" y="496"/>
                    <a:pt x="1" y="486"/>
                  </a:cubicBezTo>
                  <a:lnTo>
                    <a:pt x="1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42"/>
            <p:cNvSpPr/>
            <p:nvPr/>
          </p:nvSpPr>
          <p:spPr>
            <a:xfrm>
              <a:off x="1470900" y="4268950"/>
              <a:ext cx="26825" cy="23025"/>
            </a:xfrm>
            <a:custGeom>
              <a:avLst/>
              <a:gdLst/>
              <a:ahLst/>
              <a:cxnLst/>
              <a:rect l="l" t="t" r="r" b="b"/>
              <a:pathLst>
                <a:path w="1073" h="921" extrusionOk="0">
                  <a:moveTo>
                    <a:pt x="463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5" y="921"/>
                    <a:pt x="460" y="921"/>
                  </a:cubicBezTo>
                  <a:cubicBezTo>
                    <a:pt x="869" y="921"/>
                    <a:pt x="1073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2"/>
            <p:cNvSpPr/>
            <p:nvPr/>
          </p:nvSpPr>
          <p:spPr>
            <a:xfrm>
              <a:off x="147672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1" y="119"/>
                    <a:pt x="411" y="185"/>
                  </a:cubicBezTo>
                  <a:cubicBezTo>
                    <a:pt x="410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2"/>
            <p:cNvSpPr/>
            <p:nvPr/>
          </p:nvSpPr>
          <p:spPr>
            <a:xfrm>
              <a:off x="1504425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2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7" y="921"/>
                    <a:pt x="459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5" y="0"/>
                    <a:pt x="462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42"/>
            <p:cNvSpPr/>
            <p:nvPr/>
          </p:nvSpPr>
          <p:spPr>
            <a:xfrm>
              <a:off x="1510250" y="4272675"/>
              <a:ext cx="16100" cy="15550"/>
            </a:xfrm>
            <a:custGeom>
              <a:avLst/>
              <a:gdLst/>
              <a:ahLst/>
              <a:cxnLst/>
              <a:rect l="l" t="t" r="r" b="b"/>
              <a:pathLst>
                <a:path w="644" h="622" extrusionOk="0">
                  <a:moveTo>
                    <a:pt x="352" y="0"/>
                  </a:moveTo>
                  <a:lnTo>
                    <a:pt x="352" y="0"/>
                  </a:lnTo>
                  <a:cubicBezTo>
                    <a:pt x="391" y="55"/>
                    <a:pt x="411" y="119"/>
                    <a:pt x="411" y="185"/>
                  </a:cubicBezTo>
                  <a:cubicBezTo>
                    <a:pt x="409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1" y="621"/>
                    <a:pt x="259" y="621"/>
                  </a:cubicBezTo>
                  <a:cubicBezTo>
                    <a:pt x="356" y="621"/>
                    <a:pt x="452" y="578"/>
                    <a:pt x="517" y="491"/>
                  </a:cubicBezTo>
                  <a:cubicBezTo>
                    <a:pt x="644" y="315"/>
                    <a:pt x="560" y="64"/>
                    <a:pt x="3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42"/>
            <p:cNvSpPr/>
            <p:nvPr/>
          </p:nvSpPr>
          <p:spPr>
            <a:xfrm>
              <a:off x="1538050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3" y="0"/>
                  </a:moveTo>
                  <a:cubicBezTo>
                    <a:pt x="227" y="0"/>
                    <a:pt x="0" y="184"/>
                    <a:pt x="0" y="462"/>
                  </a:cubicBezTo>
                  <a:cubicBezTo>
                    <a:pt x="0" y="714"/>
                    <a:pt x="207" y="921"/>
                    <a:pt x="462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42"/>
            <p:cNvSpPr/>
            <p:nvPr/>
          </p:nvSpPr>
          <p:spPr>
            <a:xfrm>
              <a:off x="154387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4" y="0"/>
                  </a:moveTo>
                  <a:cubicBezTo>
                    <a:pt x="391" y="55"/>
                    <a:pt x="411" y="119"/>
                    <a:pt x="411" y="185"/>
                  </a:cubicBezTo>
                  <a:cubicBezTo>
                    <a:pt x="411" y="365"/>
                    <a:pt x="264" y="501"/>
                    <a:pt x="96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2" y="621"/>
                    <a:pt x="260" y="621"/>
                  </a:cubicBezTo>
                  <a:cubicBezTo>
                    <a:pt x="357" y="621"/>
                    <a:pt x="453" y="578"/>
                    <a:pt x="517" y="491"/>
                  </a:cubicBezTo>
                  <a:cubicBezTo>
                    <a:pt x="644" y="315"/>
                    <a:pt x="561" y="64"/>
                    <a:pt x="35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42"/>
            <p:cNvSpPr/>
            <p:nvPr/>
          </p:nvSpPr>
          <p:spPr>
            <a:xfrm>
              <a:off x="1420525" y="4157450"/>
              <a:ext cx="157325" cy="87500"/>
            </a:xfrm>
            <a:custGeom>
              <a:avLst/>
              <a:gdLst/>
              <a:ahLst/>
              <a:cxnLst/>
              <a:rect l="l" t="t" r="r" b="b"/>
              <a:pathLst>
                <a:path w="6293" h="3500" extrusionOk="0">
                  <a:moveTo>
                    <a:pt x="62" y="1"/>
                  </a:moveTo>
                  <a:cubicBezTo>
                    <a:pt x="29" y="1"/>
                    <a:pt x="0" y="27"/>
                    <a:pt x="0" y="62"/>
                  </a:cubicBezTo>
                  <a:lnTo>
                    <a:pt x="0" y="3438"/>
                  </a:lnTo>
                  <a:cubicBezTo>
                    <a:pt x="0" y="3471"/>
                    <a:pt x="29" y="3500"/>
                    <a:pt x="62" y="3500"/>
                  </a:cubicBezTo>
                  <a:lnTo>
                    <a:pt x="6231" y="3500"/>
                  </a:lnTo>
                  <a:cubicBezTo>
                    <a:pt x="6266" y="3500"/>
                    <a:pt x="6292" y="3471"/>
                    <a:pt x="6292" y="3438"/>
                  </a:cubicBezTo>
                  <a:lnTo>
                    <a:pt x="6292" y="62"/>
                  </a:lnTo>
                  <a:cubicBezTo>
                    <a:pt x="6292" y="27"/>
                    <a:pt x="6266" y="1"/>
                    <a:pt x="6231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2"/>
            <p:cNvSpPr/>
            <p:nvPr/>
          </p:nvSpPr>
          <p:spPr>
            <a:xfrm>
              <a:off x="1516675" y="4165700"/>
              <a:ext cx="19300" cy="70950"/>
            </a:xfrm>
            <a:custGeom>
              <a:avLst/>
              <a:gdLst/>
              <a:ahLst/>
              <a:cxnLst/>
              <a:rect l="l" t="t" r="r" b="b"/>
              <a:pathLst>
                <a:path w="772" h="2838" extrusionOk="0">
                  <a:moveTo>
                    <a:pt x="46" y="0"/>
                  </a:moveTo>
                  <a:cubicBezTo>
                    <a:pt x="20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0" y="2838"/>
                    <a:pt x="46" y="2838"/>
                  </a:cubicBezTo>
                  <a:lnTo>
                    <a:pt x="725" y="2838"/>
                  </a:lnTo>
                  <a:cubicBezTo>
                    <a:pt x="752" y="2838"/>
                    <a:pt x="772" y="2818"/>
                    <a:pt x="772" y="2792"/>
                  </a:cubicBezTo>
                  <a:lnTo>
                    <a:pt x="772" y="49"/>
                  </a:lnTo>
                  <a:cubicBezTo>
                    <a:pt x="772" y="22"/>
                    <a:pt x="752" y="0"/>
                    <a:pt x="7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2"/>
            <p:cNvSpPr/>
            <p:nvPr/>
          </p:nvSpPr>
          <p:spPr>
            <a:xfrm>
              <a:off x="1546125" y="4165700"/>
              <a:ext cx="19350" cy="70950"/>
            </a:xfrm>
            <a:custGeom>
              <a:avLst/>
              <a:gdLst/>
              <a:ahLst/>
              <a:cxnLst/>
              <a:rect l="l" t="t" r="r" b="b"/>
              <a:pathLst>
                <a:path w="774" h="2838" extrusionOk="0">
                  <a:moveTo>
                    <a:pt x="46" y="0"/>
                  </a:moveTo>
                  <a:cubicBezTo>
                    <a:pt x="22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2" y="2838"/>
                    <a:pt x="46" y="2838"/>
                  </a:cubicBezTo>
                  <a:lnTo>
                    <a:pt x="728" y="2838"/>
                  </a:lnTo>
                  <a:cubicBezTo>
                    <a:pt x="752" y="2838"/>
                    <a:pt x="774" y="2818"/>
                    <a:pt x="774" y="2792"/>
                  </a:cubicBezTo>
                  <a:lnTo>
                    <a:pt x="774" y="49"/>
                  </a:lnTo>
                  <a:cubicBezTo>
                    <a:pt x="774" y="22"/>
                    <a:pt x="752" y="0"/>
                    <a:pt x="72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42"/>
            <p:cNvSpPr/>
            <p:nvPr/>
          </p:nvSpPr>
          <p:spPr>
            <a:xfrm>
              <a:off x="1429025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3" y="0"/>
                  </a:moveTo>
                  <a:cubicBezTo>
                    <a:pt x="125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42"/>
            <p:cNvSpPr/>
            <p:nvPr/>
          </p:nvSpPr>
          <p:spPr>
            <a:xfrm>
              <a:off x="1432225" y="4196950"/>
              <a:ext cx="8750" cy="8475"/>
            </a:xfrm>
            <a:custGeom>
              <a:avLst/>
              <a:gdLst/>
              <a:ahLst/>
              <a:cxnLst/>
              <a:rect l="l" t="t" r="r" b="b"/>
              <a:pathLst>
                <a:path w="350" h="339" extrusionOk="0">
                  <a:moveTo>
                    <a:pt x="191" y="1"/>
                  </a:moveTo>
                  <a:lnTo>
                    <a:pt x="191" y="1"/>
                  </a:lnTo>
                  <a:cubicBezTo>
                    <a:pt x="213" y="29"/>
                    <a:pt x="222" y="65"/>
                    <a:pt x="222" y="100"/>
                  </a:cubicBezTo>
                  <a:cubicBezTo>
                    <a:pt x="222" y="197"/>
                    <a:pt x="145" y="273"/>
                    <a:pt x="51" y="273"/>
                  </a:cubicBezTo>
                  <a:cubicBezTo>
                    <a:pt x="33" y="273"/>
                    <a:pt x="16" y="271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8" y="338"/>
                    <a:pt x="142" y="338"/>
                  </a:cubicBezTo>
                  <a:cubicBezTo>
                    <a:pt x="194" y="338"/>
                    <a:pt x="246" y="315"/>
                    <a:pt x="279" y="267"/>
                  </a:cubicBezTo>
                  <a:cubicBezTo>
                    <a:pt x="350" y="172"/>
                    <a:pt x="306" y="36"/>
                    <a:pt x="191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42"/>
            <p:cNvSpPr/>
            <p:nvPr/>
          </p:nvSpPr>
          <p:spPr>
            <a:xfrm>
              <a:off x="144727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2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6" y="23"/>
                    <a:pt x="313" y="0"/>
                    <a:pt x="2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2"/>
            <p:cNvSpPr/>
            <p:nvPr/>
          </p:nvSpPr>
          <p:spPr>
            <a:xfrm>
              <a:off x="1450450" y="4196950"/>
              <a:ext cx="8775" cy="8450"/>
            </a:xfrm>
            <a:custGeom>
              <a:avLst/>
              <a:gdLst/>
              <a:ahLst/>
              <a:cxnLst/>
              <a:rect l="l" t="t" r="r" b="b"/>
              <a:pathLst>
                <a:path w="351" h="338" extrusionOk="0">
                  <a:moveTo>
                    <a:pt x="192" y="1"/>
                  </a:moveTo>
                  <a:lnTo>
                    <a:pt x="192" y="1"/>
                  </a:lnTo>
                  <a:cubicBezTo>
                    <a:pt x="212" y="29"/>
                    <a:pt x="223" y="65"/>
                    <a:pt x="223" y="100"/>
                  </a:cubicBezTo>
                  <a:cubicBezTo>
                    <a:pt x="223" y="198"/>
                    <a:pt x="143" y="273"/>
                    <a:pt x="52" y="273"/>
                  </a:cubicBezTo>
                  <a:cubicBezTo>
                    <a:pt x="35" y="273"/>
                    <a:pt x="18" y="270"/>
                    <a:pt x="1" y="265"/>
                  </a:cubicBezTo>
                  <a:lnTo>
                    <a:pt x="1" y="265"/>
                  </a:lnTo>
                  <a:cubicBezTo>
                    <a:pt x="35" y="313"/>
                    <a:pt x="88" y="337"/>
                    <a:pt x="141" y="337"/>
                  </a:cubicBezTo>
                  <a:cubicBezTo>
                    <a:pt x="194" y="337"/>
                    <a:pt x="246" y="314"/>
                    <a:pt x="280" y="267"/>
                  </a:cubicBezTo>
                  <a:cubicBezTo>
                    <a:pt x="350" y="172"/>
                    <a:pt x="304" y="36"/>
                    <a:pt x="192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42"/>
            <p:cNvSpPr/>
            <p:nvPr/>
          </p:nvSpPr>
          <p:spPr>
            <a:xfrm>
              <a:off x="146552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1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48" y="502"/>
                  </a:cubicBezTo>
                  <a:cubicBezTo>
                    <a:pt x="473" y="502"/>
                    <a:pt x="585" y="231"/>
                    <a:pt x="426" y="73"/>
                  </a:cubicBezTo>
                  <a:cubicBezTo>
                    <a:pt x="375" y="23"/>
                    <a:pt x="313" y="0"/>
                    <a:pt x="25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42"/>
            <p:cNvSpPr/>
            <p:nvPr/>
          </p:nvSpPr>
          <p:spPr>
            <a:xfrm>
              <a:off x="14686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4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6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2" y="267"/>
                  </a:cubicBezTo>
                  <a:cubicBezTo>
                    <a:pt x="352" y="172"/>
                    <a:pt x="308" y="36"/>
                    <a:pt x="19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2"/>
            <p:cNvSpPr/>
            <p:nvPr/>
          </p:nvSpPr>
          <p:spPr>
            <a:xfrm>
              <a:off x="1483800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2" y="0"/>
                  </a:moveTo>
                  <a:cubicBezTo>
                    <a:pt x="124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6" y="231"/>
                    <a:pt x="427" y="73"/>
                  </a:cubicBezTo>
                  <a:cubicBezTo>
                    <a:pt x="376" y="23"/>
                    <a:pt x="314" y="0"/>
                    <a:pt x="2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2"/>
            <p:cNvSpPr/>
            <p:nvPr/>
          </p:nvSpPr>
          <p:spPr>
            <a:xfrm>
              <a:off x="14869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3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5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1" y="267"/>
                  </a:cubicBezTo>
                  <a:cubicBezTo>
                    <a:pt x="352" y="172"/>
                    <a:pt x="306" y="36"/>
                    <a:pt x="19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2"/>
            <p:cNvSpPr/>
            <p:nvPr/>
          </p:nvSpPr>
          <p:spPr>
            <a:xfrm>
              <a:off x="1428525" y="4160575"/>
              <a:ext cx="141675" cy="475"/>
            </a:xfrm>
            <a:custGeom>
              <a:avLst/>
              <a:gdLst/>
              <a:ahLst/>
              <a:cxnLst/>
              <a:rect l="l" t="t" r="r" b="b"/>
              <a:pathLst>
                <a:path w="5667" h="19" extrusionOk="0">
                  <a:moveTo>
                    <a:pt x="2834" y="1"/>
                  </a:moveTo>
                  <a:lnTo>
                    <a:pt x="1416" y="5"/>
                  </a:lnTo>
                  <a:lnTo>
                    <a:pt x="709" y="5"/>
                  </a:lnTo>
                  <a:lnTo>
                    <a:pt x="1" y="10"/>
                  </a:lnTo>
                  <a:lnTo>
                    <a:pt x="709" y="14"/>
                  </a:lnTo>
                  <a:lnTo>
                    <a:pt x="1416" y="16"/>
                  </a:lnTo>
                  <a:lnTo>
                    <a:pt x="2834" y="19"/>
                  </a:lnTo>
                  <a:lnTo>
                    <a:pt x="4249" y="16"/>
                  </a:lnTo>
                  <a:lnTo>
                    <a:pt x="4959" y="14"/>
                  </a:lnTo>
                  <a:lnTo>
                    <a:pt x="5667" y="10"/>
                  </a:lnTo>
                  <a:lnTo>
                    <a:pt x="4959" y="5"/>
                  </a:lnTo>
                  <a:lnTo>
                    <a:pt x="4249" y="5"/>
                  </a:lnTo>
                  <a:lnTo>
                    <a:pt x="2834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42"/>
            <p:cNvSpPr/>
            <p:nvPr/>
          </p:nvSpPr>
          <p:spPr>
            <a:xfrm>
              <a:off x="1428050" y="4240475"/>
              <a:ext cx="141600" cy="475"/>
            </a:xfrm>
            <a:custGeom>
              <a:avLst/>
              <a:gdLst/>
              <a:ahLst/>
              <a:cxnLst/>
              <a:rect l="l" t="t" r="r" b="b"/>
              <a:pathLst>
                <a:path w="5664" h="19" extrusionOk="0">
                  <a:moveTo>
                    <a:pt x="2831" y="1"/>
                  </a:moveTo>
                  <a:lnTo>
                    <a:pt x="1416" y="3"/>
                  </a:lnTo>
                  <a:lnTo>
                    <a:pt x="708" y="5"/>
                  </a:lnTo>
                  <a:lnTo>
                    <a:pt x="0" y="9"/>
                  </a:lnTo>
                  <a:lnTo>
                    <a:pt x="708" y="14"/>
                  </a:lnTo>
                  <a:lnTo>
                    <a:pt x="1416" y="16"/>
                  </a:lnTo>
                  <a:lnTo>
                    <a:pt x="2831" y="18"/>
                  </a:lnTo>
                  <a:lnTo>
                    <a:pt x="4248" y="16"/>
                  </a:lnTo>
                  <a:lnTo>
                    <a:pt x="4956" y="14"/>
                  </a:lnTo>
                  <a:lnTo>
                    <a:pt x="5664" y="9"/>
                  </a:lnTo>
                  <a:lnTo>
                    <a:pt x="4956" y="5"/>
                  </a:lnTo>
                  <a:lnTo>
                    <a:pt x="4248" y="3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42"/>
            <p:cNvSpPr/>
            <p:nvPr/>
          </p:nvSpPr>
          <p:spPr>
            <a:xfrm>
              <a:off x="1248600" y="3877725"/>
              <a:ext cx="501225" cy="82400"/>
            </a:xfrm>
            <a:custGeom>
              <a:avLst/>
              <a:gdLst/>
              <a:ahLst/>
              <a:cxnLst/>
              <a:rect l="l" t="t" r="r" b="b"/>
              <a:pathLst>
                <a:path w="20049" h="3296" extrusionOk="0">
                  <a:moveTo>
                    <a:pt x="158" y="1"/>
                  </a:moveTo>
                  <a:cubicBezTo>
                    <a:pt x="71" y="1"/>
                    <a:pt x="0" y="71"/>
                    <a:pt x="0" y="157"/>
                  </a:cubicBezTo>
                  <a:lnTo>
                    <a:pt x="0" y="3137"/>
                  </a:lnTo>
                  <a:cubicBezTo>
                    <a:pt x="0" y="3225"/>
                    <a:pt x="71" y="3295"/>
                    <a:pt x="158" y="3295"/>
                  </a:cubicBezTo>
                  <a:lnTo>
                    <a:pt x="19890" y="3295"/>
                  </a:lnTo>
                  <a:cubicBezTo>
                    <a:pt x="19978" y="3295"/>
                    <a:pt x="20048" y="3225"/>
                    <a:pt x="20048" y="3137"/>
                  </a:cubicBezTo>
                  <a:lnTo>
                    <a:pt x="20048" y="157"/>
                  </a:lnTo>
                  <a:cubicBezTo>
                    <a:pt x="20048" y="71"/>
                    <a:pt x="19978" y="1"/>
                    <a:pt x="1989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42"/>
            <p:cNvSpPr/>
            <p:nvPr/>
          </p:nvSpPr>
          <p:spPr>
            <a:xfrm>
              <a:off x="126447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2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2" y="0"/>
                    <a:pt x="381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42"/>
            <p:cNvSpPr/>
            <p:nvPr/>
          </p:nvSpPr>
          <p:spPr>
            <a:xfrm>
              <a:off x="1275450" y="3903975"/>
              <a:ext cx="69425" cy="29925"/>
            </a:xfrm>
            <a:custGeom>
              <a:avLst/>
              <a:gdLst/>
              <a:ahLst/>
              <a:cxnLst/>
              <a:rect l="l" t="t" r="r" b="b"/>
              <a:pathLst>
                <a:path w="2777" h="1197" extrusionOk="0">
                  <a:moveTo>
                    <a:pt x="1464" y="0"/>
                  </a:moveTo>
                  <a:cubicBezTo>
                    <a:pt x="976" y="0"/>
                    <a:pt x="488" y="186"/>
                    <a:pt x="117" y="557"/>
                  </a:cubicBezTo>
                  <a:cubicBezTo>
                    <a:pt x="76" y="599"/>
                    <a:pt x="36" y="643"/>
                    <a:pt x="1" y="685"/>
                  </a:cubicBezTo>
                  <a:lnTo>
                    <a:pt x="1" y="1197"/>
                  </a:lnTo>
                  <a:cubicBezTo>
                    <a:pt x="36" y="1153"/>
                    <a:pt x="76" y="1109"/>
                    <a:pt x="117" y="1070"/>
                  </a:cubicBezTo>
                  <a:cubicBezTo>
                    <a:pt x="489" y="697"/>
                    <a:pt x="976" y="510"/>
                    <a:pt x="1465" y="510"/>
                  </a:cubicBezTo>
                  <a:cubicBezTo>
                    <a:pt x="1936" y="510"/>
                    <a:pt x="2409" y="685"/>
                    <a:pt x="2777" y="1034"/>
                  </a:cubicBezTo>
                  <a:lnTo>
                    <a:pt x="2777" y="524"/>
                  </a:lnTo>
                  <a:cubicBezTo>
                    <a:pt x="2408" y="174"/>
                    <a:pt x="1936" y="0"/>
                    <a:pt x="1464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2"/>
            <p:cNvSpPr/>
            <p:nvPr/>
          </p:nvSpPr>
          <p:spPr>
            <a:xfrm>
              <a:off x="1336175" y="3923125"/>
              <a:ext cx="5125" cy="5675"/>
            </a:xfrm>
            <a:custGeom>
              <a:avLst/>
              <a:gdLst/>
              <a:ahLst/>
              <a:cxnLst/>
              <a:rect l="l" t="t" r="r" b="b"/>
              <a:pathLst>
                <a:path w="205" h="227" extrusionOk="0">
                  <a:moveTo>
                    <a:pt x="205" y="0"/>
                  </a:moveTo>
                  <a:lnTo>
                    <a:pt x="0" y="218"/>
                  </a:lnTo>
                  <a:lnTo>
                    <a:pt x="11" y="227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2"/>
            <p:cNvSpPr/>
            <p:nvPr/>
          </p:nvSpPr>
          <p:spPr>
            <a:xfrm>
              <a:off x="13311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2"/>
            <p:cNvSpPr/>
            <p:nvPr/>
          </p:nvSpPr>
          <p:spPr>
            <a:xfrm>
              <a:off x="1325525" y="3914975"/>
              <a:ext cx="3150" cy="6950"/>
            </a:xfrm>
            <a:custGeom>
              <a:avLst/>
              <a:gdLst/>
              <a:ahLst/>
              <a:cxnLst/>
              <a:rect l="l" t="t" r="r" b="b"/>
              <a:pathLst>
                <a:path w="126" h="278" extrusionOk="0">
                  <a:moveTo>
                    <a:pt x="125" y="1"/>
                  </a:moveTo>
                  <a:lnTo>
                    <a:pt x="0" y="271"/>
                  </a:lnTo>
                  <a:lnTo>
                    <a:pt x="11" y="27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2"/>
            <p:cNvSpPr/>
            <p:nvPr/>
          </p:nvSpPr>
          <p:spPr>
            <a:xfrm>
              <a:off x="131947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4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2"/>
            <p:cNvSpPr/>
            <p:nvPr/>
          </p:nvSpPr>
          <p:spPr>
            <a:xfrm>
              <a:off x="1313275" y="3911250"/>
              <a:ext cx="900" cy="7450"/>
            </a:xfrm>
            <a:custGeom>
              <a:avLst/>
              <a:gdLst/>
              <a:ahLst/>
              <a:cxnLst/>
              <a:rect l="l" t="t" r="r" b="b"/>
              <a:pathLst>
                <a:path w="36" h="298" extrusionOk="0">
                  <a:moveTo>
                    <a:pt x="35" y="1"/>
                  </a:moveTo>
                  <a:lnTo>
                    <a:pt x="0" y="295"/>
                  </a:lnTo>
                  <a:lnTo>
                    <a:pt x="11" y="297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42"/>
            <p:cNvSpPr/>
            <p:nvPr/>
          </p:nvSpPr>
          <p:spPr>
            <a:xfrm>
              <a:off x="1306625" y="3911150"/>
              <a:ext cx="625" cy="7425"/>
            </a:xfrm>
            <a:custGeom>
              <a:avLst/>
              <a:gdLst/>
              <a:ahLst/>
              <a:cxnLst/>
              <a:rect l="l" t="t" r="r" b="b"/>
              <a:pathLst>
                <a:path w="25" h="297" extrusionOk="0">
                  <a:moveTo>
                    <a:pt x="0" y="0"/>
                  </a:moveTo>
                  <a:lnTo>
                    <a:pt x="11" y="297"/>
                  </a:lnTo>
                  <a:lnTo>
                    <a:pt x="24" y="2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42"/>
            <p:cNvSpPr/>
            <p:nvPr/>
          </p:nvSpPr>
          <p:spPr>
            <a:xfrm>
              <a:off x="1299150" y="3912175"/>
              <a:ext cx="1775" cy="7350"/>
            </a:xfrm>
            <a:custGeom>
              <a:avLst/>
              <a:gdLst/>
              <a:ahLst/>
              <a:cxnLst/>
              <a:rect l="l" t="t" r="r" b="b"/>
              <a:pathLst>
                <a:path w="71" h="294" extrusionOk="0">
                  <a:moveTo>
                    <a:pt x="0" y="1"/>
                  </a:moveTo>
                  <a:lnTo>
                    <a:pt x="57" y="293"/>
                  </a:lnTo>
                  <a:lnTo>
                    <a:pt x="71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42"/>
            <p:cNvSpPr/>
            <p:nvPr/>
          </p:nvSpPr>
          <p:spPr>
            <a:xfrm>
              <a:off x="12919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4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2"/>
            <p:cNvSpPr/>
            <p:nvPr/>
          </p:nvSpPr>
          <p:spPr>
            <a:xfrm>
              <a:off x="12851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42"/>
            <p:cNvSpPr/>
            <p:nvPr/>
          </p:nvSpPr>
          <p:spPr>
            <a:xfrm>
              <a:off x="12790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5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2"/>
            <p:cNvSpPr/>
            <p:nvPr/>
          </p:nvSpPr>
          <p:spPr>
            <a:xfrm>
              <a:off x="1321275" y="3913625"/>
              <a:ext cx="15650" cy="24900"/>
            </a:xfrm>
            <a:custGeom>
              <a:avLst/>
              <a:gdLst/>
              <a:ahLst/>
              <a:cxnLst/>
              <a:rect l="l" t="t" r="r" b="b"/>
              <a:pathLst>
                <a:path w="626" h="996" extrusionOk="0">
                  <a:moveTo>
                    <a:pt x="625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FFC23D"/>
            </a:solidFill>
            <a:ln w="275" cap="rnd" cmpd="sng">
              <a:solidFill>
                <a:srgbClr val="1A1B1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42"/>
            <p:cNvSpPr/>
            <p:nvPr/>
          </p:nvSpPr>
          <p:spPr>
            <a:xfrm>
              <a:off x="12720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3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3" y="1"/>
                    <a:pt x="1575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42"/>
            <p:cNvSpPr/>
            <p:nvPr/>
          </p:nvSpPr>
          <p:spPr>
            <a:xfrm>
              <a:off x="12680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8" y="5"/>
                    <a:pt x="132" y="16"/>
                  </a:cubicBezTo>
                  <a:cubicBezTo>
                    <a:pt x="99" y="29"/>
                    <a:pt x="71" y="49"/>
                    <a:pt x="49" y="76"/>
                  </a:cubicBezTo>
                  <a:cubicBezTo>
                    <a:pt x="27" y="102"/>
                    <a:pt x="11" y="135"/>
                    <a:pt x="5" y="168"/>
                  </a:cubicBezTo>
                  <a:cubicBezTo>
                    <a:pt x="0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5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9" y="203"/>
                    <a:pt x="13" y="170"/>
                  </a:cubicBezTo>
                  <a:cubicBezTo>
                    <a:pt x="27" y="106"/>
                    <a:pt x="73" y="51"/>
                    <a:pt x="134" y="25"/>
                  </a:cubicBezTo>
                  <a:cubicBezTo>
                    <a:pt x="160" y="16"/>
                    <a:pt x="187" y="11"/>
                    <a:pt x="215" y="11"/>
                  </a:cubicBezTo>
                  <a:cubicBezTo>
                    <a:pt x="220" y="11"/>
                    <a:pt x="226" y="12"/>
                    <a:pt x="231" y="12"/>
                  </a:cubicBezTo>
                  <a:lnTo>
                    <a:pt x="930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0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42"/>
            <p:cNvSpPr/>
            <p:nvPr/>
          </p:nvSpPr>
          <p:spPr>
            <a:xfrm>
              <a:off x="127902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3" y="1"/>
                  </a:moveTo>
                  <a:cubicBezTo>
                    <a:pt x="1249" y="1"/>
                    <a:pt x="1224" y="1"/>
                    <a:pt x="1199" y="3"/>
                  </a:cubicBezTo>
                  <a:lnTo>
                    <a:pt x="1124" y="8"/>
                  </a:lnTo>
                  <a:cubicBezTo>
                    <a:pt x="1097" y="12"/>
                    <a:pt x="1073" y="17"/>
                    <a:pt x="1049" y="19"/>
                  </a:cubicBezTo>
                  <a:cubicBezTo>
                    <a:pt x="950" y="36"/>
                    <a:pt x="854" y="60"/>
                    <a:pt x="759" y="93"/>
                  </a:cubicBezTo>
                  <a:cubicBezTo>
                    <a:pt x="665" y="129"/>
                    <a:pt x="574" y="170"/>
                    <a:pt x="487" y="219"/>
                  </a:cubicBezTo>
                  <a:cubicBezTo>
                    <a:pt x="308" y="313"/>
                    <a:pt x="146" y="430"/>
                    <a:pt x="1" y="568"/>
                  </a:cubicBezTo>
                  <a:cubicBezTo>
                    <a:pt x="73" y="500"/>
                    <a:pt x="152" y="436"/>
                    <a:pt x="234" y="381"/>
                  </a:cubicBezTo>
                  <a:cubicBezTo>
                    <a:pt x="315" y="322"/>
                    <a:pt x="401" y="269"/>
                    <a:pt x="489" y="223"/>
                  </a:cubicBezTo>
                  <a:cubicBezTo>
                    <a:pt x="577" y="177"/>
                    <a:pt x="667" y="135"/>
                    <a:pt x="761" y="102"/>
                  </a:cubicBezTo>
                  <a:cubicBezTo>
                    <a:pt x="856" y="69"/>
                    <a:pt x="952" y="45"/>
                    <a:pt x="1051" y="30"/>
                  </a:cubicBezTo>
                  <a:cubicBezTo>
                    <a:pt x="1076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4" y="10"/>
                    <a:pt x="1249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8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5" y="199"/>
                    <a:pt x="2190" y="265"/>
                  </a:cubicBezTo>
                  <a:cubicBezTo>
                    <a:pt x="2115" y="197"/>
                    <a:pt x="2029" y="146"/>
                    <a:pt x="1935" y="111"/>
                  </a:cubicBezTo>
                  <a:cubicBezTo>
                    <a:pt x="1843" y="74"/>
                    <a:pt x="1746" y="47"/>
                    <a:pt x="1647" y="30"/>
                  </a:cubicBezTo>
                  <a:cubicBezTo>
                    <a:pt x="1548" y="14"/>
                    <a:pt x="1449" y="3"/>
                    <a:pt x="1348" y="1"/>
                  </a:cubicBezTo>
                  <a:cubicBezTo>
                    <a:pt x="1323" y="1"/>
                    <a:pt x="1298" y="1"/>
                    <a:pt x="1273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2"/>
            <p:cNvSpPr/>
            <p:nvPr/>
          </p:nvSpPr>
          <p:spPr>
            <a:xfrm>
              <a:off x="12773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9" y="0"/>
                  </a:moveTo>
                  <a:cubicBezTo>
                    <a:pt x="959" y="0"/>
                    <a:pt x="614" y="77"/>
                    <a:pt x="298" y="229"/>
                  </a:cubicBezTo>
                  <a:cubicBezTo>
                    <a:pt x="192" y="279"/>
                    <a:pt x="93" y="339"/>
                    <a:pt x="1" y="409"/>
                  </a:cubicBezTo>
                  <a:cubicBezTo>
                    <a:pt x="95" y="341"/>
                    <a:pt x="194" y="284"/>
                    <a:pt x="300" y="235"/>
                  </a:cubicBezTo>
                  <a:cubicBezTo>
                    <a:pt x="405" y="187"/>
                    <a:pt x="513" y="145"/>
                    <a:pt x="625" y="112"/>
                  </a:cubicBezTo>
                  <a:cubicBezTo>
                    <a:pt x="847" y="46"/>
                    <a:pt x="1078" y="13"/>
                    <a:pt x="1309" y="13"/>
                  </a:cubicBezTo>
                  <a:cubicBezTo>
                    <a:pt x="1542" y="13"/>
                    <a:pt x="1772" y="42"/>
                    <a:pt x="1996" y="95"/>
                  </a:cubicBezTo>
                  <a:cubicBezTo>
                    <a:pt x="2109" y="123"/>
                    <a:pt x="2218" y="163"/>
                    <a:pt x="2322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6" y="323"/>
                    <a:pt x="2432" y="255"/>
                    <a:pt x="2326" y="207"/>
                  </a:cubicBezTo>
                  <a:cubicBezTo>
                    <a:pt x="2221" y="156"/>
                    <a:pt x="2111" y="117"/>
                    <a:pt x="1999" y="88"/>
                  </a:cubicBezTo>
                  <a:cubicBezTo>
                    <a:pt x="1772" y="31"/>
                    <a:pt x="1542" y="3"/>
                    <a:pt x="130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42"/>
            <p:cNvSpPr/>
            <p:nvPr/>
          </p:nvSpPr>
          <p:spPr>
            <a:xfrm>
              <a:off x="13246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lnTo>
                    <a:pt x="267" y="1"/>
                  </a:lnTo>
                  <a:cubicBezTo>
                    <a:pt x="221" y="63"/>
                    <a:pt x="175" y="126"/>
                    <a:pt x="131" y="192"/>
                  </a:cubicBezTo>
                  <a:cubicBezTo>
                    <a:pt x="89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81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42"/>
            <p:cNvSpPr/>
            <p:nvPr/>
          </p:nvSpPr>
          <p:spPr>
            <a:xfrm>
              <a:off x="137672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0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0" y="0"/>
                    <a:pt x="381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42"/>
            <p:cNvSpPr/>
            <p:nvPr/>
          </p:nvSpPr>
          <p:spPr>
            <a:xfrm>
              <a:off x="1387650" y="3903975"/>
              <a:ext cx="69475" cy="29925"/>
            </a:xfrm>
            <a:custGeom>
              <a:avLst/>
              <a:gdLst/>
              <a:ahLst/>
              <a:cxnLst/>
              <a:rect l="l" t="t" r="r" b="b"/>
              <a:pathLst>
                <a:path w="2779" h="1197" extrusionOk="0">
                  <a:moveTo>
                    <a:pt x="1466" y="0"/>
                  </a:moveTo>
                  <a:cubicBezTo>
                    <a:pt x="977" y="0"/>
                    <a:pt x="489" y="186"/>
                    <a:pt x="117" y="557"/>
                  </a:cubicBezTo>
                  <a:cubicBezTo>
                    <a:pt x="76" y="599"/>
                    <a:pt x="38" y="643"/>
                    <a:pt x="1" y="685"/>
                  </a:cubicBezTo>
                  <a:lnTo>
                    <a:pt x="1" y="1197"/>
                  </a:lnTo>
                  <a:cubicBezTo>
                    <a:pt x="38" y="1153"/>
                    <a:pt x="76" y="1109"/>
                    <a:pt x="117" y="1070"/>
                  </a:cubicBezTo>
                  <a:cubicBezTo>
                    <a:pt x="490" y="697"/>
                    <a:pt x="978" y="510"/>
                    <a:pt x="1467" y="510"/>
                  </a:cubicBezTo>
                  <a:cubicBezTo>
                    <a:pt x="1939" y="510"/>
                    <a:pt x="2411" y="685"/>
                    <a:pt x="2779" y="1034"/>
                  </a:cubicBezTo>
                  <a:lnTo>
                    <a:pt x="2779" y="524"/>
                  </a:lnTo>
                  <a:cubicBezTo>
                    <a:pt x="2410" y="174"/>
                    <a:pt x="1938" y="0"/>
                    <a:pt x="1466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42"/>
            <p:cNvSpPr/>
            <p:nvPr/>
          </p:nvSpPr>
          <p:spPr>
            <a:xfrm>
              <a:off x="1448425" y="3923125"/>
              <a:ext cx="5075" cy="5675"/>
            </a:xfrm>
            <a:custGeom>
              <a:avLst/>
              <a:gdLst/>
              <a:ahLst/>
              <a:cxnLst/>
              <a:rect l="l" t="t" r="r" b="b"/>
              <a:pathLst>
                <a:path w="203" h="227" extrusionOk="0">
                  <a:moveTo>
                    <a:pt x="203" y="0"/>
                  </a:moveTo>
                  <a:lnTo>
                    <a:pt x="1" y="218"/>
                  </a:lnTo>
                  <a:lnTo>
                    <a:pt x="9" y="227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42"/>
            <p:cNvSpPr/>
            <p:nvPr/>
          </p:nvSpPr>
          <p:spPr>
            <a:xfrm>
              <a:off x="14433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2"/>
            <p:cNvSpPr/>
            <p:nvPr/>
          </p:nvSpPr>
          <p:spPr>
            <a:xfrm>
              <a:off x="1437700" y="3914975"/>
              <a:ext cx="3175" cy="6950"/>
            </a:xfrm>
            <a:custGeom>
              <a:avLst/>
              <a:gdLst/>
              <a:ahLst/>
              <a:cxnLst/>
              <a:rect l="l" t="t" r="r" b="b"/>
              <a:pathLst>
                <a:path w="127" h="278" extrusionOk="0">
                  <a:moveTo>
                    <a:pt x="126" y="1"/>
                  </a:moveTo>
                  <a:lnTo>
                    <a:pt x="1" y="271"/>
                  </a:lnTo>
                  <a:lnTo>
                    <a:pt x="14" y="278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42"/>
            <p:cNvSpPr/>
            <p:nvPr/>
          </p:nvSpPr>
          <p:spPr>
            <a:xfrm>
              <a:off x="143172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1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42"/>
            <p:cNvSpPr/>
            <p:nvPr/>
          </p:nvSpPr>
          <p:spPr>
            <a:xfrm>
              <a:off x="1425450" y="3911250"/>
              <a:ext cx="925" cy="7450"/>
            </a:xfrm>
            <a:custGeom>
              <a:avLst/>
              <a:gdLst/>
              <a:ahLst/>
              <a:cxnLst/>
              <a:rect l="l" t="t" r="r" b="b"/>
              <a:pathLst>
                <a:path w="37" h="298" extrusionOk="0">
                  <a:moveTo>
                    <a:pt x="36" y="1"/>
                  </a:moveTo>
                  <a:lnTo>
                    <a:pt x="1" y="295"/>
                  </a:lnTo>
                  <a:lnTo>
                    <a:pt x="14" y="29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42"/>
            <p:cNvSpPr/>
            <p:nvPr/>
          </p:nvSpPr>
          <p:spPr>
            <a:xfrm>
              <a:off x="1418800" y="3911150"/>
              <a:ext cx="650" cy="7425"/>
            </a:xfrm>
            <a:custGeom>
              <a:avLst/>
              <a:gdLst/>
              <a:ahLst/>
              <a:cxnLst/>
              <a:rect l="l" t="t" r="r" b="b"/>
              <a:pathLst>
                <a:path w="26" h="297" extrusionOk="0">
                  <a:moveTo>
                    <a:pt x="1" y="0"/>
                  </a:moveTo>
                  <a:lnTo>
                    <a:pt x="12" y="297"/>
                  </a:lnTo>
                  <a:lnTo>
                    <a:pt x="25" y="2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2"/>
            <p:cNvSpPr/>
            <p:nvPr/>
          </p:nvSpPr>
          <p:spPr>
            <a:xfrm>
              <a:off x="1411350" y="3912175"/>
              <a:ext cx="1825" cy="7350"/>
            </a:xfrm>
            <a:custGeom>
              <a:avLst/>
              <a:gdLst/>
              <a:ahLst/>
              <a:cxnLst/>
              <a:rect l="l" t="t" r="r" b="b"/>
              <a:pathLst>
                <a:path w="73" h="294" extrusionOk="0">
                  <a:moveTo>
                    <a:pt x="0" y="1"/>
                  </a:moveTo>
                  <a:lnTo>
                    <a:pt x="59" y="293"/>
                  </a:lnTo>
                  <a:lnTo>
                    <a:pt x="73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42"/>
            <p:cNvSpPr/>
            <p:nvPr/>
          </p:nvSpPr>
          <p:spPr>
            <a:xfrm>
              <a:off x="14041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3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42"/>
            <p:cNvSpPr/>
            <p:nvPr/>
          </p:nvSpPr>
          <p:spPr>
            <a:xfrm>
              <a:off x="13973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42"/>
            <p:cNvSpPr/>
            <p:nvPr/>
          </p:nvSpPr>
          <p:spPr>
            <a:xfrm>
              <a:off x="13912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7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2"/>
            <p:cNvSpPr/>
            <p:nvPr/>
          </p:nvSpPr>
          <p:spPr>
            <a:xfrm>
              <a:off x="1433525" y="3913625"/>
              <a:ext cx="15575" cy="24900"/>
            </a:xfrm>
            <a:custGeom>
              <a:avLst/>
              <a:gdLst/>
              <a:ahLst/>
              <a:cxnLst/>
              <a:rect l="l" t="t" r="r" b="b"/>
              <a:pathLst>
                <a:path w="623" h="996" extrusionOk="0">
                  <a:moveTo>
                    <a:pt x="623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rgbClr val="FFC23D"/>
            </a:solidFill>
            <a:ln w="275" cap="rnd" cmpd="sng">
              <a:solidFill>
                <a:srgbClr val="1A1B1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2"/>
            <p:cNvSpPr/>
            <p:nvPr/>
          </p:nvSpPr>
          <p:spPr>
            <a:xfrm>
              <a:off x="13842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2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5" y="1"/>
                    <a:pt x="1575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42"/>
            <p:cNvSpPr/>
            <p:nvPr/>
          </p:nvSpPr>
          <p:spPr>
            <a:xfrm>
              <a:off x="13802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7" y="5"/>
                    <a:pt x="130" y="16"/>
                  </a:cubicBezTo>
                  <a:cubicBezTo>
                    <a:pt x="66" y="43"/>
                    <a:pt x="20" y="100"/>
                    <a:pt x="7" y="168"/>
                  </a:cubicBezTo>
                  <a:cubicBezTo>
                    <a:pt x="2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4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11" y="203"/>
                    <a:pt x="13" y="170"/>
                  </a:cubicBezTo>
                  <a:cubicBezTo>
                    <a:pt x="29" y="104"/>
                    <a:pt x="73" y="51"/>
                    <a:pt x="134" y="25"/>
                  </a:cubicBezTo>
                  <a:cubicBezTo>
                    <a:pt x="160" y="16"/>
                    <a:pt x="187" y="11"/>
                    <a:pt x="214" y="11"/>
                  </a:cubicBezTo>
                  <a:cubicBezTo>
                    <a:pt x="220" y="11"/>
                    <a:pt x="225" y="12"/>
                    <a:pt x="231" y="12"/>
                  </a:cubicBezTo>
                  <a:lnTo>
                    <a:pt x="932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2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42"/>
            <p:cNvSpPr/>
            <p:nvPr/>
          </p:nvSpPr>
          <p:spPr>
            <a:xfrm>
              <a:off x="139127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2" y="1"/>
                  </a:moveTo>
                  <a:cubicBezTo>
                    <a:pt x="1247" y="1"/>
                    <a:pt x="1222" y="1"/>
                    <a:pt x="1196" y="3"/>
                  </a:cubicBezTo>
                  <a:lnTo>
                    <a:pt x="1122" y="8"/>
                  </a:lnTo>
                  <a:cubicBezTo>
                    <a:pt x="1098" y="12"/>
                    <a:pt x="1073" y="17"/>
                    <a:pt x="1047" y="19"/>
                  </a:cubicBezTo>
                  <a:cubicBezTo>
                    <a:pt x="948" y="36"/>
                    <a:pt x="851" y="60"/>
                    <a:pt x="757" y="93"/>
                  </a:cubicBezTo>
                  <a:cubicBezTo>
                    <a:pt x="665" y="129"/>
                    <a:pt x="572" y="170"/>
                    <a:pt x="484" y="219"/>
                  </a:cubicBezTo>
                  <a:cubicBezTo>
                    <a:pt x="309" y="313"/>
                    <a:pt x="146" y="430"/>
                    <a:pt x="1" y="568"/>
                  </a:cubicBezTo>
                  <a:cubicBezTo>
                    <a:pt x="73" y="500"/>
                    <a:pt x="150" y="436"/>
                    <a:pt x="234" y="381"/>
                  </a:cubicBezTo>
                  <a:cubicBezTo>
                    <a:pt x="315" y="322"/>
                    <a:pt x="399" y="269"/>
                    <a:pt x="487" y="223"/>
                  </a:cubicBezTo>
                  <a:cubicBezTo>
                    <a:pt x="574" y="177"/>
                    <a:pt x="667" y="135"/>
                    <a:pt x="761" y="102"/>
                  </a:cubicBezTo>
                  <a:cubicBezTo>
                    <a:pt x="854" y="69"/>
                    <a:pt x="950" y="45"/>
                    <a:pt x="1049" y="30"/>
                  </a:cubicBezTo>
                  <a:cubicBezTo>
                    <a:pt x="1073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3" y="10"/>
                    <a:pt x="1248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6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3" y="199"/>
                    <a:pt x="2190" y="265"/>
                  </a:cubicBezTo>
                  <a:cubicBezTo>
                    <a:pt x="2115" y="197"/>
                    <a:pt x="2027" y="146"/>
                    <a:pt x="1935" y="111"/>
                  </a:cubicBezTo>
                  <a:cubicBezTo>
                    <a:pt x="1840" y="74"/>
                    <a:pt x="1744" y="47"/>
                    <a:pt x="1645" y="30"/>
                  </a:cubicBezTo>
                  <a:cubicBezTo>
                    <a:pt x="1548" y="14"/>
                    <a:pt x="1447" y="3"/>
                    <a:pt x="1348" y="1"/>
                  </a:cubicBezTo>
                  <a:cubicBezTo>
                    <a:pt x="1323" y="1"/>
                    <a:pt x="1298" y="1"/>
                    <a:pt x="127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42"/>
            <p:cNvSpPr/>
            <p:nvPr/>
          </p:nvSpPr>
          <p:spPr>
            <a:xfrm>
              <a:off x="13895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8" y="0"/>
                  </a:moveTo>
                  <a:cubicBezTo>
                    <a:pt x="959" y="0"/>
                    <a:pt x="614" y="77"/>
                    <a:pt x="297" y="229"/>
                  </a:cubicBezTo>
                  <a:cubicBezTo>
                    <a:pt x="194" y="279"/>
                    <a:pt x="93" y="339"/>
                    <a:pt x="1" y="409"/>
                  </a:cubicBezTo>
                  <a:cubicBezTo>
                    <a:pt x="95" y="341"/>
                    <a:pt x="196" y="284"/>
                    <a:pt x="302" y="235"/>
                  </a:cubicBezTo>
                  <a:cubicBezTo>
                    <a:pt x="407" y="187"/>
                    <a:pt x="515" y="145"/>
                    <a:pt x="625" y="112"/>
                  </a:cubicBezTo>
                  <a:cubicBezTo>
                    <a:pt x="847" y="46"/>
                    <a:pt x="1078" y="13"/>
                    <a:pt x="1311" y="13"/>
                  </a:cubicBezTo>
                  <a:cubicBezTo>
                    <a:pt x="1541" y="13"/>
                    <a:pt x="1772" y="42"/>
                    <a:pt x="1996" y="95"/>
                  </a:cubicBezTo>
                  <a:cubicBezTo>
                    <a:pt x="2108" y="123"/>
                    <a:pt x="2218" y="163"/>
                    <a:pt x="2324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8" y="323"/>
                    <a:pt x="2431" y="255"/>
                    <a:pt x="2326" y="207"/>
                  </a:cubicBezTo>
                  <a:cubicBezTo>
                    <a:pt x="2220" y="156"/>
                    <a:pt x="2111" y="117"/>
                    <a:pt x="1998" y="88"/>
                  </a:cubicBezTo>
                  <a:cubicBezTo>
                    <a:pt x="1774" y="31"/>
                    <a:pt x="1541" y="3"/>
                    <a:pt x="130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42"/>
            <p:cNvSpPr/>
            <p:nvPr/>
          </p:nvSpPr>
          <p:spPr>
            <a:xfrm>
              <a:off x="14368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cubicBezTo>
                    <a:pt x="221" y="63"/>
                    <a:pt x="174" y="126"/>
                    <a:pt x="130" y="192"/>
                  </a:cubicBezTo>
                  <a:cubicBezTo>
                    <a:pt x="87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79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42"/>
            <p:cNvSpPr/>
            <p:nvPr/>
          </p:nvSpPr>
          <p:spPr>
            <a:xfrm>
              <a:off x="1492700" y="3898625"/>
              <a:ext cx="238100" cy="10175"/>
            </a:xfrm>
            <a:custGeom>
              <a:avLst/>
              <a:gdLst/>
              <a:ahLst/>
              <a:cxnLst/>
              <a:rect l="l" t="t" r="r" b="b"/>
              <a:pathLst>
                <a:path w="9524" h="407" extrusionOk="0">
                  <a:moveTo>
                    <a:pt x="205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4"/>
                    <a:pt x="9524" y="202"/>
                  </a:cubicBezTo>
                  <a:cubicBezTo>
                    <a:pt x="9524" y="90"/>
                    <a:pt x="9434" y="0"/>
                    <a:pt x="9322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2"/>
            <p:cNvSpPr/>
            <p:nvPr/>
          </p:nvSpPr>
          <p:spPr>
            <a:xfrm>
              <a:off x="1492700" y="3929050"/>
              <a:ext cx="238100" cy="10200"/>
            </a:xfrm>
            <a:custGeom>
              <a:avLst/>
              <a:gdLst/>
              <a:ahLst/>
              <a:cxnLst/>
              <a:rect l="l" t="t" r="r" b="b"/>
              <a:pathLst>
                <a:path w="9524" h="408" extrusionOk="0">
                  <a:moveTo>
                    <a:pt x="205" y="1"/>
                  </a:moveTo>
                  <a:cubicBezTo>
                    <a:pt x="91" y="1"/>
                    <a:pt x="1" y="93"/>
                    <a:pt x="1" y="205"/>
                  </a:cubicBezTo>
                  <a:cubicBezTo>
                    <a:pt x="1" y="317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7"/>
                    <a:pt x="9524" y="205"/>
                  </a:cubicBezTo>
                  <a:cubicBezTo>
                    <a:pt x="9524" y="93"/>
                    <a:pt x="9434" y="1"/>
                    <a:pt x="932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42"/>
            <p:cNvSpPr/>
            <p:nvPr/>
          </p:nvSpPr>
          <p:spPr>
            <a:xfrm>
              <a:off x="15004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42"/>
            <p:cNvSpPr/>
            <p:nvPr/>
          </p:nvSpPr>
          <p:spPr>
            <a:xfrm>
              <a:off x="15124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2"/>
            <p:cNvSpPr/>
            <p:nvPr/>
          </p:nvSpPr>
          <p:spPr>
            <a:xfrm>
              <a:off x="15245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2"/>
            <p:cNvSpPr/>
            <p:nvPr/>
          </p:nvSpPr>
          <p:spPr>
            <a:xfrm>
              <a:off x="153660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1" y="0"/>
                  </a:moveTo>
                  <a:cubicBezTo>
                    <a:pt x="49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49" y="622"/>
                    <a:pt x="111" y="622"/>
                  </a:cubicBezTo>
                  <a:cubicBezTo>
                    <a:pt x="170" y="622"/>
                    <a:pt x="221" y="574"/>
                    <a:pt x="221" y="512"/>
                  </a:cubicBezTo>
                  <a:lnTo>
                    <a:pt x="221" y="110"/>
                  </a:lnTo>
                  <a:cubicBezTo>
                    <a:pt x="221" y="48"/>
                    <a:pt x="170" y="0"/>
                    <a:pt x="11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42"/>
            <p:cNvSpPr/>
            <p:nvPr/>
          </p:nvSpPr>
          <p:spPr>
            <a:xfrm>
              <a:off x="15486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42"/>
            <p:cNvSpPr/>
            <p:nvPr/>
          </p:nvSpPr>
          <p:spPr>
            <a:xfrm>
              <a:off x="15607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42"/>
            <p:cNvSpPr/>
            <p:nvPr/>
          </p:nvSpPr>
          <p:spPr>
            <a:xfrm>
              <a:off x="15727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2" y="438"/>
                  </a:lnTo>
                  <a:cubicBezTo>
                    <a:pt x="213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3" y="0"/>
                    <a:pt x="2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42"/>
            <p:cNvSpPr/>
            <p:nvPr/>
          </p:nvSpPr>
          <p:spPr>
            <a:xfrm>
              <a:off x="15848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51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42"/>
            <p:cNvSpPr/>
            <p:nvPr/>
          </p:nvSpPr>
          <p:spPr>
            <a:xfrm>
              <a:off x="1596950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42"/>
            <p:cNvSpPr/>
            <p:nvPr/>
          </p:nvSpPr>
          <p:spPr>
            <a:xfrm>
              <a:off x="16089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3" y="438"/>
                  </a:lnTo>
                  <a:cubicBezTo>
                    <a:pt x="214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42"/>
            <p:cNvSpPr/>
            <p:nvPr/>
          </p:nvSpPr>
          <p:spPr>
            <a:xfrm>
              <a:off x="16210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42"/>
            <p:cNvSpPr/>
            <p:nvPr/>
          </p:nvSpPr>
          <p:spPr>
            <a:xfrm>
              <a:off x="16331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49" y="622"/>
                    <a:pt x="110" y="622"/>
                  </a:cubicBezTo>
                  <a:cubicBezTo>
                    <a:pt x="170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42"/>
            <p:cNvSpPr/>
            <p:nvPr/>
          </p:nvSpPr>
          <p:spPr>
            <a:xfrm>
              <a:off x="16451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3" y="438"/>
                  </a:lnTo>
                  <a:cubicBezTo>
                    <a:pt x="214" y="438"/>
                    <a:pt x="223" y="429"/>
                    <a:pt x="223" y="418"/>
                  </a:cubicBezTo>
                  <a:lnTo>
                    <a:pt x="223" y="20"/>
                  </a:lnTo>
                  <a:cubicBezTo>
                    <a:pt x="223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2"/>
            <p:cNvSpPr/>
            <p:nvPr/>
          </p:nvSpPr>
          <p:spPr>
            <a:xfrm>
              <a:off x="16572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42"/>
            <p:cNvSpPr/>
            <p:nvPr/>
          </p:nvSpPr>
          <p:spPr>
            <a:xfrm>
              <a:off x="16693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42"/>
            <p:cNvSpPr/>
            <p:nvPr/>
          </p:nvSpPr>
          <p:spPr>
            <a:xfrm>
              <a:off x="1681400" y="3911150"/>
              <a:ext cx="5500" cy="15575"/>
            </a:xfrm>
            <a:custGeom>
              <a:avLst/>
              <a:gdLst/>
              <a:ahLst/>
              <a:cxnLst/>
              <a:rect l="l" t="t" r="r" b="b"/>
              <a:pathLst>
                <a:path w="220" h="623" extrusionOk="0">
                  <a:moveTo>
                    <a:pt x="110" y="0"/>
                  </a:moveTo>
                  <a:cubicBezTo>
                    <a:pt x="51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42"/>
            <p:cNvSpPr/>
            <p:nvPr/>
          </p:nvSpPr>
          <p:spPr>
            <a:xfrm>
              <a:off x="16934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42"/>
            <p:cNvSpPr/>
            <p:nvPr/>
          </p:nvSpPr>
          <p:spPr>
            <a:xfrm>
              <a:off x="1705575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42"/>
            <p:cNvSpPr/>
            <p:nvPr/>
          </p:nvSpPr>
          <p:spPr>
            <a:xfrm>
              <a:off x="17176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42"/>
            <p:cNvSpPr/>
            <p:nvPr/>
          </p:nvSpPr>
          <p:spPr>
            <a:xfrm>
              <a:off x="1633150" y="3891700"/>
              <a:ext cx="5525" cy="53750"/>
            </a:xfrm>
            <a:custGeom>
              <a:avLst/>
              <a:gdLst/>
              <a:ahLst/>
              <a:cxnLst/>
              <a:rect l="l" t="t" r="r" b="b"/>
              <a:pathLst>
                <a:path w="221" h="2150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2040"/>
                  </a:lnTo>
                  <a:cubicBezTo>
                    <a:pt x="0" y="2101"/>
                    <a:pt x="49" y="2150"/>
                    <a:pt x="110" y="2150"/>
                  </a:cubicBezTo>
                  <a:cubicBezTo>
                    <a:pt x="170" y="2150"/>
                    <a:pt x="220" y="2101"/>
                    <a:pt x="220" y="2040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2"/>
            <p:cNvSpPr/>
            <p:nvPr/>
          </p:nvSpPr>
          <p:spPr>
            <a:xfrm>
              <a:off x="1360575" y="3815925"/>
              <a:ext cx="49625" cy="19475"/>
            </a:xfrm>
            <a:custGeom>
              <a:avLst/>
              <a:gdLst/>
              <a:ahLst/>
              <a:cxnLst/>
              <a:rect l="l" t="t" r="r" b="b"/>
              <a:pathLst>
                <a:path w="1985" h="779" extrusionOk="0">
                  <a:moveTo>
                    <a:pt x="40" y="0"/>
                  </a:moveTo>
                  <a:cubicBezTo>
                    <a:pt x="18" y="0"/>
                    <a:pt x="0" y="18"/>
                    <a:pt x="0" y="42"/>
                  </a:cubicBezTo>
                  <a:lnTo>
                    <a:pt x="0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18"/>
                    <a:pt x="1965" y="0"/>
                    <a:pt x="194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2"/>
            <p:cNvSpPr/>
            <p:nvPr/>
          </p:nvSpPr>
          <p:spPr>
            <a:xfrm>
              <a:off x="1365575" y="3820900"/>
              <a:ext cx="37375" cy="6850"/>
            </a:xfrm>
            <a:custGeom>
              <a:avLst/>
              <a:gdLst/>
              <a:ahLst/>
              <a:cxnLst/>
              <a:rect l="l" t="t" r="r" b="b"/>
              <a:pathLst>
                <a:path w="1495" h="274" extrusionOk="0">
                  <a:moveTo>
                    <a:pt x="532" y="0"/>
                  </a:moveTo>
                  <a:cubicBezTo>
                    <a:pt x="356" y="0"/>
                    <a:pt x="180" y="2"/>
                    <a:pt x="5" y="4"/>
                  </a:cubicBezTo>
                  <a:cubicBezTo>
                    <a:pt x="2" y="4"/>
                    <a:pt x="0" y="6"/>
                    <a:pt x="0" y="8"/>
                  </a:cubicBezTo>
                  <a:lnTo>
                    <a:pt x="5" y="274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2"/>
                    <a:pt x="503" y="15"/>
                    <a:pt x="750" y="15"/>
                  </a:cubicBezTo>
                  <a:cubicBezTo>
                    <a:pt x="998" y="15"/>
                    <a:pt x="1246" y="12"/>
                    <a:pt x="1495" y="8"/>
                  </a:cubicBezTo>
                  <a:cubicBezTo>
                    <a:pt x="1249" y="4"/>
                    <a:pt x="998" y="1"/>
                    <a:pt x="750" y="1"/>
                  </a:cubicBezTo>
                  <a:cubicBezTo>
                    <a:pt x="677" y="1"/>
                    <a:pt x="604" y="0"/>
                    <a:pt x="532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42"/>
            <p:cNvSpPr/>
            <p:nvPr/>
          </p:nvSpPr>
          <p:spPr>
            <a:xfrm>
              <a:off x="1417425" y="3814650"/>
              <a:ext cx="49650" cy="19550"/>
            </a:xfrm>
            <a:custGeom>
              <a:avLst/>
              <a:gdLst/>
              <a:ahLst/>
              <a:cxnLst/>
              <a:rect l="l" t="t" r="r" b="b"/>
              <a:pathLst>
                <a:path w="1986" h="782" extrusionOk="0">
                  <a:moveTo>
                    <a:pt x="43" y="1"/>
                  </a:moveTo>
                  <a:cubicBezTo>
                    <a:pt x="21" y="1"/>
                    <a:pt x="1" y="21"/>
                    <a:pt x="1" y="43"/>
                  </a:cubicBezTo>
                  <a:lnTo>
                    <a:pt x="1" y="781"/>
                  </a:lnTo>
                  <a:lnTo>
                    <a:pt x="1986" y="781"/>
                  </a:lnTo>
                  <a:lnTo>
                    <a:pt x="1986" y="43"/>
                  </a:lnTo>
                  <a:cubicBezTo>
                    <a:pt x="1986" y="21"/>
                    <a:pt x="1968" y="1"/>
                    <a:pt x="194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42"/>
            <p:cNvSpPr/>
            <p:nvPr/>
          </p:nvSpPr>
          <p:spPr>
            <a:xfrm>
              <a:off x="1422550" y="3819700"/>
              <a:ext cx="37325" cy="6850"/>
            </a:xfrm>
            <a:custGeom>
              <a:avLst/>
              <a:gdLst/>
              <a:ahLst/>
              <a:cxnLst/>
              <a:rect l="l" t="t" r="r" b="b"/>
              <a:pathLst>
                <a:path w="1493" h="274" extrusionOk="0">
                  <a:moveTo>
                    <a:pt x="530" y="0"/>
                  </a:moveTo>
                  <a:cubicBezTo>
                    <a:pt x="355" y="0"/>
                    <a:pt x="180" y="2"/>
                    <a:pt x="5" y="3"/>
                  </a:cubicBezTo>
                  <a:cubicBezTo>
                    <a:pt x="0" y="3"/>
                    <a:pt x="0" y="5"/>
                    <a:pt x="0" y="8"/>
                  </a:cubicBezTo>
                  <a:lnTo>
                    <a:pt x="5" y="274"/>
                  </a:lnTo>
                  <a:lnTo>
                    <a:pt x="7" y="12"/>
                  </a:lnTo>
                  <a:lnTo>
                    <a:pt x="7" y="12"/>
                  </a:lnTo>
                  <a:cubicBezTo>
                    <a:pt x="255" y="14"/>
                    <a:pt x="500" y="14"/>
                    <a:pt x="748" y="14"/>
                  </a:cubicBezTo>
                  <a:cubicBezTo>
                    <a:pt x="996" y="14"/>
                    <a:pt x="1247" y="12"/>
                    <a:pt x="1493" y="8"/>
                  </a:cubicBezTo>
                  <a:cubicBezTo>
                    <a:pt x="1244" y="3"/>
                    <a:pt x="996" y="1"/>
                    <a:pt x="748" y="1"/>
                  </a:cubicBezTo>
                  <a:cubicBezTo>
                    <a:pt x="675" y="0"/>
                    <a:pt x="602" y="0"/>
                    <a:pt x="53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42"/>
            <p:cNvSpPr/>
            <p:nvPr/>
          </p:nvSpPr>
          <p:spPr>
            <a:xfrm>
              <a:off x="1474350" y="38134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5" y="0"/>
                  </a:moveTo>
                  <a:cubicBezTo>
                    <a:pt x="21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20"/>
                    <a:pt x="1968" y="0"/>
                    <a:pt x="194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42"/>
            <p:cNvSpPr/>
            <p:nvPr/>
          </p:nvSpPr>
          <p:spPr>
            <a:xfrm>
              <a:off x="1479475" y="3818450"/>
              <a:ext cx="37325" cy="6900"/>
            </a:xfrm>
            <a:custGeom>
              <a:avLst/>
              <a:gdLst/>
              <a:ahLst/>
              <a:cxnLst/>
              <a:rect l="l" t="t" r="r" b="b"/>
              <a:pathLst>
                <a:path w="1493" h="276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9"/>
                  </a:cubicBezTo>
                  <a:lnTo>
                    <a:pt x="5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6"/>
                    <a:pt x="1246" y="14"/>
                    <a:pt x="1493" y="9"/>
                  </a:cubicBezTo>
                  <a:cubicBezTo>
                    <a:pt x="1244" y="5"/>
                    <a:pt x="996" y="3"/>
                    <a:pt x="75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2"/>
            <p:cNvSpPr/>
            <p:nvPr/>
          </p:nvSpPr>
          <p:spPr>
            <a:xfrm>
              <a:off x="1531325" y="38122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0"/>
                  </a:moveTo>
                  <a:cubicBezTo>
                    <a:pt x="19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6" y="778"/>
                  </a:lnTo>
                  <a:lnTo>
                    <a:pt x="1986" y="42"/>
                  </a:lnTo>
                  <a:cubicBezTo>
                    <a:pt x="1986" y="20"/>
                    <a:pt x="1966" y="0"/>
                    <a:pt x="194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42"/>
            <p:cNvSpPr/>
            <p:nvPr/>
          </p:nvSpPr>
          <p:spPr>
            <a:xfrm>
              <a:off x="1536400" y="3817250"/>
              <a:ext cx="37375" cy="6875"/>
            </a:xfrm>
            <a:custGeom>
              <a:avLst/>
              <a:gdLst/>
              <a:ahLst/>
              <a:cxnLst/>
              <a:rect l="l" t="t" r="r" b="b"/>
              <a:pathLst>
                <a:path w="1495" h="275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7"/>
                  </a:cubicBezTo>
                  <a:lnTo>
                    <a:pt x="5" y="275"/>
                  </a:lnTo>
                  <a:lnTo>
                    <a:pt x="9" y="11"/>
                  </a:lnTo>
                  <a:lnTo>
                    <a:pt x="9" y="11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3"/>
                    <a:pt x="1246" y="13"/>
                    <a:pt x="1495" y="7"/>
                  </a:cubicBezTo>
                  <a:cubicBezTo>
                    <a:pt x="1246" y="2"/>
                    <a:pt x="998" y="0"/>
                    <a:pt x="75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42"/>
            <p:cNvSpPr/>
            <p:nvPr/>
          </p:nvSpPr>
          <p:spPr>
            <a:xfrm>
              <a:off x="1588250" y="3811025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1"/>
                  </a:moveTo>
                  <a:cubicBezTo>
                    <a:pt x="21" y="1"/>
                    <a:pt x="1" y="18"/>
                    <a:pt x="1" y="43"/>
                  </a:cubicBezTo>
                  <a:lnTo>
                    <a:pt x="1" y="779"/>
                  </a:lnTo>
                  <a:lnTo>
                    <a:pt x="1985" y="779"/>
                  </a:lnTo>
                  <a:lnTo>
                    <a:pt x="1985" y="43"/>
                  </a:lnTo>
                  <a:cubicBezTo>
                    <a:pt x="1985" y="18"/>
                    <a:pt x="1966" y="1"/>
                    <a:pt x="194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42"/>
            <p:cNvSpPr/>
            <p:nvPr/>
          </p:nvSpPr>
          <p:spPr>
            <a:xfrm>
              <a:off x="1593325" y="3816025"/>
              <a:ext cx="37375" cy="6900"/>
            </a:xfrm>
            <a:custGeom>
              <a:avLst/>
              <a:gdLst/>
              <a:ahLst/>
              <a:cxnLst/>
              <a:rect l="l" t="t" r="r" b="b"/>
              <a:pathLst>
                <a:path w="1495" h="276" extrusionOk="0">
                  <a:moveTo>
                    <a:pt x="750" y="1"/>
                  </a:moveTo>
                  <a:cubicBezTo>
                    <a:pt x="501" y="1"/>
                    <a:pt x="253" y="1"/>
                    <a:pt x="4" y="3"/>
                  </a:cubicBezTo>
                  <a:cubicBezTo>
                    <a:pt x="2" y="3"/>
                    <a:pt x="0" y="5"/>
                    <a:pt x="0" y="7"/>
                  </a:cubicBezTo>
                  <a:lnTo>
                    <a:pt x="4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4"/>
                    <a:pt x="1246" y="12"/>
                    <a:pt x="1495" y="7"/>
                  </a:cubicBezTo>
                  <a:cubicBezTo>
                    <a:pt x="1246" y="3"/>
                    <a:pt x="998" y="1"/>
                    <a:pt x="750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42"/>
            <p:cNvSpPr/>
            <p:nvPr/>
          </p:nvSpPr>
          <p:spPr>
            <a:xfrm>
              <a:off x="1140900" y="3729550"/>
              <a:ext cx="716675" cy="110525"/>
            </a:xfrm>
            <a:custGeom>
              <a:avLst/>
              <a:gdLst/>
              <a:ahLst/>
              <a:cxnLst/>
              <a:rect l="l" t="t" r="r" b="b"/>
              <a:pathLst>
                <a:path w="28667" h="4421" extrusionOk="0">
                  <a:moveTo>
                    <a:pt x="1504" y="0"/>
                  </a:moveTo>
                  <a:cubicBezTo>
                    <a:pt x="1280" y="0"/>
                    <a:pt x="1084" y="163"/>
                    <a:pt x="1023" y="396"/>
                  </a:cubicBezTo>
                  <a:lnTo>
                    <a:pt x="1" y="4420"/>
                  </a:lnTo>
                  <a:lnTo>
                    <a:pt x="1499" y="4165"/>
                  </a:lnTo>
                  <a:lnTo>
                    <a:pt x="1583" y="1644"/>
                  </a:lnTo>
                  <a:cubicBezTo>
                    <a:pt x="1590" y="1493"/>
                    <a:pt x="1704" y="1372"/>
                    <a:pt x="1845" y="1372"/>
                  </a:cubicBezTo>
                  <a:lnTo>
                    <a:pt x="26822" y="1372"/>
                  </a:lnTo>
                  <a:cubicBezTo>
                    <a:pt x="26963" y="1372"/>
                    <a:pt x="27077" y="1493"/>
                    <a:pt x="27082" y="1644"/>
                  </a:cubicBezTo>
                  <a:lnTo>
                    <a:pt x="27167" y="4165"/>
                  </a:lnTo>
                  <a:lnTo>
                    <a:pt x="28666" y="4420"/>
                  </a:lnTo>
                  <a:lnTo>
                    <a:pt x="27642" y="396"/>
                  </a:lnTo>
                  <a:cubicBezTo>
                    <a:pt x="27583" y="163"/>
                    <a:pt x="27387" y="0"/>
                    <a:pt x="271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42"/>
            <p:cNvSpPr/>
            <p:nvPr/>
          </p:nvSpPr>
          <p:spPr>
            <a:xfrm>
              <a:off x="1155800" y="3739225"/>
              <a:ext cx="689025" cy="92550"/>
            </a:xfrm>
            <a:custGeom>
              <a:avLst/>
              <a:gdLst/>
              <a:ahLst/>
              <a:cxnLst/>
              <a:rect l="l" t="t" r="r" b="b"/>
              <a:pathLst>
                <a:path w="27561" h="3702" extrusionOk="0">
                  <a:moveTo>
                    <a:pt x="13747" y="0"/>
                  </a:moveTo>
                  <a:lnTo>
                    <a:pt x="875" y="9"/>
                  </a:lnTo>
                  <a:cubicBezTo>
                    <a:pt x="873" y="9"/>
                    <a:pt x="868" y="11"/>
                    <a:pt x="868" y="16"/>
                  </a:cubicBezTo>
                  <a:lnTo>
                    <a:pt x="0" y="3651"/>
                  </a:lnTo>
                  <a:lnTo>
                    <a:pt x="882" y="27"/>
                  </a:lnTo>
                  <a:lnTo>
                    <a:pt x="882" y="27"/>
                  </a:lnTo>
                  <a:lnTo>
                    <a:pt x="13747" y="35"/>
                  </a:lnTo>
                  <a:lnTo>
                    <a:pt x="26613" y="27"/>
                  </a:lnTo>
                  <a:lnTo>
                    <a:pt x="26613" y="27"/>
                  </a:lnTo>
                  <a:lnTo>
                    <a:pt x="27560" y="3701"/>
                  </a:lnTo>
                  <a:lnTo>
                    <a:pt x="26628" y="16"/>
                  </a:lnTo>
                  <a:cubicBezTo>
                    <a:pt x="26626" y="11"/>
                    <a:pt x="26624" y="9"/>
                    <a:pt x="26620" y="9"/>
                  </a:cubicBezTo>
                  <a:lnTo>
                    <a:pt x="13747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2"/>
            <p:cNvSpPr/>
            <p:nvPr/>
          </p:nvSpPr>
          <p:spPr>
            <a:xfrm>
              <a:off x="1195575" y="3754000"/>
              <a:ext cx="614075" cy="525"/>
            </a:xfrm>
            <a:custGeom>
              <a:avLst/>
              <a:gdLst/>
              <a:ahLst/>
              <a:cxnLst/>
              <a:rect l="l" t="t" r="r" b="b"/>
              <a:pathLst>
                <a:path w="24563" h="21" extrusionOk="0">
                  <a:moveTo>
                    <a:pt x="12282" y="0"/>
                  </a:moveTo>
                  <a:lnTo>
                    <a:pt x="0" y="11"/>
                  </a:lnTo>
                  <a:lnTo>
                    <a:pt x="12282" y="20"/>
                  </a:lnTo>
                  <a:lnTo>
                    <a:pt x="24563" y="11"/>
                  </a:lnTo>
                  <a:lnTo>
                    <a:pt x="12282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2"/>
            <p:cNvSpPr/>
            <p:nvPr/>
          </p:nvSpPr>
          <p:spPr>
            <a:xfrm>
              <a:off x="1172050" y="3771700"/>
              <a:ext cx="5025" cy="56050"/>
            </a:xfrm>
            <a:custGeom>
              <a:avLst/>
              <a:gdLst/>
              <a:ahLst/>
              <a:cxnLst/>
              <a:rect l="l" t="t" r="r" b="b"/>
              <a:pathLst>
                <a:path w="201" h="2242" extrusionOk="0">
                  <a:moveTo>
                    <a:pt x="201" y="0"/>
                  </a:moveTo>
                  <a:lnTo>
                    <a:pt x="170" y="281"/>
                  </a:lnTo>
                  <a:lnTo>
                    <a:pt x="144" y="561"/>
                  </a:lnTo>
                  <a:lnTo>
                    <a:pt x="91" y="1121"/>
                  </a:lnTo>
                  <a:lnTo>
                    <a:pt x="42" y="1681"/>
                  </a:lnTo>
                  <a:lnTo>
                    <a:pt x="21" y="1963"/>
                  </a:lnTo>
                  <a:lnTo>
                    <a:pt x="1" y="2242"/>
                  </a:lnTo>
                  <a:lnTo>
                    <a:pt x="1" y="2242"/>
                  </a:lnTo>
                  <a:lnTo>
                    <a:pt x="29" y="1963"/>
                  </a:lnTo>
                  <a:lnTo>
                    <a:pt x="58" y="1681"/>
                  </a:lnTo>
                  <a:lnTo>
                    <a:pt x="108" y="1123"/>
                  </a:lnTo>
                  <a:lnTo>
                    <a:pt x="157" y="563"/>
                  </a:lnTo>
                  <a:lnTo>
                    <a:pt x="179" y="28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2"/>
            <p:cNvSpPr/>
            <p:nvPr/>
          </p:nvSpPr>
          <p:spPr>
            <a:xfrm>
              <a:off x="1821400" y="3769500"/>
              <a:ext cx="5400" cy="61000"/>
            </a:xfrm>
            <a:custGeom>
              <a:avLst/>
              <a:gdLst/>
              <a:ahLst/>
              <a:cxnLst/>
              <a:rect l="l" t="t" r="r" b="b"/>
              <a:pathLst>
                <a:path w="216" h="2440" extrusionOk="0">
                  <a:moveTo>
                    <a:pt x="0" y="0"/>
                  </a:moveTo>
                  <a:lnTo>
                    <a:pt x="22" y="306"/>
                  </a:lnTo>
                  <a:lnTo>
                    <a:pt x="48" y="611"/>
                  </a:lnTo>
                  <a:lnTo>
                    <a:pt x="99" y="1220"/>
                  </a:lnTo>
                  <a:lnTo>
                    <a:pt x="156" y="1831"/>
                  </a:lnTo>
                  <a:lnTo>
                    <a:pt x="185" y="2136"/>
                  </a:lnTo>
                  <a:lnTo>
                    <a:pt x="215" y="2440"/>
                  </a:lnTo>
                  <a:lnTo>
                    <a:pt x="193" y="2134"/>
                  </a:lnTo>
                  <a:lnTo>
                    <a:pt x="169" y="1829"/>
                  </a:lnTo>
                  <a:lnTo>
                    <a:pt x="117" y="1220"/>
                  </a:lnTo>
                  <a:lnTo>
                    <a:pt x="62" y="609"/>
                  </a:lnTo>
                  <a:lnTo>
                    <a:pt x="33" y="3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65" name="Google Shape;6365;p42"/>
          <p:cNvSpPr/>
          <p:nvPr/>
        </p:nvSpPr>
        <p:spPr>
          <a:xfrm rot="245393">
            <a:off x="5415486" y="2920208"/>
            <a:ext cx="1720381" cy="454435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6" name="Google Shape;6366;p42"/>
          <p:cNvSpPr txBox="1">
            <a:spLocks noGrp="1"/>
          </p:cNvSpPr>
          <p:nvPr>
            <p:ph type="title"/>
          </p:nvPr>
        </p:nvSpPr>
        <p:spPr>
          <a:xfrm>
            <a:off x="4605500" y="2820050"/>
            <a:ext cx="33384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</a:t>
            </a:r>
            <a:endParaRPr/>
          </a:p>
        </p:txBody>
      </p:sp>
      <p:sp>
        <p:nvSpPr>
          <p:cNvPr id="6367" name="Google Shape;6367;p42"/>
          <p:cNvSpPr txBox="1">
            <a:spLocks noGrp="1"/>
          </p:cNvSpPr>
          <p:nvPr>
            <p:ph type="title" idx="2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368" name="Google Shape;6368;p42"/>
          <p:cNvSpPr txBox="1">
            <a:spLocks noGrp="1"/>
          </p:cNvSpPr>
          <p:nvPr>
            <p:ph type="subTitle" idx="1"/>
          </p:nvPr>
        </p:nvSpPr>
        <p:spPr>
          <a:xfrm>
            <a:off x="4904275" y="3336000"/>
            <a:ext cx="27408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3" name="Google Shape;6373;p43"/>
          <p:cNvGrpSpPr/>
          <p:nvPr/>
        </p:nvGrpSpPr>
        <p:grpSpPr>
          <a:xfrm>
            <a:off x="1325616" y="1414303"/>
            <a:ext cx="1439123" cy="1202098"/>
            <a:chOff x="1312328" y="2055865"/>
            <a:chExt cx="1439123" cy="1202098"/>
          </a:xfrm>
        </p:grpSpPr>
        <p:grpSp>
          <p:nvGrpSpPr>
            <p:cNvPr id="6374" name="Google Shape;6374;p43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375" name="Google Shape;6375;p43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43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43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8" name="Google Shape;6378;p43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9" name="Google Shape;6379;p43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0" name="Google Shape;6380;p43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1" name="Google Shape;6381;p43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2" name="Google Shape;6382;p43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3" name="Google Shape;6383;p43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4" name="Google Shape;6384;p43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5" name="Google Shape;6385;p43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6" name="Google Shape;6386;p43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rgbClr val="F24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7" name="Google Shape;6387;p43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8" name="Google Shape;6388;p43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9" name="Google Shape;6389;p43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0" name="Google Shape;6390;p43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1" name="Google Shape;6391;p43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2" name="Google Shape;6392;p43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3" name="Google Shape;6393;p43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4" name="Google Shape;6394;p43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5" name="Google Shape;6395;p43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6" name="Google Shape;6396;p43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7" name="Google Shape;6397;p43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98" name="Google Shape;6398;p43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399" name="Google Shape;6399;p43"/>
          <p:cNvGrpSpPr/>
          <p:nvPr/>
        </p:nvGrpSpPr>
        <p:grpSpPr>
          <a:xfrm>
            <a:off x="4175574" y="1932502"/>
            <a:ext cx="817854" cy="683152"/>
            <a:chOff x="1312328" y="2055865"/>
            <a:chExt cx="1439123" cy="1202098"/>
          </a:xfrm>
        </p:grpSpPr>
        <p:grpSp>
          <p:nvGrpSpPr>
            <p:cNvPr id="6400" name="Google Shape;6400;p43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401" name="Google Shape;6401;p43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2" name="Google Shape;6402;p43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3" name="Google Shape;6403;p43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4" name="Google Shape;6404;p43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5" name="Google Shape;6405;p43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6" name="Google Shape;6406;p43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7" name="Google Shape;6407;p43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8" name="Google Shape;6408;p43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9" name="Google Shape;6409;p43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0" name="Google Shape;6410;p43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1" name="Google Shape;6411;p43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2" name="Google Shape;6412;p43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rgbClr val="F24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3" name="Google Shape;6413;p43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4" name="Google Shape;6414;p43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5" name="Google Shape;6415;p43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6" name="Google Shape;6416;p43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7" name="Google Shape;6417;p43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8" name="Google Shape;6418;p43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9" name="Google Shape;6419;p43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0" name="Google Shape;6420;p43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1" name="Google Shape;6421;p43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2" name="Google Shape;6422;p43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3" name="Google Shape;6423;p43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24" name="Google Shape;6424;p43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sp>
        <p:nvSpPr>
          <p:cNvPr id="6425" name="Google Shape;6425;p43"/>
          <p:cNvSpPr/>
          <p:nvPr/>
        </p:nvSpPr>
        <p:spPr>
          <a:xfrm rot="246071">
            <a:off x="735249" y="605183"/>
            <a:ext cx="629211" cy="454435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6" name="Google Shape;6426;p43"/>
          <p:cNvSpPr txBox="1">
            <a:spLocks noGrp="1"/>
          </p:cNvSpPr>
          <p:nvPr>
            <p:ph type="title"/>
          </p:nvPr>
        </p:nvSpPr>
        <p:spPr>
          <a:xfrm>
            <a:off x="797475" y="486173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DOS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6427" name="Google Shape;6427;p43"/>
          <p:cNvSpPr/>
          <p:nvPr/>
        </p:nvSpPr>
        <p:spPr>
          <a:xfrm>
            <a:off x="6200775" y="1285875"/>
            <a:ext cx="1885500" cy="118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8" name="Google Shape;6428;p43"/>
          <p:cNvSpPr txBox="1"/>
          <p:nvPr/>
        </p:nvSpPr>
        <p:spPr>
          <a:xfrm>
            <a:off x="1042136" y="3513600"/>
            <a:ext cx="2006100" cy="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429" name="Google Shape;6429;p43"/>
          <p:cNvCxnSpPr/>
          <p:nvPr/>
        </p:nvCxnSpPr>
        <p:spPr>
          <a:xfrm>
            <a:off x="1038150" y="2883175"/>
            <a:ext cx="70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30" name="Google Shape;6430;p43"/>
          <p:cNvSpPr txBox="1"/>
          <p:nvPr/>
        </p:nvSpPr>
        <p:spPr>
          <a:xfrm>
            <a:off x="1631025" y="3068775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01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431" name="Google Shape;6431;p43"/>
          <p:cNvSpPr txBox="1"/>
          <p:nvPr/>
        </p:nvSpPr>
        <p:spPr>
          <a:xfrm>
            <a:off x="3580274" y="3513600"/>
            <a:ext cx="2006100" cy="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32" name="Google Shape;6432;p43"/>
          <p:cNvSpPr txBox="1"/>
          <p:nvPr/>
        </p:nvSpPr>
        <p:spPr>
          <a:xfrm>
            <a:off x="4169163" y="3068775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02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433" name="Google Shape;6433;p43"/>
          <p:cNvSpPr txBox="1"/>
          <p:nvPr/>
        </p:nvSpPr>
        <p:spPr>
          <a:xfrm>
            <a:off x="6118411" y="3513600"/>
            <a:ext cx="2006100" cy="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34" name="Google Shape;6434;p43"/>
          <p:cNvSpPr txBox="1"/>
          <p:nvPr/>
        </p:nvSpPr>
        <p:spPr>
          <a:xfrm>
            <a:off x="6707300" y="3068775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03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435" name="Google Shape;6435;p43"/>
          <p:cNvSpPr/>
          <p:nvPr/>
        </p:nvSpPr>
        <p:spPr>
          <a:xfrm>
            <a:off x="1949938" y="2788825"/>
            <a:ext cx="1905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6" name="Google Shape;6436;p43"/>
          <p:cNvSpPr/>
          <p:nvPr/>
        </p:nvSpPr>
        <p:spPr>
          <a:xfrm>
            <a:off x="4488063" y="2788825"/>
            <a:ext cx="190500" cy="19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7" name="Google Shape;6437;p43"/>
          <p:cNvSpPr/>
          <p:nvPr/>
        </p:nvSpPr>
        <p:spPr>
          <a:xfrm>
            <a:off x="7026188" y="2788825"/>
            <a:ext cx="190500" cy="19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8" name="Google Shape;6438;p43"/>
          <p:cNvGrpSpPr/>
          <p:nvPr/>
        </p:nvGrpSpPr>
        <p:grpSpPr>
          <a:xfrm>
            <a:off x="6431016" y="1414303"/>
            <a:ext cx="1439123" cy="1202098"/>
            <a:chOff x="6431016" y="1414303"/>
            <a:chExt cx="1439123" cy="1202098"/>
          </a:xfrm>
        </p:grpSpPr>
        <p:grpSp>
          <p:nvGrpSpPr>
            <p:cNvPr id="6439" name="Google Shape;6439;p43"/>
            <p:cNvGrpSpPr/>
            <p:nvPr/>
          </p:nvGrpSpPr>
          <p:grpSpPr>
            <a:xfrm>
              <a:off x="6431016" y="1414303"/>
              <a:ext cx="1439123" cy="1202098"/>
              <a:chOff x="1312328" y="2055865"/>
              <a:chExt cx="1439123" cy="1202098"/>
            </a:xfrm>
          </p:grpSpPr>
          <p:sp>
            <p:nvSpPr>
              <p:cNvPr id="6440" name="Google Shape;6440;p43"/>
              <p:cNvSpPr/>
              <p:nvPr/>
            </p:nvSpPr>
            <p:spPr>
              <a:xfrm>
                <a:off x="1658867" y="2894529"/>
                <a:ext cx="746472" cy="247690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1" i="0">
                    <a:ln>
                      <a:noFill/>
                    </a:ln>
                    <a:solidFill>
                      <a:srgbClr val="FFFFFF"/>
                    </a:solidFill>
                    <a:latin typeface="Big Shoulders Display"/>
                  </a:rPr>
                  <a:t>RETROkey</a:t>
                </a:r>
              </a:p>
            </p:txBody>
          </p:sp>
          <p:grpSp>
            <p:nvGrpSpPr>
              <p:cNvPr id="6441" name="Google Shape;6441;p43"/>
              <p:cNvGrpSpPr/>
              <p:nvPr/>
            </p:nvGrpSpPr>
            <p:grpSpPr>
              <a:xfrm>
                <a:off x="1312328" y="2055865"/>
                <a:ext cx="1439123" cy="1202098"/>
                <a:chOff x="4197638" y="2838275"/>
                <a:chExt cx="807000" cy="674086"/>
              </a:xfrm>
            </p:grpSpPr>
            <p:sp>
              <p:nvSpPr>
                <p:cNvPr id="6442" name="Google Shape;6442;p43"/>
                <p:cNvSpPr/>
                <p:nvPr/>
              </p:nvSpPr>
              <p:spPr>
                <a:xfrm>
                  <a:off x="4302500" y="2911100"/>
                  <a:ext cx="586500" cy="58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60" h="23348" extrusionOk="0">
                      <a:moveTo>
                        <a:pt x="11726" y="10866"/>
                      </a:moveTo>
                      <a:cubicBezTo>
                        <a:pt x="12140" y="10866"/>
                        <a:pt x="12538" y="11187"/>
                        <a:pt x="12539" y="11673"/>
                      </a:cubicBezTo>
                      <a:cubicBezTo>
                        <a:pt x="12539" y="12119"/>
                        <a:pt x="12177" y="12482"/>
                        <a:pt x="11730" y="12482"/>
                      </a:cubicBezTo>
                      <a:cubicBezTo>
                        <a:pt x="11012" y="12479"/>
                        <a:pt x="10653" y="11611"/>
                        <a:pt x="11161" y="11104"/>
                      </a:cubicBezTo>
                      <a:cubicBezTo>
                        <a:pt x="11325" y="10939"/>
                        <a:pt x="11528" y="10866"/>
                        <a:pt x="11726" y="10866"/>
                      </a:cubicBezTo>
                      <a:close/>
                      <a:moveTo>
                        <a:pt x="11729" y="1"/>
                      </a:moveTo>
                      <a:cubicBezTo>
                        <a:pt x="11725" y="1"/>
                        <a:pt x="11721" y="1"/>
                        <a:pt x="11717" y="1"/>
                      </a:cubicBezTo>
                      <a:cubicBezTo>
                        <a:pt x="5243" y="7"/>
                        <a:pt x="1" y="5240"/>
                        <a:pt x="7" y="11686"/>
                      </a:cubicBezTo>
                      <a:cubicBezTo>
                        <a:pt x="14" y="18128"/>
                        <a:pt x="5262" y="23347"/>
                        <a:pt x="11731" y="23347"/>
                      </a:cubicBezTo>
                      <a:cubicBezTo>
                        <a:pt x="11735" y="23347"/>
                        <a:pt x="11739" y="23347"/>
                        <a:pt x="11744" y="23347"/>
                      </a:cubicBezTo>
                      <a:cubicBezTo>
                        <a:pt x="18216" y="23341"/>
                        <a:pt x="23460" y="18106"/>
                        <a:pt x="23451" y="11660"/>
                      </a:cubicBezTo>
                      <a:cubicBezTo>
                        <a:pt x="23444" y="5218"/>
                        <a:pt x="18198" y="1"/>
                        <a:pt x="117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3" name="Google Shape;6443;p43"/>
                <p:cNvSpPr/>
                <p:nvPr/>
              </p:nvSpPr>
              <p:spPr>
                <a:xfrm>
                  <a:off x="4277675" y="2911100"/>
                  <a:ext cx="636550" cy="58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62" h="23517" extrusionOk="0">
                      <a:moveTo>
                        <a:pt x="12787" y="0"/>
                      </a:moveTo>
                      <a:cubicBezTo>
                        <a:pt x="12761" y="0"/>
                        <a:pt x="12736" y="0"/>
                        <a:pt x="12710" y="1"/>
                      </a:cubicBezTo>
                      <a:cubicBezTo>
                        <a:pt x="15813" y="3"/>
                        <a:pt x="18789" y="1236"/>
                        <a:pt x="20985" y="3429"/>
                      </a:cubicBezTo>
                      <a:cubicBezTo>
                        <a:pt x="24299" y="6763"/>
                        <a:pt x="25284" y="11765"/>
                        <a:pt x="23479" y="16108"/>
                      </a:cubicBezTo>
                      <a:cubicBezTo>
                        <a:pt x="21675" y="20449"/>
                        <a:pt x="17438" y="23281"/>
                        <a:pt x="12737" y="23286"/>
                      </a:cubicBezTo>
                      <a:cubicBezTo>
                        <a:pt x="12731" y="23286"/>
                        <a:pt x="12726" y="23286"/>
                        <a:pt x="12720" y="23286"/>
                      </a:cubicBezTo>
                      <a:cubicBezTo>
                        <a:pt x="8023" y="23286"/>
                        <a:pt x="3787" y="20465"/>
                        <a:pt x="1976" y="16132"/>
                      </a:cubicBezTo>
                      <a:cubicBezTo>
                        <a:pt x="161" y="11794"/>
                        <a:pt x="1134" y="6789"/>
                        <a:pt x="4442" y="3447"/>
                      </a:cubicBezTo>
                      <a:cubicBezTo>
                        <a:pt x="6633" y="1249"/>
                        <a:pt x="9607" y="9"/>
                        <a:pt x="12710" y="1"/>
                      </a:cubicBezTo>
                      <a:cubicBezTo>
                        <a:pt x="12701" y="1"/>
                        <a:pt x="12692" y="0"/>
                        <a:pt x="12683" y="0"/>
                      </a:cubicBezTo>
                      <a:cubicBezTo>
                        <a:pt x="7940" y="0"/>
                        <a:pt x="3661" y="2848"/>
                        <a:pt x="1831" y="7227"/>
                      </a:cubicBezTo>
                      <a:cubicBezTo>
                        <a:pt x="0" y="11611"/>
                        <a:pt x="989" y="16668"/>
                        <a:pt x="4337" y="20042"/>
                      </a:cubicBezTo>
                      <a:cubicBezTo>
                        <a:pt x="6563" y="22269"/>
                        <a:pt x="9582" y="23517"/>
                        <a:pt x="12728" y="23517"/>
                      </a:cubicBezTo>
                      <a:cubicBezTo>
                        <a:pt x="12731" y="23517"/>
                        <a:pt x="12734" y="23517"/>
                        <a:pt x="12737" y="23517"/>
                      </a:cubicBezTo>
                      <a:cubicBezTo>
                        <a:pt x="15886" y="23512"/>
                        <a:pt x="18906" y="22255"/>
                        <a:pt x="21128" y="20024"/>
                      </a:cubicBezTo>
                      <a:cubicBezTo>
                        <a:pt x="24479" y="16646"/>
                        <a:pt x="25462" y="11581"/>
                        <a:pt x="23618" y="7196"/>
                      </a:cubicBezTo>
                      <a:cubicBezTo>
                        <a:pt x="21784" y="2833"/>
                        <a:pt x="17512" y="0"/>
                        <a:pt x="12787" y="0"/>
                      </a:cubicBezTo>
                      <a:close/>
                    </a:path>
                  </a:pathLst>
                </a:custGeom>
                <a:solidFill>
                  <a:srgbClr val="FFF2D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4" name="Google Shape;6444;p43"/>
                <p:cNvSpPr/>
                <p:nvPr/>
              </p:nvSpPr>
              <p:spPr>
                <a:xfrm>
                  <a:off x="4572675" y="3178400"/>
                  <a:ext cx="46175" cy="4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1790" extrusionOk="0">
                      <a:moveTo>
                        <a:pt x="923" y="0"/>
                      </a:moveTo>
                      <a:cubicBezTo>
                        <a:pt x="673" y="0"/>
                        <a:pt x="423" y="102"/>
                        <a:pt x="242" y="306"/>
                      </a:cubicBezTo>
                      <a:cubicBezTo>
                        <a:pt x="79" y="491"/>
                        <a:pt x="0" y="737"/>
                        <a:pt x="27" y="983"/>
                      </a:cubicBezTo>
                      <a:cubicBezTo>
                        <a:pt x="75" y="1442"/>
                        <a:pt x="462" y="1790"/>
                        <a:pt x="923" y="1790"/>
                      </a:cubicBezTo>
                      <a:cubicBezTo>
                        <a:pt x="710" y="1790"/>
                        <a:pt x="508" y="1697"/>
                        <a:pt x="367" y="1537"/>
                      </a:cubicBezTo>
                      <a:cubicBezTo>
                        <a:pt x="235" y="1383"/>
                        <a:pt x="174" y="1183"/>
                        <a:pt x="200" y="983"/>
                      </a:cubicBezTo>
                      <a:cubicBezTo>
                        <a:pt x="246" y="620"/>
                        <a:pt x="554" y="348"/>
                        <a:pt x="921" y="348"/>
                      </a:cubicBezTo>
                      <a:cubicBezTo>
                        <a:pt x="1286" y="348"/>
                        <a:pt x="1596" y="618"/>
                        <a:pt x="1644" y="981"/>
                      </a:cubicBezTo>
                      <a:cubicBezTo>
                        <a:pt x="1668" y="1181"/>
                        <a:pt x="1609" y="1381"/>
                        <a:pt x="1479" y="1535"/>
                      </a:cubicBezTo>
                      <a:cubicBezTo>
                        <a:pt x="1339" y="1695"/>
                        <a:pt x="1137" y="1787"/>
                        <a:pt x="923" y="1790"/>
                      </a:cubicBezTo>
                      <a:cubicBezTo>
                        <a:pt x="1385" y="1790"/>
                        <a:pt x="1774" y="1440"/>
                        <a:pt x="1822" y="981"/>
                      </a:cubicBezTo>
                      <a:cubicBezTo>
                        <a:pt x="1846" y="735"/>
                        <a:pt x="1767" y="489"/>
                        <a:pt x="1602" y="304"/>
                      </a:cubicBezTo>
                      <a:cubicBezTo>
                        <a:pt x="1422" y="101"/>
                        <a:pt x="1173" y="0"/>
                        <a:pt x="923" y="0"/>
                      </a:cubicBezTo>
                      <a:close/>
                    </a:path>
                  </a:pathLst>
                </a:custGeom>
                <a:solidFill>
                  <a:srgbClr val="FFF2D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5" name="Google Shape;6445;p43"/>
                <p:cNvSpPr/>
                <p:nvPr/>
              </p:nvSpPr>
              <p:spPr>
                <a:xfrm>
                  <a:off x="4484700" y="3092475"/>
                  <a:ext cx="222125" cy="22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5" h="8840" extrusionOk="0">
                      <a:moveTo>
                        <a:pt x="4438" y="3611"/>
                      </a:moveTo>
                      <a:cubicBezTo>
                        <a:pt x="4852" y="3611"/>
                        <a:pt x="5250" y="3932"/>
                        <a:pt x="5251" y="4418"/>
                      </a:cubicBezTo>
                      <a:cubicBezTo>
                        <a:pt x="5251" y="4864"/>
                        <a:pt x="4889" y="5227"/>
                        <a:pt x="4442" y="5227"/>
                      </a:cubicBezTo>
                      <a:cubicBezTo>
                        <a:pt x="3724" y="5224"/>
                        <a:pt x="3365" y="4356"/>
                        <a:pt x="3873" y="3849"/>
                      </a:cubicBezTo>
                      <a:cubicBezTo>
                        <a:pt x="4037" y="3684"/>
                        <a:pt x="4240" y="3611"/>
                        <a:pt x="4438" y="3611"/>
                      </a:cubicBezTo>
                      <a:close/>
                      <a:moveTo>
                        <a:pt x="4440" y="0"/>
                      </a:moveTo>
                      <a:cubicBezTo>
                        <a:pt x="4438" y="0"/>
                        <a:pt x="4437" y="0"/>
                        <a:pt x="4436" y="0"/>
                      </a:cubicBezTo>
                      <a:cubicBezTo>
                        <a:pt x="1985" y="3"/>
                        <a:pt x="1" y="1983"/>
                        <a:pt x="3" y="4422"/>
                      </a:cubicBezTo>
                      <a:cubicBezTo>
                        <a:pt x="5" y="6864"/>
                        <a:pt x="1994" y="8840"/>
                        <a:pt x="4449" y="8840"/>
                      </a:cubicBezTo>
                      <a:cubicBezTo>
                        <a:pt x="6902" y="8838"/>
                        <a:pt x="8884" y="6855"/>
                        <a:pt x="8882" y="4416"/>
                      </a:cubicBezTo>
                      <a:cubicBezTo>
                        <a:pt x="8880" y="1978"/>
                        <a:pt x="6888" y="0"/>
                        <a:pt x="4440" y="0"/>
                      </a:cubicBezTo>
                      <a:close/>
                    </a:path>
                  </a:pathLst>
                </a:custGeom>
                <a:solidFill>
                  <a:srgbClr val="FFC2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6" name="Google Shape;6446;p43"/>
                <p:cNvSpPr/>
                <p:nvPr/>
              </p:nvSpPr>
              <p:spPr>
                <a:xfrm>
                  <a:off x="4481725" y="3092475"/>
                  <a:ext cx="238825" cy="22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3" h="9013" extrusionOk="0">
                      <a:moveTo>
                        <a:pt x="4563" y="0"/>
                      </a:moveTo>
                      <a:cubicBezTo>
                        <a:pt x="4560" y="0"/>
                        <a:pt x="4558" y="0"/>
                        <a:pt x="4555" y="0"/>
                      </a:cubicBezTo>
                      <a:cubicBezTo>
                        <a:pt x="5137" y="3"/>
                        <a:pt x="5713" y="119"/>
                        <a:pt x="6251" y="341"/>
                      </a:cubicBezTo>
                      <a:cubicBezTo>
                        <a:pt x="8159" y="1137"/>
                        <a:pt x="9236" y="3170"/>
                        <a:pt x="8825" y="5194"/>
                      </a:cubicBezTo>
                      <a:cubicBezTo>
                        <a:pt x="8415" y="7214"/>
                        <a:pt x="6642" y="8662"/>
                        <a:pt x="4584" y="8662"/>
                      </a:cubicBezTo>
                      <a:cubicBezTo>
                        <a:pt x="4578" y="8662"/>
                        <a:pt x="4572" y="8662"/>
                        <a:pt x="4566" y="8662"/>
                      </a:cubicBezTo>
                      <a:cubicBezTo>
                        <a:pt x="4562" y="8662"/>
                        <a:pt x="4557" y="8662"/>
                        <a:pt x="4553" y="8662"/>
                      </a:cubicBezTo>
                      <a:cubicBezTo>
                        <a:pt x="2194" y="8662"/>
                        <a:pt x="267" y="6781"/>
                        <a:pt x="210" y="4424"/>
                      </a:cubicBezTo>
                      <a:cubicBezTo>
                        <a:pt x="172" y="2649"/>
                        <a:pt x="1223" y="1031"/>
                        <a:pt x="2860" y="345"/>
                      </a:cubicBezTo>
                      <a:cubicBezTo>
                        <a:pt x="3397" y="121"/>
                        <a:pt x="3972" y="3"/>
                        <a:pt x="4555" y="0"/>
                      </a:cubicBezTo>
                      <a:cubicBezTo>
                        <a:pt x="4553" y="0"/>
                        <a:pt x="4552" y="0"/>
                        <a:pt x="4551" y="0"/>
                      </a:cubicBezTo>
                      <a:cubicBezTo>
                        <a:pt x="2093" y="0"/>
                        <a:pt x="87" y="1967"/>
                        <a:pt x="34" y="4424"/>
                      </a:cubicBezTo>
                      <a:cubicBezTo>
                        <a:pt x="1" y="6268"/>
                        <a:pt x="1098" y="7947"/>
                        <a:pt x="2803" y="8660"/>
                      </a:cubicBezTo>
                      <a:cubicBezTo>
                        <a:pt x="3365" y="8895"/>
                        <a:pt x="3962" y="9013"/>
                        <a:pt x="4559" y="9013"/>
                      </a:cubicBezTo>
                      <a:cubicBezTo>
                        <a:pt x="5161" y="9013"/>
                        <a:pt x="5763" y="8893"/>
                        <a:pt x="6328" y="8655"/>
                      </a:cubicBezTo>
                      <a:cubicBezTo>
                        <a:pt x="6884" y="8420"/>
                        <a:pt x="7388" y="8077"/>
                        <a:pt x="7810" y="7646"/>
                      </a:cubicBezTo>
                      <a:cubicBezTo>
                        <a:pt x="9552" y="5864"/>
                        <a:pt x="9509" y="3003"/>
                        <a:pt x="7713" y="1273"/>
                      </a:cubicBezTo>
                      <a:cubicBezTo>
                        <a:pt x="6867" y="457"/>
                        <a:pt x="5738" y="0"/>
                        <a:pt x="4563" y="0"/>
                      </a:cubicBezTo>
                      <a:close/>
                    </a:path>
                  </a:pathLst>
                </a:custGeom>
                <a:solidFill>
                  <a:srgbClr val="FFC2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7" name="Google Shape;6447;p43"/>
                <p:cNvSpPr/>
                <p:nvPr/>
              </p:nvSpPr>
              <p:spPr>
                <a:xfrm>
                  <a:off x="4343325" y="2959225"/>
                  <a:ext cx="493875" cy="4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55" h="19520" extrusionOk="0">
                      <a:moveTo>
                        <a:pt x="19706" y="9619"/>
                      </a:moveTo>
                      <a:lnTo>
                        <a:pt x="19706" y="9619"/>
                      </a:lnTo>
                      <a:cubicBezTo>
                        <a:pt x="19706" y="9629"/>
                        <a:pt x="19706" y="9639"/>
                        <a:pt x="19706" y="9649"/>
                      </a:cubicBezTo>
                      <a:lnTo>
                        <a:pt x="19708" y="9651"/>
                      </a:lnTo>
                      <a:cubicBezTo>
                        <a:pt x="19708" y="9642"/>
                        <a:pt x="19707" y="9631"/>
                        <a:pt x="19706" y="9619"/>
                      </a:cubicBezTo>
                      <a:close/>
                      <a:moveTo>
                        <a:pt x="10036" y="0"/>
                      </a:moveTo>
                      <a:cubicBezTo>
                        <a:pt x="9308" y="0"/>
                        <a:pt x="8581" y="81"/>
                        <a:pt x="7867" y="240"/>
                      </a:cubicBezTo>
                      <a:cubicBezTo>
                        <a:pt x="6724" y="495"/>
                        <a:pt x="5636" y="957"/>
                        <a:pt x="4658" y="1603"/>
                      </a:cubicBezTo>
                      <a:cubicBezTo>
                        <a:pt x="2706" y="2893"/>
                        <a:pt x="1245" y="4904"/>
                        <a:pt x="636" y="7168"/>
                      </a:cubicBezTo>
                      <a:cubicBezTo>
                        <a:pt x="1" y="9458"/>
                        <a:pt x="236" y="11899"/>
                        <a:pt x="1295" y="14025"/>
                      </a:cubicBezTo>
                      <a:cubicBezTo>
                        <a:pt x="2333" y="16139"/>
                        <a:pt x="4159" y="17858"/>
                        <a:pt x="6352" y="18770"/>
                      </a:cubicBezTo>
                      <a:cubicBezTo>
                        <a:pt x="7447" y="19233"/>
                        <a:pt x="8634" y="19477"/>
                        <a:pt x="9818" y="19515"/>
                      </a:cubicBezTo>
                      <a:cubicBezTo>
                        <a:pt x="9925" y="19518"/>
                        <a:pt x="10032" y="19520"/>
                        <a:pt x="10139" y="19520"/>
                      </a:cubicBezTo>
                      <a:cubicBezTo>
                        <a:pt x="11224" y="19520"/>
                        <a:pt x="12302" y="19347"/>
                        <a:pt x="13332" y="19003"/>
                      </a:cubicBezTo>
                      <a:cubicBezTo>
                        <a:pt x="15623" y="18242"/>
                        <a:pt x="17552" y="16666"/>
                        <a:pt x="18759" y="14579"/>
                      </a:cubicBezTo>
                      <a:cubicBezTo>
                        <a:pt x="18866" y="14392"/>
                        <a:pt x="18937" y="14187"/>
                        <a:pt x="19020" y="13987"/>
                      </a:cubicBezTo>
                      <a:cubicBezTo>
                        <a:pt x="19097" y="13787"/>
                        <a:pt x="19187" y="13594"/>
                        <a:pt x="19249" y="13387"/>
                      </a:cubicBezTo>
                      <a:cubicBezTo>
                        <a:pt x="19365" y="12976"/>
                        <a:pt x="19506" y="12574"/>
                        <a:pt x="19565" y="12152"/>
                      </a:cubicBezTo>
                      <a:cubicBezTo>
                        <a:pt x="19748" y="11324"/>
                        <a:pt x="19754" y="10475"/>
                        <a:pt x="19724" y="9649"/>
                      </a:cubicBezTo>
                      <a:lnTo>
                        <a:pt x="19724" y="9649"/>
                      </a:lnTo>
                      <a:lnTo>
                        <a:pt x="19693" y="10308"/>
                      </a:lnTo>
                      <a:cubicBezTo>
                        <a:pt x="19684" y="10414"/>
                        <a:pt x="19684" y="10535"/>
                        <a:pt x="19669" y="10667"/>
                      </a:cubicBezTo>
                      <a:cubicBezTo>
                        <a:pt x="19649" y="10798"/>
                        <a:pt x="19629" y="10941"/>
                        <a:pt x="19605" y="11095"/>
                      </a:cubicBezTo>
                      <a:lnTo>
                        <a:pt x="19528" y="11592"/>
                      </a:lnTo>
                      <a:lnTo>
                        <a:pt x="19385" y="12146"/>
                      </a:lnTo>
                      <a:lnTo>
                        <a:pt x="19308" y="12445"/>
                      </a:lnTo>
                      <a:cubicBezTo>
                        <a:pt x="19282" y="12548"/>
                        <a:pt x="19238" y="12647"/>
                        <a:pt x="19201" y="12752"/>
                      </a:cubicBezTo>
                      <a:cubicBezTo>
                        <a:pt x="19124" y="12961"/>
                        <a:pt x="19047" y="13181"/>
                        <a:pt x="18959" y="13407"/>
                      </a:cubicBezTo>
                      <a:lnTo>
                        <a:pt x="18629" y="14088"/>
                      </a:lnTo>
                      <a:cubicBezTo>
                        <a:pt x="18570" y="14209"/>
                        <a:pt x="18506" y="14326"/>
                        <a:pt x="18434" y="14438"/>
                      </a:cubicBezTo>
                      <a:lnTo>
                        <a:pt x="18216" y="14792"/>
                      </a:lnTo>
                      <a:cubicBezTo>
                        <a:pt x="17535" y="15853"/>
                        <a:pt x="16653" y="16772"/>
                        <a:pt x="15623" y="17497"/>
                      </a:cubicBezTo>
                      <a:cubicBezTo>
                        <a:pt x="14497" y="18304"/>
                        <a:pt x="13069" y="18897"/>
                        <a:pt x="11493" y="19128"/>
                      </a:cubicBezTo>
                      <a:cubicBezTo>
                        <a:pt x="11102" y="19205"/>
                        <a:pt x="10697" y="19207"/>
                        <a:pt x="10291" y="19229"/>
                      </a:cubicBezTo>
                      <a:cubicBezTo>
                        <a:pt x="10234" y="19235"/>
                        <a:pt x="10176" y="19237"/>
                        <a:pt x="10119" y="19237"/>
                      </a:cubicBezTo>
                      <a:cubicBezTo>
                        <a:pt x="9972" y="19237"/>
                        <a:pt x="9824" y="19223"/>
                        <a:pt x="9675" y="19218"/>
                      </a:cubicBezTo>
                      <a:cubicBezTo>
                        <a:pt x="9469" y="19205"/>
                        <a:pt x="9260" y="19205"/>
                        <a:pt x="9053" y="19179"/>
                      </a:cubicBezTo>
                      <a:lnTo>
                        <a:pt x="8429" y="19086"/>
                      </a:lnTo>
                      <a:cubicBezTo>
                        <a:pt x="8326" y="19066"/>
                        <a:pt x="8218" y="19060"/>
                        <a:pt x="8117" y="19031"/>
                      </a:cubicBezTo>
                      <a:lnTo>
                        <a:pt x="7807" y="18954"/>
                      </a:lnTo>
                      <a:cubicBezTo>
                        <a:pt x="7601" y="18899"/>
                        <a:pt x="7390" y="18853"/>
                        <a:pt x="7185" y="18789"/>
                      </a:cubicBezTo>
                      <a:lnTo>
                        <a:pt x="6574" y="18568"/>
                      </a:lnTo>
                      <a:cubicBezTo>
                        <a:pt x="5772" y="18240"/>
                        <a:pt x="4979" y="17827"/>
                        <a:pt x="4278" y="17273"/>
                      </a:cubicBezTo>
                      <a:lnTo>
                        <a:pt x="4007" y="17071"/>
                      </a:lnTo>
                      <a:cubicBezTo>
                        <a:pt x="3922" y="17001"/>
                        <a:pt x="3840" y="16924"/>
                        <a:pt x="3757" y="16849"/>
                      </a:cubicBezTo>
                      <a:cubicBezTo>
                        <a:pt x="3590" y="16695"/>
                        <a:pt x="3418" y="16550"/>
                        <a:pt x="3258" y="16390"/>
                      </a:cubicBezTo>
                      <a:lnTo>
                        <a:pt x="2801" y="15888"/>
                      </a:lnTo>
                      <a:lnTo>
                        <a:pt x="2686" y="15763"/>
                      </a:lnTo>
                      <a:lnTo>
                        <a:pt x="2583" y="15631"/>
                      </a:lnTo>
                      <a:lnTo>
                        <a:pt x="2377" y="15357"/>
                      </a:lnTo>
                      <a:lnTo>
                        <a:pt x="2172" y="15082"/>
                      </a:lnTo>
                      <a:cubicBezTo>
                        <a:pt x="2102" y="14992"/>
                        <a:pt x="2049" y="14891"/>
                        <a:pt x="1988" y="14794"/>
                      </a:cubicBezTo>
                      <a:cubicBezTo>
                        <a:pt x="1869" y="14598"/>
                        <a:pt x="1746" y="14405"/>
                        <a:pt x="1632" y="14205"/>
                      </a:cubicBezTo>
                      <a:cubicBezTo>
                        <a:pt x="1434" y="13790"/>
                        <a:pt x="1216" y="13383"/>
                        <a:pt x="1073" y="12941"/>
                      </a:cubicBezTo>
                      <a:cubicBezTo>
                        <a:pt x="895" y="12513"/>
                        <a:pt x="803" y="12058"/>
                        <a:pt x="682" y="11609"/>
                      </a:cubicBezTo>
                      <a:lnTo>
                        <a:pt x="577" y="10924"/>
                      </a:lnTo>
                      <a:cubicBezTo>
                        <a:pt x="561" y="10809"/>
                        <a:pt x="535" y="10695"/>
                        <a:pt x="530" y="10579"/>
                      </a:cubicBezTo>
                      <a:lnTo>
                        <a:pt x="513" y="10231"/>
                      </a:lnTo>
                      <a:lnTo>
                        <a:pt x="495" y="9884"/>
                      </a:lnTo>
                      <a:cubicBezTo>
                        <a:pt x="484" y="9770"/>
                        <a:pt x="484" y="9653"/>
                        <a:pt x="491" y="9537"/>
                      </a:cubicBezTo>
                      <a:lnTo>
                        <a:pt x="526" y="8842"/>
                      </a:lnTo>
                      <a:cubicBezTo>
                        <a:pt x="528" y="8726"/>
                        <a:pt x="541" y="8612"/>
                        <a:pt x="563" y="8497"/>
                      </a:cubicBezTo>
                      <a:lnTo>
                        <a:pt x="616" y="8154"/>
                      </a:lnTo>
                      <a:lnTo>
                        <a:pt x="669" y="7809"/>
                      </a:lnTo>
                      <a:cubicBezTo>
                        <a:pt x="684" y="7695"/>
                        <a:pt x="722" y="7585"/>
                        <a:pt x="748" y="7473"/>
                      </a:cubicBezTo>
                      <a:cubicBezTo>
                        <a:pt x="807" y="7249"/>
                        <a:pt x="860" y="7023"/>
                        <a:pt x="924" y="6801"/>
                      </a:cubicBezTo>
                      <a:lnTo>
                        <a:pt x="1161" y="6150"/>
                      </a:lnTo>
                      <a:cubicBezTo>
                        <a:pt x="1234" y="5928"/>
                        <a:pt x="1346" y="5726"/>
                        <a:pt x="1443" y="5519"/>
                      </a:cubicBezTo>
                      <a:cubicBezTo>
                        <a:pt x="1546" y="5313"/>
                        <a:pt x="1636" y="5102"/>
                        <a:pt x="1763" y="4908"/>
                      </a:cubicBezTo>
                      <a:lnTo>
                        <a:pt x="2119" y="4322"/>
                      </a:lnTo>
                      <a:lnTo>
                        <a:pt x="2530" y="3774"/>
                      </a:lnTo>
                      <a:cubicBezTo>
                        <a:pt x="2660" y="3585"/>
                        <a:pt x="2816" y="3420"/>
                        <a:pt x="2972" y="3256"/>
                      </a:cubicBezTo>
                      <a:cubicBezTo>
                        <a:pt x="3126" y="3091"/>
                        <a:pt x="3269" y="2913"/>
                        <a:pt x="3442" y="2768"/>
                      </a:cubicBezTo>
                      <a:lnTo>
                        <a:pt x="3941" y="2315"/>
                      </a:lnTo>
                      <a:cubicBezTo>
                        <a:pt x="4115" y="2174"/>
                        <a:pt x="4300" y="2045"/>
                        <a:pt x="4475" y="1911"/>
                      </a:cubicBezTo>
                      <a:cubicBezTo>
                        <a:pt x="4566" y="1847"/>
                        <a:pt x="4653" y="1777"/>
                        <a:pt x="4746" y="1715"/>
                      </a:cubicBezTo>
                      <a:lnTo>
                        <a:pt x="5031" y="1541"/>
                      </a:lnTo>
                      <a:cubicBezTo>
                        <a:pt x="5223" y="1432"/>
                        <a:pt x="5405" y="1304"/>
                        <a:pt x="5603" y="1207"/>
                      </a:cubicBezTo>
                      <a:lnTo>
                        <a:pt x="6194" y="924"/>
                      </a:lnTo>
                      <a:lnTo>
                        <a:pt x="6341" y="854"/>
                      </a:lnTo>
                      <a:lnTo>
                        <a:pt x="6495" y="796"/>
                      </a:lnTo>
                      <a:lnTo>
                        <a:pt x="6801" y="684"/>
                      </a:lnTo>
                      <a:cubicBezTo>
                        <a:pt x="7203" y="519"/>
                        <a:pt x="7623" y="427"/>
                        <a:pt x="8034" y="322"/>
                      </a:cubicBezTo>
                      <a:cubicBezTo>
                        <a:pt x="8137" y="293"/>
                        <a:pt x="8240" y="273"/>
                        <a:pt x="8346" y="260"/>
                      </a:cubicBezTo>
                      <a:lnTo>
                        <a:pt x="8658" y="214"/>
                      </a:lnTo>
                      <a:cubicBezTo>
                        <a:pt x="8867" y="185"/>
                        <a:pt x="9073" y="137"/>
                        <a:pt x="9280" y="137"/>
                      </a:cubicBezTo>
                      <a:cubicBezTo>
                        <a:pt x="9568" y="122"/>
                        <a:pt x="9855" y="100"/>
                        <a:pt x="10139" y="100"/>
                      </a:cubicBezTo>
                      <a:cubicBezTo>
                        <a:pt x="10264" y="100"/>
                        <a:pt x="10389" y="104"/>
                        <a:pt x="10513" y="115"/>
                      </a:cubicBezTo>
                      <a:cubicBezTo>
                        <a:pt x="10715" y="128"/>
                        <a:pt x="10917" y="133"/>
                        <a:pt x="11117" y="150"/>
                      </a:cubicBezTo>
                      <a:lnTo>
                        <a:pt x="11706" y="240"/>
                      </a:lnTo>
                      <a:lnTo>
                        <a:pt x="11998" y="284"/>
                      </a:lnTo>
                      <a:cubicBezTo>
                        <a:pt x="12095" y="304"/>
                        <a:pt x="12190" y="330"/>
                        <a:pt x="12284" y="355"/>
                      </a:cubicBezTo>
                      <a:lnTo>
                        <a:pt x="12847" y="497"/>
                      </a:lnTo>
                      <a:cubicBezTo>
                        <a:pt x="13031" y="546"/>
                        <a:pt x="13207" y="623"/>
                        <a:pt x="13385" y="684"/>
                      </a:cubicBezTo>
                      <a:cubicBezTo>
                        <a:pt x="13561" y="752"/>
                        <a:pt x="13743" y="805"/>
                        <a:pt x="13910" y="884"/>
                      </a:cubicBezTo>
                      <a:lnTo>
                        <a:pt x="14407" y="1122"/>
                      </a:lnTo>
                      <a:lnTo>
                        <a:pt x="14653" y="1240"/>
                      </a:lnTo>
                      <a:cubicBezTo>
                        <a:pt x="14732" y="1284"/>
                        <a:pt x="14807" y="1333"/>
                        <a:pt x="14884" y="1377"/>
                      </a:cubicBezTo>
                      <a:cubicBezTo>
                        <a:pt x="16023" y="2034"/>
                        <a:pt x="17014" y="2913"/>
                        <a:pt x="17801" y="3963"/>
                      </a:cubicBezTo>
                      <a:cubicBezTo>
                        <a:pt x="18502" y="4911"/>
                        <a:pt x="18954" y="5862"/>
                        <a:pt x="19225" y="6691"/>
                      </a:cubicBezTo>
                      <a:cubicBezTo>
                        <a:pt x="19264" y="6790"/>
                        <a:pt x="19295" y="6893"/>
                        <a:pt x="19317" y="6996"/>
                      </a:cubicBezTo>
                      <a:cubicBezTo>
                        <a:pt x="19343" y="7097"/>
                        <a:pt x="19370" y="7194"/>
                        <a:pt x="19394" y="7291"/>
                      </a:cubicBezTo>
                      <a:cubicBezTo>
                        <a:pt x="19440" y="7482"/>
                        <a:pt x="19502" y="7660"/>
                        <a:pt x="19524" y="7834"/>
                      </a:cubicBezTo>
                      <a:cubicBezTo>
                        <a:pt x="19574" y="8179"/>
                        <a:pt x="19629" y="8478"/>
                        <a:pt x="19658" y="8733"/>
                      </a:cubicBezTo>
                      <a:cubicBezTo>
                        <a:pt x="19682" y="9194"/>
                        <a:pt x="19698" y="9497"/>
                        <a:pt x="19706" y="9619"/>
                      </a:cubicBezTo>
                      <a:lnTo>
                        <a:pt x="19706" y="9619"/>
                      </a:lnTo>
                      <a:cubicBezTo>
                        <a:pt x="19703" y="7300"/>
                        <a:pt x="18862" y="5061"/>
                        <a:pt x="17339" y="3313"/>
                      </a:cubicBezTo>
                      <a:cubicBezTo>
                        <a:pt x="16576" y="2438"/>
                        <a:pt x="15662" y="1706"/>
                        <a:pt x="14642" y="1150"/>
                      </a:cubicBezTo>
                      <a:cubicBezTo>
                        <a:pt x="13625" y="592"/>
                        <a:pt x="12493" y="238"/>
                        <a:pt x="11339" y="86"/>
                      </a:cubicBezTo>
                      <a:cubicBezTo>
                        <a:pt x="10906" y="29"/>
                        <a:pt x="10471" y="0"/>
                        <a:pt x="100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8" name="Google Shape;6448;p43"/>
                <p:cNvSpPr/>
                <p:nvPr/>
              </p:nvSpPr>
              <p:spPr>
                <a:xfrm>
                  <a:off x="4376750" y="2991800"/>
                  <a:ext cx="428025" cy="42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21" h="16924" extrusionOk="0">
                      <a:moveTo>
                        <a:pt x="8706" y="0"/>
                      </a:moveTo>
                      <a:cubicBezTo>
                        <a:pt x="8073" y="0"/>
                        <a:pt x="7441" y="70"/>
                        <a:pt x="6820" y="208"/>
                      </a:cubicBezTo>
                      <a:cubicBezTo>
                        <a:pt x="5829" y="427"/>
                        <a:pt x="4886" y="830"/>
                        <a:pt x="4040" y="1388"/>
                      </a:cubicBezTo>
                      <a:cubicBezTo>
                        <a:pt x="2345" y="2507"/>
                        <a:pt x="1077" y="4249"/>
                        <a:pt x="549" y="6212"/>
                      </a:cubicBezTo>
                      <a:cubicBezTo>
                        <a:pt x="0" y="8197"/>
                        <a:pt x="202" y="10313"/>
                        <a:pt x="1119" y="12155"/>
                      </a:cubicBezTo>
                      <a:cubicBezTo>
                        <a:pt x="2018" y="13990"/>
                        <a:pt x="3602" y="15482"/>
                        <a:pt x="5505" y="16273"/>
                      </a:cubicBezTo>
                      <a:cubicBezTo>
                        <a:pt x="6453" y="16676"/>
                        <a:pt x="7481" y="16887"/>
                        <a:pt x="8510" y="16919"/>
                      </a:cubicBezTo>
                      <a:cubicBezTo>
                        <a:pt x="8603" y="16922"/>
                        <a:pt x="8697" y="16924"/>
                        <a:pt x="8791" y="16924"/>
                      </a:cubicBezTo>
                      <a:cubicBezTo>
                        <a:pt x="9731" y="16924"/>
                        <a:pt x="10667" y="16773"/>
                        <a:pt x="11560" y="16476"/>
                      </a:cubicBezTo>
                      <a:cubicBezTo>
                        <a:pt x="13547" y="15816"/>
                        <a:pt x="15222" y="14451"/>
                        <a:pt x="16270" y="12638"/>
                      </a:cubicBezTo>
                      <a:cubicBezTo>
                        <a:pt x="16360" y="12476"/>
                        <a:pt x="16424" y="12298"/>
                        <a:pt x="16494" y="12126"/>
                      </a:cubicBezTo>
                      <a:cubicBezTo>
                        <a:pt x="16560" y="11953"/>
                        <a:pt x="16639" y="11783"/>
                        <a:pt x="16692" y="11605"/>
                      </a:cubicBezTo>
                      <a:cubicBezTo>
                        <a:pt x="16791" y="11249"/>
                        <a:pt x="16912" y="10900"/>
                        <a:pt x="16962" y="10535"/>
                      </a:cubicBezTo>
                      <a:cubicBezTo>
                        <a:pt x="17118" y="9816"/>
                        <a:pt x="17121" y="9080"/>
                        <a:pt x="17094" y="8364"/>
                      </a:cubicBezTo>
                      <a:lnTo>
                        <a:pt x="17094" y="8364"/>
                      </a:lnTo>
                      <a:cubicBezTo>
                        <a:pt x="17094" y="8364"/>
                        <a:pt x="17086" y="8562"/>
                        <a:pt x="17066" y="8935"/>
                      </a:cubicBezTo>
                      <a:cubicBezTo>
                        <a:pt x="17061" y="9027"/>
                        <a:pt x="17059" y="9133"/>
                        <a:pt x="17048" y="9247"/>
                      </a:cubicBezTo>
                      <a:cubicBezTo>
                        <a:pt x="17031" y="9359"/>
                        <a:pt x="17013" y="9482"/>
                        <a:pt x="16991" y="9616"/>
                      </a:cubicBezTo>
                      <a:cubicBezTo>
                        <a:pt x="16971" y="9750"/>
                        <a:pt x="16947" y="9893"/>
                        <a:pt x="16925" y="10047"/>
                      </a:cubicBezTo>
                      <a:lnTo>
                        <a:pt x="16800" y="10526"/>
                      </a:lnTo>
                      <a:cubicBezTo>
                        <a:pt x="16780" y="10610"/>
                        <a:pt x="16756" y="10698"/>
                        <a:pt x="16734" y="10785"/>
                      </a:cubicBezTo>
                      <a:cubicBezTo>
                        <a:pt x="16712" y="10876"/>
                        <a:pt x="16672" y="10961"/>
                        <a:pt x="16642" y="11051"/>
                      </a:cubicBezTo>
                      <a:cubicBezTo>
                        <a:pt x="16573" y="11234"/>
                        <a:pt x="16508" y="11423"/>
                        <a:pt x="16431" y="11618"/>
                      </a:cubicBezTo>
                      <a:lnTo>
                        <a:pt x="16145" y="12210"/>
                      </a:lnTo>
                      <a:cubicBezTo>
                        <a:pt x="16097" y="12315"/>
                        <a:pt x="16039" y="12416"/>
                        <a:pt x="15976" y="12513"/>
                      </a:cubicBezTo>
                      <a:lnTo>
                        <a:pt x="15789" y="12818"/>
                      </a:lnTo>
                      <a:cubicBezTo>
                        <a:pt x="15198" y="13739"/>
                        <a:pt x="14435" y="14535"/>
                        <a:pt x="13541" y="15163"/>
                      </a:cubicBezTo>
                      <a:cubicBezTo>
                        <a:pt x="12567" y="15865"/>
                        <a:pt x="11330" y="16377"/>
                        <a:pt x="9965" y="16577"/>
                      </a:cubicBezTo>
                      <a:cubicBezTo>
                        <a:pt x="9624" y="16643"/>
                        <a:pt x="9275" y="16643"/>
                        <a:pt x="8921" y="16665"/>
                      </a:cubicBezTo>
                      <a:cubicBezTo>
                        <a:pt x="8873" y="16669"/>
                        <a:pt x="8824" y="16671"/>
                        <a:pt x="8775" y="16671"/>
                      </a:cubicBezTo>
                      <a:cubicBezTo>
                        <a:pt x="8647" y="16671"/>
                        <a:pt x="8517" y="16658"/>
                        <a:pt x="8387" y="16654"/>
                      </a:cubicBezTo>
                      <a:cubicBezTo>
                        <a:pt x="8209" y="16643"/>
                        <a:pt x="8028" y="16643"/>
                        <a:pt x="7848" y="16621"/>
                      </a:cubicBezTo>
                      <a:lnTo>
                        <a:pt x="7308" y="16539"/>
                      </a:lnTo>
                      <a:cubicBezTo>
                        <a:pt x="7218" y="16522"/>
                        <a:pt x="7127" y="16515"/>
                        <a:pt x="7037" y="16493"/>
                      </a:cubicBezTo>
                      <a:lnTo>
                        <a:pt x="6769" y="16425"/>
                      </a:lnTo>
                      <a:cubicBezTo>
                        <a:pt x="6591" y="16377"/>
                        <a:pt x="6409" y="16337"/>
                        <a:pt x="6231" y="16280"/>
                      </a:cubicBezTo>
                      <a:lnTo>
                        <a:pt x="5701" y="16089"/>
                      </a:lnTo>
                      <a:cubicBezTo>
                        <a:pt x="5007" y="15805"/>
                        <a:pt x="4319" y="15449"/>
                        <a:pt x="3712" y="14968"/>
                      </a:cubicBezTo>
                      <a:lnTo>
                        <a:pt x="3479" y="14794"/>
                      </a:lnTo>
                      <a:cubicBezTo>
                        <a:pt x="3404" y="14730"/>
                        <a:pt x="3334" y="14665"/>
                        <a:pt x="3259" y="14599"/>
                      </a:cubicBezTo>
                      <a:cubicBezTo>
                        <a:pt x="3116" y="14467"/>
                        <a:pt x="2967" y="14341"/>
                        <a:pt x="2829" y="14203"/>
                      </a:cubicBezTo>
                      <a:cubicBezTo>
                        <a:pt x="2697" y="14058"/>
                        <a:pt x="2565" y="13913"/>
                        <a:pt x="2433" y="13768"/>
                      </a:cubicBezTo>
                      <a:lnTo>
                        <a:pt x="2332" y="13658"/>
                      </a:lnTo>
                      <a:lnTo>
                        <a:pt x="2244" y="13539"/>
                      </a:lnTo>
                      <a:lnTo>
                        <a:pt x="2066" y="13304"/>
                      </a:lnTo>
                      <a:lnTo>
                        <a:pt x="1888" y="13067"/>
                      </a:lnTo>
                      <a:cubicBezTo>
                        <a:pt x="1826" y="12988"/>
                        <a:pt x="1782" y="12898"/>
                        <a:pt x="1727" y="12816"/>
                      </a:cubicBezTo>
                      <a:cubicBezTo>
                        <a:pt x="1624" y="12645"/>
                        <a:pt x="1519" y="12478"/>
                        <a:pt x="1420" y="12306"/>
                      </a:cubicBezTo>
                      <a:cubicBezTo>
                        <a:pt x="1248" y="11946"/>
                        <a:pt x="1059" y="11594"/>
                        <a:pt x="936" y="11212"/>
                      </a:cubicBezTo>
                      <a:cubicBezTo>
                        <a:pt x="780" y="10840"/>
                        <a:pt x="703" y="10445"/>
                        <a:pt x="598" y="10058"/>
                      </a:cubicBezTo>
                      <a:lnTo>
                        <a:pt x="506" y="9462"/>
                      </a:lnTo>
                      <a:cubicBezTo>
                        <a:pt x="492" y="9364"/>
                        <a:pt x="468" y="9265"/>
                        <a:pt x="466" y="9166"/>
                      </a:cubicBezTo>
                      <a:lnTo>
                        <a:pt x="451" y="8862"/>
                      </a:lnTo>
                      <a:lnTo>
                        <a:pt x="435" y="8561"/>
                      </a:lnTo>
                      <a:cubicBezTo>
                        <a:pt x="426" y="8460"/>
                        <a:pt x="424" y="8359"/>
                        <a:pt x="431" y="8260"/>
                      </a:cubicBezTo>
                      <a:lnTo>
                        <a:pt x="462" y="7658"/>
                      </a:lnTo>
                      <a:cubicBezTo>
                        <a:pt x="464" y="7557"/>
                        <a:pt x="475" y="7458"/>
                        <a:pt x="495" y="7359"/>
                      </a:cubicBezTo>
                      <a:lnTo>
                        <a:pt x="538" y="7060"/>
                      </a:lnTo>
                      <a:lnTo>
                        <a:pt x="585" y="6764"/>
                      </a:lnTo>
                      <a:cubicBezTo>
                        <a:pt x="598" y="6662"/>
                        <a:pt x="631" y="6568"/>
                        <a:pt x="653" y="6471"/>
                      </a:cubicBezTo>
                      <a:cubicBezTo>
                        <a:pt x="706" y="6276"/>
                        <a:pt x="752" y="6082"/>
                        <a:pt x="807" y="5889"/>
                      </a:cubicBezTo>
                      <a:lnTo>
                        <a:pt x="1013" y="5326"/>
                      </a:lnTo>
                      <a:cubicBezTo>
                        <a:pt x="1073" y="5135"/>
                        <a:pt x="1174" y="4959"/>
                        <a:pt x="1257" y="4779"/>
                      </a:cubicBezTo>
                      <a:cubicBezTo>
                        <a:pt x="1345" y="4601"/>
                        <a:pt x="1424" y="4416"/>
                        <a:pt x="1534" y="4252"/>
                      </a:cubicBezTo>
                      <a:lnTo>
                        <a:pt x="1844" y="3744"/>
                      </a:lnTo>
                      <a:lnTo>
                        <a:pt x="2196" y="3269"/>
                      </a:lnTo>
                      <a:cubicBezTo>
                        <a:pt x="2310" y="3106"/>
                        <a:pt x="2444" y="2964"/>
                        <a:pt x="2578" y="2821"/>
                      </a:cubicBezTo>
                      <a:cubicBezTo>
                        <a:pt x="2714" y="2678"/>
                        <a:pt x="2835" y="2524"/>
                        <a:pt x="2987" y="2399"/>
                      </a:cubicBezTo>
                      <a:lnTo>
                        <a:pt x="3420" y="2005"/>
                      </a:lnTo>
                      <a:cubicBezTo>
                        <a:pt x="3571" y="1885"/>
                        <a:pt x="3730" y="1772"/>
                        <a:pt x="3883" y="1656"/>
                      </a:cubicBezTo>
                      <a:cubicBezTo>
                        <a:pt x="3960" y="1599"/>
                        <a:pt x="4035" y="1537"/>
                        <a:pt x="4116" y="1485"/>
                      </a:cubicBezTo>
                      <a:lnTo>
                        <a:pt x="4365" y="1335"/>
                      </a:lnTo>
                      <a:cubicBezTo>
                        <a:pt x="4530" y="1238"/>
                        <a:pt x="4688" y="1129"/>
                        <a:pt x="4859" y="1047"/>
                      </a:cubicBezTo>
                      <a:lnTo>
                        <a:pt x="5371" y="799"/>
                      </a:lnTo>
                      <a:lnTo>
                        <a:pt x="5499" y="737"/>
                      </a:lnTo>
                      <a:lnTo>
                        <a:pt x="5631" y="689"/>
                      </a:lnTo>
                      <a:lnTo>
                        <a:pt x="5897" y="592"/>
                      </a:lnTo>
                      <a:cubicBezTo>
                        <a:pt x="6244" y="447"/>
                        <a:pt x="6609" y="370"/>
                        <a:pt x="6965" y="278"/>
                      </a:cubicBezTo>
                      <a:cubicBezTo>
                        <a:pt x="7053" y="254"/>
                        <a:pt x="7143" y="236"/>
                        <a:pt x="7235" y="225"/>
                      </a:cubicBezTo>
                      <a:lnTo>
                        <a:pt x="7505" y="183"/>
                      </a:lnTo>
                      <a:cubicBezTo>
                        <a:pt x="7686" y="161"/>
                        <a:pt x="7864" y="118"/>
                        <a:pt x="8044" y="118"/>
                      </a:cubicBezTo>
                      <a:cubicBezTo>
                        <a:pt x="8293" y="105"/>
                        <a:pt x="8540" y="86"/>
                        <a:pt x="8785" y="86"/>
                      </a:cubicBezTo>
                      <a:cubicBezTo>
                        <a:pt x="8894" y="86"/>
                        <a:pt x="9003" y="90"/>
                        <a:pt x="9112" y="100"/>
                      </a:cubicBezTo>
                      <a:cubicBezTo>
                        <a:pt x="9288" y="111"/>
                        <a:pt x="9461" y="113"/>
                        <a:pt x="9635" y="131"/>
                      </a:cubicBezTo>
                      <a:lnTo>
                        <a:pt x="10147" y="208"/>
                      </a:lnTo>
                      <a:lnTo>
                        <a:pt x="10400" y="245"/>
                      </a:lnTo>
                      <a:cubicBezTo>
                        <a:pt x="10483" y="263"/>
                        <a:pt x="10565" y="287"/>
                        <a:pt x="10646" y="307"/>
                      </a:cubicBezTo>
                      <a:lnTo>
                        <a:pt x="11134" y="430"/>
                      </a:lnTo>
                      <a:cubicBezTo>
                        <a:pt x="11294" y="471"/>
                        <a:pt x="11446" y="540"/>
                        <a:pt x="11600" y="592"/>
                      </a:cubicBezTo>
                      <a:cubicBezTo>
                        <a:pt x="11754" y="649"/>
                        <a:pt x="11910" y="696"/>
                        <a:pt x="12055" y="766"/>
                      </a:cubicBezTo>
                      <a:lnTo>
                        <a:pt x="12486" y="970"/>
                      </a:lnTo>
                      <a:lnTo>
                        <a:pt x="12699" y="1074"/>
                      </a:lnTo>
                      <a:cubicBezTo>
                        <a:pt x="12767" y="1111"/>
                        <a:pt x="12833" y="1153"/>
                        <a:pt x="12899" y="1192"/>
                      </a:cubicBezTo>
                      <a:cubicBezTo>
                        <a:pt x="14675" y="2214"/>
                        <a:pt x="16013" y="3854"/>
                        <a:pt x="16659" y="5797"/>
                      </a:cubicBezTo>
                      <a:cubicBezTo>
                        <a:pt x="16692" y="5882"/>
                        <a:pt x="16718" y="5970"/>
                        <a:pt x="16740" y="6060"/>
                      </a:cubicBezTo>
                      <a:cubicBezTo>
                        <a:pt x="16762" y="6148"/>
                        <a:pt x="16784" y="6232"/>
                        <a:pt x="16806" y="6315"/>
                      </a:cubicBezTo>
                      <a:cubicBezTo>
                        <a:pt x="16844" y="6480"/>
                        <a:pt x="16899" y="6634"/>
                        <a:pt x="16918" y="6786"/>
                      </a:cubicBezTo>
                      <a:cubicBezTo>
                        <a:pt x="16962" y="7084"/>
                        <a:pt x="17011" y="7344"/>
                        <a:pt x="17035" y="7564"/>
                      </a:cubicBezTo>
                      <a:cubicBezTo>
                        <a:pt x="17059" y="8005"/>
                        <a:pt x="17072" y="8280"/>
                        <a:pt x="17077" y="8361"/>
                      </a:cubicBezTo>
                      <a:cubicBezTo>
                        <a:pt x="17081" y="6344"/>
                        <a:pt x="16351" y="4392"/>
                        <a:pt x="15026" y="2871"/>
                      </a:cubicBezTo>
                      <a:cubicBezTo>
                        <a:pt x="14367" y="2113"/>
                        <a:pt x="13576" y="1478"/>
                        <a:pt x="12692" y="997"/>
                      </a:cubicBezTo>
                      <a:cubicBezTo>
                        <a:pt x="11809" y="513"/>
                        <a:pt x="10831" y="208"/>
                        <a:pt x="9831" y="74"/>
                      </a:cubicBezTo>
                      <a:cubicBezTo>
                        <a:pt x="9457" y="25"/>
                        <a:pt x="9081" y="0"/>
                        <a:pt x="870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9" name="Google Shape;6449;p43"/>
                <p:cNvSpPr/>
                <p:nvPr/>
              </p:nvSpPr>
              <p:spPr>
                <a:xfrm>
                  <a:off x="4405975" y="3020150"/>
                  <a:ext cx="370450" cy="36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4648" extrusionOk="0">
                      <a:moveTo>
                        <a:pt x="7526" y="0"/>
                      </a:moveTo>
                      <a:cubicBezTo>
                        <a:pt x="6981" y="0"/>
                        <a:pt x="6437" y="60"/>
                        <a:pt x="5903" y="179"/>
                      </a:cubicBezTo>
                      <a:cubicBezTo>
                        <a:pt x="5046" y="370"/>
                        <a:pt x="4231" y="715"/>
                        <a:pt x="3497" y="1199"/>
                      </a:cubicBezTo>
                      <a:cubicBezTo>
                        <a:pt x="2033" y="2166"/>
                        <a:pt x="934" y="3674"/>
                        <a:pt x="477" y="5372"/>
                      </a:cubicBezTo>
                      <a:cubicBezTo>
                        <a:pt x="0" y="7089"/>
                        <a:pt x="174" y="8922"/>
                        <a:pt x="969" y="10517"/>
                      </a:cubicBezTo>
                      <a:cubicBezTo>
                        <a:pt x="1747" y="12104"/>
                        <a:pt x="3119" y="13396"/>
                        <a:pt x="4765" y="14082"/>
                      </a:cubicBezTo>
                      <a:cubicBezTo>
                        <a:pt x="5591" y="14429"/>
                        <a:pt x="6473" y="14618"/>
                        <a:pt x="7367" y="14643"/>
                      </a:cubicBezTo>
                      <a:cubicBezTo>
                        <a:pt x="7453" y="14646"/>
                        <a:pt x="7539" y="14647"/>
                        <a:pt x="7625" y="14647"/>
                      </a:cubicBezTo>
                      <a:cubicBezTo>
                        <a:pt x="8435" y="14647"/>
                        <a:pt x="9238" y="14516"/>
                        <a:pt x="10007" y="14260"/>
                      </a:cubicBezTo>
                      <a:cubicBezTo>
                        <a:pt x="11730" y="13691"/>
                        <a:pt x="13180" y="12509"/>
                        <a:pt x="14088" y="10937"/>
                      </a:cubicBezTo>
                      <a:cubicBezTo>
                        <a:pt x="14167" y="10797"/>
                        <a:pt x="14224" y="10643"/>
                        <a:pt x="14279" y="10493"/>
                      </a:cubicBezTo>
                      <a:cubicBezTo>
                        <a:pt x="14336" y="10342"/>
                        <a:pt x="14404" y="10197"/>
                        <a:pt x="14451" y="10041"/>
                      </a:cubicBezTo>
                      <a:cubicBezTo>
                        <a:pt x="14534" y="9731"/>
                        <a:pt x="14640" y="9430"/>
                        <a:pt x="14681" y="9113"/>
                      </a:cubicBezTo>
                      <a:cubicBezTo>
                        <a:pt x="14818" y="8491"/>
                        <a:pt x="14815" y="7852"/>
                        <a:pt x="14791" y="7232"/>
                      </a:cubicBezTo>
                      <a:lnTo>
                        <a:pt x="14791" y="7232"/>
                      </a:lnTo>
                      <a:cubicBezTo>
                        <a:pt x="14791" y="7232"/>
                        <a:pt x="14782" y="7406"/>
                        <a:pt x="14767" y="7726"/>
                      </a:cubicBezTo>
                      <a:cubicBezTo>
                        <a:pt x="14760" y="7808"/>
                        <a:pt x="14760" y="7898"/>
                        <a:pt x="14749" y="7997"/>
                      </a:cubicBezTo>
                      <a:cubicBezTo>
                        <a:pt x="14734" y="8095"/>
                        <a:pt x="14719" y="8201"/>
                        <a:pt x="14701" y="8317"/>
                      </a:cubicBezTo>
                      <a:cubicBezTo>
                        <a:pt x="14684" y="8434"/>
                        <a:pt x="14664" y="8557"/>
                        <a:pt x="14644" y="8689"/>
                      </a:cubicBezTo>
                      <a:cubicBezTo>
                        <a:pt x="14609" y="8819"/>
                        <a:pt x="14574" y="8957"/>
                        <a:pt x="14536" y="9104"/>
                      </a:cubicBezTo>
                      <a:lnTo>
                        <a:pt x="14479" y="9328"/>
                      </a:lnTo>
                      <a:cubicBezTo>
                        <a:pt x="14459" y="9405"/>
                        <a:pt x="14426" y="9480"/>
                        <a:pt x="14398" y="9559"/>
                      </a:cubicBezTo>
                      <a:cubicBezTo>
                        <a:pt x="14341" y="9715"/>
                        <a:pt x="14284" y="9880"/>
                        <a:pt x="14215" y="10049"/>
                      </a:cubicBezTo>
                      <a:lnTo>
                        <a:pt x="13969" y="10559"/>
                      </a:lnTo>
                      <a:cubicBezTo>
                        <a:pt x="13925" y="10649"/>
                        <a:pt x="13877" y="10737"/>
                        <a:pt x="13822" y="10821"/>
                      </a:cubicBezTo>
                      <a:lnTo>
                        <a:pt x="13662" y="11084"/>
                      </a:lnTo>
                      <a:cubicBezTo>
                        <a:pt x="13150" y="11880"/>
                        <a:pt x="12490" y="12570"/>
                        <a:pt x="11717" y="13113"/>
                      </a:cubicBezTo>
                      <a:cubicBezTo>
                        <a:pt x="10873" y="13720"/>
                        <a:pt x="9805" y="14161"/>
                        <a:pt x="8624" y="14335"/>
                      </a:cubicBezTo>
                      <a:cubicBezTo>
                        <a:pt x="8330" y="14392"/>
                        <a:pt x="8027" y="14392"/>
                        <a:pt x="7721" y="14412"/>
                      </a:cubicBezTo>
                      <a:cubicBezTo>
                        <a:pt x="7680" y="14416"/>
                        <a:pt x="7638" y="14418"/>
                        <a:pt x="7597" y="14418"/>
                      </a:cubicBezTo>
                      <a:cubicBezTo>
                        <a:pt x="7486" y="14418"/>
                        <a:pt x="7373" y="14406"/>
                        <a:pt x="7259" y="14403"/>
                      </a:cubicBezTo>
                      <a:cubicBezTo>
                        <a:pt x="7106" y="14392"/>
                        <a:pt x="6947" y="14392"/>
                        <a:pt x="6794" y="14375"/>
                      </a:cubicBezTo>
                      <a:lnTo>
                        <a:pt x="6325" y="14304"/>
                      </a:lnTo>
                      <a:cubicBezTo>
                        <a:pt x="6249" y="14291"/>
                        <a:pt x="6167" y="14284"/>
                        <a:pt x="6090" y="14265"/>
                      </a:cubicBezTo>
                      <a:lnTo>
                        <a:pt x="5860" y="14205"/>
                      </a:lnTo>
                      <a:cubicBezTo>
                        <a:pt x="5706" y="14164"/>
                        <a:pt x="5547" y="14131"/>
                        <a:pt x="5394" y="14082"/>
                      </a:cubicBezTo>
                      <a:lnTo>
                        <a:pt x="4936" y="13915"/>
                      </a:lnTo>
                      <a:cubicBezTo>
                        <a:pt x="4336" y="13669"/>
                        <a:pt x="3741" y="13361"/>
                        <a:pt x="3216" y="12946"/>
                      </a:cubicBezTo>
                      <a:lnTo>
                        <a:pt x="3013" y="12794"/>
                      </a:lnTo>
                      <a:cubicBezTo>
                        <a:pt x="2950" y="12742"/>
                        <a:pt x="2888" y="12682"/>
                        <a:pt x="2824" y="12627"/>
                      </a:cubicBezTo>
                      <a:cubicBezTo>
                        <a:pt x="2701" y="12513"/>
                        <a:pt x="2572" y="12403"/>
                        <a:pt x="2453" y="12284"/>
                      </a:cubicBezTo>
                      <a:lnTo>
                        <a:pt x="2108" y="11909"/>
                      </a:lnTo>
                      <a:lnTo>
                        <a:pt x="2022" y="11814"/>
                      </a:lnTo>
                      <a:lnTo>
                        <a:pt x="1945" y="11711"/>
                      </a:lnTo>
                      <a:lnTo>
                        <a:pt x="1791" y="11506"/>
                      </a:lnTo>
                      <a:lnTo>
                        <a:pt x="1638" y="11302"/>
                      </a:lnTo>
                      <a:cubicBezTo>
                        <a:pt x="1585" y="11234"/>
                        <a:pt x="1547" y="11157"/>
                        <a:pt x="1501" y="11084"/>
                      </a:cubicBezTo>
                      <a:cubicBezTo>
                        <a:pt x="1411" y="10939"/>
                        <a:pt x="1319" y="10794"/>
                        <a:pt x="1233" y="10645"/>
                      </a:cubicBezTo>
                      <a:cubicBezTo>
                        <a:pt x="1086" y="10335"/>
                        <a:pt x="921" y="10030"/>
                        <a:pt x="816" y="9700"/>
                      </a:cubicBezTo>
                      <a:cubicBezTo>
                        <a:pt x="682" y="9379"/>
                        <a:pt x="616" y="9038"/>
                        <a:pt x="523" y="8704"/>
                      </a:cubicBezTo>
                      <a:lnTo>
                        <a:pt x="444" y="8188"/>
                      </a:lnTo>
                      <a:cubicBezTo>
                        <a:pt x="433" y="8102"/>
                        <a:pt x="411" y="8019"/>
                        <a:pt x="409" y="7931"/>
                      </a:cubicBezTo>
                      <a:lnTo>
                        <a:pt x="396" y="7671"/>
                      </a:lnTo>
                      <a:lnTo>
                        <a:pt x="383" y="7410"/>
                      </a:lnTo>
                      <a:cubicBezTo>
                        <a:pt x="376" y="7324"/>
                        <a:pt x="374" y="7236"/>
                        <a:pt x="380" y="7150"/>
                      </a:cubicBezTo>
                      <a:lnTo>
                        <a:pt x="407" y="6627"/>
                      </a:lnTo>
                      <a:cubicBezTo>
                        <a:pt x="409" y="6542"/>
                        <a:pt x="418" y="6454"/>
                        <a:pt x="433" y="6368"/>
                      </a:cubicBezTo>
                      <a:lnTo>
                        <a:pt x="473" y="6111"/>
                      </a:lnTo>
                      <a:lnTo>
                        <a:pt x="512" y="5854"/>
                      </a:lnTo>
                      <a:cubicBezTo>
                        <a:pt x="523" y="5768"/>
                        <a:pt x="552" y="5685"/>
                        <a:pt x="572" y="5601"/>
                      </a:cubicBezTo>
                      <a:cubicBezTo>
                        <a:pt x="616" y="5434"/>
                        <a:pt x="657" y="5265"/>
                        <a:pt x="704" y="5098"/>
                      </a:cubicBezTo>
                      <a:lnTo>
                        <a:pt x="882" y="4612"/>
                      </a:lnTo>
                      <a:cubicBezTo>
                        <a:pt x="934" y="4447"/>
                        <a:pt x="1020" y="4296"/>
                        <a:pt x="1093" y="4139"/>
                      </a:cubicBezTo>
                      <a:cubicBezTo>
                        <a:pt x="1169" y="3986"/>
                        <a:pt x="1235" y="3825"/>
                        <a:pt x="1332" y="3682"/>
                      </a:cubicBezTo>
                      <a:lnTo>
                        <a:pt x="1600" y="3243"/>
                      </a:lnTo>
                      <a:lnTo>
                        <a:pt x="1906" y="2832"/>
                      </a:lnTo>
                      <a:cubicBezTo>
                        <a:pt x="2002" y="2691"/>
                        <a:pt x="2119" y="2566"/>
                        <a:pt x="2235" y="2443"/>
                      </a:cubicBezTo>
                      <a:cubicBezTo>
                        <a:pt x="2354" y="2320"/>
                        <a:pt x="2457" y="2186"/>
                        <a:pt x="2589" y="2078"/>
                      </a:cubicBezTo>
                      <a:lnTo>
                        <a:pt x="2963" y="1737"/>
                      </a:lnTo>
                      <a:cubicBezTo>
                        <a:pt x="3095" y="1634"/>
                        <a:pt x="3231" y="1537"/>
                        <a:pt x="3365" y="1436"/>
                      </a:cubicBezTo>
                      <a:cubicBezTo>
                        <a:pt x="3433" y="1388"/>
                        <a:pt x="3497" y="1333"/>
                        <a:pt x="3567" y="1289"/>
                      </a:cubicBezTo>
                      <a:lnTo>
                        <a:pt x="3780" y="1159"/>
                      </a:lnTo>
                      <a:cubicBezTo>
                        <a:pt x="3923" y="1076"/>
                        <a:pt x="4060" y="981"/>
                        <a:pt x="4207" y="909"/>
                      </a:cubicBezTo>
                      <a:lnTo>
                        <a:pt x="4651" y="696"/>
                      </a:lnTo>
                      <a:lnTo>
                        <a:pt x="4761" y="643"/>
                      </a:lnTo>
                      <a:lnTo>
                        <a:pt x="4875" y="601"/>
                      </a:lnTo>
                      <a:lnTo>
                        <a:pt x="5106" y="518"/>
                      </a:lnTo>
                      <a:cubicBezTo>
                        <a:pt x="5405" y="394"/>
                        <a:pt x="5721" y="329"/>
                        <a:pt x="6029" y="245"/>
                      </a:cubicBezTo>
                      <a:cubicBezTo>
                        <a:pt x="6106" y="225"/>
                        <a:pt x="6183" y="210"/>
                        <a:pt x="6262" y="201"/>
                      </a:cubicBezTo>
                      <a:lnTo>
                        <a:pt x="6497" y="166"/>
                      </a:lnTo>
                      <a:cubicBezTo>
                        <a:pt x="6653" y="146"/>
                        <a:pt x="6807" y="107"/>
                        <a:pt x="6963" y="107"/>
                      </a:cubicBezTo>
                      <a:cubicBezTo>
                        <a:pt x="7178" y="98"/>
                        <a:pt x="7390" y="81"/>
                        <a:pt x="7601" y="81"/>
                      </a:cubicBezTo>
                      <a:cubicBezTo>
                        <a:pt x="7696" y="81"/>
                        <a:pt x="7791" y="84"/>
                        <a:pt x="7886" y="93"/>
                      </a:cubicBezTo>
                      <a:cubicBezTo>
                        <a:pt x="8038" y="102"/>
                        <a:pt x="8189" y="104"/>
                        <a:pt x="8339" y="120"/>
                      </a:cubicBezTo>
                      <a:lnTo>
                        <a:pt x="8780" y="186"/>
                      </a:lnTo>
                      <a:lnTo>
                        <a:pt x="9000" y="219"/>
                      </a:lnTo>
                      <a:cubicBezTo>
                        <a:pt x="9073" y="234"/>
                        <a:pt x="9143" y="254"/>
                        <a:pt x="9213" y="271"/>
                      </a:cubicBezTo>
                      <a:lnTo>
                        <a:pt x="9635" y="379"/>
                      </a:lnTo>
                      <a:cubicBezTo>
                        <a:pt x="9774" y="414"/>
                        <a:pt x="9906" y="474"/>
                        <a:pt x="10040" y="518"/>
                      </a:cubicBezTo>
                      <a:cubicBezTo>
                        <a:pt x="10172" y="568"/>
                        <a:pt x="10306" y="608"/>
                        <a:pt x="10433" y="667"/>
                      </a:cubicBezTo>
                      <a:lnTo>
                        <a:pt x="10804" y="847"/>
                      </a:lnTo>
                      <a:lnTo>
                        <a:pt x="10989" y="933"/>
                      </a:lnTo>
                      <a:cubicBezTo>
                        <a:pt x="11048" y="968"/>
                        <a:pt x="11103" y="1003"/>
                        <a:pt x="11163" y="1038"/>
                      </a:cubicBezTo>
                      <a:cubicBezTo>
                        <a:pt x="12697" y="1922"/>
                        <a:pt x="13853" y="3337"/>
                        <a:pt x="14413" y="5019"/>
                      </a:cubicBezTo>
                      <a:cubicBezTo>
                        <a:pt x="14442" y="5093"/>
                        <a:pt x="14466" y="5168"/>
                        <a:pt x="14484" y="5247"/>
                      </a:cubicBezTo>
                      <a:cubicBezTo>
                        <a:pt x="14503" y="5322"/>
                        <a:pt x="14521" y="5394"/>
                        <a:pt x="14541" y="5467"/>
                      </a:cubicBezTo>
                      <a:cubicBezTo>
                        <a:pt x="14574" y="5610"/>
                        <a:pt x="14622" y="5742"/>
                        <a:pt x="14637" y="5874"/>
                      </a:cubicBezTo>
                      <a:cubicBezTo>
                        <a:pt x="14675" y="6131"/>
                        <a:pt x="14717" y="6357"/>
                        <a:pt x="14739" y="6546"/>
                      </a:cubicBezTo>
                      <a:cubicBezTo>
                        <a:pt x="14758" y="6928"/>
                        <a:pt x="14771" y="7166"/>
                        <a:pt x="14776" y="7236"/>
                      </a:cubicBezTo>
                      <a:lnTo>
                        <a:pt x="14776" y="7234"/>
                      </a:lnTo>
                      <a:cubicBezTo>
                        <a:pt x="14780" y="5489"/>
                        <a:pt x="14150" y="3801"/>
                        <a:pt x="13004" y="2487"/>
                      </a:cubicBezTo>
                      <a:cubicBezTo>
                        <a:pt x="12433" y="1830"/>
                        <a:pt x="11750" y="1280"/>
                        <a:pt x="10985" y="863"/>
                      </a:cubicBezTo>
                      <a:cubicBezTo>
                        <a:pt x="10220" y="443"/>
                        <a:pt x="9374" y="179"/>
                        <a:pt x="8510" y="65"/>
                      </a:cubicBezTo>
                      <a:cubicBezTo>
                        <a:pt x="8183" y="22"/>
                        <a:pt x="7854" y="0"/>
                        <a:pt x="752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0" name="Google Shape;6450;p43"/>
                <p:cNvSpPr/>
                <p:nvPr/>
              </p:nvSpPr>
              <p:spPr>
                <a:xfrm>
                  <a:off x="4435150" y="3045100"/>
                  <a:ext cx="316450" cy="31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8" h="12655" extrusionOk="0">
                      <a:moveTo>
                        <a:pt x="6361" y="0"/>
                      </a:moveTo>
                      <a:cubicBezTo>
                        <a:pt x="5890" y="0"/>
                        <a:pt x="5420" y="52"/>
                        <a:pt x="4958" y="155"/>
                      </a:cubicBezTo>
                      <a:cubicBezTo>
                        <a:pt x="4218" y="320"/>
                        <a:pt x="3512" y="616"/>
                        <a:pt x="2879" y="1034"/>
                      </a:cubicBezTo>
                      <a:cubicBezTo>
                        <a:pt x="1613" y="1869"/>
                        <a:pt x="664" y="3172"/>
                        <a:pt x="268" y="4638"/>
                      </a:cubicBezTo>
                      <a:cubicBezTo>
                        <a:pt x="68" y="5374"/>
                        <a:pt x="0" y="6139"/>
                        <a:pt x="68" y="6897"/>
                      </a:cubicBezTo>
                      <a:cubicBezTo>
                        <a:pt x="143" y="7658"/>
                        <a:pt x="354" y="8399"/>
                        <a:pt x="693" y="9084"/>
                      </a:cubicBezTo>
                      <a:cubicBezTo>
                        <a:pt x="1363" y="10456"/>
                        <a:pt x="2550" y="11574"/>
                        <a:pt x="3972" y="12168"/>
                      </a:cubicBezTo>
                      <a:cubicBezTo>
                        <a:pt x="4686" y="12467"/>
                        <a:pt x="5449" y="12631"/>
                        <a:pt x="6222" y="12651"/>
                      </a:cubicBezTo>
                      <a:cubicBezTo>
                        <a:pt x="6296" y="12654"/>
                        <a:pt x="6370" y="12655"/>
                        <a:pt x="6444" y="12655"/>
                      </a:cubicBezTo>
                      <a:cubicBezTo>
                        <a:pt x="7143" y="12655"/>
                        <a:pt x="7839" y="12542"/>
                        <a:pt x="8503" y="12322"/>
                      </a:cubicBezTo>
                      <a:cubicBezTo>
                        <a:pt x="9994" y="11829"/>
                        <a:pt x="11248" y="10807"/>
                        <a:pt x="12033" y="9449"/>
                      </a:cubicBezTo>
                      <a:cubicBezTo>
                        <a:pt x="12101" y="9328"/>
                        <a:pt x="12150" y="9196"/>
                        <a:pt x="12198" y="9064"/>
                      </a:cubicBezTo>
                      <a:cubicBezTo>
                        <a:pt x="12246" y="8933"/>
                        <a:pt x="12306" y="8807"/>
                        <a:pt x="12345" y="8673"/>
                      </a:cubicBezTo>
                      <a:cubicBezTo>
                        <a:pt x="12415" y="8405"/>
                        <a:pt x="12506" y="8146"/>
                        <a:pt x="12541" y="7871"/>
                      </a:cubicBezTo>
                      <a:cubicBezTo>
                        <a:pt x="12657" y="7333"/>
                        <a:pt x="12651" y="6781"/>
                        <a:pt x="12631" y="6247"/>
                      </a:cubicBezTo>
                      <a:lnTo>
                        <a:pt x="12631" y="6247"/>
                      </a:lnTo>
                      <a:cubicBezTo>
                        <a:pt x="12631" y="6247"/>
                        <a:pt x="12622" y="6394"/>
                        <a:pt x="12609" y="6673"/>
                      </a:cubicBezTo>
                      <a:cubicBezTo>
                        <a:pt x="12604" y="6744"/>
                        <a:pt x="12607" y="6821"/>
                        <a:pt x="12594" y="6906"/>
                      </a:cubicBezTo>
                      <a:cubicBezTo>
                        <a:pt x="12583" y="6990"/>
                        <a:pt x="12567" y="7082"/>
                        <a:pt x="12552" y="7183"/>
                      </a:cubicBezTo>
                      <a:lnTo>
                        <a:pt x="12503" y="7504"/>
                      </a:lnTo>
                      <a:cubicBezTo>
                        <a:pt x="12473" y="7616"/>
                        <a:pt x="12442" y="7735"/>
                        <a:pt x="12411" y="7860"/>
                      </a:cubicBezTo>
                      <a:cubicBezTo>
                        <a:pt x="12394" y="7924"/>
                        <a:pt x="12376" y="7988"/>
                        <a:pt x="12361" y="8056"/>
                      </a:cubicBezTo>
                      <a:cubicBezTo>
                        <a:pt x="12343" y="8122"/>
                        <a:pt x="12314" y="8185"/>
                        <a:pt x="12290" y="8254"/>
                      </a:cubicBezTo>
                      <a:cubicBezTo>
                        <a:pt x="12240" y="8388"/>
                        <a:pt x="12191" y="8530"/>
                        <a:pt x="12134" y="8675"/>
                      </a:cubicBezTo>
                      <a:cubicBezTo>
                        <a:pt x="12066" y="8818"/>
                        <a:pt x="11994" y="8966"/>
                        <a:pt x="11921" y="9117"/>
                      </a:cubicBezTo>
                      <a:cubicBezTo>
                        <a:pt x="11884" y="9196"/>
                        <a:pt x="11842" y="9271"/>
                        <a:pt x="11794" y="9344"/>
                      </a:cubicBezTo>
                      <a:lnTo>
                        <a:pt x="11655" y="9572"/>
                      </a:lnTo>
                      <a:cubicBezTo>
                        <a:pt x="11213" y="10258"/>
                        <a:pt x="10644" y="10853"/>
                        <a:pt x="9976" y="11324"/>
                      </a:cubicBezTo>
                      <a:cubicBezTo>
                        <a:pt x="9248" y="11847"/>
                        <a:pt x="8325" y="12227"/>
                        <a:pt x="7308" y="12377"/>
                      </a:cubicBezTo>
                      <a:cubicBezTo>
                        <a:pt x="7055" y="12427"/>
                        <a:pt x="6791" y="12427"/>
                        <a:pt x="6528" y="12442"/>
                      </a:cubicBezTo>
                      <a:cubicBezTo>
                        <a:pt x="6493" y="12446"/>
                        <a:pt x="6458" y="12447"/>
                        <a:pt x="6423" y="12447"/>
                      </a:cubicBezTo>
                      <a:cubicBezTo>
                        <a:pt x="6326" y="12447"/>
                        <a:pt x="6229" y="12437"/>
                        <a:pt x="6130" y="12434"/>
                      </a:cubicBezTo>
                      <a:cubicBezTo>
                        <a:pt x="5996" y="12425"/>
                        <a:pt x="5862" y="12427"/>
                        <a:pt x="5728" y="12409"/>
                      </a:cubicBezTo>
                      <a:lnTo>
                        <a:pt x="5323" y="12348"/>
                      </a:lnTo>
                      <a:cubicBezTo>
                        <a:pt x="5257" y="12337"/>
                        <a:pt x="5187" y="12333"/>
                        <a:pt x="5121" y="12315"/>
                      </a:cubicBezTo>
                      <a:lnTo>
                        <a:pt x="4921" y="12264"/>
                      </a:lnTo>
                      <a:cubicBezTo>
                        <a:pt x="4789" y="12227"/>
                        <a:pt x="4653" y="12199"/>
                        <a:pt x="4519" y="12157"/>
                      </a:cubicBezTo>
                      <a:lnTo>
                        <a:pt x="4125" y="12014"/>
                      </a:lnTo>
                      <a:cubicBezTo>
                        <a:pt x="3607" y="11803"/>
                        <a:pt x="3095" y="11537"/>
                        <a:pt x="2640" y="11177"/>
                      </a:cubicBezTo>
                      <a:lnTo>
                        <a:pt x="2466" y="11047"/>
                      </a:lnTo>
                      <a:cubicBezTo>
                        <a:pt x="2409" y="11001"/>
                        <a:pt x="2358" y="10950"/>
                        <a:pt x="2304" y="10902"/>
                      </a:cubicBezTo>
                      <a:cubicBezTo>
                        <a:pt x="2196" y="10803"/>
                        <a:pt x="2084" y="10708"/>
                        <a:pt x="1980" y="10605"/>
                      </a:cubicBezTo>
                      <a:cubicBezTo>
                        <a:pt x="1882" y="10497"/>
                        <a:pt x="1783" y="10390"/>
                        <a:pt x="1684" y="10280"/>
                      </a:cubicBezTo>
                      <a:lnTo>
                        <a:pt x="1609" y="10199"/>
                      </a:lnTo>
                      <a:lnTo>
                        <a:pt x="1543" y="10111"/>
                      </a:lnTo>
                      <a:lnTo>
                        <a:pt x="1411" y="9935"/>
                      </a:lnTo>
                      <a:lnTo>
                        <a:pt x="1277" y="9757"/>
                      </a:lnTo>
                      <a:cubicBezTo>
                        <a:pt x="1231" y="9700"/>
                        <a:pt x="1198" y="9632"/>
                        <a:pt x="1158" y="9570"/>
                      </a:cubicBezTo>
                      <a:cubicBezTo>
                        <a:pt x="1082" y="9442"/>
                        <a:pt x="1002" y="9319"/>
                        <a:pt x="928" y="9190"/>
                      </a:cubicBezTo>
                      <a:cubicBezTo>
                        <a:pt x="800" y="8922"/>
                        <a:pt x="657" y="8658"/>
                        <a:pt x="567" y="8374"/>
                      </a:cubicBezTo>
                      <a:cubicBezTo>
                        <a:pt x="451" y="8097"/>
                        <a:pt x="396" y="7803"/>
                        <a:pt x="315" y="7515"/>
                      </a:cubicBezTo>
                      <a:lnTo>
                        <a:pt x="246" y="7069"/>
                      </a:lnTo>
                      <a:cubicBezTo>
                        <a:pt x="233" y="6996"/>
                        <a:pt x="222" y="6922"/>
                        <a:pt x="216" y="6847"/>
                      </a:cubicBezTo>
                      <a:lnTo>
                        <a:pt x="205" y="6623"/>
                      </a:lnTo>
                      <a:lnTo>
                        <a:pt x="194" y="6396"/>
                      </a:lnTo>
                      <a:cubicBezTo>
                        <a:pt x="187" y="6322"/>
                        <a:pt x="187" y="6247"/>
                        <a:pt x="191" y="6172"/>
                      </a:cubicBezTo>
                      <a:lnTo>
                        <a:pt x="213" y="5722"/>
                      </a:lnTo>
                      <a:cubicBezTo>
                        <a:pt x="216" y="5647"/>
                        <a:pt x="224" y="5572"/>
                        <a:pt x="238" y="5500"/>
                      </a:cubicBezTo>
                      <a:lnTo>
                        <a:pt x="273" y="5278"/>
                      </a:lnTo>
                      <a:lnTo>
                        <a:pt x="306" y="5056"/>
                      </a:lnTo>
                      <a:cubicBezTo>
                        <a:pt x="317" y="4981"/>
                        <a:pt x="341" y="4908"/>
                        <a:pt x="359" y="4836"/>
                      </a:cubicBezTo>
                      <a:cubicBezTo>
                        <a:pt x="396" y="4693"/>
                        <a:pt x="431" y="4546"/>
                        <a:pt x="471" y="4403"/>
                      </a:cubicBezTo>
                      <a:lnTo>
                        <a:pt x="624" y="3983"/>
                      </a:lnTo>
                      <a:cubicBezTo>
                        <a:pt x="671" y="3840"/>
                        <a:pt x="741" y="3709"/>
                        <a:pt x="807" y="3574"/>
                      </a:cubicBezTo>
                      <a:cubicBezTo>
                        <a:pt x="873" y="3443"/>
                        <a:pt x="932" y="3304"/>
                        <a:pt x="1013" y="3181"/>
                      </a:cubicBezTo>
                      <a:lnTo>
                        <a:pt x="1244" y="2801"/>
                      </a:lnTo>
                      <a:lnTo>
                        <a:pt x="1510" y="2447"/>
                      </a:lnTo>
                      <a:cubicBezTo>
                        <a:pt x="1594" y="2326"/>
                        <a:pt x="1695" y="2218"/>
                        <a:pt x="1796" y="2113"/>
                      </a:cubicBezTo>
                      <a:cubicBezTo>
                        <a:pt x="1897" y="2007"/>
                        <a:pt x="1987" y="1889"/>
                        <a:pt x="2099" y="1796"/>
                      </a:cubicBezTo>
                      <a:lnTo>
                        <a:pt x="2422" y="1504"/>
                      </a:lnTo>
                      <a:cubicBezTo>
                        <a:pt x="2536" y="1412"/>
                        <a:pt x="2655" y="1331"/>
                        <a:pt x="2769" y="1243"/>
                      </a:cubicBezTo>
                      <a:cubicBezTo>
                        <a:pt x="2829" y="1201"/>
                        <a:pt x="2884" y="1155"/>
                        <a:pt x="2943" y="1115"/>
                      </a:cubicBezTo>
                      <a:lnTo>
                        <a:pt x="3128" y="1003"/>
                      </a:lnTo>
                      <a:cubicBezTo>
                        <a:pt x="3253" y="933"/>
                        <a:pt x="3369" y="849"/>
                        <a:pt x="3497" y="788"/>
                      </a:cubicBezTo>
                      <a:lnTo>
                        <a:pt x="3879" y="603"/>
                      </a:lnTo>
                      <a:lnTo>
                        <a:pt x="3976" y="557"/>
                      </a:lnTo>
                      <a:lnTo>
                        <a:pt x="4075" y="522"/>
                      </a:lnTo>
                      <a:lnTo>
                        <a:pt x="4273" y="449"/>
                      </a:lnTo>
                      <a:cubicBezTo>
                        <a:pt x="4530" y="342"/>
                        <a:pt x="4802" y="284"/>
                        <a:pt x="5068" y="214"/>
                      </a:cubicBezTo>
                      <a:cubicBezTo>
                        <a:pt x="5134" y="196"/>
                        <a:pt x="5202" y="183"/>
                        <a:pt x="5271" y="177"/>
                      </a:cubicBezTo>
                      <a:lnTo>
                        <a:pt x="5473" y="146"/>
                      </a:lnTo>
                      <a:cubicBezTo>
                        <a:pt x="5607" y="128"/>
                        <a:pt x="5739" y="95"/>
                        <a:pt x="5875" y="95"/>
                      </a:cubicBezTo>
                      <a:cubicBezTo>
                        <a:pt x="6060" y="86"/>
                        <a:pt x="6244" y="71"/>
                        <a:pt x="6426" y="71"/>
                      </a:cubicBezTo>
                      <a:cubicBezTo>
                        <a:pt x="6508" y="71"/>
                        <a:pt x="6589" y="74"/>
                        <a:pt x="6671" y="82"/>
                      </a:cubicBezTo>
                      <a:cubicBezTo>
                        <a:pt x="6802" y="91"/>
                        <a:pt x="6934" y="91"/>
                        <a:pt x="7062" y="104"/>
                      </a:cubicBezTo>
                      <a:lnTo>
                        <a:pt x="7444" y="164"/>
                      </a:lnTo>
                      <a:lnTo>
                        <a:pt x="7633" y="190"/>
                      </a:lnTo>
                      <a:cubicBezTo>
                        <a:pt x="7695" y="203"/>
                        <a:pt x="7756" y="221"/>
                        <a:pt x="7818" y="236"/>
                      </a:cubicBezTo>
                      <a:lnTo>
                        <a:pt x="8180" y="328"/>
                      </a:lnTo>
                      <a:cubicBezTo>
                        <a:pt x="8301" y="357"/>
                        <a:pt x="8413" y="410"/>
                        <a:pt x="8528" y="449"/>
                      </a:cubicBezTo>
                      <a:cubicBezTo>
                        <a:pt x="8642" y="493"/>
                        <a:pt x="8758" y="526"/>
                        <a:pt x="8868" y="577"/>
                      </a:cubicBezTo>
                      <a:lnTo>
                        <a:pt x="9189" y="731"/>
                      </a:lnTo>
                      <a:lnTo>
                        <a:pt x="9347" y="807"/>
                      </a:lnTo>
                      <a:cubicBezTo>
                        <a:pt x="9398" y="836"/>
                        <a:pt x="9448" y="867"/>
                        <a:pt x="9497" y="898"/>
                      </a:cubicBezTo>
                      <a:cubicBezTo>
                        <a:pt x="10822" y="1660"/>
                        <a:pt x="11820" y="2882"/>
                        <a:pt x="12306" y="4333"/>
                      </a:cubicBezTo>
                      <a:cubicBezTo>
                        <a:pt x="12330" y="4396"/>
                        <a:pt x="12350" y="4462"/>
                        <a:pt x="12365" y="4530"/>
                      </a:cubicBezTo>
                      <a:cubicBezTo>
                        <a:pt x="12380" y="4594"/>
                        <a:pt x="12398" y="4658"/>
                        <a:pt x="12413" y="4719"/>
                      </a:cubicBezTo>
                      <a:cubicBezTo>
                        <a:pt x="12442" y="4845"/>
                        <a:pt x="12484" y="4957"/>
                        <a:pt x="12497" y="5071"/>
                      </a:cubicBezTo>
                      <a:cubicBezTo>
                        <a:pt x="12530" y="5295"/>
                        <a:pt x="12567" y="5487"/>
                        <a:pt x="12585" y="5651"/>
                      </a:cubicBezTo>
                      <a:cubicBezTo>
                        <a:pt x="12602" y="5981"/>
                        <a:pt x="12613" y="6185"/>
                        <a:pt x="12618" y="6247"/>
                      </a:cubicBezTo>
                      <a:cubicBezTo>
                        <a:pt x="12620" y="4741"/>
                        <a:pt x="12077" y="3284"/>
                        <a:pt x="11088" y="2148"/>
                      </a:cubicBezTo>
                      <a:cubicBezTo>
                        <a:pt x="10596" y="1581"/>
                        <a:pt x="10005" y="1106"/>
                        <a:pt x="9345" y="748"/>
                      </a:cubicBezTo>
                      <a:cubicBezTo>
                        <a:pt x="8681" y="388"/>
                        <a:pt x="7956" y="153"/>
                        <a:pt x="7209" y="56"/>
                      </a:cubicBezTo>
                      <a:cubicBezTo>
                        <a:pt x="6927" y="19"/>
                        <a:pt x="6644" y="0"/>
                        <a:pt x="636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1" name="Google Shape;6451;p43"/>
                <p:cNvSpPr/>
                <p:nvPr/>
              </p:nvSpPr>
              <p:spPr>
                <a:xfrm>
                  <a:off x="4453925" y="3066875"/>
                  <a:ext cx="275975" cy="27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39" h="10916" extrusionOk="0">
                      <a:moveTo>
                        <a:pt x="5607" y="0"/>
                      </a:moveTo>
                      <a:cubicBezTo>
                        <a:pt x="5202" y="0"/>
                        <a:pt x="4797" y="44"/>
                        <a:pt x="4401" y="132"/>
                      </a:cubicBezTo>
                      <a:cubicBezTo>
                        <a:pt x="3761" y="273"/>
                        <a:pt x="3155" y="530"/>
                        <a:pt x="2607" y="890"/>
                      </a:cubicBezTo>
                      <a:cubicBezTo>
                        <a:pt x="1517" y="1609"/>
                        <a:pt x="700" y="2732"/>
                        <a:pt x="357" y="3996"/>
                      </a:cubicBezTo>
                      <a:cubicBezTo>
                        <a:pt x="1" y="5275"/>
                        <a:pt x="131" y="6642"/>
                        <a:pt x="722" y="7831"/>
                      </a:cubicBezTo>
                      <a:cubicBezTo>
                        <a:pt x="1313" y="9029"/>
                        <a:pt x="2317" y="9976"/>
                        <a:pt x="3550" y="10495"/>
                      </a:cubicBezTo>
                      <a:cubicBezTo>
                        <a:pt x="4163" y="10754"/>
                        <a:pt x="4823" y="10895"/>
                        <a:pt x="5489" y="10912"/>
                      </a:cubicBezTo>
                      <a:cubicBezTo>
                        <a:pt x="5556" y="10915"/>
                        <a:pt x="5623" y="10916"/>
                        <a:pt x="5690" y="10916"/>
                      </a:cubicBezTo>
                      <a:cubicBezTo>
                        <a:pt x="6291" y="10916"/>
                        <a:pt x="6889" y="10818"/>
                        <a:pt x="7460" y="10629"/>
                      </a:cubicBezTo>
                      <a:cubicBezTo>
                        <a:pt x="8744" y="10204"/>
                        <a:pt x="9827" y="9323"/>
                        <a:pt x="10504" y="8152"/>
                      </a:cubicBezTo>
                      <a:cubicBezTo>
                        <a:pt x="10563" y="8046"/>
                        <a:pt x="10605" y="7932"/>
                        <a:pt x="10647" y="7818"/>
                      </a:cubicBezTo>
                      <a:cubicBezTo>
                        <a:pt x="10686" y="7706"/>
                        <a:pt x="10739" y="7598"/>
                        <a:pt x="10770" y="7481"/>
                      </a:cubicBezTo>
                      <a:cubicBezTo>
                        <a:pt x="10832" y="7248"/>
                        <a:pt x="10911" y="7024"/>
                        <a:pt x="10939" y="6787"/>
                      </a:cubicBezTo>
                      <a:cubicBezTo>
                        <a:pt x="11038" y="6323"/>
                        <a:pt x="11029" y="5848"/>
                        <a:pt x="11010" y="5387"/>
                      </a:cubicBezTo>
                      <a:lnTo>
                        <a:pt x="11010" y="5387"/>
                      </a:lnTo>
                      <a:lnTo>
                        <a:pt x="10992" y="5754"/>
                      </a:lnTo>
                      <a:cubicBezTo>
                        <a:pt x="10988" y="5813"/>
                        <a:pt x="10990" y="5881"/>
                        <a:pt x="10979" y="5954"/>
                      </a:cubicBezTo>
                      <a:cubicBezTo>
                        <a:pt x="10968" y="6029"/>
                        <a:pt x="10955" y="6108"/>
                        <a:pt x="10941" y="6194"/>
                      </a:cubicBezTo>
                      <a:cubicBezTo>
                        <a:pt x="10928" y="6277"/>
                        <a:pt x="10915" y="6372"/>
                        <a:pt x="10900" y="6470"/>
                      </a:cubicBezTo>
                      <a:cubicBezTo>
                        <a:pt x="10875" y="6567"/>
                        <a:pt x="10847" y="6668"/>
                        <a:pt x="10821" y="6778"/>
                      </a:cubicBezTo>
                      <a:cubicBezTo>
                        <a:pt x="10805" y="6831"/>
                        <a:pt x="10792" y="6888"/>
                        <a:pt x="10777" y="6945"/>
                      </a:cubicBezTo>
                      <a:cubicBezTo>
                        <a:pt x="10763" y="7002"/>
                        <a:pt x="10737" y="7057"/>
                        <a:pt x="10717" y="7117"/>
                      </a:cubicBezTo>
                      <a:cubicBezTo>
                        <a:pt x="10673" y="7233"/>
                        <a:pt x="10632" y="7354"/>
                        <a:pt x="10583" y="7479"/>
                      </a:cubicBezTo>
                      <a:cubicBezTo>
                        <a:pt x="10524" y="7602"/>
                        <a:pt x="10462" y="7728"/>
                        <a:pt x="10399" y="7859"/>
                      </a:cubicBezTo>
                      <a:cubicBezTo>
                        <a:pt x="10368" y="7928"/>
                        <a:pt x="10330" y="7991"/>
                        <a:pt x="10289" y="8053"/>
                      </a:cubicBezTo>
                      <a:cubicBezTo>
                        <a:pt x="10249" y="8119"/>
                        <a:pt x="10210" y="8185"/>
                        <a:pt x="10170" y="8251"/>
                      </a:cubicBezTo>
                      <a:cubicBezTo>
                        <a:pt x="9790" y="8842"/>
                        <a:pt x="9297" y="9354"/>
                        <a:pt x="8722" y="9760"/>
                      </a:cubicBezTo>
                      <a:cubicBezTo>
                        <a:pt x="8095" y="10211"/>
                        <a:pt x="7302" y="10539"/>
                        <a:pt x="6425" y="10666"/>
                      </a:cubicBezTo>
                      <a:cubicBezTo>
                        <a:pt x="6207" y="10710"/>
                        <a:pt x="5981" y="10708"/>
                        <a:pt x="5752" y="10723"/>
                      </a:cubicBezTo>
                      <a:cubicBezTo>
                        <a:pt x="5722" y="10727"/>
                        <a:pt x="5692" y="10728"/>
                        <a:pt x="5661" y="10728"/>
                      </a:cubicBezTo>
                      <a:cubicBezTo>
                        <a:pt x="5578" y="10728"/>
                        <a:pt x="5493" y="10718"/>
                        <a:pt x="5410" y="10717"/>
                      </a:cubicBezTo>
                      <a:cubicBezTo>
                        <a:pt x="5295" y="10708"/>
                        <a:pt x="5179" y="10710"/>
                        <a:pt x="5062" y="10695"/>
                      </a:cubicBezTo>
                      <a:lnTo>
                        <a:pt x="4715" y="10642"/>
                      </a:lnTo>
                      <a:cubicBezTo>
                        <a:pt x="4658" y="10633"/>
                        <a:pt x="4599" y="10629"/>
                        <a:pt x="4542" y="10613"/>
                      </a:cubicBezTo>
                      <a:lnTo>
                        <a:pt x="4368" y="10569"/>
                      </a:lnTo>
                      <a:cubicBezTo>
                        <a:pt x="4254" y="10539"/>
                        <a:pt x="4137" y="10514"/>
                        <a:pt x="4023" y="10477"/>
                      </a:cubicBezTo>
                      <a:lnTo>
                        <a:pt x="3684" y="10354"/>
                      </a:lnTo>
                      <a:cubicBezTo>
                        <a:pt x="3236" y="10171"/>
                        <a:pt x="2794" y="9943"/>
                        <a:pt x="2403" y="9633"/>
                      </a:cubicBezTo>
                      <a:lnTo>
                        <a:pt x="2254" y="9521"/>
                      </a:lnTo>
                      <a:cubicBezTo>
                        <a:pt x="2205" y="9481"/>
                        <a:pt x="2161" y="9437"/>
                        <a:pt x="2113" y="9396"/>
                      </a:cubicBezTo>
                      <a:cubicBezTo>
                        <a:pt x="2023" y="9310"/>
                        <a:pt x="1924" y="9231"/>
                        <a:pt x="1836" y="9141"/>
                      </a:cubicBezTo>
                      <a:lnTo>
                        <a:pt x="1581" y="8862"/>
                      </a:lnTo>
                      <a:lnTo>
                        <a:pt x="1515" y="8791"/>
                      </a:lnTo>
                      <a:lnTo>
                        <a:pt x="1460" y="8714"/>
                      </a:lnTo>
                      <a:lnTo>
                        <a:pt x="1346" y="8563"/>
                      </a:lnTo>
                      <a:lnTo>
                        <a:pt x="1229" y="8411"/>
                      </a:lnTo>
                      <a:cubicBezTo>
                        <a:pt x="1190" y="8358"/>
                        <a:pt x="1161" y="8303"/>
                        <a:pt x="1128" y="8248"/>
                      </a:cubicBezTo>
                      <a:cubicBezTo>
                        <a:pt x="1062" y="8139"/>
                        <a:pt x="992" y="8031"/>
                        <a:pt x="928" y="7921"/>
                      </a:cubicBezTo>
                      <a:cubicBezTo>
                        <a:pt x="821" y="7690"/>
                        <a:pt x="698" y="7464"/>
                        <a:pt x="618" y="7218"/>
                      </a:cubicBezTo>
                      <a:cubicBezTo>
                        <a:pt x="517" y="6980"/>
                        <a:pt x="471" y="6725"/>
                        <a:pt x="401" y="6479"/>
                      </a:cubicBezTo>
                      <a:lnTo>
                        <a:pt x="342" y="6097"/>
                      </a:lnTo>
                      <a:cubicBezTo>
                        <a:pt x="331" y="6033"/>
                        <a:pt x="322" y="5967"/>
                        <a:pt x="317" y="5903"/>
                      </a:cubicBezTo>
                      <a:lnTo>
                        <a:pt x="306" y="5710"/>
                      </a:lnTo>
                      <a:lnTo>
                        <a:pt x="298" y="5517"/>
                      </a:lnTo>
                      <a:cubicBezTo>
                        <a:pt x="291" y="5451"/>
                        <a:pt x="291" y="5387"/>
                        <a:pt x="295" y="5323"/>
                      </a:cubicBezTo>
                      <a:lnTo>
                        <a:pt x="313" y="4934"/>
                      </a:lnTo>
                      <a:cubicBezTo>
                        <a:pt x="315" y="4870"/>
                        <a:pt x="322" y="4805"/>
                        <a:pt x="335" y="4743"/>
                      </a:cubicBezTo>
                      <a:lnTo>
                        <a:pt x="364" y="4550"/>
                      </a:lnTo>
                      <a:lnTo>
                        <a:pt x="392" y="4358"/>
                      </a:lnTo>
                      <a:cubicBezTo>
                        <a:pt x="401" y="4295"/>
                        <a:pt x="423" y="4233"/>
                        <a:pt x="436" y="4169"/>
                      </a:cubicBezTo>
                      <a:cubicBezTo>
                        <a:pt x="471" y="4046"/>
                        <a:pt x="500" y="3921"/>
                        <a:pt x="535" y="3796"/>
                      </a:cubicBezTo>
                      <a:lnTo>
                        <a:pt x="667" y="3435"/>
                      </a:lnTo>
                      <a:cubicBezTo>
                        <a:pt x="706" y="3312"/>
                        <a:pt x="768" y="3198"/>
                        <a:pt x="825" y="3084"/>
                      </a:cubicBezTo>
                      <a:cubicBezTo>
                        <a:pt x="880" y="2969"/>
                        <a:pt x="931" y="2851"/>
                        <a:pt x="1001" y="2745"/>
                      </a:cubicBezTo>
                      <a:lnTo>
                        <a:pt x="1201" y="2418"/>
                      </a:lnTo>
                      <a:lnTo>
                        <a:pt x="1429" y="2112"/>
                      </a:lnTo>
                      <a:cubicBezTo>
                        <a:pt x="1502" y="2007"/>
                        <a:pt x="1590" y="1914"/>
                        <a:pt x="1678" y="1824"/>
                      </a:cubicBezTo>
                      <a:cubicBezTo>
                        <a:pt x="1764" y="1732"/>
                        <a:pt x="1840" y="1631"/>
                        <a:pt x="1939" y="1552"/>
                      </a:cubicBezTo>
                      <a:lnTo>
                        <a:pt x="2216" y="1299"/>
                      </a:lnTo>
                      <a:cubicBezTo>
                        <a:pt x="2315" y="1220"/>
                        <a:pt x="2416" y="1150"/>
                        <a:pt x="2515" y="1075"/>
                      </a:cubicBezTo>
                      <a:cubicBezTo>
                        <a:pt x="2566" y="1038"/>
                        <a:pt x="2614" y="998"/>
                        <a:pt x="2665" y="965"/>
                      </a:cubicBezTo>
                      <a:lnTo>
                        <a:pt x="2825" y="868"/>
                      </a:lnTo>
                      <a:cubicBezTo>
                        <a:pt x="2931" y="807"/>
                        <a:pt x="3032" y="734"/>
                        <a:pt x="3142" y="682"/>
                      </a:cubicBezTo>
                      <a:lnTo>
                        <a:pt x="3471" y="523"/>
                      </a:lnTo>
                      <a:lnTo>
                        <a:pt x="3555" y="484"/>
                      </a:lnTo>
                      <a:lnTo>
                        <a:pt x="3640" y="453"/>
                      </a:lnTo>
                      <a:lnTo>
                        <a:pt x="3810" y="391"/>
                      </a:lnTo>
                      <a:cubicBezTo>
                        <a:pt x="4034" y="299"/>
                        <a:pt x="4269" y="251"/>
                        <a:pt x="4495" y="189"/>
                      </a:cubicBezTo>
                      <a:cubicBezTo>
                        <a:pt x="4552" y="174"/>
                        <a:pt x="4612" y="163"/>
                        <a:pt x="4669" y="156"/>
                      </a:cubicBezTo>
                      <a:lnTo>
                        <a:pt x="4845" y="128"/>
                      </a:lnTo>
                      <a:cubicBezTo>
                        <a:pt x="4959" y="112"/>
                        <a:pt x="5073" y="86"/>
                        <a:pt x="5190" y="86"/>
                      </a:cubicBezTo>
                      <a:cubicBezTo>
                        <a:pt x="5350" y="78"/>
                        <a:pt x="5508" y="65"/>
                        <a:pt x="5665" y="65"/>
                      </a:cubicBezTo>
                      <a:cubicBezTo>
                        <a:pt x="5736" y="65"/>
                        <a:pt x="5807" y="67"/>
                        <a:pt x="5878" y="75"/>
                      </a:cubicBezTo>
                      <a:cubicBezTo>
                        <a:pt x="5990" y="82"/>
                        <a:pt x="6104" y="82"/>
                        <a:pt x="6214" y="93"/>
                      </a:cubicBezTo>
                      <a:lnTo>
                        <a:pt x="6544" y="143"/>
                      </a:lnTo>
                      <a:lnTo>
                        <a:pt x="6706" y="167"/>
                      </a:lnTo>
                      <a:cubicBezTo>
                        <a:pt x="6761" y="178"/>
                        <a:pt x="6812" y="194"/>
                        <a:pt x="6865" y="207"/>
                      </a:cubicBezTo>
                      <a:lnTo>
                        <a:pt x="7179" y="286"/>
                      </a:lnTo>
                      <a:cubicBezTo>
                        <a:pt x="7282" y="312"/>
                        <a:pt x="7379" y="356"/>
                        <a:pt x="7478" y="389"/>
                      </a:cubicBezTo>
                      <a:cubicBezTo>
                        <a:pt x="7577" y="427"/>
                        <a:pt x="7678" y="455"/>
                        <a:pt x="7770" y="499"/>
                      </a:cubicBezTo>
                      <a:lnTo>
                        <a:pt x="8047" y="633"/>
                      </a:lnTo>
                      <a:lnTo>
                        <a:pt x="8183" y="697"/>
                      </a:lnTo>
                      <a:cubicBezTo>
                        <a:pt x="8227" y="723"/>
                        <a:pt x="8271" y="750"/>
                        <a:pt x="8313" y="776"/>
                      </a:cubicBezTo>
                      <a:cubicBezTo>
                        <a:pt x="9454" y="1433"/>
                        <a:pt x="10313" y="2486"/>
                        <a:pt x="10730" y="3734"/>
                      </a:cubicBezTo>
                      <a:cubicBezTo>
                        <a:pt x="10752" y="3789"/>
                        <a:pt x="10768" y="3846"/>
                        <a:pt x="10781" y="3903"/>
                      </a:cubicBezTo>
                      <a:cubicBezTo>
                        <a:pt x="10796" y="3961"/>
                        <a:pt x="10810" y="4016"/>
                        <a:pt x="10823" y="4068"/>
                      </a:cubicBezTo>
                      <a:cubicBezTo>
                        <a:pt x="10849" y="4176"/>
                        <a:pt x="10884" y="4275"/>
                        <a:pt x="10895" y="4372"/>
                      </a:cubicBezTo>
                      <a:cubicBezTo>
                        <a:pt x="10924" y="4565"/>
                        <a:pt x="10955" y="4730"/>
                        <a:pt x="10970" y="4873"/>
                      </a:cubicBezTo>
                      <a:cubicBezTo>
                        <a:pt x="10985" y="5156"/>
                        <a:pt x="10996" y="5332"/>
                        <a:pt x="10999" y="5385"/>
                      </a:cubicBezTo>
                      <a:cubicBezTo>
                        <a:pt x="11001" y="4088"/>
                        <a:pt x="10535" y="2833"/>
                        <a:pt x="9684" y="1853"/>
                      </a:cubicBezTo>
                      <a:cubicBezTo>
                        <a:pt x="9258" y="1363"/>
                        <a:pt x="8750" y="954"/>
                        <a:pt x="8181" y="644"/>
                      </a:cubicBezTo>
                      <a:cubicBezTo>
                        <a:pt x="7610" y="334"/>
                        <a:pt x="6985" y="132"/>
                        <a:pt x="6339" y="49"/>
                      </a:cubicBezTo>
                      <a:cubicBezTo>
                        <a:pt x="6096" y="16"/>
                        <a:pt x="5851" y="0"/>
                        <a:pt x="560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2" name="Google Shape;6452;p43"/>
                <p:cNvSpPr/>
                <p:nvPr/>
              </p:nvSpPr>
              <p:spPr>
                <a:xfrm>
                  <a:off x="4317175" y="2925725"/>
                  <a:ext cx="557175" cy="55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7" h="22181" extrusionOk="0">
                      <a:moveTo>
                        <a:pt x="11142" y="350"/>
                      </a:moveTo>
                      <a:cubicBezTo>
                        <a:pt x="17084" y="350"/>
                        <a:pt x="21921" y="5160"/>
                        <a:pt x="21928" y="11077"/>
                      </a:cubicBezTo>
                      <a:cubicBezTo>
                        <a:pt x="21934" y="16998"/>
                        <a:pt x="17102" y="21822"/>
                        <a:pt x="11154" y="21831"/>
                      </a:cubicBezTo>
                      <a:cubicBezTo>
                        <a:pt x="11150" y="21831"/>
                        <a:pt x="11146" y="21831"/>
                        <a:pt x="11142" y="21831"/>
                      </a:cubicBezTo>
                      <a:cubicBezTo>
                        <a:pt x="5201" y="21831"/>
                        <a:pt x="365" y="17020"/>
                        <a:pt x="359" y="11101"/>
                      </a:cubicBezTo>
                      <a:cubicBezTo>
                        <a:pt x="352" y="5178"/>
                        <a:pt x="5183" y="356"/>
                        <a:pt x="11130" y="350"/>
                      </a:cubicBezTo>
                      <a:cubicBezTo>
                        <a:pt x="11134" y="350"/>
                        <a:pt x="11138" y="350"/>
                        <a:pt x="11142" y="350"/>
                      </a:cubicBezTo>
                      <a:close/>
                      <a:moveTo>
                        <a:pt x="11142" y="0"/>
                      </a:moveTo>
                      <a:cubicBezTo>
                        <a:pt x="11138" y="0"/>
                        <a:pt x="11134" y="0"/>
                        <a:pt x="11130" y="0"/>
                      </a:cubicBezTo>
                      <a:cubicBezTo>
                        <a:pt x="4981" y="7"/>
                        <a:pt x="1" y="4978"/>
                        <a:pt x="7" y="11101"/>
                      </a:cubicBezTo>
                      <a:cubicBezTo>
                        <a:pt x="14" y="17222"/>
                        <a:pt x="4998" y="22180"/>
                        <a:pt x="11144" y="22180"/>
                      </a:cubicBezTo>
                      <a:cubicBezTo>
                        <a:pt x="11148" y="22180"/>
                        <a:pt x="11152" y="22180"/>
                        <a:pt x="11157" y="22180"/>
                      </a:cubicBezTo>
                      <a:cubicBezTo>
                        <a:pt x="17306" y="22173"/>
                        <a:pt x="22286" y="17200"/>
                        <a:pt x="22279" y="11077"/>
                      </a:cubicBezTo>
                      <a:cubicBezTo>
                        <a:pt x="22273" y="4956"/>
                        <a:pt x="17288" y="0"/>
                        <a:pt x="1114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3" name="Google Shape;6453;p43"/>
                <p:cNvSpPr/>
                <p:nvPr/>
              </p:nvSpPr>
              <p:spPr>
                <a:xfrm>
                  <a:off x="4197638" y="3239474"/>
                  <a:ext cx="807000" cy="27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80" h="12060" extrusionOk="0">
                      <a:moveTo>
                        <a:pt x="1" y="1"/>
                      </a:moveTo>
                      <a:cubicBezTo>
                        <a:pt x="9" y="12"/>
                        <a:pt x="4179" y="12051"/>
                        <a:pt x="4170" y="12060"/>
                      </a:cubicBezTo>
                      <a:lnTo>
                        <a:pt x="32279" y="12060"/>
                      </a:lnTo>
                      <a:cubicBezTo>
                        <a:pt x="32264" y="12051"/>
                        <a:pt x="28097" y="12"/>
                        <a:pt x="28110" y="1"/>
                      </a:cubicBezTo>
                      <a:close/>
                    </a:path>
                  </a:pathLst>
                </a:custGeom>
                <a:solidFill>
                  <a:srgbClr val="F246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4" name="Google Shape;6454;p43"/>
                <p:cNvSpPr/>
                <p:nvPr/>
              </p:nvSpPr>
              <p:spPr>
                <a:xfrm>
                  <a:off x="4394700" y="2884175"/>
                  <a:ext cx="44475" cy="5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9" h="2282" extrusionOk="0">
                      <a:moveTo>
                        <a:pt x="968" y="1"/>
                      </a:moveTo>
                      <a:lnTo>
                        <a:pt x="1" y="563"/>
                      </a:lnTo>
                      <a:lnTo>
                        <a:pt x="166" y="849"/>
                      </a:lnTo>
                      <a:lnTo>
                        <a:pt x="458" y="678"/>
                      </a:lnTo>
                      <a:lnTo>
                        <a:pt x="1392" y="2282"/>
                      </a:lnTo>
                      <a:lnTo>
                        <a:pt x="1779" y="2056"/>
                      </a:lnTo>
                      <a:lnTo>
                        <a:pt x="845" y="453"/>
                      </a:lnTo>
                      <a:lnTo>
                        <a:pt x="1133" y="286"/>
                      </a:lnTo>
                      <a:lnTo>
                        <a:pt x="96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5" name="Google Shape;6455;p43"/>
                <p:cNvSpPr/>
                <p:nvPr/>
              </p:nvSpPr>
              <p:spPr>
                <a:xfrm>
                  <a:off x="4427075" y="2866550"/>
                  <a:ext cx="51725" cy="6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519" extrusionOk="0">
                      <a:moveTo>
                        <a:pt x="1163" y="0"/>
                      </a:moveTo>
                      <a:lnTo>
                        <a:pt x="756" y="185"/>
                      </a:lnTo>
                      <a:lnTo>
                        <a:pt x="1130" y="1000"/>
                      </a:lnTo>
                      <a:lnTo>
                        <a:pt x="778" y="1161"/>
                      </a:lnTo>
                      <a:lnTo>
                        <a:pt x="407" y="345"/>
                      </a:lnTo>
                      <a:lnTo>
                        <a:pt x="0" y="530"/>
                      </a:lnTo>
                      <a:lnTo>
                        <a:pt x="908" y="2519"/>
                      </a:lnTo>
                      <a:lnTo>
                        <a:pt x="1314" y="2334"/>
                      </a:lnTo>
                      <a:lnTo>
                        <a:pt x="910" y="1453"/>
                      </a:lnTo>
                      <a:lnTo>
                        <a:pt x="1262" y="1292"/>
                      </a:lnTo>
                      <a:lnTo>
                        <a:pt x="1664" y="2174"/>
                      </a:lnTo>
                      <a:lnTo>
                        <a:pt x="2068" y="1989"/>
                      </a:lnTo>
                      <a:lnTo>
                        <a:pt x="116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6" name="Google Shape;6456;p43"/>
                <p:cNvSpPr/>
                <p:nvPr/>
              </p:nvSpPr>
              <p:spPr>
                <a:xfrm>
                  <a:off x="4467625" y="2858675"/>
                  <a:ext cx="28700" cy="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2210" extrusionOk="0">
                      <a:moveTo>
                        <a:pt x="416" y="1"/>
                      </a:moveTo>
                      <a:lnTo>
                        <a:pt x="0" y="150"/>
                      </a:lnTo>
                      <a:lnTo>
                        <a:pt x="730" y="2210"/>
                      </a:lnTo>
                      <a:lnTo>
                        <a:pt x="1147" y="2062"/>
                      </a:lnTo>
                      <a:lnTo>
                        <a:pt x="416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7" name="Google Shape;6457;p43"/>
                <p:cNvSpPr/>
                <p:nvPr/>
              </p:nvSpPr>
              <p:spPr>
                <a:xfrm>
                  <a:off x="4490025" y="2850100"/>
                  <a:ext cx="37825" cy="5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" h="2220" extrusionOk="0">
                      <a:moveTo>
                        <a:pt x="665" y="0"/>
                      </a:moveTo>
                      <a:cubicBezTo>
                        <a:pt x="608" y="0"/>
                        <a:pt x="544" y="9"/>
                        <a:pt x="476" y="27"/>
                      </a:cubicBezTo>
                      <a:cubicBezTo>
                        <a:pt x="298" y="76"/>
                        <a:pt x="170" y="159"/>
                        <a:pt x="93" y="280"/>
                      </a:cubicBezTo>
                      <a:cubicBezTo>
                        <a:pt x="16" y="401"/>
                        <a:pt x="1" y="548"/>
                        <a:pt x="47" y="720"/>
                      </a:cubicBezTo>
                      <a:cubicBezTo>
                        <a:pt x="73" y="825"/>
                        <a:pt x="124" y="922"/>
                        <a:pt x="196" y="1001"/>
                      </a:cubicBezTo>
                      <a:cubicBezTo>
                        <a:pt x="273" y="1078"/>
                        <a:pt x="361" y="1139"/>
                        <a:pt x="460" y="1183"/>
                      </a:cubicBezTo>
                      <a:lnTo>
                        <a:pt x="730" y="1313"/>
                      </a:lnTo>
                      <a:cubicBezTo>
                        <a:pt x="812" y="1350"/>
                        <a:pt x="889" y="1399"/>
                        <a:pt x="957" y="1458"/>
                      </a:cubicBezTo>
                      <a:cubicBezTo>
                        <a:pt x="1014" y="1511"/>
                        <a:pt x="1054" y="1579"/>
                        <a:pt x="1071" y="1656"/>
                      </a:cubicBezTo>
                      <a:cubicBezTo>
                        <a:pt x="1084" y="1698"/>
                        <a:pt x="1084" y="1746"/>
                        <a:pt x="1071" y="1788"/>
                      </a:cubicBezTo>
                      <a:cubicBezTo>
                        <a:pt x="1054" y="1830"/>
                        <a:pt x="1016" y="1858"/>
                        <a:pt x="974" y="1867"/>
                      </a:cubicBezTo>
                      <a:cubicBezTo>
                        <a:pt x="959" y="1871"/>
                        <a:pt x="944" y="1873"/>
                        <a:pt x="929" y="1873"/>
                      </a:cubicBezTo>
                      <a:cubicBezTo>
                        <a:pt x="878" y="1873"/>
                        <a:pt x="829" y="1851"/>
                        <a:pt x="796" y="1812"/>
                      </a:cubicBezTo>
                      <a:cubicBezTo>
                        <a:pt x="746" y="1757"/>
                        <a:pt x="700" y="1663"/>
                        <a:pt x="660" y="1531"/>
                      </a:cubicBezTo>
                      <a:lnTo>
                        <a:pt x="306" y="1693"/>
                      </a:lnTo>
                      <a:cubicBezTo>
                        <a:pt x="377" y="1915"/>
                        <a:pt x="473" y="2065"/>
                        <a:pt x="601" y="2146"/>
                      </a:cubicBezTo>
                      <a:cubicBezTo>
                        <a:pt x="676" y="2195"/>
                        <a:pt x="765" y="2219"/>
                        <a:pt x="865" y="2219"/>
                      </a:cubicBezTo>
                      <a:cubicBezTo>
                        <a:pt x="931" y="2219"/>
                        <a:pt x="1003" y="2209"/>
                        <a:pt x="1080" y="2188"/>
                      </a:cubicBezTo>
                      <a:cubicBezTo>
                        <a:pt x="1181" y="2164"/>
                        <a:pt x="1273" y="2113"/>
                        <a:pt x="1348" y="2043"/>
                      </a:cubicBezTo>
                      <a:cubicBezTo>
                        <a:pt x="1416" y="1979"/>
                        <a:pt x="1465" y="1895"/>
                        <a:pt x="1489" y="1805"/>
                      </a:cubicBezTo>
                      <a:cubicBezTo>
                        <a:pt x="1513" y="1711"/>
                        <a:pt x="1511" y="1612"/>
                        <a:pt x="1484" y="1517"/>
                      </a:cubicBezTo>
                      <a:cubicBezTo>
                        <a:pt x="1456" y="1397"/>
                        <a:pt x="1394" y="1284"/>
                        <a:pt x="1306" y="1194"/>
                      </a:cubicBezTo>
                      <a:cubicBezTo>
                        <a:pt x="1214" y="1106"/>
                        <a:pt x="1109" y="1034"/>
                        <a:pt x="994" y="979"/>
                      </a:cubicBezTo>
                      <a:lnTo>
                        <a:pt x="728" y="849"/>
                      </a:lnTo>
                      <a:cubicBezTo>
                        <a:pt x="662" y="821"/>
                        <a:pt x="599" y="779"/>
                        <a:pt x="541" y="731"/>
                      </a:cubicBezTo>
                      <a:cubicBezTo>
                        <a:pt x="495" y="687"/>
                        <a:pt x="462" y="630"/>
                        <a:pt x="449" y="566"/>
                      </a:cubicBezTo>
                      <a:cubicBezTo>
                        <a:pt x="436" y="522"/>
                        <a:pt x="438" y="474"/>
                        <a:pt x="454" y="430"/>
                      </a:cubicBezTo>
                      <a:cubicBezTo>
                        <a:pt x="469" y="388"/>
                        <a:pt x="506" y="357"/>
                        <a:pt x="550" y="346"/>
                      </a:cubicBezTo>
                      <a:cubicBezTo>
                        <a:pt x="567" y="341"/>
                        <a:pt x="583" y="339"/>
                        <a:pt x="598" y="339"/>
                      </a:cubicBezTo>
                      <a:cubicBezTo>
                        <a:pt x="640" y="339"/>
                        <a:pt x="674" y="357"/>
                        <a:pt x="700" y="392"/>
                      </a:cubicBezTo>
                      <a:cubicBezTo>
                        <a:pt x="735" y="438"/>
                        <a:pt x="770" y="517"/>
                        <a:pt x="803" y="627"/>
                      </a:cubicBezTo>
                      <a:lnTo>
                        <a:pt x="1161" y="474"/>
                      </a:lnTo>
                      <a:cubicBezTo>
                        <a:pt x="1104" y="304"/>
                        <a:pt x="1025" y="177"/>
                        <a:pt x="920" y="87"/>
                      </a:cubicBezTo>
                      <a:cubicBezTo>
                        <a:pt x="853" y="29"/>
                        <a:pt x="768" y="0"/>
                        <a:pt x="66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8" name="Google Shape;6458;p43"/>
                <p:cNvSpPr/>
                <p:nvPr/>
              </p:nvSpPr>
              <p:spPr>
                <a:xfrm>
                  <a:off x="4544150" y="2841150"/>
                  <a:ext cx="18375" cy="5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" h="2228" extrusionOk="0">
                      <a:moveTo>
                        <a:pt x="440" y="1"/>
                      </a:moveTo>
                      <a:lnTo>
                        <a:pt x="1" y="60"/>
                      </a:lnTo>
                      <a:lnTo>
                        <a:pt x="295" y="2227"/>
                      </a:lnTo>
                      <a:lnTo>
                        <a:pt x="735" y="2168"/>
                      </a:lnTo>
                      <a:lnTo>
                        <a:pt x="44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9" name="Google Shape;6459;p43"/>
                <p:cNvSpPr/>
                <p:nvPr/>
              </p:nvSpPr>
              <p:spPr>
                <a:xfrm>
                  <a:off x="4565850" y="2838275"/>
                  <a:ext cx="31575" cy="5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2242" extrusionOk="0">
                      <a:moveTo>
                        <a:pt x="623" y="0"/>
                      </a:moveTo>
                      <a:cubicBezTo>
                        <a:pt x="607" y="0"/>
                        <a:pt x="590" y="0"/>
                        <a:pt x="572" y="1"/>
                      </a:cubicBezTo>
                      <a:cubicBezTo>
                        <a:pt x="385" y="12"/>
                        <a:pt x="245" y="70"/>
                        <a:pt x="144" y="171"/>
                      </a:cubicBezTo>
                      <a:cubicBezTo>
                        <a:pt x="45" y="274"/>
                        <a:pt x="1" y="415"/>
                        <a:pt x="10" y="590"/>
                      </a:cubicBezTo>
                      <a:cubicBezTo>
                        <a:pt x="14" y="698"/>
                        <a:pt x="45" y="804"/>
                        <a:pt x="100" y="898"/>
                      </a:cubicBezTo>
                      <a:cubicBezTo>
                        <a:pt x="157" y="986"/>
                        <a:pt x="232" y="1065"/>
                        <a:pt x="319" y="1129"/>
                      </a:cubicBezTo>
                      <a:lnTo>
                        <a:pt x="557" y="1311"/>
                      </a:lnTo>
                      <a:cubicBezTo>
                        <a:pt x="629" y="1364"/>
                        <a:pt x="693" y="1428"/>
                        <a:pt x="750" y="1500"/>
                      </a:cubicBezTo>
                      <a:cubicBezTo>
                        <a:pt x="794" y="1562"/>
                        <a:pt x="818" y="1639"/>
                        <a:pt x="821" y="1716"/>
                      </a:cubicBezTo>
                      <a:cubicBezTo>
                        <a:pt x="825" y="1760"/>
                        <a:pt x="814" y="1806"/>
                        <a:pt x="792" y="1845"/>
                      </a:cubicBezTo>
                      <a:cubicBezTo>
                        <a:pt x="768" y="1881"/>
                        <a:pt x="726" y="1903"/>
                        <a:pt x="682" y="1903"/>
                      </a:cubicBezTo>
                      <a:cubicBezTo>
                        <a:pt x="678" y="1903"/>
                        <a:pt x="674" y="1903"/>
                        <a:pt x="671" y="1903"/>
                      </a:cubicBezTo>
                      <a:cubicBezTo>
                        <a:pt x="607" y="1903"/>
                        <a:pt x="548" y="1868"/>
                        <a:pt x="519" y="1812"/>
                      </a:cubicBezTo>
                      <a:cubicBezTo>
                        <a:pt x="480" y="1749"/>
                        <a:pt x="456" y="1648"/>
                        <a:pt x="445" y="1511"/>
                      </a:cubicBezTo>
                      <a:lnTo>
                        <a:pt x="65" y="1597"/>
                      </a:lnTo>
                      <a:cubicBezTo>
                        <a:pt x="86" y="1828"/>
                        <a:pt x="152" y="1997"/>
                        <a:pt x="258" y="2100"/>
                      </a:cubicBezTo>
                      <a:cubicBezTo>
                        <a:pt x="354" y="2194"/>
                        <a:pt x="486" y="2241"/>
                        <a:pt x="656" y="2241"/>
                      </a:cubicBezTo>
                      <a:cubicBezTo>
                        <a:pt x="677" y="2241"/>
                        <a:pt x="699" y="2240"/>
                        <a:pt x="722" y="2239"/>
                      </a:cubicBezTo>
                      <a:cubicBezTo>
                        <a:pt x="825" y="2234"/>
                        <a:pt x="924" y="2206"/>
                        <a:pt x="1012" y="2151"/>
                      </a:cubicBezTo>
                      <a:cubicBezTo>
                        <a:pt x="1093" y="2103"/>
                        <a:pt x="1157" y="2032"/>
                        <a:pt x="1199" y="1947"/>
                      </a:cubicBezTo>
                      <a:cubicBezTo>
                        <a:pt x="1243" y="1861"/>
                        <a:pt x="1262" y="1762"/>
                        <a:pt x="1253" y="1665"/>
                      </a:cubicBezTo>
                      <a:cubicBezTo>
                        <a:pt x="1249" y="1540"/>
                        <a:pt x="1212" y="1419"/>
                        <a:pt x="1144" y="1314"/>
                      </a:cubicBezTo>
                      <a:cubicBezTo>
                        <a:pt x="1073" y="1208"/>
                        <a:pt x="983" y="1116"/>
                        <a:pt x="882" y="1039"/>
                      </a:cubicBezTo>
                      <a:lnTo>
                        <a:pt x="651" y="856"/>
                      </a:lnTo>
                      <a:cubicBezTo>
                        <a:pt x="590" y="812"/>
                        <a:pt x="537" y="762"/>
                        <a:pt x="491" y="703"/>
                      </a:cubicBezTo>
                      <a:cubicBezTo>
                        <a:pt x="456" y="650"/>
                        <a:pt x="436" y="588"/>
                        <a:pt x="434" y="522"/>
                      </a:cubicBezTo>
                      <a:cubicBezTo>
                        <a:pt x="429" y="476"/>
                        <a:pt x="443" y="430"/>
                        <a:pt x="467" y="390"/>
                      </a:cubicBezTo>
                      <a:cubicBezTo>
                        <a:pt x="491" y="353"/>
                        <a:pt x="533" y="329"/>
                        <a:pt x="577" y="329"/>
                      </a:cubicBezTo>
                      <a:cubicBezTo>
                        <a:pt x="582" y="329"/>
                        <a:pt x="587" y="328"/>
                        <a:pt x="591" y="328"/>
                      </a:cubicBezTo>
                      <a:cubicBezTo>
                        <a:pt x="649" y="328"/>
                        <a:pt x="691" y="353"/>
                        <a:pt x="715" y="404"/>
                      </a:cubicBezTo>
                      <a:cubicBezTo>
                        <a:pt x="739" y="456"/>
                        <a:pt x="757" y="540"/>
                        <a:pt x="768" y="656"/>
                      </a:cubicBezTo>
                      <a:lnTo>
                        <a:pt x="1150" y="577"/>
                      </a:lnTo>
                      <a:cubicBezTo>
                        <a:pt x="1130" y="401"/>
                        <a:pt x="1078" y="259"/>
                        <a:pt x="994" y="149"/>
                      </a:cubicBezTo>
                      <a:cubicBezTo>
                        <a:pt x="918" y="51"/>
                        <a:pt x="793" y="0"/>
                        <a:pt x="6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0" name="Google Shape;6460;p43"/>
                <p:cNvSpPr/>
                <p:nvPr/>
              </p:nvSpPr>
              <p:spPr>
                <a:xfrm>
                  <a:off x="4618500" y="2838675"/>
                  <a:ext cx="437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0" h="2340" extrusionOk="0">
                      <a:moveTo>
                        <a:pt x="275" y="1"/>
                      </a:moveTo>
                      <a:lnTo>
                        <a:pt x="0" y="2170"/>
                      </a:lnTo>
                      <a:lnTo>
                        <a:pt x="323" y="2205"/>
                      </a:lnTo>
                      <a:lnTo>
                        <a:pt x="519" y="726"/>
                      </a:lnTo>
                      <a:lnTo>
                        <a:pt x="644" y="2240"/>
                      </a:lnTo>
                      <a:lnTo>
                        <a:pt x="919" y="2269"/>
                      </a:lnTo>
                      <a:lnTo>
                        <a:pt x="1358" y="825"/>
                      </a:lnTo>
                      <a:lnTo>
                        <a:pt x="1231" y="2304"/>
                      </a:lnTo>
                      <a:lnTo>
                        <a:pt x="1554" y="2339"/>
                      </a:lnTo>
                      <a:lnTo>
                        <a:pt x="1750" y="161"/>
                      </a:lnTo>
                      <a:lnTo>
                        <a:pt x="1297" y="113"/>
                      </a:lnTo>
                      <a:lnTo>
                        <a:pt x="864" y="1454"/>
                      </a:lnTo>
                      <a:lnTo>
                        <a:pt x="745" y="51"/>
                      </a:lnTo>
                      <a:lnTo>
                        <a:pt x="2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1" name="Google Shape;6461;p43"/>
                <p:cNvSpPr/>
                <p:nvPr/>
              </p:nvSpPr>
              <p:spPr>
                <a:xfrm>
                  <a:off x="4702550" y="2858925"/>
                  <a:ext cx="38225" cy="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2209" extrusionOk="0">
                      <a:moveTo>
                        <a:pt x="902" y="0"/>
                      </a:moveTo>
                      <a:cubicBezTo>
                        <a:pt x="830" y="0"/>
                        <a:pt x="763" y="13"/>
                        <a:pt x="702" y="39"/>
                      </a:cubicBezTo>
                      <a:cubicBezTo>
                        <a:pt x="570" y="94"/>
                        <a:pt x="476" y="206"/>
                        <a:pt x="416" y="375"/>
                      </a:cubicBezTo>
                      <a:cubicBezTo>
                        <a:pt x="377" y="474"/>
                        <a:pt x="363" y="584"/>
                        <a:pt x="379" y="692"/>
                      </a:cubicBezTo>
                      <a:cubicBezTo>
                        <a:pt x="399" y="797"/>
                        <a:pt x="436" y="899"/>
                        <a:pt x="493" y="989"/>
                      </a:cubicBezTo>
                      <a:lnTo>
                        <a:pt x="640" y="1250"/>
                      </a:lnTo>
                      <a:cubicBezTo>
                        <a:pt x="687" y="1327"/>
                        <a:pt x="722" y="1411"/>
                        <a:pt x="746" y="1499"/>
                      </a:cubicBezTo>
                      <a:cubicBezTo>
                        <a:pt x="761" y="1573"/>
                        <a:pt x="755" y="1652"/>
                        <a:pt x="726" y="1725"/>
                      </a:cubicBezTo>
                      <a:cubicBezTo>
                        <a:pt x="713" y="1769"/>
                        <a:pt x="687" y="1806"/>
                        <a:pt x="651" y="1835"/>
                      </a:cubicBezTo>
                      <a:cubicBezTo>
                        <a:pt x="630" y="1848"/>
                        <a:pt x="606" y="1855"/>
                        <a:pt x="582" y="1855"/>
                      </a:cubicBezTo>
                      <a:cubicBezTo>
                        <a:pt x="564" y="1855"/>
                        <a:pt x="545" y="1851"/>
                        <a:pt x="528" y="1844"/>
                      </a:cubicBezTo>
                      <a:cubicBezTo>
                        <a:pt x="462" y="1822"/>
                        <a:pt x="418" y="1764"/>
                        <a:pt x="412" y="1699"/>
                      </a:cubicBezTo>
                      <a:cubicBezTo>
                        <a:pt x="401" y="1624"/>
                        <a:pt x="416" y="1523"/>
                        <a:pt x="460" y="1391"/>
                      </a:cubicBezTo>
                      <a:lnTo>
                        <a:pt x="76" y="1323"/>
                      </a:lnTo>
                      <a:cubicBezTo>
                        <a:pt x="7" y="1545"/>
                        <a:pt x="1" y="1725"/>
                        <a:pt x="60" y="1863"/>
                      </a:cubicBezTo>
                      <a:cubicBezTo>
                        <a:pt x="117" y="2000"/>
                        <a:pt x="240" y="2103"/>
                        <a:pt x="432" y="2171"/>
                      </a:cubicBezTo>
                      <a:cubicBezTo>
                        <a:pt x="498" y="2196"/>
                        <a:pt x="570" y="2209"/>
                        <a:pt x="642" y="2209"/>
                      </a:cubicBezTo>
                      <a:cubicBezTo>
                        <a:pt x="673" y="2209"/>
                        <a:pt x="703" y="2206"/>
                        <a:pt x="733" y="2202"/>
                      </a:cubicBezTo>
                      <a:cubicBezTo>
                        <a:pt x="825" y="2189"/>
                        <a:pt x="913" y="2149"/>
                        <a:pt x="983" y="2088"/>
                      </a:cubicBezTo>
                      <a:cubicBezTo>
                        <a:pt x="1058" y="2022"/>
                        <a:pt x="1113" y="1940"/>
                        <a:pt x="1144" y="1848"/>
                      </a:cubicBezTo>
                      <a:cubicBezTo>
                        <a:pt x="1188" y="1729"/>
                        <a:pt x="1201" y="1604"/>
                        <a:pt x="1179" y="1481"/>
                      </a:cubicBezTo>
                      <a:cubicBezTo>
                        <a:pt x="1155" y="1356"/>
                        <a:pt x="1109" y="1235"/>
                        <a:pt x="1045" y="1125"/>
                      </a:cubicBezTo>
                      <a:lnTo>
                        <a:pt x="902" y="868"/>
                      </a:lnTo>
                      <a:cubicBezTo>
                        <a:pt x="862" y="804"/>
                        <a:pt x="834" y="736"/>
                        <a:pt x="814" y="663"/>
                      </a:cubicBezTo>
                      <a:cubicBezTo>
                        <a:pt x="801" y="602"/>
                        <a:pt x="807" y="536"/>
                        <a:pt x="832" y="477"/>
                      </a:cubicBezTo>
                      <a:cubicBezTo>
                        <a:pt x="845" y="433"/>
                        <a:pt x="876" y="393"/>
                        <a:pt x="913" y="367"/>
                      </a:cubicBezTo>
                      <a:cubicBezTo>
                        <a:pt x="936" y="350"/>
                        <a:pt x="963" y="342"/>
                        <a:pt x="989" y="342"/>
                      </a:cubicBezTo>
                      <a:cubicBezTo>
                        <a:pt x="1006" y="342"/>
                        <a:pt x="1022" y="345"/>
                        <a:pt x="1038" y="351"/>
                      </a:cubicBezTo>
                      <a:cubicBezTo>
                        <a:pt x="1102" y="375"/>
                        <a:pt x="1135" y="415"/>
                        <a:pt x="1137" y="474"/>
                      </a:cubicBezTo>
                      <a:cubicBezTo>
                        <a:pt x="1139" y="534"/>
                        <a:pt x="1124" y="617"/>
                        <a:pt x="1089" y="727"/>
                      </a:cubicBezTo>
                      <a:lnTo>
                        <a:pt x="1471" y="804"/>
                      </a:lnTo>
                      <a:cubicBezTo>
                        <a:pt x="1519" y="635"/>
                        <a:pt x="1528" y="483"/>
                        <a:pt x="1493" y="349"/>
                      </a:cubicBezTo>
                      <a:cubicBezTo>
                        <a:pt x="1458" y="215"/>
                        <a:pt x="1348" y="116"/>
                        <a:pt x="1161" y="50"/>
                      </a:cubicBezTo>
                      <a:cubicBezTo>
                        <a:pt x="1068" y="17"/>
                        <a:pt x="982" y="0"/>
                        <a:pt x="90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2" name="Google Shape;6462;p43"/>
                <p:cNvSpPr/>
                <p:nvPr/>
              </p:nvSpPr>
              <p:spPr>
                <a:xfrm>
                  <a:off x="4731400" y="2869450"/>
                  <a:ext cx="32325" cy="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" h="2179" extrusionOk="0">
                      <a:moveTo>
                        <a:pt x="889" y="1"/>
                      </a:moveTo>
                      <a:lnTo>
                        <a:pt x="1" y="1998"/>
                      </a:lnTo>
                      <a:lnTo>
                        <a:pt x="405" y="2179"/>
                      </a:lnTo>
                      <a:lnTo>
                        <a:pt x="1293" y="181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3" name="Google Shape;6463;p43"/>
                <p:cNvSpPr/>
                <p:nvPr/>
              </p:nvSpPr>
              <p:spPr>
                <a:xfrm>
                  <a:off x="4752000" y="2882800"/>
                  <a:ext cx="452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0" h="2184" extrusionOk="0">
                      <a:moveTo>
                        <a:pt x="1086" y="1"/>
                      </a:moveTo>
                      <a:cubicBezTo>
                        <a:pt x="1027" y="1"/>
                        <a:pt x="973" y="12"/>
                        <a:pt x="922" y="34"/>
                      </a:cubicBezTo>
                      <a:cubicBezTo>
                        <a:pt x="777" y="97"/>
                        <a:pt x="647" y="234"/>
                        <a:pt x="533" y="445"/>
                      </a:cubicBezTo>
                      <a:lnTo>
                        <a:pt x="157" y="1133"/>
                      </a:lnTo>
                      <a:cubicBezTo>
                        <a:pt x="45" y="1339"/>
                        <a:pt x="1" y="1519"/>
                        <a:pt x="25" y="1678"/>
                      </a:cubicBezTo>
                      <a:cubicBezTo>
                        <a:pt x="51" y="1834"/>
                        <a:pt x="166" y="1965"/>
                        <a:pt x="368" y="2078"/>
                      </a:cubicBezTo>
                      <a:cubicBezTo>
                        <a:pt x="498" y="2148"/>
                        <a:pt x="613" y="2184"/>
                        <a:pt x="716" y="2184"/>
                      </a:cubicBezTo>
                      <a:cubicBezTo>
                        <a:pt x="770" y="2184"/>
                        <a:pt x="820" y="2174"/>
                        <a:pt x="867" y="2154"/>
                      </a:cubicBezTo>
                      <a:cubicBezTo>
                        <a:pt x="1003" y="2097"/>
                        <a:pt x="1119" y="1979"/>
                        <a:pt x="1221" y="1794"/>
                      </a:cubicBezTo>
                      <a:lnTo>
                        <a:pt x="1306" y="1636"/>
                      </a:lnTo>
                      <a:lnTo>
                        <a:pt x="928" y="1429"/>
                      </a:lnTo>
                      <a:lnTo>
                        <a:pt x="825" y="1616"/>
                      </a:lnTo>
                      <a:cubicBezTo>
                        <a:pt x="792" y="1686"/>
                        <a:pt x="746" y="1748"/>
                        <a:pt x="689" y="1801"/>
                      </a:cubicBezTo>
                      <a:cubicBezTo>
                        <a:pt x="667" y="1818"/>
                        <a:pt x="643" y="1826"/>
                        <a:pt x="616" y="1826"/>
                      </a:cubicBezTo>
                      <a:cubicBezTo>
                        <a:pt x="588" y="1826"/>
                        <a:pt x="557" y="1817"/>
                        <a:pt x="524" y="1798"/>
                      </a:cubicBezTo>
                      <a:cubicBezTo>
                        <a:pt x="458" y="1763"/>
                        <a:pt x="427" y="1717"/>
                        <a:pt x="427" y="1660"/>
                      </a:cubicBezTo>
                      <a:cubicBezTo>
                        <a:pt x="427" y="1603"/>
                        <a:pt x="451" y="1530"/>
                        <a:pt x="502" y="1440"/>
                      </a:cubicBezTo>
                      <a:lnTo>
                        <a:pt x="977" y="568"/>
                      </a:lnTo>
                      <a:cubicBezTo>
                        <a:pt x="1012" y="497"/>
                        <a:pt x="1058" y="436"/>
                        <a:pt x="1117" y="383"/>
                      </a:cubicBezTo>
                      <a:cubicBezTo>
                        <a:pt x="1139" y="368"/>
                        <a:pt x="1163" y="360"/>
                        <a:pt x="1191" y="360"/>
                      </a:cubicBezTo>
                      <a:cubicBezTo>
                        <a:pt x="1221" y="360"/>
                        <a:pt x="1256" y="370"/>
                        <a:pt x="1293" y="390"/>
                      </a:cubicBezTo>
                      <a:cubicBezTo>
                        <a:pt x="1333" y="407"/>
                        <a:pt x="1363" y="440"/>
                        <a:pt x="1379" y="482"/>
                      </a:cubicBezTo>
                      <a:cubicBezTo>
                        <a:pt x="1390" y="517"/>
                        <a:pt x="1388" y="557"/>
                        <a:pt x="1374" y="592"/>
                      </a:cubicBezTo>
                      <a:cubicBezTo>
                        <a:pt x="1357" y="640"/>
                        <a:pt x="1333" y="689"/>
                        <a:pt x="1308" y="735"/>
                      </a:cubicBezTo>
                      <a:lnTo>
                        <a:pt x="1212" y="913"/>
                      </a:lnTo>
                      <a:lnTo>
                        <a:pt x="1590" y="1119"/>
                      </a:lnTo>
                      <a:lnTo>
                        <a:pt x="1678" y="957"/>
                      </a:lnTo>
                      <a:cubicBezTo>
                        <a:pt x="1777" y="779"/>
                        <a:pt x="1810" y="620"/>
                        <a:pt x="1781" y="480"/>
                      </a:cubicBezTo>
                      <a:cubicBezTo>
                        <a:pt x="1750" y="339"/>
                        <a:pt x="1638" y="216"/>
                        <a:pt x="1443" y="111"/>
                      </a:cubicBezTo>
                      <a:cubicBezTo>
                        <a:pt x="1311" y="37"/>
                        <a:pt x="1192" y="1"/>
                        <a:pt x="10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4" name="Google Shape;6464;p43"/>
                <p:cNvSpPr/>
                <p:nvPr/>
              </p:nvSpPr>
              <p:spPr>
                <a:xfrm>
                  <a:off x="4666125" y="2845275"/>
                  <a:ext cx="40700" cy="5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8" h="2331" extrusionOk="0">
                      <a:moveTo>
                        <a:pt x="396" y="1"/>
                      </a:moveTo>
                      <a:lnTo>
                        <a:pt x="49" y="1456"/>
                      </a:lnTo>
                      <a:cubicBezTo>
                        <a:pt x="14" y="1585"/>
                        <a:pt x="1" y="1721"/>
                        <a:pt x="12" y="1856"/>
                      </a:cubicBezTo>
                      <a:cubicBezTo>
                        <a:pt x="20" y="1961"/>
                        <a:pt x="69" y="2060"/>
                        <a:pt x="146" y="2135"/>
                      </a:cubicBezTo>
                      <a:cubicBezTo>
                        <a:pt x="223" y="2207"/>
                        <a:pt x="339" y="2262"/>
                        <a:pt x="497" y="2299"/>
                      </a:cubicBezTo>
                      <a:cubicBezTo>
                        <a:pt x="583" y="2320"/>
                        <a:pt x="660" y="2330"/>
                        <a:pt x="730" y="2330"/>
                      </a:cubicBezTo>
                      <a:cubicBezTo>
                        <a:pt x="787" y="2330"/>
                        <a:pt x="840" y="2323"/>
                        <a:pt x="886" y="2308"/>
                      </a:cubicBezTo>
                      <a:cubicBezTo>
                        <a:pt x="988" y="2277"/>
                        <a:pt x="1075" y="2212"/>
                        <a:pt x="1133" y="2121"/>
                      </a:cubicBezTo>
                      <a:cubicBezTo>
                        <a:pt x="1203" y="2007"/>
                        <a:pt x="1253" y="1880"/>
                        <a:pt x="1280" y="1746"/>
                      </a:cubicBezTo>
                      <a:lnTo>
                        <a:pt x="1627" y="293"/>
                      </a:lnTo>
                      <a:lnTo>
                        <a:pt x="1198" y="190"/>
                      </a:lnTo>
                      <a:lnTo>
                        <a:pt x="838" y="1706"/>
                      </a:lnTo>
                      <a:cubicBezTo>
                        <a:pt x="823" y="1787"/>
                        <a:pt x="790" y="1864"/>
                        <a:pt x="744" y="1935"/>
                      </a:cubicBezTo>
                      <a:cubicBezTo>
                        <a:pt x="716" y="1974"/>
                        <a:pt x="678" y="1992"/>
                        <a:pt x="629" y="1992"/>
                      </a:cubicBezTo>
                      <a:cubicBezTo>
                        <a:pt x="611" y="1992"/>
                        <a:pt x="592" y="1990"/>
                        <a:pt x="572" y="1985"/>
                      </a:cubicBezTo>
                      <a:cubicBezTo>
                        <a:pt x="495" y="1968"/>
                        <a:pt x="451" y="1926"/>
                        <a:pt x="440" y="1862"/>
                      </a:cubicBezTo>
                      <a:cubicBezTo>
                        <a:pt x="431" y="1779"/>
                        <a:pt x="438" y="1695"/>
                        <a:pt x="460" y="1616"/>
                      </a:cubicBezTo>
                      <a:lnTo>
                        <a:pt x="820" y="102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465" name="Google Shape;6465;p43"/>
            <p:cNvSpPr/>
            <p:nvPr/>
          </p:nvSpPr>
          <p:spPr>
            <a:xfrm>
              <a:off x="6771634" y="2252967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1" name="Google Shape;5431;p30"/>
          <p:cNvSpPr/>
          <p:nvPr/>
        </p:nvSpPr>
        <p:spPr>
          <a:xfrm rot="-360929">
            <a:off x="642528" y="662176"/>
            <a:ext cx="1666074" cy="454343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2" name="Google Shape;5432;p30"/>
          <p:cNvSpPr txBox="1">
            <a:spLocks noGrp="1"/>
          </p:cNvSpPr>
          <p:nvPr>
            <p:ph type="subTitle" idx="1"/>
          </p:nvPr>
        </p:nvSpPr>
        <p:spPr>
          <a:xfrm>
            <a:off x="838500" y="1490775"/>
            <a:ext cx="7467000" cy="31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 rtl="0">
              <a:spcBef>
                <a:spcPts val="0"/>
              </a:spcBef>
              <a:spcAft>
                <a:spcPts val="800"/>
              </a:spcAft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 jefe de una empresa que ofrece servicios de luz y sonido busca encontrar el número exacto de trabajadores para poder armar el equipo de luz y sonido en el menor tiempo posible con la mayor ganancia. </a:t>
            </a:r>
          </a:p>
          <a:p>
            <a:pPr marL="114300" indent="0" algn="just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s-E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Definición</a:t>
            </a: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Crear un modelo de simulación para obtener la mayor ganancia y el menor tiempo posible de armado de un equipo de luz y sonido.</a:t>
            </a:r>
            <a:endParaRPr dirty="0"/>
          </a:p>
        </p:txBody>
      </p:sp>
      <p:sp>
        <p:nvSpPr>
          <p:cNvPr id="5433" name="Google Shape;5433;p30"/>
          <p:cNvSpPr txBox="1">
            <a:spLocks noGrp="1"/>
          </p:cNvSpPr>
          <p:nvPr>
            <p:ph type="title"/>
          </p:nvPr>
        </p:nvSpPr>
        <p:spPr>
          <a:xfrm>
            <a:off x="749825" y="491050"/>
            <a:ext cx="50934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ANTECEDENTES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0" name="Google Shape;6470;p44"/>
          <p:cNvGrpSpPr/>
          <p:nvPr/>
        </p:nvGrpSpPr>
        <p:grpSpPr>
          <a:xfrm>
            <a:off x="6401878" y="3237353"/>
            <a:ext cx="1439123" cy="1202098"/>
            <a:chOff x="1312328" y="2055865"/>
            <a:chExt cx="1439123" cy="1202098"/>
          </a:xfrm>
        </p:grpSpPr>
        <p:grpSp>
          <p:nvGrpSpPr>
            <p:cNvPr id="6471" name="Google Shape;6471;p44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472" name="Google Shape;6472;p44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3" name="Google Shape;6473;p44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44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5" name="Google Shape;6475;p44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6" name="Google Shape;6476;p44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44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44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44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44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44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44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44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44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44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44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44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44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44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44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44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44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44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4" name="Google Shape;6494;p44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95" name="Google Shape;6495;p44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496" name="Google Shape;6496;p44"/>
          <p:cNvGrpSpPr/>
          <p:nvPr/>
        </p:nvGrpSpPr>
        <p:grpSpPr>
          <a:xfrm>
            <a:off x="4087172" y="3164048"/>
            <a:ext cx="992563" cy="1202098"/>
            <a:chOff x="1312328" y="2055865"/>
            <a:chExt cx="1439123" cy="1202098"/>
          </a:xfrm>
        </p:grpSpPr>
        <p:grpSp>
          <p:nvGrpSpPr>
            <p:cNvPr id="6497" name="Google Shape;6497;p44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498" name="Google Shape;6498;p44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44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44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44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44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44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44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44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44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44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44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44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rgbClr val="F24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44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44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44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44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44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44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44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44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44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44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44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21" name="Google Shape;6521;p44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522" name="Google Shape;6522;p44"/>
          <p:cNvGrpSpPr/>
          <p:nvPr/>
        </p:nvGrpSpPr>
        <p:grpSpPr>
          <a:xfrm rot="-1937013">
            <a:off x="1325708" y="3110006"/>
            <a:ext cx="1439097" cy="1202076"/>
            <a:chOff x="1312328" y="2055865"/>
            <a:chExt cx="1439123" cy="1202098"/>
          </a:xfrm>
        </p:grpSpPr>
        <p:grpSp>
          <p:nvGrpSpPr>
            <p:cNvPr id="6523" name="Google Shape;6523;p44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524" name="Google Shape;6524;p44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44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44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44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44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rgbClr val="FFC2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44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44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44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44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44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44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rgbClr val="FFF2D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44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rgbClr val="F246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44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44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44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44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44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44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44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44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44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44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44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rgbClr val="1A1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47" name="Google Shape;6547;p44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sp>
        <p:nvSpPr>
          <p:cNvPr id="6548" name="Google Shape;6548;p44"/>
          <p:cNvSpPr/>
          <p:nvPr/>
        </p:nvSpPr>
        <p:spPr>
          <a:xfrm rot="-372494">
            <a:off x="811013" y="601646"/>
            <a:ext cx="1165133" cy="454504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9" name="Google Shape;6549;p44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DON’TS</a:t>
            </a:r>
            <a:endParaRPr sz="3600">
              <a:solidFill>
                <a:schemeClr val="dk1"/>
              </a:solidFill>
            </a:endParaRPr>
          </a:p>
        </p:txBody>
      </p:sp>
      <p:cxnSp>
        <p:nvCxnSpPr>
          <p:cNvPr id="6550" name="Google Shape;6550;p44"/>
          <p:cNvCxnSpPr/>
          <p:nvPr/>
        </p:nvCxnSpPr>
        <p:spPr>
          <a:xfrm>
            <a:off x="1038150" y="2883175"/>
            <a:ext cx="70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1" name="Google Shape;6551;p44"/>
          <p:cNvSpPr txBox="1"/>
          <p:nvPr/>
        </p:nvSpPr>
        <p:spPr>
          <a:xfrm>
            <a:off x="1631025" y="2168713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01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552" name="Google Shape;6552;p44"/>
          <p:cNvSpPr txBox="1"/>
          <p:nvPr/>
        </p:nvSpPr>
        <p:spPr>
          <a:xfrm>
            <a:off x="4169163" y="2168713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02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553" name="Google Shape;6553;p44"/>
          <p:cNvSpPr txBox="1"/>
          <p:nvPr/>
        </p:nvSpPr>
        <p:spPr>
          <a:xfrm>
            <a:off x="6707300" y="2168713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03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554" name="Google Shape;6554;p44"/>
          <p:cNvSpPr/>
          <p:nvPr/>
        </p:nvSpPr>
        <p:spPr>
          <a:xfrm>
            <a:off x="1949938" y="2788825"/>
            <a:ext cx="1905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5" name="Google Shape;6555;p44"/>
          <p:cNvSpPr/>
          <p:nvPr/>
        </p:nvSpPr>
        <p:spPr>
          <a:xfrm>
            <a:off x="4488063" y="2788825"/>
            <a:ext cx="190500" cy="19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6" name="Google Shape;6556;p44"/>
          <p:cNvSpPr/>
          <p:nvPr/>
        </p:nvSpPr>
        <p:spPr>
          <a:xfrm>
            <a:off x="7026188" y="2788825"/>
            <a:ext cx="190500" cy="19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7" name="Google Shape;6557;p44"/>
          <p:cNvSpPr txBox="1"/>
          <p:nvPr/>
        </p:nvSpPr>
        <p:spPr>
          <a:xfrm>
            <a:off x="880350" y="1329300"/>
            <a:ext cx="2329500" cy="8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incorrect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58" name="Google Shape;6558;p44"/>
          <p:cNvSpPr txBox="1"/>
          <p:nvPr/>
        </p:nvSpPr>
        <p:spPr>
          <a:xfrm>
            <a:off x="3418575" y="1329300"/>
            <a:ext cx="2329500" cy="8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incorrect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59" name="Google Shape;6559;p44"/>
          <p:cNvSpPr txBox="1"/>
          <p:nvPr/>
        </p:nvSpPr>
        <p:spPr>
          <a:xfrm>
            <a:off x="5956688" y="1329300"/>
            <a:ext cx="2329500" cy="8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incorrect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4" name="Google Shape;6564;p45"/>
          <p:cNvSpPr/>
          <p:nvPr/>
        </p:nvSpPr>
        <p:spPr>
          <a:xfrm>
            <a:off x="-257175" y="540000"/>
            <a:ext cx="4067100" cy="64430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5" name="Google Shape;6565;p45"/>
          <p:cNvSpPr/>
          <p:nvPr/>
        </p:nvSpPr>
        <p:spPr>
          <a:xfrm rot="245401">
            <a:off x="673483" y="690670"/>
            <a:ext cx="1114639" cy="454435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6" name="Google Shape;6566;p45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COLOR STANDARDS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6567" name="Google Shape;6567;p45"/>
          <p:cNvGraphicFramePr/>
          <p:nvPr/>
        </p:nvGraphicFramePr>
        <p:xfrm>
          <a:off x="1052450" y="19892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{C99B0D86-8846-429D-B36F-48D86C9A6D6B}</a:tableStyleId>
              </a:tblPr>
              <a:tblGrid>
                <a:gridCol w="138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5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3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15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15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2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Big Shoulders Display"/>
                          <a:ea typeface="Big Shoulders Display"/>
                          <a:cs typeface="Big Shoulders Display"/>
                          <a:sym typeface="Big Shoulders Display"/>
                        </a:rPr>
                        <a:t>NAME</a:t>
                      </a: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Big Shoulders Display"/>
                          <a:ea typeface="Big Shoulders Display"/>
                          <a:cs typeface="Big Shoulders Display"/>
                          <a:sym typeface="Big Shoulders Display"/>
                        </a:rPr>
                        <a:t>HEX CODE</a:t>
                      </a: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Big Shoulders Display"/>
                          <a:ea typeface="Big Shoulders Display"/>
                          <a:cs typeface="Big Shoulders Display"/>
                          <a:sym typeface="Big Shoulders Display"/>
                        </a:rPr>
                        <a:t>RGB</a:t>
                      </a: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Big Shoulders Display"/>
                          <a:ea typeface="Big Shoulders Display"/>
                          <a:cs typeface="Big Shoulders Display"/>
                          <a:sym typeface="Big Shoulders Display"/>
                        </a:rPr>
                        <a:t>CMYK</a:t>
                      </a: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Big Shoulders Display SemiBold"/>
                          <a:ea typeface="Big Shoulders Display SemiBold"/>
                          <a:cs typeface="Big Shoulders Display SemiBold"/>
                          <a:sym typeface="Big Shoulders Display SemiBold"/>
                        </a:rPr>
                        <a:t>COLOR 01</a:t>
                      </a:r>
                      <a:endParaRPr sz="2000">
                        <a:solidFill>
                          <a:schemeClr val="dk1"/>
                        </a:solidFill>
                        <a:latin typeface="Big Shoulders Display SemiBold"/>
                        <a:ea typeface="Big Shoulders Display SemiBold"/>
                        <a:cs typeface="Big Shoulders Display SemiBold"/>
                        <a:sym typeface="Big Shoulders Display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Orange Red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#F24600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242, 70, 0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0, 71, 100, 5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Big Shoulders Display SemiBold"/>
                          <a:ea typeface="Big Shoulders Display SemiBold"/>
                          <a:cs typeface="Big Shoulders Display SemiBold"/>
                          <a:sym typeface="Big Shoulders Display SemiBold"/>
                        </a:rPr>
                        <a:t>COLOR 02</a:t>
                      </a:r>
                      <a:endParaRPr sz="2000">
                        <a:solidFill>
                          <a:schemeClr val="dk1"/>
                        </a:solidFill>
                        <a:latin typeface="Big Shoulders Display SemiBold"/>
                        <a:ea typeface="Big Shoulders Display SemiBold"/>
                        <a:cs typeface="Big Shoulders Display SemiBold"/>
                        <a:sym typeface="Big Shoulders Display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Golden Yellow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#FFC23D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255, 194, 61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0, 24, 100, 0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Big Shoulders Display SemiBold"/>
                          <a:ea typeface="Big Shoulders Display SemiBold"/>
                          <a:cs typeface="Big Shoulders Display SemiBold"/>
                          <a:sym typeface="Big Shoulders Display SemiBold"/>
                        </a:rPr>
                        <a:t>COLOR 03</a:t>
                      </a:r>
                      <a:endParaRPr sz="2000">
                        <a:solidFill>
                          <a:schemeClr val="dk1"/>
                        </a:solidFill>
                        <a:latin typeface="Big Shoulders Display SemiBold"/>
                        <a:ea typeface="Big Shoulders Display SemiBold"/>
                        <a:cs typeface="Big Shoulders Display SemiBold"/>
                        <a:sym typeface="Big Shoulders Display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Eerie Black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#1A1B1E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26, 27, 30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13, 10, 100, 88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2" name="Google Shape;6572;p46"/>
          <p:cNvGrpSpPr/>
          <p:nvPr/>
        </p:nvGrpSpPr>
        <p:grpSpPr>
          <a:xfrm>
            <a:off x="4824425" y="1087439"/>
            <a:ext cx="3151381" cy="3146106"/>
            <a:chOff x="1551125" y="2699800"/>
            <a:chExt cx="865550" cy="864125"/>
          </a:xfrm>
        </p:grpSpPr>
        <p:sp>
          <p:nvSpPr>
            <p:cNvPr id="6573" name="Google Shape;6573;p46"/>
            <p:cNvSpPr/>
            <p:nvPr/>
          </p:nvSpPr>
          <p:spPr>
            <a:xfrm>
              <a:off x="2161775" y="3223075"/>
              <a:ext cx="142225" cy="111700"/>
            </a:xfrm>
            <a:custGeom>
              <a:avLst/>
              <a:gdLst/>
              <a:ahLst/>
              <a:cxnLst/>
              <a:rect l="l" t="t" r="r" b="b"/>
              <a:pathLst>
                <a:path w="5689" h="4468" extrusionOk="0">
                  <a:moveTo>
                    <a:pt x="33" y="0"/>
                  </a:moveTo>
                  <a:lnTo>
                    <a:pt x="33" y="0"/>
                  </a:lnTo>
                  <a:cubicBezTo>
                    <a:pt x="0" y="88"/>
                    <a:pt x="0" y="187"/>
                    <a:pt x="33" y="275"/>
                  </a:cubicBezTo>
                  <a:cubicBezTo>
                    <a:pt x="68" y="363"/>
                    <a:pt x="121" y="444"/>
                    <a:pt x="187" y="513"/>
                  </a:cubicBezTo>
                  <a:cubicBezTo>
                    <a:pt x="317" y="653"/>
                    <a:pt x="484" y="754"/>
                    <a:pt x="640" y="842"/>
                  </a:cubicBezTo>
                  <a:cubicBezTo>
                    <a:pt x="956" y="1022"/>
                    <a:pt x="1277" y="1194"/>
                    <a:pt x="1607" y="1348"/>
                  </a:cubicBezTo>
                  <a:cubicBezTo>
                    <a:pt x="2268" y="1662"/>
                    <a:pt x="2950" y="1926"/>
                    <a:pt x="3649" y="2137"/>
                  </a:cubicBezTo>
                  <a:cubicBezTo>
                    <a:pt x="3998" y="2244"/>
                    <a:pt x="4345" y="2328"/>
                    <a:pt x="4653" y="2473"/>
                  </a:cubicBezTo>
                  <a:cubicBezTo>
                    <a:pt x="4805" y="2539"/>
                    <a:pt x="4945" y="2629"/>
                    <a:pt x="5068" y="2739"/>
                  </a:cubicBezTo>
                  <a:cubicBezTo>
                    <a:pt x="5189" y="2847"/>
                    <a:pt x="5288" y="2978"/>
                    <a:pt x="5356" y="3123"/>
                  </a:cubicBezTo>
                  <a:cubicBezTo>
                    <a:pt x="5424" y="3271"/>
                    <a:pt x="5451" y="3431"/>
                    <a:pt x="5438" y="3589"/>
                  </a:cubicBezTo>
                  <a:cubicBezTo>
                    <a:pt x="5420" y="3752"/>
                    <a:pt x="5352" y="3904"/>
                    <a:pt x="5244" y="4025"/>
                  </a:cubicBezTo>
                  <a:cubicBezTo>
                    <a:pt x="5132" y="4154"/>
                    <a:pt x="4989" y="4258"/>
                    <a:pt x="4831" y="4326"/>
                  </a:cubicBezTo>
                  <a:cubicBezTo>
                    <a:pt x="4666" y="4396"/>
                    <a:pt x="4492" y="4442"/>
                    <a:pt x="4314" y="4462"/>
                  </a:cubicBezTo>
                  <a:cubicBezTo>
                    <a:pt x="4357" y="4466"/>
                    <a:pt x="4400" y="4467"/>
                    <a:pt x="4444" y="4467"/>
                  </a:cubicBezTo>
                  <a:cubicBezTo>
                    <a:pt x="4584" y="4467"/>
                    <a:pt x="4725" y="4448"/>
                    <a:pt x="4859" y="4411"/>
                  </a:cubicBezTo>
                  <a:cubicBezTo>
                    <a:pt x="5046" y="4361"/>
                    <a:pt x="5218" y="4269"/>
                    <a:pt x="5358" y="4139"/>
                  </a:cubicBezTo>
                  <a:cubicBezTo>
                    <a:pt x="5508" y="4003"/>
                    <a:pt x="5611" y="3822"/>
                    <a:pt x="5651" y="3622"/>
                  </a:cubicBezTo>
                  <a:cubicBezTo>
                    <a:pt x="5688" y="3422"/>
                    <a:pt x="5668" y="3216"/>
                    <a:pt x="5596" y="3025"/>
                  </a:cubicBezTo>
                  <a:cubicBezTo>
                    <a:pt x="5525" y="2838"/>
                    <a:pt x="5413" y="2666"/>
                    <a:pt x="5270" y="2526"/>
                  </a:cubicBezTo>
                  <a:cubicBezTo>
                    <a:pt x="5130" y="2387"/>
                    <a:pt x="4967" y="2273"/>
                    <a:pt x="4791" y="2187"/>
                  </a:cubicBezTo>
                  <a:cubicBezTo>
                    <a:pt x="4446" y="2014"/>
                    <a:pt x="4084" y="1924"/>
                    <a:pt x="3743" y="1816"/>
                  </a:cubicBezTo>
                  <a:cubicBezTo>
                    <a:pt x="3057" y="1607"/>
                    <a:pt x="2380" y="1370"/>
                    <a:pt x="1710" y="1108"/>
                  </a:cubicBezTo>
                  <a:cubicBezTo>
                    <a:pt x="1376" y="976"/>
                    <a:pt x="1042" y="840"/>
                    <a:pt x="712" y="695"/>
                  </a:cubicBezTo>
                  <a:cubicBezTo>
                    <a:pt x="629" y="660"/>
                    <a:pt x="547" y="627"/>
                    <a:pt x="471" y="585"/>
                  </a:cubicBezTo>
                  <a:cubicBezTo>
                    <a:pt x="394" y="546"/>
                    <a:pt x="319" y="499"/>
                    <a:pt x="251" y="447"/>
                  </a:cubicBezTo>
                  <a:cubicBezTo>
                    <a:pt x="180" y="394"/>
                    <a:pt x="123" y="330"/>
                    <a:pt x="79" y="255"/>
                  </a:cubicBezTo>
                  <a:cubicBezTo>
                    <a:pt x="33" y="178"/>
                    <a:pt x="18" y="88"/>
                    <a:pt x="33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6"/>
            <p:cNvSpPr/>
            <p:nvPr/>
          </p:nvSpPr>
          <p:spPr>
            <a:xfrm>
              <a:off x="2065450" y="3286150"/>
              <a:ext cx="227175" cy="142475"/>
            </a:xfrm>
            <a:custGeom>
              <a:avLst/>
              <a:gdLst/>
              <a:ahLst/>
              <a:cxnLst/>
              <a:rect l="l" t="t" r="r" b="b"/>
              <a:pathLst>
                <a:path w="9087" h="5699" extrusionOk="0">
                  <a:moveTo>
                    <a:pt x="3380" y="1042"/>
                  </a:moveTo>
                  <a:cubicBezTo>
                    <a:pt x="3547" y="1042"/>
                    <a:pt x="3715" y="1053"/>
                    <a:pt x="3882" y="1075"/>
                  </a:cubicBezTo>
                  <a:cubicBezTo>
                    <a:pt x="4093" y="1102"/>
                    <a:pt x="4304" y="1139"/>
                    <a:pt x="4510" y="1187"/>
                  </a:cubicBezTo>
                  <a:cubicBezTo>
                    <a:pt x="4627" y="1216"/>
                    <a:pt x="4744" y="1247"/>
                    <a:pt x="4861" y="1280"/>
                  </a:cubicBezTo>
                  <a:lnTo>
                    <a:pt x="4861" y="1280"/>
                  </a:lnTo>
                  <a:cubicBezTo>
                    <a:pt x="4971" y="1468"/>
                    <a:pt x="5059" y="1667"/>
                    <a:pt x="5124" y="1875"/>
                  </a:cubicBezTo>
                  <a:cubicBezTo>
                    <a:pt x="5242" y="2275"/>
                    <a:pt x="5271" y="2695"/>
                    <a:pt x="5209" y="3108"/>
                  </a:cubicBezTo>
                  <a:cubicBezTo>
                    <a:pt x="5150" y="3515"/>
                    <a:pt x="5000" y="3904"/>
                    <a:pt x="4765" y="4209"/>
                  </a:cubicBezTo>
                  <a:cubicBezTo>
                    <a:pt x="4653" y="4359"/>
                    <a:pt x="4515" y="4488"/>
                    <a:pt x="4359" y="4594"/>
                  </a:cubicBezTo>
                  <a:cubicBezTo>
                    <a:pt x="4200" y="4697"/>
                    <a:pt x="4027" y="4776"/>
                    <a:pt x="3844" y="4829"/>
                  </a:cubicBezTo>
                  <a:cubicBezTo>
                    <a:pt x="3658" y="4882"/>
                    <a:pt x="3466" y="4913"/>
                    <a:pt x="3271" y="4923"/>
                  </a:cubicBezTo>
                  <a:cubicBezTo>
                    <a:pt x="3239" y="4925"/>
                    <a:pt x="3206" y="4925"/>
                    <a:pt x="3174" y="4925"/>
                  </a:cubicBezTo>
                  <a:cubicBezTo>
                    <a:pt x="3010" y="4925"/>
                    <a:pt x="2845" y="4911"/>
                    <a:pt x="2684" y="4882"/>
                  </a:cubicBezTo>
                  <a:cubicBezTo>
                    <a:pt x="2491" y="4849"/>
                    <a:pt x="2304" y="4794"/>
                    <a:pt x="2124" y="4717"/>
                  </a:cubicBezTo>
                  <a:cubicBezTo>
                    <a:pt x="2036" y="4682"/>
                    <a:pt x="1948" y="4640"/>
                    <a:pt x="1864" y="4592"/>
                  </a:cubicBezTo>
                  <a:lnTo>
                    <a:pt x="1746" y="4517"/>
                  </a:lnTo>
                  <a:cubicBezTo>
                    <a:pt x="1706" y="4493"/>
                    <a:pt x="1671" y="4462"/>
                    <a:pt x="1633" y="4436"/>
                  </a:cubicBezTo>
                  <a:cubicBezTo>
                    <a:pt x="1339" y="4205"/>
                    <a:pt x="1117" y="3897"/>
                    <a:pt x="994" y="3543"/>
                  </a:cubicBezTo>
                  <a:cubicBezTo>
                    <a:pt x="869" y="3196"/>
                    <a:pt x="853" y="2816"/>
                    <a:pt x="959" y="2482"/>
                  </a:cubicBezTo>
                  <a:cubicBezTo>
                    <a:pt x="1062" y="2141"/>
                    <a:pt x="1293" y="1831"/>
                    <a:pt x="1594" y="1594"/>
                  </a:cubicBezTo>
                  <a:cubicBezTo>
                    <a:pt x="1746" y="1475"/>
                    <a:pt x="1913" y="1374"/>
                    <a:pt x="2088" y="1293"/>
                  </a:cubicBezTo>
                  <a:cubicBezTo>
                    <a:pt x="2132" y="1271"/>
                    <a:pt x="2179" y="1255"/>
                    <a:pt x="2222" y="1236"/>
                  </a:cubicBezTo>
                  <a:lnTo>
                    <a:pt x="2361" y="1187"/>
                  </a:lnTo>
                  <a:cubicBezTo>
                    <a:pt x="2455" y="1157"/>
                    <a:pt x="2552" y="1132"/>
                    <a:pt x="2651" y="1113"/>
                  </a:cubicBezTo>
                  <a:cubicBezTo>
                    <a:pt x="2891" y="1066"/>
                    <a:pt x="3135" y="1042"/>
                    <a:pt x="3380" y="1042"/>
                  </a:cubicBezTo>
                  <a:close/>
                  <a:moveTo>
                    <a:pt x="3418" y="0"/>
                  </a:moveTo>
                  <a:lnTo>
                    <a:pt x="3418" y="0"/>
                  </a:lnTo>
                  <a:cubicBezTo>
                    <a:pt x="3689" y="125"/>
                    <a:pt x="3943" y="281"/>
                    <a:pt x="4168" y="466"/>
                  </a:cubicBezTo>
                  <a:lnTo>
                    <a:pt x="4168" y="466"/>
                  </a:lnTo>
                  <a:cubicBezTo>
                    <a:pt x="4106" y="452"/>
                    <a:pt x="4045" y="439"/>
                    <a:pt x="3983" y="427"/>
                  </a:cubicBezTo>
                  <a:cubicBezTo>
                    <a:pt x="3701" y="372"/>
                    <a:pt x="3410" y="340"/>
                    <a:pt x="3116" y="340"/>
                  </a:cubicBezTo>
                  <a:cubicBezTo>
                    <a:pt x="2918" y="340"/>
                    <a:pt x="2719" y="354"/>
                    <a:pt x="2519" y="385"/>
                  </a:cubicBezTo>
                  <a:cubicBezTo>
                    <a:pt x="2396" y="405"/>
                    <a:pt x="2273" y="431"/>
                    <a:pt x="2150" y="462"/>
                  </a:cubicBezTo>
                  <a:cubicBezTo>
                    <a:pt x="2088" y="480"/>
                    <a:pt x="2025" y="495"/>
                    <a:pt x="1965" y="517"/>
                  </a:cubicBezTo>
                  <a:cubicBezTo>
                    <a:pt x="1906" y="541"/>
                    <a:pt x="1844" y="561"/>
                    <a:pt x="1785" y="585"/>
                  </a:cubicBezTo>
                  <a:cubicBezTo>
                    <a:pt x="1548" y="684"/>
                    <a:pt x="1321" y="811"/>
                    <a:pt x="1113" y="963"/>
                  </a:cubicBezTo>
                  <a:cubicBezTo>
                    <a:pt x="695" y="1269"/>
                    <a:pt x="348" y="1706"/>
                    <a:pt x="172" y="2227"/>
                  </a:cubicBezTo>
                  <a:cubicBezTo>
                    <a:pt x="1" y="2754"/>
                    <a:pt x="29" y="3324"/>
                    <a:pt x="207" y="3822"/>
                  </a:cubicBezTo>
                  <a:cubicBezTo>
                    <a:pt x="385" y="4328"/>
                    <a:pt x="708" y="4767"/>
                    <a:pt x="1135" y="5093"/>
                  </a:cubicBezTo>
                  <a:cubicBezTo>
                    <a:pt x="1343" y="5249"/>
                    <a:pt x="1576" y="5376"/>
                    <a:pt x="1820" y="5471"/>
                  </a:cubicBezTo>
                  <a:cubicBezTo>
                    <a:pt x="2060" y="5565"/>
                    <a:pt x="2308" y="5631"/>
                    <a:pt x="2563" y="5664"/>
                  </a:cubicBezTo>
                  <a:cubicBezTo>
                    <a:pt x="2727" y="5687"/>
                    <a:pt x="2892" y="5699"/>
                    <a:pt x="3057" y="5699"/>
                  </a:cubicBezTo>
                  <a:cubicBezTo>
                    <a:pt x="3146" y="5699"/>
                    <a:pt x="3235" y="5695"/>
                    <a:pt x="3324" y="5688"/>
                  </a:cubicBezTo>
                  <a:cubicBezTo>
                    <a:pt x="3581" y="5666"/>
                    <a:pt x="3833" y="5611"/>
                    <a:pt x="4077" y="5528"/>
                  </a:cubicBezTo>
                  <a:cubicBezTo>
                    <a:pt x="4324" y="5442"/>
                    <a:pt x="4559" y="5319"/>
                    <a:pt x="4770" y="5161"/>
                  </a:cubicBezTo>
                  <a:cubicBezTo>
                    <a:pt x="4978" y="5000"/>
                    <a:pt x="5161" y="4805"/>
                    <a:pt x="5306" y="4585"/>
                  </a:cubicBezTo>
                  <a:cubicBezTo>
                    <a:pt x="5447" y="4370"/>
                    <a:pt x="5554" y="4137"/>
                    <a:pt x="5627" y="3893"/>
                  </a:cubicBezTo>
                  <a:cubicBezTo>
                    <a:pt x="5702" y="3655"/>
                    <a:pt x="5743" y="3409"/>
                    <a:pt x="5756" y="3161"/>
                  </a:cubicBezTo>
                  <a:cubicBezTo>
                    <a:pt x="5772" y="2917"/>
                    <a:pt x="5759" y="2671"/>
                    <a:pt x="5717" y="2429"/>
                  </a:cubicBezTo>
                  <a:cubicBezTo>
                    <a:pt x="5675" y="2189"/>
                    <a:pt x="5605" y="1954"/>
                    <a:pt x="5510" y="1730"/>
                  </a:cubicBezTo>
                  <a:cubicBezTo>
                    <a:pt x="5467" y="1630"/>
                    <a:pt x="5418" y="1533"/>
                    <a:pt x="5364" y="1440"/>
                  </a:cubicBezTo>
                  <a:lnTo>
                    <a:pt x="5364" y="1440"/>
                  </a:lnTo>
                  <a:cubicBezTo>
                    <a:pt x="5710" y="1558"/>
                    <a:pt x="6062" y="1685"/>
                    <a:pt x="6425" y="1794"/>
                  </a:cubicBezTo>
                  <a:cubicBezTo>
                    <a:pt x="6647" y="1862"/>
                    <a:pt x="6873" y="1919"/>
                    <a:pt x="7099" y="1963"/>
                  </a:cubicBezTo>
                  <a:cubicBezTo>
                    <a:pt x="7214" y="1987"/>
                    <a:pt x="7330" y="2000"/>
                    <a:pt x="7444" y="2018"/>
                  </a:cubicBezTo>
                  <a:cubicBezTo>
                    <a:pt x="7561" y="2031"/>
                    <a:pt x="7677" y="2038"/>
                    <a:pt x="7796" y="2040"/>
                  </a:cubicBezTo>
                  <a:cubicBezTo>
                    <a:pt x="7818" y="2041"/>
                    <a:pt x="7840" y="2041"/>
                    <a:pt x="7861" y="2041"/>
                  </a:cubicBezTo>
                  <a:cubicBezTo>
                    <a:pt x="7956" y="2041"/>
                    <a:pt x="8051" y="2034"/>
                    <a:pt x="8145" y="2029"/>
                  </a:cubicBezTo>
                  <a:cubicBezTo>
                    <a:pt x="8262" y="2020"/>
                    <a:pt x="8378" y="2000"/>
                    <a:pt x="8493" y="1967"/>
                  </a:cubicBezTo>
                  <a:cubicBezTo>
                    <a:pt x="8717" y="1902"/>
                    <a:pt x="8930" y="1789"/>
                    <a:pt x="9086" y="1625"/>
                  </a:cubicBezTo>
                  <a:lnTo>
                    <a:pt x="9086" y="1625"/>
                  </a:lnTo>
                  <a:cubicBezTo>
                    <a:pt x="8902" y="1748"/>
                    <a:pt x="8688" y="1825"/>
                    <a:pt x="8466" y="1844"/>
                  </a:cubicBezTo>
                  <a:cubicBezTo>
                    <a:pt x="8404" y="1851"/>
                    <a:pt x="8341" y="1854"/>
                    <a:pt x="8278" y="1854"/>
                  </a:cubicBezTo>
                  <a:cubicBezTo>
                    <a:pt x="8233" y="1854"/>
                    <a:pt x="8188" y="1852"/>
                    <a:pt x="8143" y="1849"/>
                  </a:cubicBezTo>
                  <a:cubicBezTo>
                    <a:pt x="8033" y="1838"/>
                    <a:pt x="7923" y="1829"/>
                    <a:pt x="7816" y="1809"/>
                  </a:cubicBezTo>
                  <a:cubicBezTo>
                    <a:pt x="7708" y="1794"/>
                    <a:pt x="7603" y="1763"/>
                    <a:pt x="7495" y="1741"/>
                  </a:cubicBezTo>
                  <a:cubicBezTo>
                    <a:pt x="7389" y="1710"/>
                    <a:pt x="7286" y="1684"/>
                    <a:pt x="7181" y="1647"/>
                  </a:cubicBezTo>
                  <a:cubicBezTo>
                    <a:pt x="6974" y="1578"/>
                    <a:pt x="6767" y="1497"/>
                    <a:pt x="6565" y="1409"/>
                  </a:cubicBezTo>
                  <a:cubicBezTo>
                    <a:pt x="6159" y="1233"/>
                    <a:pt x="5754" y="1036"/>
                    <a:pt x="5330" y="851"/>
                  </a:cubicBezTo>
                  <a:cubicBezTo>
                    <a:pt x="5106" y="754"/>
                    <a:pt x="4872" y="666"/>
                    <a:pt x="4632" y="591"/>
                  </a:cubicBezTo>
                  <a:lnTo>
                    <a:pt x="4632" y="591"/>
                  </a:lnTo>
                  <a:cubicBezTo>
                    <a:pt x="4273" y="302"/>
                    <a:pt x="3854" y="98"/>
                    <a:pt x="3418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6"/>
            <p:cNvSpPr/>
            <p:nvPr/>
          </p:nvSpPr>
          <p:spPr>
            <a:xfrm>
              <a:off x="1951550" y="3273350"/>
              <a:ext cx="252725" cy="103875"/>
            </a:xfrm>
            <a:custGeom>
              <a:avLst/>
              <a:gdLst/>
              <a:ahLst/>
              <a:cxnLst/>
              <a:rect l="l" t="t" r="r" b="b"/>
              <a:pathLst>
                <a:path w="10109" h="4155" extrusionOk="0">
                  <a:moveTo>
                    <a:pt x="5710" y="1"/>
                  </a:moveTo>
                  <a:cubicBezTo>
                    <a:pt x="5514" y="1"/>
                    <a:pt x="5320" y="7"/>
                    <a:pt x="5126" y="18"/>
                  </a:cubicBezTo>
                  <a:cubicBezTo>
                    <a:pt x="4844" y="36"/>
                    <a:pt x="4565" y="60"/>
                    <a:pt x="4288" y="104"/>
                  </a:cubicBezTo>
                  <a:cubicBezTo>
                    <a:pt x="3735" y="192"/>
                    <a:pt x="3183" y="312"/>
                    <a:pt x="2655" y="515"/>
                  </a:cubicBezTo>
                  <a:cubicBezTo>
                    <a:pt x="2130" y="715"/>
                    <a:pt x="1631" y="985"/>
                    <a:pt x="1179" y="1317"/>
                  </a:cubicBezTo>
                  <a:cubicBezTo>
                    <a:pt x="728" y="1647"/>
                    <a:pt x="332" y="2044"/>
                    <a:pt x="1" y="2493"/>
                  </a:cubicBezTo>
                  <a:cubicBezTo>
                    <a:pt x="757" y="1697"/>
                    <a:pt x="1699" y="1101"/>
                    <a:pt x="2743" y="761"/>
                  </a:cubicBezTo>
                  <a:cubicBezTo>
                    <a:pt x="3003" y="677"/>
                    <a:pt x="3264" y="609"/>
                    <a:pt x="3528" y="552"/>
                  </a:cubicBezTo>
                  <a:cubicBezTo>
                    <a:pt x="3794" y="495"/>
                    <a:pt x="4062" y="451"/>
                    <a:pt x="4332" y="418"/>
                  </a:cubicBezTo>
                  <a:cubicBezTo>
                    <a:pt x="4603" y="385"/>
                    <a:pt x="4873" y="356"/>
                    <a:pt x="5143" y="345"/>
                  </a:cubicBezTo>
                  <a:cubicBezTo>
                    <a:pt x="5306" y="339"/>
                    <a:pt x="5468" y="335"/>
                    <a:pt x="5629" y="335"/>
                  </a:cubicBezTo>
                  <a:cubicBezTo>
                    <a:pt x="5739" y="335"/>
                    <a:pt x="5849" y="337"/>
                    <a:pt x="5959" y="341"/>
                  </a:cubicBezTo>
                  <a:cubicBezTo>
                    <a:pt x="6499" y="354"/>
                    <a:pt x="7036" y="427"/>
                    <a:pt x="7561" y="556"/>
                  </a:cubicBezTo>
                  <a:cubicBezTo>
                    <a:pt x="7627" y="572"/>
                    <a:pt x="7693" y="587"/>
                    <a:pt x="7756" y="607"/>
                  </a:cubicBezTo>
                  <a:cubicBezTo>
                    <a:pt x="7820" y="627"/>
                    <a:pt x="7886" y="642"/>
                    <a:pt x="7948" y="664"/>
                  </a:cubicBezTo>
                  <a:cubicBezTo>
                    <a:pt x="8071" y="712"/>
                    <a:pt x="8198" y="750"/>
                    <a:pt x="8315" y="811"/>
                  </a:cubicBezTo>
                  <a:cubicBezTo>
                    <a:pt x="8554" y="923"/>
                    <a:pt x="8778" y="1066"/>
                    <a:pt x="8981" y="1236"/>
                  </a:cubicBezTo>
                  <a:cubicBezTo>
                    <a:pt x="9187" y="1403"/>
                    <a:pt x="9354" y="1607"/>
                    <a:pt x="9510" y="1825"/>
                  </a:cubicBezTo>
                  <a:cubicBezTo>
                    <a:pt x="9666" y="2040"/>
                    <a:pt x="9776" y="2286"/>
                    <a:pt x="9862" y="2541"/>
                  </a:cubicBezTo>
                  <a:cubicBezTo>
                    <a:pt x="9954" y="2794"/>
                    <a:pt x="9989" y="3064"/>
                    <a:pt x="10009" y="3334"/>
                  </a:cubicBezTo>
                  <a:lnTo>
                    <a:pt x="10014" y="3539"/>
                  </a:lnTo>
                  <a:cubicBezTo>
                    <a:pt x="10014" y="3607"/>
                    <a:pt x="10005" y="3675"/>
                    <a:pt x="10000" y="3743"/>
                  </a:cubicBezTo>
                  <a:lnTo>
                    <a:pt x="9996" y="3847"/>
                  </a:lnTo>
                  <a:cubicBezTo>
                    <a:pt x="9992" y="3882"/>
                    <a:pt x="9985" y="3915"/>
                    <a:pt x="9981" y="3950"/>
                  </a:cubicBezTo>
                  <a:lnTo>
                    <a:pt x="9948" y="4154"/>
                  </a:lnTo>
                  <a:cubicBezTo>
                    <a:pt x="10027" y="3890"/>
                    <a:pt x="10093" y="3616"/>
                    <a:pt x="10102" y="3334"/>
                  </a:cubicBezTo>
                  <a:cubicBezTo>
                    <a:pt x="10106" y="3264"/>
                    <a:pt x="10108" y="3194"/>
                    <a:pt x="10104" y="3123"/>
                  </a:cubicBezTo>
                  <a:cubicBezTo>
                    <a:pt x="10104" y="3053"/>
                    <a:pt x="10099" y="2983"/>
                    <a:pt x="10091" y="2915"/>
                  </a:cubicBezTo>
                  <a:lnTo>
                    <a:pt x="10064" y="2704"/>
                  </a:lnTo>
                  <a:cubicBezTo>
                    <a:pt x="10051" y="2631"/>
                    <a:pt x="10033" y="2565"/>
                    <a:pt x="10018" y="2495"/>
                  </a:cubicBezTo>
                  <a:cubicBezTo>
                    <a:pt x="9880" y="1934"/>
                    <a:pt x="9578" y="1429"/>
                    <a:pt x="9152" y="1038"/>
                  </a:cubicBezTo>
                  <a:cubicBezTo>
                    <a:pt x="9126" y="1014"/>
                    <a:pt x="9099" y="987"/>
                    <a:pt x="9073" y="965"/>
                  </a:cubicBezTo>
                  <a:lnTo>
                    <a:pt x="8987" y="897"/>
                  </a:lnTo>
                  <a:cubicBezTo>
                    <a:pt x="8930" y="855"/>
                    <a:pt x="8875" y="805"/>
                    <a:pt x="8816" y="767"/>
                  </a:cubicBezTo>
                  <a:lnTo>
                    <a:pt x="8633" y="651"/>
                  </a:lnTo>
                  <a:cubicBezTo>
                    <a:pt x="8603" y="631"/>
                    <a:pt x="8572" y="614"/>
                    <a:pt x="8539" y="596"/>
                  </a:cubicBezTo>
                  <a:lnTo>
                    <a:pt x="8442" y="548"/>
                  </a:lnTo>
                  <a:cubicBezTo>
                    <a:pt x="8317" y="477"/>
                    <a:pt x="8178" y="429"/>
                    <a:pt x="8047" y="374"/>
                  </a:cubicBezTo>
                  <a:cubicBezTo>
                    <a:pt x="7978" y="350"/>
                    <a:pt x="7910" y="330"/>
                    <a:pt x="7844" y="308"/>
                  </a:cubicBezTo>
                  <a:cubicBezTo>
                    <a:pt x="7776" y="284"/>
                    <a:pt x="7708" y="266"/>
                    <a:pt x="7640" y="247"/>
                  </a:cubicBezTo>
                  <a:cubicBezTo>
                    <a:pt x="7367" y="174"/>
                    <a:pt x="7088" y="117"/>
                    <a:pt x="6809" y="80"/>
                  </a:cubicBezTo>
                  <a:cubicBezTo>
                    <a:pt x="6530" y="40"/>
                    <a:pt x="6249" y="16"/>
                    <a:pt x="5967" y="5"/>
                  </a:cubicBezTo>
                  <a:cubicBezTo>
                    <a:pt x="5881" y="2"/>
                    <a:pt x="5795" y="1"/>
                    <a:pt x="571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6"/>
            <p:cNvSpPr/>
            <p:nvPr/>
          </p:nvSpPr>
          <p:spPr>
            <a:xfrm>
              <a:off x="1676500" y="3283900"/>
              <a:ext cx="361000" cy="280025"/>
            </a:xfrm>
            <a:custGeom>
              <a:avLst/>
              <a:gdLst/>
              <a:ahLst/>
              <a:cxnLst/>
              <a:rect l="l" t="t" r="r" b="b"/>
              <a:pathLst>
                <a:path w="14440" h="11201" extrusionOk="0">
                  <a:moveTo>
                    <a:pt x="14440" y="0"/>
                  </a:moveTo>
                  <a:cubicBezTo>
                    <a:pt x="13268" y="176"/>
                    <a:pt x="12174" y="686"/>
                    <a:pt x="11286" y="1466"/>
                  </a:cubicBezTo>
                  <a:cubicBezTo>
                    <a:pt x="11064" y="1666"/>
                    <a:pt x="10855" y="1879"/>
                    <a:pt x="10664" y="2106"/>
                  </a:cubicBezTo>
                  <a:cubicBezTo>
                    <a:pt x="10471" y="2328"/>
                    <a:pt x="10286" y="2554"/>
                    <a:pt x="10106" y="2785"/>
                  </a:cubicBezTo>
                  <a:cubicBezTo>
                    <a:pt x="9745" y="3249"/>
                    <a:pt x="9411" y="3728"/>
                    <a:pt x="9093" y="4216"/>
                  </a:cubicBezTo>
                  <a:cubicBezTo>
                    <a:pt x="8934" y="4460"/>
                    <a:pt x="8781" y="4708"/>
                    <a:pt x="8627" y="4954"/>
                  </a:cubicBezTo>
                  <a:lnTo>
                    <a:pt x="8178" y="5693"/>
                  </a:lnTo>
                  <a:cubicBezTo>
                    <a:pt x="7877" y="6183"/>
                    <a:pt x="7576" y="6666"/>
                    <a:pt x="7258" y="7130"/>
                  </a:cubicBezTo>
                  <a:cubicBezTo>
                    <a:pt x="6937" y="7594"/>
                    <a:pt x="6600" y="8040"/>
                    <a:pt x="6231" y="8451"/>
                  </a:cubicBezTo>
                  <a:cubicBezTo>
                    <a:pt x="5866" y="8860"/>
                    <a:pt x="5462" y="9231"/>
                    <a:pt x="5025" y="9561"/>
                  </a:cubicBezTo>
                  <a:cubicBezTo>
                    <a:pt x="4594" y="9882"/>
                    <a:pt x="4121" y="10134"/>
                    <a:pt x="3627" y="10273"/>
                  </a:cubicBezTo>
                  <a:cubicBezTo>
                    <a:pt x="3387" y="10343"/>
                    <a:pt x="3137" y="10383"/>
                    <a:pt x="2886" y="10387"/>
                  </a:cubicBezTo>
                  <a:cubicBezTo>
                    <a:pt x="2640" y="10387"/>
                    <a:pt x="2394" y="10350"/>
                    <a:pt x="2161" y="10277"/>
                  </a:cubicBezTo>
                  <a:cubicBezTo>
                    <a:pt x="1691" y="10130"/>
                    <a:pt x="1269" y="9824"/>
                    <a:pt x="1005" y="9422"/>
                  </a:cubicBezTo>
                  <a:cubicBezTo>
                    <a:pt x="735" y="9011"/>
                    <a:pt x="640" y="8510"/>
                    <a:pt x="746" y="8031"/>
                  </a:cubicBezTo>
                  <a:cubicBezTo>
                    <a:pt x="759" y="7969"/>
                    <a:pt x="770" y="7908"/>
                    <a:pt x="792" y="7849"/>
                  </a:cubicBezTo>
                  <a:cubicBezTo>
                    <a:pt x="811" y="7789"/>
                    <a:pt x="829" y="7726"/>
                    <a:pt x="851" y="7673"/>
                  </a:cubicBezTo>
                  <a:cubicBezTo>
                    <a:pt x="897" y="7559"/>
                    <a:pt x="954" y="7451"/>
                    <a:pt x="1022" y="7350"/>
                  </a:cubicBezTo>
                  <a:cubicBezTo>
                    <a:pt x="1163" y="7141"/>
                    <a:pt x="1350" y="6952"/>
                    <a:pt x="1554" y="6776"/>
                  </a:cubicBezTo>
                  <a:cubicBezTo>
                    <a:pt x="1761" y="6600"/>
                    <a:pt x="1994" y="6442"/>
                    <a:pt x="2227" y="6282"/>
                  </a:cubicBezTo>
                  <a:cubicBezTo>
                    <a:pt x="2460" y="6121"/>
                    <a:pt x="2704" y="5976"/>
                    <a:pt x="2950" y="5831"/>
                  </a:cubicBezTo>
                  <a:cubicBezTo>
                    <a:pt x="3930" y="5253"/>
                    <a:pt x="4989" y="4783"/>
                    <a:pt x="6009" y="4235"/>
                  </a:cubicBezTo>
                  <a:lnTo>
                    <a:pt x="6009" y="4235"/>
                  </a:lnTo>
                  <a:cubicBezTo>
                    <a:pt x="4917" y="4614"/>
                    <a:pt x="3822" y="4976"/>
                    <a:pt x="2759" y="5471"/>
                  </a:cubicBezTo>
                  <a:cubicBezTo>
                    <a:pt x="2495" y="5594"/>
                    <a:pt x="2231" y="5726"/>
                    <a:pt x="1974" y="5871"/>
                  </a:cubicBezTo>
                  <a:cubicBezTo>
                    <a:pt x="1713" y="6016"/>
                    <a:pt x="1460" y="6174"/>
                    <a:pt x="1218" y="6348"/>
                  </a:cubicBezTo>
                  <a:cubicBezTo>
                    <a:pt x="959" y="6530"/>
                    <a:pt x="728" y="6748"/>
                    <a:pt x="532" y="6996"/>
                  </a:cubicBezTo>
                  <a:cubicBezTo>
                    <a:pt x="431" y="7128"/>
                    <a:pt x="343" y="7271"/>
                    <a:pt x="273" y="7420"/>
                  </a:cubicBezTo>
                  <a:cubicBezTo>
                    <a:pt x="233" y="7499"/>
                    <a:pt x="209" y="7572"/>
                    <a:pt x="179" y="7646"/>
                  </a:cubicBezTo>
                  <a:cubicBezTo>
                    <a:pt x="152" y="7723"/>
                    <a:pt x="128" y="7802"/>
                    <a:pt x="106" y="7882"/>
                  </a:cubicBezTo>
                  <a:cubicBezTo>
                    <a:pt x="20" y="8202"/>
                    <a:pt x="0" y="8539"/>
                    <a:pt x="44" y="8871"/>
                  </a:cubicBezTo>
                  <a:cubicBezTo>
                    <a:pt x="55" y="8954"/>
                    <a:pt x="71" y="9035"/>
                    <a:pt x="91" y="9117"/>
                  </a:cubicBezTo>
                  <a:cubicBezTo>
                    <a:pt x="113" y="9198"/>
                    <a:pt x="132" y="9279"/>
                    <a:pt x="163" y="9358"/>
                  </a:cubicBezTo>
                  <a:cubicBezTo>
                    <a:pt x="220" y="9517"/>
                    <a:pt x="293" y="9671"/>
                    <a:pt x="379" y="9813"/>
                  </a:cubicBezTo>
                  <a:cubicBezTo>
                    <a:pt x="726" y="10391"/>
                    <a:pt x="1284" y="10813"/>
                    <a:pt x="1908" y="11029"/>
                  </a:cubicBezTo>
                  <a:cubicBezTo>
                    <a:pt x="2222" y="11139"/>
                    <a:pt x="2550" y="11196"/>
                    <a:pt x="2882" y="11200"/>
                  </a:cubicBezTo>
                  <a:cubicBezTo>
                    <a:pt x="3207" y="11200"/>
                    <a:pt x="3532" y="11156"/>
                    <a:pt x="3847" y="11071"/>
                  </a:cubicBezTo>
                  <a:cubicBezTo>
                    <a:pt x="4466" y="10904"/>
                    <a:pt x="5027" y="10600"/>
                    <a:pt x="5521" y="10238"/>
                  </a:cubicBezTo>
                  <a:cubicBezTo>
                    <a:pt x="6005" y="9871"/>
                    <a:pt x="6451" y="9457"/>
                    <a:pt x="6849" y="9000"/>
                  </a:cubicBezTo>
                  <a:cubicBezTo>
                    <a:pt x="7238" y="8550"/>
                    <a:pt x="7596" y="8073"/>
                    <a:pt x="7919" y="7572"/>
                  </a:cubicBezTo>
                  <a:cubicBezTo>
                    <a:pt x="8561" y="6585"/>
                    <a:pt x="9086" y="5548"/>
                    <a:pt x="9653" y="4561"/>
                  </a:cubicBezTo>
                  <a:cubicBezTo>
                    <a:pt x="9939" y="4066"/>
                    <a:pt x="10233" y="3581"/>
                    <a:pt x="10550" y="3108"/>
                  </a:cubicBezTo>
                  <a:cubicBezTo>
                    <a:pt x="10708" y="2871"/>
                    <a:pt x="10871" y="2640"/>
                    <a:pt x="11040" y="2411"/>
                  </a:cubicBezTo>
                  <a:cubicBezTo>
                    <a:pt x="11203" y="2183"/>
                    <a:pt x="11381" y="1967"/>
                    <a:pt x="11572" y="1763"/>
                  </a:cubicBezTo>
                  <a:cubicBezTo>
                    <a:pt x="11948" y="1350"/>
                    <a:pt x="12394" y="1003"/>
                    <a:pt x="12877" y="706"/>
                  </a:cubicBezTo>
                  <a:cubicBezTo>
                    <a:pt x="13119" y="556"/>
                    <a:pt x="13372" y="425"/>
                    <a:pt x="13633" y="310"/>
                  </a:cubicBezTo>
                  <a:cubicBezTo>
                    <a:pt x="13895" y="192"/>
                    <a:pt x="14165" y="88"/>
                    <a:pt x="14440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6"/>
            <p:cNvSpPr/>
            <p:nvPr/>
          </p:nvSpPr>
          <p:spPr>
            <a:xfrm>
              <a:off x="1689950" y="3275275"/>
              <a:ext cx="244475" cy="198600"/>
            </a:xfrm>
            <a:custGeom>
              <a:avLst/>
              <a:gdLst/>
              <a:ahLst/>
              <a:cxnLst/>
              <a:rect l="l" t="t" r="r" b="b"/>
              <a:pathLst>
                <a:path w="9779" h="7944" extrusionOk="0">
                  <a:moveTo>
                    <a:pt x="8937" y="0"/>
                  </a:moveTo>
                  <a:cubicBezTo>
                    <a:pt x="9135" y="207"/>
                    <a:pt x="9322" y="425"/>
                    <a:pt x="9460" y="666"/>
                  </a:cubicBezTo>
                  <a:cubicBezTo>
                    <a:pt x="9590" y="908"/>
                    <a:pt x="9667" y="1183"/>
                    <a:pt x="9605" y="1442"/>
                  </a:cubicBezTo>
                  <a:cubicBezTo>
                    <a:pt x="9561" y="1706"/>
                    <a:pt x="9394" y="1928"/>
                    <a:pt x="9225" y="2145"/>
                  </a:cubicBezTo>
                  <a:cubicBezTo>
                    <a:pt x="9047" y="2359"/>
                    <a:pt x="8851" y="2554"/>
                    <a:pt x="8638" y="2730"/>
                  </a:cubicBezTo>
                  <a:cubicBezTo>
                    <a:pt x="8196" y="3073"/>
                    <a:pt x="7720" y="3370"/>
                    <a:pt x="7216" y="3611"/>
                  </a:cubicBezTo>
                  <a:cubicBezTo>
                    <a:pt x="6715" y="3866"/>
                    <a:pt x="6194" y="4088"/>
                    <a:pt x="5671" y="4312"/>
                  </a:cubicBezTo>
                  <a:lnTo>
                    <a:pt x="4889" y="4653"/>
                  </a:lnTo>
                  <a:lnTo>
                    <a:pt x="4104" y="4991"/>
                  </a:lnTo>
                  <a:cubicBezTo>
                    <a:pt x="3583" y="5224"/>
                    <a:pt x="3060" y="5457"/>
                    <a:pt x="2553" y="5728"/>
                  </a:cubicBezTo>
                  <a:cubicBezTo>
                    <a:pt x="2043" y="5991"/>
                    <a:pt x="1553" y="6293"/>
                    <a:pt x="1087" y="6631"/>
                  </a:cubicBezTo>
                  <a:cubicBezTo>
                    <a:pt x="856" y="6802"/>
                    <a:pt x="634" y="6989"/>
                    <a:pt x="443" y="7207"/>
                  </a:cubicBezTo>
                  <a:cubicBezTo>
                    <a:pt x="346" y="7315"/>
                    <a:pt x="260" y="7431"/>
                    <a:pt x="183" y="7554"/>
                  </a:cubicBezTo>
                  <a:cubicBezTo>
                    <a:pt x="109" y="7677"/>
                    <a:pt x="47" y="7807"/>
                    <a:pt x="1" y="7943"/>
                  </a:cubicBezTo>
                  <a:cubicBezTo>
                    <a:pt x="126" y="7690"/>
                    <a:pt x="300" y="7462"/>
                    <a:pt x="509" y="7273"/>
                  </a:cubicBezTo>
                  <a:cubicBezTo>
                    <a:pt x="715" y="7082"/>
                    <a:pt x="939" y="6912"/>
                    <a:pt x="1179" y="6765"/>
                  </a:cubicBezTo>
                  <a:cubicBezTo>
                    <a:pt x="1298" y="6690"/>
                    <a:pt x="1419" y="6613"/>
                    <a:pt x="1542" y="6545"/>
                  </a:cubicBezTo>
                  <a:cubicBezTo>
                    <a:pt x="1665" y="6477"/>
                    <a:pt x="1788" y="6405"/>
                    <a:pt x="1913" y="6341"/>
                  </a:cubicBezTo>
                  <a:cubicBezTo>
                    <a:pt x="2161" y="6207"/>
                    <a:pt x="2414" y="6079"/>
                    <a:pt x="2669" y="5961"/>
                  </a:cubicBezTo>
                  <a:cubicBezTo>
                    <a:pt x="3183" y="5721"/>
                    <a:pt x="3704" y="5499"/>
                    <a:pt x="4229" y="5282"/>
                  </a:cubicBezTo>
                  <a:cubicBezTo>
                    <a:pt x="4753" y="5066"/>
                    <a:pt x="5282" y="4846"/>
                    <a:pt x="5803" y="4618"/>
                  </a:cubicBezTo>
                  <a:cubicBezTo>
                    <a:pt x="6324" y="4389"/>
                    <a:pt x="6854" y="4163"/>
                    <a:pt x="7361" y="3893"/>
                  </a:cubicBezTo>
                  <a:cubicBezTo>
                    <a:pt x="7871" y="3622"/>
                    <a:pt x="8366" y="3312"/>
                    <a:pt x="8805" y="2926"/>
                  </a:cubicBezTo>
                  <a:cubicBezTo>
                    <a:pt x="8911" y="2824"/>
                    <a:pt x="9023" y="2730"/>
                    <a:pt x="9117" y="2618"/>
                  </a:cubicBezTo>
                  <a:cubicBezTo>
                    <a:pt x="9168" y="2563"/>
                    <a:pt x="9218" y="2510"/>
                    <a:pt x="9265" y="2453"/>
                  </a:cubicBezTo>
                  <a:lnTo>
                    <a:pt x="9399" y="2277"/>
                  </a:lnTo>
                  <a:cubicBezTo>
                    <a:pt x="9445" y="2220"/>
                    <a:pt x="9480" y="2154"/>
                    <a:pt x="9520" y="2093"/>
                  </a:cubicBezTo>
                  <a:lnTo>
                    <a:pt x="9579" y="2000"/>
                  </a:lnTo>
                  <a:cubicBezTo>
                    <a:pt x="9599" y="1970"/>
                    <a:pt x="9614" y="1934"/>
                    <a:pt x="9632" y="1901"/>
                  </a:cubicBezTo>
                  <a:cubicBezTo>
                    <a:pt x="9665" y="1833"/>
                    <a:pt x="9695" y="1763"/>
                    <a:pt x="9719" y="1690"/>
                  </a:cubicBezTo>
                  <a:cubicBezTo>
                    <a:pt x="9730" y="1655"/>
                    <a:pt x="9737" y="1618"/>
                    <a:pt x="9748" y="1581"/>
                  </a:cubicBezTo>
                  <a:cubicBezTo>
                    <a:pt x="9752" y="1563"/>
                    <a:pt x="9757" y="1545"/>
                    <a:pt x="9761" y="1526"/>
                  </a:cubicBezTo>
                  <a:lnTo>
                    <a:pt x="9768" y="1468"/>
                  </a:lnTo>
                  <a:cubicBezTo>
                    <a:pt x="9777" y="1392"/>
                    <a:pt x="9779" y="1317"/>
                    <a:pt x="9772" y="1240"/>
                  </a:cubicBezTo>
                  <a:lnTo>
                    <a:pt x="9757" y="1128"/>
                  </a:lnTo>
                  <a:cubicBezTo>
                    <a:pt x="9750" y="1090"/>
                    <a:pt x="9739" y="1053"/>
                    <a:pt x="9728" y="1018"/>
                  </a:cubicBezTo>
                  <a:cubicBezTo>
                    <a:pt x="9687" y="875"/>
                    <a:pt x="9621" y="741"/>
                    <a:pt x="9537" y="618"/>
                  </a:cubicBezTo>
                  <a:cubicBezTo>
                    <a:pt x="9454" y="499"/>
                    <a:pt x="9359" y="389"/>
                    <a:pt x="9258" y="286"/>
                  </a:cubicBezTo>
                  <a:cubicBezTo>
                    <a:pt x="9155" y="185"/>
                    <a:pt x="9047" y="90"/>
                    <a:pt x="8937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6"/>
            <p:cNvSpPr/>
            <p:nvPr/>
          </p:nvSpPr>
          <p:spPr>
            <a:xfrm>
              <a:off x="1551125" y="2699800"/>
              <a:ext cx="865550" cy="661825"/>
            </a:xfrm>
            <a:custGeom>
              <a:avLst/>
              <a:gdLst/>
              <a:ahLst/>
              <a:cxnLst/>
              <a:rect l="l" t="t" r="r" b="b"/>
              <a:pathLst>
                <a:path w="34622" h="26473" extrusionOk="0">
                  <a:moveTo>
                    <a:pt x="29657" y="1"/>
                  </a:moveTo>
                  <a:cubicBezTo>
                    <a:pt x="29643" y="1"/>
                    <a:pt x="29628" y="3"/>
                    <a:pt x="29613" y="7"/>
                  </a:cubicBezTo>
                  <a:lnTo>
                    <a:pt x="141" y="7611"/>
                  </a:lnTo>
                  <a:cubicBezTo>
                    <a:pt x="53" y="7635"/>
                    <a:pt x="0" y="7725"/>
                    <a:pt x="22" y="7813"/>
                  </a:cubicBezTo>
                  <a:lnTo>
                    <a:pt x="4805" y="26347"/>
                  </a:lnTo>
                  <a:cubicBezTo>
                    <a:pt x="4825" y="26423"/>
                    <a:pt x="4893" y="26473"/>
                    <a:pt x="4966" y="26473"/>
                  </a:cubicBezTo>
                  <a:cubicBezTo>
                    <a:pt x="4980" y="26473"/>
                    <a:pt x="4993" y="26471"/>
                    <a:pt x="5007" y="26468"/>
                  </a:cubicBezTo>
                  <a:lnTo>
                    <a:pt x="34479" y="18861"/>
                  </a:lnTo>
                  <a:cubicBezTo>
                    <a:pt x="34569" y="18839"/>
                    <a:pt x="34622" y="18749"/>
                    <a:pt x="34600" y="18659"/>
                  </a:cubicBezTo>
                  <a:lnTo>
                    <a:pt x="29817" y="125"/>
                  </a:lnTo>
                  <a:cubicBezTo>
                    <a:pt x="29797" y="50"/>
                    <a:pt x="29731" y="1"/>
                    <a:pt x="2965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6"/>
            <p:cNvSpPr/>
            <p:nvPr/>
          </p:nvSpPr>
          <p:spPr>
            <a:xfrm>
              <a:off x="1609850" y="2754350"/>
              <a:ext cx="732825" cy="469850"/>
            </a:xfrm>
            <a:custGeom>
              <a:avLst/>
              <a:gdLst/>
              <a:ahLst/>
              <a:cxnLst/>
              <a:rect l="l" t="t" r="r" b="b"/>
              <a:pathLst>
                <a:path w="29313" h="18794" extrusionOk="0">
                  <a:moveTo>
                    <a:pt x="24989" y="0"/>
                  </a:moveTo>
                  <a:lnTo>
                    <a:pt x="12923" y="3165"/>
                  </a:lnTo>
                  <a:lnTo>
                    <a:pt x="836" y="6231"/>
                  </a:lnTo>
                  <a:lnTo>
                    <a:pt x="1" y="7789"/>
                  </a:lnTo>
                  <a:lnTo>
                    <a:pt x="2838" y="18793"/>
                  </a:lnTo>
                  <a:lnTo>
                    <a:pt x="16075" y="15378"/>
                  </a:lnTo>
                  <a:lnTo>
                    <a:pt x="29312" y="11963"/>
                  </a:lnTo>
                  <a:lnTo>
                    <a:pt x="26473" y="959"/>
                  </a:lnTo>
                  <a:lnTo>
                    <a:pt x="24989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6"/>
            <p:cNvSpPr/>
            <p:nvPr/>
          </p:nvSpPr>
          <p:spPr>
            <a:xfrm>
              <a:off x="1787000" y="3099225"/>
              <a:ext cx="508800" cy="232125"/>
            </a:xfrm>
            <a:custGeom>
              <a:avLst/>
              <a:gdLst/>
              <a:ahLst/>
              <a:cxnLst/>
              <a:rect l="l" t="t" r="r" b="b"/>
              <a:pathLst>
                <a:path w="20352" h="9285" extrusionOk="0">
                  <a:moveTo>
                    <a:pt x="18385" y="1"/>
                  </a:moveTo>
                  <a:lnTo>
                    <a:pt x="18332" y="14"/>
                  </a:lnTo>
                  <a:lnTo>
                    <a:pt x="16042" y="583"/>
                  </a:lnTo>
                  <a:lnTo>
                    <a:pt x="14897" y="867"/>
                  </a:lnTo>
                  <a:lnTo>
                    <a:pt x="13752" y="1157"/>
                  </a:lnTo>
                  <a:cubicBezTo>
                    <a:pt x="12226" y="1539"/>
                    <a:pt x="10703" y="1933"/>
                    <a:pt x="9180" y="2324"/>
                  </a:cubicBezTo>
                  <a:cubicBezTo>
                    <a:pt x="7657" y="2719"/>
                    <a:pt x="6134" y="3111"/>
                    <a:pt x="4613" y="3513"/>
                  </a:cubicBezTo>
                  <a:cubicBezTo>
                    <a:pt x="3092" y="3911"/>
                    <a:pt x="1574" y="4324"/>
                    <a:pt x="53" y="4730"/>
                  </a:cubicBezTo>
                  <a:lnTo>
                    <a:pt x="0" y="4743"/>
                  </a:lnTo>
                  <a:lnTo>
                    <a:pt x="2" y="4798"/>
                  </a:lnTo>
                  <a:lnTo>
                    <a:pt x="62" y="5919"/>
                  </a:lnTo>
                  <a:lnTo>
                    <a:pt x="128" y="7040"/>
                  </a:lnTo>
                  <a:lnTo>
                    <a:pt x="191" y="8163"/>
                  </a:lnTo>
                  <a:lnTo>
                    <a:pt x="262" y="9284"/>
                  </a:lnTo>
                  <a:lnTo>
                    <a:pt x="235" y="8161"/>
                  </a:lnTo>
                  <a:lnTo>
                    <a:pt x="205" y="7038"/>
                  </a:lnTo>
                  <a:lnTo>
                    <a:pt x="174" y="5915"/>
                  </a:lnTo>
                  <a:lnTo>
                    <a:pt x="138" y="4847"/>
                  </a:lnTo>
                  <a:lnTo>
                    <a:pt x="138" y="4847"/>
                  </a:lnTo>
                  <a:cubicBezTo>
                    <a:pt x="1648" y="4471"/>
                    <a:pt x="3158" y="4102"/>
                    <a:pt x="4666" y="3717"/>
                  </a:cubicBezTo>
                  <a:cubicBezTo>
                    <a:pt x="6191" y="3335"/>
                    <a:pt x="7714" y="2941"/>
                    <a:pt x="9237" y="2550"/>
                  </a:cubicBezTo>
                  <a:cubicBezTo>
                    <a:pt x="10758" y="2154"/>
                    <a:pt x="12284" y="1763"/>
                    <a:pt x="13804" y="1361"/>
                  </a:cubicBezTo>
                  <a:lnTo>
                    <a:pt x="14945" y="1060"/>
                  </a:lnTo>
                  <a:lnTo>
                    <a:pt x="16084" y="755"/>
                  </a:lnTo>
                  <a:lnTo>
                    <a:pt x="18313" y="160"/>
                  </a:lnTo>
                  <a:lnTo>
                    <a:pt x="18313" y="160"/>
                  </a:lnTo>
                  <a:lnTo>
                    <a:pt x="18800" y="1111"/>
                  </a:lnTo>
                  <a:lnTo>
                    <a:pt x="19316" y="2108"/>
                  </a:lnTo>
                  <a:lnTo>
                    <a:pt x="19831" y="3106"/>
                  </a:lnTo>
                  <a:lnTo>
                    <a:pt x="20352" y="4102"/>
                  </a:lnTo>
                  <a:lnTo>
                    <a:pt x="19870" y="3084"/>
                  </a:lnTo>
                  <a:lnTo>
                    <a:pt x="19385" y="2071"/>
                  </a:lnTo>
                  <a:lnTo>
                    <a:pt x="18899" y="1060"/>
                  </a:lnTo>
                  <a:lnTo>
                    <a:pt x="18409" y="49"/>
                  </a:lnTo>
                  <a:lnTo>
                    <a:pt x="18385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6"/>
            <p:cNvSpPr/>
            <p:nvPr/>
          </p:nvSpPr>
          <p:spPr>
            <a:xfrm>
              <a:off x="1908675" y="3228825"/>
              <a:ext cx="40100" cy="33250"/>
            </a:xfrm>
            <a:custGeom>
              <a:avLst/>
              <a:gdLst/>
              <a:ahLst/>
              <a:cxnLst/>
              <a:rect l="l" t="t" r="r" b="b"/>
              <a:pathLst>
                <a:path w="1604" h="1330" extrusionOk="0">
                  <a:moveTo>
                    <a:pt x="759" y="0"/>
                  </a:moveTo>
                  <a:cubicBezTo>
                    <a:pt x="355" y="0"/>
                    <a:pt x="0" y="382"/>
                    <a:pt x="116" y="832"/>
                  </a:cubicBezTo>
                  <a:cubicBezTo>
                    <a:pt x="194" y="1131"/>
                    <a:pt x="465" y="1330"/>
                    <a:pt x="760" y="1330"/>
                  </a:cubicBezTo>
                  <a:cubicBezTo>
                    <a:pt x="814" y="1330"/>
                    <a:pt x="870" y="1323"/>
                    <a:pt x="924" y="1309"/>
                  </a:cubicBezTo>
                  <a:cubicBezTo>
                    <a:pt x="1496" y="1159"/>
                    <a:pt x="1603" y="395"/>
                    <a:pt x="1096" y="94"/>
                  </a:cubicBezTo>
                  <a:cubicBezTo>
                    <a:pt x="986" y="29"/>
                    <a:pt x="871" y="0"/>
                    <a:pt x="759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6"/>
            <p:cNvSpPr/>
            <p:nvPr/>
          </p:nvSpPr>
          <p:spPr>
            <a:xfrm>
              <a:off x="2117950" y="3174800"/>
              <a:ext cx="36375" cy="33275"/>
            </a:xfrm>
            <a:custGeom>
              <a:avLst/>
              <a:gdLst/>
              <a:ahLst/>
              <a:cxnLst/>
              <a:rect l="l" t="t" r="r" b="b"/>
              <a:pathLst>
                <a:path w="1455" h="1331" extrusionOk="0">
                  <a:moveTo>
                    <a:pt x="760" y="1"/>
                  </a:moveTo>
                  <a:cubicBezTo>
                    <a:pt x="355" y="1"/>
                    <a:pt x="1" y="383"/>
                    <a:pt x="118" y="833"/>
                  </a:cubicBezTo>
                  <a:cubicBezTo>
                    <a:pt x="194" y="1132"/>
                    <a:pt x="465" y="1330"/>
                    <a:pt x="761" y="1330"/>
                  </a:cubicBezTo>
                  <a:cubicBezTo>
                    <a:pt x="815" y="1330"/>
                    <a:pt x="870" y="1323"/>
                    <a:pt x="925" y="1309"/>
                  </a:cubicBezTo>
                  <a:cubicBezTo>
                    <a:pt x="1184" y="1241"/>
                    <a:pt x="1380" y="1024"/>
                    <a:pt x="1417" y="758"/>
                  </a:cubicBezTo>
                  <a:cubicBezTo>
                    <a:pt x="1454" y="494"/>
                    <a:pt x="1327" y="230"/>
                    <a:pt x="1096" y="94"/>
                  </a:cubicBezTo>
                  <a:cubicBezTo>
                    <a:pt x="986" y="30"/>
                    <a:pt x="871" y="1"/>
                    <a:pt x="760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6"/>
            <p:cNvSpPr/>
            <p:nvPr/>
          </p:nvSpPr>
          <p:spPr>
            <a:xfrm>
              <a:off x="1838950" y="3256325"/>
              <a:ext cx="36300" cy="33250"/>
            </a:xfrm>
            <a:custGeom>
              <a:avLst/>
              <a:gdLst/>
              <a:ahLst/>
              <a:cxnLst/>
              <a:rect l="l" t="t" r="r" b="b"/>
              <a:pathLst>
                <a:path w="1452" h="1330" extrusionOk="0">
                  <a:moveTo>
                    <a:pt x="758" y="0"/>
                  </a:moveTo>
                  <a:cubicBezTo>
                    <a:pt x="354" y="0"/>
                    <a:pt x="0" y="383"/>
                    <a:pt x="116" y="831"/>
                  </a:cubicBezTo>
                  <a:cubicBezTo>
                    <a:pt x="193" y="1131"/>
                    <a:pt x="461" y="1329"/>
                    <a:pt x="757" y="1329"/>
                  </a:cubicBezTo>
                  <a:cubicBezTo>
                    <a:pt x="812" y="1329"/>
                    <a:pt x="868" y="1322"/>
                    <a:pt x="924" y="1308"/>
                  </a:cubicBezTo>
                  <a:cubicBezTo>
                    <a:pt x="1184" y="1242"/>
                    <a:pt x="1377" y="1024"/>
                    <a:pt x="1414" y="758"/>
                  </a:cubicBezTo>
                  <a:cubicBezTo>
                    <a:pt x="1452" y="492"/>
                    <a:pt x="1327" y="231"/>
                    <a:pt x="1096" y="95"/>
                  </a:cubicBezTo>
                  <a:cubicBezTo>
                    <a:pt x="985" y="29"/>
                    <a:pt x="870" y="0"/>
                    <a:pt x="758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6"/>
            <p:cNvSpPr/>
            <p:nvPr/>
          </p:nvSpPr>
          <p:spPr>
            <a:xfrm>
              <a:off x="2196100" y="3164175"/>
              <a:ext cx="36350" cy="33250"/>
            </a:xfrm>
            <a:custGeom>
              <a:avLst/>
              <a:gdLst/>
              <a:ahLst/>
              <a:cxnLst/>
              <a:rect l="l" t="t" r="r" b="b"/>
              <a:pathLst>
                <a:path w="1454" h="1330" extrusionOk="0">
                  <a:moveTo>
                    <a:pt x="759" y="1"/>
                  </a:moveTo>
                  <a:cubicBezTo>
                    <a:pt x="355" y="1"/>
                    <a:pt x="0" y="383"/>
                    <a:pt x="117" y="831"/>
                  </a:cubicBezTo>
                  <a:cubicBezTo>
                    <a:pt x="193" y="1131"/>
                    <a:pt x="462" y="1330"/>
                    <a:pt x="757" y="1330"/>
                  </a:cubicBezTo>
                  <a:cubicBezTo>
                    <a:pt x="812" y="1330"/>
                    <a:pt x="868" y="1323"/>
                    <a:pt x="924" y="1308"/>
                  </a:cubicBezTo>
                  <a:cubicBezTo>
                    <a:pt x="1183" y="1242"/>
                    <a:pt x="1379" y="1025"/>
                    <a:pt x="1416" y="759"/>
                  </a:cubicBezTo>
                  <a:cubicBezTo>
                    <a:pt x="1454" y="493"/>
                    <a:pt x="1326" y="231"/>
                    <a:pt x="1095" y="95"/>
                  </a:cubicBezTo>
                  <a:cubicBezTo>
                    <a:pt x="985" y="30"/>
                    <a:pt x="870" y="1"/>
                    <a:pt x="759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6"/>
            <p:cNvSpPr/>
            <p:nvPr/>
          </p:nvSpPr>
          <p:spPr>
            <a:xfrm>
              <a:off x="1625900" y="2839900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3" y="0"/>
                  </a:moveTo>
                  <a:lnTo>
                    <a:pt x="0" y="6833"/>
                  </a:lnTo>
                  <a:lnTo>
                    <a:pt x="352" y="8196"/>
                  </a:lnTo>
                  <a:lnTo>
                    <a:pt x="26824" y="1365"/>
                  </a:lnTo>
                  <a:lnTo>
                    <a:pt x="26473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6"/>
            <p:cNvSpPr/>
            <p:nvPr/>
          </p:nvSpPr>
          <p:spPr>
            <a:xfrm>
              <a:off x="1634675" y="2874025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3" y="0"/>
                  </a:moveTo>
                  <a:lnTo>
                    <a:pt x="1" y="6831"/>
                  </a:lnTo>
                  <a:lnTo>
                    <a:pt x="353" y="8196"/>
                  </a:lnTo>
                  <a:lnTo>
                    <a:pt x="26825" y="1363"/>
                  </a:lnTo>
                  <a:lnTo>
                    <a:pt x="26473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6"/>
            <p:cNvSpPr/>
            <p:nvPr/>
          </p:nvSpPr>
          <p:spPr>
            <a:xfrm>
              <a:off x="1643475" y="2908075"/>
              <a:ext cx="670625" cy="204925"/>
            </a:xfrm>
            <a:custGeom>
              <a:avLst/>
              <a:gdLst/>
              <a:ahLst/>
              <a:cxnLst/>
              <a:rect l="l" t="t" r="r" b="b"/>
              <a:pathLst>
                <a:path w="26825" h="8197" extrusionOk="0">
                  <a:moveTo>
                    <a:pt x="26473" y="1"/>
                  </a:moveTo>
                  <a:lnTo>
                    <a:pt x="1" y="6834"/>
                  </a:lnTo>
                  <a:lnTo>
                    <a:pt x="352" y="8196"/>
                  </a:lnTo>
                  <a:lnTo>
                    <a:pt x="26824" y="1365"/>
                  </a:lnTo>
                  <a:lnTo>
                    <a:pt x="26473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6"/>
            <p:cNvSpPr/>
            <p:nvPr/>
          </p:nvSpPr>
          <p:spPr>
            <a:xfrm>
              <a:off x="1652275" y="2942200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2" y="0"/>
                  </a:moveTo>
                  <a:lnTo>
                    <a:pt x="0" y="6831"/>
                  </a:lnTo>
                  <a:lnTo>
                    <a:pt x="352" y="8196"/>
                  </a:lnTo>
                  <a:lnTo>
                    <a:pt x="26824" y="1363"/>
                  </a:lnTo>
                  <a:lnTo>
                    <a:pt x="26472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6"/>
            <p:cNvSpPr/>
            <p:nvPr/>
          </p:nvSpPr>
          <p:spPr>
            <a:xfrm>
              <a:off x="1661050" y="2976275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3" y="0"/>
                  </a:moveTo>
                  <a:lnTo>
                    <a:pt x="1" y="6833"/>
                  </a:lnTo>
                  <a:lnTo>
                    <a:pt x="353" y="8196"/>
                  </a:lnTo>
                  <a:lnTo>
                    <a:pt x="26825" y="1365"/>
                  </a:lnTo>
                  <a:lnTo>
                    <a:pt x="26473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6"/>
            <p:cNvSpPr/>
            <p:nvPr/>
          </p:nvSpPr>
          <p:spPr>
            <a:xfrm>
              <a:off x="1743250" y="2894675"/>
              <a:ext cx="471350" cy="232775"/>
            </a:xfrm>
            <a:custGeom>
              <a:avLst/>
              <a:gdLst/>
              <a:ahLst/>
              <a:cxnLst/>
              <a:rect l="l" t="t" r="r" b="b"/>
              <a:pathLst>
                <a:path w="18854" h="9311" extrusionOk="0">
                  <a:moveTo>
                    <a:pt x="17566" y="0"/>
                  </a:moveTo>
                  <a:cubicBezTo>
                    <a:pt x="17559" y="0"/>
                    <a:pt x="17552" y="1"/>
                    <a:pt x="17546" y="3"/>
                  </a:cubicBezTo>
                  <a:lnTo>
                    <a:pt x="71" y="4512"/>
                  </a:lnTo>
                  <a:cubicBezTo>
                    <a:pt x="27" y="4523"/>
                    <a:pt x="1" y="4570"/>
                    <a:pt x="12" y="4614"/>
                  </a:cubicBezTo>
                  <a:lnTo>
                    <a:pt x="1207" y="9249"/>
                  </a:lnTo>
                  <a:cubicBezTo>
                    <a:pt x="1217" y="9286"/>
                    <a:pt x="1251" y="9310"/>
                    <a:pt x="1288" y="9310"/>
                  </a:cubicBezTo>
                  <a:cubicBezTo>
                    <a:pt x="1295" y="9310"/>
                    <a:pt x="1302" y="9310"/>
                    <a:pt x="1308" y="9308"/>
                  </a:cubicBezTo>
                  <a:lnTo>
                    <a:pt x="18783" y="4798"/>
                  </a:lnTo>
                  <a:cubicBezTo>
                    <a:pt x="18827" y="4787"/>
                    <a:pt x="18853" y="4743"/>
                    <a:pt x="18842" y="4697"/>
                  </a:cubicBezTo>
                  <a:lnTo>
                    <a:pt x="17647" y="64"/>
                  </a:lnTo>
                  <a:cubicBezTo>
                    <a:pt x="17637" y="25"/>
                    <a:pt x="17603" y="0"/>
                    <a:pt x="1756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6"/>
            <p:cNvSpPr/>
            <p:nvPr/>
          </p:nvSpPr>
          <p:spPr>
            <a:xfrm>
              <a:off x="1891500" y="2963325"/>
              <a:ext cx="174800" cy="95475"/>
            </a:xfrm>
            <a:custGeom>
              <a:avLst/>
              <a:gdLst/>
              <a:ahLst/>
              <a:cxnLst/>
              <a:rect l="l" t="t" r="r" b="b"/>
              <a:pathLst>
                <a:path w="6992" h="3819" extrusionOk="0">
                  <a:moveTo>
                    <a:pt x="6410" y="1"/>
                  </a:moveTo>
                  <a:cubicBezTo>
                    <a:pt x="6408" y="1"/>
                    <a:pt x="6405" y="1"/>
                    <a:pt x="6402" y="2"/>
                  </a:cubicBezTo>
                  <a:lnTo>
                    <a:pt x="29" y="1646"/>
                  </a:lnTo>
                  <a:cubicBezTo>
                    <a:pt x="11" y="1652"/>
                    <a:pt x="0" y="1670"/>
                    <a:pt x="5" y="1687"/>
                  </a:cubicBezTo>
                  <a:lnTo>
                    <a:pt x="550" y="3793"/>
                  </a:lnTo>
                  <a:cubicBezTo>
                    <a:pt x="553" y="3809"/>
                    <a:pt x="565" y="3819"/>
                    <a:pt x="579" y="3819"/>
                  </a:cubicBezTo>
                  <a:cubicBezTo>
                    <a:pt x="582" y="3819"/>
                    <a:pt x="586" y="3818"/>
                    <a:pt x="589" y="3817"/>
                  </a:cubicBezTo>
                  <a:lnTo>
                    <a:pt x="6963" y="2173"/>
                  </a:lnTo>
                  <a:cubicBezTo>
                    <a:pt x="6981" y="2169"/>
                    <a:pt x="6991" y="2151"/>
                    <a:pt x="6987" y="2131"/>
                  </a:cubicBezTo>
                  <a:lnTo>
                    <a:pt x="6444" y="26"/>
                  </a:lnTo>
                  <a:cubicBezTo>
                    <a:pt x="6441" y="11"/>
                    <a:pt x="6426" y="1"/>
                    <a:pt x="6410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6"/>
            <p:cNvSpPr/>
            <p:nvPr/>
          </p:nvSpPr>
          <p:spPr>
            <a:xfrm>
              <a:off x="1773975" y="3008875"/>
              <a:ext cx="94350" cy="85975"/>
            </a:xfrm>
            <a:custGeom>
              <a:avLst/>
              <a:gdLst/>
              <a:ahLst/>
              <a:cxnLst/>
              <a:rect l="l" t="t" r="r" b="b"/>
              <a:pathLst>
                <a:path w="3774" h="3439" extrusionOk="0">
                  <a:moveTo>
                    <a:pt x="1887" y="0"/>
                  </a:moveTo>
                  <a:cubicBezTo>
                    <a:pt x="1447" y="0"/>
                    <a:pt x="1007" y="169"/>
                    <a:pt x="671" y="505"/>
                  </a:cubicBezTo>
                  <a:cubicBezTo>
                    <a:pt x="0" y="1175"/>
                    <a:pt x="0" y="2263"/>
                    <a:pt x="671" y="2936"/>
                  </a:cubicBezTo>
                  <a:cubicBezTo>
                    <a:pt x="1007" y="3271"/>
                    <a:pt x="1447" y="3438"/>
                    <a:pt x="1887" y="3438"/>
                  </a:cubicBezTo>
                  <a:cubicBezTo>
                    <a:pt x="2327" y="3438"/>
                    <a:pt x="2767" y="3271"/>
                    <a:pt x="3104" y="2936"/>
                  </a:cubicBezTo>
                  <a:cubicBezTo>
                    <a:pt x="3774" y="2263"/>
                    <a:pt x="3774" y="1175"/>
                    <a:pt x="3104" y="505"/>
                  </a:cubicBezTo>
                  <a:cubicBezTo>
                    <a:pt x="2767" y="169"/>
                    <a:pt x="2327" y="0"/>
                    <a:pt x="1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6"/>
            <p:cNvSpPr/>
            <p:nvPr/>
          </p:nvSpPr>
          <p:spPr>
            <a:xfrm>
              <a:off x="2087600" y="2927500"/>
              <a:ext cx="97700" cy="86000"/>
            </a:xfrm>
            <a:custGeom>
              <a:avLst/>
              <a:gdLst/>
              <a:ahLst/>
              <a:cxnLst/>
              <a:rect l="l" t="t" r="r" b="b"/>
              <a:pathLst>
                <a:path w="3908" h="3440" extrusionOk="0">
                  <a:moveTo>
                    <a:pt x="1956" y="0"/>
                  </a:moveTo>
                  <a:cubicBezTo>
                    <a:pt x="1288" y="0"/>
                    <a:pt x="653" y="391"/>
                    <a:pt x="374" y="1046"/>
                  </a:cubicBezTo>
                  <a:cubicBezTo>
                    <a:pt x="0" y="1918"/>
                    <a:pt x="407" y="2927"/>
                    <a:pt x="1279" y="3301"/>
                  </a:cubicBezTo>
                  <a:cubicBezTo>
                    <a:pt x="1499" y="3395"/>
                    <a:pt x="1728" y="3439"/>
                    <a:pt x="1954" y="3439"/>
                  </a:cubicBezTo>
                  <a:cubicBezTo>
                    <a:pt x="2621" y="3439"/>
                    <a:pt x="3257" y="3047"/>
                    <a:pt x="3536" y="2395"/>
                  </a:cubicBezTo>
                  <a:cubicBezTo>
                    <a:pt x="3908" y="1523"/>
                    <a:pt x="3503" y="512"/>
                    <a:pt x="2629" y="138"/>
                  </a:cubicBezTo>
                  <a:cubicBezTo>
                    <a:pt x="2409" y="44"/>
                    <a:pt x="2181" y="0"/>
                    <a:pt x="1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6"/>
            <p:cNvSpPr/>
            <p:nvPr/>
          </p:nvSpPr>
          <p:spPr>
            <a:xfrm>
              <a:off x="1773650" y="3005000"/>
              <a:ext cx="97975" cy="93750"/>
            </a:xfrm>
            <a:custGeom>
              <a:avLst/>
              <a:gdLst/>
              <a:ahLst/>
              <a:cxnLst/>
              <a:rect l="l" t="t" r="r" b="b"/>
              <a:pathLst>
                <a:path w="3919" h="3750" extrusionOk="0">
                  <a:moveTo>
                    <a:pt x="1896" y="312"/>
                  </a:moveTo>
                  <a:cubicBezTo>
                    <a:pt x="1925" y="312"/>
                    <a:pt x="1954" y="313"/>
                    <a:pt x="1983" y="315"/>
                  </a:cubicBezTo>
                  <a:cubicBezTo>
                    <a:pt x="2664" y="348"/>
                    <a:pt x="3244" y="822"/>
                    <a:pt x="3413" y="1484"/>
                  </a:cubicBezTo>
                  <a:cubicBezTo>
                    <a:pt x="3583" y="2139"/>
                    <a:pt x="3312" y="2827"/>
                    <a:pt x="2743" y="3192"/>
                  </a:cubicBezTo>
                  <a:cubicBezTo>
                    <a:pt x="2486" y="3357"/>
                    <a:pt x="2193" y="3438"/>
                    <a:pt x="1901" y="3438"/>
                  </a:cubicBezTo>
                  <a:cubicBezTo>
                    <a:pt x="1548" y="3438"/>
                    <a:pt x="1197" y="3319"/>
                    <a:pt x="910" y="3084"/>
                  </a:cubicBezTo>
                  <a:cubicBezTo>
                    <a:pt x="387" y="2658"/>
                    <a:pt x="198" y="1941"/>
                    <a:pt x="442" y="1310"/>
                  </a:cubicBezTo>
                  <a:cubicBezTo>
                    <a:pt x="675" y="709"/>
                    <a:pt x="1253" y="312"/>
                    <a:pt x="1896" y="312"/>
                  </a:cubicBezTo>
                  <a:close/>
                  <a:moveTo>
                    <a:pt x="1898" y="0"/>
                  </a:moveTo>
                  <a:cubicBezTo>
                    <a:pt x="1836" y="0"/>
                    <a:pt x="1773" y="3"/>
                    <a:pt x="1710" y="9"/>
                  </a:cubicBezTo>
                  <a:cubicBezTo>
                    <a:pt x="736" y="108"/>
                    <a:pt x="0" y="941"/>
                    <a:pt x="24" y="1921"/>
                  </a:cubicBezTo>
                  <a:cubicBezTo>
                    <a:pt x="49" y="2902"/>
                    <a:pt x="822" y="3697"/>
                    <a:pt x="1802" y="3748"/>
                  </a:cubicBezTo>
                  <a:cubicBezTo>
                    <a:pt x="1834" y="3749"/>
                    <a:pt x="1865" y="3750"/>
                    <a:pt x="1897" y="3750"/>
                  </a:cubicBezTo>
                  <a:cubicBezTo>
                    <a:pt x="2056" y="3750"/>
                    <a:pt x="2215" y="3731"/>
                    <a:pt x="2369" y="3691"/>
                  </a:cubicBezTo>
                  <a:cubicBezTo>
                    <a:pt x="3319" y="3444"/>
                    <a:pt x="3919" y="2510"/>
                    <a:pt x="3745" y="1546"/>
                  </a:cubicBezTo>
                  <a:cubicBezTo>
                    <a:pt x="3585" y="643"/>
                    <a:pt x="2797" y="0"/>
                    <a:pt x="189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6"/>
            <p:cNvSpPr/>
            <p:nvPr/>
          </p:nvSpPr>
          <p:spPr>
            <a:xfrm>
              <a:off x="1805725" y="3009000"/>
              <a:ext cx="12775" cy="15375"/>
            </a:xfrm>
            <a:custGeom>
              <a:avLst/>
              <a:gdLst/>
              <a:ahLst/>
              <a:cxnLst/>
              <a:rect l="l" t="t" r="r" b="b"/>
              <a:pathLst>
                <a:path w="511" h="615" extrusionOk="0">
                  <a:moveTo>
                    <a:pt x="379" y="1"/>
                  </a:moveTo>
                  <a:lnTo>
                    <a:pt x="1" y="98"/>
                  </a:lnTo>
                  <a:lnTo>
                    <a:pt x="135" y="614"/>
                  </a:lnTo>
                  <a:lnTo>
                    <a:pt x="511" y="515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6"/>
            <p:cNvSpPr/>
            <p:nvPr/>
          </p:nvSpPr>
          <p:spPr>
            <a:xfrm>
              <a:off x="1823750" y="3079450"/>
              <a:ext cx="12775" cy="15400"/>
            </a:xfrm>
            <a:custGeom>
              <a:avLst/>
              <a:gdLst/>
              <a:ahLst/>
              <a:cxnLst/>
              <a:rect l="l" t="t" r="r" b="b"/>
              <a:pathLst>
                <a:path w="511" h="616" extrusionOk="0">
                  <a:moveTo>
                    <a:pt x="376" y="0"/>
                  </a:moveTo>
                  <a:lnTo>
                    <a:pt x="1" y="99"/>
                  </a:lnTo>
                  <a:lnTo>
                    <a:pt x="132" y="616"/>
                  </a:lnTo>
                  <a:lnTo>
                    <a:pt x="510" y="517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6"/>
            <p:cNvSpPr/>
            <p:nvPr/>
          </p:nvSpPr>
          <p:spPr>
            <a:xfrm>
              <a:off x="1778375" y="3035450"/>
              <a:ext cx="15450" cy="12975"/>
            </a:xfrm>
            <a:custGeom>
              <a:avLst/>
              <a:gdLst/>
              <a:ahLst/>
              <a:cxnLst/>
              <a:rect l="l" t="t" r="r" b="b"/>
              <a:pathLst>
                <a:path w="618" h="519" extrusionOk="0">
                  <a:moveTo>
                    <a:pt x="103" y="0"/>
                  </a:moveTo>
                  <a:lnTo>
                    <a:pt x="0" y="376"/>
                  </a:lnTo>
                  <a:lnTo>
                    <a:pt x="514" y="519"/>
                  </a:lnTo>
                  <a:lnTo>
                    <a:pt x="618" y="14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6"/>
            <p:cNvSpPr/>
            <p:nvPr/>
          </p:nvSpPr>
          <p:spPr>
            <a:xfrm>
              <a:off x="1848375" y="3055000"/>
              <a:ext cx="15450" cy="13000"/>
            </a:xfrm>
            <a:custGeom>
              <a:avLst/>
              <a:gdLst/>
              <a:ahLst/>
              <a:cxnLst/>
              <a:rect l="l" t="t" r="r" b="b"/>
              <a:pathLst>
                <a:path w="618" h="520" extrusionOk="0">
                  <a:moveTo>
                    <a:pt x="103" y="0"/>
                  </a:moveTo>
                  <a:lnTo>
                    <a:pt x="0" y="376"/>
                  </a:lnTo>
                  <a:lnTo>
                    <a:pt x="514" y="519"/>
                  </a:lnTo>
                  <a:lnTo>
                    <a:pt x="618" y="14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6"/>
            <p:cNvSpPr/>
            <p:nvPr/>
          </p:nvSpPr>
          <p:spPr>
            <a:xfrm>
              <a:off x="1787050" y="3069275"/>
              <a:ext cx="16350" cy="16300"/>
            </a:xfrm>
            <a:custGeom>
              <a:avLst/>
              <a:gdLst/>
              <a:ahLst/>
              <a:cxnLst/>
              <a:rect l="l" t="t" r="r" b="b"/>
              <a:pathLst>
                <a:path w="654" h="652" extrusionOk="0">
                  <a:moveTo>
                    <a:pt x="381" y="1"/>
                  </a:moveTo>
                  <a:lnTo>
                    <a:pt x="0" y="372"/>
                  </a:lnTo>
                  <a:lnTo>
                    <a:pt x="273" y="651"/>
                  </a:lnTo>
                  <a:lnTo>
                    <a:pt x="653" y="27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6"/>
            <p:cNvSpPr/>
            <p:nvPr/>
          </p:nvSpPr>
          <p:spPr>
            <a:xfrm>
              <a:off x="1838850" y="3018400"/>
              <a:ext cx="16350" cy="16300"/>
            </a:xfrm>
            <a:custGeom>
              <a:avLst/>
              <a:gdLst/>
              <a:ahLst/>
              <a:cxnLst/>
              <a:rect l="l" t="t" r="r" b="b"/>
              <a:pathLst>
                <a:path w="654" h="652" extrusionOk="0">
                  <a:moveTo>
                    <a:pt x="381" y="1"/>
                  </a:moveTo>
                  <a:lnTo>
                    <a:pt x="1" y="374"/>
                  </a:lnTo>
                  <a:lnTo>
                    <a:pt x="273" y="651"/>
                  </a:lnTo>
                  <a:lnTo>
                    <a:pt x="654" y="27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6"/>
            <p:cNvSpPr/>
            <p:nvPr/>
          </p:nvSpPr>
          <p:spPr>
            <a:xfrm>
              <a:off x="2088750" y="2923375"/>
              <a:ext cx="98250" cy="94075"/>
            </a:xfrm>
            <a:custGeom>
              <a:avLst/>
              <a:gdLst/>
              <a:ahLst/>
              <a:cxnLst/>
              <a:rect l="l" t="t" r="r" b="b"/>
              <a:pathLst>
                <a:path w="3930" h="3763" extrusionOk="0">
                  <a:moveTo>
                    <a:pt x="1910" y="323"/>
                  </a:moveTo>
                  <a:cubicBezTo>
                    <a:pt x="1937" y="323"/>
                    <a:pt x="1966" y="323"/>
                    <a:pt x="1994" y="325"/>
                  </a:cubicBezTo>
                  <a:cubicBezTo>
                    <a:pt x="2581" y="358"/>
                    <a:pt x="3099" y="716"/>
                    <a:pt x="3337" y="1255"/>
                  </a:cubicBezTo>
                  <a:cubicBezTo>
                    <a:pt x="3574" y="1793"/>
                    <a:pt x="3488" y="2419"/>
                    <a:pt x="3117" y="2874"/>
                  </a:cubicBezTo>
                  <a:cubicBezTo>
                    <a:pt x="2815" y="3241"/>
                    <a:pt x="2370" y="3447"/>
                    <a:pt x="1906" y="3447"/>
                  </a:cubicBezTo>
                  <a:cubicBezTo>
                    <a:pt x="1795" y="3447"/>
                    <a:pt x="1683" y="3435"/>
                    <a:pt x="1572" y="3411"/>
                  </a:cubicBezTo>
                  <a:cubicBezTo>
                    <a:pt x="998" y="3285"/>
                    <a:pt x="543" y="2846"/>
                    <a:pt x="396" y="2277"/>
                  </a:cubicBezTo>
                  <a:cubicBezTo>
                    <a:pt x="141" y="1282"/>
                    <a:pt x="897" y="323"/>
                    <a:pt x="1910" y="323"/>
                  </a:cubicBezTo>
                  <a:close/>
                  <a:moveTo>
                    <a:pt x="1906" y="1"/>
                  </a:moveTo>
                  <a:cubicBezTo>
                    <a:pt x="1843" y="1"/>
                    <a:pt x="1779" y="4"/>
                    <a:pt x="1715" y="11"/>
                  </a:cubicBezTo>
                  <a:cubicBezTo>
                    <a:pt x="737" y="110"/>
                    <a:pt x="0" y="945"/>
                    <a:pt x="25" y="1927"/>
                  </a:cubicBezTo>
                  <a:cubicBezTo>
                    <a:pt x="49" y="2909"/>
                    <a:pt x="827" y="3707"/>
                    <a:pt x="1807" y="3760"/>
                  </a:cubicBezTo>
                  <a:cubicBezTo>
                    <a:pt x="1837" y="3761"/>
                    <a:pt x="1866" y="3762"/>
                    <a:pt x="1896" y="3762"/>
                  </a:cubicBezTo>
                  <a:cubicBezTo>
                    <a:pt x="2059" y="3762"/>
                    <a:pt x="2220" y="3742"/>
                    <a:pt x="2378" y="3701"/>
                  </a:cubicBezTo>
                  <a:cubicBezTo>
                    <a:pt x="3330" y="3455"/>
                    <a:pt x="3930" y="2516"/>
                    <a:pt x="3756" y="1549"/>
                  </a:cubicBezTo>
                  <a:cubicBezTo>
                    <a:pt x="3594" y="645"/>
                    <a:pt x="2808" y="1"/>
                    <a:pt x="190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6"/>
            <p:cNvSpPr/>
            <p:nvPr/>
          </p:nvSpPr>
          <p:spPr>
            <a:xfrm>
              <a:off x="2121050" y="2927575"/>
              <a:ext cx="12825" cy="15375"/>
            </a:xfrm>
            <a:custGeom>
              <a:avLst/>
              <a:gdLst/>
              <a:ahLst/>
              <a:cxnLst/>
              <a:rect l="l" t="t" r="r" b="b"/>
              <a:pathLst>
                <a:path w="513" h="615" extrusionOk="0">
                  <a:moveTo>
                    <a:pt x="379" y="1"/>
                  </a:moveTo>
                  <a:lnTo>
                    <a:pt x="1" y="98"/>
                  </a:lnTo>
                  <a:lnTo>
                    <a:pt x="135" y="614"/>
                  </a:lnTo>
                  <a:lnTo>
                    <a:pt x="513" y="51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6"/>
            <p:cNvSpPr/>
            <p:nvPr/>
          </p:nvSpPr>
          <p:spPr>
            <a:xfrm>
              <a:off x="2139250" y="2997900"/>
              <a:ext cx="12775" cy="15375"/>
            </a:xfrm>
            <a:custGeom>
              <a:avLst/>
              <a:gdLst/>
              <a:ahLst/>
              <a:cxnLst/>
              <a:rect l="l" t="t" r="r" b="b"/>
              <a:pathLst>
                <a:path w="511" h="615" extrusionOk="0">
                  <a:moveTo>
                    <a:pt x="376" y="1"/>
                  </a:moveTo>
                  <a:lnTo>
                    <a:pt x="0" y="98"/>
                  </a:lnTo>
                  <a:lnTo>
                    <a:pt x="132" y="614"/>
                  </a:lnTo>
                  <a:lnTo>
                    <a:pt x="510" y="515"/>
                  </a:lnTo>
                  <a:lnTo>
                    <a:pt x="376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6"/>
            <p:cNvSpPr/>
            <p:nvPr/>
          </p:nvSpPr>
          <p:spPr>
            <a:xfrm>
              <a:off x="2093750" y="2954225"/>
              <a:ext cx="15450" cy="13000"/>
            </a:xfrm>
            <a:custGeom>
              <a:avLst/>
              <a:gdLst/>
              <a:ahLst/>
              <a:cxnLst/>
              <a:rect l="l" t="t" r="r" b="b"/>
              <a:pathLst>
                <a:path w="618" h="520" extrusionOk="0">
                  <a:moveTo>
                    <a:pt x="104" y="1"/>
                  </a:moveTo>
                  <a:lnTo>
                    <a:pt x="0" y="377"/>
                  </a:lnTo>
                  <a:lnTo>
                    <a:pt x="512" y="519"/>
                  </a:lnTo>
                  <a:lnTo>
                    <a:pt x="618" y="144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6"/>
            <p:cNvSpPr/>
            <p:nvPr/>
          </p:nvSpPr>
          <p:spPr>
            <a:xfrm>
              <a:off x="2163625" y="2973575"/>
              <a:ext cx="15475" cy="13000"/>
            </a:xfrm>
            <a:custGeom>
              <a:avLst/>
              <a:gdLst/>
              <a:ahLst/>
              <a:cxnLst/>
              <a:rect l="l" t="t" r="r" b="b"/>
              <a:pathLst>
                <a:path w="619" h="520" extrusionOk="0">
                  <a:moveTo>
                    <a:pt x="104" y="0"/>
                  </a:moveTo>
                  <a:lnTo>
                    <a:pt x="1" y="376"/>
                  </a:lnTo>
                  <a:lnTo>
                    <a:pt x="515" y="519"/>
                  </a:lnTo>
                  <a:lnTo>
                    <a:pt x="619" y="143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6"/>
            <p:cNvSpPr/>
            <p:nvPr/>
          </p:nvSpPr>
          <p:spPr>
            <a:xfrm>
              <a:off x="2102375" y="2987850"/>
              <a:ext cx="16350" cy="16300"/>
            </a:xfrm>
            <a:custGeom>
              <a:avLst/>
              <a:gdLst/>
              <a:ahLst/>
              <a:cxnLst/>
              <a:rect l="l" t="t" r="r" b="b"/>
              <a:pathLst>
                <a:path w="654" h="652" extrusionOk="0">
                  <a:moveTo>
                    <a:pt x="381" y="1"/>
                  </a:moveTo>
                  <a:lnTo>
                    <a:pt x="0" y="372"/>
                  </a:lnTo>
                  <a:lnTo>
                    <a:pt x="273" y="651"/>
                  </a:lnTo>
                  <a:lnTo>
                    <a:pt x="653" y="27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6"/>
            <p:cNvSpPr/>
            <p:nvPr/>
          </p:nvSpPr>
          <p:spPr>
            <a:xfrm>
              <a:off x="2154175" y="2937200"/>
              <a:ext cx="16350" cy="16275"/>
            </a:xfrm>
            <a:custGeom>
              <a:avLst/>
              <a:gdLst/>
              <a:ahLst/>
              <a:cxnLst/>
              <a:rect l="l" t="t" r="r" b="b"/>
              <a:pathLst>
                <a:path w="654" h="651" extrusionOk="0">
                  <a:moveTo>
                    <a:pt x="381" y="0"/>
                  </a:moveTo>
                  <a:lnTo>
                    <a:pt x="1" y="372"/>
                  </a:lnTo>
                  <a:lnTo>
                    <a:pt x="273" y="651"/>
                  </a:lnTo>
                  <a:lnTo>
                    <a:pt x="654" y="277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6"/>
            <p:cNvSpPr/>
            <p:nvPr/>
          </p:nvSpPr>
          <p:spPr>
            <a:xfrm>
              <a:off x="1639150" y="2928850"/>
              <a:ext cx="46325" cy="46350"/>
            </a:xfrm>
            <a:custGeom>
              <a:avLst/>
              <a:gdLst/>
              <a:ahLst/>
              <a:cxnLst/>
              <a:rect l="l" t="t" r="r" b="b"/>
              <a:pathLst>
                <a:path w="1853" h="1854" extrusionOk="0">
                  <a:moveTo>
                    <a:pt x="1473" y="0"/>
                  </a:moveTo>
                  <a:lnTo>
                    <a:pt x="0" y="381"/>
                  </a:lnTo>
                  <a:lnTo>
                    <a:pt x="380" y="1853"/>
                  </a:lnTo>
                  <a:lnTo>
                    <a:pt x="1853" y="1473"/>
                  </a:lnTo>
                  <a:lnTo>
                    <a:pt x="147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6"/>
            <p:cNvSpPr/>
            <p:nvPr/>
          </p:nvSpPr>
          <p:spPr>
            <a:xfrm>
              <a:off x="1653250" y="2941150"/>
              <a:ext cx="23325" cy="24375"/>
            </a:xfrm>
            <a:custGeom>
              <a:avLst/>
              <a:gdLst/>
              <a:ahLst/>
              <a:cxnLst/>
              <a:rect l="l" t="t" r="r" b="b"/>
              <a:pathLst>
                <a:path w="933" h="975" extrusionOk="0">
                  <a:moveTo>
                    <a:pt x="298" y="214"/>
                  </a:moveTo>
                  <a:lnTo>
                    <a:pt x="513" y="497"/>
                  </a:lnTo>
                  <a:lnTo>
                    <a:pt x="249" y="566"/>
                  </a:lnTo>
                  <a:lnTo>
                    <a:pt x="298" y="214"/>
                  </a:lnTo>
                  <a:close/>
                  <a:moveTo>
                    <a:pt x="346" y="1"/>
                  </a:moveTo>
                  <a:lnTo>
                    <a:pt x="157" y="49"/>
                  </a:lnTo>
                  <a:lnTo>
                    <a:pt x="1" y="974"/>
                  </a:lnTo>
                  <a:lnTo>
                    <a:pt x="199" y="924"/>
                  </a:lnTo>
                  <a:lnTo>
                    <a:pt x="225" y="728"/>
                  </a:lnTo>
                  <a:lnTo>
                    <a:pt x="610" y="627"/>
                  </a:lnTo>
                  <a:lnTo>
                    <a:pt x="730" y="788"/>
                  </a:lnTo>
                  <a:lnTo>
                    <a:pt x="933" y="735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6"/>
            <p:cNvSpPr/>
            <p:nvPr/>
          </p:nvSpPr>
          <p:spPr>
            <a:xfrm>
              <a:off x="1578800" y="2954000"/>
              <a:ext cx="71725" cy="278000"/>
            </a:xfrm>
            <a:custGeom>
              <a:avLst/>
              <a:gdLst/>
              <a:ahLst/>
              <a:cxnLst/>
              <a:rect l="l" t="t" r="r" b="b"/>
              <a:pathLst>
                <a:path w="2869" h="11120" extrusionOk="0">
                  <a:moveTo>
                    <a:pt x="1" y="1"/>
                  </a:moveTo>
                  <a:cubicBezTo>
                    <a:pt x="102" y="469"/>
                    <a:pt x="216" y="933"/>
                    <a:pt x="322" y="1401"/>
                  </a:cubicBezTo>
                  <a:lnTo>
                    <a:pt x="660" y="2797"/>
                  </a:lnTo>
                  <a:cubicBezTo>
                    <a:pt x="884" y="3726"/>
                    <a:pt x="1120" y="4654"/>
                    <a:pt x="1359" y="5579"/>
                  </a:cubicBezTo>
                  <a:cubicBezTo>
                    <a:pt x="1599" y="6506"/>
                    <a:pt x="1840" y="7432"/>
                    <a:pt x="2093" y="8355"/>
                  </a:cubicBezTo>
                  <a:lnTo>
                    <a:pt x="2473" y="9739"/>
                  </a:lnTo>
                  <a:cubicBezTo>
                    <a:pt x="2605" y="10199"/>
                    <a:pt x="2733" y="10660"/>
                    <a:pt x="2869" y="11119"/>
                  </a:cubicBezTo>
                  <a:cubicBezTo>
                    <a:pt x="2768" y="10651"/>
                    <a:pt x="2654" y="10185"/>
                    <a:pt x="2548" y="9720"/>
                  </a:cubicBezTo>
                  <a:lnTo>
                    <a:pt x="2210" y="8324"/>
                  </a:lnTo>
                  <a:cubicBezTo>
                    <a:pt x="1985" y="7394"/>
                    <a:pt x="1750" y="6465"/>
                    <a:pt x="1511" y="5539"/>
                  </a:cubicBezTo>
                  <a:cubicBezTo>
                    <a:pt x="1271" y="4614"/>
                    <a:pt x="1029" y="3689"/>
                    <a:pt x="777" y="2766"/>
                  </a:cubicBezTo>
                  <a:lnTo>
                    <a:pt x="396" y="1381"/>
                  </a:lnTo>
                  <a:cubicBezTo>
                    <a:pt x="265" y="922"/>
                    <a:pt x="137" y="460"/>
                    <a:pt x="1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6"/>
            <p:cNvSpPr/>
            <p:nvPr/>
          </p:nvSpPr>
          <p:spPr>
            <a:xfrm>
              <a:off x="1625025" y="2759900"/>
              <a:ext cx="481500" cy="124200"/>
            </a:xfrm>
            <a:custGeom>
              <a:avLst/>
              <a:gdLst/>
              <a:ahLst/>
              <a:cxnLst/>
              <a:rect l="l" t="t" r="r" b="b"/>
              <a:pathLst>
                <a:path w="19260" h="4968" extrusionOk="0">
                  <a:moveTo>
                    <a:pt x="19259" y="0"/>
                  </a:moveTo>
                  <a:cubicBezTo>
                    <a:pt x="18450" y="189"/>
                    <a:pt x="17646" y="389"/>
                    <a:pt x="16842" y="583"/>
                  </a:cubicBezTo>
                  <a:lnTo>
                    <a:pt x="14429" y="1183"/>
                  </a:lnTo>
                  <a:cubicBezTo>
                    <a:pt x="12820" y="1585"/>
                    <a:pt x="11215" y="2000"/>
                    <a:pt x="9609" y="2409"/>
                  </a:cubicBezTo>
                  <a:cubicBezTo>
                    <a:pt x="8007" y="2829"/>
                    <a:pt x="6400" y="3242"/>
                    <a:pt x="4800" y="3668"/>
                  </a:cubicBezTo>
                  <a:lnTo>
                    <a:pt x="2398" y="4310"/>
                  </a:lnTo>
                  <a:cubicBezTo>
                    <a:pt x="1598" y="4528"/>
                    <a:pt x="796" y="4743"/>
                    <a:pt x="0" y="4967"/>
                  </a:cubicBezTo>
                  <a:cubicBezTo>
                    <a:pt x="807" y="4780"/>
                    <a:pt x="1611" y="4578"/>
                    <a:pt x="2418" y="4385"/>
                  </a:cubicBezTo>
                  <a:lnTo>
                    <a:pt x="4831" y="3785"/>
                  </a:lnTo>
                  <a:cubicBezTo>
                    <a:pt x="6437" y="3383"/>
                    <a:pt x="8042" y="2967"/>
                    <a:pt x="9648" y="2561"/>
                  </a:cubicBezTo>
                  <a:cubicBezTo>
                    <a:pt x="11253" y="2141"/>
                    <a:pt x="12857" y="1728"/>
                    <a:pt x="14459" y="1301"/>
                  </a:cubicBezTo>
                  <a:lnTo>
                    <a:pt x="16861" y="660"/>
                  </a:lnTo>
                  <a:cubicBezTo>
                    <a:pt x="17659" y="440"/>
                    <a:pt x="18461" y="224"/>
                    <a:pt x="19259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6"/>
            <p:cNvSpPr/>
            <p:nvPr/>
          </p:nvSpPr>
          <p:spPr>
            <a:xfrm>
              <a:off x="1569525" y="2898550"/>
              <a:ext cx="26000" cy="24400"/>
            </a:xfrm>
            <a:custGeom>
              <a:avLst/>
              <a:gdLst/>
              <a:ahLst/>
              <a:cxnLst/>
              <a:rect l="l" t="t" r="r" b="b"/>
              <a:pathLst>
                <a:path w="1040" h="976" extrusionOk="0">
                  <a:moveTo>
                    <a:pt x="502" y="1"/>
                  </a:moveTo>
                  <a:cubicBezTo>
                    <a:pt x="474" y="1"/>
                    <a:pt x="446" y="3"/>
                    <a:pt x="418" y="8"/>
                  </a:cubicBezTo>
                  <a:cubicBezTo>
                    <a:pt x="288" y="30"/>
                    <a:pt x="174" y="105"/>
                    <a:pt x="99" y="215"/>
                  </a:cubicBezTo>
                  <a:cubicBezTo>
                    <a:pt x="25" y="329"/>
                    <a:pt x="0" y="470"/>
                    <a:pt x="36" y="604"/>
                  </a:cubicBezTo>
                  <a:cubicBezTo>
                    <a:pt x="88" y="826"/>
                    <a:pt x="285" y="975"/>
                    <a:pt x="503" y="975"/>
                  </a:cubicBezTo>
                  <a:cubicBezTo>
                    <a:pt x="543" y="975"/>
                    <a:pt x="584" y="970"/>
                    <a:pt x="625" y="960"/>
                  </a:cubicBezTo>
                  <a:cubicBezTo>
                    <a:pt x="886" y="892"/>
                    <a:pt x="1040" y="623"/>
                    <a:pt x="967" y="364"/>
                  </a:cubicBezTo>
                  <a:lnTo>
                    <a:pt x="967" y="364"/>
                  </a:lnTo>
                  <a:cubicBezTo>
                    <a:pt x="996" y="476"/>
                    <a:pt x="976" y="595"/>
                    <a:pt x="910" y="692"/>
                  </a:cubicBezTo>
                  <a:cubicBezTo>
                    <a:pt x="849" y="784"/>
                    <a:pt x="750" y="848"/>
                    <a:pt x="640" y="863"/>
                  </a:cubicBezTo>
                  <a:cubicBezTo>
                    <a:pt x="620" y="866"/>
                    <a:pt x="599" y="867"/>
                    <a:pt x="579" y="867"/>
                  </a:cubicBezTo>
                  <a:cubicBezTo>
                    <a:pt x="497" y="867"/>
                    <a:pt x="416" y="843"/>
                    <a:pt x="348" y="797"/>
                  </a:cubicBezTo>
                  <a:cubicBezTo>
                    <a:pt x="269" y="742"/>
                    <a:pt x="211" y="659"/>
                    <a:pt x="187" y="564"/>
                  </a:cubicBezTo>
                  <a:cubicBezTo>
                    <a:pt x="134" y="364"/>
                    <a:pt x="244" y="155"/>
                    <a:pt x="438" y="83"/>
                  </a:cubicBezTo>
                  <a:cubicBezTo>
                    <a:pt x="483" y="67"/>
                    <a:pt x="529" y="59"/>
                    <a:pt x="576" y="59"/>
                  </a:cubicBezTo>
                  <a:cubicBezTo>
                    <a:pt x="639" y="59"/>
                    <a:pt x="702" y="73"/>
                    <a:pt x="759" y="103"/>
                  </a:cubicBezTo>
                  <a:cubicBezTo>
                    <a:pt x="862" y="155"/>
                    <a:pt x="939" y="250"/>
                    <a:pt x="967" y="364"/>
                  </a:cubicBezTo>
                  <a:lnTo>
                    <a:pt x="967" y="362"/>
                  </a:lnTo>
                  <a:cubicBezTo>
                    <a:pt x="913" y="148"/>
                    <a:pt x="718" y="1"/>
                    <a:pt x="502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6"/>
            <p:cNvSpPr/>
            <p:nvPr/>
          </p:nvSpPr>
          <p:spPr>
            <a:xfrm>
              <a:off x="1581175" y="2902125"/>
              <a:ext cx="12600" cy="15400"/>
            </a:xfrm>
            <a:custGeom>
              <a:avLst/>
              <a:gdLst/>
              <a:ahLst/>
              <a:cxnLst/>
              <a:rect l="l" t="t" r="r" b="b"/>
              <a:pathLst>
                <a:path w="504" h="616" extrusionOk="0">
                  <a:moveTo>
                    <a:pt x="145" y="1"/>
                  </a:moveTo>
                  <a:cubicBezTo>
                    <a:pt x="94" y="1"/>
                    <a:pt x="44" y="16"/>
                    <a:pt x="0" y="45"/>
                  </a:cubicBezTo>
                  <a:cubicBezTo>
                    <a:pt x="163" y="72"/>
                    <a:pt x="255" y="166"/>
                    <a:pt x="282" y="276"/>
                  </a:cubicBezTo>
                  <a:cubicBezTo>
                    <a:pt x="310" y="386"/>
                    <a:pt x="277" y="513"/>
                    <a:pt x="148" y="614"/>
                  </a:cubicBezTo>
                  <a:cubicBezTo>
                    <a:pt x="156" y="615"/>
                    <a:pt x="164" y="616"/>
                    <a:pt x="172" y="616"/>
                  </a:cubicBezTo>
                  <a:cubicBezTo>
                    <a:pt x="254" y="616"/>
                    <a:pt x="331" y="577"/>
                    <a:pt x="381" y="511"/>
                  </a:cubicBezTo>
                  <a:cubicBezTo>
                    <a:pt x="504" y="346"/>
                    <a:pt x="442" y="109"/>
                    <a:pt x="253" y="25"/>
                  </a:cubicBezTo>
                  <a:cubicBezTo>
                    <a:pt x="219" y="9"/>
                    <a:pt x="182" y="1"/>
                    <a:pt x="14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6"/>
            <p:cNvSpPr/>
            <p:nvPr/>
          </p:nvSpPr>
          <p:spPr>
            <a:xfrm>
              <a:off x="2261325" y="2719700"/>
              <a:ext cx="26925" cy="24175"/>
            </a:xfrm>
            <a:custGeom>
              <a:avLst/>
              <a:gdLst/>
              <a:ahLst/>
              <a:cxnLst/>
              <a:rect l="l" t="t" r="r" b="b"/>
              <a:pathLst>
                <a:path w="1077" h="967" extrusionOk="0">
                  <a:moveTo>
                    <a:pt x="1025" y="362"/>
                  </a:moveTo>
                  <a:cubicBezTo>
                    <a:pt x="1028" y="373"/>
                    <a:pt x="1030" y="383"/>
                    <a:pt x="1032" y="394"/>
                  </a:cubicBezTo>
                  <a:lnTo>
                    <a:pt x="1032" y="394"/>
                  </a:lnTo>
                  <a:cubicBezTo>
                    <a:pt x="1030" y="383"/>
                    <a:pt x="1028" y="373"/>
                    <a:pt x="1025" y="362"/>
                  </a:cubicBezTo>
                  <a:close/>
                  <a:moveTo>
                    <a:pt x="561" y="1"/>
                  </a:moveTo>
                  <a:cubicBezTo>
                    <a:pt x="533" y="1"/>
                    <a:pt x="505" y="3"/>
                    <a:pt x="478" y="8"/>
                  </a:cubicBezTo>
                  <a:cubicBezTo>
                    <a:pt x="346" y="30"/>
                    <a:pt x="231" y="105"/>
                    <a:pt x="159" y="215"/>
                  </a:cubicBezTo>
                  <a:cubicBezTo>
                    <a:pt x="1" y="454"/>
                    <a:pt x="84" y="780"/>
                    <a:pt x="339" y="912"/>
                  </a:cubicBezTo>
                  <a:cubicBezTo>
                    <a:pt x="408" y="948"/>
                    <a:pt x="485" y="967"/>
                    <a:pt x="562" y="967"/>
                  </a:cubicBezTo>
                  <a:cubicBezTo>
                    <a:pt x="614" y="967"/>
                    <a:pt x="667" y="958"/>
                    <a:pt x="717" y="940"/>
                  </a:cubicBezTo>
                  <a:cubicBezTo>
                    <a:pt x="944" y="860"/>
                    <a:pt x="1077" y="628"/>
                    <a:pt x="1032" y="394"/>
                  </a:cubicBezTo>
                  <a:lnTo>
                    <a:pt x="1032" y="394"/>
                  </a:lnTo>
                  <a:cubicBezTo>
                    <a:pt x="1051" y="498"/>
                    <a:pt x="1028" y="604"/>
                    <a:pt x="970" y="692"/>
                  </a:cubicBezTo>
                  <a:cubicBezTo>
                    <a:pt x="889" y="809"/>
                    <a:pt x="761" y="868"/>
                    <a:pt x="634" y="868"/>
                  </a:cubicBezTo>
                  <a:cubicBezTo>
                    <a:pt x="515" y="868"/>
                    <a:pt x="395" y="817"/>
                    <a:pt x="315" y="712"/>
                  </a:cubicBezTo>
                  <a:cubicBezTo>
                    <a:pt x="146" y="494"/>
                    <a:pt x="238" y="178"/>
                    <a:pt x="497" y="83"/>
                  </a:cubicBezTo>
                  <a:cubicBezTo>
                    <a:pt x="541" y="66"/>
                    <a:pt x="587" y="58"/>
                    <a:pt x="633" y="58"/>
                  </a:cubicBezTo>
                  <a:cubicBezTo>
                    <a:pt x="696" y="58"/>
                    <a:pt x="759" y="74"/>
                    <a:pt x="816" y="103"/>
                  </a:cubicBezTo>
                  <a:cubicBezTo>
                    <a:pt x="919" y="156"/>
                    <a:pt x="996" y="250"/>
                    <a:pt x="1025" y="362"/>
                  </a:cubicBezTo>
                  <a:lnTo>
                    <a:pt x="1027" y="362"/>
                  </a:lnTo>
                  <a:cubicBezTo>
                    <a:pt x="970" y="148"/>
                    <a:pt x="776" y="1"/>
                    <a:pt x="561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6"/>
            <p:cNvSpPr/>
            <p:nvPr/>
          </p:nvSpPr>
          <p:spPr>
            <a:xfrm>
              <a:off x="2274400" y="2723250"/>
              <a:ext cx="12600" cy="15425"/>
            </a:xfrm>
            <a:custGeom>
              <a:avLst/>
              <a:gdLst/>
              <a:ahLst/>
              <a:cxnLst/>
              <a:rect l="l" t="t" r="r" b="b"/>
              <a:pathLst>
                <a:path w="504" h="617" extrusionOk="0">
                  <a:moveTo>
                    <a:pt x="146" y="1"/>
                  </a:moveTo>
                  <a:cubicBezTo>
                    <a:pt x="95" y="1"/>
                    <a:pt x="44" y="16"/>
                    <a:pt x="1" y="47"/>
                  </a:cubicBezTo>
                  <a:cubicBezTo>
                    <a:pt x="165" y="71"/>
                    <a:pt x="258" y="167"/>
                    <a:pt x="284" y="277"/>
                  </a:cubicBezTo>
                  <a:cubicBezTo>
                    <a:pt x="311" y="387"/>
                    <a:pt x="280" y="515"/>
                    <a:pt x="148" y="616"/>
                  </a:cubicBezTo>
                  <a:cubicBezTo>
                    <a:pt x="156" y="617"/>
                    <a:pt x="165" y="617"/>
                    <a:pt x="173" y="617"/>
                  </a:cubicBezTo>
                  <a:cubicBezTo>
                    <a:pt x="254" y="617"/>
                    <a:pt x="333" y="578"/>
                    <a:pt x="381" y="512"/>
                  </a:cubicBezTo>
                  <a:cubicBezTo>
                    <a:pt x="504" y="348"/>
                    <a:pt x="442" y="110"/>
                    <a:pt x="256" y="25"/>
                  </a:cubicBezTo>
                  <a:cubicBezTo>
                    <a:pt x="220" y="9"/>
                    <a:pt x="183" y="1"/>
                    <a:pt x="14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6"/>
            <p:cNvSpPr/>
            <p:nvPr/>
          </p:nvSpPr>
          <p:spPr>
            <a:xfrm>
              <a:off x="2369625" y="3139500"/>
              <a:ext cx="27800" cy="24200"/>
            </a:xfrm>
            <a:custGeom>
              <a:avLst/>
              <a:gdLst/>
              <a:ahLst/>
              <a:cxnLst/>
              <a:rect l="l" t="t" r="r" b="b"/>
              <a:pathLst>
                <a:path w="1112" h="968" extrusionOk="0">
                  <a:moveTo>
                    <a:pt x="557" y="0"/>
                  </a:moveTo>
                  <a:cubicBezTo>
                    <a:pt x="407" y="0"/>
                    <a:pt x="257" y="69"/>
                    <a:pt x="159" y="214"/>
                  </a:cubicBezTo>
                  <a:cubicBezTo>
                    <a:pt x="0" y="453"/>
                    <a:pt x="84" y="779"/>
                    <a:pt x="339" y="913"/>
                  </a:cubicBezTo>
                  <a:cubicBezTo>
                    <a:pt x="412" y="951"/>
                    <a:pt x="487" y="968"/>
                    <a:pt x="560" y="968"/>
                  </a:cubicBezTo>
                  <a:cubicBezTo>
                    <a:pt x="855" y="968"/>
                    <a:pt x="1111" y="686"/>
                    <a:pt x="1027" y="363"/>
                  </a:cubicBezTo>
                  <a:lnTo>
                    <a:pt x="1027" y="363"/>
                  </a:lnTo>
                  <a:cubicBezTo>
                    <a:pt x="1055" y="475"/>
                    <a:pt x="1033" y="594"/>
                    <a:pt x="970" y="691"/>
                  </a:cubicBezTo>
                  <a:cubicBezTo>
                    <a:pt x="906" y="783"/>
                    <a:pt x="809" y="847"/>
                    <a:pt x="699" y="864"/>
                  </a:cubicBezTo>
                  <a:cubicBezTo>
                    <a:pt x="680" y="867"/>
                    <a:pt x="661" y="868"/>
                    <a:pt x="642" y="868"/>
                  </a:cubicBezTo>
                  <a:cubicBezTo>
                    <a:pt x="457" y="868"/>
                    <a:pt x="292" y="746"/>
                    <a:pt x="247" y="563"/>
                  </a:cubicBezTo>
                  <a:cubicBezTo>
                    <a:pt x="194" y="363"/>
                    <a:pt x="301" y="154"/>
                    <a:pt x="497" y="82"/>
                  </a:cubicBezTo>
                  <a:cubicBezTo>
                    <a:pt x="541" y="66"/>
                    <a:pt x="587" y="58"/>
                    <a:pt x="634" y="58"/>
                  </a:cubicBezTo>
                  <a:cubicBezTo>
                    <a:pt x="696" y="58"/>
                    <a:pt x="759" y="73"/>
                    <a:pt x="816" y="102"/>
                  </a:cubicBezTo>
                  <a:cubicBezTo>
                    <a:pt x="921" y="154"/>
                    <a:pt x="996" y="249"/>
                    <a:pt x="1027" y="363"/>
                  </a:cubicBezTo>
                  <a:cubicBezTo>
                    <a:pt x="966" y="129"/>
                    <a:pt x="762" y="0"/>
                    <a:pt x="55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6"/>
            <p:cNvSpPr/>
            <p:nvPr/>
          </p:nvSpPr>
          <p:spPr>
            <a:xfrm>
              <a:off x="2382700" y="3143050"/>
              <a:ext cx="12600" cy="15400"/>
            </a:xfrm>
            <a:custGeom>
              <a:avLst/>
              <a:gdLst/>
              <a:ahLst/>
              <a:cxnLst/>
              <a:rect l="l" t="t" r="r" b="b"/>
              <a:pathLst>
                <a:path w="504" h="616" extrusionOk="0">
                  <a:moveTo>
                    <a:pt x="145" y="1"/>
                  </a:moveTo>
                  <a:cubicBezTo>
                    <a:pt x="94" y="1"/>
                    <a:pt x="44" y="16"/>
                    <a:pt x="0" y="45"/>
                  </a:cubicBezTo>
                  <a:cubicBezTo>
                    <a:pt x="165" y="72"/>
                    <a:pt x="258" y="166"/>
                    <a:pt x="284" y="276"/>
                  </a:cubicBezTo>
                  <a:cubicBezTo>
                    <a:pt x="310" y="386"/>
                    <a:pt x="280" y="514"/>
                    <a:pt x="148" y="615"/>
                  </a:cubicBezTo>
                  <a:cubicBezTo>
                    <a:pt x="156" y="615"/>
                    <a:pt x="164" y="616"/>
                    <a:pt x="173" y="616"/>
                  </a:cubicBezTo>
                  <a:cubicBezTo>
                    <a:pt x="254" y="616"/>
                    <a:pt x="333" y="577"/>
                    <a:pt x="381" y="511"/>
                  </a:cubicBezTo>
                  <a:cubicBezTo>
                    <a:pt x="504" y="347"/>
                    <a:pt x="442" y="109"/>
                    <a:pt x="255" y="26"/>
                  </a:cubicBezTo>
                  <a:cubicBezTo>
                    <a:pt x="220" y="9"/>
                    <a:pt x="183" y="1"/>
                    <a:pt x="14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46"/>
            <p:cNvSpPr/>
            <p:nvPr/>
          </p:nvSpPr>
          <p:spPr>
            <a:xfrm>
              <a:off x="1676400" y="3318350"/>
              <a:ext cx="27725" cy="24200"/>
            </a:xfrm>
            <a:custGeom>
              <a:avLst/>
              <a:gdLst/>
              <a:ahLst/>
              <a:cxnLst/>
              <a:rect l="l" t="t" r="r" b="b"/>
              <a:pathLst>
                <a:path w="1109" h="968" extrusionOk="0">
                  <a:moveTo>
                    <a:pt x="558" y="0"/>
                  </a:moveTo>
                  <a:cubicBezTo>
                    <a:pt x="531" y="0"/>
                    <a:pt x="504" y="2"/>
                    <a:pt x="477" y="7"/>
                  </a:cubicBezTo>
                  <a:cubicBezTo>
                    <a:pt x="345" y="29"/>
                    <a:pt x="231" y="104"/>
                    <a:pt x="158" y="214"/>
                  </a:cubicBezTo>
                  <a:cubicBezTo>
                    <a:pt x="0" y="453"/>
                    <a:pt x="84" y="778"/>
                    <a:pt x="339" y="912"/>
                  </a:cubicBezTo>
                  <a:cubicBezTo>
                    <a:pt x="412" y="950"/>
                    <a:pt x="487" y="967"/>
                    <a:pt x="559" y="967"/>
                  </a:cubicBezTo>
                  <a:cubicBezTo>
                    <a:pt x="854" y="967"/>
                    <a:pt x="1109" y="686"/>
                    <a:pt x="1024" y="363"/>
                  </a:cubicBezTo>
                  <a:lnTo>
                    <a:pt x="1024" y="363"/>
                  </a:lnTo>
                  <a:cubicBezTo>
                    <a:pt x="1053" y="475"/>
                    <a:pt x="1033" y="596"/>
                    <a:pt x="967" y="693"/>
                  </a:cubicBezTo>
                  <a:cubicBezTo>
                    <a:pt x="885" y="812"/>
                    <a:pt x="760" y="868"/>
                    <a:pt x="636" y="868"/>
                  </a:cubicBezTo>
                  <a:cubicBezTo>
                    <a:pt x="464" y="868"/>
                    <a:pt x="294" y="760"/>
                    <a:pt x="244" y="563"/>
                  </a:cubicBezTo>
                  <a:cubicBezTo>
                    <a:pt x="191" y="363"/>
                    <a:pt x="301" y="154"/>
                    <a:pt x="495" y="82"/>
                  </a:cubicBezTo>
                  <a:cubicBezTo>
                    <a:pt x="539" y="66"/>
                    <a:pt x="586" y="58"/>
                    <a:pt x="633" y="58"/>
                  </a:cubicBezTo>
                  <a:cubicBezTo>
                    <a:pt x="696" y="58"/>
                    <a:pt x="759" y="72"/>
                    <a:pt x="815" y="101"/>
                  </a:cubicBezTo>
                  <a:cubicBezTo>
                    <a:pt x="919" y="154"/>
                    <a:pt x="996" y="249"/>
                    <a:pt x="1024" y="363"/>
                  </a:cubicBezTo>
                  <a:lnTo>
                    <a:pt x="1026" y="363"/>
                  </a:lnTo>
                  <a:cubicBezTo>
                    <a:pt x="970" y="146"/>
                    <a:pt x="774" y="0"/>
                    <a:pt x="55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46"/>
            <p:cNvSpPr/>
            <p:nvPr/>
          </p:nvSpPr>
          <p:spPr>
            <a:xfrm>
              <a:off x="1689475" y="3321900"/>
              <a:ext cx="12600" cy="15450"/>
            </a:xfrm>
            <a:custGeom>
              <a:avLst/>
              <a:gdLst/>
              <a:ahLst/>
              <a:cxnLst/>
              <a:rect l="l" t="t" r="r" b="b"/>
              <a:pathLst>
                <a:path w="504" h="618" extrusionOk="0">
                  <a:moveTo>
                    <a:pt x="146" y="1"/>
                  </a:moveTo>
                  <a:cubicBezTo>
                    <a:pt x="95" y="1"/>
                    <a:pt x="44" y="17"/>
                    <a:pt x="0" y="47"/>
                  </a:cubicBezTo>
                  <a:cubicBezTo>
                    <a:pt x="163" y="72"/>
                    <a:pt x="255" y="168"/>
                    <a:pt x="284" y="278"/>
                  </a:cubicBezTo>
                  <a:cubicBezTo>
                    <a:pt x="310" y="386"/>
                    <a:pt x="277" y="516"/>
                    <a:pt x="147" y="617"/>
                  </a:cubicBezTo>
                  <a:cubicBezTo>
                    <a:pt x="156" y="617"/>
                    <a:pt x="164" y="618"/>
                    <a:pt x="172" y="618"/>
                  </a:cubicBezTo>
                  <a:cubicBezTo>
                    <a:pt x="253" y="618"/>
                    <a:pt x="330" y="579"/>
                    <a:pt x="380" y="511"/>
                  </a:cubicBezTo>
                  <a:cubicBezTo>
                    <a:pt x="503" y="346"/>
                    <a:pt x="442" y="109"/>
                    <a:pt x="253" y="25"/>
                  </a:cubicBezTo>
                  <a:cubicBezTo>
                    <a:pt x="219" y="9"/>
                    <a:pt x="182" y="1"/>
                    <a:pt x="14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6"/>
            <p:cNvSpPr/>
            <p:nvPr/>
          </p:nvSpPr>
          <p:spPr>
            <a:xfrm>
              <a:off x="1891825" y="2983950"/>
              <a:ext cx="94575" cy="74200"/>
            </a:xfrm>
            <a:custGeom>
              <a:avLst/>
              <a:gdLst/>
              <a:ahLst/>
              <a:cxnLst/>
              <a:rect l="l" t="t" r="r" b="b"/>
              <a:pathLst>
                <a:path w="3783" h="2968" extrusionOk="0">
                  <a:moveTo>
                    <a:pt x="3222" y="1"/>
                  </a:moveTo>
                  <a:lnTo>
                    <a:pt x="154" y="790"/>
                  </a:lnTo>
                  <a:cubicBezTo>
                    <a:pt x="58" y="814"/>
                    <a:pt x="1" y="913"/>
                    <a:pt x="25" y="1010"/>
                  </a:cubicBezTo>
                  <a:lnTo>
                    <a:pt x="495" y="2834"/>
                  </a:lnTo>
                  <a:cubicBezTo>
                    <a:pt x="515" y="2914"/>
                    <a:pt x="588" y="2968"/>
                    <a:pt x="667" y="2968"/>
                  </a:cubicBezTo>
                  <a:cubicBezTo>
                    <a:pt x="683" y="2968"/>
                    <a:pt x="699" y="2966"/>
                    <a:pt x="715" y="2961"/>
                  </a:cubicBezTo>
                  <a:lnTo>
                    <a:pt x="3783" y="2170"/>
                  </a:lnTo>
                  <a:cubicBezTo>
                    <a:pt x="3721" y="1421"/>
                    <a:pt x="3532" y="686"/>
                    <a:pt x="3222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6"/>
            <p:cNvSpPr/>
            <p:nvPr/>
          </p:nvSpPr>
          <p:spPr>
            <a:xfrm>
              <a:off x="2025825" y="2964250"/>
              <a:ext cx="39975" cy="60175"/>
            </a:xfrm>
            <a:custGeom>
              <a:avLst/>
              <a:gdLst/>
              <a:ahLst/>
              <a:cxnLst/>
              <a:rect l="l" t="t" r="r" b="b"/>
              <a:pathLst>
                <a:path w="1599" h="2407" extrusionOk="0">
                  <a:moveTo>
                    <a:pt x="930" y="0"/>
                  </a:moveTo>
                  <a:cubicBezTo>
                    <a:pt x="915" y="0"/>
                    <a:pt x="900" y="2"/>
                    <a:pt x="884" y="6"/>
                  </a:cubicBezTo>
                  <a:lnTo>
                    <a:pt x="3" y="233"/>
                  </a:lnTo>
                  <a:cubicBezTo>
                    <a:pt x="1" y="993"/>
                    <a:pt x="194" y="1740"/>
                    <a:pt x="561" y="2404"/>
                  </a:cubicBezTo>
                  <a:lnTo>
                    <a:pt x="564" y="2406"/>
                  </a:lnTo>
                  <a:lnTo>
                    <a:pt x="1445" y="2178"/>
                  </a:lnTo>
                  <a:cubicBezTo>
                    <a:pt x="1542" y="2154"/>
                    <a:pt x="1599" y="2055"/>
                    <a:pt x="1575" y="1958"/>
                  </a:cubicBezTo>
                  <a:lnTo>
                    <a:pt x="1104" y="136"/>
                  </a:lnTo>
                  <a:cubicBezTo>
                    <a:pt x="1082" y="55"/>
                    <a:pt x="1009" y="0"/>
                    <a:pt x="930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6"/>
            <p:cNvSpPr/>
            <p:nvPr/>
          </p:nvSpPr>
          <p:spPr>
            <a:xfrm>
              <a:off x="1888475" y="2963700"/>
              <a:ext cx="177275" cy="97050"/>
            </a:xfrm>
            <a:custGeom>
              <a:avLst/>
              <a:gdLst/>
              <a:ahLst/>
              <a:cxnLst/>
              <a:rect l="l" t="t" r="r" b="b"/>
              <a:pathLst>
                <a:path w="7091" h="3882" extrusionOk="0">
                  <a:moveTo>
                    <a:pt x="6419" y="1"/>
                  </a:moveTo>
                  <a:cubicBezTo>
                    <a:pt x="6400" y="1"/>
                    <a:pt x="6382" y="3"/>
                    <a:pt x="6363" y="9"/>
                  </a:cubicBezTo>
                  <a:lnTo>
                    <a:pt x="6097" y="70"/>
                  </a:lnTo>
                  <a:lnTo>
                    <a:pt x="5565" y="195"/>
                  </a:lnTo>
                  <a:lnTo>
                    <a:pt x="4502" y="446"/>
                  </a:lnTo>
                  <a:lnTo>
                    <a:pt x="2374" y="947"/>
                  </a:lnTo>
                  <a:lnTo>
                    <a:pt x="1315" y="1209"/>
                  </a:lnTo>
                  <a:lnTo>
                    <a:pt x="255" y="1477"/>
                  </a:lnTo>
                  <a:cubicBezTo>
                    <a:pt x="99" y="1518"/>
                    <a:pt x="0" y="1674"/>
                    <a:pt x="33" y="1835"/>
                  </a:cubicBezTo>
                  <a:lnTo>
                    <a:pt x="104" y="2105"/>
                  </a:lnTo>
                  <a:lnTo>
                    <a:pt x="242" y="2633"/>
                  </a:lnTo>
                  <a:lnTo>
                    <a:pt x="385" y="3160"/>
                  </a:lnTo>
                  <a:lnTo>
                    <a:pt x="458" y="3424"/>
                  </a:lnTo>
                  <a:lnTo>
                    <a:pt x="493" y="3556"/>
                  </a:lnTo>
                  <a:lnTo>
                    <a:pt x="510" y="3622"/>
                  </a:lnTo>
                  <a:lnTo>
                    <a:pt x="519" y="3655"/>
                  </a:lnTo>
                  <a:lnTo>
                    <a:pt x="524" y="3672"/>
                  </a:lnTo>
                  <a:lnTo>
                    <a:pt x="532" y="3696"/>
                  </a:lnTo>
                  <a:cubicBezTo>
                    <a:pt x="559" y="3767"/>
                    <a:pt x="611" y="3822"/>
                    <a:pt x="677" y="3852"/>
                  </a:cubicBezTo>
                  <a:cubicBezTo>
                    <a:pt x="710" y="3870"/>
                    <a:pt x="746" y="3879"/>
                    <a:pt x="783" y="3881"/>
                  </a:cubicBezTo>
                  <a:cubicBezTo>
                    <a:pt x="800" y="3881"/>
                    <a:pt x="818" y="3881"/>
                    <a:pt x="838" y="3879"/>
                  </a:cubicBezTo>
                  <a:cubicBezTo>
                    <a:pt x="853" y="3877"/>
                    <a:pt x="869" y="3872"/>
                    <a:pt x="884" y="3868"/>
                  </a:cubicBezTo>
                  <a:lnTo>
                    <a:pt x="1148" y="3795"/>
                  </a:lnTo>
                  <a:lnTo>
                    <a:pt x="1673" y="3648"/>
                  </a:lnTo>
                  <a:lnTo>
                    <a:pt x="2724" y="3351"/>
                  </a:lnTo>
                  <a:lnTo>
                    <a:pt x="4829" y="2762"/>
                  </a:lnTo>
                  <a:lnTo>
                    <a:pt x="5882" y="2477"/>
                  </a:lnTo>
                  <a:lnTo>
                    <a:pt x="6939" y="2200"/>
                  </a:lnTo>
                  <a:lnTo>
                    <a:pt x="5880" y="2468"/>
                  </a:lnTo>
                  <a:lnTo>
                    <a:pt x="4820" y="2729"/>
                  </a:lnTo>
                  <a:lnTo>
                    <a:pt x="2693" y="3231"/>
                  </a:lnTo>
                  <a:lnTo>
                    <a:pt x="1629" y="3481"/>
                  </a:lnTo>
                  <a:lnTo>
                    <a:pt x="1099" y="3606"/>
                  </a:lnTo>
                  <a:lnTo>
                    <a:pt x="833" y="3668"/>
                  </a:lnTo>
                  <a:cubicBezTo>
                    <a:pt x="827" y="3670"/>
                    <a:pt x="818" y="3672"/>
                    <a:pt x="811" y="3672"/>
                  </a:cubicBezTo>
                  <a:lnTo>
                    <a:pt x="798" y="3672"/>
                  </a:lnTo>
                  <a:cubicBezTo>
                    <a:pt x="790" y="3670"/>
                    <a:pt x="779" y="3668"/>
                    <a:pt x="772" y="3663"/>
                  </a:cubicBezTo>
                  <a:cubicBezTo>
                    <a:pt x="754" y="3655"/>
                    <a:pt x="741" y="3641"/>
                    <a:pt x="735" y="3624"/>
                  </a:cubicBezTo>
                  <a:lnTo>
                    <a:pt x="477" y="2573"/>
                  </a:lnTo>
                  <a:lnTo>
                    <a:pt x="343" y="2044"/>
                  </a:lnTo>
                  <a:lnTo>
                    <a:pt x="277" y="1784"/>
                  </a:lnTo>
                  <a:cubicBezTo>
                    <a:pt x="273" y="1756"/>
                    <a:pt x="291" y="1729"/>
                    <a:pt x="319" y="1721"/>
                  </a:cubicBezTo>
                  <a:lnTo>
                    <a:pt x="1376" y="1444"/>
                  </a:lnTo>
                  <a:lnTo>
                    <a:pt x="2431" y="1160"/>
                  </a:lnTo>
                  <a:lnTo>
                    <a:pt x="4535" y="569"/>
                  </a:lnTo>
                  <a:lnTo>
                    <a:pt x="5585" y="275"/>
                  </a:lnTo>
                  <a:lnTo>
                    <a:pt x="6113" y="127"/>
                  </a:lnTo>
                  <a:lnTo>
                    <a:pt x="6374" y="53"/>
                  </a:lnTo>
                  <a:cubicBezTo>
                    <a:pt x="6391" y="47"/>
                    <a:pt x="6408" y="44"/>
                    <a:pt x="6425" y="44"/>
                  </a:cubicBezTo>
                  <a:cubicBezTo>
                    <a:pt x="6490" y="44"/>
                    <a:pt x="6550" y="83"/>
                    <a:pt x="6576" y="147"/>
                  </a:cubicBezTo>
                  <a:lnTo>
                    <a:pt x="6862" y="1198"/>
                  </a:lnTo>
                  <a:lnTo>
                    <a:pt x="7000" y="1727"/>
                  </a:lnTo>
                  <a:lnTo>
                    <a:pt x="7069" y="1991"/>
                  </a:lnTo>
                  <a:cubicBezTo>
                    <a:pt x="7088" y="2083"/>
                    <a:pt x="7031" y="2176"/>
                    <a:pt x="6939" y="2200"/>
                  </a:cubicBezTo>
                  <a:cubicBezTo>
                    <a:pt x="7031" y="2176"/>
                    <a:pt x="7091" y="2083"/>
                    <a:pt x="7071" y="1989"/>
                  </a:cubicBezTo>
                  <a:lnTo>
                    <a:pt x="7003" y="1723"/>
                  </a:lnTo>
                  <a:lnTo>
                    <a:pt x="6869" y="1193"/>
                  </a:lnTo>
                  <a:lnTo>
                    <a:pt x="6607" y="132"/>
                  </a:lnTo>
                  <a:cubicBezTo>
                    <a:pt x="6576" y="51"/>
                    <a:pt x="6500" y="1"/>
                    <a:pt x="641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6"/>
            <p:cNvSpPr/>
            <p:nvPr/>
          </p:nvSpPr>
          <p:spPr>
            <a:xfrm>
              <a:off x="1909625" y="2967650"/>
              <a:ext cx="157400" cy="90350"/>
            </a:xfrm>
            <a:custGeom>
              <a:avLst/>
              <a:gdLst/>
              <a:ahLst/>
              <a:cxnLst/>
              <a:rect l="l" t="t" r="r" b="b"/>
              <a:pathLst>
                <a:path w="6296" h="3614" extrusionOk="0">
                  <a:moveTo>
                    <a:pt x="5752" y="0"/>
                  </a:moveTo>
                  <a:cubicBezTo>
                    <a:pt x="5820" y="345"/>
                    <a:pt x="5902" y="688"/>
                    <a:pt x="5974" y="1033"/>
                  </a:cubicBezTo>
                  <a:lnTo>
                    <a:pt x="6093" y="1549"/>
                  </a:lnTo>
                  <a:lnTo>
                    <a:pt x="6154" y="1807"/>
                  </a:lnTo>
                  <a:lnTo>
                    <a:pt x="6161" y="1837"/>
                  </a:lnTo>
                  <a:cubicBezTo>
                    <a:pt x="6163" y="1844"/>
                    <a:pt x="6163" y="1853"/>
                    <a:pt x="6163" y="1859"/>
                  </a:cubicBezTo>
                  <a:cubicBezTo>
                    <a:pt x="6165" y="1903"/>
                    <a:pt x="6143" y="1945"/>
                    <a:pt x="6106" y="1967"/>
                  </a:cubicBezTo>
                  <a:cubicBezTo>
                    <a:pt x="6099" y="1969"/>
                    <a:pt x="6093" y="1971"/>
                    <a:pt x="6086" y="1976"/>
                  </a:cubicBezTo>
                  <a:lnTo>
                    <a:pt x="6060" y="1982"/>
                  </a:lnTo>
                  <a:lnTo>
                    <a:pt x="5996" y="1996"/>
                  </a:lnTo>
                  <a:lnTo>
                    <a:pt x="5869" y="2026"/>
                  </a:lnTo>
                  <a:lnTo>
                    <a:pt x="5612" y="2090"/>
                  </a:lnTo>
                  <a:lnTo>
                    <a:pt x="5097" y="2218"/>
                  </a:lnTo>
                  <a:lnTo>
                    <a:pt x="4073" y="2477"/>
                  </a:lnTo>
                  <a:cubicBezTo>
                    <a:pt x="3392" y="2653"/>
                    <a:pt x="2710" y="2833"/>
                    <a:pt x="2031" y="3022"/>
                  </a:cubicBezTo>
                  <a:cubicBezTo>
                    <a:pt x="1352" y="3209"/>
                    <a:pt x="675" y="3407"/>
                    <a:pt x="1" y="3613"/>
                  </a:cubicBezTo>
                  <a:cubicBezTo>
                    <a:pt x="691" y="3468"/>
                    <a:pt x="1379" y="3312"/>
                    <a:pt x="2064" y="3149"/>
                  </a:cubicBezTo>
                  <a:cubicBezTo>
                    <a:pt x="2750" y="2985"/>
                    <a:pt x="3434" y="2813"/>
                    <a:pt x="4115" y="2637"/>
                  </a:cubicBezTo>
                  <a:lnTo>
                    <a:pt x="5137" y="2369"/>
                  </a:lnTo>
                  <a:lnTo>
                    <a:pt x="5649" y="2233"/>
                  </a:lnTo>
                  <a:lnTo>
                    <a:pt x="5904" y="2163"/>
                  </a:lnTo>
                  <a:lnTo>
                    <a:pt x="6029" y="2127"/>
                  </a:lnTo>
                  <a:lnTo>
                    <a:pt x="6093" y="2110"/>
                  </a:lnTo>
                  <a:cubicBezTo>
                    <a:pt x="6104" y="2108"/>
                    <a:pt x="6117" y="2103"/>
                    <a:pt x="6132" y="2099"/>
                  </a:cubicBezTo>
                  <a:cubicBezTo>
                    <a:pt x="6146" y="2092"/>
                    <a:pt x="6159" y="2086"/>
                    <a:pt x="6172" y="2079"/>
                  </a:cubicBezTo>
                  <a:cubicBezTo>
                    <a:pt x="6251" y="2031"/>
                    <a:pt x="6295" y="1943"/>
                    <a:pt x="6286" y="1851"/>
                  </a:cubicBezTo>
                  <a:cubicBezTo>
                    <a:pt x="6286" y="1837"/>
                    <a:pt x="6284" y="1822"/>
                    <a:pt x="6280" y="1809"/>
                  </a:cubicBezTo>
                  <a:lnTo>
                    <a:pt x="6271" y="1776"/>
                  </a:lnTo>
                  <a:lnTo>
                    <a:pt x="6198" y="1521"/>
                  </a:lnTo>
                  <a:lnTo>
                    <a:pt x="6053" y="1013"/>
                  </a:lnTo>
                  <a:cubicBezTo>
                    <a:pt x="5954" y="675"/>
                    <a:pt x="5858" y="336"/>
                    <a:pt x="5752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4" name="Google Shape;6624;p46"/>
          <p:cNvSpPr/>
          <p:nvPr/>
        </p:nvSpPr>
        <p:spPr>
          <a:xfrm rot="-138529">
            <a:off x="651391" y="603723"/>
            <a:ext cx="2792567" cy="487914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5" name="Google Shape;6625;p4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COLOR GUIDELINES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6626" name="Google Shape;6626;p46"/>
          <p:cNvSpPr txBox="1">
            <a:spLocks noGrp="1"/>
          </p:cNvSpPr>
          <p:nvPr>
            <p:ph type="subTitle" idx="1"/>
          </p:nvPr>
        </p:nvSpPr>
        <p:spPr>
          <a:xfrm flipH="1">
            <a:off x="749825" y="31961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VENUS</a:t>
            </a:r>
            <a:endParaRPr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627" name="Google Shape;6627;p46"/>
          <p:cNvSpPr txBox="1">
            <a:spLocks noGrp="1"/>
          </p:cNvSpPr>
          <p:nvPr>
            <p:ph type="subTitle" idx="2"/>
          </p:nvPr>
        </p:nvSpPr>
        <p:spPr>
          <a:xfrm>
            <a:off x="770078" y="35667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6628" name="Google Shape;6628;p46"/>
          <p:cNvSpPr txBox="1">
            <a:spLocks noGrp="1"/>
          </p:cNvSpPr>
          <p:nvPr>
            <p:ph type="subTitle" idx="3"/>
          </p:nvPr>
        </p:nvSpPr>
        <p:spPr>
          <a:xfrm flipH="1">
            <a:off x="2675425" y="31961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JUPITER</a:t>
            </a:r>
            <a:endParaRPr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629" name="Google Shape;6629;p46"/>
          <p:cNvSpPr txBox="1">
            <a:spLocks noGrp="1"/>
          </p:cNvSpPr>
          <p:nvPr>
            <p:ph type="subTitle" idx="4"/>
          </p:nvPr>
        </p:nvSpPr>
        <p:spPr>
          <a:xfrm>
            <a:off x="2695678" y="35667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630" name="Google Shape;6630;p46"/>
          <p:cNvSpPr txBox="1">
            <a:spLocks noGrp="1"/>
          </p:cNvSpPr>
          <p:nvPr>
            <p:ph type="subTitle" idx="5"/>
          </p:nvPr>
        </p:nvSpPr>
        <p:spPr>
          <a:xfrm flipH="1">
            <a:off x="749825" y="173956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MERCURY</a:t>
            </a:r>
            <a:endParaRPr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631" name="Google Shape;6631;p46"/>
          <p:cNvSpPr txBox="1">
            <a:spLocks noGrp="1"/>
          </p:cNvSpPr>
          <p:nvPr>
            <p:ph type="subTitle" idx="6"/>
          </p:nvPr>
        </p:nvSpPr>
        <p:spPr>
          <a:xfrm>
            <a:off x="770075" y="2110225"/>
            <a:ext cx="1606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6632" name="Google Shape;6632;p46"/>
          <p:cNvSpPr txBox="1">
            <a:spLocks noGrp="1"/>
          </p:cNvSpPr>
          <p:nvPr>
            <p:ph type="subTitle" idx="7"/>
          </p:nvPr>
        </p:nvSpPr>
        <p:spPr>
          <a:xfrm flipH="1">
            <a:off x="2675425" y="173956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633" name="Google Shape;6633;p46"/>
          <p:cNvSpPr txBox="1">
            <a:spLocks noGrp="1"/>
          </p:cNvSpPr>
          <p:nvPr>
            <p:ph type="subTitle" idx="8"/>
          </p:nvPr>
        </p:nvSpPr>
        <p:spPr>
          <a:xfrm>
            <a:off x="2695678" y="211022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6634" name="Google Shape;6634;p46"/>
          <p:cNvSpPr/>
          <p:nvPr/>
        </p:nvSpPr>
        <p:spPr>
          <a:xfrm>
            <a:off x="865525" y="1561650"/>
            <a:ext cx="375900" cy="17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5" name="Google Shape;6635;p46"/>
          <p:cNvSpPr/>
          <p:nvPr/>
        </p:nvSpPr>
        <p:spPr>
          <a:xfrm>
            <a:off x="2791800" y="1561650"/>
            <a:ext cx="375900" cy="1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6" name="Google Shape;6636;p46"/>
          <p:cNvSpPr/>
          <p:nvPr/>
        </p:nvSpPr>
        <p:spPr>
          <a:xfrm>
            <a:off x="865525" y="3018200"/>
            <a:ext cx="375900" cy="17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7" name="Google Shape;6637;p46"/>
          <p:cNvSpPr/>
          <p:nvPr/>
        </p:nvSpPr>
        <p:spPr>
          <a:xfrm>
            <a:off x="2791800" y="3018200"/>
            <a:ext cx="375900" cy="1779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2" name="Google Shape;6642;p47"/>
          <p:cNvSpPr/>
          <p:nvPr/>
        </p:nvSpPr>
        <p:spPr>
          <a:xfrm rot="135777">
            <a:off x="700021" y="639025"/>
            <a:ext cx="2036188" cy="450036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3" name="Google Shape;6643;p4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TYPOGRAPHY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644" name="Google Shape;6644;p47"/>
          <p:cNvSpPr txBox="1">
            <a:spLocks noGrp="1"/>
          </p:cNvSpPr>
          <p:nvPr>
            <p:ph type="subTitle" idx="1"/>
          </p:nvPr>
        </p:nvSpPr>
        <p:spPr>
          <a:xfrm>
            <a:off x="4301400" y="1457575"/>
            <a:ext cx="3966300" cy="3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A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B</a:t>
            </a:r>
            <a:r>
              <a:rPr lang="en" sz="72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C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DEFGH</a:t>
            </a:r>
            <a:endParaRPr sz="7200" b="1">
              <a:latin typeface="Big Shoulders Display"/>
              <a:ea typeface="Big Shoulders Display"/>
              <a:cs typeface="Big Shoulders Display"/>
              <a:sym typeface="Big Shoulders Displ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I</a:t>
            </a:r>
            <a:r>
              <a:rPr lang="en" sz="72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J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KLM</a:t>
            </a:r>
            <a:r>
              <a:rPr lang="en" sz="7200" b="1">
                <a:solidFill>
                  <a:schemeClr val="accent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O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P</a:t>
            </a:r>
            <a:r>
              <a:rPr lang="en" sz="72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Q</a:t>
            </a:r>
            <a:endParaRPr sz="7200" b="1">
              <a:solidFill>
                <a:schemeClr val="accent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RS</a:t>
            </a:r>
            <a:r>
              <a:rPr lang="en" sz="7200" b="1">
                <a:solidFill>
                  <a:schemeClr val="accent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T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U</a:t>
            </a:r>
            <a:r>
              <a:rPr lang="en" sz="72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W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XYZ</a:t>
            </a:r>
            <a:endParaRPr sz="7200" b="1"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645" name="Google Shape;6645;p47"/>
          <p:cNvSpPr txBox="1">
            <a:spLocks noGrp="1"/>
          </p:cNvSpPr>
          <p:nvPr>
            <p:ph type="subTitle" idx="1"/>
          </p:nvPr>
        </p:nvSpPr>
        <p:spPr>
          <a:xfrm>
            <a:off x="4839600" y="531825"/>
            <a:ext cx="28899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can justify your typography selection and establish the hierarchy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0" name="Google Shape;6650;p48"/>
          <p:cNvSpPr/>
          <p:nvPr/>
        </p:nvSpPr>
        <p:spPr>
          <a:xfrm rot="135697">
            <a:off x="600706" y="2480630"/>
            <a:ext cx="2227435" cy="852039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1" name="Google Shape;6651;p48"/>
          <p:cNvSpPr txBox="1">
            <a:spLocks noGrp="1"/>
          </p:cNvSpPr>
          <p:nvPr>
            <p:ph type="title"/>
          </p:nvPr>
        </p:nvSpPr>
        <p:spPr>
          <a:xfrm>
            <a:off x="645575" y="981500"/>
            <a:ext cx="3936900" cy="23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THIS IS </a:t>
            </a:r>
            <a:r>
              <a:rPr lang="en">
                <a:solidFill>
                  <a:schemeClr val="accent1"/>
                </a:solidFill>
              </a:rPr>
              <a:t>OUR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>
                <a:solidFill>
                  <a:schemeClr val="accent3"/>
                </a:solidFill>
              </a:rPr>
              <a:t>BRAND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6652" name="Google Shape;6652;p48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-803775" y="-992488"/>
            <a:ext cx="2987576" cy="306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3" name="Google Shape;6653;p48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2521950" y="3331712"/>
            <a:ext cx="2987576" cy="306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8" name="Google Shape;6658;p49"/>
          <p:cNvSpPr/>
          <p:nvPr/>
        </p:nvSpPr>
        <p:spPr>
          <a:xfrm rot="-117367">
            <a:off x="700124" y="641611"/>
            <a:ext cx="1889601" cy="449981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9" name="Google Shape;6659;p49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FOCUS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660" name="Google Shape;6660;p49"/>
          <p:cNvSpPr txBox="1">
            <a:spLocks noGrp="1"/>
          </p:cNvSpPr>
          <p:nvPr>
            <p:ph type="subTitle" idx="1"/>
          </p:nvPr>
        </p:nvSpPr>
        <p:spPr>
          <a:xfrm flipH="1">
            <a:off x="11256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661" name="Google Shape;6661;p49"/>
          <p:cNvSpPr txBox="1">
            <a:spLocks noGrp="1"/>
          </p:cNvSpPr>
          <p:nvPr>
            <p:ph type="subTitle" idx="2"/>
          </p:nvPr>
        </p:nvSpPr>
        <p:spPr>
          <a:xfrm>
            <a:off x="11459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662" name="Google Shape;6662;p49"/>
          <p:cNvSpPr txBox="1">
            <a:spLocks noGrp="1"/>
          </p:cNvSpPr>
          <p:nvPr>
            <p:ph type="subTitle" idx="3"/>
          </p:nvPr>
        </p:nvSpPr>
        <p:spPr>
          <a:xfrm flipH="1">
            <a:off x="34874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663" name="Google Shape;6663;p49"/>
          <p:cNvSpPr txBox="1">
            <a:spLocks noGrp="1"/>
          </p:cNvSpPr>
          <p:nvPr>
            <p:ph type="subTitle" idx="4"/>
          </p:nvPr>
        </p:nvSpPr>
        <p:spPr>
          <a:xfrm>
            <a:off x="35077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6664" name="Google Shape;6664;p49"/>
          <p:cNvSpPr txBox="1">
            <a:spLocks noGrp="1"/>
          </p:cNvSpPr>
          <p:nvPr>
            <p:ph type="subTitle" idx="5"/>
          </p:nvPr>
        </p:nvSpPr>
        <p:spPr>
          <a:xfrm flipH="1">
            <a:off x="11256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6665" name="Google Shape;6665;p49"/>
          <p:cNvSpPr txBox="1">
            <a:spLocks noGrp="1"/>
          </p:cNvSpPr>
          <p:nvPr>
            <p:ph type="subTitle" idx="6"/>
          </p:nvPr>
        </p:nvSpPr>
        <p:spPr>
          <a:xfrm>
            <a:off x="11459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6666" name="Google Shape;6666;p49"/>
          <p:cNvSpPr txBox="1">
            <a:spLocks noGrp="1"/>
          </p:cNvSpPr>
          <p:nvPr>
            <p:ph type="subTitle" idx="7"/>
          </p:nvPr>
        </p:nvSpPr>
        <p:spPr>
          <a:xfrm flipH="1">
            <a:off x="34874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6667" name="Google Shape;6667;p49"/>
          <p:cNvSpPr txBox="1">
            <a:spLocks noGrp="1"/>
          </p:cNvSpPr>
          <p:nvPr>
            <p:ph type="subTitle" idx="8"/>
          </p:nvPr>
        </p:nvSpPr>
        <p:spPr>
          <a:xfrm>
            <a:off x="35077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6668" name="Google Shape;6668;p49"/>
          <p:cNvSpPr txBox="1">
            <a:spLocks noGrp="1"/>
          </p:cNvSpPr>
          <p:nvPr>
            <p:ph type="subTitle" idx="9"/>
          </p:nvPr>
        </p:nvSpPr>
        <p:spPr>
          <a:xfrm flipH="1">
            <a:off x="58492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669" name="Google Shape;6669;p49"/>
          <p:cNvSpPr txBox="1">
            <a:spLocks noGrp="1"/>
          </p:cNvSpPr>
          <p:nvPr>
            <p:ph type="subTitle" idx="13"/>
          </p:nvPr>
        </p:nvSpPr>
        <p:spPr>
          <a:xfrm>
            <a:off x="58695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6670" name="Google Shape;6670;p49"/>
          <p:cNvSpPr txBox="1">
            <a:spLocks noGrp="1"/>
          </p:cNvSpPr>
          <p:nvPr>
            <p:ph type="subTitle" idx="14"/>
          </p:nvPr>
        </p:nvSpPr>
        <p:spPr>
          <a:xfrm flipH="1">
            <a:off x="58492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671" name="Google Shape;6671;p49"/>
          <p:cNvSpPr txBox="1">
            <a:spLocks noGrp="1"/>
          </p:cNvSpPr>
          <p:nvPr>
            <p:ph type="subTitle" idx="15"/>
          </p:nvPr>
        </p:nvSpPr>
        <p:spPr>
          <a:xfrm>
            <a:off x="58695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cxnSp>
        <p:nvCxnSpPr>
          <p:cNvPr id="6672" name="Google Shape;6672;p49"/>
          <p:cNvCxnSpPr/>
          <p:nvPr/>
        </p:nvCxnSpPr>
        <p:spPr>
          <a:xfrm>
            <a:off x="1038150" y="3133000"/>
            <a:ext cx="70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73" name="Google Shape;6673;p49"/>
          <p:cNvSpPr/>
          <p:nvPr/>
        </p:nvSpPr>
        <p:spPr>
          <a:xfrm>
            <a:off x="966513" y="3038650"/>
            <a:ext cx="1905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4" name="Google Shape;6674;p49"/>
          <p:cNvSpPr/>
          <p:nvPr/>
        </p:nvSpPr>
        <p:spPr>
          <a:xfrm>
            <a:off x="3504638" y="3038650"/>
            <a:ext cx="190500" cy="19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5" name="Google Shape;6675;p49"/>
          <p:cNvSpPr/>
          <p:nvPr/>
        </p:nvSpPr>
        <p:spPr>
          <a:xfrm>
            <a:off x="5929563" y="3038650"/>
            <a:ext cx="190500" cy="19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80" name="Google Shape;6680;p50"/>
          <p:cNvGrpSpPr/>
          <p:nvPr/>
        </p:nvGrpSpPr>
        <p:grpSpPr>
          <a:xfrm>
            <a:off x="2438075" y="2759550"/>
            <a:ext cx="419625" cy="459275"/>
            <a:chOff x="1750850" y="2581625"/>
            <a:chExt cx="419625" cy="459275"/>
          </a:xfrm>
        </p:grpSpPr>
        <p:sp>
          <p:nvSpPr>
            <p:cNvPr id="6681" name="Google Shape;6681;p50"/>
            <p:cNvSpPr/>
            <p:nvPr/>
          </p:nvSpPr>
          <p:spPr>
            <a:xfrm>
              <a:off x="1779900" y="2918050"/>
              <a:ext cx="108400" cy="60950"/>
            </a:xfrm>
            <a:custGeom>
              <a:avLst/>
              <a:gdLst/>
              <a:ahLst/>
              <a:cxnLst/>
              <a:rect l="l" t="t" r="r" b="b"/>
              <a:pathLst>
                <a:path w="4336" h="2438" extrusionOk="0">
                  <a:moveTo>
                    <a:pt x="2025" y="1"/>
                  </a:moveTo>
                  <a:cubicBezTo>
                    <a:pt x="1952" y="1"/>
                    <a:pt x="1886" y="34"/>
                    <a:pt x="1833" y="87"/>
                  </a:cubicBezTo>
                  <a:cubicBezTo>
                    <a:pt x="1780" y="134"/>
                    <a:pt x="1753" y="207"/>
                    <a:pt x="1753" y="280"/>
                  </a:cubicBezTo>
                  <a:lnTo>
                    <a:pt x="1753" y="1860"/>
                  </a:lnTo>
                  <a:lnTo>
                    <a:pt x="0" y="1886"/>
                  </a:lnTo>
                  <a:lnTo>
                    <a:pt x="14" y="2437"/>
                  </a:lnTo>
                  <a:lnTo>
                    <a:pt x="2032" y="2404"/>
                  </a:lnTo>
                  <a:cubicBezTo>
                    <a:pt x="2185" y="2404"/>
                    <a:pt x="2304" y="2278"/>
                    <a:pt x="2304" y="2132"/>
                  </a:cubicBezTo>
                  <a:lnTo>
                    <a:pt x="2304" y="565"/>
                  </a:lnTo>
                  <a:lnTo>
                    <a:pt x="4329" y="572"/>
                  </a:lnTo>
                  <a:lnTo>
                    <a:pt x="4336" y="21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0"/>
            <p:cNvSpPr/>
            <p:nvPr/>
          </p:nvSpPr>
          <p:spPr>
            <a:xfrm>
              <a:off x="1788025" y="2924525"/>
              <a:ext cx="100275" cy="54475"/>
            </a:xfrm>
            <a:custGeom>
              <a:avLst/>
              <a:gdLst/>
              <a:ahLst/>
              <a:cxnLst/>
              <a:rect l="l" t="t" r="r" b="b"/>
              <a:pathLst>
                <a:path w="4011" h="2179" extrusionOk="0">
                  <a:moveTo>
                    <a:pt x="2026" y="1"/>
                  </a:moveTo>
                  <a:cubicBezTo>
                    <a:pt x="1906" y="1"/>
                    <a:pt x="1800" y="80"/>
                    <a:pt x="1767" y="193"/>
                  </a:cubicBezTo>
                  <a:cubicBezTo>
                    <a:pt x="1753" y="220"/>
                    <a:pt x="1753" y="253"/>
                    <a:pt x="1753" y="280"/>
                  </a:cubicBezTo>
                  <a:lnTo>
                    <a:pt x="1753" y="1853"/>
                  </a:lnTo>
                  <a:lnTo>
                    <a:pt x="1" y="1886"/>
                  </a:lnTo>
                  <a:lnTo>
                    <a:pt x="7" y="2178"/>
                  </a:lnTo>
                  <a:lnTo>
                    <a:pt x="1707" y="2145"/>
                  </a:lnTo>
                  <a:cubicBezTo>
                    <a:pt x="1853" y="2145"/>
                    <a:pt x="1972" y="2019"/>
                    <a:pt x="1972" y="1873"/>
                  </a:cubicBezTo>
                  <a:lnTo>
                    <a:pt x="1972" y="306"/>
                  </a:lnTo>
                  <a:lnTo>
                    <a:pt x="4004" y="319"/>
                  </a:lnTo>
                  <a:lnTo>
                    <a:pt x="4011" y="14"/>
                  </a:lnTo>
                  <a:lnTo>
                    <a:pt x="20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0"/>
            <p:cNvSpPr/>
            <p:nvPr/>
          </p:nvSpPr>
          <p:spPr>
            <a:xfrm>
              <a:off x="1966550" y="2794325"/>
              <a:ext cx="14275" cy="34450"/>
            </a:xfrm>
            <a:custGeom>
              <a:avLst/>
              <a:gdLst/>
              <a:ahLst/>
              <a:cxnLst/>
              <a:rect l="l" t="t" r="r" b="b"/>
              <a:pathLst>
                <a:path w="571" h="1378" extrusionOk="0">
                  <a:moveTo>
                    <a:pt x="286" y="0"/>
                  </a:moveTo>
                  <a:cubicBezTo>
                    <a:pt x="143" y="0"/>
                    <a:pt x="0" y="97"/>
                    <a:pt x="10" y="289"/>
                  </a:cubicBezTo>
                  <a:lnTo>
                    <a:pt x="10" y="1106"/>
                  </a:lnTo>
                  <a:cubicBezTo>
                    <a:pt x="10" y="1258"/>
                    <a:pt x="136" y="1378"/>
                    <a:pt x="289" y="1378"/>
                  </a:cubicBezTo>
                  <a:cubicBezTo>
                    <a:pt x="435" y="1378"/>
                    <a:pt x="561" y="1258"/>
                    <a:pt x="561" y="1106"/>
                  </a:cubicBezTo>
                  <a:lnTo>
                    <a:pt x="561" y="289"/>
                  </a:lnTo>
                  <a:cubicBezTo>
                    <a:pt x="571" y="97"/>
                    <a:pt x="42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0"/>
            <p:cNvSpPr/>
            <p:nvPr/>
          </p:nvSpPr>
          <p:spPr>
            <a:xfrm>
              <a:off x="1894250" y="3003375"/>
              <a:ext cx="54150" cy="37525"/>
            </a:xfrm>
            <a:custGeom>
              <a:avLst/>
              <a:gdLst/>
              <a:ahLst/>
              <a:cxnLst/>
              <a:rect l="l" t="t" r="r" b="b"/>
              <a:pathLst>
                <a:path w="2166" h="1501" extrusionOk="0">
                  <a:moveTo>
                    <a:pt x="1" y="0"/>
                  </a:moveTo>
                  <a:lnTo>
                    <a:pt x="1" y="1255"/>
                  </a:lnTo>
                  <a:cubicBezTo>
                    <a:pt x="1" y="1388"/>
                    <a:pt x="107" y="1501"/>
                    <a:pt x="246" y="1501"/>
                  </a:cubicBezTo>
                  <a:lnTo>
                    <a:pt x="1919" y="1501"/>
                  </a:lnTo>
                  <a:cubicBezTo>
                    <a:pt x="2052" y="1501"/>
                    <a:pt x="2165" y="1388"/>
                    <a:pt x="2165" y="1255"/>
                  </a:cubicBezTo>
                  <a:lnTo>
                    <a:pt x="21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0"/>
            <p:cNvSpPr/>
            <p:nvPr/>
          </p:nvSpPr>
          <p:spPr>
            <a:xfrm>
              <a:off x="2084625" y="3001700"/>
              <a:ext cx="54150" cy="39200"/>
            </a:xfrm>
            <a:custGeom>
              <a:avLst/>
              <a:gdLst/>
              <a:ahLst/>
              <a:cxnLst/>
              <a:rect l="l" t="t" r="r" b="b"/>
              <a:pathLst>
                <a:path w="2166" h="1568" extrusionOk="0">
                  <a:moveTo>
                    <a:pt x="1" y="1"/>
                  </a:moveTo>
                  <a:lnTo>
                    <a:pt x="1" y="1276"/>
                  </a:lnTo>
                  <a:cubicBezTo>
                    <a:pt x="1" y="1435"/>
                    <a:pt x="134" y="1568"/>
                    <a:pt x="293" y="1568"/>
                  </a:cubicBezTo>
                  <a:lnTo>
                    <a:pt x="1873" y="1568"/>
                  </a:lnTo>
                  <a:cubicBezTo>
                    <a:pt x="2032" y="1568"/>
                    <a:pt x="2165" y="1435"/>
                    <a:pt x="2165" y="1276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0"/>
            <p:cNvSpPr/>
            <p:nvPr/>
          </p:nvSpPr>
          <p:spPr>
            <a:xfrm>
              <a:off x="2084625" y="3001700"/>
              <a:ext cx="54150" cy="21775"/>
            </a:xfrm>
            <a:custGeom>
              <a:avLst/>
              <a:gdLst/>
              <a:ahLst/>
              <a:cxnLst/>
              <a:rect l="l" t="t" r="r" b="b"/>
              <a:pathLst>
                <a:path w="2166" h="871" extrusionOk="0">
                  <a:moveTo>
                    <a:pt x="1" y="1"/>
                  </a:moveTo>
                  <a:lnTo>
                    <a:pt x="1" y="871"/>
                  </a:lnTo>
                  <a:lnTo>
                    <a:pt x="2165" y="871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0"/>
            <p:cNvSpPr/>
            <p:nvPr/>
          </p:nvSpPr>
          <p:spPr>
            <a:xfrm>
              <a:off x="1894250" y="3003375"/>
              <a:ext cx="54150" cy="19925"/>
            </a:xfrm>
            <a:custGeom>
              <a:avLst/>
              <a:gdLst/>
              <a:ahLst/>
              <a:cxnLst/>
              <a:rect l="l" t="t" r="r" b="b"/>
              <a:pathLst>
                <a:path w="2166" h="797" extrusionOk="0">
                  <a:moveTo>
                    <a:pt x="1" y="0"/>
                  </a:moveTo>
                  <a:lnTo>
                    <a:pt x="1" y="797"/>
                  </a:lnTo>
                  <a:lnTo>
                    <a:pt x="2165" y="797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0"/>
            <p:cNvSpPr/>
            <p:nvPr/>
          </p:nvSpPr>
          <p:spPr>
            <a:xfrm>
              <a:off x="1876000" y="2889000"/>
              <a:ext cx="280200" cy="104600"/>
            </a:xfrm>
            <a:custGeom>
              <a:avLst/>
              <a:gdLst/>
              <a:ahLst/>
              <a:cxnLst/>
              <a:rect l="l" t="t" r="r" b="b"/>
              <a:pathLst>
                <a:path w="11208" h="4184" extrusionOk="0">
                  <a:moveTo>
                    <a:pt x="0" y="1"/>
                  </a:moveTo>
                  <a:lnTo>
                    <a:pt x="0" y="4184"/>
                  </a:lnTo>
                  <a:lnTo>
                    <a:pt x="11207" y="4184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0"/>
            <p:cNvSpPr/>
            <p:nvPr/>
          </p:nvSpPr>
          <p:spPr>
            <a:xfrm>
              <a:off x="1875825" y="2964200"/>
              <a:ext cx="280375" cy="29400"/>
            </a:xfrm>
            <a:custGeom>
              <a:avLst/>
              <a:gdLst/>
              <a:ahLst/>
              <a:cxnLst/>
              <a:rect l="l" t="t" r="r" b="b"/>
              <a:pathLst>
                <a:path w="11215" h="1176" extrusionOk="0">
                  <a:moveTo>
                    <a:pt x="1" y="0"/>
                  </a:moveTo>
                  <a:lnTo>
                    <a:pt x="1" y="1176"/>
                  </a:lnTo>
                  <a:lnTo>
                    <a:pt x="11214" y="1176"/>
                  </a:lnTo>
                  <a:lnTo>
                    <a:pt x="112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0"/>
            <p:cNvSpPr/>
            <p:nvPr/>
          </p:nvSpPr>
          <p:spPr>
            <a:xfrm>
              <a:off x="1876000" y="2888850"/>
              <a:ext cx="34550" cy="104750"/>
            </a:xfrm>
            <a:custGeom>
              <a:avLst/>
              <a:gdLst/>
              <a:ahLst/>
              <a:cxnLst/>
              <a:rect l="l" t="t" r="r" b="b"/>
              <a:pathLst>
                <a:path w="1382" h="4190" extrusionOk="0">
                  <a:moveTo>
                    <a:pt x="0" y="0"/>
                  </a:moveTo>
                  <a:lnTo>
                    <a:pt x="0" y="4190"/>
                  </a:lnTo>
                  <a:lnTo>
                    <a:pt x="1381" y="4190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0"/>
            <p:cNvSpPr/>
            <p:nvPr/>
          </p:nvSpPr>
          <p:spPr>
            <a:xfrm>
              <a:off x="1862550" y="2981800"/>
              <a:ext cx="307925" cy="32375"/>
            </a:xfrm>
            <a:custGeom>
              <a:avLst/>
              <a:gdLst/>
              <a:ahLst/>
              <a:cxnLst/>
              <a:rect l="l" t="t" r="r" b="b"/>
              <a:pathLst>
                <a:path w="12317" h="1295" extrusionOk="0">
                  <a:moveTo>
                    <a:pt x="645" y="0"/>
                  </a:moveTo>
                  <a:cubicBezTo>
                    <a:pt x="286" y="0"/>
                    <a:pt x="1" y="292"/>
                    <a:pt x="1" y="651"/>
                  </a:cubicBezTo>
                  <a:cubicBezTo>
                    <a:pt x="1" y="1003"/>
                    <a:pt x="286" y="1295"/>
                    <a:pt x="645" y="1295"/>
                  </a:cubicBezTo>
                  <a:lnTo>
                    <a:pt x="11672" y="1295"/>
                  </a:lnTo>
                  <a:cubicBezTo>
                    <a:pt x="12024" y="1295"/>
                    <a:pt x="12316" y="1003"/>
                    <a:pt x="12316" y="651"/>
                  </a:cubicBezTo>
                  <a:cubicBezTo>
                    <a:pt x="12316" y="292"/>
                    <a:pt x="12024" y="0"/>
                    <a:pt x="116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0"/>
            <p:cNvSpPr/>
            <p:nvPr/>
          </p:nvSpPr>
          <p:spPr>
            <a:xfrm>
              <a:off x="1899725" y="2841700"/>
              <a:ext cx="151400" cy="41525"/>
            </a:xfrm>
            <a:custGeom>
              <a:avLst/>
              <a:gdLst/>
              <a:ahLst/>
              <a:cxnLst/>
              <a:rect l="l" t="t" r="r" b="b"/>
              <a:pathLst>
                <a:path w="6056" h="1661" extrusionOk="0">
                  <a:moveTo>
                    <a:pt x="539" y="1"/>
                  </a:moveTo>
                  <a:cubicBezTo>
                    <a:pt x="240" y="1"/>
                    <a:pt x="1" y="240"/>
                    <a:pt x="7" y="539"/>
                  </a:cubicBezTo>
                  <a:lnTo>
                    <a:pt x="7" y="1661"/>
                  </a:lnTo>
                  <a:lnTo>
                    <a:pt x="6056" y="1661"/>
                  </a:lnTo>
                  <a:lnTo>
                    <a:pt x="6056" y="539"/>
                  </a:lnTo>
                  <a:cubicBezTo>
                    <a:pt x="6056" y="240"/>
                    <a:pt x="5817" y="1"/>
                    <a:pt x="5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0"/>
            <p:cNvSpPr/>
            <p:nvPr/>
          </p:nvSpPr>
          <p:spPr>
            <a:xfrm>
              <a:off x="1899900" y="2841700"/>
              <a:ext cx="53800" cy="41525"/>
            </a:xfrm>
            <a:custGeom>
              <a:avLst/>
              <a:gdLst/>
              <a:ahLst/>
              <a:cxnLst/>
              <a:rect l="l" t="t" r="r" b="b"/>
              <a:pathLst>
                <a:path w="2152" h="1661" extrusionOk="0">
                  <a:moveTo>
                    <a:pt x="532" y="1"/>
                  </a:moveTo>
                  <a:cubicBezTo>
                    <a:pt x="239" y="1"/>
                    <a:pt x="0" y="240"/>
                    <a:pt x="0" y="539"/>
                  </a:cubicBezTo>
                  <a:lnTo>
                    <a:pt x="0" y="1661"/>
                  </a:lnTo>
                  <a:lnTo>
                    <a:pt x="1620" y="1661"/>
                  </a:lnTo>
                  <a:lnTo>
                    <a:pt x="1620" y="539"/>
                  </a:lnTo>
                  <a:cubicBezTo>
                    <a:pt x="1620" y="240"/>
                    <a:pt x="1859" y="1"/>
                    <a:pt x="2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0"/>
            <p:cNvSpPr/>
            <p:nvPr/>
          </p:nvSpPr>
          <p:spPr>
            <a:xfrm>
              <a:off x="1984725" y="2646175"/>
              <a:ext cx="154550" cy="133825"/>
            </a:xfrm>
            <a:custGeom>
              <a:avLst/>
              <a:gdLst/>
              <a:ahLst/>
              <a:cxnLst/>
              <a:rect l="l" t="t" r="r" b="b"/>
              <a:pathLst>
                <a:path w="6182" h="5353" extrusionOk="0">
                  <a:moveTo>
                    <a:pt x="0" y="1"/>
                  </a:moveTo>
                  <a:lnTo>
                    <a:pt x="0" y="1442"/>
                  </a:lnTo>
                  <a:lnTo>
                    <a:pt x="3745" y="1442"/>
                  </a:lnTo>
                  <a:cubicBezTo>
                    <a:pt x="4302" y="1448"/>
                    <a:pt x="4754" y="1900"/>
                    <a:pt x="4754" y="2457"/>
                  </a:cubicBezTo>
                  <a:lnTo>
                    <a:pt x="4754" y="5352"/>
                  </a:lnTo>
                  <a:lnTo>
                    <a:pt x="6181" y="5352"/>
                  </a:lnTo>
                  <a:lnTo>
                    <a:pt x="6181" y="2457"/>
                  </a:lnTo>
                  <a:cubicBezTo>
                    <a:pt x="6181" y="1103"/>
                    <a:pt x="5092" y="8"/>
                    <a:pt x="3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0"/>
            <p:cNvSpPr/>
            <p:nvPr/>
          </p:nvSpPr>
          <p:spPr>
            <a:xfrm>
              <a:off x="1984725" y="2646350"/>
              <a:ext cx="136775" cy="133650"/>
            </a:xfrm>
            <a:custGeom>
              <a:avLst/>
              <a:gdLst/>
              <a:ahLst/>
              <a:cxnLst/>
              <a:rect l="l" t="t" r="r" b="b"/>
              <a:pathLst>
                <a:path w="5471" h="5346" extrusionOk="0">
                  <a:moveTo>
                    <a:pt x="0" y="1"/>
                  </a:moveTo>
                  <a:lnTo>
                    <a:pt x="0" y="1435"/>
                  </a:lnTo>
                  <a:lnTo>
                    <a:pt x="3745" y="1435"/>
                  </a:lnTo>
                  <a:cubicBezTo>
                    <a:pt x="4302" y="1441"/>
                    <a:pt x="4754" y="1893"/>
                    <a:pt x="4754" y="2450"/>
                  </a:cubicBezTo>
                  <a:lnTo>
                    <a:pt x="4754" y="5345"/>
                  </a:lnTo>
                  <a:lnTo>
                    <a:pt x="5464" y="5345"/>
                  </a:lnTo>
                  <a:lnTo>
                    <a:pt x="5464" y="2384"/>
                  </a:lnTo>
                  <a:cubicBezTo>
                    <a:pt x="5471" y="1508"/>
                    <a:pt x="4767" y="804"/>
                    <a:pt x="3891" y="797"/>
                  </a:cubicBezTo>
                  <a:lnTo>
                    <a:pt x="1534" y="797"/>
                  </a:lnTo>
                  <a:cubicBezTo>
                    <a:pt x="1441" y="797"/>
                    <a:pt x="1368" y="724"/>
                    <a:pt x="1368" y="631"/>
                  </a:cubicBezTo>
                  <a:lnTo>
                    <a:pt x="1368" y="80"/>
                  </a:lnTo>
                  <a:cubicBezTo>
                    <a:pt x="1368" y="54"/>
                    <a:pt x="1368" y="27"/>
                    <a:pt x="13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0"/>
            <p:cNvSpPr/>
            <p:nvPr/>
          </p:nvSpPr>
          <p:spPr>
            <a:xfrm>
              <a:off x="1975075" y="2772500"/>
              <a:ext cx="124675" cy="22250"/>
            </a:xfrm>
            <a:custGeom>
              <a:avLst/>
              <a:gdLst/>
              <a:ahLst/>
              <a:cxnLst/>
              <a:rect l="l" t="t" r="r" b="b"/>
              <a:pathLst>
                <a:path w="4987" h="890" extrusionOk="0">
                  <a:moveTo>
                    <a:pt x="1" y="0"/>
                  </a:moveTo>
                  <a:lnTo>
                    <a:pt x="21" y="890"/>
                  </a:lnTo>
                  <a:lnTo>
                    <a:pt x="4987" y="890"/>
                  </a:lnTo>
                  <a:lnTo>
                    <a:pt x="4987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0"/>
            <p:cNvSpPr/>
            <p:nvPr/>
          </p:nvSpPr>
          <p:spPr>
            <a:xfrm>
              <a:off x="1940950" y="2759600"/>
              <a:ext cx="57075" cy="48925"/>
            </a:xfrm>
            <a:custGeom>
              <a:avLst/>
              <a:gdLst/>
              <a:ahLst/>
              <a:cxnLst/>
              <a:rect l="l" t="t" r="r" b="b"/>
              <a:pathLst>
                <a:path w="2283" h="1957" extrusionOk="0">
                  <a:moveTo>
                    <a:pt x="1298" y="0"/>
                  </a:moveTo>
                  <a:cubicBezTo>
                    <a:pt x="1056" y="0"/>
                    <a:pt x="810" y="90"/>
                    <a:pt x="609" y="291"/>
                  </a:cubicBezTo>
                  <a:cubicBezTo>
                    <a:pt x="0" y="906"/>
                    <a:pt x="434" y="1957"/>
                    <a:pt x="1305" y="1957"/>
                  </a:cubicBezTo>
                  <a:cubicBezTo>
                    <a:pt x="1307" y="1957"/>
                    <a:pt x="1310" y="1957"/>
                    <a:pt x="1313" y="1957"/>
                  </a:cubicBezTo>
                  <a:cubicBezTo>
                    <a:pt x="1851" y="1957"/>
                    <a:pt x="2282" y="1519"/>
                    <a:pt x="2282" y="981"/>
                  </a:cubicBezTo>
                  <a:cubicBezTo>
                    <a:pt x="2282" y="389"/>
                    <a:pt x="1801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0"/>
            <p:cNvSpPr/>
            <p:nvPr/>
          </p:nvSpPr>
          <p:spPr>
            <a:xfrm>
              <a:off x="1943925" y="2759725"/>
              <a:ext cx="48275" cy="48800"/>
            </a:xfrm>
            <a:custGeom>
              <a:avLst/>
              <a:gdLst/>
              <a:ahLst/>
              <a:cxnLst/>
              <a:rect l="l" t="t" r="r" b="b"/>
              <a:pathLst>
                <a:path w="1931" h="1952" extrusionOk="0">
                  <a:moveTo>
                    <a:pt x="1184" y="0"/>
                  </a:moveTo>
                  <a:cubicBezTo>
                    <a:pt x="473" y="0"/>
                    <a:pt x="0" y="740"/>
                    <a:pt x="298" y="1381"/>
                  </a:cubicBezTo>
                  <a:cubicBezTo>
                    <a:pt x="468" y="1753"/>
                    <a:pt x="828" y="1951"/>
                    <a:pt x="1190" y="1951"/>
                  </a:cubicBezTo>
                  <a:cubicBezTo>
                    <a:pt x="1462" y="1951"/>
                    <a:pt x="1735" y="1840"/>
                    <a:pt x="1931" y="1607"/>
                  </a:cubicBezTo>
                  <a:cubicBezTo>
                    <a:pt x="1439" y="1547"/>
                    <a:pt x="1074" y="1129"/>
                    <a:pt x="1074" y="637"/>
                  </a:cubicBezTo>
                  <a:cubicBezTo>
                    <a:pt x="1074" y="405"/>
                    <a:pt x="1154" y="179"/>
                    <a:pt x="1307" y="7"/>
                  </a:cubicBezTo>
                  <a:cubicBezTo>
                    <a:pt x="1267" y="0"/>
                    <a:pt x="1227" y="0"/>
                    <a:pt x="1194" y="0"/>
                  </a:cubicBezTo>
                  <a:cubicBezTo>
                    <a:pt x="1191" y="0"/>
                    <a:pt x="1187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0"/>
            <p:cNvSpPr/>
            <p:nvPr/>
          </p:nvSpPr>
          <p:spPr>
            <a:xfrm>
              <a:off x="2078650" y="2759725"/>
              <a:ext cx="78050" cy="121675"/>
            </a:xfrm>
            <a:custGeom>
              <a:avLst/>
              <a:gdLst/>
              <a:ahLst/>
              <a:cxnLst/>
              <a:rect l="l" t="t" r="r" b="b"/>
              <a:pathLst>
                <a:path w="3122" h="4867" extrusionOk="0">
                  <a:moveTo>
                    <a:pt x="605" y="0"/>
                  </a:moveTo>
                  <a:cubicBezTo>
                    <a:pt x="266" y="0"/>
                    <a:pt x="1" y="272"/>
                    <a:pt x="1" y="604"/>
                  </a:cubicBezTo>
                  <a:lnTo>
                    <a:pt x="1" y="4867"/>
                  </a:lnTo>
                  <a:lnTo>
                    <a:pt x="3121" y="4867"/>
                  </a:lnTo>
                  <a:lnTo>
                    <a:pt x="3121" y="604"/>
                  </a:lnTo>
                  <a:cubicBezTo>
                    <a:pt x="3121" y="272"/>
                    <a:pt x="2849" y="0"/>
                    <a:pt x="25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0"/>
            <p:cNvSpPr/>
            <p:nvPr/>
          </p:nvSpPr>
          <p:spPr>
            <a:xfrm>
              <a:off x="2078650" y="2759725"/>
              <a:ext cx="38550" cy="121675"/>
            </a:xfrm>
            <a:custGeom>
              <a:avLst/>
              <a:gdLst/>
              <a:ahLst/>
              <a:cxnLst/>
              <a:rect l="l" t="t" r="r" b="b"/>
              <a:pathLst>
                <a:path w="1542" h="4867" extrusionOk="0">
                  <a:moveTo>
                    <a:pt x="605" y="0"/>
                  </a:moveTo>
                  <a:cubicBezTo>
                    <a:pt x="273" y="0"/>
                    <a:pt x="1" y="272"/>
                    <a:pt x="1" y="604"/>
                  </a:cubicBezTo>
                  <a:lnTo>
                    <a:pt x="1" y="4867"/>
                  </a:lnTo>
                  <a:lnTo>
                    <a:pt x="944" y="4867"/>
                  </a:lnTo>
                  <a:lnTo>
                    <a:pt x="944" y="604"/>
                  </a:lnTo>
                  <a:cubicBezTo>
                    <a:pt x="944" y="272"/>
                    <a:pt x="1209" y="0"/>
                    <a:pt x="15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0"/>
            <p:cNvSpPr/>
            <p:nvPr/>
          </p:nvSpPr>
          <p:spPr>
            <a:xfrm>
              <a:off x="1862550" y="2869425"/>
              <a:ext cx="307925" cy="32225"/>
            </a:xfrm>
            <a:custGeom>
              <a:avLst/>
              <a:gdLst/>
              <a:ahLst/>
              <a:cxnLst/>
              <a:rect l="l" t="t" r="r" b="b"/>
              <a:pathLst>
                <a:path w="12317" h="1289" extrusionOk="0">
                  <a:moveTo>
                    <a:pt x="645" y="1"/>
                  </a:moveTo>
                  <a:cubicBezTo>
                    <a:pt x="293" y="1"/>
                    <a:pt x="1" y="286"/>
                    <a:pt x="1" y="645"/>
                  </a:cubicBezTo>
                  <a:cubicBezTo>
                    <a:pt x="1" y="996"/>
                    <a:pt x="293" y="1289"/>
                    <a:pt x="645" y="1289"/>
                  </a:cubicBezTo>
                  <a:lnTo>
                    <a:pt x="11672" y="1289"/>
                  </a:lnTo>
                  <a:cubicBezTo>
                    <a:pt x="12024" y="1289"/>
                    <a:pt x="12316" y="996"/>
                    <a:pt x="12316" y="645"/>
                  </a:cubicBezTo>
                  <a:cubicBezTo>
                    <a:pt x="12316" y="286"/>
                    <a:pt x="12024" y="1"/>
                    <a:pt x="11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0"/>
            <p:cNvSpPr/>
            <p:nvPr/>
          </p:nvSpPr>
          <p:spPr>
            <a:xfrm>
              <a:off x="1862550" y="2981800"/>
              <a:ext cx="50825" cy="32375"/>
            </a:xfrm>
            <a:custGeom>
              <a:avLst/>
              <a:gdLst/>
              <a:ahLst/>
              <a:cxnLst/>
              <a:rect l="l" t="t" r="r" b="b"/>
              <a:pathLst>
                <a:path w="2033" h="1295" extrusionOk="0">
                  <a:moveTo>
                    <a:pt x="645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1" y="1003"/>
                    <a:pt x="293" y="1295"/>
                    <a:pt x="645" y="1295"/>
                  </a:cubicBezTo>
                  <a:lnTo>
                    <a:pt x="2032" y="1295"/>
                  </a:lnTo>
                  <a:cubicBezTo>
                    <a:pt x="1674" y="1295"/>
                    <a:pt x="1388" y="1003"/>
                    <a:pt x="1388" y="651"/>
                  </a:cubicBezTo>
                  <a:cubicBezTo>
                    <a:pt x="1388" y="292"/>
                    <a:pt x="1674" y="7"/>
                    <a:pt x="2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0"/>
            <p:cNvSpPr/>
            <p:nvPr/>
          </p:nvSpPr>
          <p:spPr>
            <a:xfrm>
              <a:off x="1862550" y="2869425"/>
              <a:ext cx="50825" cy="32225"/>
            </a:xfrm>
            <a:custGeom>
              <a:avLst/>
              <a:gdLst/>
              <a:ahLst/>
              <a:cxnLst/>
              <a:rect l="l" t="t" r="r" b="b"/>
              <a:pathLst>
                <a:path w="2033" h="1289" extrusionOk="0">
                  <a:moveTo>
                    <a:pt x="651" y="1"/>
                  </a:moveTo>
                  <a:cubicBezTo>
                    <a:pt x="293" y="1"/>
                    <a:pt x="1" y="286"/>
                    <a:pt x="1" y="645"/>
                  </a:cubicBezTo>
                  <a:cubicBezTo>
                    <a:pt x="1" y="1003"/>
                    <a:pt x="293" y="1289"/>
                    <a:pt x="651" y="1289"/>
                  </a:cubicBezTo>
                  <a:lnTo>
                    <a:pt x="2032" y="1289"/>
                  </a:lnTo>
                  <a:cubicBezTo>
                    <a:pt x="1674" y="1289"/>
                    <a:pt x="1388" y="996"/>
                    <a:pt x="1388" y="645"/>
                  </a:cubicBezTo>
                  <a:cubicBezTo>
                    <a:pt x="1388" y="286"/>
                    <a:pt x="1680" y="1"/>
                    <a:pt x="2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0"/>
            <p:cNvSpPr/>
            <p:nvPr/>
          </p:nvSpPr>
          <p:spPr>
            <a:xfrm>
              <a:off x="2028700" y="2638550"/>
              <a:ext cx="13975" cy="51150"/>
            </a:xfrm>
            <a:custGeom>
              <a:avLst/>
              <a:gdLst/>
              <a:ahLst/>
              <a:cxnLst/>
              <a:rect l="l" t="t" r="r" b="b"/>
              <a:pathLst>
                <a:path w="559" h="2046" extrusionOk="0">
                  <a:moveTo>
                    <a:pt x="279" y="1"/>
                  </a:moveTo>
                  <a:cubicBezTo>
                    <a:pt x="127" y="1"/>
                    <a:pt x="0" y="120"/>
                    <a:pt x="7" y="279"/>
                  </a:cubicBezTo>
                  <a:lnTo>
                    <a:pt x="7" y="1773"/>
                  </a:lnTo>
                  <a:cubicBezTo>
                    <a:pt x="7" y="1919"/>
                    <a:pt x="127" y="2045"/>
                    <a:pt x="279" y="2045"/>
                  </a:cubicBezTo>
                  <a:cubicBezTo>
                    <a:pt x="432" y="2045"/>
                    <a:pt x="558" y="1919"/>
                    <a:pt x="551" y="1773"/>
                  </a:cubicBezTo>
                  <a:lnTo>
                    <a:pt x="551" y="279"/>
                  </a:lnTo>
                  <a:cubicBezTo>
                    <a:pt x="558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0"/>
            <p:cNvSpPr/>
            <p:nvPr/>
          </p:nvSpPr>
          <p:spPr>
            <a:xfrm>
              <a:off x="2058575" y="2639225"/>
              <a:ext cx="13800" cy="51125"/>
            </a:xfrm>
            <a:custGeom>
              <a:avLst/>
              <a:gdLst/>
              <a:ahLst/>
              <a:cxnLst/>
              <a:rect l="l" t="t" r="r" b="b"/>
              <a:pathLst>
                <a:path w="552" h="2045" extrusionOk="0">
                  <a:moveTo>
                    <a:pt x="273" y="0"/>
                  </a:moveTo>
                  <a:cubicBezTo>
                    <a:pt x="120" y="0"/>
                    <a:pt x="0" y="126"/>
                    <a:pt x="0" y="279"/>
                  </a:cubicBezTo>
                  <a:lnTo>
                    <a:pt x="0" y="1773"/>
                  </a:lnTo>
                  <a:cubicBezTo>
                    <a:pt x="0" y="1925"/>
                    <a:pt x="120" y="2045"/>
                    <a:pt x="273" y="2045"/>
                  </a:cubicBezTo>
                  <a:cubicBezTo>
                    <a:pt x="425" y="2045"/>
                    <a:pt x="552" y="1925"/>
                    <a:pt x="552" y="1773"/>
                  </a:cubicBezTo>
                  <a:lnTo>
                    <a:pt x="552" y="279"/>
                  </a:lnTo>
                  <a:cubicBezTo>
                    <a:pt x="552" y="126"/>
                    <a:pt x="425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0"/>
            <p:cNvSpPr/>
            <p:nvPr/>
          </p:nvSpPr>
          <p:spPr>
            <a:xfrm>
              <a:off x="2028625" y="2665775"/>
              <a:ext cx="14300" cy="24325"/>
            </a:xfrm>
            <a:custGeom>
              <a:avLst/>
              <a:gdLst/>
              <a:ahLst/>
              <a:cxnLst/>
              <a:rect l="l" t="t" r="r" b="b"/>
              <a:pathLst>
                <a:path w="572" h="973" extrusionOk="0">
                  <a:moveTo>
                    <a:pt x="10" y="0"/>
                  </a:moveTo>
                  <a:lnTo>
                    <a:pt x="10" y="684"/>
                  </a:lnTo>
                  <a:cubicBezTo>
                    <a:pt x="0" y="877"/>
                    <a:pt x="143" y="973"/>
                    <a:pt x="286" y="973"/>
                  </a:cubicBezTo>
                  <a:cubicBezTo>
                    <a:pt x="428" y="973"/>
                    <a:pt x="571" y="877"/>
                    <a:pt x="561" y="684"/>
                  </a:cubicBezTo>
                  <a:lnTo>
                    <a:pt x="561" y="0"/>
                  </a:lnTo>
                  <a:cubicBezTo>
                    <a:pt x="561" y="153"/>
                    <a:pt x="435" y="273"/>
                    <a:pt x="282" y="279"/>
                  </a:cubicBezTo>
                  <a:cubicBezTo>
                    <a:pt x="130" y="273"/>
                    <a:pt x="10" y="153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0"/>
            <p:cNvSpPr/>
            <p:nvPr/>
          </p:nvSpPr>
          <p:spPr>
            <a:xfrm>
              <a:off x="2058325" y="2666425"/>
              <a:ext cx="14300" cy="24350"/>
            </a:xfrm>
            <a:custGeom>
              <a:avLst/>
              <a:gdLst/>
              <a:ahLst/>
              <a:cxnLst/>
              <a:rect l="l" t="t" r="r" b="b"/>
              <a:pathLst>
                <a:path w="572" h="974" extrusionOk="0">
                  <a:moveTo>
                    <a:pt x="10" y="1"/>
                  </a:moveTo>
                  <a:lnTo>
                    <a:pt x="10" y="685"/>
                  </a:lnTo>
                  <a:cubicBezTo>
                    <a:pt x="0" y="877"/>
                    <a:pt x="143" y="974"/>
                    <a:pt x="286" y="974"/>
                  </a:cubicBezTo>
                  <a:cubicBezTo>
                    <a:pt x="429" y="974"/>
                    <a:pt x="571" y="877"/>
                    <a:pt x="562" y="685"/>
                  </a:cubicBezTo>
                  <a:lnTo>
                    <a:pt x="562" y="1"/>
                  </a:lnTo>
                  <a:cubicBezTo>
                    <a:pt x="562" y="154"/>
                    <a:pt x="435" y="280"/>
                    <a:pt x="283" y="280"/>
                  </a:cubicBezTo>
                  <a:cubicBezTo>
                    <a:pt x="130" y="273"/>
                    <a:pt x="10" y="154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0"/>
            <p:cNvSpPr/>
            <p:nvPr/>
          </p:nvSpPr>
          <p:spPr>
            <a:xfrm>
              <a:off x="1755325" y="2956900"/>
              <a:ext cx="38200" cy="30400"/>
            </a:xfrm>
            <a:custGeom>
              <a:avLst/>
              <a:gdLst/>
              <a:ahLst/>
              <a:cxnLst/>
              <a:rect l="l" t="t" r="r" b="b"/>
              <a:pathLst>
                <a:path w="1528" h="1216" extrusionOk="0">
                  <a:moveTo>
                    <a:pt x="585" y="0"/>
                  </a:moveTo>
                  <a:cubicBezTo>
                    <a:pt x="260" y="14"/>
                    <a:pt x="1" y="279"/>
                    <a:pt x="1" y="611"/>
                  </a:cubicBezTo>
                  <a:cubicBezTo>
                    <a:pt x="1" y="936"/>
                    <a:pt x="260" y="1209"/>
                    <a:pt x="585" y="1215"/>
                  </a:cubicBezTo>
                  <a:lnTo>
                    <a:pt x="917" y="1215"/>
                  </a:lnTo>
                  <a:cubicBezTo>
                    <a:pt x="1255" y="1215"/>
                    <a:pt x="1528" y="943"/>
                    <a:pt x="1528" y="611"/>
                  </a:cubicBezTo>
                  <a:cubicBezTo>
                    <a:pt x="1528" y="273"/>
                    <a:pt x="1255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0"/>
            <p:cNvSpPr/>
            <p:nvPr/>
          </p:nvSpPr>
          <p:spPr>
            <a:xfrm>
              <a:off x="1750850" y="2964025"/>
              <a:ext cx="46675" cy="23275"/>
            </a:xfrm>
            <a:custGeom>
              <a:avLst/>
              <a:gdLst/>
              <a:ahLst/>
              <a:cxnLst/>
              <a:rect l="l" t="t" r="r" b="b"/>
              <a:pathLst>
                <a:path w="1867" h="931" extrusionOk="0">
                  <a:moveTo>
                    <a:pt x="253" y="1"/>
                  </a:moveTo>
                  <a:lnTo>
                    <a:pt x="253" y="1"/>
                  </a:lnTo>
                  <a:cubicBezTo>
                    <a:pt x="0" y="406"/>
                    <a:pt x="286" y="930"/>
                    <a:pt x="764" y="930"/>
                  </a:cubicBezTo>
                  <a:lnTo>
                    <a:pt x="1096" y="930"/>
                  </a:lnTo>
                  <a:cubicBezTo>
                    <a:pt x="1574" y="930"/>
                    <a:pt x="1866" y="406"/>
                    <a:pt x="1614" y="1"/>
                  </a:cubicBezTo>
                  <a:lnTo>
                    <a:pt x="1614" y="1"/>
                  </a:lnTo>
                  <a:cubicBezTo>
                    <a:pt x="1501" y="180"/>
                    <a:pt x="1308" y="293"/>
                    <a:pt x="1096" y="293"/>
                  </a:cubicBezTo>
                  <a:lnTo>
                    <a:pt x="764" y="293"/>
                  </a:lnTo>
                  <a:cubicBezTo>
                    <a:pt x="558" y="286"/>
                    <a:pt x="366" y="180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0"/>
            <p:cNvSpPr/>
            <p:nvPr/>
          </p:nvSpPr>
          <p:spPr>
            <a:xfrm>
              <a:off x="1850925" y="2589100"/>
              <a:ext cx="150400" cy="157200"/>
            </a:xfrm>
            <a:custGeom>
              <a:avLst/>
              <a:gdLst/>
              <a:ahLst/>
              <a:cxnLst/>
              <a:rect l="l" t="t" r="r" b="b"/>
              <a:pathLst>
                <a:path w="6016" h="6288" extrusionOk="0">
                  <a:moveTo>
                    <a:pt x="1" y="0"/>
                  </a:moveTo>
                  <a:lnTo>
                    <a:pt x="1" y="6287"/>
                  </a:lnTo>
                  <a:lnTo>
                    <a:pt x="200" y="6287"/>
                  </a:lnTo>
                  <a:lnTo>
                    <a:pt x="618" y="6088"/>
                  </a:lnTo>
                  <a:cubicBezTo>
                    <a:pt x="1306" y="5758"/>
                    <a:pt x="3106" y="4979"/>
                    <a:pt x="4944" y="4979"/>
                  </a:cubicBezTo>
                  <a:cubicBezTo>
                    <a:pt x="4951" y="4979"/>
                    <a:pt x="4959" y="4979"/>
                    <a:pt x="4967" y="4979"/>
                  </a:cubicBezTo>
                  <a:cubicBezTo>
                    <a:pt x="5545" y="4973"/>
                    <a:pt x="6016" y="4501"/>
                    <a:pt x="6016" y="3924"/>
                  </a:cubicBezTo>
                  <a:lnTo>
                    <a:pt x="6016" y="2370"/>
                  </a:lnTo>
                  <a:cubicBezTo>
                    <a:pt x="6016" y="1793"/>
                    <a:pt x="5545" y="1321"/>
                    <a:pt x="4967" y="1321"/>
                  </a:cubicBezTo>
                  <a:cubicBezTo>
                    <a:pt x="3121" y="1321"/>
                    <a:pt x="1315" y="538"/>
                    <a:pt x="618" y="206"/>
                  </a:cubicBezTo>
                  <a:lnTo>
                    <a:pt x="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0"/>
            <p:cNvSpPr/>
            <p:nvPr/>
          </p:nvSpPr>
          <p:spPr>
            <a:xfrm>
              <a:off x="1850775" y="2589100"/>
              <a:ext cx="150550" cy="157200"/>
            </a:xfrm>
            <a:custGeom>
              <a:avLst/>
              <a:gdLst/>
              <a:ahLst/>
              <a:cxnLst/>
              <a:rect l="l" t="t" r="r" b="b"/>
              <a:pathLst>
                <a:path w="6022" h="6288" extrusionOk="0">
                  <a:moveTo>
                    <a:pt x="0" y="0"/>
                  </a:moveTo>
                  <a:lnTo>
                    <a:pt x="0" y="5537"/>
                  </a:lnTo>
                  <a:lnTo>
                    <a:pt x="0" y="6287"/>
                  </a:lnTo>
                  <a:lnTo>
                    <a:pt x="199" y="6287"/>
                  </a:lnTo>
                  <a:lnTo>
                    <a:pt x="624" y="6088"/>
                  </a:lnTo>
                  <a:lnTo>
                    <a:pt x="684" y="6062"/>
                  </a:lnTo>
                  <a:lnTo>
                    <a:pt x="697" y="6048"/>
                  </a:lnTo>
                  <a:lnTo>
                    <a:pt x="764" y="6022"/>
                  </a:lnTo>
                  <a:lnTo>
                    <a:pt x="784" y="6015"/>
                  </a:lnTo>
                  <a:lnTo>
                    <a:pt x="830" y="5989"/>
                  </a:lnTo>
                  <a:lnTo>
                    <a:pt x="857" y="5975"/>
                  </a:lnTo>
                  <a:lnTo>
                    <a:pt x="923" y="5949"/>
                  </a:lnTo>
                  <a:lnTo>
                    <a:pt x="956" y="5935"/>
                  </a:lnTo>
                  <a:lnTo>
                    <a:pt x="1003" y="5916"/>
                  </a:lnTo>
                  <a:lnTo>
                    <a:pt x="1036" y="5896"/>
                  </a:lnTo>
                  <a:cubicBezTo>
                    <a:pt x="1892" y="5524"/>
                    <a:pt x="3419" y="4979"/>
                    <a:pt x="4966" y="4973"/>
                  </a:cubicBezTo>
                  <a:cubicBezTo>
                    <a:pt x="5551" y="4973"/>
                    <a:pt x="6015" y="4508"/>
                    <a:pt x="6022" y="3924"/>
                  </a:cubicBezTo>
                  <a:lnTo>
                    <a:pt x="6022" y="3174"/>
                  </a:lnTo>
                  <a:cubicBezTo>
                    <a:pt x="6015" y="3751"/>
                    <a:pt x="5551" y="4216"/>
                    <a:pt x="4973" y="4216"/>
                  </a:cubicBezTo>
                  <a:cubicBezTo>
                    <a:pt x="3599" y="4216"/>
                    <a:pt x="2251" y="4647"/>
                    <a:pt x="1361" y="5006"/>
                  </a:cubicBezTo>
                  <a:cubicBezTo>
                    <a:pt x="1332" y="5017"/>
                    <a:pt x="1302" y="5022"/>
                    <a:pt x="1273" y="5022"/>
                  </a:cubicBezTo>
                  <a:cubicBezTo>
                    <a:pt x="1146" y="5022"/>
                    <a:pt x="1036" y="4922"/>
                    <a:pt x="1036" y="4787"/>
                  </a:cubicBezTo>
                  <a:lnTo>
                    <a:pt x="1036" y="392"/>
                  </a:lnTo>
                  <a:cubicBezTo>
                    <a:pt x="870" y="325"/>
                    <a:pt x="737" y="259"/>
                    <a:pt x="624" y="206"/>
                  </a:cubicBezTo>
                  <a:lnTo>
                    <a:pt x="1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0"/>
            <p:cNvSpPr/>
            <p:nvPr/>
          </p:nvSpPr>
          <p:spPr>
            <a:xfrm>
              <a:off x="1830175" y="2581625"/>
              <a:ext cx="26600" cy="172475"/>
            </a:xfrm>
            <a:custGeom>
              <a:avLst/>
              <a:gdLst/>
              <a:ahLst/>
              <a:cxnLst/>
              <a:rect l="l" t="t" r="r" b="b"/>
              <a:pathLst>
                <a:path w="1064" h="6899" extrusionOk="0">
                  <a:moveTo>
                    <a:pt x="532" y="0"/>
                  </a:moveTo>
                  <a:cubicBezTo>
                    <a:pt x="240" y="0"/>
                    <a:pt x="1" y="239"/>
                    <a:pt x="1" y="531"/>
                  </a:cubicBezTo>
                  <a:lnTo>
                    <a:pt x="1" y="6361"/>
                  </a:lnTo>
                  <a:cubicBezTo>
                    <a:pt x="1" y="6659"/>
                    <a:pt x="240" y="6898"/>
                    <a:pt x="532" y="6898"/>
                  </a:cubicBezTo>
                  <a:cubicBezTo>
                    <a:pt x="824" y="6898"/>
                    <a:pt x="1063" y="6659"/>
                    <a:pt x="1063" y="6361"/>
                  </a:cubicBezTo>
                  <a:lnTo>
                    <a:pt x="1063" y="531"/>
                  </a:lnTo>
                  <a:cubicBezTo>
                    <a:pt x="1063" y="239"/>
                    <a:pt x="824" y="0"/>
                    <a:pt x="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0"/>
            <p:cNvSpPr/>
            <p:nvPr/>
          </p:nvSpPr>
          <p:spPr>
            <a:xfrm>
              <a:off x="1830175" y="2708100"/>
              <a:ext cx="26600" cy="45825"/>
            </a:xfrm>
            <a:custGeom>
              <a:avLst/>
              <a:gdLst/>
              <a:ahLst/>
              <a:cxnLst/>
              <a:rect l="l" t="t" r="r" b="b"/>
              <a:pathLst>
                <a:path w="1064" h="1833" extrusionOk="0">
                  <a:moveTo>
                    <a:pt x="1" y="0"/>
                  </a:moveTo>
                  <a:lnTo>
                    <a:pt x="1" y="1302"/>
                  </a:lnTo>
                  <a:cubicBezTo>
                    <a:pt x="1" y="1600"/>
                    <a:pt x="240" y="1833"/>
                    <a:pt x="532" y="1833"/>
                  </a:cubicBezTo>
                  <a:cubicBezTo>
                    <a:pt x="824" y="1833"/>
                    <a:pt x="1063" y="1600"/>
                    <a:pt x="1063" y="1302"/>
                  </a:cubicBezTo>
                  <a:lnTo>
                    <a:pt x="1063" y="0"/>
                  </a:lnTo>
                  <a:cubicBezTo>
                    <a:pt x="1063" y="292"/>
                    <a:pt x="824" y="531"/>
                    <a:pt x="532" y="538"/>
                  </a:cubicBezTo>
                  <a:cubicBezTo>
                    <a:pt x="240" y="531"/>
                    <a:pt x="1" y="29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4" name="Google Shape;6714;p50"/>
          <p:cNvSpPr/>
          <p:nvPr/>
        </p:nvSpPr>
        <p:spPr>
          <a:xfrm rot="-358992">
            <a:off x="709750" y="615414"/>
            <a:ext cx="2195962" cy="429595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5" name="Google Shape;6715;p5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ICONOGRAPHY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716" name="Google Shape;6716;p50"/>
          <p:cNvGrpSpPr/>
          <p:nvPr/>
        </p:nvGrpSpPr>
        <p:grpSpPr>
          <a:xfrm>
            <a:off x="1687850" y="3714775"/>
            <a:ext cx="456975" cy="449125"/>
            <a:chOff x="1000625" y="3562925"/>
            <a:chExt cx="456975" cy="449125"/>
          </a:xfrm>
        </p:grpSpPr>
        <p:sp>
          <p:nvSpPr>
            <p:cNvPr id="6717" name="Google Shape;6717;p50"/>
            <p:cNvSpPr/>
            <p:nvPr/>
          </p:nvSpPr>
          <p:spPr>
            <a:xfrm>
              <a:off x="1118625" y="3869450"/>
              <a:ext cx="174150" cy="142600"/>
            </a:xfrm>
            <a:custGeom>
              <a:avLst/>
              <a:gdLst/>
              <a:ahLst/>
              <a:cxnLst/>
              <a:rect l="l" t="t" r="r" b="b"/>
              <a:pathLst>
                <a:path w="6966" h="5704" extrusionOk="0">
                  <a:moveTo>
                    <a:pt x="1681" y="0"/>
                  </a:moveTo>
                  <a:lnTo>
                    <a:pt x="738" y="4335"/>
                  </a:lnTo>
                  <a:lnTo>
                    <a:pt x="658" y="4335"/>
                  </a:lnTo>
                  <a:cubicBezTo>
                    <a:pt x="293" y="4349"/>
                    <a:pt x="1" y="4648"/>
                    <a:pt x="1" y="5019"/>
                  </a:cubicBezTo>
                  <a:cubicBezTo>
                    <a:pt x="1" y="5384"/>
                    <a:pt x="293" y="5683"/>
                    <a:pt x="658" y="5696"/>
                  </a:cubicBezTo>
                  <a:lnTo>
                    <a:pt x="6308" y="5703"/>
                  </a:lnTo>
                  <a:cubicBezTo>
                    <a:pt x="6680" y="5690"/>
                    <a:pt x="6965" y="5384"/>
                    <a:pt x="6965" y="5019"/>
                  </a:cubicBezTo>
                  <a:cubicBezTo>
                    <a:pt x="6965" y="4648"/>
                    <a:pt x="6680" y="4349"/>
                    <a:pt x="6308" y="4335"/>
                  </a:cubicBezTo>
                  <a:lnTo>
                    <a:pt x="6228" y="4335"/>
                  </a:lnTo>
                  <a:lnTo>
                    <a:pt x="52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0"/>
            <p:cNvSpPr/>
            <p:nvPr/>
          </p:nvSpPr>
          <p:spPr>
            <a:xfrm>
              <a:off x="1118625" y="3869450"/>
              <a:ext cx="174150" cy="142600"/>
            </a:xfrm>
            <a:custGeom>
              <a:avLst/>
              <a:gdLst/>
              <a:ahLst/>
              <a:cxnLst/>
              <a:rect l="l" t="t" r="r" b="b"/>
              <a:pathLst>
                <a:path w="6966" h="5704" extrusionOk="0">
                  <a:moveTo>
                    <a:pt x="1681" y="0"/>
                  </a:moveTo>
                  <a:lnTo>
                    <a:pt x="738" y="4335"/>
                  </a:lnTo>
                  <a:lnTo>
                    <a:pt x="658" y="4335"/>
                  </a:lnTo>
                  <a:cubicBezTo>
                    <a:pt x="293" y="4349"/>
                    <a:pt x="1" y="4648"/>
                    <a:pt x="1" y="5019"/>
                  </a:cubicBezTo>
                  <a:cubicBezTo>
                    <a:pt x="1" y="5384"/>
                    <a:pt x="293" y="5683"/>
                    <a:pt x="658" y="5696"/>
                  </a:cubicBezTo>
                  <a:lnTo>
                    <a:pt x="6308" y="5703"/>
                  </a:lnTo>
                  <a:cubicBezTo>
                    <a:pt x="6680" y="5690"/>
                    <a:pt x="6965" y="5384"/>
                    <a:pt x="6965" y="5019"/>
                  </a:cubicBezTo>
                  <a:cubicBezTo>
                    <a:pt x="6965" y="4648"/>
                    <a:pt x="6680" y="4349"/>
                    <a:pt x="6308" y="4335"/>
                  </a:cubicBezTo>
                  <a:lnTo>
                    <a:pt x="6228" y="4335"/>
                  </a:lnTo>
                  <a:lnTo>
                    <a:pt x="52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0"/>
            <p:cNvSpPr/>
            <p:nvPr/>
          </p:nvSpPr>
          <p:spPr>
            <a:xfrm>
              <a:off x="1117800" y="3869450"/>
              <a:ext cx="139625" cy="142600"/>
            </a:xfrm>
            <a:custGeom>
              <a:avLst/>
              <a:gdLst/>
              <a:ahLst/>
              <a:cxnLst/>
              <a:rect l="l" t="t" r="r" b="b"/>
              <a:pathLst>
                <a:path w="5585" h="5704" extrusionOk="0">
                  <a:moveTo>
                    <a:pt x="1714" y="0"/>
                  </a:moveTo>
                  <a:lnTo>
                    <a:pt x="771" y="4335"/>
                  </a:lnTo>
                  <a:lnTo>
                    <a:pt x="711" y="4335"/>
                  </a:lnTo>
                  <a:cubicBezTo>
                    <a:pt x="339" y="4335"/>
                    <a:pt x="34" y="4621"/>
                    <a:pt x="14" y="4993"/>
                  </a:cubicBezTo>
                  <a:cubicBezTo>
                    <a:pt x="1" y="5378"/>
                    <a:pt x="306" y="5696"/>
                    <a:pt x="691" y="5703"/>
                  </a:cubicBezTo>
                  <a:lnTo>
                    <a:pt x="2065" y="5703"/>
                  </a:lnTo>
                  <a:cubicBezTo>
                    <a:pt x="1680" y="5696"/>
                    <a:pt x="1375" y="5378"/>
                    <a:pt x="1388" y="4993"/>
                  </a:cubicBezTo>
                  <a:cubicBezTo>
                    <a:pt x="1408" y="4621"/>
                    <a:pt x="1714" y="4335"/>
                    <a:pt x="2085" y="4335"/>
                  </a:cubicBezTo>
                  <a:lnTo>
                    <a:pt x="2145" y="4335"/>
                  </a:lnTo>
                  <a:lnTo>
                    <a:pt x="2743" y="1594"/>
                  </a:lnTo>
                  <a:cubicBezTo>
                    <a:pt x="2789" y="1368"/>
                    <a:pt x="2988" y="1208"/>
                    <a:pt x="3221" y="1208"/>
                  </a:cubicBezTo>
                  <a:lnTo>
                    <a:pt x="5584" y="1202"/>
                  </a:lnTo>
                  <a:lnTo>
                    <a:pt x="532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0"/>
            <p:cNvSpPr/>
            <p:nvPr/>
          </p:nvSpPr>
          <p:spPr>
            <a:xfrm>
              <a:off x="1118125" y="3977825"/>
              <a:ext cx="174650" cy="34050"/>
            </a:xfrm>
            <a:custGeom>
              <a:avLst/>
              <a:gdLst/>
              <a:ahLst/>
              <a:cxnLst/>
              <a:rect l="l" t="t" r="r" b="b"/>
              <a:pathLst>
                <a:path w="6986" h="1362" extrusionOk="0">
                  <a:moveTo>
                    <a:pt x="678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56"/>
                    <a:pt x="300" y="1361"/>
                    <a:pt x="678" y="1361"/>
                  </a:cubicBezTo>
                  <a:lnTo>
                    <a:pt x="6328" y="1361"/>
                  </a:lnTo>
                  <a:cubicBezTo>
                    <a:pt x="6700" y="1348"/>
                    <a:pt x="6985" y="1049"/>
                    <a:pt x="6985" y="684"/>
                  </a:cubicBezTo>
                  <a:cubicBezTo>
                    <a:pt x="6985" y="313"/>
                    <a:pt x="6700" y="14"/>
                    <a:pt x="632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0"/>
            <p:cNvSpPr/>
            <p:nvPr/>
          </p:nvSpPr>
          <p:spPr>
            <a:xfrm>
              <a:off x="1346525" y="3712100"/>
              <a:ext cx="84350" cy="143100"/>
            </a:xfrm>
            <a:custGeom>
              <a:avLst/>
              <a:gdLst/>
              <a:ahLst/>
              <a:cxnLst/>
              <a:rect l="l" t="t" r="r" b="b"/>
              <a:pathLst>
                <a:path w="3374" h="5724" extrusionOk="0">
                  <a:moveTo>
                    <a:pt x="3373" y="0"/>
                  </a:moveTo>
                  <a:lnTo>
                    <a:pt x="0" y="531"/>
                  </a:lnTo>
                  <a:lnTo>
                    <a:pt x="0" y="5199"/>
                  </a:lnTo>
                  <a:lnTo>
                    <a:pt x="3373" y="572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0"/>
            <p:cNvSpPr/>
            <p:nvPr/>
          </p:nvSpPr>
          <p:spPr>
            <a:xfrm>
              <a:off x="1429850" y="3699325"/>
              <a:ext cx="27750" cy="168825"/>
            </a:xfrm>
            <a:custGeom>
              <a:avLst/>
              <a:gdLst/>
              <a:ahLst/>
              <a:cxnLst/>
              <a:rect l="l" t="t" r="r" b="b"/>
              <a:pathLst>
                <a:path w="1110" h="6753" extrusionOk="0">
                  <a:moveTo>
                    <a:pt x="558" y="0"/>
                  </a:moveTo>
                  <a:cubicBezTo>
                    <a:pt x="253" y="0"/>
                    <a:pt x="7" y="246"/>
                    <a:pt x="7" y="551"/>
                  </a:cubicBezTo>
                  <a:lnTo>
                    <a:pt x="7" y="6194"/>
                  </a:lnTo>
                  <a:cubicBezTo>
                    <a:pt x="0" y="6500"/>
                    <a:pt x="253" y="6745"/>
                    <a:pt x="558" y="6752"/>
                  </a:cubicBezTo>
                  <a:cubicBezTo>
                    <a:pt x="857" y="6745"/>
                    <a:pt x="1109" y="6500"/>
                    <a:pt x="1102" y="6194"/>
                  </a:cubicBezTo>
                  <a:lnTo>
                    <a:pt x="1102" y="551"/>
                  </a:lnTo>
                  <a:cubicBezTo>
                    <a:pt x="1102" y="246"/>
                    <a:pt x="857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0"/>
            <p:cNvSpPr/>
            <p:nvPr/>
          </p:nvSpPr>
          <p:spPr>
            <a:xfrm>
              <a:off x="1000625" y="3776825"/>
              <a:ext cx="79025" cy="98625"/>
            </a:xfrm>
            <a:custGeom>
              <a:avLst/>
              <a:gdLst/>
              <a:ahLst/>
              <a:cxnLst/>
              <a:rect l="l" t="t" r="r" b="b"/>
              <a:pathLst>
                <a:path w="3161" h="3945" extrusionOk="0">
                  <a:moveTo>
                    <a:pt x="1010" y="1"/>
                  </a:moveTo>
                  <a:cubicBezTo>
                    <a:pt x="452" y="1"/>
                    <a:pt x="0" y="452"/>
                    <a:pt x="7" y="1010"/>
                  </a:cubicBezTo>
                  <a:lnTo>
                    <a:pt x="7" y="2935"/>
                  </a:lnTo>
                  <a:cubicBezTo>
                    <a:pt x="0" y="3493"/>
                    <a:pt x="452" y="3944"/>
                    <a:pt x="1010" y="3944"/>
                  </a:cubicBezTo>
                  <a:lnTo>
                    <a:pt x="3161" y="3944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0"/>
            <p:cNvSpPr/>
            <p:nvPr/>
          </p:nvSpPr>
          <p:spPr>
            <a:xfrm>
              <a:off x="1000625" y="3776825"/>
              <a:ext cx="79025" cy="98625"/>
            </a:xfrm>
            <a:custGeom>
              <a:avLst/>
              <a:gdLst/>
              <a:ahLst/>
              <a:cxnLst/>
              <a:rect l="l" t="t" r="r" b="b"/>
              <a:pathLst>
                <a:path w="3161" h="3945" extrusionOk="0">
                  <a:moveTo>
                    <a:pt x="2218" y="1"/>
                  </a:moveTo>
                  <a:lnTo>
                    <a:pt x="2065" y="2098"/>
                  </a:lnTo>
                  <a:cubicBezTo>
                    <a:pt x="2039" y="2411"/>
                    <a:pt x="1780" y="2656"/>
                    <a:pt x="1468" y="2656"/>
                  </a:cubicBezTo>
                  <a:lnTo>
                    <a:pt x="1010" y="2656"/>
                  </a:lnTo>
                  <a:cubicBezTo>
                    <a:pt x="452" y="2656"/>
                    <a:pt x="7" y="2205"/>
                    <a:pt x="7" y="1654"/>
                  </a:cubicBezTo>
                  <a:lnTo>
                    <a:pt x="7" y="2942"/>
                  </a:lnTo>
                  <a:cubicBezTo>
                    <a:pt x="0" y="3493"/>
                    <a:pt x="452" y="3944"/>
                    <a:pt x="1010" y="3944"/>
                  </a:cubicBezTo>
                  <a:lnTo>
                    <a:pt x="3161" y="3944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0"/>
            <p:cNvSpPr/>
            <p:nvPr/>
          </p:nvSpPr>
          <p:spPr>
            <a:xfrm>
              <a:off x="1065025" y="3679075"/>
              <a:ext cx="282350" cy="196375"/>
            </a:xfrm>
            <a:custGeom>
              <a:avLst/>
              <a:gdLst/>
              <a:ahLst/>
              <a:cxnLst/>
              <a:rect l="l" t="t" r="r" b="b"/>
              <a:pathLst>
                <a:path w="11294" h="7855" extrusionOk="0">
                  <a:moveTo>
                    <a:pt x="0" y="0"/>
                  </a:moveTo>
                  <a:lnTo>
                    <a:pt x="0" y="7854"/>
                  </a:lnTo>
                  <a:lnTo>
                    <a:pt x="10464" y="7854"/>
                  </a:lnTo>
                  <a:cubicBezTo>
                    <a:pt x="10922" y="7854"/>
                    <a:pt x="11294" y="7476"/>
                    <a:pt x="11294" y="7018"/>
                  </a:cubicBezTo>
                  <a:lnTo>
                    <a:pt x="1129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0"/>
            <p:cNvSpPr/>
            <p:nvPr/>
          </p:nvSpPr>
          <p:spPr>
            <a:xfrm>
              <a:off x="1064850" y="3679075"/>
              <a:ext cx="47825" cy="196375"/>
            </a:xfrm>
            <a:custGeom>
              <a:avLst/>
              <a:gdLst/>
              <a:ahLst/>
              <a:cxnLst/>
              <a:rect l="l" t="t" r="r" b="b"/>
              <a:pathLst>
                <a:path w="1913" h="7855" extrusionOk="0">
                  <a:moveTo>
                    <a:pt x="1" y="0"/>
                  </a:moveTo>
                  <a:lnTo>
                    <a:pt x="1" y="7854"/>
                  </a:lnTo>
                  <a:lnTo>
                    <a:pt x="1913" y="7854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0"/>
            <p:cNvSpPr/>
            <p:nvPr/>
          </p:nvSpPr>
          <p:spPr>
            <a:xfrm>
              <a:off x="1087925" y="3702125"/>
              <a:ext cx="236550" cy="150250"/>
            </a:xfrm>
            <a:custGeom>
              <a:avLst/>
              <a:gdLst/>
              <a:ahLst/>
              <a:cxnLst/>
              <a:rect l="l" t="t" r="r" b="b"/>
              <a:pathLst>
                <a:path w="9462" h="6010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5717"/>
                  </a:lnTo>
                  <a:cubicBezTo>
                    <a:pt x="1" y="5877"/>
                    <a:pt x="127" y="6009"/>
                    <a:pt x="286" y="6009"/>
                  </a:cubicBezTo>
                  <a:lnTo>
                    <a:pt x="9176" y="6009"/>
                  </a:lnTo>
                  <a:cubicBezTo>
                    <a:pt x="9335" y="6009"/>
                    <a:pt x="9461" y="5877"/>
                    <a:pt x="9461" y="5717"/>
                  </a:cubicBezTo>
                  <a:lnTo>
                    <a:pt x="9461" y="286"/>
                  </a:lnTo>
                  <a:cubicBezTo>
                    <a:pt x="9461" y="127"/>
                    <a:pt x="9335" y="1"/>
                    <a:pt x="9176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0"/>
            <p:cNvSpPr/>
            <p:nvPr/>
          </p:nvSpPr>
          <p:spPr>
            <a:xfrm>
              <a:off x="1087750" y="3702125"/>
              <a:ext cx="24925" cy="150250"/>
            </a:xfrm>
            <a:custGeom>
              <a:avLst/>
              <a:gdLst/>
              <a:ahLst/>
              <a:cxnLst/>
              <a:rect l="l" t="t" r="r" b="b"/>
              <a:pathLst>
                <a:path w="997" h="6010" extrusionOk="0">
                  <a:moveTo>
                    <a:pt x="293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5717"/>
                  </a:lnTo>
                  <a:cubicBezTo>
                    <a:pt x="1" y="5877"/>
                    <a:pt x="127" y="6009"/>
                    <a:pt x="293" y="6009"/>
                  </a:cubicBezTo>
                  <a:lnTo>
                    <a:pt x="990" y="6009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0"/>
            <p:cNvSpPr/>
            <p:nvPr/>
          </p:nvSpPr>
          <p:spPr>
            <a:xfrm>
              <a:off x="1104850" y="3718225"/>
              <a:ext cx="202850" cy="119225"/>
            </a:xfrm>
            <a:custGeom>
              <a:avLst/>
              <a:gdLst/>
              <a:ahLst/>
              <a:cxnLst/>
              <a:rect l="l" t="t" r="r" b="b"/>
              <a:pathLst>
                <a:path w="8114" h="4769" extrusionOk="0">
                  <a:moveTo>
                    <a:pt x="235" y="1"/>
                  </a:moveTo>
                  <a:cubicBezTo>
                    <a:pt x="107" y="1"/>
                    <a:pt x="1" y="104"/>
                    <a:pt x="1" y="233"/>
                  </a:cubicBezTo>
                  <a:lnTo>
                    <a:pt x="1" y="4542"/>
                  </a:lnTo>
                  <a:cubicBezTo>
                    <a:pt x="1" y="4671"/>
                    <a:pt x="107" y="4768"/>
                    <a:pt x="234" y="4768"/>
                  </a:cubicBezTo>
                  <a:cubicBezTo>
                    <a:pt x="238" y="4768"/>
                    <a:pt x="242" y="4768"/>
                    <a:pt x="246" y="4768"/>
                  </a:cubicBezTo>
                  <a:lnTo>
                    <a:pt x="7868" y="4768"/>
                  </a:lnTo>
                  <a:cubicBezTo>
                    <a:pt x="7872" y="4768"/>
                    <a:pt x="7876" y="4768"/>
                    <a:pt x="7880" y="4768"/>
                  </a:cubicBezTo>
                  <a:cubicBezTo>
                    <a:pt x="8001" y="4768"/>
                    <a:pt x="8107" y="4671"/>
                    <a:pt x="8114" y="4542"/>
                  </a:cubicBezTo>
                  <a:lnTo>
                    <a:pt x="8114" y="233"/>
                  </a:lnTo>
                  <a:cubicBezTo>
                    <a:pt x="8107" y="104"/>
                    <a:pt x="8001" y="1"/>
                    <a:pt x="7879" y="1"/>
                  </a:cubicBezTo>
                  <a:cubicBezTo>
                    <a:pt x="7876" y="1"/>
                    <a:pt x="7872" y="1"/>
                    <a:pt x="7868" y="1"/>
                  </a:cubicBezTo>
                  <a:lnTo>
                    <a:pt x="246" y="1"/>
                  </a:lnTo>
                  <a:cubicBezTo>
                    <a:pt x="242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0"/>
            <p:cNvSpPr/>
            <p:nvPr/>
          </p:nvSpPr>
          <p:spPr>
            <a:xfrm>
              <a:off x="1104700" y="3718225"/>
              <a:ext cx="32050" cy="119225"/>
            </a:xfrm>
            <a:custGeom>
              <a:avLst/>
              <a:gdLst/>
              <a:ahLst/>
              <a:cxnLst/>
              <a:rect l="l" t="t" r="r" b="b"/>
              <a:pathLst>
                <a:path w="1282" h="4769" extrusionOk="0">
                  <a:moveTo>
                    <a:pt x="1269" y="1"/>
                  </a:moveTo>
                  <a:cubicBezTo>
                    <a:pt x="1265" y="1"/>
                    <a:pt x="1261" y="1"/>
                    <a:pt x="1256" y="1"/>
                  </a:cubicBezTo>
                  <a:lnTo>
                    <a:pt x="1281" y="1"/>
                  </a:lnTo>
                  <a:cubicBezTo>
                    <a:pt x="1277" y="1"/>
                    <a:pt x="1273" y="1"/>
                    <a:pt x="1269" y="1"/>
                  </a:cubicBezTo>
                  <a:close/>
                  <a:moveTo>
                    <a:pt x="1252" y="4768"/>
                  </a:moveTo>
                  <a:lnTo>
                    <a:pt x="1252" y="4768"/>
                  </a:lnTo>
                  <a:cubicBezTo>
                    <a:pt x="1256" y="4768"/>
                    <a:pt x="1260" y="4768"/>
                    <a:pt x="1264" y="4768"/>
                  </a:cubicBezTo>
                  <a:cubicBezTo>
                    <a:pt x="1267" y="4768"/>
                    <a:pt x="1271" y="4768"/>
                    <a:pt x="1275" y="4768"/>
                  </a:cubicBezTo>
                  <a:close/>
                  <a:moveTo>
                    <a:pt x="240" y="1"/>
                  </a:moveTo>
                  <a:cubicBezTo>
                    <a:pt x="113" y="1"/>
                    <a:pt x="7" y="98"/>
                    <a:pt x="0" y="227"/>
                  </a:cubicBezTo>
                  <a:lnTo>
                    <a:pt x="0" y="4542"/>
                  </a:lnTo>
                  <a:cubicBezTo>
                    <a:pt x="7" y="4671"/>
                    <a:pt x="113" y="4768"/>
                    <a:pt x="240" y="4768"/>
                  </a:cubicBezTo>
                  <a:cubicBezTo>
                    <a:pt x="244" y="4768"/>
                    <a:pt x="248" y="4768"/>
                    <a:pt x="252" y="4768"/>
                  </a:cubicBezTo>
                  <a:lnTo>
                    <a:pt x="1252" y="4768"/>
                  </a:lnTo>
                  <a:cubicBezTo>
                    <a:pt x="1136" y="4762"/>
                    <a:pt x="1035" y="4661"/>
                    <a:pt x="1029" y="4542"/>
                  </a:cubicBezTo>
                  <a:lnTo>
                    <a:pt x="1029" y="227"/>
                  </a:lnTo>
                  <a:cubicBezTo>
                    <a:pt x="1035" y="102"/>
                    <a:pt x="1135" y="7"/>
                    <a:pt x="1256" y="1"/>
                  </a:cubicBezTo>
                  <a:lnTo>
                    <a:pt x="252" y="1"/>
                  </a:lnTo>
                  <a:cubicBezTo>
                    <a:pt x="248" y="1"/>
                    <a:pt x="244" y="1"/>
                    <a:pt x="24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0"/>
            <p:cNvSpPr/>
            <p:nvPr/>
          </p:nvSpPr>
          <p:spPr>
            <a:xfrm>
              <a:off x="1116300" y="3754575"/>
              <a:ext cx="180775" cy="55475"/>
            </a:xfrm>
            <a:custGeom>
              <a:avLst/>
              <a:gdLst/>
              <a:ahLst/>
              <a:cxnLst/>
              <a:rect l="l" t="t" r="r" b="b"/>
              <a:pathLst>
                <a:path w="7231" h="2219" extrusionOk="0">
                  <a:moveTo>
                    <a:pt x="605" y="1"/>
                  </a:moveTo>
                  <a:cubicBezTo>
                    <a:pt x="266" y="1"/>
                    <a:pt x="1" y="273"/>
                    <a:pt x="1" y="605"/>
                  </a:cubicBezTo>
                  <a:lnTo>
                    <a:pt x="1" y="1614"/>
                  </a:lnTo>
                  <a:cubicBezTo>
                    <a:pt x="1" y="1946"/>
                    <a:pt x="266" y="2212"/>
                    <a:pt x="605" y="2218"/>
                  </a:cubicBezTo>
                  <a:lnTo>
                    <a:pt x="6627" y="2218"/>
                  </a:lnTo>
                  <a:cubicBezTo>
                    <a:pt x="6959" y="2212"/>
                    <a:pt x="7224" y="1946"/>
                    <a:pt x="7224" y="1614"/>
                  </a:cubicBezTo>
                  <a:lnTo>
                    <a:pt x="7224" y="605"/>
                  </a:lnTo>
                  <a:cubicBezTo>
                    <a:pt x="7231" y="273"/>
                    <a:pt x="6959" y="1"/>
                    <a:pt x="6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0"/>
            <p:cNvSpPr/>
            <p:nvPr/>
          </p:nvSpPr>
          <p:spPr>
            <a:xfrm>
              <a:off x="1211625" y="3756400"/>
              <a:ext cx="61550" cy="52650"/>
            </a:xfrm>
            <a:custGeom>
              <a:avLst/>
              <a:gdLst/>
              <a:ahLst/>
              <a:cxnLst/>
              <a:rect l="l" t="t" r="r" b="b"/>
              <a:pathLst>
                <a:path w="2462" h="2106" extrusionOk="0">
                  <a:moveTo>
                    <a:pt x="1403" y="1"/>
                  </a:moveTo>
                  <a:cubicBezTo>
                    <a:pt x="1143" y="1"/>
                    <a:pt x="878" y="98"/>
                    <a:pt x="663" y="313"/>
                  </a:cubicBezTo>
                  <a:cubicBezTo>
                    <a:pt x="1" y="975"/>
                    <a:pt x="474" y="2106"/>
                    <a:pt x="1405" y="2106"/>
                  </a:cubicBezTo>
                  <a:cubicBezTo>
                    <a:pt x="1407" y="2106"/>
                    <a:pt x="1410" y="2106"/>
                    <a:pt x="1413" y="2106"/>
                  </a:cubicBezTo>
                  <a:cubicBezTo>
                    <a:pt x="1991" y="2106"/>
                    <a:pt x="2462" y="1634"/>
                    <a:pt x="2462" y="1057"/>
                  </a:cubicBezTo>
                  <a:cubicBezTo>
                    <a:pt x="2462" y="420"/>
                    <a:pt x="1944" y="1"/>
                    <a:pt x="14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0"/>
            <p:cNvSpPr/>
            <p:nvPr/>
          </p:nvSpPr>
          <p:spPr>
            <a:xfrm>
              <a:off x="1131075" y="3756450"/>
              <a:ext cx="61450" cy="52600"/>
            </a:xfrm>
            <a:custGeom>
              <a:avLst/>
              <a:gdLst/>
              <a:ahLst/>
              <a:cxnLst/>
              <a:rect l="l" t="t" r="r" b="b"/>
              <a:pathLst>
                <a:path w="2458" h="2104" extrusionOk="0">
                  <a:moveTo>
                    <a:pt x="1397" y="0"/>
                  </a:moveTo>
                  <a:cubicBezTo>
                    <a:pt x="1140" y="0"/>
                    <a:pt x="877" y="96"/>
                    <a:pt x="665" y="311"/>
                  </a:cubicBezTo>
                  <a:cubicBezTo>
                    <a:pt x="1" y="975"/>
                    <a:pt x="472" y="2104"/>
                    <a:pt x="1408" y="2104"/>
                  </a:cubicBezTo>
                  <a:cubicBezTo>
                    <a:pt x="1986" y="2104"/>
                    <a:pt x="2457" y="1632"/>
                    <a:pt x="2457" y="1055"/>
                  </a:cubicBezTo>
                  <a:cubicBezTo>
                    <a:pt x="2457" y="421"/>
                    <a:pt x="1937" y="0"/>
                    <a:pt x="139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0"/>
            <p:cNvSpPr/>
            <p:nvPr/>
          </p:nvSpPr>
          <p:spPr>
            <a:xfrm>
              <a:off x="1159125" y="3756400"/>
              <a:ext cx="14400" cy="18875"/>
            </a:xfrm>
            <a:custGeom>
              <a:avLst/>
              <a:gdLst/>
              <a:ahLst/>
              <a:cxnLst/>
              <a:rect l="l" t="t" r="r" b="b"/>
              <a:pathLst>
                <a:path w="576" h="755" extrusionOk="0">
                  <a:moveTo>
                    <a:pt x="286" y="1"/>
                  </a:moveTo>
                  <a:cubicBezTo>
                    <a:pt x="193" y="1"/>
                    <a:pt x="100" y="14"/>
                    <a:pt x="14" y="41"/>
                  </a:cubicBezTo>
                  <a:lnTo>
                    <a:pt x="14" y="466"/>
                  </a:lnTo>
                  <a:cubicBezTo>
                    <a:pt x="1" y="658"/>
                    <a:pt x="144" y="754"/>
                    <a:pt x="287" y="754"/>
                  </a:cubicBezTo>
                  <a:cubicBezTo>
                    <a:pt x="431" y="754"/>
                    <a:pt x="575" y="658"/>
                    <a:pt x="565" y="466"/>
                  </a:cubicBezTo>
                  <a:lnTo>
                    <a:pt x="565" y="41"/>
                  </a:lnTo>
                  <a:cubicBezTo>
                    <a:pt x="472" y="14"/>
                    <a:pt x="37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0"/>
            <p:cNvSpPr/>
            <p:nvPr/>
          </p:nvSpPr>
          <p:spPr>
            <a:xfrm>
              <a:off x="1172250" y="3775825"/>
              <a:ext cx="20275" cy="13975"/>
            </a:xfrm>
            <a:custGeom>
              <a:avLst/>
              <a:gdLst/>
              <a:ahLst/>
              <a:cxnLst/>
              <a:rect l="l" t="t" r="r" b="b"/>
              <a:pathLst>
                <a:path w="811" h="559" extrusionOk="0">
                  <a:moveTo>
                    <a:pt x="352" y="1"/>
                  </a:moveTo>
                  <a:cubicBezTo>
                    <a:pt x="0" y="21"/>
                    <a:pt x="0" y="538"/>
                    <a:pt x="352" y="558"/>
                  </a:cubicBezTo>
                  <a:lnTo>
                    <a:pt x="770" y="558"/>
                  </a:lnTo>
                  <a:cubicBezTo>
                    <a:pt x="797" y="465"/>
                    <a:pt x="810" y="372"/>
                    <a:pt x="810" y="280"/>
                  </a:cubicBezTo>
                  <a:cubicBezTo>
                    <a:pt x="810" y="187"/>
                    <a:pt x="797" y="94"/>
                    <a:pt x="7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0"/>
            <p:cNvSpPr/>
            <p:nvPr/>
          </p:nvSpPr>
          <p:spPr>
            <a:xfrm>
              <a:off x="1159475" y="3790600"/>
              <a:ext cx="13800" cy="18450"/>
            </a:xfrm>
            <a:custGeom>
              <a:avLst/>
              <a:gdLst/>
              <a:ahLst/>
              <a:cxnLst/>
              <a:rect l="l" t="t" r="r" b="b"/>
              <a:pathLst>
                <a:path w="552" h="738" extrusionOk="0">
                  <a:moveTo>
                    <a:pt x="272" y="1"/>
                  </a:moveTo>
                  <a:cubicBezTo>
                    <a:pt x="120" y="1"/>
                    <a:pt x="0" y="127"/>
                    <a:pt x="0" y="279"/>
                  </a:cubicBezTo>
                  <a:lnTo>
                    <a:pt x="0" y="698"/>
                  </a:lnTo>
                  <a:cubicBezTo>
                    <a:pt x="86" y="724"/>
                    <a:pt x="179" y="738"/>
                    <a:pt x="272" y="738"/>
                  </a:cubicBezTo>
                  <a:cubicBezTo>
                    <a:pt x="365" y="738"/>
                    <a:pt x="458" y="724"/>
                    <a:pt x="551" y="698"/>
                  </a:cubicBezTo>
                  <a:lnTo>
                    <a:pt x="551" y="279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0"/>
            <p:cNvSpPr/>
            <p:nvPr/>
          </p:nvSpPr>
          <p:spPr>
            <a:xfrm>
              <a:off x="1139875" y="3775825"/>
              <a:ext cx="20450" cy="13800"/>
            </a:xfrm>
            <a:custGeom>
              <a:avLst/>
              <a:gdLst/>
              <a:ahLst/>
              <a:cxnLst/>
              <a:rect l="l" t="t" r="r" b="b"/>
              <a:pathLst>
                <a:path w="818" h="552" extrusionOk="0">
                  <a:moveTo>
                    <a:pt x="47" y="1"/>
                  </a:moveTo>
                  <a:cubicBezTo>
                    <a:pt x="1" y="180"/>
                    <a:pt x="1" y="372"/>
                    <a:pt x="47" y="552"/>
                  </a:cubicBezTo>
                  <a:lnTo>
                    <a:pt x="472" y="552"/>
                  </a:lnTo>
                  <a:cubicBezTo>
                    <a:pt x="817" y="532"/>
                    <a:pt x="817" y="21"/>
                    <a:pt x="4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0"/>
            <p:cNvSpPr/>
            <p:nvPr/>
          </p:nvSpPr>
          <p:spPr>
            <a:xfrm>
              <a:off x="1239875" y="3756400"/>
              <a:ext cx="14300" cy="18875"/>
            </a:xfrm>
            <a:custGeom>
              <a:avLst/>
              <a:gdLst/>
              <a:ahLst/>
              <a:cxnLst/>
              <a:rect l="l" t="t" r="r" b="b"/>
              <a:pathLst>
                <a:path w="572" h="755" extrusionOk="0">
                  <a:moveTo>
                    <a:pt x="283" y="1"/>
                  </a:moveTo>
                  <a:cubicBezTo>
                    <a:pt x="190" y="1"/>
                    <a:pt x="97" y="14"/>
                    <a:pt x="11" y="41"/>
                  </a:cubicBezTo>
                  <a:lnTo>
                    <a:pt x="11" y="466"/>
                  </a:lnTo>
                  <a:cubicBezTo>
                    <a:pt x="1" y="658"/>
                    <a:pt x="143" y="754"/>
                    <a:pt x="286" y="754"/>
                  </a:cubicBezTo>
                  <a:cubicBezTo>
                    <a:pt x="429" y="754"/>
                    <a:pt x="572" y="658"/>
                    <a:pt x="562" y="466"/>
                  </a:cubicBezTo>
                  <a:lnTo>
                    <a:pt x="562" y="41"/>
                  </a:lnTo>
                  <a:cubicBezTo>
                    <a:pt x="469" y="14"/>
                    <a:pt x="376" y="1"/>
                    <a:pt x="2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0"/>
            <p:cNvSpPr/>
            <p:nvPr/>
          </p:nvSpPr>
          <p:spPr>
            <a:xfrm>
              <a:off x="1252900" y="3775825"/>
              <a:ext cx="20275" cy="13975"/>
            </a:xfrm>
            <a:custGeom>
              <a:avLst/>
              <a:gdLst/>
              <a:ahLst/>
              <a:cxnLst/>
              <a:rect l="l" t="t" r="r" b="b"/>
              <a:pathLst>
                <a:path w="811" h="559" extrusionOk="0">
                  <a:moveTo>
                    <a:pt x="353" y="1"/>
                  </a:moveTo>
                  <a:cubicBezTo>
                    <a:pt x="1" y="21"/>
                    <a:pt x="1" y="538"/>
                    <a:pt x="353" y="558"/>
                  </a:cubicBezTo>
                  <a:lnTo>
                    <a:pt x="771" y="558"/>
                  </a:lnTo>
                  <a:cubicBezTo>
                    <a:pt x="798" y="465"/>
                    <a:pt x="811" y="372"/>
                    <a:pt x="811" y="280"/>
                  </a:cubicBezTo>
                  <a:cubicBezTo>
                    <a:pt x="811" y="187"/>
                    <a:pt x="798" y="94"/>
                    <a:pt x="77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0"/>
            <p:cNvSpPr/>
            <p:nvPr/>
          </p:nvSpPr>
          <p:spPr>
            <a:xfrm>
              <a:off x="1240125" y="3790600"/>
              <a:ext cx="13800" cy="18450"/>
            </a:xfrm>
            <a:custGeom>
              <a:avLst/>
              <a:gdLst/>
              <a:ahLst/>
              <a:cxnLst/>
              <a:rect l="l" t="t" r="r" b="b"/>
              <a:pathLst>
                <a:path w="552" h="738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98"/>
                  </a:lnTo>
                  <a:cubicBezTo>
                    <a:pt x="87" y="724"/>
                    <a:pt x="180" y="738"/>
                    <a:pt x="273" y="738"/>
                  </a:cubicBezTo>
                  <a:cubicBezTo>
                    <a:pt x="366" y="738"/>
                    <a:pt x="459" y="724"/>
                    <a:pt x="552" y="698"/>
                  </a:cubicBezTo>
                  <a:lnTo>
                    <a:pt x="552" y="279"/>
                  </a:lnTo>
                  <a:cubicBezTo>
                    <a:pt x="552" y="127"/>
                    <a:pt x="426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0"/>
            <p:cNvSpPr/>
            <p:nvPr/>
          </p:nvSpPr>
          <p:spPr>
            <a:xfrm>
              <a:off x="1220550" y="3775825"/>
              <a:ext cx="20425" cy="13800"/>
            </a:xfrm>
            <a:custGeom>
              <a:avLst/>
              <a:gdLst/>
              <a:ahLst/>
              <a:cxnLst/>
              <a:rect l="l" t="t" r="r" b="b"/>
              <a:pathLst>
                <a:path w="817" h="552" extrusionOk="0">
                  <a:moveTo>
                    <a:pt x="47" y="1"/>
                  </a:moveTo>
                  <a:cubicBezTo>
                    <a:pt x="0" y="180"/>
                    <a:pt x="0" y="372"/>
                    <a:pt x="47" y="552"/>
                  </a:cubicBezTo>
                  <a:lnTo>
                    <a:pt x="472" y="552"/>
                  </a:lnTo>
                  <a:cubicBezTo>
                    <a:pt x="817" y="532"/>
                    <a:pt x="817" y="21"/>
                    <a:pt x="4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0"/>
            <p:cNvSpPr/>
            <p:nvPr/>
          </p:nvSpPr>
          <p:spPr>
            <a:xfrm>
              <a:off x="1221200" y="3562925"/>
              <a:ext cx="163850" cy="157650"/>
            </a:xfrm>
            <a:custGeom>
              <a:avLst/>
              <a:gdLst/>
              <a:ahLst/>
              <a:cxnLst/>
              <a:rect l="l" t="t" r="r" b="b"/>
              <a:pathLst>
                <a:path w="6554" h="6306" extrusionOk="0">
                  <a:moveTo>
                    <a:pt x="3401" y="1"/>
                  </a:moveTo>
                  <a:cubicBezTo>
                    <a:pt x="2577" y="1"/>
                    <a:pt x="1768" y="323"/>
                    <a:pt x="1163" y="928"/>
                  </a:cubicBezTo>
                  <a:cubicBezTo>
                    <a:pt x="266" y="1831"/>
                    <a:pt x="1" y="3192"/>
                    <a:pt x="492" y="4374"/>
                  </a:cubicBezTo>
                  <a:cubicBezTo>
                    <a:pt x="981" y="5544"/>
                    <a:pt x="2129" y="6306"/>
                    <a:pt x="3403" y="6306"/>
                  </a:cubicBezTo>
                  <a:cubicBezTo>
                    <a:pt x="3409" y="6306"/>
                    <a:pt x="3414" y="6306"/>
                    <a:pt x="3420" y="6306"/>
                  </a:cubicBezTo>
                  <a:cubicBezTo>
                    <a:pt x="5153" y="6299"/>
                    <a:pt x="6554" y="4892"/>
                    <a:pt x="6554" y="3152"/>
                  </a:cubicBezTo>
                  <a:cubicBezTo>
                    <a:pt x="6554" y="1878"/>
                    <a:pt x="5784" y="722"/>
                    <a:pt x="4602" y="238"/>
                  </a:cubicBezTo>
                  <a:cubicBezTo>
                    <a:pt x="4213" y="78"/>
                    <a:pt x="3805" y="1"/>
                    <a:pt x="340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0"/>
            <p:cNvSpPr/>
            <p:nvPr/>
          </p:nvSpPr>
          <p:spPr>
            <a:xfrm>
              <a:off x="1246100" y="3586525"/>
              <a:ext cx="129500" cy="124600"/>
            </a:xfrm>
            <a:custGeom>
              <a:avLst/>
              <a:gdLst/>
              <a:ahLst/>
              <a:cxnLst/>
              <a:rect l="l" t="t" r="r" b="b"/>
              <a:pathLst>
                <a:path w="5180" h="4984" extrusionOk="0">
                  <a:moveTo>
                    <a:pt x="2687" y="1"/>
                  </a:moveTo>
                  <a:cubicBezTo>
                    <a:pt x="2038" y="1"/>
                    <a:pt x="1399" y="255"/>
                    <a:pt x="924" y="734"/>
                  </a:cubicBezTo>
                  <a:cubicBezTo>
                    <a:pt x="213" y="1451"/>
                    <a:pt x="1" y="2520"/>
                    <a:pt x="392" y="3450"/>
                  </a:cubicBezTo>
                  <a:cubicBezTo>
                    <a:pt x="784" y="4379"/>
                    <a:pt x="1694" y="4983"/>
                    <a:pt x="2703" y="4983"/>
                  </a:cubicBezTo>
                  <a:cubicBezTo>
                    <a:pt x="4071" y="4970"/>
                    <a:pt x="5179" y="3861"/>
                    <a:pt x="5179" y="2494"/>
                  </a:cubicBezTo>
                  <a:cubicBezTo>
                    <a:pt x="5179" y="1485"/>
                    <a:pt x="4568" y="575"/>
                    <a:pt x="3639" y="190"/>
                  </a:cubicBezTo>
                  <a:cubicBezTo>
                    <a:pt x="3332" y="63"/>
                    <a:pt x="3008" y="1"/>
                    <a:pt x="268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0"/>
            <p:cNvSpPr/>
            <p:nvPr/>
          </p:nvSpPr>
          <p:spPr>
            <a:xfrm>
              <a:off x="1239125" y="3579425"/>
              <a:ext cx="129500" cy="124550"/>
            </a:xfrm>
            <a:custGeom>
              <a:avLst/>
              <a:gdLst/>
              <a:ahLst/>
              <a:cxnLst/>
              <a:rect l="l" t="t" r="r" b="b"/>
              <a:pathLst>
                <a:path w="5180" h="4982" extrusionOk="0">
                  <a:moveTo>
                    <a:pt x="2692" y="1"/>
                  </a:moveTo>
                  <a:cubicBezTo>
                    <a:pt x="2040" y="1"/>
                    <a:pt x="1401" y="258"/>
                    <a:pt x="924" y="740"/>
                  </a:cubicBezTo>
                  <a:cubicBezTo>
                    <a:pt x="213" y="1450"/>
                    <a:pt x="1" y="2525"/>
                    <a:pt x="393" y="3455"/>
                  </a:cubicBezTo>
                  <a:cubicBezTo>
                    <a:pt x="776" y="4379"/>
                    <a:pt x="1684" y="4982"/>
                    <a:pt x="2687" y="4982"/>
                  </a:cubicBezTo>
                  <a:cubicBezTo>
                    <a:pt x="2692" y="4982"/>
                    <a:pt x="2698" y="4982"/>
                    <a:pt x="2703" y="4982"/>
                  </a:cubicBezTo>
                  <a:cubicBezTo>
                    <a:pt x="4071" y="4975"/>
                    <a:pt x="5179" y="3860"/>
                    <a:pt x="5179" y="2492"/>
                  </a:cubicBezTo>
                  <a:cubicBezTo>
                    <a:pt x="5173" y="1483"/>
                    <a:pt x="4569" y="574"/>
                    <a:pt x="3639" y="189"/>
                  </a:cubicBezTo>
                  <a:cubicBezTo>
                    <a:pt x="3332" y="62"/>
                    <a:pt x="3010" y="1"/>
                    <a:pt x="2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0"/>
            <p:cNvSpPr/>
            <p:nvPr/>
          </p:nvSpPr>
          <p:spPr>
            <a:xfrm>
              <a:off x="1292425" y="3679025"/>
              <a:ext cx="24750" cy="21300"/>
            </a:xfrm>
            <a:custGeom>
              <a:avLst/>
              <a:gdLst/>
              <a:ahLst/>
              <a:cxnLst/>
              <a:rect l="l" t="t" r="r" b="b"/>
              <a:pathLst>
                <a:path w="990" h="852" extrusionOk="0">
                  <a:moveTo>
                    <a:pt x="563" y="1"/>
                  </a:moveTo>
                  <a:cubicBezTo>
                    <a:pt x="458" y="1"/>
                    <a:pt x="352" y="40"/>
                    <a:pt x="266" y="128"/>
                  </a:cubicBezTo>
                  <a:cubicBezTo>
                    <a:pt x="0" y="394"/>
                    <a:pt x="193" y="852"/>
                    <a:pt x="571" y="852"/>
                  </a:cubicBezTo>
                  <a:cubicBezTo>
                    <a:pt x="803" y="845"/>
                    <a:pt x="989" y="659"/>
                    <a:pt x="989" y="427"/>
                  </a:cubicBezTo>
                  <a:cubicBezTo>
                    <a:pt x="989" y="171"/>
                    <a:pt x="780" y="1"/>
                    <a:pt x="56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0"/>
            <p:cNvSpPr/>
            <p:nvPr/>
          </p:nvSpPr>
          <p:spPr>
            <a:xfrm>
              <a:off x="134005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65" y="1"/>
                  </a:moveTo>
                  <a:cubicBezTo>
                    <a:pt x="459" y="1"/>
                    <a:pt x="352" y="40"/>
                    <a:pt x="266" y="129"/>
                  </a:cubicBezTo>
                  <a:cubicBezTo>
                    <a:pt x="0" y="394"/>
                    <a:pt x="193" y="852"/>
                    <a:pt x="571" y="852"/>
                  </a:cubicBezTo>
                  <a:cubicBezTo>
                    <a:pt x="804" y="846"/>
                    <a:pt x="996" y="660"/>
                    <a:pt x="996" y="427"/>
                  </a:cubicBezTo>
                  <a:cubicBezTo>
                    <a:pt x="996" y="172"/>
                    <a:pt x="784" y="1"/>
                    <a:pt x="5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0"/>
            <p:cNvSpPr/>
            <p:nvPr/>
          </p:nvSpPr>
          <p:spPr>
            <a:xfrm>
              <a:off x="124460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65" y="1"/>
                  </a:moveTo>
                  <a:cubicBezTo>
                    <a:pt x="460" y="1"/>
                    <a:pt x="353" y="40"/>
                    <a:pt x="267" y="129"/>
                  </a:cubicBezTo>
                  <a:cubicBezTo>
                    <a:pt x="1" y="394"/>
                    <a:pt x="193" y="852"/>
                    <a:pt x="572" y="852"/>
                  </a:cubicBezTo>
                  <a:cubicBezTo>
                    <a:pt x="804" y="846"/>
                    <a:pt x="990" y="660"/>
                    <a:pt x="997" y="427"/>
                  </a:cubicBezTo>
                  <a:cubicBezTo>
                    <a:pt x="997" y="172"/>
                    <a:pt x="785" y="1"/>
                    <a:pt x="5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0"/>
            <p:cNvSpPr/>
            <p:nvPr/>
          </p:nvSpPr>
          <p:spPr>
            <a:xfrm>
              <a:off x="1292425" y="3583175"/>
              <a:ext cx="24750" cy="21225"/>
            </a:xfrm>
            <a:custGeom>
              <a:avLst/>
              <a:gdLst/>
              <a:ahLst/>
              <a:cxnLst/>
              <a:rect l="l" t="t" r="r" b="b"/>
              <a:pathLst>
                <a:path w="990" h="849" extrusionOk="0">
                  <a:moveTo>
                    <a:pt x="562" y="0"/>
                  </a:moveTo>
                  <a:cubicBezTo>
                    <a:pt x="458" y="0"/>
                    <a:pt x="352" y="39"/>
                    <a:pt x="266" y="125"/>
                  </a:cubicBezTo>
                  <a:cubicBezTo>
                    <a:pt x="0" y="390"/>
                    <a:pt x="193" y="848"/>
                    <a:pt x="571" y="848"/>
                  </a:cubicBezTo>
                  <a:cubicBezTo>
                    <a:pt x="803" y="848"/>
                    <a:pt x="989" y="656"/>
                    <a:pt x="989" y="424"/>
                  </a:cubicBezTo>
                  <a:cubicBezTo>
                    <a:pt x="989" y="168"/>
                    <a:pt x="780" y="0"/>
                    <a:pt x="56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0"/>
            <p:cNvSpPr/>
            <p:nvPr/>
          </p:nvSpPr>
          <p:spPr>
            <a:xfrm>
              <a:off x="1277525" y="3619925"/>
              <a:ext cx="50700" cy="43400"/>
            </a:xfrm>
            <a:custGeom>
              <a:avLst/>
              <a:gdLst/>
              <a:ahLst/>
              <a:cxnLst/>
              <a:rect l="l" t="t" r="r" b="b"/>
              <a:pathLst>
                <a:path w="2028" h="1736" extrusionOk="0">
                  <a:moveTo>
                    <a:pt x="1150" y="0"/>
                  </a:moveTo>
                  <a:cubicBezTo>
                    <a:pt x="936" y="0"/>
                    <a:pt x="719" y="79"/>
                    <a:pt x="543" y="255"/>
                  </a:cubicBezTo>
                  <a:cubicBezTo>
                    <a:pt x="0" y="804"/>
                    <a:pt x="387" y="1735"/>
                    <a:pt x="1159" y="1735"/>
                  </a:cubicBezTo>
                  <a:cubicBezTo>
                    <a:pt x="1162" y="1735"/>
                    <a:pt x="1164" y="1735"/>
                    <a:pt x="1167" y="1735"/>
                  </a:cubicBezTo>
                  <a:cubicBezTo>
                    <a:pt x="1638" y="1735"/>
                    <a:pt x="2023" y="1350"/>
                    <a:pt x="2023" y="872"/>
                  </a:cubicBezTo>
                  <a:cubicBezTo>
                    <a:pt x="2028" y="346"/>
                    <a:pt x="1597" y="0"/>
                    <a:pt x="115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0"/>
            <p:cNvSpPr/>
            <p:nvPr/>
          </p:nvSpPr>
          <p:spPr>
            <a:xfrm>
              <a:off x="1024025" y="3562925"/>
              <a:ext cx="164000" cy="157650"/>
            </a:xfrm>
            <a:custGeom>
              <a:avLst/>
              <a:gdLst/>
              <a:ahLst/>
              <a:cxnLst/>
              <a:rect l="l" t="t" r="r" b="b"/>
              <a:pathLst>
                <a:path w="6560" h="6306" extrusionOk="0">
                  <a:moveTo>
                    <a:pt x="3406" y="1"/>
                  </a:moveTo>
                  <a:cubicBezTo>
                    <a:pt x="2581" y="1"/>
                    <a:pt x="1770" y="323"/>
                    <a:pt x="1169" y="928"/>
                  </a:cubicBezTo>
                  <a:cubicBezTo>
                    <a:pt x="266" y="1831"/>
                    <a:pt x="0" y="3192"/>
                    <a:pt x="492" y="4374"/>
                  </a:cubicBezTo>
                  <a:cubicBezTo>
                    <a:pt x="988" y="5544"/>
                    <a:pt x="2135" y="6306"/>
                    <a:pt x="3403" y="6306"/>
                  </a:cubicBezTo>
                  <a:cubicBezTo>
                    <a:pt x="3409" y="6306"/>
                    <a:pt x="3414" y="6306"/>
                    <a:pt x="3420" y="6306"/>
                  </a:cubicBezTo>
                  <a:cubicBezTo>
                    <a:pt x="5159" y="6299"/>
                    <a:pt x="6560" y="4892"/>
                    <a:pt x="6560" y="3152"/>
                  </a:cubicBezTo>
                  <a:cubicBezTo>
                    <a:pt x="6553" y="1878"/>
                    <a:pt x="5783" y="722"/>
                    <a:pt x="4608" y="238"/>
                  </a:cubicBezTo>
                  <a:cubicBezTo>
                    <a:pt x="4219" y="78"/>
                    <a:pt x="3811" y="1"/>
                    <a:pt x="340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0"/>
            <p:cNvSpPr/>
            <p:nvPr/>
          </p:nvSpPr>
          <p:spPr>
            <a:xfrm>
              <a:off x="1048925" y="3586525"/>
              <a:ext cx="129475" cy="124600"/>
            </a:xfrm>
            <a:custGeom>
              <a:avLst/>
              <a:gdLst/>
              <a:ahLst/>
              <a:cxnLst/>
              <a:rect l="l" t="t" r="r" b="b"/>
              <a:pathLst>
                <a:path w="5179" h="4984" extrusionOk="0">
                  <a:moveTo>
                    <a:pt x="2687" y="1"/>
                  </a:moveTo>
                  <a:cubicBezTo>
                    <a:pt x="2038" y="1"/>
                    <a:pt x="1399" y="255"/>
                    <a:pt x="923" y="734"/>
                  </a:cubicBezTo>
                  <a:cubicBezTo>
                    <a:pt x="213" y="1451"/>
                    <a:pt x="0" y="2520"/>
                    <a:pt x="392" y="3450"/>
                  </a:cubicBezTo>
                  <a:cubicBezTo>
                    <a:pt x="784" y="4379"/>
                    <a:pt x="1693" y="4983"/>
                    <a:pt x="2703" y="4983"/>
                  </a:cubicBezTo>
                  <a:cubicBezTo>
                    <a:pt x="4070" y="4970"/>
                    <a:pt x="5179" y="3861"/>
                    <a:pt x="5179" y="2494"/>
                  </a:cubicBezTo>
                  <a:cubicBezTo>
                    <a:pt x="5179" y="1485"/>
                    <a:pt x="4568" y="575"/>
                    <a:pt x="3639" y="190"/>
                  </a:cubicBezTo>
                  <a:cubicBezTo>
                    <a:pt x="3331" y="63"/>
                    <a:pt x="3008" y="1"/>
                    <a:pt x="268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0"/>
            <p:cNvSpPr/>
            <p:nvPr/>
          </p:nvSpPr>
          <p:spPr>
            <a:xfrm>
              <a:off x="1041950" y="3579425"/>
              <a:ext cx="129500" cy="124550"/>
            </a:xfrm>
            <a:custGeom>
              <a:avLst/>
              <a:gdLst/>
              <a:ahLst/>
              <a:cxnLst/>
              <a:rect l="l" t="t" r="r" b="b"/>
              <a:pathLst>
                <a:path w="5180" h="4982" extrusionOk="0">
                  <a:moveTo>
                    <a:pt x="2695" y="1"/>
                  </a:moveTo>
                  <a:cubicBezTo>
                    <a:pt x="2043" y="1"/>
                    <a:pt x="1401" y="258"/>
                    <a:pt x="923" y="740"/>
                  </a:cubicBezTo>
                  <a:cubicBezTo>
                    <a:pt x="213" y="1450"/>
                    <a:pt x="1" y="2525"/>
                    <a:pt x="392" y="3455"/>
                  </a:cubicBezTo>
                  <a:cubicBezTo>
                    <a:pt x="782" y="4379"/>
                    <a:pt x="1684" y="4982"/>
                    <a:pt x="2686" y="4982"/>
                  </a:cubicBezTo>
                  <a:cubicBezTo>
                    <a:pt x="2692" y="4982"/>
                    <a:pt x="2697" y="4982"/>
                    <a:pt x="2703" y="4982"/>
                  </a:cubicBezTo>
                  <a:cubicBezTo>
                    <a:pt x="4070" y="4975"/>
                    <a:pt x="5179" y="3860"/>
                    <a:pt x="5179" y="2492"/>
                  </a:cubicBezTo>
                  <a:cubicBezTo>
                    <a:pt x="5179" y="1483"/>
                    <a:pt x="4568" y="574"/>
                    <a:pt x="3639" y="189"/>
                  </a:cubicBezTo>
                  <a:cubicBezTo>
                    <a:pt x="3334" y="62"/>
                    <a:pt x="3013" y="1"/>
                    <a:pt x="2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0"/>
            <p:cNvSpPr/>
            <p:nvPr/>
          </p:nvSpPr>
          <p:spPr>
            <a:xfrm>
              <a:off x="1047425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70" y="1"/>
                  </a:moveTo>
                  <a:cubicBezTo>
                    <a:pt x="465" y="1"/>
                    <a:pt x="359" y="40"/>
                    <a:pt x="273" y="129"/>
                  </a:cubicBezTo>
                  <a:cubicBezTo>
                    <a:pt x="1" y="394"/>
                    <a:pt x="193" y="852"/>
                    <a:pt x="578" y="852"/>
                  </a:cubicBezTo>
                  <a:cubicBezTo>
                    <a:pt x="811" y="846"/>
                    <a:pt x="996" y="660"/>
                    <a:pt x="996" y="427"/>
                  </a:cubicBezTo>
                  <a:cubicBezTo>
                    <a:pt x="996" y="172"/>
                    <a:pt x="787" y="1"/>
                    <a:pt x="5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0"/>
            <p:cNvSpPr/>
            <p:nvPr/>
          </p:nvSpPr>
          <p:spPr>
            <a:xfrm>
              <a:off x="1095225" y="3679025"/>
              <a:ext cx="24925" cy="21300"/>
            </a:xfrm>
            <a:custGeom>
              <a:avLst/>
              <a:gdLst/>
              <a:ahLst/>
              <a:cxnLst/>
              <a:rect l="l" t="t" r="r" b="b"/>
              <a:pathLst>
                <a:path w="997" h="852" extrusionOk="0">
                  <a:moveTo>
                    <a:pt x="568" y="1"/>
                  </a:moveTo>
                  <a:cubicBezTo>
                    <a:pt x="462" y="1"/>
                    <a:pt x="355" y="40"/>
                    <a:pt x="266" y="128"/>
                  </a:cubicBezTo>
                  <a:cubicBezTo>
                    <a:pt x="1" y="394"/>
                    <a:pt x="193" y="852"/>
                    <a:pt x="572" y="852"/>
                  </a:cubicBezTo>
                  <a:cubicBezTo>
                    <a:pt x="804" y="845"/>
                    <a:pt x="997" y="659"/>
                    <a:pt x="997" y="427"/>
                  </a:cubicBezTo>
                  <a:cubicBezTo>
                    <a:pt x="997" y="171"/>
                    <a:pt x="787" y="1"/>
                    <a:pt x="5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0"/>
            <p:cNvSpPr/>
            <p:nvPr/>
          </p:nvSpPr>
          <p:spPr>
            <a:xfrm>
              <a:off x="114270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70" y="1"/>
                  </a:moveTo>
                  <a:cubicBezTo>
                    <a:pt x="465" y="1"/>
                    <a:pt x="359" y="40"/>
                    <a:pt x="273" y="129"/>
                  </a:cubicBezTo>
                  <a:cubicBezTo>
                    <a:pt x="0" y="394"/>
                    <a:pt x="193" y="852"/>
                    <a:pt x="578" y="852"/>
                  </a:cubicBezTo>
                  <a:cubicBezTo>
                    <a:pt x="810" y="846"/>
                    <a:pt x="996" y="660"/>
                    <a:pt x="996" y="427"/>
                  </a:cubicBezTo>
                  <a:cubicBezTo>
                    <a:pt x="996" y="172"/>
                    <a:pt x="787" y="1"/>
                    <a:pt x="5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0"/>
            <p:cNvSpPr/>
            <p:nvPr/>
          </p:nvSpPr>
          <p:spPr>
            <a:xfrm>
              <a:off x="1095225" y="3583175"/>
              <a:ext cx="24925" cy="21225"/>
            </a:xfrm>
            <a:custGeom>
              <a:avLst/>
              <a:gdLst/>
              <a:ahLst/>
              <a:cxnLst/>
              <a:rect l="l" t="t" r="r" b="b"/>
              <a:pathLst>
                <a:path w="997" h="849" extrusionOk="0">
                  <a:moveTo>
                    <a:pt x="568" y="0"/>
                  </a:moveTo>
                  <a:cubicBezTo>
                    <a:pt x="462" y="0"/>
                    <a:pt x="355" y="39"/>
                    <a:pt x="266" y="125"/>
                  </a:cubicBezTo>
                  <a:cubicBezTo>
                    <a:pt x="1" y="390"/>
                    <a:pt x="193" y="848"/>
                    <a:pt x="572" y="848"/>
                  </a:cubicBezTo>
                  <a:cubicBezTo>
                    <a:pt x="804" y="848"/>
                    <a:pt x="997" y="656"/>
                    <a:pt x="997" y="424"/>
                  </a:cubicBezTo>
                  <a:cubicBezTo>
                    <a:pt x="997" y="168"/>
                    <a:pt x="787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0"/>
            <p:cNvSpPr/>
            <p:nvPr/>
          </p:nvSpPr>
          <p:spPr>
            <a:xfrm>
              <a:off x="1080350" y="3619975"/>
              <a:ext cx="50700" cy="43350"/>
            </a:xfrm>
            <a:custGeom>
              <a:avLst/>
              <a:gdLst/>
              <a:ahLst/>
              <a:cxnLst/>
              <a:rect l="l" t="t" r="r" b="b"/>
              <a:pathLst>
                <a:path w="2028" h="1734" extrusionOk="0">
                  <a:moveTo>
                    <a:pt x="1153" y="0"/>
                  </a:moveTo>
                  <a:cubicBezTo>
                    <a:pt x="939" y="0"/>
                    <a:pt x="720" y="80"/>
                    <a:pt x="543" y="259"/>
                  </a:cubicBezTo>
                  <a:cubicBezTo>
                    <a:pt x="0" y="809"/>
                    <a:pt x="387" y="1733"/>
                    <a:pt x="1158" y="1733"/>
                  </a:cubicBezTo>
                  <a:cubicBezTo>
                    <a:pt x="1161" y="1733"/>
                    <a:pt x="1164" y="1733"/>
                    <a:pt x="1167" y="1733"/>
                  </a:cubicBezTo>
                  <a:cubicBezTo>
                    <a:pt x="1645" y="1733"/>
                    <a:pt x="2023" y="1348"/>
                    <a:pt x="2023" y="870"/>
                  </a:cubicBezTo>
                  <a:cubicBezTo>
                    <a:pt x="2028" y="346"/>
                    <a:pt x="1600" y="0"/>
                    <a:pt x="1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0"/>
            <p:cNvSpPr/>
            <p:nvPr/>
          </p:nvSpPr>
          <p:spPr>
            <a:xfrm>
              <a:off x="1280300" y="3620200"/>
              <a:ext cx="46500" cy="41800"/>
            </a:xfrm>
            <a:custGeom>
              <a:avLst/>
              <a:gdLst/>
              <a:ahLst/>
              <a:cxnLst/>
              <a:rect l="l" t="t" r="r" b="b"/>
              <a:pathLst>
                <a:path w="1860" h="1672" extrusionOk="0">
                  <a:moveTo>
                    <a:pt x="1047" y="0"/>
                  </a:moveTo>
                  <a:cubicBezTo>
                    <a:pt x="830" y="0"/>
                    <a:pt x="611" y="80"/>
                    <a:pt x="439" y="250"/>
                  </a:cubicBezTo>
                  <a:cubicBezTo>
                    <a:pt x="0" y="695"/>
                    <a:pt x="160" y="1452"/>
                    <a:pt x="751" y="1671"/>
                  </a:cubicBezTo>
                  <a:cubicBezTo>
                    <a:pt x="711" y="1572"/>
                    <a:pt x="697" y="1472"/>
                    <a:pt x="697" y="1366"/>
                  </a:cubicBezTo>
                  <a:cubicBezTo>
                    <a:pt x="691" y="888"/>
                    <a:pt x="1076" y="503"/>
                    <a:pt x="1554" y="503"/>
                  </a:cubicBezTo>
                  <a:cubicBezTo>
                    <a:pt x="1660" y="503"/>
                    <a:pt x="1760" y="516"/>
                    <a:pt x="1859" y="556"/>
                  </a:cubicBezTo>
                  <a:cubicBezTo>
                    <a:pt x="1721" y="199"/>
                    <a:pt x="1387" y="0"/>
                    <a:pt x="10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0"/>
            <p:cNvSpPr/>
            <p:nvPr/>
          </p:nvSpPr>
          <p:spPr>
            <a:xfrm>
              <a:off x="1082950" y="3620200"/>
              <a:ext cx="46650" cy="41800"/>
            </a:xfrm>
            <a:custGeom>
              <a:avLst/>
              <a:gdLst/>
              <a:ahLst/>
              <a:cxnLst/>
              <a:rect l="l" t="t" r="r" b="b"/>
              <a:pathLst>
                <a:path w="1866" h="1672" extrusionOk="0">
                  <a:moveTo>
                    <a:pt x="1053" y="0"/>
                  </a:moveTo>
                  <a:cubicBezTo>
                    <a:pt x="837" y="0"/>
                    <a:pt x="618" y="80"/>
                    <a:pt x="445" y="250"/>
                  </a:cubicBezTo>
                  <a:cubicBezTo>
                    <a:pt x="0" y="695"/>
                    <a:pt x="166" y="1452"/>
                    <a:pt x="757" y="1671"/>
                  </a:cubicBezTo>
                  <a:cubicBezTo>
                    <a:pt x="717" y="1572"/>
                    <a:pt x="698" y="1472"/>
                    <a:pt x="704" y="1366"/>
                  </a:cubicBezTo>
                  <a:cubicBezTo>
                    <a:pt x="698" y="888"/>
                    <a:pt x="1083" y="503"/>
                    <a:pt x="1561" y="503"/>
                  </a:cubicBezTo>
                  <a:cubicBezTo>
                    <a:pt x="1667" y="503"/>
                    <a:pt x="1766" y="516"/>
                    <a:pt x="1866" y="556"/>
                  </a:cubicBezTo>
                  <a:cubicBezTo>
                    <a:pt x="1728" y="199"/>
                    <a:pt x="1394" y="0"/>
                    <a:pt x="10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0"/>
            <p:cNvSpPr/>
            <p:nvPr/>
          </p:nvSpPr>
          <p:spPr>
            <a:xfrm>
              <a:off x="1183200" y="3721400"/>
              <a:ext cx="50475" cy="13950"/>
            </a:xfrm>
            <a:custGeom>
              <a:avLst/>
              <a:gdLst/>
              <a:ahLst/>
              <a:cxnLst/>
              <a:rect l="l" t="t" r="r" b="b"/>
              <a:pathLst>
                <a:path w="2019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674" y="558"/>
                  </a:lnTo>
                  <a:cubicBezTo>
                    <a:pt x="2019" y="538"/>
                    <a:pt x="2019" y="20"/>
                    <a:pt x="1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0"/>
            <p:cNvSpPr/>
            <p:nvPr/>
          </p:nvSpPr>
          <p:spPr>
            <a:xfrm>
              <a:off x="1200300" y="38233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6" y="0"/>
                    <a:pt x="0" y="153"/>
                    <a:pt x="0" y="332"/>
                  </a:cubicBezTo>
                  <a:cubicBezTo>
                    <a:pt x="0" y="518"/>
                    <a:pt x="146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0"/>
            <p:cNvSpPr/>
            <p:nvPr/>
          </p:nvSpPr>
          <p:spPr>
            <a:xfrm>
              <a:off x="1166775" y="38238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0"/>
            <p:cNvSpPr/>
            <p:nvPr/>
          </p:nvSpPr>
          <p:spPr>
            <a:xfrm>
              <a:off x="1233650" y="38238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65" y="518"/>
                    <a:pt x="665" y="332"/>
                  </a:cubicBezTo>
                  <a:cubicBezTo>
                    <a:pt x="665" y="146"/>
                    <a:pt x="512" y="0"/>
                    <a:pt x="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0"/>
            <p:cNvSpPr/>
            <p:nvPr/>
          </p:nvSpPr>
          <p:spPr>
            <a:xfrm>
              <a:off x="1346350" y="3721225"/>
              <a:ext cx="84525" cy="133975"/>
            </a:xfrm>
            <a:custGeom>
              <a:avLst/>
              <a:gdLst/>
              <a:ahLst/>
              <a:cxnLst/>
              <a:rect l="l" t="t" r="r" b="b"/>
              <a:pathLst>
                <a:path w="3381" h="5359" extrusionOk="0">
                  <a:moveTo>
                    <a:pt x="1070" y="0"/>
                  </a:moveTo>
                  <a:lnTo>
                    <a:pt x="1" y="166"/>
                  </a:lnTo>
                  <a:lnTo>
                    <a:pt x="1" y="4834"/>
                  </a:lnTo>
                  <a:lnTo>
                    <a:pt x="1070" y="5000"/>
                  </a:lnTo>
                  <a:lnTo>
                    <a:pt x="3380" y="5358"/>
                  </a:lnTo>
                  <a:lnTo>
                    <a:pt x="3380" y="4455"/>
                  </a:lnTo>
                  <a:lnTo>
                    <a:pt x="3247" y="4435"/>
                  </a:lnTo>
                  <a:cubicBezTo>
                    <a:pt x="2882" y="4376"/>
                    <a:pt x="2603" y="4057"/>
                    <a:pt x="2603" y="3678"/>
                  </a:cubicBezTo>
                  <a:lnTo>
                    <a:pt x="2603" y="844"/>
                  </a:lnTo>
                  <a:cubicBezTo>
                    <a:pt x="2610" y="790"/>
                    <a:pt x="2570" y="751"/>
                    <a:pt x="2524" y="744"/>
                  </a:cubicBezTo>
                  <a:cubicBezTo>
                    <a:pt x="2520" y="744"/>
                    <a:pt x="2516" y="743"/>
                    <a:pt x="2512" y="743"/>
                  </a:cubicBezTo>
                  <a:cubicBezTo>
                    <a:pt x="2463" y="743"/>
                    <a:pt x="2417" y="781"/>
                    <a:pt x="2417" y="830"/>
                  </a:cubicBezTo>
                  <a:lnTo>
                    <a:pt x="2291" y="3705"/>
                  </a:lnTo>
                  <a:cubicBezTo>
                    <a:pt x="2279" y="3984"/>
                    <a:pt x="2045" y="4202"/>
                    <a:pt x="1772" y="4202"/>
                  </a:cubicBezTo>
                  <a:cubicBezTo>
                    <a:pt x="1746" y="4202"/>
                    <a:pt x="1720" y="4200"/>
                    <a:pt x="1694" y="4196"/>
                  </a:cubicBezTo>
                  <a:lnTo>
                    <a:pt x="1508" y="4170"/>
                  </a:lnTo>
                  <a:cubicBezTo>
                    <a:pt x="1256" y="4123"/>
                    <a:pt x="1070" y="3904"/>
                    <a:pt x="1070" y="3652"/>
                  </a:cubicBezTo>
                  <a:lnTo>
                    <a:pt x="107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5" name="Google Shape;6765;p50"/>
          <p:cNvGrpSpPr/>
          <p:nvPr/>
        </p:nvGrpSpPr>
        <p:grpSpPr>
          <a:xfrm>
            <a:off x="933975" y="3867950"/>
            <a:ext cx="490825" cy="295950"/>
            <a:chOff x="242600" y="3639400"/>
            <a:chExt cx="490825" cy="295950"/>
          </a:xfrm>
        </p:grpSpPr>
        <p:sp>
          <p:nvSpPr>
            <p:cNvPr id="6766" name="Google Shape;6766;p50"/>
            <p:cNvSpPr/>
            <p:nvPr/>
          </p:nvSpPr>
          <p:spPr>
            <a:xfrm>
              <a:off x="484600" y="3639750"/>
              <a:ext cx="248825" cy="295600"/>
            </a:xfrm>
            <a:custGeom>
              <a:avLst/>
              <a:gdLst/>
              <a:ahLst/>
              <a:cxnLst/>
              <a:rect l="l" t="t" r="r" b="b"/>
              <a:pathLst>
                <a:path w="9953" h="11824" extrusionOk="0">
                  <a:moveTo>
                    <a:pt x="3251" y="0"/>
                  </a:moveTo>
                  <a:cubicBezTo>
                    <a:pt x="2286" y="0"/>
                    <a:pt x="1303" y="238"/>
                    <a:pt x="385" y="750"/>
                  </a:cubicBezTo>
                  <a:lnTo>
                    <a:pt x="0" y="969"/>
                  </a:lnTo>
                  <a:lnTo>
                    <a:pt x="352" y="1241"/>
                  </a:lnTo>
                  <a:cubicBezTo>
                    <a:pt x="551" y="1394"/>
                    <a:pt x="744" y="1566"/>
                    <a:pt x="923" y="1746"/>
                  </a:cubicBezTo>
                  <a:cubicBezTo>
                    <a:pt x="3207" y="4049"/>
                    <a:pt x="3207" y="7761"/>
                    <a:pt x="923" y="10065"/>
                  </a:cubicBezTo>
                  <a:cubicBezTo>
                    <a:pt x="744" y="10244"/>
                    <a:pt x="551" y="10416"/>
                    <a:pt x="345" y="10569"/>
                  </a:cubicBezTo>
                  <a:lnTo>
                    <a:pt x="0" y="10841"/>
                  </a:lnTo>
                  <a:lnTo>
                    <a:pt x="385" y="11060"/>
                  </a:lnTo>
                  <a:cubicBezTo>
                    <a:pt x="1262" y="11558"/>
                    <a:pt x="2257" y="11824"/>
                    <a:pt x="3267" y="11824"/>
                  </a:cubicBezTo>
                  <a:cubicBezTo>
                    <a:pt x="7137" y="11817"/>
                    <a:pt x="9952" y="8166"/>
                    <a:pt x="8983" y="4421"/>
                  </a:cubicBezTo>
                  <a:cubicBezTo>
                    <a:pt x="8273" y="1701"/>
                    <a:pt x="5829" y="0"/>
                    <a:pt x="325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0"/>
            <p:cNvSpPr/>
            <p:nvPr/>
          </p:nvSpPr>
          <p:spPr>
            <a:xfrm>
              <a:off x="484600" y="3647200"/>
              <a:ext cx="117850" cy="280350"/>
            </a:xfrm>
            <a:custGeom>
              <a:avLst/>
              <a:gdLst/>
              <a:ahLst/>
              <a:cxnLst/>
              <a:rect l="l" t="t" r="r" b="b"/>
              <a:pathLst>
                <a:path w="4714" h="11214" extrusionOk="0">
                  <a:moveTo>
                    <a:pt x="1381" y="0"/>
                  </a:moveTo>
                  <a:cubicBezTo>
                    <a:pt x="1036" y="120"/>
                    <a:pt x="704" y="273"/>
                    <a:pt x="385" y="452"/>
                  </a:cubicBezTo>
                  <a:lnTo>
                    <a:pt x="0" y="671"/>
                  </a:lnTo>
                  <a:lnTo>
                    <a:pt x="352" y="943"/>
                  </a:lnTo>
                  <a:cubicBezTo>
                    <a:pt x="551" y="1102"/>
                    <a:pt x="744" y="1268"/>
                    <a:pt x="923" y="1448"/>
                  </a:cubicBezTo>
                  <a:cubicBezTo>
                    <a:pt x="3207" y="3751"/>
                    <a:pt x="3207" y="7469"/>
                    <a:pt x="923" y="9773"/>
                  </a:cubicBezTo>
                  <a:cubicBezTo>
                    <a:pt x="744" y="9952"/>
                    <a:pt x="551" y="10118"/>
                    <a:pt x="352" y="10278"/>
                  </a:cubicBezTo>
                  <a:lnTo>
                    <a:pt x="0" y="10550"/>
                  </a:lnTo>
                  <a:lnTo>
                    <a:pt x="385" y="10769"/>
                  </a:lnTo>
                  <a:cubicBezTo>
                    <a:pt x="704" y="10948"/>
                    <a:pt x="1036" y="11094"/>
                    <a:pt x="1381" y="11214"/>
                  </a:cubicBezTo>
                  <a:cubicBezTo>
                    <a:pt x="1560" y="11068"/>
                    <a:pt x="1733" y="10915"/>
                    <a:pt x="1892" y="10749"/>
                  </a:cubicBezTo>
                  <a:cubicBezTo>
                    <a:pt x="4714" y="7901"/>
                    <a:pt x="4714" y="3313"/>
                    <a:pt x="1892" y="472"/>
                  </a:cubicBezTo>
                  <a:cubicBezTo>
                    <a:pt x="1726" y="306"/>
                    <a:pt x="1560" y="146"/>
                    <a:pt x="138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0"/>
            <p:cNvSpPr/>
            <p:nvPr/>
          </p:nvSpPr>
          <p:spPr>
            <a:xfrm>
              <a:off x="578875" y="3651675"/>
              <a:ext cx="122850" cy="123175"/>
            </a:xfrm>
            <a:custGeom>
              <a:avLst/>
              <a:gdLst/>
              <a:ahLst/>
              <a:cxnLst/>
              <a:rect l="l" t="t" r="r" b="b"/>
              <a:pathLst>
                <a:path w="4914" h="4927" extrusionOk="0">
                  <a:moveTo>
                    <a:pt x="1866" y="1"/>
                  </a:moveTo>
                  <a:lnTo>
                    <a:pt x="0" y="3340"/>
                  </a:lnTo>
                  <a:lnTo>
                    <a:pt x="306" y="3466"/>
                  </a:lnTo>
                  <a:cubicBezTo>
                    <a:pt x="830" y="3685"/>
                    <a:pt x="1242" y="4097"/>
                    <a:pt x="1461" y="4621"/>
                  </a:cubicBezTo>
                  <a:lnTo>
                    <a:pt x="1587" y="4927"/>
                  </a:lnTo>
                  <a:lnTo>
                    <a:pt x="4913" y="3055"/>
                  </a:lnTo>
                  <a:lnTo>
                    <a:pt x="4787" y="2802"/>
                  </a:lnTo>
                  <a:cubicBezTo>
                    <a:pt x="4502" y="2225"/>
                    <a:pt x="4123" y="1700"/>
                    <a:pt x="3672" y="1242"/>
                  </a:cubicBezTo>
                  <a:cubicBezTo>
                    <a:pt x="3214" y="784"/>
                    <a:pt x="2689" y="406"/>
                    <a:pt x="2111" y="120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0"/>
            <p:cNvSpPr/>
            <p:nvPr/>
          </p:nvSpPr>
          <p:spPr>
            <a:xfrm>
              <a:off x="542525" y="3733425"/>
              <a:ext cx="82850" cy="108000"/>
            </a:xfrm>
            <a:custGeom>
              <a:avLst/>
              <a:gdLst/>
              <a:ahLst/>
              <a:cxnLst/>
              <a:rect l="l" t="t" r="r" b="b"/>
              <a:pathLst>
                <a:path w="3314" h="4320" extrusionOk="0">
                  <a:moveTo>
                    <a:pt x="957" y="1"/>
                  </a:moveTo>
                  <a:cubicBezTo>
                    <a:pt x="725" y="1"/>
                    <a:pt x="492" y="39"/>
                    <a:pt x="266" y="117"/>
                  </a:cubicBezTo>
                  <a:lnTo>
                    <a:pt x="0" y="210"/>
                  </a:lnTo>
                  <a:lnTo>
                    <a:pt x="80" y="482"/>
                  </a:lnTo>
                  <a:cubicBezTo>
                    <a:pt x="399" y="1577"/>
                    <a:pt x="399" y="2739"/>
                    <a:pt x="80" y="3834"/>
                  </a:cubicBezTo>
                  <a:lnTo>
                    <a:pt x="0" y="4107"/>
                  </a:lnTo>
                  <a:lnTo>
                    <a:pt x="266" y="4200"/>
                  </a:lnTo>
                  <a:cubicBezTo>
                    <a:pt x="485" y="4279"/>
                    <a:pt x="724" y="4319"/>
                    <a:pt x="956" y="4319"/>
                  </a:cubicBezTo>
                  <a:cubicBezTo>
                    <a:pt x="1527" y="4319"/>
                    <a:pt x="2078" y="4093"/>
                    <a:pt x="2477" y="3682"/>
                  </a:cubicBezTo>
                  <a:cubicBezTo>
                    <a:pt x="3313" y="2839"/>
                    <a:pt x="3313" y="1478"/>
                    <a:pt x="2477" y="634"/>
                  </a:cubicBezTo>
                  <a:cubicBezTo>
                    <a:pt x="2068" y="221"/>
                    <a:pt x="1517" y="1"/>
                    <a:pt x="95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0"/>
            <p:cNvSpPr/>
            <p:nvPr/>
          </p:nvSpPr>
          <p:spPr>
            <a:xfrm>
              <a:off x="542350" y="3733350"/>
              <a:ext cx="45000" cy="108025"/>
            </a:xfrm>
            <a:custGeom>
              <a:avLst/>
              <a:gdLst/>
              <a:ahLst/>
              <a:cxnLst/>
              <a:rect l="l" t="t" r="r" b="b"/>
              <a:pathLst>
                <a:path w="1800" h="4321" extrusionOk="0">
                  <a:moveTo>
                    <a:pt x="963" y="0"/>
                  </a:moveTo>
                  <a:cubicBezTo>
                    <a:pt x="731" y="0"/>
                    <a:pt x="492" y="40"/>
                    <a:pt x="273" y="120"/>
                  </a:cubicBezTo>
                  <a:lnTo>
                    <a:pt x="1" y="213"/>
                  </a:lnTo>
                  <a:lnTo>
                    <a:pt x="74" y="445"/>
                  </a:lnTo>
                  <a:cubicBezTo>
                    <a:pt x="74" y="452"/>
                    <a:pt x="74" y="458"/>
                    <a:pt x="80" y="465"/>
                  </a:cubicBezTo>
                  <a:lnTo>
                    <a:pt x="80" y="485"/>
                  </a:lnTo>
                  <a:cubicBezTo>
                    <a:pt x="87" y="485"/>
                    <a:pt x="87" y="491"/>
                    <a:pt x="80" y="491"/>
                  </a:cubicBezTo>
                  <a:cubicBezTo>
                    <a:pt x="100" y="551"/>
                    <a:pt x="120" y="618"/>
                    <a:pt x="133" y="677"/>
                  </a:cubicBezTo>
                  <a:cubicBezTo>
                    <a:pt x="133" y="684"/>
                    <a:pt x="133" y="684"/>
                    <a:pt x="140" y="691"/>
                  </a:cubicBezTo>
                  <a:cubicBezTo>
                    <a:pt x="153" y="757"/>
                    <a:pt x="173" y="823"/>
                    <a:pt x="187" y="890"/>
                  </a:cubicBezTo>
                  <a:lnTo>
                    <a:pt x="187" y="903"/>
                  </a:lnTo>
                  <a:cubicBezTo>
                    <a:pt x="200" y="963"/>
                    <a:pt x="213" y="1022"/>
                    <a:pt x="220" y="1089"/>
                  </a:cubicBezTo>
                  <a:lnTo>
                    <a:pt x="226" y="1109"/>
                  </a:lnTo>
                  <a:cubicBezTo>
                    <a:pt x="240" y="1175"/>
                    <a:pt x="246" y="1242"/>
                    <a:pt x="260" y="1308"/>
                  </a:cubicBezTo>
                  <a:lnTo>
                    <a:pt x="260" y="1321"/>
                  </a:lnTo>
                  <a:cubicBezTo>
                    <a:pt x="266" y="1381"/>
                    <a:pt x="273" y="1441"/>
                    <a:pt x="279" y="1501"/>
                  </a:cubicBezTo>
                  <a:cubicBezTo>
                    <a:pt x="279" y="1514"/>
                    <a:pt x="279" y="1527"/>
                    <a:pt x="286" y="1540"/>
                  </a:cubicBezTo>
                  <a:cubicBezTo>
                    <a:pt x="293" y="1600"/>
                    <a:pt x="299" y="1666"/>
                    <a:pt x="299" y="1733"/>
                  </a:cubicBezTo>
                  <a:cubicBezTo>
                    <a:pt x="299" y="1733"/>
                    <a:pt x="299" y="1740"/>
                    <a:pt x="299" y="1746"/>
                  </a:cubicBezTo>
                  <a:cubicBezTo>
                    <a:pt x="299" y="1806"/>
                    <a:pt x="306" y="1866"/>
                    <a:pt x="313" y="1925"/>
                  </a:cubicBezTo>
                  <a:lnTo>
                    <a:pt x="313" y="1972"/>
                  </a:lnTo>
                  <a:lnTo>
                    <a:pt x="313" y="2164"/>
                  </a:lnTo>
                  <a:lnTo>
                    <a:pt x="313" y="2350"/>
                  </a:lnTo>
                  <a:lnTo>
                    <a:pt x="313" y="2403"/>
                  </a:lnTo>
                  <a:cubicBezTo>
                    <a:pt x="313" y="2463"/>
                    <a:pt x="306" y="2516"/>
                    <a:pt x="299" y="2576"/>
                  </a:cubicBezTo>
                  <a:cubicBezTo>
                    <a:pt x="299" y="2583"/>
                    <a:pt x="299" y="2589"/>
                    <a:pt x="299" y="2589"/>
                  </a:cubicBezTo>
                  <a:cubicBezTo>
                    <a:pt x="299" y="2656"/>
                    <a:pt x="293" y="2722"/>
                    <a:pt x="286" y="2788"/>
                  </a:cubicBezTo>
                  <a:cubicBezTo>
                    <a:pt x="286" y="2795"/>
                    <a:pt x="286" y="2808"/>
                    <a:pt x="279" y="2822"/>
                  </a:cubicBezTo>
                  <a:cubicBezTo>
                    <a:pt x="273" y="2881"/>
                    <a:pt x="266" y="2941"/>
                    <a:pt x="260" y="3001"/>
                  </a:cubicBezTo>
                  <a:lnTo>
                    <a:pt x="260" y="3014"/>
                  </a:lnTo>
                  <a:cubicBezTo>
                    <a:pt x="246" y="3081"/>
                    <a:pt x="240" y="3147"/>
                    <a:pt x="226" y="3213"/>
                  </a:cubicBezTo>
                  <a:lnTo>
                    <a:pt x="220" y="3233"/>
                  </a:lnTo>
                  <a:cubicBezTo>
                    <a:pt x="213" y="3300"/>
                    <a:pt x="200" y="3359"/>
                    <a:pt x="187" y="3419"/>
                  </a:cubicBezTo>
                  <a:lnTo>
                    <a:pt x="187" y="3432"/>
                  </a:lnTo>
                  <a:cubicBezTo>
                    <a:pt x="173" y="3499"/>
                    <a:pt x="153" y="3565"/>
                    <a:pt x="140" y="3632"/>
                  </a:cubicBezTo>
                  <a:cubicBezTo>
                    <a:pt x="133" y="3638"/>
                    <a:pt x="133" y="3638"/>
                    <a:pt x="133" y="3645"/>
                  </a:cubicBezTo>
                  <a:cubicBezTo>
                    <a:pt x="120" y="3705"/>
                    <a:pt x="100" y="3771"/>
                    <a:pt x="80" y="3831"/>
                  </a:cubicBezTo>
                  <a:lnTo>
                    <a:pt x="80" y="3837"/>
                  </a:lnTo>
                  <a:lnTo>
                    <a:pt x="74" y="3864"/>
                  </a:lnTo>
                  <a:cubicBezTo>
                    <a:pt x="74" y="3864"/>
                    <a:pt x="74" y="3871"/>
                    <a:pt x="74" y="3877"/>
                  </a:cubicBezTo>
                  <a:lnTo>
                    <a:pt x="1" y="4110"/>
                  </a:lnTo>
                  <a:lnTo>
                    <a:pt x="266" y="4203"/>
                  </a:lnTo>
                  <a:cubicBezTo>
                    <a:pt x="493" y="4281"/>
                    <a:pt x="727" y="4321"/>
                    <a:pt x="961" y="4321"/>
                  </a:cubicBezTo>
                  <a:cubicBezTo>
                    <a:pt x="1104" y="4321"/>
                    <a:pt x="1247" y="4306"/>
                    <a:pt x="1388" y="4276"/>
                  </a:cubicBezTo>
                  <a:cubicBezTo>
                    <a:pt x="1800" y="2895"/>
                    <a:pt x="1800" y="1427"/>
                    <a:pt x="1388" y="47"/>
                  </a:cubicBezTo>
                  <a:cubicBezTo>
                    <a:pt x="1249" y="20"/>
                    <a:pt x="1109" y="0"/>
                    <a:pt x="9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0"/>
            <p:cNvSpPr/>
            <p:nvPr/>
          </p:nvSpPr>
          <p:spPr>
            <a:xfrm>
              <a:off x="548825" y="3759225"/>
              <a:ext cx="55125" cy="56300"/>
            </a:xfrm>
            <a:custGeom>
              <a:avLst/>
              <a:gdLst/>
              <a:ahLst/>
              <a:cxnLst/>
              <a:rect l="l" t="t" r="r" b="b"/>
              <a:pathLst>
                <a:path w="2205" h="2252" extrusionOk="0">
                  <a:moveTo>
                    <a:pt x="704" y="1"/>
                  </a:moveTo>
                  <a:cubicBezTo>
                    <a:pt x="518" y="1"/>
                    <a:pt x="339" y="47"/>
                    <a:pt x="180" y="134"/>
                  </a:cubicBezTo>
                  <a:lnTo>
                    <a:pt x="1" y="233"/>
                  </a:lnTo>
                  <a:lnTo>
                    <a:pt x="27" y="432"/>
                  </a:lnTo>
                  <a:cubicBezTo>
                    <a:pt x="80" y="890"/>
                    <a:pt x="80" y="1362"/>
                    <a:pt x="27" y="1820"/>
                  </a:cubicBezTo>
                  <a:lnTo>
                    <a:pt x="1" y="2019"/>
                  </a:lnTo>
                  <a:lnTo>
                    <a:pt x="180" y="2119"/>
                  </a:lnTo>
                  <a:cubicBezTo>
                    <a:pt x="339" y="2205"/>
                    <a:pt x="525" y="2251"/>
                    <a:pt x="711" y="2251"/>
                  </a:cubicBezTo>
                  <a:cubicBezTo>
                    <a:pt x="1003" y="2251"/>
                    <a:pt x="1289" y="2132"/>
                    <a:pt x="1501" y="1919"/>
                  </a:cubicBezTo>
                  <a:cubicBezTo>
                    <a:pt x="2205" y="1216"/>
                    <a:pt x="1707" y="7"/>
                    <a:pt x="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0"/>
            <p:cNvSpPr/>
            <p:nvPr/>
          </p:nvSpPr>
          <p:spPr>
            <a:xfrm>
              <a:off x="242600" y="3639400"/>
              <a:ext cx="323025" cy="295950"/>
            </a:xfrm>
            <a:custGeom>
              <a:avLst/>
              <a:gdLst/>
              <a:ahLst/>
              <a:cxnLst/>
              <a:rect l="l" t="t" r="r" b="b"/>
              <a:pathLst>
                <a:path w="12921" h="11838" extrusionOk="0">
                  <a:moveTo>
                    <a:pt x="6460" y="0"/>
                  </a:moveTo>
                  <a:cubicBezTo>
                    <a:pt x="4951" y="0"/>
                    <a:pt x="3443" y="578"/>
                    <a:pt x="2297" y="1733"/>
                  </a:cubicBezTo>
                  <a:cubicBezTo>
                    <a:pt x="0" y="4050"/>
                    <a:pt x="0" y="7788"/>
                    <a:pt x="2297" y="10105"/>
                  </a:cubicBezTo>
                  <a:cubicBezTo>
                    <a:pt x="3387" y="11215"/>
                    <a:pt x="4878" y="11838"/>
                    <a:pt x="6435" y="11838"/>
                  </a:cubicBezTo>
                  <a:cubicBezTo>
                    <a:pt x="6444" y="11838"/>
                    <a:pt x="6452" y="11838"/>
                    <a:pt x="6460" y="11838"/>
                  </a:cubicBezTo>
                  <a:cubicBezTo>
                    <a:pt x="6468" y="11838"/>
                    <a:pt x="6477" y="11838"/>
                    <a:pt x="6485" y="11838"/>
                  </a:cubicBezTo>
                  <a:cubicBezTo>
                    <a:pt x="8043" y="11838"/>
                    <a:pt x="9533" y="11215"/>
                    <a:pt x="10623" y="10105"/>
                  </a:cubicBezTo>
                  <a:cubicBezTo>
                    <a:pt x="12920" y="7788"/>
                    <a:pt x="12920" y="4050"/>
                    <a:pt x="10623" y="1733"/>
                  </a:cubicBezTo>
                  <a:cubicBezTo>
                    <a:pt x="9478" y="578"/>
                    <a:pt x="7969" y="0"/>
                    <a:pt x="646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0"/>
            <p:cNvSpPr/>
            <p:nvPr/>
          </p:nvSpPr>
          <p:spPr>
            <a:xfrm>
              <a:off x="242750" y="3639400"/>
              <a:ext cx="186925" cy="295950"/>
            </a:xfrm>
            <a:custGeom>
              <a:avLst/>
              <a:gdLst/>
              <a:ahLst/>
              <a:cxnLst/>
              <a:rect l="l" t="t" r="r" b="b"/>
              <a:pathLst>
                <a:path w="7477" h="11838" extrusionOk="0">
                  <a:moveTo>
                    <a:pt x="6461" y="0"/>
                  </a:moveTo>
                  <a:cubicBezTo>
                    <a:pt x="4894" y="0"/>
                    <a:pt x="3394" y="624"/>
                    <a:pt x="2298" y="1740"/>
                  </a:cubicBezTo>
                  <a:cubicBezTo>
                    <a:pt x="1" y="4057"/>
                    <a:pt x="1" y="7795"/>
                    <a:pt x="2298" y="10112"/>
                  </a:cubicBezTo>
                  <a:cubicBezTo>
                    <a:pt x="3388" y="11215"/>
                    <a:pt x="4878" y="11838"/>
                    <a:pt x="6430" y="11838"/>
                  </a:cubicBezTo>
                  <a:cubicBezTo>
                    <a:pt x="6438" y="11838"/>
                    <a:pt x="6446" y="11838"/>
                    <a:pt x="6454" y="11838"/>
                  </a:cubicBezTo>
                  <a:cubicBezTo>
                    <a:pt x="6793" y="11838"/>
                    <a:pt x="7131" y="11811"/>
                    <a:pt x="7470" y="11758"/>
                  </a:cubicBezTo>
                  <a:cubicBezTo>
                    <a:pt x="6268" y="11546"/>
                    <a:pt x="5173" y="10968"/>
                    <a:pt x="4323" y="10105"/>
                  </a:cubicBezTo>
                  <a:cubicBezTo>
                    <a:pt x="2019" y="7788"/>
                    <a:pt x="2019" y="4050"/>
                    <a:pt x="4323" y="1733"/>
                  </a:cubicBezTo>
                  <a:cubicBezTo>
                    <a:pt x="5173" y="870"/>
                    <a:pt x="6275" y="292"/>
                    <a:pt x="7477" y="87"/>
                  </a:cubicBezTo>
                  <a:cubicBezTo>
                    <a:pt x="7138" y="27"/>
                    <a:pt x="6799" y="0"/>
                    <a:pt x="646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0"/>
            <p:cNvSpPr/>
            <p:nvPr/>
          </p:nvSpPr>
          <p:spPr>
            <a:xfrm>
              <a:off x="268975" y="3799900"/>
              <a:ext cx="122850" cy="123350"/>
            </a:xfrm>
            <a:custGeom>
              <a:avLst/>
              <a:gdLst/>
              <a:ahLst/>
              <a:cxnLst/>
              <a:rect l="l" t="t" r="r" b="b"/>
              <a:pathLst>
                <a:path w="4914" h="4934" extrusionOk="0">
                  <a:moveTo>
                    <a:pt x="3334" y="0"/>
                  </a:moveTo>
                  <a:lnTo>
                    <a:pt x="1" y="1873"/>
                  </a:lnTo>
                  <a:lnTo>
                    <a:pt x="127" y="2125"/>
                  </a:lnTo>
                  <a:cubicBezTo>
                    <a:pt x="705" y="3287"/>
                    <a:pt x="1641" y="4229"/>
                    <a:pt x="2796" y="4807"/>
                  </a:cubicBezTo>
                  <a:lnTo>
                    <a:pt x="3048" y="4933"/>
                  </a:lnTo>
                  <a:lnTo>
                    <a:pt x="4914" y="1587"/>
                  </a:lnTo>
                  <a:lnTo>
                    <a:pt x="4608" y="1461"/>
                  </a:lnTo>
                  <a:cubicBezTo>
                    <a:pt x="4350" y="1355"/>
                    <a:pt x="4111" y="1195"/>
                    <a:pt x="3918" y="996"/>
                  </a:cubicBezTo>
                  <a:cubicBezTo>
                    <a:pt x="3719" y="804"/>
                    <a:pt x="3559" y="565"/>
                    <a:pt x="3453" y="306"/>
                  </a:cubicBezTo>
                  <a:lnTo>
                    <a:pt x="3334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0"/>
            <p:cNvSpPr/>
            <p:nvPr/>
          </p:nvSpPr>
          <p:spPr>
            <a:xfrm>
              <a:off x="269325" y="3822625"/>
              <a:ext cx="89150" cy="100450"/>
            </a:xfrm>
            <a:custGeom>
              <a:avLst/>
              <a:gdLst/>
              <a:ahLst/>
              <a:cxnLst/>
              <a:rect l="l" t="t" r="r" b="b"/>
              <a:pathLst>
                <a:path w="3566" h="4018" extrusionOk="0">
                  <a:moveTo>
                    <a:pt x="1700" y="1"/>
                  </a:moveTo>
                  <a:lnTo>
                    <a:pt x="0" y="964"/>
                  </a:lnTo>
                  <a:cubicBezTo>
                    <a:pt x="33" y="1037"/>
                    <a:pt x="67" y="1116"/>
                    <a:pt x="106" y="1189"/>
                  </a:cubicBezTo>
                  <a:lnTo>
                    <a:pt x="113" y="1216"/>
                  </a:lnTo>
                  <a:cubicBezTo>
                    <a:pt x="219" y="1428"/>
                    <a:pt x="339" y="1634"/>
                    <a:pt x="465" y="1833"/>
                  </a:cubicBezTo>
                  <a:lnTo>
                    <a:pt x="472" y="1847"/>
                  </a:lnTo>
                  <a:lnTo>
                    <a:pt x="525" y="1926"/>
                  </a:lnTo>
                  <a:cubicBezTo>
                    <a:pt x="538" y="1940"/>
                    <a:pt x="545" y="1946"/>
                    <a:pt x="551" y="1959"/>
                  </a:cubicBezTo>
                  <a:lnTo>
                    <a:pt x="598" y="2026"/>
                  </a:lnTo>
                  <a:cubicBezTo>
                    <a:pt x="611" y="2039"/>
                    <a:pt x="618" y="2052"/>
                    <a:pt x="624" y="2066"/>
                  </a:cubicBezTo>
                  <a:lnTo>
                    <a:pt x="677" y="2132"/>
                  </a:lnTo>
                  <a:lnTo>
                    <a:pt x="711" y="2179"/>
                  </a:lnTo>
                  <a:lnTo>
                    <a:pt x="770" y="2258"/>
                  </a:lnTo>
                  <a:cubicBezTo>
                    <a:pt x="790" y="2285"/>
                    <a:pt x="810" y="2311"/>
                    <a:pt x="830" y="2331"/>
                  </a:cubicBezTo>
                  <a:cubicBezTo>
                    <a:pt x="850" y="2358"/>
                    <a:pt x="857" y="2364"/>
                    <a:pt x="870" y="2378"/>
                  </a:cubicBezTo>
                  <a:cubicBezTo>
                    <a:pt x="877" y="2391"/>
                    <a:pt x="903" y="2418"/>
                    <a:pt x="916" y="2437"/>
                  </a:cubicBezTo>
                  <a:lnTo>
                    <a:pt x="956" y="2484"/>
                  </a:lnTo>
                  <a:cubicBezTo>
                    <a:pt x="976" y="2504"/>
                    <a:pt x="989" y="2524"/>
                    <a:pt x="1009" y="2544"/>
                  </a:cubicBezTo>
                  <a:lnTo>
                    <a:pt x="1043" y="2584"/>
                  </a:lnTo>
                  <a:lnTo>
                    <a:pt x="1109" y="2650"/>
                  </a:lnTo>
                  <a:lnTo>
                    <a:pt x="1135" y="2683"/>
                  </a:lnTo>
                  <a:cubicBezTo>
                    <a:pt x="1169" y="2716"/>
                    <a:pt x="1202" y="2750"/>
                    <a:pt x="1235" y="2783"/>
                  </a:cubicBezTo>
                  <a:cubicBezTo>
                    <a:pt x="1262" y="2809"/>
                    <a:pt x="1295" y="2842"/>
                    <a:pt x="1328" y="2876"/>
                  </a:cubicBezTo>
                  <a:lnTo>
                    <a:pt x="1361" y="2902"/>
                  </a:lnTo>
                  <a:lnTo>
                    <a:pt x="1428" y="2962"/>
                  </a:lnTo>
                  <a:lnTo>
                    <a:pt x="1467" y="3002"/>
                  </a:lnTo>
                  <a:lnTo>
                    <a:pt x="1527" y="3055"/>
                  </a:lnTo>
                  <a:lnTo>
                    <a:pt x="1574" y="3095"/>
                  </a:lnTo>
                  <a:lnTo>
                    <a:pt x="1633" y="3141"/>
                  </a:lnTo>
                  <a:lnTo>
                    <a:pt x="1673" y="3181"/>
                  </a:lnTo>
                  <a:lnTo>
                    <a:pt x="1753" y="3241"/>
                  </a:lnTo>
                  <a:lnTo>
                    <a:pt x="1826" y="3301"/>
                  </a:lnTo>
                  <a:lnTo>
                    <a:pt x="1872" y="3340"/>
                  </a:lnTo>
                  <a:lnTo>
                    <a:pt x="1939" y="3387"/>
                  </a:lnTo>
                  <a:lnTo>
                    <a:pt x="1979" y="3413"/>
                  </a:lnTo>
                  <a:cubicBezTo>
                    <a:pt x="1999" y="3433"/>
                    <a:pt x="2025" y="3447"/>
                    <a:pt x="2052" y="3460"/>
                  </a:cubicBezTo>
                  <a:lnTo>
                    <a:pt x="2078" y="3486"/>
                  </a:lnTo>
                  <a:lnTo>
                    <a:pt x="2165" y="3540"/>
                  </a:lnTo>
                  <a:lnTo>
                    <a:pt x="2171" y="3546"/>
                  </a:lnTo>
                  <a:cubicBezTo>
                    <a:pt x="2370" y="3672"/>
                    <a:pt x="2576" y="3792"/>
                    <a:pt x="2789" y="3898"/>
                  </a:cubicBezTo>
                  <a:lnTo>
                    <a:pt x="2809" y="3911"/>
                  </a:lnTo>
                  <a:cubicBezTo>
                    <a:pt x="2888" y="3951"/>
                    <a:pt x="2961" y="3984"/>
                    <a:pt x="3041" y="4018"/>
                  </a:cubicBezTo>
                  <a:lnTo>
                    <a:pt x="3565" y="3068"/>
                  </a:lnTo>
                  <a:cubicBezTo>
                    <a:pt x="3459" y="2975"/>
                    <a:pt x="3353" y="2876"/>
                    <a:pt x="3253" y="2776"/>
                  </a:cubicBezTo>
                  <a:cubicBezTo>
                    <a:pt x="2490" y="2013"/>
                    <a:pt x="1952" y="1050"/>
                    <a:pt x="1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0"/>
            <p:cNvSpPr/>
            <p:nvPr/>
          </p:nvSpPr>
          <p:spPr>
            <a:xfrm>
              <a:off x="416550" y="3651500"/>
              <a:ext cx="122675" cy="123350"/>
            </a:xfrm>
            <a:custGeom>
              <a:avLst/>
              <a:gdLst/>
              <a:ahLst/>
              <a:cxnLst/>
              <a:rect l="l" t="t" r="r" b="b"/>
              <a:pathLst>
                <a:path w="4907" h="4934" extrusionOk="0">
                  <a:moveTo>
                    <a:pt x="1866" y="1"/>
                  </a:moveTo>
                  <a:lnTo>
                    <a:pt x="0" y="3347"/>
                  </a:lnTo>
                  <a:lnTo>
                    <a:pt x="306" y="3473"/>
                  </a:lnTo>
                  <a:cubicBezTo>
                    <a:pt x="830" y="3692"/>
                    <a:pt x="1242" y="4104"/>
                    <a:pt x="1461" y="4628"/>
                  </a:cubicBezTo>
                  <a:lnTo>
                    <a:pt x="1580" y="4934"/>
                  </a:lnTo>
                  <a:lnTo>
                    <a:pt x="4906" y="3055"/>
                  </a:lnTo>
                  <a:lnTo>
                    <a:pt x="4787" y="2809"/>
                  </a:lnTo>
                  <a:cubicBezTo>
                    <a:pt x="4501" y="2232"/>
                    <a:pt x="4123" y="1707"/>
                    <a:pt x="3665" y="1249"/>
                  </a:cubicBezTo>
                  <a:cubicBezTo>
                    <a:pt x="3213" y="791"/>
                    <a:pt x="2689" y="413"/>
                    <a:pt x="2118" y="127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0"/>
            <p:cNvSpPr/>
            <p:nvPr/>
          </p:nvSpPr>
          <p:spPr>
            <a:xfrm>
              <a:off x="345175" y="3733475"/>
              <a:ext cx="117875" cy="107950"/>
            </a:xfrm>
            <a:custGeom>
              <a:avLst/>
              <a:gdLst/>
              <a:ahLst/>
              <a:cxnLst/>
              <a:rect l="l" t="t" r="r" b="b"/>
              <a:pathLst>
                <a:path w="4715" h="4318" extrusionOk="0">
                  <a:moveTo>
                    <a:pt x="2357" y="0"/>
                  </a:moveTo>
                  <a:cubicBezTo>
                    <a:pt x="1806" y="0"/>
                    <a:pt x="1255" y="211"/>
                    <a:pt x="837" y="632"/>
                  </a:cubicBezTo>
                  <a:cubicBezTo>
                    <a:pt x="0" y="1476"/>
                    <a:pt x="0" y="2837"/>
                    <a:pt x="837" y="3680"/>
                  </a:cubicBezTo>
                  <a:cubicBezTo>
                    <a:pt x="1242" y="4085"/>
                    <a:pt x="1786" y="4317"/>
                    <a:pt x="2357" y="4317"/>
                  </a:cubicBezTo>
                  <a:cubicBezTo>
                    <a:pt x="2928" y="4317"/>
                    <a:pt x="3473" y="4085"/>
                    <a:pt x="3878" y="3680"/>
                  </a:cubicBezTo>
                  <a:cubicBezTo>
                    <a:pt x="4714" y="2837"/>
                    <a:pt x="4714" y="1476"/>
                    <a:pt x="3878" y="632"/>
                  </a:cubicBezTo>
                  <a:cubicBezTo>
                    <a:pt x="3459" y="211"/>
                    <a:pt x="2908" y="0"/>
                    <a:pt x="235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0"/>
            <p:cNvSpPr/>
            <p:nvPr/>
          </p:nvSpPr>
          <p:spPr>
            <a:xfrm>
              <a:off x="376050" y="3759300"/>
              <a:ext cx="55950" cy="56225"/>
            </a:xfrm>
            <a:custGeom>
              <a:avLst/>
              <a:gdLst/>
              <a:ahLst/>
              <a:cxnLst/>
              <a:rect l="l" t="t" r="r" b="b"/>
              <a:pathLst>
                <a:path w="2238" h="2249" extrusionOk="0">
                  <a:moveTo>
                    <a:pt x="1113" y="0"/>
                  </a:moveTo>
                  <a:cubicBezTo>
                    <a:pt x="839" y="0"/>
                    <a:pt x="559" y="102"/>
                    <a:pt x="332" y="330"/>
                  </a:cubicBezTo>
                  <a:cubicBezTo>
                    <a:pt x="120" y="536"/>
                    <a:pt x="0" y="828"/>
                    <a:pt x="7" y="1126"/>
                  </a:cubicBezTo>
                  <a:cubicBezTo>
                    <a:pt x="0" y="1744"/>
                    <a:pt x="505" y="2248"/>
                    <a:pt x="1122" y="2248"/>
                  </a:cubicBezTo>
                  <a:cubicBezTo>
                    <a:pt x="1414" y="2248"/>
                    <a:pt x="1700" y="2129"/>
                    <a:pt x="1906" y="1916"/>
                  </a:cubicBezTo>
                  <a:cubicBezTo>
                    <a:pt x="2118" y="1711"/>
                    <a:pt x="2238" y="1425"/>
                    <a:pt x="2238" y="1126"/>
                  </a:cubicBezTo>
                  <a:cubicBezTo>
                    <a:pt x="2238" y="448"/>
                    <a:pt x="1687" y="0"/>
                    <a:pt x="1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9" name="Google Shape;6779;p50"/>
          <p:cNvGrpSpPr/>
          <p:nvPr/>
        </p:nvGrpSpPr>
        <p:grpSpPr>
          <a:xfrm>
            <a:off x="6883025" y="3745600"/>
            <a:ext cx="468050" cy="418300"/>
            <a:chOff x="6195800" y="3543775"/>
            <a:chExt cx="468050" cy="418300"/>
          </a:xfrm>
        </p:grpSpPr>
        <p:sp>
          <p:nvSpPr>
            <p:cNvPr id="6780" name="Google Shape;6780;p50"/>
            <p:cNvSpPr/>
            <p:nvPr/>
          </p:nvSpPr>
          <p:spPr>
            <a:xfrm>
              <a:off x="6312800" y="3643875"/>
              <a:ext cx="69725" cy="69900"/>
            </a:xfrm>
            <a:custGeom>
              <a:avLst/>
              <a:gdLst/>
              <a:ahLst/>
              <a:cxnLst/>
              <a:rect l="l" t="t" r="r" b="b"/>
              <a:pathLst>
                <a:path w="2789" h="2796" extrusionOk="0">
                  <a:moveTo>
                    <a:pt x="0" y="1"/>
                  </a:moveTo>
                  <a:lnTo>
                    <a:pt x="0" y="2796"/>
                  </a:lnTo>
                  <a:lnTo>
                    <a:pt x="2789" y="279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0"/>
            <p:cNvSpPr/>
            <p:nvPr/>
          </p:nvSpPr>
          <p:spPr>
            <a:xfrm>
              <a:off x="6312800" y="3683375"/>
              <a:ext cx="69725" cy="30400"/>
            </a:xfrm>
            <a:custGeom>
              <a:avLst/>
              <a:gdLst/>
              <a:ahLst/>
              <a:cxnLst/>
              <a:rect l="l" t="t" r="r" b="b"/>
              <a:pathLst>
                <a:path w="2789" h="1216" extrusionOk="0">
                  <a:moveTo>
                    <a:pt x="0" y="1"/>
                  </a:moveTo>
                  <a:lnTo>
                    <a:pt x="0" y="1216"/>
                  </a:lnTo>
                  <a:lnTo>
                    <a:pt x="2789" y="121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0"/>
            <p:cNvSpPr/>
            <p:nvPr/>
          </p:nvSpPr>
          <p:spPr>
            <a:xfrm>
              <a:off x="6567400" y="3936650"/>
              <a:ext cx="36375" cy="13650"/>
            </a:xfrm>
            <a:custGeom>
              <a:avLst/>
              <a:gdLst/>
              <a:ahLst/>
              <a:cxnLst/>
              <a:rect l="l" t="t" r="r" b="b"/>
              <a:pathLst>
                <a:path w="145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1089" y="545"/>
                  </a:lnTo>
                  <a:cubicBezTo>
                    <a:pt x="1455" y="545"/>
                    <a:pt x="1455" y="1"/>
                    <a:pt x="108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0"/>
            <p:cNvSpPr/>
            <p:nvPr/>
          </p:nvSpPr>
          <p:spPr>
            <a:xfrm>
              <a:off x="6567400" y="3936650"/>
              <a:ext cx="18625" cy="13650"/>
            </a:xfrm>
            <a:custGeom>
              <a:avLst/>
              <a:gdLst/>
              <a:ahLst/>
              <a:cxnLst/>
              <a:rect l="l" t="t" r="r" b="b"/>
              <a:pathLst>
                <a:path w="7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744" y="545"/>
                  </a:lnTo>
                  <a:lnTo>
                    <a:pt x="744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0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0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0"/>
            <p:cNvSpPr/>
            <p:nvPr/>
          </p:nvSpPr>
          <p:spPr>
            <a:xfrm>
              <a:off x="6369875" y="3543800"/>
              <a:ext cx="36225" cy="119200"/>
            </a:xfrm>
            <a:custGeom>
              <a:avLst/>
              <a:gdLst/>
              <a:ahLst/>
              <a:cxnLst/>
              <a:rect l="l" t="t" r="r" b="b"/>
              <a:pathLst>
                <a:path w="1449" h="4768" extrusionOk="0">
                  <a:moveTo>
                    <a:pt x="1050" y="0"/>
                  </a:moveTo>
                  <a:cubicBezTo>
                    <a:pt x="472" y="0"/>
                    <a:pt x="1" y="472"/>
                    <a:pt x="1" y="1056"/>
                  </a:cubicBezTo>
                  <a:lnTo>
                    <a:pt x="1" y="4767"/>
                  </a:lnTo>
                  <a:lnTo>
                    <a:pt x="1043" y="4767"/>
                  </a:lnTo>
                  <a:lnTo>
                    <a:pt x="1043" y="916"/>
                  </a:lnTo>
                  <a:cubicBezTo>
                    <a:pt x="1043" y="591"/>
                    <a:pt x="1196" y="279"/>
                    <a:pt x="1448" y="80"/>
                  </a:cubicBezTo>
                  <a:cubicBezTo>
                    <a:pt x="1322" y="27"/>
                    <a:pt x="1189" y="0"/>
                    <a:pt x="1050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0"/>
            <p:cNvSpPr/>
            <p:nvPr/>
          </p:nvSpPr>
          <p:spPr>
            <a:xfrm>
              <a:off x="6290875" y="3671925"/>
              <a:ext cx="372975" cy="278375"/>
            </a:xfrm>
            <a:custGeom>
              <a:avLst/>
              <a:gdLst/>
              <a:ahLst/>
              <a:cxnLst/>
              <a:rect l="l" t="t" r="r" b="b"/>
              <a:pathLst>
                <a:path w="14919" h="11135" extrusionOk="0">
                  <a:moveTo>
                    <a:pt x="12456" y="1"/>
                  </a:moveTo>
                  <a:lnTo>
                    <a:pt x="12456" y="552"/>
                  </a:lnTo>
                  <a:lnTo>
                    <a:pt x="14069" y="552"/>
                  </a:lnTo>
                  <a:cubicBezTo>
                    <a:pt x="14235" y="552"/>
                    <a:pt x="14375" y="684"/>
                    <a:pt x="14375" y="857"/>
                  </a:cubicBezTo>
                  <a:lnTo>
                    <a:pt x="14375" y="7476"/>
                  </a:lnTo>
                  <a:cubicBezTo>
                    <a:pt x="14375" y="7948"/>
                    <a:pt x="13996" y="8333"/>
                    <a:pt x="13525" y="8333"/>
                  </a:cubicBezTo>
                  <a:lnTo>
                    <a:pt x="1368" y="8333"/>
                  </a:lnTo>
                  <a:cubicBezTo>
                    <a:pt x="612" y="8353"/>
                    <a:pt x="1" y="8970"/>
                    <a:pt x="1" y="9734"/>
                  </a:cubicBezTo>
                  <a:cubicBezTo>
                    <a:pt x="1" y="10490"/>
                    <a:pt x="612" y="11114"/>
                    <a:pt x="1368" y="11134"/>
                  </a:cubicBezTo>
                  <a:lnTo>
                    <a:pt x="9767" y="11134"/>
                  </a:lnTo>
                  <a:lnTo>
                    <a:pt x="9767" y="10590"/>
                  </a:lnTo>
                  <a:lnTo>
                    <a:pt x="1368" y="10590"/>
                  </a:lnTo>
                  <a:cubicBezTo>
                    <a:pt x="897" y="10590"/>
                    <a:pt x="512" y="10205"/>
                    <a:pt x="512" y="9734"/>
                  </a:cubicBezTo>
                  <a:cubicBezTo>
                    <a:pt x="512" y="9262"/>
                    <a:pt x="897" y="8877"/>
                    <a:pt x="1368" y="8877"/>
                  </a:cubicBezTo>
                  <a:lnTo>
                    <a:pt x="13525" y="8877"/>
                  </a:lnTo>
                  <a:cubicBezTo>
                    <a:pt x="14288" y="8877"/>
                    <a:pt x="14906" y="8260"/>
                    <a:pt x="14919" y="7496"/>
                  </a:cubicBezTo>
                  <a:lnTo>
                    <a:pt x="14919" y="857"/>
                  </a:lnTo>
                  <a:cubicBezTo>
                    <a:pt x="14919" y="386"/>
                    <a:pt x="14534" y="7"/>
                    <a:pt x="14069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0"/>
            <p:cNvSpPr/>
            <p:nvPr/>
          </p:nvSpPr>
          <p:spPr>
            <a:xfrm>
              <a:off x="6195800" y="3625550"/>
              <a:ext cx="104400" cy="106475"/>
            </a:xfrm>
            <a:custGeom>
              <a:avLst/>
              <a:gdLst/>
              <a:ahLst/>
              <a:cxnLst/>
              <a:rect l="l" t="t" r="r" b="b"/>
              <a:pathLst>
                <a:path w="4176" h="4259" extrusionOk="0">
                  <a:moveTo>
                    <a:pt x="2562" y="1"/>
                  </a:moveTo>
                  <a:cubicBezTo>
                    <a:pt x="1752" y="1"/>
                    <a:pt x="953" y="460"/>
                    <a:pt x="597" y="1298"/>
                  </a:cubicBezTo>
                  <a:cubicBezTo>
                    <a:pt x="1" y="2702"/>
                    <a:pt x="1031" y="4259"/>
                    <a:pt x="2559" y="4259"/>
                  </a:cubicBezTo>
                  <a:cubicBezTo>
                    <a:pt x="2562" y="4259"/>
                    <a:pt x="2566" y="4259"/>
                    <a:pt x="2569" y="4259"/>
                  </a:cubicBezTo>
                  <a:cubicBezTo>
                    <a:pt x="3146" y="4259"/>
                    <a:pt x="3697" y="4020"/>
                    <a:pt x="4096" y="3595"/>
                  </a:cubicBezTo>
                  <a:lnTo>
                    <a:pt x="4176" y="3515"/>
                  </a:lnTo>
                  <a:lnTo>
                    <a:pt x="4176" y="740"/>
                  </a:lnTo>
                  <a:lnTo>
                    <a:pt x="4096" y="661"/>
                  </a:lnTo>
                  <a:cubicBezTo>
                    <a:pt x="3669" y="212"/>
                    <a:pt x="3113" y="1"/>
                    <a:pt x="2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0"/>
            <p:cNvSpPr/>
            <p:nvPr/>
          </p:nvSpPr>
          <p:spPr>
            <a:xfrm>
              <a:off x="6202075" y="3663625"/>
              <a:ext cx="98300" cy="68400"/>
            </a:xfrm>
            <a:custGeom>
              <a:avLst/>
              <a:gdLst/>
              <a:ahLst/>
              <a:cxnLst/>
              <a:rect l="l" t="t" r="r" b="b"/>
              <a:pathLst>
                <a:path w="3932" h="2736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" y="937"/>
                    <a:pt x="392" y="1953"/>
                    <a:pt x="1242" y="2444"/>
                  </a:cubicBezTo>
                  <a:cubicBezTo>
                    <a:pt x="1577" y="2640"/>
                    <a:pt x="1946" y="2735"/>
                    <a:pt x="2313" y="2735"/>
                  </a:cubicBezTo>
                  <a:cubicBezTo>
                    <a:pt x="2877" y="2735"/>
                    <a:pt x="3434" y="2509"/>
                    <a:pt x="3845" y="2079"/>
                  </a:cubicBezTo>
                  <a:lnTo>
                    <a:pt x="3931" y="1992"/>
                  </a:lnTo>
                  <a:lnTo>
                    <a:pt x="3931" y="777"/>
                  </a:lnTo>
                  <a:lnTo>
                    <a:pt x="3845" y="857"/>
                  </a:lnTo>
                  <a:cubicBezTo>
                    <a:pt x="3446" y="1275"/>
                    <a:pt x="2895" y="1514"/>
                    <a:pt x="2318" y="1514"/>
                  </a:cubicBezTo>
                  <a:cubicBezTo>
                    <a:pt x="1375" y="1514"/>
                    <a:pt x="552" y="897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0"/>
            <p:cNvSpPr/>
            <p:nvPr/>
          </p:nvSpPr>
          <p:spPr>
            <a:xfrm>
              <a:off x="6369875" y="3543775"/>
              <a:ext cx="207175" cy="263275"/>
            </a:xfrm>
            <a:custGeom>
              <a:avLst/>
              <a:gdLst/>
              <a:ahLst/>
              <a:cxnLst/>
              <a:rect l="l" t="t" r="r" b="b"/>
              <a:pathLst>
                <a:path w="8287" h="10531" extrusionOk="0">
                  <a:moveTo>
                    <a:pt x="7240" y="1"/>
                  </a:moveTo>
                  <a:cubicBezTo>
                    <a:pt x="7228" y="1"/>
                    <a:pt x="7216" y="1"/>
                    <a:pt x="7204" y="1"/>
                  </a:cubicBezTo>
                  <a:cubicBezTo>
                    <a:pt x="6627" y="28"/>
                    <a:pt x="6175" y="506"/>
                    <a:pt x="6182" y="1077"/>
                  </a:cubicBezTo>
                  <a:lnTo>
                    <a:pt x="6182" y="6023"/>
                  </a:lnTo>
                  <a:cubicBezTo>
                    <a:pt x="6182" y="6116"/>
                    <a:pt x="6175" y="6209"/>
                    <a:pt x="6149" y="6295"/>
                  </a:cubicBezTo>
                  <a:lnTo>
                    <a:pt x="3945" y="6295"/>
                  </a:lnTo>
                  <a:cubicBezTo>
                    <a:pt x="4536" y="6295"/>
                    <a:pt x="5007" y="5804"/>
                    <a:pt x="4994" y="5206"/>
                  </a:cubicBezTo>
                  <a:cubicBezTo>
                    <a:pt x="4967" y="4635"/>
                    <a:pt x="4496" y="4184"/>
                    <a:pt x="3918" y="4184"/>
                  </a:cubicBezTo>
                  <a:lnTo>
                    <a:pt x="519" y="4184"/>
                  </a:lnTo>
                  <a:cubicBezTo>
                    <a:pt x="233" y="4184"/>
                    <a:pt x="1" y="4416"/>
                    <a:pt x="1" y="4702"/>
                  </a:cubicBezTo>
                  <a:lnTo>
                    <a:pt x="1" y="6322"/>
                  </a:lnTo>
                  <a:cubicBezTo>
                    <a:pt x="1" y="8619"/>
                    <a:pt x="1833" y="10518"/>
                    <a:pt x="4117" y="10531"/>
                  </a:cubicBezTo>
                  <a:cubicBezTo>
                    <a:pt x="4121" y="10531"/>
                    <a:pt x="4125" y="10531"/>
                    <a:pt x="4130" y="10531"/>
                  </a:cubicBezTo>
                  <a:cubicBezTo>
                    <a:pt x="6428" y="10531"/>
                    <a:pt x="8287" y="8668"/>
                    <a:pt x="8287" y="6368"/>
                  </a:cubicBezTo>
                  <a:lnTo>
                    <a:pt x="8287" y="1057"/>
                  </a:lnTo>
                  <a:cubicBezTo>
                    <a:pt x="8287" y="471"/>
                    <a:pt x="7815" y="1"/>
                    <a:pt x="724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0"/>
            <p:cNvSpPr/>
            <p:nvPr/>
          </p:nvSpPr>
          <p:spPr>
            <a:xfrm>
              <a:off x="6369875" y="3648350"/>
              <a:ext cx="115900" cy="158700"/>
            </a:xfrm>
            <a:custGeom>
              <a:avLst/>
              <a:gdLst/>
              <a:ahLst/>
              <a:cxnLst/>
              <a:rect l="l" t="t" r="r" b="b"/>
              <a:pathLst>
                <a:path w="4636" h="6348" extrusionOk="0">
                  <a:moveTo>
                    <a:pt x="512" y="1"/>
                  </a:moveTo>
                  <a:cubicBezTo>
                    <a:pt x="227" y="1"/>
                    <a:pt x="1" y="233"/>
                    <a:pt x="1" y="519"/>
                  </a:cubicBezTo>
                  <a:lnTo>
                    <a:pt x="1" y="2139"/>
                  </a:lnTo>
                  <a:cubicBezTo>
                    <a:pt x="1" y="4436"/>
                    <a:pt x="1833" y="6335"/>
                    <a:pt x="4117" y="6348"/>
                  </a:cubicBezTo>
                  <a:cubicBezTo>
                    <a:pt x="4290" y="6348"/>
                    <a:pt x="4462" y="6341"/>
                    <a:pt x="4635" y="6321"/>
                  </a:cubicBezTo>
                  <a:cubicBezTo>
                    <a:pt x="2570" y="6069"/>
                    <a:pt x="984" y="4276"/>
                    <a:pt x="984" y="2139"/>
                  </a:cubicBezTo>
                  <a:lnTo>
                    <a:pt x="984" y="519"/>
                  </a:lnTo>
                  <a:cubicBezTo>
                    <a:pt x="977" y="233"/>
                    <a:pt x="1209" y="1"/>
                    <a:pt x="149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0"/>
            <p:cNvSpPr/>
            <p:nvPr/>
          </p:nvSpPr>
          <p:spPr>
            <a:xfrm>
              <a:off x="6523575" y="3543775"/>
              <a:ext cx="39525" cy="157400"/>
            </a:xfrm>
            <a:custGeom>
              <a:avLst/>
              <a:gdLst/>
              <a:ahLst/>
              <a:cxnLst/>
              <a:rect l="l" t="t" r="r" b="b"/>
              <a:pathLst>
                <a:path w="1581" h="6296" extrusionOk="0">
                  <a:moveTo>
                    <a:pt x="1095" y="1"/>
                  </a:moveTo>
                  <a:cubicBezTo>
                    <a:pt x="1082" y="1"/>
                    <a:pt x="1069" y="1"/>
                    <a:pt x="1056" y="1"/>
                  </a:cubicBezTo>
                  <a:cubicBezTo>
                    <a:pt x="479" y="28"/>
                    <a:pt x="27" y="506"/>
                    <a:pt x="41" y="1077"/>
                  </a:cubicBezTo>
                  <a:lnTo>
                    <a:pt x="41" y="6023"/>
                  </a:lnTo>
                  <a:cubicBezTo>
                    <a:pt x="34" y="6116"/>
                    <a:pt x="27" y="6209"/>
                    <a:pt x="1" y="6295"/>
                  </a:cubicBezTo>
                  <a:lnTo>
                    <a:pt x="983" y="6295"/>
                  </a:lnTo>
                  <a:cubicBezTo>
                    <a:pt x="1003" y="6202"/>
                    <a:pt x="1017" y="6116"/>
                    <a:pt x="1017" y="6023"/>
                  </a:cubicBezTo>
                  <a:lnTo>
                    <a:pt x="1017" y="1077"/>
                  </a:lnTo>
                  <a:cubicBezTo>
                    <a:pt x="1017" y="678"/>
                    <a:pt x="1236" y="313"/>
                    <a:pt x="1581" y="127"/>
                  </a:cubicBezTo>
                  <a:cubicBezTo>
                    <a:pt x="1433" y="41"/>
                    <a:pt x="1262" y="1"/>
                    <a:pt x="109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0"/>
            <p:cNvSpPr/>
            <p:nvPr/>
          </p:nvSpPr>
          <p:spPr>
            <a:xfrm>
              <a:off x="6524250" y="3543900"/>
              <a:ext cx="39850" cy="131700"/>
            </a:xfrm>
            <a:custGeom>
              <a:avLst/>
              <a:gdLst/>
              <a:ahLst/>
              <a:cxnLst/>
              <a:rect l="l" t="t" r="r" b="b"/>
              <a:pathLst>
                <a:path w="1594" h="5268" extrusionOk="0">
                  <a:moveTo>
                    <a:pt x="1065" y="1"/>
                  </a:moveTo>
                  <a:cubicBezTo>
                    <a:pt x="1042" y="1"/>
                    <a:pt x="1019" y="1"/>
                    <a:pt x="996" y="3"/>
                  </a:cubicBezTo>
                  <a:cubicBezTo>
                    <a:pt x="432" y="43"/>
                    <a:pt x="0" y="514"/>
                    <a:pt x="14" y="1078"/>
                  </a:cubicBezTo>
                  <a:lnTo>
                    <a:pt x="14" y="5268"/>
                  </a:lnTo>
                  <a:lnTo>
                    <a:pt x="691" y="5268"/>
                  </a:lnTo>
                  <a:cubicBezTo>
                    <a:pt x="903" y="5268"/>
                    <a:pt x="1083" y="5088"/>
                    <a:pt x="1083" y="4869"/>
                  </a:cubicBezTo>
                  <a:lnTo>
                    <a:pt x="1083" y="1052"/>
                  </a:lnTo>
                  <a:cubicBezTo>
                    <a:pt x="1083" y="680"/>
                    <a:pt x="1275" y="335"/>
                    <a:pt x="1594" y="149"/>
                  </a:cubicBezTo>
                  <a:cubicBezTo>
                    <a:pt x="1434" y="49"/>
                    <a:pt x="1249" y="1"/>
                    <a:pt x="106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0"/>
            <p:cNvSpPr/>
            <p:nvPr/>
          </p:nvSpPr>
          <p:spPr>
            <a:xfrm>
              <a:off x="6505500" y="3643875"/>
              <a:ext cx="106750" cy="70225"/>
            </a:xfrm>
            <a:custGeom>
              <a:avLst/>
              <a:gdLst/>
              <a:ahLst/>
              <a:cxnLst/>
              <a:rect l="l" t="t" r="r" b="b"/>
              <a:pathLst>
                <a:path w="4270" h="2809" extrusionOk="0">
                  <a:moveTo>
                    <a:pt x="0" y="1"/>
                  </a:moveTo>
                  <a:lnTo>
                    <a:pt x="0" y="2796"/>
                  </a:lnTo>
                  <a:lnTo>
                    <a:pt x="3698" y="2809"/>
                  </a:lnTo>
                  <a:cubicBezTo>
                    <a:pt x="4017" y="2802"/>
                    <a:pt x="4269" y="2543"/>
                    <a:pt x="4269" y="2225"/>
                  </a:cubicBezTo>
                  <a:lnTo>
                    <a:pt x="4269" y="578"/>
                  </a:lnTo>
                  <a:cubicBezTo>
                    <a:pt x="4269" y="260"/>
                    <a:pt x="4017" y="1"/>
                    <a:pt x="369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0"/>
            <p:cNvSpPr/>
            <p:nvPr/>
          </p:nvSpPr>
          <p:spPr>
            <a:xfrm>
              <a:off x="6514625" y="3668950"/>
              <a:ext cx="97625" cy="44825"/>
            </a:xfrm>
            <a:custGeom>
              <a:avLst/>
              <a:gdLst/>
              <a:ahLst/>
              <a:cxnLst/>
              <a:rect l="l" t="t" r="r" b="b"/>
              <a:pathLst>
                <a:path w="3905" h="1793" extrusionOk="0">
                  <a:moveTo>
                    <a:pt x="3904" y="0"/>
                  </a:moveTo>
                  <a:cubicBezTo>
                    <a:pt x="3904" y="319"/>
                    <a:pt x="3645" y="578"/>
                    <a:pt x="3333" y="578"/>
                  </a:cubicBezTo>
                  <a:lnTo>
                    <a:pt x="0" y="578"/>
                  </a:lnTo>
                  <a:lnTo>
                    <a:pt x="0" y="1793"/>
                  </a:lnTo>
                  <a:lnTo>
                    <a:pt x="3333" y="1793"/>
                  </a:lnTo>
                  <a:cubicBezTo>
                    <a:pt x="3652" y="1793"/>
                    <a:pt x="3904" y="1534"/>
                    <a:pt x="3904" y="1215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0"/>
            <p:cNvSpPr/>
            <p:nvPr/>
          </p:nvSpPr>
          <p:spPr>
            <a:xfrm>
              <a:off x="6470300" y="3623300"/>
              <a:ext cx="54975" cy="97275"/>
            </a:xfrm>
            <a:custGeom>
              <a:avLst/>
              <a:gdLst/>
              <a:ahLst/>
              <a:cxnLst/>
              <a:rect l="l" t="t" r="r" b="b"/>
              <a:pathLst>
                <a:path w="2199" h="3891" extrusionOk="0">
                  <a:moveTo>
                    <a:pt x="1083" y="0"/>
                  </a:moveTo>
                  <a:cubicBezTo>
                    <a:pt x="924" y="0"/>
                    <a:pt x="771" y="27"/>
                    <a:pt x="625" y="93"/>
                  </a:cubicBezTo>
                  <a:cubicBezTo>
                    <a:pt x="240" y="259"/>
                    <a:pt x="1" y="644"/>
                    <a:pt x="21" y="1063"/>
                  </a:cubicBezTo>
                  <a:lnTo>
                    <a:pt x="67" y="2888"/>
                  </a:lnTo>
                  <a:cubicBezTo>
                    <a:pt x="74" y="3426"/>
                    <a:pt x="499" y="3858"/>
                    <a:pt x="1030" y="3891"/>
                  </a:cubicBezTo>
                  <a:lnTo>
                    <a:pt x="1083" y="3891"/>
                  </a:lnTo>
                  <a:cubicBezTo>
                    <a:pt x="1694" y="3891"/>
                    <a:pt x="2198" y="3419"/>
                    <a:pt x="2198" y="2835"/>
                  </a:cubicBezTo>
                  <a:lnTo>
                    <a:pt x="2198" y="1049"/>
                  </a:lnTo>
                  <a:cubicBezTo>
                    <a:pt x="2198" y="472"/>
                    <a:pt x="1694" y="0"/>
                    <a:pt x="108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0"/>
            <p:cNvSpPr/>
            <p:nvPr/>
          </p:nvSpPr>
          <p:spPr>
            <a:xfrm>
              <a:off x="6421675" y="3623350"/>
              <a:ext cx="51475" cy="97225"/>
            </a:xfrm>
            <a:custGeom>
              <a:avLst/>
              <a:gdLst/>
              <a:ahLst/>
              <a:cxnLst/>
              <a:rect l="l" t="t" r="r" b="b"/>
              <a:pathLst>
                <a:path w="2059" h="3889" extrusionOk="0">
                  <a:moveTo>
                    <a:pt x="1005" y="0"/>
                  </a:moveTo>
                  <a:cubicBezTo>
                    <a:pt x="539" y="0"/>
                    <a:pt x="125" y="309"/>
                    <a:pt x="0" y="762"/>
                  </a:cubicBezTo>
                  <a:lnTo>
                    <a:pt x="34" y="2906"/>
                  </a:lnTo>
                  <a:cubicBezTo>
                    <a:pt x="40" y="3424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587" y="3889"/>
                    <a:pt x="2059" y="3417"/>
                    <a:pt x="2059" y="2833"/>
                  </a:cubicBezTo>
                  <a:lnTo>
                    <a:pt x="2059" y="1074"/>
                  </a:lnTo>
                  <a:cubicBezTo>
                    <a:pt x="2059" y="523"/>
                    <a:pt x="1647" y="58"/>
                    <a:pt x="1102" y="5"/>
                  </a:cubicBezTo>
                  <a:cubicBezTo>
                    <a:pt x="1070" y="2"/>
                    <a:pt x="1037" y="0"/>
                    <a:pt x="1005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0"/>
            <p:cNvSpPr/>
            <p:nvPr/>
          </p:nvSpPr>
          <p:spPr>
            <a:xfrm>
              <a:off x="6470300" y="3623300"/>
              <a:ext cx="37700" cy="97275"/>
            </a:xfrm>
            <a:custGeom>
              <a:avLst/>
              <a:gdLst/>
              <a:ahLst/>
              <a:cxnLst/>
              <a:rect l="l" t="t" r="r" b="b"/>
              <a:pathLst>
                <a:path w="1508" h="3891" extrusionOk="0">
                  <a:moveTo>
                    <a:pt x="1030" y="0"/>
                  </a:moveTo>
                  <a:cubicBezTo>
                    <a:pt x="445" y="34"/>
                    <a:pt x="1" y="531"/>
                    <a:pt x="21" y="1116"/>
                  </a:cubicBezTo>
                  <a:lnTo>
                    <a:pt x="67" y="2882"/>
                  </a:lnTo>
                  <a:cubicBezTo>
                    <a:pt x="80" y="3419"/>
                    <a:pt x="492" y="3858"/>
                    <a:pt x="1030" y="3891"/>
                  </a:cubicBezTo>
                  <a:lnTo>
                    <a:pt x="1083" y="3891"/>
                  </a:lnTo>
                  <a:cubicBezTo>
                    <a:pt x="1229" y="3891"/>
                    <a:pt x="1375" y="3864"/>
                    <a:pt x="1508" y="3811"/>
                  </a:cubicBezTo>
                  <a:cubicBezTo>
                    <a:pt x="1143" y="3645"/>
                    <a:pt x="910" y="3287"/>
                    <a:pt x="897" y="2888"/>
                  </a:cubicBezTo>
                  <a:lnTo>
                    <a:pt x="850" y="1063"/>
                  </a:lnTo>
                  <a:cubicBezTo>
                    <a:pt x="837" y="644"/>
                    <a:pt x="1076" y="259"/>
                    <a:pt x="1455" y="93"/>
                  </a:cubicBezTo>
                  <a:lnTo>
                    <a:pt x="1501" y="73"/>
                  </a:lnTo>
                  <a:cubicBezTo>
                    <a:pt x="1368" y="27"/>
                    <a:pt x="1222" y="0"/>
                    <a:pt x="1083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0"/>
            <p:cNvSpPr/>
            <p:nvPr/>
          </p:nvSpPr>
          <p:spPr>
            <a:xfrm>
              <a:off x="6421675" y="3623350"/>
              <a:ext cx="35875" cy="97225"/>
            </a:xfrm>
            <a:custGeom>
              <a:avLst/>
              <a:gdLst/>
              <a:ahLst/>
              <a:cxnLst/>
              <a:rect l="l" t="t" r="r" b="b"/>
              <a:pathLst>
                <a:path w="1435" h="3889" extrusionOk="0">
                  <a:moveTo>
                    <a:pt x="1007" y="1"/>
                  </a:moveTo>
                  <a:cubicBezTo>
                    <a:pt x="540" y="1"/>
                    <a:pt x="125" y="315"/>
                    <a:pt x="0" y="768"/>
                  </a:cubicBezTo>
                  <a:lnTo>
                    <a:pt x="34" y="2913"/>
                  </a:lnTo>
                  <a:cubicBezTo>
                    <a:pt x="40" y="3431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156" y="3889"/>
                    <a:pt x="1302" y="3856"/>
                    <a:pt x="1434" y="3796"/>
                  </a:cubicBezTo>
                  <a:cubicBezTo>
                    <a:pt x="1096" y="3630"/>
                    <a:pt x="877" y="3285"/>
                    <a:pt x="870" y="2906"/>
                  </a:cubicBezTo>
                  <a:lnTo>
                    <a:pt x="837" y="1027"/>
                  </a:lnTo>
                  <a:cubicBezTo>
                    <a:pt x="824" y="642"/>
                    <a:pt x="1036" y="284"/>
                    <a:pt x="1375" y="111"/>
                  </a:cubicBezTo>
                  <a:lnTo>
                    <a:pt x="1421" y="91"/>
                  </a:lnTo>
                  <a:cubicBezTo>
                    <a:pt x="1322" y="45"/>
                    <a:pt x="1209" y="12"/>
                    <a:pt x="1102" y="5"/>
                  </a:cubicBezTo>
                  <a:cubicBezTo>
                    <a:pt x="1070" y="2"/>
                    <a:pt x="1038" y="1"/>
                    <a:pt x="1007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0"/>
            <p:cNvSpPr/>
            <p:nvPr/>
          </p:nvSpPr>
          <p:spPr>
            <a:xfrm>
              <a:off x="6411225" y="3648350"/>
              <a:ext cx="83000" cy="52825"/>
            </a:xfrm>
            <a:custGeom>
              <a:avLst/>
              <a:gdLst/>
              <a:ahLst/>
              <a:cxnLst/>
              <a:rect l="l" t="t" r="r" b="b"/>
              <a:pathLst>
                <a:path w="3320" h="2113" extrusionOk="0">
                  <a:moveTo>
                    <a:pt x="0" y="1"/>
                  </a:moveTo>
                  <a:lnTo>
                    <a:pt x="0" y="2112"/>
                  </a:lnTo>
                  <a:lnTo>
                    <a:pt x="2264" y="2112"/>
                  </a:lnTo>
                  <a:cubicBezTo>
                    <a:pt x="2848" y="2112"/>
                    <a:pt x="3320" y="1634"/>
                    <a:pt x="3320" y="1056"/>
                  </a:cubicBezTo>
                  <a:cubicBezTo>
                    <a:pt x="3320" y="472"/>
                    <a:pt x="2848" y="1"/>
                    <a:pt x="226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0"/>
            <p:cNvSpPr/>
            <p:nvPr/>
          </p:nvSpPr>
          <p:spPr>
            <a:xfrm>
              <a:off x="6524075" y="3924700"/>
              <a:ext cx="53800" cy="37375"/>
            </a:xfrm>
            <a:custGeom>
              <a:avLst/>
              <a:gdLst/>
              <a:ahLst/>
              <a:cxnLst/>
              <a:rect l="l" t="t" r="r" b="b"/>
              <a:pathLst>
                <a:path w="2152" h="1495" extrusionOk="0">
                  <a:moveTo>
                    <a:pt x="778" y="1"/>
                  </a:moveTo>
                  <a:cubicBezTo>
                    <a:pt x="373" y="1"/>
                    <a:pt x="41" y="320"/>
                    <a:pt x="21" y="725"/>
                  </a:cubicBezTo>
                  <a:cubicBezTo>
                    <a:pt x="1" y="1143"/>
                    <a:pt x="339" y="1495"/>
                    <a:pt x="758" y="1495"/>
                  </a:cubicBezTo>
                  <a:lnTo>
                    <a:pt x="1966" y="1495"/>
                  </a:lnTo>
                  <a:cubicBezTo>
                    <a:pt x="2072" y="1495"/>
                    <a:pt x="2152" y="1415"/>
                    <a:pt x="2152" y="1309"/>
                  </a:cubicBezTo>
                  <a:lnTo>
                    <a:pt x="2152" y="187"/>
                  </a:lnTo>
                  <a:cubicBezTo>
                    <a:pt x="2152" y="87"/>
                    <a:pt x="2072" y="1"/>
                    <a:pt x="19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0"/>
            <p:cNvSpPr/>
            <p:nvPr/>
          </p:nvSpPr>
          <p:spPr>
            <a:xfrm>
              <a:off x="6524075" y="3934500"/>
              <a:ext cx="53800" cy="27575"/>
            </a:xfrm>
            <a:custGeom>
              <a:avLst/>
              <a:gdLst/>
              <a:ahLst/>
              <a:cxnLst/>
              <a:rect l="l" t="t" r="r" b="b"/>
              <a:pathLst>
                <a:path w="2152" h="1103" extrusionOk="0">
                  <a:moveTo>
                    <a:pt x="107" y="1"/>
                  </a:moveTo>
                  <a:cubicBezTo>
                    <a:pt x="54" y="107"/>
                    <a:pt x="21" y="213"/>
                    <a:pt x="21" y="333"/>
                  </a:cubicBezTo>
                  <a:cubicBezTo>
                    <a:pt x="1" y="751"/>
                    <a:pt x="339" y="1103"/>
                    <a:pt x="758" y="1103"/>
                  </a:cubicBezTo>
                  <a:lnTo>
                    <a:pt x="1966" y="1103"/>
                  </a:lnTo>
                  <a:cubicBezTo>
                    <a:pt x="2072" y="1103"/>
                    <a:pt x="2152" y="1023"/>
                    <a:pt x="2152" y="917"/>
                  </a:cubicBezTo>
                  <a:lnTo>
                    <a:pt x="2152" y="206"/>
                  </a:lnTo>
                  <a:cubicBezTo>
                    <a:pt x="2152" y="306"/>
                    <a:pt x="2072" y="392"/>
                    <a:pt x="1966" y="392"/>
                  </a:cubicBezTo>
                  <a:lnTo>
                    <a:pt x="758" y="392"/>
                  </a:lnTo>
                  <a:cubicBezTo>
                    <a:pt x="485" y="392"/>
                    <a:pt x="240" y="240"/>
                    <a:pt x="10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0"/>
            <p:cNvSpPr/>
            <p:nvPr/>
          </p:nvSpPr>
          <p:spPr>
            <a:xfrm>
              <a:off x="6299025" y="3632425"/>
              <a:ext cx="26900" cy="92300"/>
            </a:xfrm>
            <a:custGeom>
              <a:avLst/>
              <a:gdLst/>
              <a:ahLst/>
              <a:cxnLst/>
              <a:rect l="l" t="t" r="r" b="b"/>
              <a:pathLst>
                <a:path w="1076" h="3692" extrusionOk="0">
                  <a:moveTo>
                    <a:pt x="538" y="0"/>
                  </a:moveTo>
                  <a:cubicBezTo>
                    <a:pt x="239" y="0"/>
                    <a:pt x="0" y="246"/>
                    <a:pt x="13" y="545"/>
                  </a:cubicBezTo>
                  <a:lnTo>
                    <a:pt x="13" y="3167"/>
                  </a:lnTo>
                  <a:cubicBezTo>
                    <a:pt x="13" y="3453"/>
                    <a:pt x="246" y="3692"/>
                    <a:pt x="538" y="3692"/>
                  </a:cubicBezTo>
                  <a:cubicBezTo>
                    <a:pt x="823" y="3692"/>
                    <a:pt x="1062" y="3453"/>
                    <a:pt x="1062" y="3167"/>
                  </a:cubicBezTo>
                  <a:lnTo>
                    <a:pt x="1062" y="545"/>
                  </a:lnTo>
                  <a:cubicBezTo>
                    <a:pt x="1076" y="246"/>
                    <a:pt x="837" y="0"/>
                    <a:pt x="53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0"/>
            <p:cNvSpPr/>
            <p:nvPr/>
          </p:nvSpPr>
          <p:spPr>
            <a:xfrm>
              <a:off x="6299025" y="3681050"/>
              <a:ext cx="26900" cy="44175"/>
            </a:xfrm>
            <a:custGeom>
              <a:avLst/>
              <a:gdLst/>
              <a:ahLst/>
              <a:cxnLst/>
              <a:rect l="l" t="t" r="r" b="b"/>
              <a:pathLst>
                <a:path w="1076" h="1767" extrusionOk="0">
                  <a:moveTo>
                    <a:pt x="13" y="1"/>
                  </a:moveTo>
                  <a:lnTo>
                    <a:pt x="13" y="1222"/>
                  </a:lnTo>
                  <a:cubicBezTo>
                    <a:pt x="0" y="1521"/>
                    <a:pt x="239" y="1767"/>
                    <a:pt x="538" y="1767"/>
                  </a:cubicBezTo>
                  <a:cubicBezTo>
                    <a:pt x="837" y="1767"/>
                    <a:pt x="1076" y="1521"/>
                    <a:pt x="1062" y="1222"/>
                  </a:cubicBezTo>
                  <a:lnTo>
                    <a:pt x="1062" y="7"/>
                  </a:lnTo>
                  <a:cubicBezTo>
                    <a:pt x="1062" y="293"/>
                    <a:pt x="823" y="525"/>
                    <a:pt x="538" y="532"/>
                  </a:cubicBezTo>
                  <a:cubicBezTo>
                    <a:pt x="246" y="525"/>
                    <a:pt x="13" y="293"/>
                    <a:pt x="1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0"/>
            <p:cNvSpPr/>
            <p:nvPr/>
          </p:nvSpPr>
          <p:spPr>
            <a:xfrm>
              <a:off x="6267150" y="3640475"/>
              <a:ext cx="18275" cy="18125"/>
            </a:xfrm>
            <a:custGeom>
              <a:avLst/>
              <a:gdLst/>
              <a:ahLst/>
              <a:cxnLst/>
              <a:rect l="l" t="t" r="r" b="b"/>
              <a:pathLst>
                <a:path w="731" h="725" extrusionOk="0">
                  <a:moveTo>
                    <a:pt x="365" y="0"/>
                  </a:moveTo>
                  <a:cubicBezTo>
                    <a:pt x="339" y="0"/>
                    <a:pt x="312" y="10"/>
                    <a:pt x="292" y="30"/>
                  </a:cubicBezTo>
                  <a:lnTo>
                    <a:pt x="40" y="289"/>
                  </a:lnTo>
                  <a:cubicBezTo>
                    <a:pt x="0" y="329"/>
                    <a:pt x="0" y="396"/>
                    <a:pt x="40" y="435"/>
                  </a:cubicBezTo>
                  <a:lnTo>
                    <a:pt x="292" y="694"/>
                  </a:lnTo>
                  <a:cubicBezTo>
                    <a:pt x="312" y="714"/>
                    <a:pt x="339" y="724"/>
                    <a:pt x="365" y="724"/>
                  </a:cubicBezTo>
                  <a:cubicBezTo>
                    <a:pt x="392" y="724"/>
                    <a:pt x="419" y="714"/>
                    <a:pt x="439" y="694"/>
                  </a:cubicBezTo>
                  <a:lnTo>
                    <a:pt x="691" y="435"/>
                  </a:lnTo>
                  <a:cubicBezTo>
                    <a:pt x="731" y="396"/>
                    <a:pt x="731" y="329"/>
                    <a:pt x="691" y="289"/>
                  </a:cubicBezTo>
                  <a:lnTo>
                    <a:pt x="439" y="30"/>
                  </a:lnTo>
                  <a:cubicBezTo>
                    <a:pt x="419" y="10"/>
                    <a:pt x="392" y="0"/>
                    <a:pt x="3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0"/>
            <p:cNvSpPr/>
            <p:nvPr/>
          </p:nvSpPr>
          <p:spPr>
            <a:xfrm>
              <a:off x="6268150" y="3666700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25" y="0"/>
                  </a:moveTo>
                  <a:cubicBezTo>
                    <a:pt x="299" y="0"/>
                    <a:pt x="272" y="10"/>
                    <a:pt x="252" y="30"/>
                  </a:cubicBezTo>
                  <a:lnTo>
                    <a:pt x="40" y="249"/>
                  </a:lnTo>
                  <a:cubicBezTo>
                    <a:pt x="0" y="289"/>
                    <a:pt x="0" y="356"/>
                    <a:pt x="40" y="395"/>
                  </a:cubicBezTo>
                  <a:lnTo>
                    <a:pt x="252" y="608"/>
                  </a:lnTo>
                  <a:cubicBezTo>
                    <a:pt x="272" y="628"/>
                    <a:pt x="299" y="638"/>
                    <a:pt x="325" y="638"/>
                  </a:cubicBezTo>
                  <a:cubicBezTo>
                    <a:pt x="352" y="638"/>
                    <a:pt x="379" y="628"/>
                    <a:pt x="399" y="608"/>
                  </a:cubicBezTo>
                  <a:lnTo>
                    <a:pt x="611" y="395"/>
                  </a:lnTo>
                  <a:cubicBezTo>
                    <a:pt x="651" y="356"/>
                    <a:pt x="651" y="289"/>
                    <a:pt x="611" y="249"/>
                  </a:cubicBezTo>
                  <a:lnTo>
                    <a:pt x="399" y="30"/>
                  </a:lnTo>
                  <a:cubicBezTo>
                    <a:pt x="379" y="10"/>
                    <a:pt x="352" y="0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0"/>
            <p:cNvSpPr/>
            <p:nvPr/>
          </p:nvSpPr>
          <p:spPr>
            <a:xfrm>
              <a:off x="6246575" y="3654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2" y="1"/>
                  </a:moveTo>
                  <a:cubicBezTo>
                    <a:pt x="257" y="1"/>
                    <a:pt x="232" y="11"/>
                    <a:pt x="213" y="31"/>
                  </a:cubicBezTo>
                  <a:lnTo>
                    <a:pt x="40" y="203"/>
                  </a:lnTo>
                  <a:cubicBezTo>
                    <a:pt x="0" y="243"/>
                    <a:pt x="0" y="310"/>
                    <a:pt x="40" y="349"/>
                  </a:cubicBezTo>
                  <a:lnTo>
                    <a:pt x="213" y="522"/>
                  </a:lnTo>
                  <a:cubicBezTo>
                    <a:pt x="232" y="542"/>
                    <a:pt x="257" y="552"/>
                    <a:pt x="282" y="552"/>
                  </a:cubicBezTo>
                  <a:cubicBezTo>
                    <a:pt x="307" y="552"/>
                    <a:pt x="332" y="542"/>
                    <a:pt x="352" y="522"/>
                  </a:cubicBezTo>
                  <a:lnTo>
                    <a:pt x="531" y="349"/>
                  </a:lnTo>
                  <a:cubicBezTo>
                    <a:pt x="564" y="310"/>
                    <a:pt x="564" y="243"/>
                    <a:pt x="531" y="203"/>
                  </a:cubicBezTo>
                  <a:lnTo>
                    <a:pt x="352" y="31"/>
                  </a:lnTo>
                  <a:cubicBezTo>
                    <a:pt x="332" y="11"/>
                    <a:pt x="307" y="1"/>
                    <a:pt x="2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8" name="Google Shape;6808;p50"/>
          <p:cNvGrpSpPr/>
          <p:nvPr/>
        </p:nvGrpSpPr>
        <p:grpSpPr>
          <a:xfrm>
            <a:off x="7639200" y="3704600"/>
            <a:ext cx="379300" cy="459300"/>
            <a:chOff x="6985825" y="3603700"/>
            <a:chExt cx="379300" cy="459300"/>
          </a:xfrm>
        </p:grpSpPr>
        <p:sp>
          <p:nvSpPr>
            <p:cNvPr id="6809" name="Google Shape;6809;p50"/>
            <p:cNvSpPr/>
            <p:nvPr/>
          </p:nvSpPr>
          <p:spPr>
            <a:xfrm>
              <a:off x="7265025" y="3669100"/>
              <a:ext cx="34375" cy="104600"/>
            </a:xfrm>
            <a:custGeom>
              <a:avLst/>
              <a:gdLst/>
              <a:ahLst/>
              <a:cxnLst/>
              <a:rect l="l" t="t" r="r" b="b"/>
              <a:pathLst>
                <a:path w="1375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1188" y="4183"/>
                  </a:lnTo>
                  <a:cubicBezTo>
                    <a:pt x="1295" y="4183"/>
                    <a:pt x="1374" y="4097"/>
                    <a:pt x="1374" y="3997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8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0"/>
            <p:cNvSpPr/>
            <p:nvPr/>
          </p:nvSpPr>
          <p:spPr>
            <a:xfrm>
              <a:off x="7210750" y="3701950"/>
              <a:ext cx="34525" cy="71750"/>
            </a:xfrm>
            <a:custGeom>
              <a:avLst/>
              <a:gdLst/>
              <a:ahLst/>
              <a:cxnLst/>
              <a:rect l="l" t="t" r="r" b="b"/>
              <a:pathLst>
                <a:path w="1381" h="2870" extrusionOk="0">
                  <a:moveTo>
                    <a:pt x="181" y="1"/>
                  </a:moveTo>
                  <a:cubicBezTo>
                    <a:pt x="80" y="1"/>
                    <a:pt x="0" y="85"/>
                    <a:pt x="0" y="181"/>
                  </a:cubicBezTo>
                  <a:lnTo>
                    <a:pt x="0" y="2683"/>
                  </a:lnTo>
                  <a:cubicBezTo>
                    <a:pt x="0" y="2790"/>
                    <a:pt x="86" y="2869"/>
                    <a:pt x="193" y="2869"/>
                  </a:cubicBezTo>
                  <a:lnTo>
                    <a:pt x="1195" y="2869"/>
                  </a:lnTo>
                  <a:cubicBezTo>
                    <a:pt x="1295" y="2869"/>
                    <a:pt x="1381" y="2790"/>
                    <a:pt x="1381" y="2683"/>
                  </a:cubicBezTo>
                  <a:lnTo>
                    <a:pt x="1381" y="187"/>
                  </a:lnTo>
                  <a:cubicBezTo>
                    <a:pt x="1381" y="85"/>
                    <a:pt x="1301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93" y="1"/>
                  </a:lnTo>
                  <a:cubicBezTo>
                    <a:pt x="189" y="1"/>
                    <a:pt x="185" y="1"/>
                    <a:pt x="181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0"/>
            <p:cNvSpPr/>
            <p:nvPr/>
          </p:nvSpPr>
          <p:spPr>
            <a:xfrm>
              <a:off x="7111325" y="3638225"/>
              <a:ext cx="34375" cy="135475"/>
            </a:xfrm>
            <a:custGeom>
              <a:avLst/>
              <a:gdLst/>
              <a:ahLst/>
              <a:cxnLst/>
              <a:rect l="l" t="t" r="r" b="b"/>
              <a:pathLst>
                <a:path w="1375" h="5419" extrusionOk="0">
                  <a:moveTo>
                    <a:pt x="186" y="1"/>
                  </a:moveTo>
                  <a:cubicBezTo>
                    <a:pt x="86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1189" y="5418"/>
                  </a:lnTo>
                  <a:cubicBezTo>
                    <a:pt x="1295" y="5418"/>
                    <a:pt x="1374" y="5332"/>
                    <a:pt x="1374" y="5232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0"/>
            <p:cNvSpPr/>
            <p:nvPr/>
          </p:nvSpPr>
          <p:spPr>
            <a:xfrm>
              <a:off x="7057050" y="3658300"/>
              <a:ext cx="34375" cy="115400"/>
            </a:xfrm>
            <a:custGeom>
              <a:avLst/>
              <a:gdLst/>
              <a:ahLst/>
              <a:cxnLst/>
              <a:rect l="l" t="t" r="r" b="b"/>
              <a:pathLst>
                <a:path w="1375" h="4616" extrusionOk="0">
                  <a:moveTo>
                    <a:pt x="175" y="1"/>
                  </a:moveTo>
                  <a:cubicBezTo>
                    <a:pt x="80" y="1"/>
                    <a:pt x="0" y="85"/>
                    <a:pt x="0" y="187"/>
                  </a:cubicBezTo>
                  <a:lnTo>
                    <a:pt x="0" y="4429"/>
                  </a:lnTo>
                  <a:cubicBezTo>
                    <a:pt x="0" y="4529"/>
                    <a:pt x="86" y="4615"/>
                    <a:pt x="186" y="4615"/>
                  </a:cubicBezTo>
                  <a:lnTo>
                    <a:pt x="1195" y="4615"/>
                  </a:lnTo>
                  <a:cubicBezTo>
                    <a:pt x="1295" y="4615"/>
                    <a:pt x="1374" y="4529"/>
                    <a:pt x="1374" y="4429"/>
                  </a:cubicBezTo>
                  <a:lnTo>
                    <a:pt x="1374" y="187"/>
                  </a:lnTo>
                  <a:cubicBezTo>
                    <a:pt x="1374" y="85"/>
                    <a:pt x="1300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86" y="1"/>
                  </a:lnTo>
                  <a:cubicBezTo>
                    <a:pt x="182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0"/>
            <p:cNvSpPr/>
            <p:nvPr/>
          </p:nvSpPr>
          <p:spPr>
            <a:xfrm>
              <a:off x="7057050" y="3658325"/>
              <a:ext cx="17275" cy="115525"/>
            </a:xfrm>
            <a:custGeom>
              <a:avLst/>
              <a:gdLst/>
              <a:ahLst/>
              <a:cxnLst/>
              <a:rect l="l" t="t" r="r" b="b"/>
              <a:pathLst>
                <a:path w="691" h="4621" extrusionOk="0">
                  <a:moveTo>
                    <a:pt x="186" y="0"/>
                  </a:moveTo>
                  <a:cubicBezTo>
                    <a:pt x="86" y="0"/>
                    <a:pt x="0" y="87"/>
                    <a:pt x="0" y="186"/>
                  </a:cubicBezTo>
                  <a:lnTo>
                    <a:pt x="0" y="4435"/>
                  </a:lnTo>
                  <a:cubicBezTo>
                    <a:pt x="0" y="4535"/>
                    <a:pt x="86" y="4621"/>
                    <a:pt x="186" y="4621"/>
                  </a:cubicBezTo>
                  <a:lnTo>
                    <a:pt x="691" y="462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0"/>
            <p:cNvSpPr/>
            <p:nvPr/>
          </p:nvSpPr>
          <p:spPr>
            <a:xfrm>
              <a:off x="7111325" y="3638225"/>
              <a:ext cx="15950" cy="135475"/>
            </a:xfrm>
            <a:custGeom>
              <a:avLst/>
              <a:gdLst/>
              <a:ahLst/>
              <a:cxnLst/>
              <a:rect l="l" t="t" r="r" b="b"/>
              <a:pathLst>
                <a:path w="638" h="5419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631" y="5418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0"/>
            <p:cNvSpPr/>
            <p:nvPr/>
          </p:nvSpPr>
          <p:spPr>
            <a:xfrm>
              <a:off x="7210900" y="3701950"/>
              <a:ext cx="16800" cy="71750"/>
            </a:xfrm>
            <a:custGeom>
              <a:avLst/>
              <a:gdLst/>
              <a:ahLst/>
              <a:cxnLst/>
              <a:rect l="l" t="t" r="r" b="b"/>
              <a:pathLst>
                <a:path w="672" h="2870" extrusionOk="0">
                  <a:moveTo>
                    <a:pt x="175" y="1"/>
                  </a:moveTo>
                  <a:cubicBezTo>
                    <a:pt x="75" y="1"/>
                    <a:pt x="1" y="85"/>
                    <a:pt x="1" y="187"/>
                  </a:cubicBezTo>
                  <a:lnTo>
                    <a:pt x="1" y="2683"/>
                  </a:lnTo>
                  <a:cubicBezTo>
                    <a:pt x="1" y="2790"/>
                    <a:pt x="80" y="2869"/>
                    <a:pt x="187" y="2869"/>
                  </a:cubicBezTo>
                  <a:lnTo>
                    <a:pt x="671" y="2869"/>
                  </a:lnTo>
                  <a:lnTo>
                    <a:pt x="671" y="1"/>
                  </a:lnTo>
                  <a:lnTo>
                    <a:pt x="187" y="1"/>
                  </a:lnTo>
                  <a:cubicBezTo>
                    <a:pt x="183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0"/>
            <p:cNvSpPr/>
            <p:nvPr/>
          </p:nvSpPr>
          <p:spPr>
            <a:xfrm>
              <a:off x="7265025" y="3669100"/>
              <a:ext cx="15950" cy="104600"/>
            </a:xfrm>
            <a:custGeom>
              <a:avLst/>
              <a:gdLst/>
              <a:ahLst/>
              <a:cxnLst/>
              <a:rect l="l" t="t" r="r" b="b"/>
              <a:pathLst>
                <a:path w="638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637" y="4183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0"/>
            <p:cNvSpPr/>
            <p:nvPr/>
          </p:nvSpPr>
          <p:spPr>
            <a:xfrm>
              <a:off x="6992975" y="3749100"/>
              <a:ext cx="372150" cy="313900"/>
            </a:xfrm>
            <a:custGeom>
              <a:avLst/>
              <a:gdLst/>
              <a:ahLst/>
              <a:cxnLst/>
              <a:rect l="l" t="t" r="r" b="b"/>
              <a:pathLst>
                <a:path w="14886" h="12556" extrusionOk="0">
                  <a:moveTo>
                    <a:pt x="2583" y="1"/>
                  </a:moveTo>
                  <a:lnTo>
                    <a:pt x="2510" y="47"/>
                  </a:lnTo>
                  <a:cubicBezTo>
                    <a:pt x="2225" y="227"/>
                    <a:pt x="1959" y="439"/>
                    <a:pt x="1720" y="678"/>
                  </a:cubicBezTo>
                  <a:cubicBezTo>
                    <a:pt x="0" y="2404"/>
                    <a:pt x="0" y="5193"/>
                    <a:pt x="1720" y="6925"/>
                  </a:cubicBezTo>
                  <a:cubicBezTo>
                    <a:pt x="1893" y="7098"/>
                    <a:pt x="5982" y="11128"/>
                    <a:pt x="7230" y="12356"/>
                  </a:cubicBezTo>
                  <a:lnTo>
                    <a:pt x="7423" y="12555"/>
                  </a:lnTo>
                  <a:lnTo>
                    <a:pt x="7622" y="12356"/>
                  </a:lnTo>
                  <a:cubicBezTo>
                    <a:pt x="8884" y="11128"/>
                    <a:pt x="13000" y="7098"/>
                    <a:pt x="13173" y="6925"/>
                  </a:cubicBezTo>
                  <a:cubicBezTo>
                    <a:pt x="14885" y="5193"/>
                    <a:pt x="14885" y="2404"/>
                    <a:pt x="13173" y="678"/>
                  </a:cubicBezTo>
                  <a:cubicBezTo>
                    <a:pt x="12934" y="439"/>
                    <a:pt x="12668" y="227"/>
                    <a:pt x="12382" y="47"/>
                  </a:cubicBezTo>
                  <a:lnTo>
                    <a:pt x="12309" y="1"/>
                  </a:lnTo>
                  <a:lnTo>
                    <a:pt x="8160" y="1"/>
                  </a:lnTo>
                  <a:lnTo>
                    <a:pt x="8080" y="134"/>
                  </a:lnTo>
                  <a:cubicBezTo>
                    <a:pt x="8001" y="260"/>
                    <a:pt x="7874" y="499"/>
                    <a:pt x="7782" y="665"/>
                  </a:cubicBezTo>
                  <a:cubicBezTo>
                    <a:pt x="7682" y="864"/>
                    <a:pt x="7576" y="1050"/>
                    <a:pt x="7450" y="1229"/>
                  </a:cubicBezTo>
                  <a:cubicBezTo>
                    <a:pt x="7390" y="1163"/>
                    <a:pt x="7264" y="910"/>
                    <a:pt x="7144" y="658"/>
                  </a:cubicBezTo>
                  <a:cubicBezTo>
                    <a:pt x="7071" y="499"/>
                    <a:pt x="6965" y="273"/>
                    <a:pt x="6892" y="147"/>
                  </a:cubicBezTo>
                  <a:lnTo>
                    <a:pt x="6806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0"/>
            <p:cNvSpPr/>
            <p:nvPr/>
          </p:nvSpPr>
          <p:spPr>
            <a:xfrm>
              <a:off x="7048400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7" y="552"/>
                  </a:lnTo>
                  <a:cubicBezTo>
                    <a:pt x="2066" y="545"/>
                    <a:pt x="2066" y="1"/>
                    <a:pt x="170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0"/>
            <p:cNvSpPr/>
            <p:nvPr/>
          </p:nvSpPr>
          <p:spPr>
            <a:xfrm>
              <a:off x="7048900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7" y="545"/>
                  </a:lnTo>
                  <a:cubicBezTo>
                    <a:pt x="2026" y="525"/>
                    <a:pt x="2026" y="21"/>
                    <a:pt x="168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0"/>
            <p:cNvSpPr/>
            <p:nvPr/>
          </p:nvSpPr>
          <p:spPr>
            <a:xfrm>
              <a:off x="72012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5" y="545"/>
                    <a:pt x="2065" y="1"/>
                    <a:pt x="170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0"/>
            <p:cNvSpPr/>
            <p:nvPr/>
          </p:nvSpPr>
          <p:spPr>
            <a:xfrm>
              <a:off x="72563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6" y="545"/>
                    <a:pt x="2066" y="1"/>
                    <a:pt x="170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0"/>
            <p:cNvSpPr/>
            <p:nvPr/>
          </p:nvSpPr>
          <p:spPr>
            <a:xfrm>
              <a:off x="7201775" y="3662800"/>
              <a:ext cx="50650" cy="13625"/>
            </a:xfrm>
            <a:custGeom>
              <a:avLst/>
              <a:gdLst/>
              <a:ahLst/>
              <a:cxnLst/>
              <a:rect l="l" t="t" r="r" b="b"/>
              <a:pathLst>
                <a:path w="2026" h="545" extrusionOk="0">
                  <a:moveTo>
                    <a:pt x="346" y="0"/>
                  </a:moveTo>
                  <a:cubicBezTo>
                    <a:pt x="1" y="20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0"/>
                    <a:pt x="1680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0"/>
            <p:cNvSpPr/>
            <p:nvPr/>
          </p:nvSpPr>
          <p:spPr>
            <a:xfrm>
              <a:off x="72017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1"/>
                    <a:pt x="168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0"/>
            <p:cNvSpPr/>
            <p:nvPr/>
          </p:nvSpPr>
          <p:spPr>
            <a:xfrm>
              <a:off x="72568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6" y="525"/>
                    <a:pt x="2026" y="21"/>
                    <a:pt x="168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0"/>
            <p:cNvSpPr/>
            <p:nvPr/>
          </p:nvSpPr>
          <p:spPr>
            <a:xfrm>
              <a:off x="71031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1" y="545"/>
                  </a:lnTo>
                  <a:cubicBezTo>
                    <a:pt x="2026" y="525"/>
                    <a:pt x="2026" y="21"/>
                    <a:pt x="1681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0"/>
            <p:cNvSpPr/>
            <p:nvPr/>
          </p:nvSpPr>
          <p:spPr>
            <a:xfrm>
              <a:off x="6985825" y="3749100"/>
              <a:ext cx="193400" cy="313900"/>
            </a:xfrm>
            <a:custGeom>
              <a:avLst/>
              <a:gdLst/>
              <a:ahLst/>
              <a:cxnLst/>
              <a:rect l="l" t="t" r="r" b="b"/>
              <a:pathLst>
                <a:path w="7736" h="12556" extrusionOk="0">
                  <a:moveTo>
                    <a:pt x="2869" y="1"/>
                  </a:moveTo>
                  <a:lnTo>
                    <a:pt x="2796" y="47"/>
                  </a:lnTo>
                  <a:cubicBezTo>
                    <a:pt x="386" y="1554"/>
                    <a:pt x="1" y="4907"/>
                    <a:pt x="2006" y="6925"/>
                  </a:cubicBezTo>
                  <a:cubicBezTo>
                    <a:pt x="2179" y="7098"/>
                    <a:pt x="6268" y="11128"/>
                    <a:pt x="7516" y="12356"/>
                  </a:cubicBezTo>
                  <a:lnTo>
                    <a:pt x="7716" y="12555"/>
                  </a:lnTo>
                  <a:lnTo>
                    <a:pt x="7736" y="12535"/>
                  </a:lnTo>
                  <a:lnTo>
                    <a:pt x="7736" y="1229"/>
                  </a:lnTo>
                  <a:cubicBezTo>
                    <a:pt x="7669" y="1163"/>
                    <a:pt x="7550" y="910"/>
                    <a:pt x="7437" y="658"/>
                  </a:cubicBezTo>
                  <a:cubicBezTo>
                    <a:pt x="7357" y="492"/>
                    <a:pt x="7251" y="273"/>
                    <a:pt x="7178" y="147"/>
                  </a:cubicBezTo>
                  <a:lnTo>
                    <a:pt x="709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7" name="Google Shape;6827;p50"/>
          <p:cNvGrpSpPr/>
          <p:nvPr/>
        </p:nvGrpSpPr>
        <p:grpSpPr>
          <a:xfrm>
            <a:off x="4734575" y="3704425"/>
            <a:ext cx="313725" cy="459475"/>
            <a:chOff x="4047350" y="3569175"/>
            <a:chExt cx="313725" cy="459475"/>
          </a:xfrm>
        </p:grpSpPr>
        <p:sp>
          <p:nvSpPr>
            <p:cNvPr id="6828" name="Google Shape;6828;p50"/>
            <p:cNvSpPr/>
            <p:nvPr/>
          </p:nvSpPr>
          <p:spPr>
            <a:xfrm>
              <a:off x="4192250" y="3786775"/>
              <a:ext cx="24750" cy="78875"/>
            </a:xfrm>
            <a:custGeom>
              <a:avLst/>
              <a:gdLst/>
              <a:ahLst/>
              <a:cxnLst/>
              <a:rect l="l" t="t" r="r" b="b"/>
              <a:pathLst>
                <a:path w="990" h="3155" extrusionOk="0">
                  <a:moveTo>
                    <a:pt x="0" y="1"/>
                  </a:moveTo>
                  <a:lnTo>
                    <a:pt x="0" y="3154"/>
                  </a:lnTo>
                  <a:lnTo>
                    <a:pt x="989" y="315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0"/>
            <p:cNvSpPr/>
            <p:nvPr/>
          </p:nvSpPr>
          <p:spPr>
            <a:xfrm>
              <a:off x="4192250" y="3786775"/>
              <a:ext cx="24750" cy="26425"/>
            </a:xfrm>
            <a:custGeom>
              <a:avLst/>
              <a:gdLst/>
              <a:ahLst/>
              <a:cxnLst/>
              <a:rect l="l" t="t" r="r" b="b"/>
              <a:pathLst>
                <a:path w="990" h="1057" extrusionOk="0">
                  <a:moveTo>
                    <a:pt x="0" y="1"/>
                  </a:moveTo>
                  <a:lnTo>
                    <a:pt x="0" y="1056"/>
                  </a:lnTo>
                  <a:lnTo>
                    <a:pt x="989" y="1056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0"/>
            <p:cNvSpPr/>
            <p:nvPr/>
          </p:nvSpPr>
          <p:spPr>
            <a:xfrm>
              <a:off x="4192250" y="3880225"/>
              <a:ext cx="24750" cy="130975"/>
            </a:xfrm>
            <a:custGeom>
              <a:avLst/>
              <a:gdLst/>
              <a:ahLst/>
              <a:cxnLst/>
              <a:rect l="l" t="t" r="r" b="b"/>
              <a:pathLst>
                <a:path w="990" h="5239" extrusionOk="0">
                  <a:moveTo>
                    <a:pt x="0" y="1"/>
                  </a:moveTo>
                  <a:lnTo>
                    <a:pt x="0" y="5239"/>
                  </a:lnTo>
                  <a:lnTo>
                    <a:pt x="989" y="523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0"/>
            <p:cNvSpPr/>
            <p:nvPr/>
          </p:nvSpPr>
          <p:spPr>
            <a:xfrm>
              <a:off x="4192250" y="3786775"/>
              <a:ext cx="12300" cy="78875"/>
            </a:xfrm>
            <a:custGeom>
              <a:avLst/>
              <a:gdLst/>
              <a:ahLst/>
              <a:cxnLst/>
              <a:rect l="l" t="t" r="r" b="b"/>
              <a:pathLst>
                <a:path w="492" h="3155" extrusionOk="0">
                  <a:moveTo>
                    <a:pt x="0" y="1"/>
                  </a:moveTo>
                  <a:lnTo>
                    <a:pt x="0" y="3154"/>
                  </a:lnTo>
                  <a:lnTo>
                    <a:pt x="491" y="3154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0"/>
            <p:cNvSpPr/>
            <p:nvPr/>
          </p:nvSpPr>
          <p:spPr>
            <a:xfrm>
              <a:off x="4192250" y="3880225"/>
              <a:ext cx="12300" cy="130975"/>
            </a:xfrm>
            <a:custGeom>
              <a:avLst/>
              <a:gdLst/>
              <a:ahLst/>
              <a:cxnLst/>
              <a:rect l="l" t="t" r="r" b="b"/>
              <a:pathLst>
                <a:path w="492" h="5239" extrusionOk="0">
                  <a:moveTo>
                    <a:pt x="0" y="1"/>
                  </a:moveTo>
                  <a:lnTo>
                    <a:pt x="0" y="5239"/>
                  </a:lnTo>
                  <a:lnTo>
                    <a:pt x="491" y="5239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0"/>
            <p:cNvSpPr/>
            <p:nvPr/>
          </p:nvSpPr>
          <p:spPr>
            <a:xfrm>
              <a:off x="4153725" y="3997900"/>
              <a:ext cx="101775" cy="30575"/>
            </a:xfrm>
            <a:custGeom>
              <a:avLst/>
              <a:gdLst/>
              <a:ahLst/>
              <a:cxnLst/>
              <a:rect l="l" t="t" r="r" b="b"/>
              <a:pathLst>
                <a:path w="4071" h="1223" extrusionOk="0">
                  <a:moveTo>
                    <a:pt x="738" y="1"/>
                  </a:moveTo>
                  <a:cubicBezTo>
                    <a:pt x="333" y="7"/>
                    <a:pt x="1" y="339"/>
                    <a:pt x="1" y="751"/>
                  </a:cubicBezTo>
                  <a:lnTo>
                    <a:pt x="1" y="1222"/>
                  </a:lnTo>
                  <a:lnTo>
                    <a:pt x="4071" y="1222"/>
                  </a:lnTo>
                  <a:lnTo>
                    <a:pt x="4071" y="751"/>
                  </a:lnTo>
                  <a:cubicBezTo>
                    <a:pt x="4071" y="339"/>
                    <a:pt x="3739" y="7"/>
                    <a:pt x="33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0"/>
            <p:cNvSpPr/>
            <p:nvPr/>
          </p:nvSpPr>
          <p:spPr>
            <a:xfrm>
              <a:off x="4153725" y="3998075"/>
              <a:ext cx="54300" cy="30575"/>
            </a:xfrm>
            <a:custGeom>
              <a:avLst/>
              <a:gdLst/>
              <a:ahLst/>
              <a:cxnLst/>
              <a:rect l="l" t="t" r="r" b="b"/>
              <a:pathLst>
                <a:path w="2172" h="1223" extrusionOk="0">
                  <a:moveTo>
                    <a:pt x="738" y="0"/>
                  </a:moveTo>
                  <a:cubicBezTo>
                    <a:pt x="333" y="0"/>
                    <a:pt x="1" y="339"/>
                    <a:pt x="1" y="744"/>
                  </a:cubicBezTo>
                  <a:lnTo>
                    <a:pt x="1" y="1222"/>
                  </a:lnTo>
                  <a:lnTo>
                    <a:pt x="1428" y="1222"/>
                  </a:lnTo>
                  <a:lnTo>
                    <a:pt x="1428" y="744"/>
                  </a:lnTo>
                  <a:cubicBezTo>
                    <a:pt x="1428" y="339"/>
                    <a:pt x="1760" y="0"/>
                    <a:pt x="21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0"/>
            <p:cNvSpPr/>
            <p:nvPr/>
          </p:nvSpPr>
          <p:spPr>
            <a:xfrm>
              <a:off x="4181125" y="3854175"/>
              <a:ext cx="46825" cy="41525"/>
            </a:xfrm>
            <a:custGeom>
              <a:avLst/>
              <a:gdLst/>
              <a:ahLst/>
              <a:cxnLst/>
              <a:rect l="l" t="t" r="r" b="b"/>
              <a:pathLst>
                <a:path w="1873" h="1661" extrusionOk="0">
                  <a:moveTo>
                    <a:pt x="412" y="0"/>
                  </a:moveTo>
                  <a:cubicBezTo>
                    <a:pt x="186" y="0"/>
                    <a:pt x="0" y="186"/>
                    <a:pt x="7" y="412"/>
                  </a:cubicBezTo>
                  <a:lnTo>
                    <a:pt x="7" y="1255"/>
                  </a:lnTo>
                  <a:cubicBezTo>
                    <a:pt x="0" y="1474"/>
                    <a:pt x="186" y="1660"/>
                    <a:pt x="412" y="1660"/>
                  </a:cubicBezTo>
                  <a:lnTo>
                    <a:pt x="1467" y="1660"/>
                  </a:lnTo>
                  <a:cubicBezTo>
                    <a:pt x="1693" y="1660"/>
                    <a:pt x="1872" y="1474"/>
                    <a:pt x="1872" y="1255"/>
                  </a:cubicBezTo>
                  <a:lnTo>
                    <a:pt x="1872" y="412"/>
                  </a:lnTo>
                  <a:cubicBezTo>
                    <a:pt x="1872" y="186"/>
                    <a:pt x="1693" y="0"/>
                    <a:pt x="146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0"/>
            <p:cNvSpPr/>
            <p:nvPr/>
          </p:nvSpPr>
          <p:spPr>
            <a:xfrm>
              <a:off x="4181125" y="3854175"/>
              <a:ext cx="30225" cy="41525"/>
            </a:xfrm>
            <a:custGeom>
              <a:avLst/>
              <a:gdLst/>
              <a:ahLst/>
              <a:cxnLst/>
              <a:rect l="l" t="t" r="r" b="b"/>
              <a:pathLst>
                <a:path w="1209" h="1661" extrusionOk="0">
                  <a:moveTo>
                    <a:pt x="412" y="0"/>
                  </a:moveTo>
                  <a:cubicBezTo>
                    <a:pt x="186" y="0"/>
                    <a:pt x="0" y="186"/>
                    <a:pt x="7" y="412"/>
                  </a:cubicBezTo>
                  <a:lnTo>
                    <a:pt x="7" y="1255"/>
                  </a:lnTo>
                  <a:cubicBezTo>
                    <a:pt x="0" y="1474"/>
                    <a:pt x="186" y="1660"/>
                    <a:pt x="412" y="1660"/>
                  </a:cubicBezTo>
                  <a:lnTo>
                    <a:pt x="1209" y="1660"/>
                  </a:lnTo>
                  <a:cubicBezTo>
                    <a:pt x="976" y="1660"/>
                    <a:pt x="797" y="1481"/>
                    <a:pt x="797" y="1255"/>
                  </a:cubicBezTo>
                  <a:lnTo>
                    <a:pt x="797" y="412"/>
                  </a:lnTo>
                  <a:cubicBezTo>
                    <a:pt x="797" y="186"/>
                    <a:pt x="976" y="0"/>
                    <a:pt x="1202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0"/>
            <p:cNvSpPr/>
            <p:nvPr/>
          </p:nvSpPr>
          <p:spPr>
            <a:xfrm>
              <a:off x="4047350" y="3621800"/>
              <a:ext cx="313725" cy="177950"/>
            </a:xfrm>
            <a:custGeom>
              <a:avLst/>
              <a:gdLst/>
              <a:ahLst/>
              <a:cxnLst/>
              <a:rect l="l" t="t" r="r" b="b"/>
              <a:pathLst>
                <a:path w="12549" h="7118" extrusionOk="0">
                  <a:moveTo>
                    <a:pt x="451" y="1"/>
                  </a:moveTo>
                  <a:cubicBezTo>
                    <a:pt x="199" y="1"/>
                    <a:pt x="0" y="206"/>
                    <a:pt x="0" y="452"/>
                  </a:cubicBezTo>
                  <a:lnTo>
                    <a:pt x="0" y="6666"/>
                  </a:lnTo>
                  <a:cubicBezTo>
                    <a:pt x="0" y="6919"/>
                    <a:pt x="199" y="7118"/>
                    <a:pt x="451" y="7118"/>
                  </a:cubicBezTo>
                  <a:lnTo>
                    <a:pt x="12097" y="7118"/>
                  </a:lnTo>
                  <a:cubicBezTo>
                    <a:pt x="12342" y="7118"/>
                    <a:pt x="12548" y="6919"/>
                    <a:pt x="12548" y="6666"/>
                  </a:cubicBezTo>
                  <a:lnTo>
                    <a:pt x="12548" y="452"/>
                  </a:lnTo>
                  <a:cubicBezTo>
                    <a:pt x="12548" y="206"/>
                    <a:pt x="12342" y="1"/>
                    <a:pt x="12097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0"/>
            <p:cNvSpPr/>
            <p:nvPr/>
          </p:nvSpPr>
          <p:spPr>
            <a:xfrm>
              <a:off x="4047350" y="3621800"/>
              <a:ext cx="313725" cy="177950"/>
            </a:xfrm>
            <a:custGeom>
              <a:avLst/>
              <a:gdLst/>
              <a:ahLst/>
              <a:cxnLst/>
              <a:rect l="l" t="t" r="r" b="b"/>
              <a:pathLst>
                <a:path w="12549" h="7118" extrusionOk="0">
                  <a:moveTo>
                    <a:pt x="451" y="1"/>
                  </a:moveTo>
                  <a:cubicBezTo>
                    <a:pt x="199" y="1"/>
                    <a:pt x="0" y="206"/>
                    <a:pt x="0" y="452"/>
                  </a:cubicBezTo>
                  <a:lnTo>
                    <a:pt x="0" y="6666"/>
                  </a:lnTo>
                  <a:cubicBezTo>
                    <a:pt x="0" y="6919"/>
                    <a:pt x="199" y="7118"/>
                    <a:pt x="451" y="7118"/>
                  </a:cubicBezTo>
                  <a:lnTo>
                    <a:pt x="12097" y="7118"/>
                  </a:lnTo>
                  <a:cubicBezTo>
                    <a:pt x="12342" y="7118"/>
                    <a:pt x="12548" y="6919"/>
                    <a:pt x="12548" y="6666"/>
                  </a:cubicBezTo>
                  <a:lnTo>
                    <a:pt x="12548" y="6348"/>
                  </a:lnTo>
                  <a:lnTo>
                    <a:pt x="1640" y="6348"/>
                  </a:lnTo>
                  <a:cubicBezTo>
                    <a:pt x="1394" y="6341"/>
                    <a:pt x="1188" y="6142"/>
                    <a:pt x="1188" y="5889"/>
                  </a:cubicBezTo>
                  <a:lnTo>
                    <a:pt x="1188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0"/>
            <p:cNvSpPr/>
            <p:nvPr/>
          </p:nvSpPr>
          <p:spPr>
            <a:xfrm>
              <a:off x="4117050" y="3569175"/>
              <a:ext cx="174300" cy="230575"/>
            </a:xfrm>
            <a:custGeom>
              <a:avLst/>
              <a:gdLst/>
              <a:ahLst/>
              <a:cxnLst/>
              <a:rect l="l" t="t" r="r" b="b"/>
              <a:pathLst>
                <a:path w="6972" h="9223" extrusionOk="0">
                  <a:moveTo>
                    <a:pt x="412" y="1"/>
                  </a:moveTo>
                  <a:cubicBezTo>
                    <a:pt x="186" y="1"/>
                    <a:pt x="0" y="187"/>
                    <a:pt x="0" y="419"/>
                  </a:cubicBezTo>
                  <a:lnTo>
                    <a:pt x="0" y="9223"/>
                  </a:lnTo>
                  <a:lnTo>
                    <a:pt x="6972" y="9223"/>
                  </a:lnTo>
                  <a:lnTo>
                    <a:pt x="6972" y="419"/>
                  </a:lnTo>
                  <a:cubicBezTo>
                    <a:pt x="6972" y="187"/>
                    <a:pt x="6786" y="1"/>
                    <a:pt x="6553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0"/>
            <p:cNvSpPr/>
            <p:nvPr/>
          </p:nvSpPr>
          <p:spPr>
            <a:xfrm>
              <a:off x="4116875" y="3569175"/>
              <a:ext cx="40375" cy="230575"/>
            </a:xfrm>
            <a:custGeom>
              <a:avLst/>
              <a:gdLst/>
              <a:ahLst/>
              <a:cxnLst/>
              <a:rect l="l" t="t" r="r" b="b"/>
              <a:pathLst>
                <a:path w="1615" h="9223" extrusionOk="0">
                  <a:moveTo>
                    <a:pt x="419" y="1"/>
                  </a:moveTo>
                  <a:cubicBezTo>
                    <a:pt x="187" y="1"/>
                    <a:pt x="1" y="187"/>
                    <a:pt x="1" y="419"/>
                  </a:cubicBezTo>
                  <a:lnTo>
                    <a:pt x="1" y="9223"/>
                  </a:lnTo>
                  <a:lnTo>
                    <a:pt x="1196" y="9223"/>
                  </a:lnTo>
                  <a:lnTo>
                    <a:pt x="1196" y="419"/>
                  </a:lnTo>
                  <a:cubicBezTo>
                    <a:pt x="1196" y="187"/>
                    <a:pt x="1382" y="1"/>
                    <a:pt x="161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0"/>
            <p:cNvSpPr/>
            <p:nvPr/>
          </p:nvSpPr>
          <p:spPr>
            <a:xfrm>
              <a:off x="4305425" y="363972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1"/>
                  </a:moveTo>
                  <a:cubicBezTo>
                    <a:pt x="154" y="1"/>
                    <a:pt x="1" y="153"/>
                    <a:pt x="1" y="333"/>
                  </a:cubicBezTo>
                  <a:cubicBezTo>
                    <a:pt x="1" y="518"/>
                    <a:pt x="154" y="665"/>
                    <a:pt x="333" y="665"/>
                  </a:cubicBezTo>
                  <a:cubicBezTo>
                    <a:pt x="512" y="665"/>
                    <a:pt x="665" y="518"/>
                    <a:pt x="665" y="333"/>
                  </a:cubicBezTo>
                  <a:cubicBezTo>
                    <a:pt x="665" y="153"/>
                    <a:pt x="512" y="1"/>
                    <a:pt x="33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0"/>
            <p:cNvSpPr/>
            <p:nvPr/>
          </p:nvSpPr>
          <p:spPr>
            <a:xfrm>
              <a:off x="4329825" y="3640225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1"/>
                  </a:moveTo>
                  <a:cubicBezTo>
                    <a:pt x="147" y="1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1"/>
                    <a:pt x="32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0"/>
            <p:cNvSpPr/>
            <p:nvPr/>
          </p:nvSpPr>
          <p:spPr>
            <a:xfrm>
              <a:off x="4305425" y="36804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54" y="0"/>
                    <a:pt x="1" y="146"/>
                    <a:pt x="1" y="332"/>
                  </a:cubicBezTo>
                  <a:cubicBezTo>
                    <a:pt x="1" y="511"/>
                    <a:pt x="154" y="664"/>
                    <a:pt x="333" y="664"/>
                  </a:cubicBezTo>
                  <a:cubicBezTo>
                    <a:pt x="512" y="664"/>
                    <a:pt x="665" y="511"/>
                    <a:pt x="665" y="332"/>
                  </a:cubicBezTo>
                  <a:cubicBezTo>
                    <a:pt x="665" y="146"/>
                    <a:pt x="512" y="0"/>
                    <a:pt x="3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0"/>
            <p:cNvSpPr/>
            <p:nvPr/>
          </p:nvSpPr>
          <p:spPr>
            <a:xfrm>
              <a:off x="4329825" y="368090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1"/>
                    <a:pt x="147" y="664"/>
                    <a:pt x="326" y="664"/>
                  </a:cubicBezTo>
                  <a:cubicBezTo>
                    <a:pt x="512" y="664"/>
                    <a:pt x="658" y="511"/>
                    <a:pt x="658" y="332"/>
                  </a:cubicBezTo>
                  <a:cubicBezTo>
                    <a:pt x="658" y="146"/>
                    <a:pt x="512" y="0"/>
                    <a:pt x="3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0"/>
            <p:cNvSpPr/>
            <p:nvPr/>
          </p:nvSpPr>
          <p:spPr>
            <a:xfrm>
              <a:off x="4305425" y="37209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54" y="0"/>
                    <a:pt x="1" y="153"/>
                    <a:pt x="1" y="332"/>
                  </a:cubicBezTo>
                  <a:cubicBezTo>
                    <a:pt x="1" y="518"/>
                    <a:pt x="154" y="664"/>
                    <a:pt x="333" y="664"/>
                  </a:cubicBezTo>
                  <a:cubicBezTo>
                    <a:pt x="512" y="664"/>
                    <a:pt x="665" y="518"/>
                    <a:pt x="665" y="332"/>
                  </a:cubicBezTo>
                  <a:cubicBezTo>
                    <a:pt x="665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0"/>
            <p:cNvSpPr/>
            <p:nvPr/>
          </p:nvSpPr>
          <p:spPr>
            <a:xfrm>
              <a:off x="4329825" y="3721400"/>
              <a:ext cx="16475" cy="16600"/>
            </a:xfrm>
            <a:custGeom>
              <a:avLst/>
              <a:gdLst/>
              <a:ahLst/>
              <a:cxnLst/>
              <a:rect l="l" t="t" r="r" b="b"/>
              <a:pathLst>
                <a:path w="659" h="664" extrusionOk="0">
                  <a:moveTo>
                    <a:pt x="326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46"/>
                    <a:pt x="512" y="0"/>
                    <a:pt x="3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0"/>
            <p:cNvSpPr/>
            <p:nvPr/>
          </p:nvSpPr>
          <p:spPr>
            <a:xfrm>
              <a:off x="4305425" y="37615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1"/>
                  </a:moveTo>
                  <a:cubicBezTo>
                    <a:pt x="154" y="1"/>
                    <a:pt x="1" y="147"/>
                    <a:pt x="1" y="333"/>
                  </a:cubicBezTo>
                  <a:cubicBezTo>
                    <a:pt x="1" y="512"/>
                    <a:pt x="154" y="665"/>
                    <a:pt x="333" y="665"/>
                  </a:cubicBezTo>
                  <a:cubicBezTo>
                    <a:pt x="512" y="665"/>
                    <a:pt x="665" y="512"/>
                    <a:pt x="665" y="333"/>
                  </a:cubicBezTo>
                  <a:cubicBezTo>
                    <a:pt x="665" y="147"/>
                    <a:pt x="512" y="1"/>
                    <a:pt x="33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0"/>
            <p:cNvSpPr/>
            <p:nvPr/>
          </p:nvSpPr>
          <p:spPr>
            <a:xfrm>
              <a:off x="4329825" y="3762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1"/>
                  </a:moveTo>
                  <a:cubicBezTo>
                    <a:pt x="147" y="1"/>
                    <a:pt x="1" y="147"/>
                    <a:pt x="1" y="333"/>
                  </a:cubicBezTo>
                  <a:cubicBezTo>
                    <a:pt x="1" y="512"/>
                    <a:pt x="147" y="665"/>
                    <a:pt x="326" y="665"/>
                  </a:cubicBezTo>
                  <a:cubicBezTo>
                    <a:pt x="512" y="665"/>
                    <a:pt x="658" y="512"/>
                    <a:pt x="658" y="333"/>
                  </a:cubicBezTo>
                  <a:cubicBezTo>
                    <a:pt x="658" y="147"/>
                    <a:pt x="512" y="1"/>
                    <a:pt x="32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0"/>
            <p:cNvSpPr/>
            <p:nvPr/>
          </p:nvSpPr>
          <p:spPr>
            <a:xfrm>
              <a:off x="4087175" y="363972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53"/>
                    <a:pt x="0" y="333"/>
                  </a:cubicBezTo>
                  <a:cubicBezTo>
                    <a:pt x="0" y="518"/>
                    <a:pt x="146" y="665"/>
                    <a:pt x="332" y="665"/>
                  </a:cubicBezTo>
                  <a:cubicBezTo>
                    <a:pt x="512" y="665"/>
                    <a:pt x="664" y="518"/>
                    <a:pt x="664" y="333"/>
                  </a:cubicBezTo>
                  <a:cubicBezTo>
                    <a:pt x="664" y="153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0"/>
            <p:cNvSpPr/>
            <p:nvPr/>
          </p:nvSpPr>
          <p:spPr>
            <a:xfrm>
              <a:off x="4062950" y="3640225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1"/>
                  </a:moveTo>
                  <a:cubicBezTo>
                    <a:pt x="146" y="1"/>
                    <a:pt x="0" y="153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53"/>
                    <a:pt x="511" y="1"/>
                    <a:pt x="32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0"/>
            <p:cNvSpPr/>
            <p:nvPr/>
          </p:nvSpPr>
          <p:spPr>
            <a:xfrm>
              <a:off x="4087175" y="36804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1"/>
                    <a:pt x="146" y="664"/>
                    <a:pt x="332" y="664"/>
                  </a:cubicBezTo>
                  <a:cubicBezTo>
                    <a:pt x="512" y="664"/>
                    <a:pt x="664" y="511"/>
                    <a:pt x="664" y="332"/>
                  </a:cubicBezTo>
                  <a:cubicBezTo>
                    <a:pt x="664" y="146"/>
                    <a:pt x="512" y="0"/>
                    <a:pt x="3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0"/>
            <p:cNvSpPr/>
            <p:nvPr/>
          </p:nvSpPr>
          <p:spPr>
            <a:xfrm>
              <a:off x="4062950" y="36809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1"/>
                    <a:pt x="146" y="664"/>
                    <a:pt x="325" y="664"/>
                  </a:cubicBezTo>
                  <a:cubicBezTo>
                    <a:pt x="511" y="664"/>
                    <a:pt x="657" y="511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0"/>
            <p:cNvSpPr/>
            <p:nvPr/>
          </p:nvSpPr>
          <p:spPr>
            <a:xfrm>
              <a:off x="4087175" y="37209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0"/>
                  </a:moveTo>
                  <a:cubicBezTo>
                    <a:pt x="146" y="0"/>
                    <a:pt x="0" y="153"/>
                    <a:pt x="0" y="332"/>
                  </a:cubicBezTo>
                  <a:cubicBezTo>
                    <a:pt x="0" y="518"/>
                    <a:pt x="146" y="664"/>
                    <a:pt x="332" y="664"/>
                  </a:cubicBezTo>
                  <a:cubicBezTo>
                    <a:pt x="512" y="664"/>
                    <a:pt x="664" y="518"/>
                    <a:pt x="664" y="332"/>
                  </a:cubicBezTo>
                  <a:cubicBezTo>
                    <a:pt x="664" y="153"/>
                    <a:pt x="512" y="0"/>
                    <a:pt x="3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0"/>
            <p:cNvSpPr/>
            <p:nvPr/>
          </p:nvSpPr>
          <p:spPr>
            <a:xfrm>
              <a:off x="4062950" y="3721400"/>
              <a:ext cx="16450" cy="16600"/>
            </a:xfrm>
            <a:custGeom>
              <a:avLst/>
              <a:gdLst/>
              <a:ahLst/>
              <a:cxnLst/>
              <a:rect l="l" t="t" r="r" b="b"/>
              <a:pathLst>
                <a:path w="658" h="664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0"/>
            <p:cNvSpPr/>
            <p:nvPr/>
          </p:nvSpPr>
          <p:spPr>
            <a:xfrm>
              <a:off x="4087175" y="37615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0"/>
            <p:cNvSpPr/>
            <p:nvPr/>
          </p:nvSpPr>
          <p:spPr>
            <a:xfrm>
              <a:off x="4062950" y="37620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25" y="665"/>
                  </a:cubicBezTo>
                  <a:cubicBezTo>
                    <a:pt x="511" y="665"/>
                    <a:pt x="657" y="512"/>
                    <a:pt x="657" y="333"/>
                  </a:cubicBezTo>
                  <a:cubicBezTo>
                    <a:pt x="657" y="147"/>
                    <a:pt x="511" y="1"/>
                    <a:pt x="32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0"/>
            <p:cNvSpPr/>
            <p:nvPr/>
          </p:nvSpPr>
          <p:spPr>
            <a:xfrm>
              <a:off x="4139450" y="3599225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0"/>
            <p:cNvSpPr/>
            <p:nvPr/>
          </p:nvSpPr>
          <p:spPr>
            <a:xfrm>
              <a:off x="4139450" y="3617650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0"/>
            <p:cNvSpPr/>
            <p:nvPr/>
          </p:nvSpPr>
          <p:spPr>
            <a:xfrm>
              <a:off x="4138950" y="3636250"/>
              <a:ext cx="130825" cy="13800"/>
            </a:xfrm>
            <a:custGeom>
              <a:avLst/>
              <a:gdLst/>
              <a:ahLst/>
              <a:cxnLst/>
              <a:rect l="l" t="t" r="r" b="b"/>
              <a:pathLst>
                <a:path w="5233" h="552" extrusionOk="0">
                  <a:moveTo>
                    <a:pt x="373" y="0"/>
                  </a:moveTo>
                  <a:cubicBezTo>
                    <a:pt x="1" y="0"/>
                    <a:pt x="1" y="551"/>
                    <a:pt x="373" y="551"/>
                  </a:cubicBezTo>
                  <a:lnTo>
                    <a:pt x="4867" y="551"/>
                  </a:lnTo>
                  <a:cubicBezTo>
                    <a:pt x="5233" y="551"/>
                    <a:pt x="5233" y="0"/>
                    <a:pt x="48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0"/>
            <p:cNvSpPr/>
            <p:nvPr/>
          </p:nvSpPr>
          <p:spPr>
            <a:xfrm>
              <a:off x="4139450" y="3659150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0"/>
                  </a:moveTo>
                  <a:cubicBezTo>
                    <a:pt x="1" y="20"/>
                    <a:pt x="1" y="532"/>
                    <a:pt x="353" y="551"/>
                  </a:cubicBezTo>
                  <a:lnTo>
                    <a:pt x="4847" y="551"/>
                  </a:lnTo>
                  <a:cubicBezTo>
                    <a:pt x="5193" y="532"/>
                    <a:pt x="5193" y="20"/>
                    <a:pt x="48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0"/>
            <p:cNvSpPr/>
            <p:nvPr/>
          </p:nvSpPr>
          <p:spPr>
            <a:xfrm>
              <a:off x="4139450" y="3677725"/>
              <a:ext cx="129825" cy="13825"/>
            </a:xfrm>
            <a:custGeom>
              <a:avLst/>
              <a:gdLst/>
              <a:ahLst/>
              <a:cxnLst/>
              <a:rect l="l" t="t" r="r" b="b"/>
              <a:pathLst>
                <a:path w="5193" h="553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0"/>
            <p:cNvSpPr/>
            <p:nvPr/>
          </p:nvSpPr>
          <p:spPr>
            <a:xfrm>
              <a:off x="4138950" y="3696000"/>
              <a:ext cx="130825" cy="13950"/>
            </a:xfrm>
            <a:custGeom>
              <a:avLst/>
              <a:gdLst/>
              <a:ahLst/>
              <a:cxnLst/>
              <a:rect l="l" t="t" r="r" b="b"/>
              <a:pathLst>
                <a:path w="5233" h="558" extrusionOk="0">
                  <a:moveTo>
                    <a:pt x="373" y="0"/>
                  </a:moveTo>
                  <a:cubicBezTo>
                    <a:pt x="1" y="0"/>
                    <a:pt x="1" y="558"/>
                    <a:pt x="373" y="558"/>
                  </a:cubicBezTo>
                  <a:lnTo>
                    <a:pt x="4867" y="558"/>
                  </a:lnTo>
                  <a:cubicBezTo>
                    <a:pt x="5233" y="558"/>
                    <a:pt x="5233" y="0"/>
                    <a:pt x="48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0"/>
            <p:cNvSpPr/>
            <p:nvPr/>
          </p:nvSpPr>
          <p:spPr>
            <a:xfrm>
              <a:off x="4156100" y="3715425"/>
              <a:ext cx="77825" cy="71500"/>
            </a:xfrm>
            <a:custGeom>
              <a:avLst/>
              <a:gdLst/>
              <a:ahLst/>
              <a:cxnLst/>
              <a:rect l="l" t="t" r="r" b="b"/>
              <a:pathLst>
                <a:path w="3113" h="2860" extrusionOk="0">
                  <a:moveTo>
                    <a:pt x="2841" y="0"/>
                  </a:moveTo>
                  <a:cubicBezTo>
                    <a:pt x="2812" y="0"/>
                    <a:pt x="2783" y="4"/>
                    <a:pt x="2754" y="13"/>
                  </a:cubicBezTo>
                  <a:lnTo>
                    <a:pt x="1413" y="432"/>
                  </a:lnTo>
                  <a:cubicBezTo>
                    <a:pt x="1300" y="471"/>
                    <a:pt x="1220" y="578"/>
                    <a:pt x="1220" y="697"/>
                  </a:cubicBezTo>
                  <a:lnTo>
                    <a:pt x="1220" y="1374"/>
                  </a:lnTo>
                  <a:cubicBezTo>
                    <a:pt x="1154" y="1354"/>
                    <a:pt x="1088" y="1348"/>
                    <a:pt x="1021" y="1348"/>
                  </a:cubicBezTo>
                  <a:cubicBezTo>
                    <a:pt x="1018" y="1348"/>
                    <a:pt x="1016" y="1348"/>
                    <a:pt x="1013" y="1348"/>
                  </a:cubicBezTo>
                  <a:cubicBezTo>
                    <a:pt x="341" y="1348"/>
                    <a:pt x="1" y="2160"/>
                    <a:pt x="477" y="2636"/>
                  </a:cubicBezTo>
                  <a:cubicBezTo>
                    <a:pt x="631" y="2791"/>
                    <a:pt x="822" y="2860"/>
                    <a:pt x="1008" y="2860"/>
                  </a:cubicBezTo>
                  <a:cubicBezTo>
                    <a:pt x="1398" y="2860"/>
                    <a:pt x="1771" y="2558"/>
                    <a:pt x="1771" y="2105"/>
                  </a:cubicBezTo>
                  <a:lnTo>
                    <a:pt x="1771" y="1693"/>
                  </a:lnTo>
                  <a:lnTo>
                    <a:pt x="2907" y="1374"/>
                  </a:lnTo>
                  <a:cubicBezTo>
                    <a:pt x="3026" y="1341"/>
                    <a:pt x="3112" y="1228"/>
                    <a:pt x="3112" y="1102"/>
                  </a:cubicBezTo>
                  <a:lnTo>
                    <a:pt x="3112" y="272"/>
                  </a:lnTo>
                  <a:cubicBezTo>
                    <a:pt x="3112" y="186"/>
                    <a:pt x="3073" y="106"/>
                    <a:pt x="3000" y="53"/>
                  </a:cubicBezTo>
                  <a:cubicBezTo>
                    <a:pt x="2955" y="18"/>
                    <a:pt x="2899" y="0"/>
                    <a:pt x="2841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4" name="Google Shape;6864;p50"/>
          <p:cNvGrpSpPr/>
          <p:nvPr/>
        </p:nvGrpSpPr>
        <p:grpSpPr>
          <a:xfrm>
            <a:off x="7600538" y="1827100"/>
            <a:ext cx="456625" cy="347575"/>
            <a:chOff x="6906000" y="1650000"/>
            <a:chExt cx="456625" cy="347575"/>
          </a:xfrm>
        </p:grpSpPr>
        <p:sp>
          <p:nvSpPr>
            <p:cNvPr id="6865" name="Google Shape;6865;p50"/>
            <p:cNvSpPr/>
            <p:nvPr/>
          </p:nvSpPr>
          <p:spPr>
            <a:xfrm>
              <a:off x="7020525" y="1665600"/>
              <a:ext cx="227575" cy="190900"/>
            </a:xfrm>
            <a:custGeom>
              <a:avLst/>
              <a:gdLst/>
              <a:ahLst/>
              <a:cxnLst/>
              <a:rect l="l" t="t" r="r" b="b"/>
              <a:pathLst>
                <a:path w="9103" h="7636" extrusionOk="0">
                  <a:moveTo>
                    <a:pt x="1" y="0"/>
                  </a:moveTo>
                  <a:lnTo>
                    <a:pt x="1" y="7635"/>
                  </a:lnTo>
                  <a:lnTo>
                    <a:pt x="9103" y="7635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0"/>
            <p:cNvSpPr/>
            <p:nvPr/>
          </p:nvSpPr>
          <p:spPr>
            <a:xfrm>
              <a:off x="7099700" y="1709075"/>
              <a:ext cx="105750" cy="147250"/>
            </a:xfrm>
            <a:custGeom>
              <a:avLst/>
              <a:gdLst/>
              <a:ahLst/>
              <a:cxnLst/>
              <a:rect l="l" t="t" r="r" b="b"/>
              <a:pathLst>
                <a:path w="4230" h="5890" extrusionOk="0">
                  <a:moveTo>
                    <a:pt x="2112" y="1"/>
                  </a:moveTo>
                  <a:cubicBezTo>
                    <a:pt x="1255" y="1"/>
                    <a:pt x="571" y="704"/>
                    <a:pt x="591" y="1561"/>
                  </a:cubicBezTo>
                  <a:lnTo>
                    <a:pt x="591" y="2205"/>
                  </a:lnTo>
                  <a:lnTo>
                    <a:pt x="346" y="2205"/>
                  </a:lnTo>
                  <a:cubicBezTo>
                    <a:pt x="0" y="2218"/>
                    <a:pt x="0" y="2736"/>
                    <a:pt x="346" y="2756"/>
                  </a:cubicBezTo>
                  <a:lnTo>
                    <a:pt x="591" y="2756"/>
                  </a:lnTo>
                  <a:lnTo>
                    <a:pt x="591" y="2809"/>
                  </a:lnTo>
                  <a:cubicBezTo>
                    <a:pt x="591" y="3420"/>
                    <a:pt x="950" y="3971"/>
                    <a:pt x="1508" y="4216"/>
                  </a:cubicBezTo>
                  <a:lnTo>
                    <a:pt x="1508" y="5126"/>
                  </a:lnTo>
                  <a:cubicBezTo>
                    <a:pt x="1508" y="5199"/>
                    <a:pt x="1567" y="5265"/>
                    <a:pt x="1640" y="5265"/>
                  </a:cubicBezTo>
                  <a:lnTo>
                    <a:pt x="1833" y="5265"/>
                  </a:lnTo>
                  <a:lnTo>
                    <a:pt x="1833" y="5889"/>
                  </a:lnTo>
                  <a:lnTo>
                    <a:pt x="2384" y="5889"/>
                  </a:lnTo>
                  <a:lnTo>
                    <a:pt x="2384" y="5265"/>
                  </a:lnTo>
                  <a:lnTo>
                    <a:pt x="2583" y="5265"/>
                  </a:lnTo>
                  <a:cubicBezTo>
                    <a:pt x="2656" y="5265"/>
                    <a:pt x="2716" y="5199"/>
                    <a:pt x="2716" y="5126"/>
                  </a:cubicBezTo>
                  <a:lnTo>
                    <a:pt x="2716" y="4216"/>
                  </a:lnTo>
                  <a:cubicBezTo>
                    <a:pt x="3274" y="3971"/>
                    <a:pt x="3632" y="3420"/>
                    <a:pt x="3639" y="2816"/>
                  </a:cubicBezTo>
                  <a:lnTo>
                    <a:pt x="3639" y="2756"/>
                  </a:lnTo>
                  <a:lnTo>
                    <a:pt x="3878" y="2756"/>
                  </a:lnTo>
                  <a:cubicBezTo>
                    <a:pt x="4230" y="2736"/>
                    <a:pt x="4230" y="2225"/>
                    <a:pt x="3878" y="2205"/>
                  </a:cubicBezTo>
                  <a:lnTo>
                    <a:pt x="3639" y="2205"/>
                  </a:lnTo>
                  <a:lnTo>
                    <a:pt x="3639" y="1561"/>
                  </a:lnTo>
                  <a:cubicBezTo>
                    <a:pt x="3659" y="704"/>
                    <a:pt x="2968" y="1"/>
                    <a:pt x="21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0"/>
            <p:cNvSpPr/>
            <p:nvPr/>
          </p:nvSpPr>
          <p:spPr>
            <a:xfrm>
              <a:off x="7127425" y="1818125"/>
              <a:ext cx="14125" cy="177625"/>
            </a:xfrm>
            <a:custGeom>
              <a:avLst/>
              <a:gdLst/>
              <a:ahLst/>
              <a:cxnLst/>
              <a:rect l="l" t="t" r="r" b="b"/>
              <a:pathLst>
                <a:path w="565" h="7105" extrusionOk="0">
                  <a:moveTo>
                    <a:pt x="13" y="0"/>
                  </a:moveTo>
                  <a:lnTo>
                    <a:pt x="0" y="6825"/>
                  </a:lnTo>
                  <a:cubicBezTo>
                    <a:pt x="0" y="6978"/>
                    <a:pt x="120" y="7098"/>
                    <a:pt x="272" y="7104"/>
                  </a:cubicBezTo>
                  <a:cubicBezTo>
                    <a:pt x="425" y="7098"/>
                    <a:pt x="551" y="6978"/>
                    <a:pt x="551" y="6825"/>
                  </a:cubicBezTo>
                  <a:lnTo>
                    <a:pt x="564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0"/>
            <p:cNvSpPr/>
            <p:nvPr/>
          </p:nvSpPr>
          <p:spPr>
            <a:xfrm>
              <a:off x="7127425" y="1817950"/>
              <a:ext cx="14125" cy="177625"/>
            </a:xfrm>
            <a:custGeom>
              <a:avLst/>
              <a:gdLst/>
              <a:ahLst/>
              <a:cxnLst/>
              <a:rect l="l" t="t" r="r" b="b"/>
              <a:pathLst>
                <a:path w="565" h="7105" extrusionOk="0">
                  <a:moveTo>
                    <a:pt x="13" y="1"/>
                  </a:moveTo>
                  <a:lnTo>
                    <a:pt x="13" y="1096"/>
                  </a:lnTo>
                  <a:lnTo>
                    <a:pt x="0" y="6832"/>
                  </a:lnTo>
                  <a:cubicBezTo>
                    <a:pt x="0" y="6985"/>
                    <a:pt x="120" y="7105"/>
                    <a:pt x="272" y="7105"/>
                  </a:cubicBezTo>
                  <a:cubicBezTo>
                    <a:pt x="325" y="7105"/>
                    <a:pt x="372" y="7091"/>
                    <a:pt x="418" y="7065"/>
                  </a:cubicBezTo>
                  <a:cubicBezTo>
                    <a:pt x="332" y="7018"/>
                    <a:pt x="279" y="6925"/>
                    <a:pt x="286" y="6832"/>
                  </a:cubicBezTo>
                  <a:lnTo>
                    <a:pt x="299" y="1242"/>
                  </a:lnTo>
                  <a:cubicBezTo>
                    <a:pt x="299" y="1163"/>
                    <a:pt x="359" y="1096"/>
                    <a:pt x="438" y="1096"/>
                  </a:cubicBezTo>
                  <a:lnTo>
                    <a:pt x="564" y="1096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0"/>
            <p:cNvSpPr/>
            <p:nvPr/>
          </p:nvSpPr>
          <p:spPr>
            <a:xfrm>
              <a:off x="7119625" y="1800850"/>
              <a:ext cx="30225" cy="32575"/>
            </a:xfrm>
            <a:custGeom>
              <a:avLst/>
              <a:gdLst/>
              <a:ahLst/>
              <a:cxnLst/>
              <a:rect l="l" t="t" r="r" b="b"/>
              <a:pathLst>
                <a:path w="1209" h="1303" extrusionOk="0">
                  <a:moveTo>
                    <a:pt x="0" y="1"/>
                  </a:moveTo>
                  <a:lnTo>
                    <a:pt x="0" y="1163"/>
                  </a:lnTo>
                  <a:cubicBezTo>
                    <a:pt x="0" y="1236"/>
                    <a:pt x="60" y="1302"/>
                    <a:pt x="133" y="1302"/>
                  </a:cubicBezTo>
                  <a:lnTo>
                    <a:pt x="1076" y="1302"/>
                  </a:lnTo>
                  <a:cubicBezTo>
                    <a:pt x="1149" y="1302"/>
                    <a:pt x="1208" y="1236"/>
                    <a:pt x="1208" y="1163"/>
                  </a:cubicBezTo>
                  <a:lnTo>
                    <a:pt x="120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0"/>
            <p:cNvSpPr/>
            <p:nvPr/>
          </p:nvSpPr>
          <p:spPr>
            <a:xfrm>
              <a:off x="7096700" y="1763175"/>
              <a:ext cx="76225" cy="47175"/>
            </a:xfrm>
            <a:custGeom>
              <a:avLst/>
              <a:gdLst/>
              <a:ahLst/>
              <a:cxnLst/>
              <a:rect l="l" t="t" r="r" b="b"/>
              <a:pathLst>
                <a:path w="3049" h="1887" extrusionOk="0">
                  <a:moveTo>
                    <a:pt x="1" y="1"/>
                  </a:moveTo>
                  <a:lnTo>
                    <a:pt x="1" y="353"/>
                  </a:lnTo>
                  <a:cubicBezTo>
                    <a:pt x="1" y="1196"/>
                    <a:pt x="678" y="1880"/>
                    <a:pt x="1521" y="1886"/>
                  </a:cubicBezTo>
                  <a:cubicBezTo>
                    <a:pt x="2364" y="1880"/>
                    <a:pt x="3048" y="1196"/>
                    <a:pt x="3042" y="353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0"/>
            <p:cNvSpPr/>
            <p:nvPr/>
          </p:nvSpPr>
          <p:spPr>
            <a:xfrm>
              <a:off x="7096550" y="1763175"/>
              <a:ext cx="76025" cy="47150"/>
            </a:xfrm>
            <a:custGeom>
              <a:avLst/>
              <a:gdLst/>
              <a:ahLst/>
              <a:cxnLst/>
              <a:rect l="l" t="t" r="r" b="b"/>
              <a:pathLst>
                <a:path w="3041" h="1886" extrusionOk="0">
                  <a:moveTo>
                    <a:pt x="0" y="1"/>
                  </a:moveTo>
                  <a:lnTo>
                    <a:pt x="0" y="353"/>
                  </a:lnTo>
                  <a:lnTo>
                    <a:pt x="0" y="459"/>
                  </a:lnTo>
                  <a:cubicBezTo>
                    <a:pt x="0" y="459"/>
                    <a:pt x="0" y="466"/>
                    <a:pt x="0" y="472"/>
                  </a:cubicBezTo>
                  <a:cubicBezTo>
                    <a:pt x="0" y="505"/>
                    <a:pt x="7" y="539"/>
                    <a:pt x="14" y="572"/>
                  </a:cubicBezTo>
                  <a:cubicBezTo>
                    <a:pt x="119" y="1336"/>
                    <a:pt x="772" y="1885"/>
                    <a:pt x="1515" y="1885"/>
                  </a:cubicBezTo>
                  <a:cubicBezTo>
                    <a:pt x="1618" y="1885"/>
                    <a:pt x="1722" y="1875"/>
                    <a:pt x="1826" y="1853"/>
                  </a:cubicBezTo>
                  <a:cubicBezTo>
                    <a:pt x="1275" y="1740"/>
                    <a:pt x="830" y="1335"/>
                    <a:pt x="671" y="798"/>
                  </a:cubicBezTo>
                  <a:cubicBezTo>
                    <a:pt x="638" y="685"/>
                    <a:pt x="717" y="572"/>
                    <a:pt x="837" y="572"/>
                  </a:cubicBezTo>
                  <a:lnTo>
                    <a:pt x="3028" y="572"/>
                  </a:lnTo>
                  <a:cubicBezTo>
                    <a:pt x="3034" y="499"/>
                    <a:pt x="3041" y="426"/>
                    <a:pt x="3041" y="353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0"/>
            <p:cNvSpPr/>
            <p:nvPr/>
          </p:nvSpPr>
          <p:spPr>
            <a:xfrm>
              <a:off x="7096200" y="1701775"/>
              <a:ext cx="77050" cy="62425"/>
            </a:xfrm>
            <a:custGeom>
              <a:avLst/>
              <a:gdLst/>
              <a:ahLst/>
              <a:cxnLst/>
              <a:rect l="l" t="t" r="r" b="b"/>
              <a:pathLst>
                <a:path w="3082" h="2497" extrusionOk="0">
                  <a:moveTo>
                    <a:pt x="1541" y="0"/>
                  </a:moveTo>
                  <a:cubicBezTo>
                    <a:pt x="685" y="0"/>
                    <a:pt x="1" y="704"/>
                    <a:pt x="21" y="1554"/>
                  </a:cubicBezTo>
                  <a:lnTo>
                    <a:pt x="21" y="2497"/>
                  </a:lnTo>
                  <a:lnTo>
                    <a:pt x="3062" y="2497"/>
                  </a:lnTo>
                  <a:lnTo>
                    <a:pt x="3062" y="1554"/>
                  </a:lnTo>
                  <a:cubicBezTo>
                    <a:pt x="3082" y="704"/>
                    <a:pt x="2398" y="0"/>
                    <a:pt x="1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0"/>
            <p:cNvSpPr/>
            <p:nvPr/>
          </p:nvSpPr>
          <p:spPr>
            <a:xfrm>
              <a:off x="7096550" y="1702375"/>
              <a:ext cx="45825" cy="61825"/>
            </a:xfrm>
            <a:custGeom>
              <a:avLst/>
              <a:gdLst/>
              <a:ahLst/>
              <a:cxnLst/>
              <a:rect l="l" t="t" r="r" b="b"/>
              <a:pathLst>
                <a:path w="1833" h="2473" extrusionOk="0">
                  <a:moveTo>
                    <a:pt x="1533" y="0"/>
                  </a:moveTo>
                  <a:cubicBezTo>
                    <a:pt x="706" y="0"/>
                    <a:pt x="1" y="670"/>
                    <a:pt x="7" y="1530"/>
                  </a:cubicBezTo>
                  <a:lnTo>
                    <a:pt x="7" y="2473"/>
                  </a:lnTo>
                  <a:lnTo>
                    <a:pt x="611" y="2473"/>
                  </a:lnTo>
                  <a:lnTo>
                    <a:pt x="611" y="1530"/>
                  </a:lnTo>
                  <a:cubicBezTo>
                    <a:pt x="611" y="806"/>
                    <a:pt x="1116" y="176"/>
                    <a:pt x="1833" y="30"/>
                  </a:cubicBezTo>
                  <a:cubicBezTo>
                    <a:pt x="1732" y="10"/>
                    <a:pt x="1631" y="0"/>
                    <a:pt x="15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0"/>
            <p:cNvSpPr/>
            <p:nvPr/>
          </p:nvSpPr>
          <p:spPr>
            <a:xfrm>
              <a:off x="6906000" y="1650150"/>
              <a:ext cx="115550" cy="221600"/>
            </a:xfrm>
            <a:custGeom>
              <a:avLst/>
              <a:gdLst/>
              <a:ahLst/>
              <a:cxnLst/>
              <a:rect l="l" t="t" r="r" b="b"/>
              <a:pathLst>
                <a:path w="4622" h="8864" extrusionOk="0">
                  <a:moveTo>
                    <a:pt x="346" y="1"/>
                  </a:moveTo>
                  <a:cubicBezTo>
                    <a:pt x="266" y="1"/>
                    <a:pt x="180" y="34"/>
                    <a:pt x="120" y="87"/>
                  </a:cubicBezTo>
                  <a:cubicBezTo>
                    <a:pt x="47" y="153"/>
                    <a:pt x="1" y="246"/>
                    <a:pt x="1" y="353"/>
                  </a:cubicBezTo>
                  <a:lnTo>
                    <a:pt x="1" y="8519"/>
                  </a:lnTo>
                  <a:cubicBezTo>
                    <a:pt x="1" y="8705"/>
                    <a:pt x="153" y="8864"/>
                    <a:pt x="346" y="8864"/>
                  </a:cubicBezTo>
                  <a:cubicBezTo>
                    <a:pt x="366" y="8864"/>
                    <a:pt x="379" y="8864"/>
                    <a:pt x="399" y="8857"/>
                  </a:cubicBezTo>
                  <a:lnTo>
                    <a:pt x="4621" y="8246"/>
                  </a:lnTo>
                  <a:lnTo>
                    <a:pt x="4621" y="61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0"/>
            <p:cNvSpPr/>
            <p:nvPr/>
          </p:nvSpPr>
          <p:spPr>
            <a:xfrm>
              <a:off x="7247100" y="1650000"/>
              <a:ext cx="115525" cy="222100"/>
            </a:xfrm>
            <a:custGeom>
              <a:avLst/>
              <a:gdLst/>
              <a:ahLst/>
              <a:cxnLst/>
              <a:rect l="l" t="t" r="r" b="b"/>
              <a:pathLst>
                <a:path w="4621" h="8884" extrusionOk="0">
                  <a:moveTo>
                    <a:pt x="4289" y="0"/>
                  </a:moveTo>
                  <a:lnTo>
                    <a:pt x="0" y="624"/>
                  </a:lnTo>
                  <a:lnTo>
                    <a:pt x="0" y="8259"/>
                  </a:lnTo>
                  <a:lnTo>
                    <a:pt x="4282" y="8883"/>
                  </a:lnTo>
                  <a:lnTo>
                    <a:pt x="4309" y="8883"/>
                  </a:lnTo>
                  <a:lnTo>
                    <a:pt x="4322" y="8876"/>
                  </a:lnTo>
                  <a:lnTo>
                    <a:pt x="4435" y="8876"/>
                  </a:lnTo>
                  <a:lnTo>
                    <a:pt x="4521" y="8803"/>
                  </a:lnTo>
                  <a:cubicBezTo>
                    <a:pt x="4581" y="8744"/>
                    <a:pt x="4621" y="8664"/>
                    <a:pt x="4621" y="8578"/>
                  </a:cubicBezTo>
                  <a:lnTo>
                    <a:pt x="4621" y="299"/>
                  </a:lnTo>
                  <a:cubicBezTo>
                    <a:pt x="4621" y="133"/>
                    <a:pt x="4488" y="0"/>
                    <a:pt x="43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0"/>
            <p:cNvSpPr/>
            <p:nvPr/>
          </p:nvSpPr>
          <p:spPr>
            <a:xfrm>
              <a:off x="7088075" y="1983600"/>
              <a:ext cx="93650" cy="13975"/>
            </a:xfrm>
            <a:custGeom>
              <a:avLst/>
              <a:gdLst/>
              <a:ahLst/>
              <a:cxnLst/>
              <a:rect l="l" t="t" r="r" b="b"/>
              <a:pathLst>
                <a:path w="3746" h="559" extrusionOk="0">
                  <a:moveTo>
                    <a:pt x="366" y="1"/>
                  </a:moveTo>
                  <a:cubicBezTo>
                    <a:pt x="1" y="1"/>
                    <a:pt x="1" y="558"/>
                    <a:pt x="366" y="558"/>
                  </a:cubicBezTo>
                  <a:lnTo>
                    <a:pt x="3373" y="558"/>
                  </a:lnTo>
                  <a:cubicBezTo>
                    <a:pt x="3745" y="558"/>
                    <a:pt x="3745" y="1"/>
                    <a:pt x="33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0"/>
            <p:cNvSpPr/>
            <p:nvPr/>
          </p:nvSpPr>
          <p:spPr>
            <a:xfrm>
              <a:off x="7088075" y="1983600"/>
              <a:ext cx="31225" cy="13975"/>
            </a:xfrm>
            <a:custGeom>
              <a:avLst/>
              <a:gdLst/>
              <a:ahLst/>
              <a:cxnLst/>
              <a:rect l="l" t="t" r="r" b="b"/>
              <a:pathLst>
                <a:path w="1249" h="559" extrusionOk="0">
                  <a:moveTo>
                    <a:pt x="366" y="1"/>
                  </a:moveTo>
                  <a:cubicBezTo>
                    <a:pt x="1" y="1"/>
                    <a:pt x="1" y="558"/>
                    <a:pt x="366" y="558"/>
                  </a:cubicBezTo>
                  <a:lnTo>
                    <a:pt x="1249" y="558"/>
                  </a:lnTo>
                  <a:cubicBezTo>
                    <a:pt x="1090" y="558"/>
                    <a:pt x="970" y="432"/>
                    <a:pt x="970" y="279"/>
                  </a:cubicBezTo>
                  <a:cubicBezTo>
                    <a:pt x="970" y="127"/>
                    <a:pt x="1090" y="1"/>
                    <a:pt x="12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0"/>
            <p:cNvSpPr/>
            <p:nvPr/>
          </p:nvSpPr>
          <p:spPr>
            <a:xfrm>
              <a:off x="7127925" y="1777950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cubicBezTo>
                    <a:pt x="0" y="432"/>
                    <a:pt x="120" y="552"/>
                    <a:pt x="272" y="552"/>
                  </a:cubicBezTo>
                  <a:cubicBezTo>
                    <a:pt x="425" y="552"/>
                    <a:pt x="551" y="432"/>
                    <a:pt x="551" y="280"/>
                  </a:cubicBez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0"/>
            <p:cNvSpPr/>
            <p:nvPr/>
          </p:nvSpPr>
          <p:spPr>
            <a:xfrm>
              <a:off x="7136225" y="1725425"/>
              <a:ext cx="10625" cy="10325"/>
            </a:xfrm>
            <a:custGeom>
              <a:avLst/>
              <a:gdLst/>
              <a:ahLst/>
              <a:cxnLst/>
              <a:rect l="l" t="t" r="r" b="b"/>
              <a:pathLst>
                <a:path w="425" h="413" extrusionOk="0">
                  <a:moveTo>
                    <a:pt x="216" y="0"/>
                  </a:moveTo>
                  <a:cubicBezTo>
                    <a:pt x="191" y="0"/>
                    <a:pt x="166" y="10"/>
                    <a:pt x="146" y="30"/>
                  </a:cubicBezTo>
                  <a:lnTo>
                    <a:pt x="40" y="137"/>
                  </a:lnTo>
                  <a:cubicBezTo>
                    <a:pt x="0" y="176"/>
                    <a:pt x="0" y="236"/>
                    <a:pt x="40" y="276"/>
                  </a:cubicBezTo>
                  <a:lnTo>
                    <a:pt x="146" y="382"/>
                  </a:lnTo>
                  <a:cubicBezTo>
                    <a:pt x="166" y="402"/>
                    <a:pt x="191" y="412"/>
                    <a:pt x="216" y="412"/>
                  </a:cubicBezTo>
                  <a:cubicBezTo>
                    <a:pt x="241" y="412"/>
                    <a:pt x="266" y="402"/>
                    <a:pt x="286" y="382"/>
                  </a:cubicBezTo>
                  <a:lnTo>
                    <a:pt x="392" y="276"/>
                  </a:lnTo>
                  <a:cubicBezTo>
                    <a:pt x="425" y="236"/>
                    <a:pt x="425" y="176"/>
                    <a:pt x="392" y="137"/>
                  </a:cubicBezTo>
                  <a:lnTo>
                    <a:pt x="286" y="30"/>
                  </a:lnTo>
                  <a:cubicBezTo>
                    <a:pt x="266" y="10"/>
                    <a:pt x="241" y="0"/>
                    <a:pt x="2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0"/>
            <p:cNvSpPr/>
            <p:nvPr/>
          </p:nvSpPr>
          <p:spPr>
            <a:xfrm>
              <a:off x="7136225" y="1743175"/>
              <a:ext cx="10800" cy="10200"/>
            </a:xfrm>
            <a:custGeom>
              <a:avLst/>
              <a:gdLst/>
              <a:ahLst/>
              <a:cxnLst/>
              <a:rect l="l" t="t" r="r" b="b"/>
              <a:pathLst>
                <a:path w="432" h="408" extrusionOk="0">
                  <a:moveTo>
                    <a:pt x="216" y="1"/>
                  </a:moveTo>
                  <a:cubicBezTo>
                    <a:pt x="191" y="1"/>
                    <a:pt x="166" y="11"/>
                    <a:pt x="146" y="31"/>
                  </a:cubicBezTo>
                  <a:lnTo>
                    <a:pt x="40" y="137"/>
                  </a:lnTo>
                  <a:cubicBezTo>
                    <a:pt x="0" y="177"/>
                    <a:pt x="0" y="237"/>
                    <a:pt x="40" y="276"/>
                  </a:cubicBezTo>
                  <a:lnTo>
                    <a:pt x="146" y="383"/>
                  </a:lnTo>
                  <a:cubicBezTo>
                    <a:pt x="166" y="399"/>
                    <a:pt x="191" y="408"/>
                    <a:pt x="216" y="408"/>
                  </a:cubicBezTo>
                  <a:cubicBezTo>
                    <a:pt x="241" y="408"/>
                    <a:pt x="266" y="399"/>
                    <a:pt x="286" y="383"/>
                  </a:cubicBezTo>
                  <a:lnTo>
                    <a:pt x="392" y="276"/>
                  </a:lnTo>
                  <a:cubicBezTo>
                    <a:pt x="432" y="237"/>
                    <a:pt x="432" y="177"/>
                    <a:pt x="392" y="137"/>
                  </a:cubicBezTo>
                  <a:lnTo>
                    <a:pt x="286" y="31"/>
                  </a:lnTo>
                  <a:cubicBezTo>
                    <a:pt x="266" y="11"/>
                    <a:pt x="241" y="1"/>
                    <a:pt x="21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0"/>
            <p:cNvSpPr/>
            <p:nvPr/>
          </p:nvSpPr>
          <p:spPr>
            <a:xfrm>
              <a:off x="7145175" y="1734350"/>
              <a:ext cx="10650" cy="10175"/>
            </a:xfrm>
            <a:custGeom>
              <a:avLst/>
              <a:gdLst/>
              <a:ahLst/>
              <a:cxnLst/>
              <a:rect l="l" t="t" r="r" b="b"/>
              <a:pathLst>
                <a:path w="426" h="407" extrusionOk="0">
                  <a:moveTo>
                    <a:pt x="210" y="0"/>
                  </a:moveTo>
                  <a:cubicBezTo>
                    <a:pt x="185" y="0"/>
                    <a:pt x="160" y="9"/>
                    <a:pt x="140" y="25"/>
                  </a:cubicBezTo>
                  <a:lnTo>
                    <a:pt x="34" y="131"/>
                  </a:lnTo>
                  <a:cubicBezTo>
                    <a:pt x="1" y="171"/>
                    <a:pt x="1" y="231"/>
                    <a:pt x="34" y="271"/>
                  </a:cubicBezTo>
                  <a:lnTo>
                    <a:pt x="140" y="377"/>
                  </a:lnTo>
                  <a:cubicBezTo>
                    <a:pt x="160" y="397"/>
                    <a:pt x="185" y="407"/>
                    <a:pt x="210" y="407"/>
                  </a:cubicBezTo>
                  <a:cubicBezTo>
                    <a:pt x="235" y="407"/>
                    <a:pt x="259" y="397"/>
                    <a:pt x="279" y="377"/>
                  </a:cubicBezTo>
                  <a:lnTo>
                    <a:pt x="386" y="271"/>
                  </a:lnTo>
                  <a:cubicBezTo>
                    <a:pt x="425" y="231"/>
                    <a:pt x="425" y="171"/>
                    <a:pt x="386" y="131"/>
                  </a:cubicBezTo>
                  <a:lnTo>
                    <a:pt x="279" y="25"/>
                  </a:lnTo>
                  <a:cubicBezTo>
                    <a:pt x="259" y="9"/>
                    <a:pt x="235" y="0"/>
                    <a:pt x="2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0"/>
            <p:cNvSpPr/>
            <p:nvPr/>
          </p:nvSpPr>
          <p:spPr>
            <a:xfrm>
              <a:off x="7081950" y="1756875"/>
              <a:ext cx="105575" cy="13800"/>
            </a:xfrm>
            <a:custGeom>
              <a:avLst/>
              <a:gdLst/>
              <a:ahLst/>
              <a:cxnLst/>
              <a:rect l="l" t="t" r="r" b="b"/>
              <a:pathLst>
                <a:path w="4223" h="552" extrusionOk="0">
                  <a:moveTo>
                    <a:pt x="345" y="1"/>
                  </a:moveTo>
                  <a:cubicBezTo>
                    <a:pt x="0" y="14"/>
                    <a:pt x="0" y="532"/>
                    <a:pt x="345" y="552"/>
                  </a:cubicBezTo>
                  <a:lnTo>
                    <a:pt x="3877" y="552"/>
                  </a:lnTo>
                  <a:cubicBezTo>
                    <a:pt x="4223" y="532"/>
                    <a:pt x="4223" y="14"/>
                    <a:pt x="3877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0"/>
            <p:cNvSpPr/>
            <p:nvPr/>
          </p:nvSpPr>
          <p:spPr>
            <a:xfrm>
              <a:off x="7081950" y="1756875"/>
              <a:ext cx="23750" cy="13800"/>
            </a:xfrm>
            <a:custGeom>
              <a:avLst/>
              <a:gdLst/>
              <a:ahLst/>
              <a:cxnLst/>
              <a:rect l="l" t="t" r="r" b="b"/>
              <a:pathLst>
                <a:path w="950" h="552" extrusionOk="0">
                  <a:moveTo>
                    <a:pt x="345" y="1"/>
                  </a:moveTo>
                  <a:cubicBezTo>
                    <a:pt x="0" y="14"/>
                    <a:pt x="0" y="532"/>
                    <a:pt x="345" y="552"/>
                  </a:cubicBezTo>
                  <a:lnTo>
                    <a:pt x="949" y="552"/>
                  </a:lnTo>
                  <a:cubicBezTo>
                    <a:pt x="797" y="552"/>
                    <a:pt x="677" y="425"/>
                    <a:pt x="677" y="273"/>
                  </a:cubicBezTo>
                  <a:cubicBezTo>
                    <a:pt x="677" y="120"/>
                    <a:pt x="797" y="1"/>
                    <a:pt x="94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4" name="Google Shape;6884;p50"/>
          <p:cNvGrpSpPr/>
          <p:nvPr/>
        </p:nvGrpSpPr>
        <p:grpSpPr>
          <a:xfrm>
            <a:off x="6860047" y="1897475"/>
            <a:ext cx="456975" cy="277200"/>
            <a:chOff x="6170875" y="1685175"/>
            <a:chExt cx="456975" cy="277200"/>
          </a:xfrm>
        </p:grpSpPr>
        <p:sp>
          <p:nvSpPr>
            <p:cNvPr id="6885" name="Google Shape;6885;p50"/>
            <p:cNvSpPr/>
            <p:nvPr/>
          </p:nvSpPr>
          <p:spPr>
            <a:xfrm>
              <a:off x="6171050" y="1685675"/>
              <a:ext cx="388075" cy="225925"/>
            </a:xfrm>
            <a:custGeom>
              <a:avLst/>
              <a:gdLst/>
              <a:ahLst/>
              <a:cxnLst/>
              <a:rect l="l" t="t" r="r" b="b"/>
              <a:pathLst>
                <a:path w="15523" h="9037" extrusionOk="0">
                  <a:moveTo>
                    <a:pt x="910" y="0"/>
                  </a:moveTo>
                  <a:cubicBezTo>
                    <a:pt x="405" y="0"/>
                    <a:pt x="0" y="412"/>
                    <a:pt x="0" y="917"/>
                  </a:cubicBezTo>
                  <a:lnTo>
                    <a:pt x="0" y="9036"/>
                  </a:lnTo>
                  <a:lnTo>
                    <a:pt x="15516" y="9036"/>
                  </a:lnTo>
                  <a:lnTo>
                    <a:pt x="15516" y="837"/>
                  </a:lnTo>
                  <a:cubicBezTo>
                    <a:pt x="15523" y="372"/>
                    <a:pt x="15151" y="0"/>
                    <a:pt x="146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0"/>
            <p:cNvSpPr/>
            <p:nvPr/>
          </p:nvSpPr>
          <p:spPr>
            <a:xfrm>
              <a:off x="6223325" y="1708750"/>
              <a:ext cx="309900" cy="179775"/>
            </a:xfrm>
            <a:custGeom>
              <a:avLst/>
              <a:gdLst/>
              <a:ahLst/>
              <a:cxnLst/>
              <a:rect l="l" t="t" r="r" b="b"/>
              <a:pathLst>
                <a:path w="12396" h="7191" extrusionOk="0">
                  <a:moveTo>
                    <a:pt x="127" y="0"/>
                  </a:moveTo>
                  <a:cubicBezTo>
                    <a:pt x="54" y="0"/>
                    <a:pt x="1" y="60"/>
                    <a:pt x="1" y="126"/>
                  </a:cubicBezTo>
                  <a:lnTo>
                    <a:pt x="1" y="7058"/>
                  </a:lnTo>
                  <a:cubicBezTo>
                    <a:pt x="1" y="7131"/>
                    <a:pt x="54" y="7190"/>
                    <a:pt x="127" y="7190"/>
                  </a:cubicBezTo>
                  <a:lnTo>
                    <a:pt x="12270" y="7190"/>
                  </a:lnTo>
                  <a:cubicBezTo>
                    <a:pt x="12343" y="7190"/>
                    <a:pt x="12396" y="7131"/>
                    <a:pt x="12396" y="7058"/>
                  </a:cubicBezTo>
                  <a:lnTo>
                    <a:pt x="12396" y="126"/>
                  </a:lnTo>
                  <a:cubicBezTo>
                    <a:pt x="12396" y="53"/>
                    <a:pt x="12343" y="0"/>
                    <a:pt x="1227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0"/>
            <p:cNvSpPr/>
            <p:nvPr/>
          </p:nvSpPr>
          <p:spPr>
            <a:xfrm>
              <a:off x="6223150" y="1709075"/>
              <a:ext cx="309250" cy="179625"/>
            </a:xfrm>
            <a:custGeom>
              <a:avLst/>
              <a:gdLst/>
              <a:ahLst/>
              <a:cxnLst/>
              <a:rect l="l" t="t" r="r" b="b"/>
              <a:pathLst>
                <a:path w="12370" h="7185" extrusionOk="0">
                  <a:moveTo>
                    <a:pt x="81" y="1"/>
                  </a:moveTo>
                  <a:cubicBezTo>
                    <a:pt x="34" y="20"/>
                    <a:pt x="8" y="67"/>
                    <a:pt x="8" y="120"/>
                  </a:cubicBezTo>
                  <a:lnTo>
                    <a:pt x="8" y="7045"/>
                  </a:lnTo>
                  <a:cubicBezTo>
                    <a:pt x="1" y="7118"/>
                    <a:pt x="61" y="7177"/>
                    <a:pt x="134" y="7184"/>
                  </a:cubicBezTo>
                  <a:lnTo>
                    <a:pt x="12277" y="7184"/>
                  </a:lnTo>
                  <a:cubicBezTo>
                    <a:pt x="12310" y="7184"/>
                    <a:pt x="12343" y="7164"/>
                    <a:pt x="12370" y="7138"/>
                  </a:cubicBezTo>
                  <a:cubicBezTo>
                    <a:pt x="6952" y="5152"/>
                    <a:pt x="1488" y="1089"/>
                    <a:pt x="81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0"/>
            <p:cNvSpPr/>
            <p:nvPr/>
          </p:nvSpPr>
          <p:spPr>
            <a:xfrm>
              <a:off x="6171050" y="1685175"/>
              <a:ext cx="29075" cy="226425"/>
            </a:xfrm>
            <a:custGeom>
              <a:avLst/>
              <a:gdLst/>
              <a:ahLst/>
              <a:cxnLst/>
              <a:rect l="l" t="t" r="r" b="b"/>
              <a:pathLst>
                <a:path w="1163" h="9057" extrusionOk="0">
                  <a:moveTo>
                    <a:pt x="1162" y="0"/>
                  </a:moveTo>
                  <a:lnTo>
                    <a:pt x="850" y="20"/>
                  </a:lnTo>
                  <a:cubicBezTo>
                    <a:pt x="372" y="54"/>
                    <a:pt x="0" y="452"/>
                    <a:pt x="0" y="937"/>
                  </a:cubicBezTo>
                  <a:lnTo>
                    <a:pt x="0" y="9056"/>
                  </a:lnTo>
                  <a:lnTo>
                    <a:pt x="1162" y="9056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0"/>
            <p:cNvSpPr/>
            <p:nvPr/>
          </p:nvSpPr>
          <p:spPr>
            <a:xfrm>
              <a:off x="6170875" y="1910575"/>
              <a:ext cx="456975" cy="51800"/>
            </a:xfrm>
            <a:custGeom>
              <a:avLst/>
              <a:gdLst/>
              <a:ahLst/>
              <a:cxnLst/>
              <a:rect l="l" t="t" r="r" b="b"/>
              <a:pathLst>
                <a:path w="18279" h="2072" extrusionOk="0">
                  <a:moveTo>
                    <a:pt x="7" y="0"/>
                  </a:moveTo>
                  <a:lnTo>
                    <a:pt x="7" y="724"/>
                  </a:lnTo>
                  <a:cubicBezTo>
                    <a:pt x="1" y="1461"/>
                    <a:pt x="605" y="2065"/>
                    <a:pt x="1342" y="2072"/>
                  </a:cubicBezTo>
                  <a:lnTo>
                    <a:pt x="16937" y="2065"/>
                  </a:lnTo>
                  <a:cubicBezTo>
                    <a:pt x="17681" y="2065"/>
                    <a:pt x="18278" y="1461"/>
                    <a:pt x="18278" y="724"/>
                  </a:cubicBezTo>
                  <a:lnTo>
                    <a:pt x="18278" y="140"/>
                  </a:lnTo>
                  <a:cubicBezTo>
                    <a:pt x="18278" y="67"/>
                    <a:pt x="18212" y="0"/>
                    <a:pt x="1813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0"/>
            <p:cNvSpPr/>
            <p:nvPr/>
          </p:nvSpPr>
          <p:spPr>
            <a:xfrm>
              <a:off x="6414375" y="1910575"/>
              <a:ext cx="97450" cy="23100"/>
            </a:xfrm>
            <a:custGeom>
              <a:avLst/>
              <a:gdLst/>
              <a:ahLst/>
              <a:cxnLst/>
              <a:rect l="l" t="t" r="r" b="b"/>
              <a:pathLst>
                <a:path w="3898" h="924" extrusionOk="0">
                  <a:moveTo>
                    <a:pt x="0" y="0"/>
                  </a:moveTo>
                  <a:lnTo>
                    <a:pt x="306" y="717"/>
                  </a:lnTo>
                  <a:cubicBezTo>
                    <a:pt x="359" y="844"/>
                    <a:pt x="485" y="923"/>
                    <a:pt x="624" y="923"/>
                  </a:cubicBezTo>
                  <a:lnTo>
                    <a:pt x="3280" y="923"/>
                  </a:lnTo>
                  <a:cubicBezTo>
                    <a:pt x="3413" y="923"/>
                    <a:pt x="3539" y="844"/>
                    <a:pt x="3592" y="717"/>
                  </a:cubicBezTo>
                  <a:lnTo>
                    <a:pt x="389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0"/>
            <p:cNvSpPr/>
            <p:nvPr/>
          </p:nvSpPr>
          <p:spPr>
            <a:xfrm>
              <a:off x="6171050" y="1910575"/>
              <a:ext cx="144100" cy="51650"/>
            </a:xfrm>
            <a:custGeom>
              <a:avLst/>
              <a:gdLst/>
              <a:ahLst/>
              <a:cxnLst/>
              <a:rect l="l" t="t" r="r" b="b"/>
              <a:pathLst>
                <a:path w="5764" h="2066" extrusionOk="0">
                  <a:moveTo>
                    <a:pt x="0" y="0"/>
                  </a:moveTo>
                  <a:lnTo>
                    <a:pt x="0" y="724"/>
                  </a:lnTo>
                  <a:cubicBezTo>
                    <a:pt x="0" y="1461"/>
                    <a:pt x="598" y="2065"/>
                    <a:pt x="1341" y="2065"/>
                  </a:cubicBezTo>
                  <a:lnTo>
                    <a:pt x="5763" y="2065"/>
                  </a:lnTo>
                  <a:lnTo>
                    <a:pt x="576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0"/>
            <p:cNvSpPr/>
            <p:nvPr/>
          </p:nvSpPr>
          <p:spPr>
            <a:xfrm>
              <a:off x="6203575" y="1929150"/>
              <a:ext cx="32050" cy="13825"/>
            </a:xfrm>
            <a:custGeom>
              <a:avLst/>
              <a:gdLst/>
              <a:ahLst/>
              <a:cxnLst/>
              <a:rect l="l" t="t" r="r" b="b"/>
              <a:pathLst>
                <a:path w="1282" h="553" extrusionOk="0">
                  <a:moveTo>
                    <a:pt x="359" y="1"/>
                  </a:moveTo>
                  <a:cubicBezTo>
                    <a:pt x="1" y="1"/>
                    <a:pt x="3" y="552"/>
                    <a:pt x="366" y="552"/>
                  </a:cubicBezTo>
                  <a:lnTo>
                    <a:pt x="917" y="552"/>
                  </a:lnTo>
                  <a:cubicBezTo>
                    <a:pt x="1282" y="552"/>
                    <a:pt x="1282" y="1"/>
                    <a:pt x="917" y="1"/>
                  </a:cubicBezTo>
                  <a:lnTo>
                    <a:pt x="366" y="1"/>
                  </a:lnTo>
                  <a:cubicBezTo>
                    <a:pt x="364" y="1"/>
                    <a:pt x="361" y="1"/>
                    <a:pt x="359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0"/>
            <p:cNvSpPr/>
            <p:nvPr/>
          </p:nvSpPr>
          <p:spPr>
            <a:xfrm>
              <a:off x="6239250" y="1929150"/>
              <a:ext cx="32225" cy="13825"/>
            </a:xfrm>
            <a:custGeom>
              <a:avLst/>
              <a:gdLst/>
              <a:ahLst/>
              <a:cxnLst/>
              <a:rect l="l" t="t" r="r" b="b"/>
              <a:pathLst>
                <a:path w="1289" h="553" extrusionOk="0">
                  <a:moveTo>
                    <a:pt x="366" y="1"/>
                  </a:moveTo>
                  <a:cubicBezTo>
                    <a:pt x="1" y="1"/>
                    <a:pt x="3" y="552"/>
                    <a:pt x="373" y="552"/>
                  </a:cubicBezTo>
                  <a:lnTo>
                    <a:pt x="924" y="552"/>
                  </a:lnTo>
                  <a:cubicBezTo>
                    <a:pt x="1289" y="552"/>
                    <a:pt x="1289" y="1"/>
                    <a:pt x="924" y="1"/>
                  </a:cubicBezTo>
                  <a:lnTo>
                    <a:pt x="373" y="1"/>
                  </a:lnTo>
                  <a:cubicBezTo>
                    <a:pt x="371" y="1"/>
                    <a:pt x="368" y="1"/>
                    <a:pt x="36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0"/>
            <p:cNvSpPr/>
            <p:nvPr/>
          </p:nvSpPr>
          <p:spPr>
            <a:xfrm>
              <a:off x="6304150" y="1722975"/>
              <a:ext cx="13800" cy="151275"/>
            </a:xfrm>
            <a:custGeom>
              <a:avLst/>
              <a:gdLst/>
              <a:ahLst/>
              <a:cxnLst/>
              <a:rect l="l" t="t" r="r" b="b"/>
              <a:pathLst>
                <a:path w="552" h="6051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5772"/>
                  </a:lnTo>
                  <a:cubicBezTo>
                    <a:pt x="1" y="5924"/>
                    <a:pt x="127" y="6050"/>
                    <a:pt x="280" y="6050"/>
                  </a:cubicBezTo>
                  <a:cubicBezTo>
                    <a:pt x="432" y="6050"/>
                    <a:pt x="552" y="5924"/>
                    <a:pt x="552" y="5772"/>
                  </a:cubicBez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0"/>
            <p:cNvSpPr/>
            <p:nvPr/>
          </p:nvSpPr>
          <p:spPr>
            <a:xfrm>
              <a:off x="6333200" y="1744750"/>
              <a:ext cx="176125" cy="108750"/>
            </a:xfrm>
            <a:custGeom>
              <a:avLst/>
              <a:gdLst/>
              <a:ahLst/>
              <a:cxnLst/>
              <a:rect l="l" t="t" r="r" b="b"/>
              <a:pathLst>
                <a:path w="7045" h="4350" extrusionOk="0">
                  <a:moveTo>
                    <a:pt x="1820" y="552"/>
                  </a:moveTo>
                  <a:cubicBezTo>
                    <a:pt x="1939" y="552"/>
                    <a:pt x="2059" y="632"/>
                    <a:pt x="2059" y="791"/>
                  </a:cubicBezTo>
                  <a:lnTo>
                    <a:pt x="2059" y="1886"/>
                  </a:lnTo>
                  <a:lnTo>
                    <a:pt x="1581" y="1886"/>
                  </a:lnTo>
                  <a:lnTo>
                    <a:pt x="1581" y="791"/>
                  </a:lnTo>
                  <a:cubicBezTo>
                    <a:pt x="1581" y="632"/>
                    <a:pt x="1700" y="552"/>
                    <a:pt x="1820" y="552"/>
                  </a:cubicBezTo>
                  <a:close/>
                  <a:moveTo>
                    <a:pt x="3878" y="1055"/>
                  </a:moveTo>
                  <a:cubicBezTo>
                    <a:pt x="4002" y="1055"/>
                    <a:pt x="4127" y="1140"/>
                    <a:pt x="4117" y="1309"/>
                  </a:cubicBezTo>
                  <a:lnTo>
                    <a:pt x="4117" y="1900"/>
                  </a:lnTo>
                  <a:lnTo>
                    <a:pt x="3639" y="1900"/>
                  </a:lnTo>
                  <a:lnTo>
                    <a:pt x="3639" y="1309"/>
                  </a:lnTo>
                  <a:cubicBezTo>
                    <a:pt x="3629" y="1140"/>
                    <a:pt x="3754" y="1055"/>
                    <a:pt x="3878" y="1055"/>
                  </a:cubicBezTo>
                  <a:close/>
                  <a:moveTo>
                    <a:pt x="5139" y="2457"/>
                  </a:moveTo>
                  <a:lnTo>
                    <a:pt x="5139" y="3367"/>
                  </a:lnTo>
                  <a:cubicBezTo>
                    <a:pt x="5149" y="3536"/>
                    <a:pt x="5027" y="3621"/>
                    <a:pt x="4904" y="3621"/>
                  </a:cubicBezTo>
                  <a:cubicBezTo>
                    <a:pt x="4781" y="3621"/>
                    <a:pt x="4658" y="3536"/>
                    <a:pt x="4668" y="3367"/>
                  </a:cubicBezTo>
                  <a:lnTo>
                    <a:pt x="4668" y="2457"/>
                  </a:lnTo>
                  <a:close/>
                  <a:moveTo>
                    <a:pt x="3088" y="2444"/>
                  </a:moveTo>
                  <a:lnTo>
                    <a:pt x="3088" y="3553"/>
                  </a:lnTo>
                  <a:cubicBezTo>
                    <a:pt x="3098" y="3722"/>
                    <a:pt x="2973" y="3807"/>
                    <a:pt x="2849" y="3807"/>
                  </a:cubicBezTo>
                  <a:cubicBezTo>
                    <a:pt x="2724" y="3807"/>
                    <a:pt x="2600" y="3722"/>
                    <a:pt x="2610" y="3553"/>
                  </a:cubicBezTo>
                  <a:lnTo>
                    <a:pt x="2610" y="2444"/>
                  </a:lnTo>
                  <a:close/>
                  <a:moveTo>
                    <a:pt x="1820" y="1"/>
                  </a:moveTo>
                  <a:cubicBezTo>
                    <a:pt x="1382" y="1"/>
                    <a:pt x="1030" y="353"/>
                    <a:pt x="1030" y="791"/>
                  </a:cubicBezTo>
                  <a:lnTo>
                    <a:pt x="1030" y="1880"/>
                  </a:lnTo>
                  <a:lnTo>
                    <a:pt x="353" y="1880"/>
                  </a:lnTo>
                  <a:cubicBezTo>
                    <a:pt x="1" y="1900"/>
                    <a:pt x="1" y="2418"/>
                    <a:pt x="353" y="2437"/>
                  </a:cubicBezTo>
                  <a:lnTo>
                    <a:pt x="2059" y="2444"/>
                  </a:lnTo>
                  <a:lnTo>
                    <a:pt x="2059" y="3553"/>
                  </a:lnTo>
                  <a:cubicBezTo>
                    <a:pt x="2059" y="3991"/>
                    <a:pt x="2411" y="4350"/>
                    <a:pt x="2849" y="4350"/>
                  </a:cubicBezTo>
                  <a:cubicBezTo>
                    <a:pt x="3287" y="4343"/>
                    <a:pt x="3639" y="3991"/>
                    <a:pt x="3639" y="3553"/>
                  </a:cubicBezTo>
                  <a:lnTo>
                    <a:pt x="3639" y="2451"/>
                  </a:lnTo>
                  <a:lnTo>
                    <a:pt x="4110" y="2451"/>
                  </a:lnTo>
                  <a:lnTo>
                    <a:pt x="4110" y="3374"/>
                  </a:lnTo>
                  <a:cubicBezTo>
                    <a:pt x="4090" y="3818"/>
                    <a:pt x="4449" y="4197"/>
                    <a:pt x="4900" y="4197"/>
                  </a:cubicBezTo>
                  <a:cubicBezTo>
                    <a:pt x="5352" y="4197"/>
                    <a:pt x="5710" y="3818"/>
                    <a:pt x="5690" y="3374"/>
                  </a:cubicBezTo>
                  <a:lnTo>
                    <a:pt x="5690" y="2471"/>
                  </a:lnTo>
                  <a:lnTo>
                    <a:pt x="6700" y="2471"/>
                  </a:lnTo>
                  <a:cubicBezTo>
                    <a:pt x="7045" y="2451"/>
                    <a:pt x="7045" y="1933"/>
                    <a:pt x="6700" y="1913"/>
                  </a:cubicBezTo>
                  <a:lnTo>
                    <a:pt x="4661" y="1900"/>
                  </a:lnTo>
                  <a:lnTo>
                    <a:pt x="4661" y="1309"/>
                  </a:lnTo>
                  <a:cubicBezTo>
                    <a:pt x="4681" y="857"/>
                    <a:pt x="4323" y="479"/>
                    <a:pt x="3871" y="479"/>
                  </a:cubicBezTo>
                  <a:cubicBezTo>
                    <a:pt x="3420" y="479"/>
                    <a:pt x="3061" y="857"/>
                    <a:pt x="3081" y="1309"/>
                  </a:cubicBezTo>
                  <a:lnTo>
                    <a:pt x="3081" y="1893"/>
                  </a:lnTo>
                  <a:lnTo>
                    <a:pt x="2610" y="1893"/>
                  </a:lnTo>
                  <a:lnTo>
                    <a:pt x="2610" y="791"/>
                  </a:lnTo>
                  <a:cubicBezTo>
                    <a:pt x="2610" y="353"/>
                    <a:pt x="2251" y="1"/>
                    <a:pt x="18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0"/>
            <p:cNvSpPr/>
            <p:nvPr/>
          </p:nvSpPr>
          <p:spPr>
            <a:xfrm>
              <a:off x="6244150" y="1730450"/>
              <a:ext cx="14300" cy="40550"/>
            </a:xfrm>
            <a:custGeom>
              <a:avLst/>
              <a:gdLst/>
              <a:ahLst/>
              <a:cxnLst/>
              <a:rect l="l" t="t" r="r" b="b"/>
              <a:pathLst>
                <a:path w="572" h="1622" extrusionOk="0">
                  <a:moveTo>
                    <a:pt x="286" y="0"/>
                  </a:moveTo>
                  <a:cubicBezTo>
                    <a:pt x="144" y="0"/>
                    <a:pt x="1" y="98"/>
                    <a:pt x="11" y="294"/>
                  </a:cubicBezTo>
                  <a:lnTo>
                    <a:pt x="11" y="1343"/>
                  </a:lnTo>
                  <a:cubicBezTo>
                    <a:pt x="11" y="1496"/>
                    <a:pt x="130" y="1622"/>
                    <a:pt x="283" y="1622"/>
                  </a:cubicBezTo>
                  <a:cubicBezTo>
                    <a:pt x="436" y="1622"/>
                    <a:pt x="555" y="1496"/>
                    <a:pt x="562" y="1350"/>
                  </a:cubicBezTo>
                  <a:lnTo>
                    <a:pt x="562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0"/>
            <p:cNvSpPr/>
            <p:nvPr/>
          </p:nvSpPr>
          <p:spPr>
            <a:xfrm>
              <a:off x="6233775" y="17492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73" y="0"/>
                  </a:moveTo>
                  <a:cubicBezTo>
                    <a:pt x="1" y="0"/>
                    <a:pt x="1" y="551"/>
                    <a:pt x="373" y="551"/>
                  </a:cubicBezTo>
                  <a:lnTo>
                    <a:pt x="990" y="551"/>
                  </a:lnTo>
                  <a:cubicBezTo>
                    <a:pt x="1362" y="551"/>
                    <a:pt x="1362" y="0"/>
                    <a:pt x="99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0"/>
            <p:cNvSpPr/>
            <p:nvPr/>
          </p:nvSpPr>
          <p:spPr>
            <a:xfrm>
              <a:off x="6277100" y="1730450"/>
              <a:ext cx="14375" cy="40550"/>
            </a:xfrm>
            <a:custGeom>
              <a:avLst/>
              <a:gdLst/>
              <a:ahLst/>
              <a:cxnLst/>
              <a:rect l="l" t="t" r="r" b="b"/>
              <a:pathLst>
                <a:path w="575" h="1622" extrusionOk="0">
                  <a:moveTo>
                    <a:pt x="287" y="0"/>
                  </a:moveTo>
                  <a:cubicBezTo>
                    <a:pt x="143" y="0"/>
                    <a:pt x="1" y="98"/>
                    <a:pt x="14" y="294"/>
                  </a:cubicBezTo>
                  <a:lnTo>
                    <a:pt x="14" y="1343"/>
                  </a:lnTo>
                  <a:cubicBezTo>
                    <a:pt x="14" y="1496"/>
                    <a:pt x="133" y="1622"/>
                    <a:pt x="286" y="1622"/>
                  </a:cubicBezTo>
                  <a:cubicBezTo>
                    <a:pt x="439" y="1622"/>
                    <a:pt x="558" y="1496"/>
                    <a:pt x="565" y="1350"/>
                  </a:cubicBezTo>
                  <a:lnTo>
                    <a:pt x="565" y="294"/>
                  </a:lnTo>
                  <a:cubicBezTo>
                    <a:pt x="575" y="98"/>
                    <a:pt x="431" y="0"/>
                    <a:pt x="28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0"/>
            <p:cNvSpPr/>
            <p:nvPr/>
          </p:nvSpPr>
          <p:spPr>
            <a:xfrm>
              <a:off x="6266825" y="173912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65" y="0"/>
                  </a:moveTo>
                  <a:cubicBezTo>
                    <a:pt x="0" y="0"/>
                    <a:pt x="0" y="551"/>
                    <a:pt x="365" y="551"/>
                  </a:cubicBezTo>
                  <a:lnTo>
                    <a:pt x="989" y="551"/>
                  </a:lnTo>
                  <a:cubicBezTo>
                    <a:pt x="1361" y="551"/>
                    <a:pt x="1361" y="0"/>
                    <a:pt x="98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0"/>
            <p:cNvSpPr/>
            <p:nvPr/>
          </p:nvSpPr>
          <p:spPr>
            <a:xfrm>
              <a:off x="6244900" y="1778300"/>
              <a:ext cx="12800" cy="12950"/>
            </a:xfrm>
            <a:custGeom>
              <a:avLst/>
              <a:gdLst/>
              <a:ahLst/>
              <a:cxnLst/>
              <a:rect l="l" t="t" r="r" b="b"/>
              <a:pathLst>
                <a:path w="512" h="518" extrusionOk="0">
                  <a:moveTo>
                    <a:pt x="253" y="0"/>
                  </a:moveTo>
                  <a:cubicBezTo>
                    <a:pt x="114" y="0"/>
                    <a:pt x="1" y="120"/>
                    <a:pt x="1" y="259"/>
                  </a:cubicBezTo>
                  <a:cubicBezTo>
                    <a:pt x="1" y="398"/>
                    <a:pt x="114" y="518"/>
                    <a:pt x="253" y="518"/>
                  </a:cubicBezTo>
                  <a:cubicBezTo>
                    <a:pt x="399" y="518"/>
                    <a:pt x="512" y="398"/>
                    <a:pt x="512" y="259"/>
                  </a:cubicBezTo>
                  <a:cubicBezTo>
                    <a:pt x="512" y="120"/>
                    <a:pt x="399" y="0"/>
                    <a:pt x="2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0"/>
            <p:cNvSpPr/>
            <p:nvPr/>
          </p:nvSpPr>
          <p:spPr>
            <a:xfrm>
              <a:off x="6278275" y="177877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9" y="1"/>
                  </a:moveTo>
                  <a:cubicBezTo>
                    <a:pt x="120" y="1"/>
                    <a:pt x="0" y="114"/>
                    <a:pt x="0" y="260"/>
                  </a:cubicBezTo>
                  <a:cubicBezTo>
                    <a:pt x="0" y="399"/>
                    <a:pt x="120" y="519"/>
                    <a:pt x="259" y="519"/>
                  </a:cubicBezTo>
                  <a:cubicBezTo>
                    <a:pt x="398" y="519"/>
                    <a:pt x="511" y="399"/>
                    <a:pt x="511" y="260"/>
                  </a:cubicBezTo>
                  <a:cubicBezTo>
                    <a:pt x="511" y="114"/>
                    <a:pt x="398" y="1"/>
                    <a:pt x="2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0"/>
            <p:cNvSpPr/>
            <p:nvPr/>
          </p:nvSpPr>
          <p:spPr>
            <a:xfrm>
              <a:off x="6244900" y="1854800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3" y="1"/>
                  </a:moveTo>
                  <a:cubicBezTo>
                    <a:pt x="114" y="1"/>
                    <a:pt x="1" y="120"/>
                    <a:pt x="1" y="260"/>
                  </a:cubicBezTo>
                  <a:cubicBezTo>
                    <a:pt x="1" y="406"/>
                    <a:pt x="114" y="519"/>
                    <a:pt x="253" y="519"/>
                  </a:cubicBezTo>
                  <a:cubicBezTo>
                    <a:pt x="399" y="519"/>
                    <a:pt x="512" y="406"/>
                    <a:pt x="512" y="260"/>
                  </a:cubicBezTo>
                  <a:cubicBezTo>
                    <a:pt x="512" y="120"/>
                    <a:pt x="399" y="1"/>
                    <a:pt x="2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0"/>
            <p:cNvSpPr/>
            <p:nvPr/>
          </p:nvSpPr>
          <p:spPr>
            <a:xfrm>
              <a:off x="6278275" y="1855300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9" y="1"/>
                  </a:moveTo>
                  <a:cubicBezTo>
                    <a:pt x="120" y="1"/>
                    <a:pt x="0" y="113"/>
                    <a:pt x="0" y="260"/>
                  </a:cubicBezTo>
                  <a:cubicBezTo>
                    <a:pt x="0" y="399"/>
                    <a:pt x="120" y="518"/>
                    <a:pt x="259" y="518"/>
                  </a:cubicBezTo>
                  <a:cubicBezTo>
                    <a:pt x="398" y="518"/>
                    <a:pt x="511" y="399"/>
                    <a:pt x="511" y="260"/>
                  </a:cubicBezTo>
                  <a:cubicBezTo>
                    <a:pt x="511" y="113"/>
                    <a:pt x="398" y="1"/>
                    <a:pt x="2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0"/>
            <p:cNvSpPr/>
            <p:nvPr/>
          </p:nvSpPr>
          <p:spPr>
            <a:xfrm>
              <a:off x="6261575" y="1792325"/>
              <a:ext cx="14300" cy="26975"/>
            </a:xfrm>
            <a:custGeom>
              <a:avLst/>
              <a:gdLst/>
              <a:ahLst/>
              <a:cxnLst/>
              <a:rect l="l" t="t" r="r" b="b"/>
              <a:pathLst>
                <a:path w="572" h="1079" extrusionOk="0">
                  <a:moveTo>
                    <a:pt x="286" y="0"/>
                  </a:moveTo>
                  <a:cubicBezTo>
                    <a:pt x="144" y="0"/>
                    <a:pt x="1" y="96"/>
                    <a:pt x="11" y="289"/>
                  </a:cubicBezTo>
                  <a:lnTo>
                    <a:pt x="11" y="807"/>
                  </a:lnTo>
                  <a:cubicBezTo>
                    <a:pt x="11" y="959"/>
                    <a:pt x="130" y="1079"/>
                    <a:pt x="283" y="1079"/>
                  </a:cubicBezTo>
                  <a:cubicBezTo>
                    <a:pt x="436" y="1079"/>
                    <a:pt x="562" y="959"/>
                    <a:pt x="562" y="807"/>
                  </a:cubicBezTo>
                  <a:lnTo>
                    <a:pt x="562" y="289"/>
                  </a:lnTo>
                  <a:cubicBezTo>
                    <a:pt x="572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0"/>
            <p:cNvSpPr/>
            <p:nvPr/>
          </p:nvSpPr>
          <p:spPr>
            <a:xfrm>
              <a:off x="6247050" y="1808250"/>
              <a:ext cx="36725" cy="31475"/>
            </a:xfrm>
            <a:custGeom>
              <a:avLst/>
              <a:gdLst/>
              <a:ahLst/>
              <a:cxnLst/>
              <a:rect l="l" t="t" r="r" b="b"/>
              <a:pathLst>
                <a:path w="1469" h="1259" extrusionOk="0">
                  <a:moveTo>
                    <a:pt x="835" y="0"/>
                  </a:moveTo>
                  <a:cubicBezTo>
                    <a:pt x="682" y="0"/>
                    <a:pt x="526" y="57"/>
                    <a:pt x="399" y="183"/>
                  </a:cubicBezTo>
                  <a:cubicBezTo>
                    <a:pt x="1" y="581"/>
                    <a:pt x="286" y="1259"/>
                    <a:pt x="844" y="1259"/>
                  </a:cubicBezTo>
                  <a:cubicBezTo>
                    <a:pt x="1189" y="1252"/>
                    <a:pt x="1468" y="973"/>
                    <a:pt x="1468" y="628"/>
                  </a:cubicBezTo>
                  <a:cubicBezTo>
                    <a:pt x="1468" y="250"/>
                    <a:pt x="1157" y="0"/>
                    <a:pt x="8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6" name="Google Shape;6906;p50"/>
          <p:cNvGrpSpPr/>
          <p:nvPr/>
        </p:nvGrpSpPr>
        <p:grpSpPr>
          <a:xfrm>
            <a:off x="7650825" y="2759500"/>
            <a:ext cx="356050" cy="459325"/>
            <a:chOff x="7021200" y="2581625"/>
            <a:chExt cx="356050" cy="459325"/>
          </a:xfrm>
        </p:grpSpPr>
        <p:sp>
          <p:nvSpPr>
            <p:cNvPr id="6907" name="Google Shape;6907;p50"/>
            <p:cNvSpPr/>
            <p:nvPr/>
          </p:nvSpPr>
          <p:spPr>
            <a:xfrm>
              <a:off x="7063175" y="2594225"/>
              <a:ext cx="271750" cy="427750"/>
            </a:xfrm>
            <a:custGeom>
              <a:avLst/>
              <a:gdLst/>
              <a:ahLst/>
              <a:cxnLst/>
              <a:rect l="l" t="t" r="r" b="b"/>
              <a:pathLst>
                <a:path w="10870" h="17110" extrusionOk="0">
                  <a:moveTo>
                    <a:pt x="7994" y="1"/>
                  </a:moveTo>
                  <a:cubicBezTo>
                    <a:pt x="6401" y="1"/>
                    <a:pt x="5120" y="1302"/>
                    <a:pt x="5146" y="2896"/>
                  </a:cubicBezTo>
                  <a:lnTo>
                    <a:pt x="5146" y="14248"/>
                  </a:lnTo>
                  <a:cubicBezTo>
                    <a:pt x="5146" y="15516"/>
                    <a:pt x="4117" y="16539"/>
                    <a:pt x="2849" y="16539"/>
                  </a:cubicBezTo>
                  <a:cubicBezTo>
                    <a:pt x="1581" y="16539"/>
                    <a:pt x="552" y="15516"/>
                    <a:pt x="552" y="14248"/>
                  </a:cubicBezTo>
                  <a:lnTo>
                    <a:pt x="565" y="12077"/>
                  </a:lnTo>
                  <a:cubicBezTo>
                    <a:pt x="565" y="11925"/>
                    <a:pt x="439" y="11799"/>
                    <a:pt x="286" y="11799"/>
                  </a:cubicBezTo>
                  <a:cubicBezTo>
                    <a:pt x="134" y="11799"/>
                    <a:pt x="14" y="11918"/>
                    <a:pt x="14" y="12071"/>
                  </a:cubicBezTo>
                  <a:lnTo>
                    <a:pt x="1" y="14242"/>
                  </a:lnTo>
                  <a:cubicBezTo>
                    <a:pt x="1" y="15822"/>
                    <a:pt x="1276" y="17103"/>
                    <a:pt x="2849" y="17110"/>
                  </a:cubicBezTo>
                  <a:cubicBezTo>
                    <a:pt x="4429" y="17103"/>
                    <a:pt x="5697" y="15822"/>
                    <a:pt x="5697" y="14242"/>
                  </a:cubicBezTo>
                  <a:lnTo>
                    <a:pt x="5697" y="2896"/>
                  </a:lnTo>
                  <a:cubicBezTo>
                    <a:pt x="5697" y="1627"/>
                    <a:pt x="6726" y="598"/>
                    <a:pt x="7994" y="598"/>
                  </a:cubicBezTo>
                  <a:cubicBezTo>
                    <a:pt x="9262" y="598"/>
                    <a:pt x="10292" y="1627"/>
                    <a:pt x="10292" y="2896"/>
                  </a:cubicBezTo>
                  <a:lnTo>
                    <a:pt x="10292" y="5306"/>
                  </a:lnTo>
                  <a:cubicBezTo>
                    <a:pt x="10292" y="5488"/>
                    <a:pt x="10429" y="5579"/>
                    <a:pt x="10567" y="5579"/>
                  </a:cubicBezTo>
                  <a:cubicBezTo>
                    <a:pt x="10705" y="5579"/>
                    <a:pt x="10843" y="5488"/>
                    <a:pt x="10843" y="5306"/>
                  </a:cubicBezTo>
                  <a:lnTo>
                    <a:pt x="10843" y="2896"/>
                  </a:lnTo>
                  <a:cubicBezTo>
                    <a:pt x="10869" y="1302"/>
                    <a:pt x="9588" y="1"/>
                    <a:pt x="7994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0"/>
            <p:cNvSpPr/>
            <p:nvPr/>
          </p:nvSpPr>
          <p:spPr>
            <a:xfrm>
              <a:off x="7320450" y="2708925"/>
              <a:ext cx="13800" cy="24750"/>
            </a:xfrm>
            <a:custGeom>
              <a:avLst/>
              <a:gdLst/>
              <a:ahLst/>
              <a:cxnLst/>
              <a:rect l="l" t="t" r="r" b="b"/>
              <a:pathLst>
                <a:path w="552" h="990" extrusionOk="0">
                  <a:moveTo>
                    <a:pt x="1" y="1"/>
                  </a:moveTo>
                  <a:lnTo>
                    <a:pt x="1" y="718"/>
                  </a:lnTo>
                  <a:cubicBezTo>
                    <a:pt x="7" y="864"/>
                    <a:pt x="127" y="983"/>
                    <a:pt x="279" y="990"/>
                  </a:cubicBezTo>
                  <a:cubicBezTo>
                    <a:pt x="432" y="990"/>
                    <a:pt x="552" y="864"/>
                    <a:pt x="552" y="711"/>
                  </a:cubicBezTo>
                  <a:lnTo>
                    <a:pt x="55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0"/>
            <p:cNvSpPr/>
            <p:nvPr/>
          </p:nvSpPr>
          <p:spPr>
            <a:xfrm>
              <a:off x="7310150" y="2726175"/>
              <a:ext cx="35875" cy="34400"/>
            </a:xfrm>
            <a:custGeom>
              <a:avLst/>
              <a:gdLst/>
              <a:ahLst/>
              <a:cxnLst/>
              <a:rect l="l" t="t" r="r" b="b"/>
              <a:pathLst>
                <a:path w="1435" h="1376" extrusionOk="0">
                  <a:moveTo>
                    <a:pt x="140" y="1"/>
                  </a:moveTo>
                  <a:cubicBezTo>
                    <a:pt x="61" y="1"/>
                    <a:pt x="1" y="67"/>
                    <a:pt x="1" y="140"/>
                  </a:cubicBezTo>
                  <a:lnTo>
                    <a:pt x="1" y="1375"/>
                  </a:lnTo>
                  <a:lnTo>
                    <a:pt x="1435" y="1375"/>
                  </a:lnTo>
                  <a:lnTo>
                    <a:pt x="1435" y="140"/>
                  </a:lnTo>
                  <a:cubicBezTo>
                    <a:pt x="1435" y="67"/>
                    <a:pt x="1369" y="1"/>
                    <a:pt x="129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0"/>
            <p:cNvSpPr/>
            <p:nvPr/>
          </p:nvSpPr>
          <p:spPr>
            <a:xfrm>
              <a:off x="7310150" y="2726175"/>
              <a:ext cx="26925" cy="34400"/>
            </a:xfrm>
            <a:custGeom>
              <a:avLst/>
              <a:gdLst/>
              <a:ahLst/>
              <a:cxnLst/>
              <a:rect l="l" t="t" r="r" b="b"/>
              <a:pathLst>
                <a:path w="1077" h="1376" extrusionOk="0">
                  <a:moveTo>
                    <a:pt x="140" y="1"/>
                  </a:moveTo>
                  <a:cubicBezTo>
                    <a:pt x="61" y="1"/>
                    <a:pt x="1" y="67"/>
                    <a:pt x="1" y="140"/>
                  </a:cubicBezTo>
                  <a:lnTo>
                    <a:pt x="1" y="1375"/>
                  </a:lnTo>
                  <a:lnTo>
                    <a:pt x="937" y="1375"/>
                  </a:lnTo>
                  <a:lnTo>
                    <a:pt x="937" y="140"/>
                  </a:lnTo>
                  <a:cubicBezTo>
                    <a:pt x="937" y="67"/>
                    <a:pt x="997" y="1"/>
                    <a:pt x="10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0"/>
            <p:cNvSpPr/>
            <p:nvPr/>
          </p:nvSpPr>
          <p:spPr>
            <a:xfrm>
              <a:off x="7307350" y="2998725"/>
              <a:ext cx="39525" cy="42225"/>
            </a:xfrm>
            <a:custGeom>
              <a:avLst/>
              <a:gdLst/>
              <a:ahLst/>
              <a:cxnLst/>
              <a:rect l="l" t="t" r="r" b="b"/>
              <a:pathLst>
                <a:path w="1581" h="1689" extrusionOk="0">
                  <a:moveTo>
                    <a:pt x="299" y="0"/>
                  </a:moveTo>
                  <a:lnTo>
                    <a:pt x="13" y="1162"/>
                  </a:lnTo>
                  <a:cubicBezTo>
                    <a:pt x="0" y="1222"/>
                    <a:pt x="27" y="1282"/>
                    <a:pt x="80" y="1308"/>
                  </a:cubicBezTo>
                  <a:lnTo>
                    <a:pt x="704" y="1673"/>
                  </a:lnTo>
                  <a:cubicBezTo>
                    <a:pt x="724" y="1683"/>
                    <a:pt x="745" y="1688"/>
                    <a:pt x="767" y="1688"/>
                  </a:cubicBezTo>
                  <a:cubicBezTo>
                    <a:pt x="788" y="1688"/>
                    <a:pt x="810" y="1683"/>
                    <a:pt x="830" y="1673"/>
                  </a:cubicBezTo>
                  <a:lnTo>
                    <a:pt x="1500" y="1315"/>
                  </a:lnTo>
                  <a:cubicBezTo>
                    <a:pt x="1554" y="1282"/>
                    <a:pt x="1580" y="1222"/>
                    <a:pt x="1567" y="1162"/>
                  </a:cubicBezTo>
                  <a:lnTo>
                    <a:pt x="1281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0"/>
            <p:cNvSpPr/>
            <p:nvPr/>
          </p:nvSpPr>
          <p:spPr>
            <a:xfrm>
              <a:off x="7309175" y="2925700"/>
              <a:ext cx="35875" cy="74050"/>
            </a:xfrm>
            <a:custGeom>
              <a:avLst/>
              <a:gdLst/>
              <a:ahLst/>
              <a:cxnLst/>
              <a:rect l="l" t="t" r="r" b="b"/>
              <a:pathLst>
                <a:path w="1435" h="2962" extrusionOk="0">
                  <a:moveTo>
                    <a:pt x="0" y="0"/>
                  </a:moveTo>
                  <a:lnTo>
                    <a:pt x="0" y="2716"/>
                  </a:lnTo>
                  <a:cubicBezTo>
                    <a:pt x="0" y="2848"/>
                    <a:pt x="106" y="2961"/>
                    <a:pt x="239" y="2961"/>
                  </a:cubicBezTo>
                  <a:lnTo>
                    <a:pt x="1195" y="2961"/>
                  </a:lnTo>
                  <a:cubicBezTo>
                    <a:pt x="1328" y="2961"/>
                    <a:pt x="1434" y="2848"/>
                    <a:pt x="1434" y="2716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0"/>
            <p:cNvSpPr/>
            <p:nvPr/>
          </p:nvSpPr>
          <p:spPr>
            <a:xfrm>
              <a:off x="7307350" y="2998725"/>
              <a:ext cx="31875" cy="42225"/>
            </a:xfrm>
            <a:custGeom>
              <a:avLst/>
              <a:gdLst/>
              <a:ahLst/>
              <a:cxnLst/>
              <a:rect l="l" t="t" r="r" b="b"/>
              <a:pathLst>
                <a:path w="1275" h="1689" extrusionOk="0">
                  <a:moveTo>
                    <a:pt x="299" y="0"/>
                  </a:moveTo>
                  <a:lnTo>
                    <a:pt x="13" y="1162"/>
                  </a:lnTo>
                  <a:cubicBezTo>
                    <a:pt x="0" y="1222"/>
                    <a:pt x="27" y="1282"/>
                    <a:pt x="80" y="1315"/>
                  </a:cubicBezTo>
                  <a:lnTo>
                    <a:pt x="704" y="1673"/>
                  </a:lnTo>
                  <a:cubicBezTo>
                    <a:pt x="724" y="1683"/>
                    <a:pt x="745" y="1688"/>
                    <a:pt x="767" y="1688"/>
                  </a:cubicBezTo>
                  <a:cubicBezTo>
                    <a:pt x="788" y="1688"/>
                    <a:pt x="810" y="1683"/>
                    <a:pt x="830" y="1673"/>
                  </a:cubicBezTo>
                  <a:lnTo>
                    <a:pt x="1275" y="1434"/>
                  </a:lnTo>
                  <a:lnTo>
                    <a:pt x="750" y="1136"/>
                  </a:lnTo>
                  <a:cubicBezTo>
                    <a:pt x="697" y="1102"/>
                    <a:pt x="671" y="1043"/>
                    <a:pt x="684" y="983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0"/>
            <p:cNvSpPr/>
            <p:nvPr/>
          </p:nvSpPr>
          <p:spPr>
            <a:xfrm>
              <a:off x="7309175" y="2925700"/>
              <a:ext cx="22750" cy="74050"/>
            </a:xfrm>
            <a:custGeom>
              <a:avLst/>
              <a:gdLst/>
              <a:ahLst/>
              <a:cxnLst/>
              <a:rect l="l" t="t" r="r" b="b"/>
              <a:pathLst>
                <a:path w="910" h="2962" extrusionOk="0">
                  <a:moveTo>
                    <a:pt x="0" y="0"/>
                  </a:moveTo>
                  <a:lnTo>
                    <a:pt x="0" y="2716"/>
                  </a:lnTo>
                  <a:cubicBezTo>
                    <a:pt x="0" y="2848"/>
                    <a:pt x="106" y="2961"/>
                    <a:pt x="239" y="2961"/>
                  </a:cubicBezTo>
                  <a:lnTo>
                    <a:pt x="910" y="2961"/>
                  </a:lnTo>
                  <a:cubicBezTo>
                    <a:pt x="777" y="2961"/>
                    <a:pt x="671" y="2848"/>
                    <a:pt x="671" y="2716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0"/>
            <p:cNvSpPr/>
            <p:nvPr/>
          </p:nvSpPr>
          <p:spPr>
            <a:xfrm>
              <a:off x="7301850" y="2909100"/>
              <a:ext cx="50650" cy="30550"/>
            </a:xfrm>
            <a:custGeom>
              <a:avLst/>
              <a:gdLst/>
              <a:ahLst/>
              <a:cxnLst/>
              <a:rect l="l" t="t" r="r" b="b"/>
              <a:pathLst>
                <a:path w="2026" h="1222" extrusionOk="0">
                  <a:moveTo>
                    <a:pt x="1" y="0"/>
                  </a:moveTo>
                  <a:lnTo>
                    <a:pt x="1" y="1049"/>
                  </a:lnTo>
                  <a:cubicBezTo>
                    <a:pt x="1" y="1149"/>
                    <a:pt x="81" y="1222"/>
                    <a:pt x="174" y="1222"/>
                  </a:cubicBezTo>
                  <a:lnTo>
                    <a:pt x="1860" y="1222"/>
                  </a:lnTo>
                  <a:cubicBezTo>
                    <a:pt x="1953" y="1222"/>
                    <a:pt x="2026" y="1142"/>
                    <a:pt x="2026" y="1049"/>
                  </a:cubicBezTo>
                  <a:lnTo>
                    <a:pt x="2026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0"/>
            <p:cNvSpPr/>
            <p:nvPr/>
          </p:nvSpPr>
          <p:spPr>
            <a:xfrm>
              <a:off x="7301850" y="2909100"/>
              <a:ext cx="34725" cy="30550"/>
            </a:xfrm>
            <a:custGeom>
              <a:avLst/>
              <a:gdLst/>
              <a:ahLst/>
              <a:cxnLst/>
              <a:rect l="l" t="t" r="r" b="b"/>
              <a:pathLst>
                <a:path w="1389" h="1222" extrusionOk="0">
                  <a:moveTo>
                    <a:pt x="1" y="0"/>
                  </a:moveTo>
                  <a:lnTo>
                    <a:pt x="1" y="1049"/>
                  </a:lnTo>
                  <a:cubicBezTo>
                    <a:pt x="1" y="1142"/>
                    <a:pt x="74" y="1222"/>
                    <a:pt x="167" y="1222"/>
                  </a:cubicBezTo>
                  <a:lnTo>
                    <a:pt x="1389" y="1222"/>
                  </a:lnTo>
                  <a:cubicBezTo>
                    <a:pt x="1296" y="1222"/>
                    <a:pt x="1223" y="1142"/>
                    <a:pt x="1223" y="1049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0"/>
            <p:cNvSpPr/>
            <p:nvPr/>
          </p:nvSpPr>
          <p:spPr>
            <a:xfrm>
              <a:off x="7290750" y="2802050"/>
              <a:ext cx="72725" cy="108075"/>
            </a:xfrm>
            <a:custGeom>
              <a:avLst/>
              <a:gdLst/>
              <a:ahLst/>
              <a:cxnLst/>
              <a:rect l="l" t="t" r="r" b="b"/>
              <a:pathLst>
                <a:path w="2909" h="4323" extrusionOk="0">
                  <a:moveTo>
                    <a:pt x="0" y="0"/>
                  </a:moveTo>
                  <a:lnTo>
                    <a:pt x="0" y="3877"/>
                  </a:lnTo>
                  <a:cubicBezTo>
                    <a:pt x="0" y="4123"/>
                    <a:pt x="199" y="4322"/>
                    <a:pt x="445" y="4322"/>
                  </a:cubicBezTo>
                  <a:lnTo>
                    <a:pt x="2470" y="4322"/>
                  </a:lnTo>
                  <a:cubicBezTo>
                    <a:pt x="2709" y="4322"/>
                    <a:pt x="2908" y="4123"/>
                    <a:pt x="2908" y="3877"/>
                  </a:cubicBezTo>
                  <a:lnTo>
                    <a:pt x="290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0"/>
            <p:cNvSpPr/>
            <p:nvPr/>
          </p:nvSpPr>
          <p:spPr>
            <a:xfrm>
              <a:off x="7290750" y="2749250"/>
              <a:ext cx="72725" cy="38875"/>
            </a:xfrm>
            <a:custGeom>
              <a:avLst/>
              <a:gdLst/>
              <a:ahLst/>
              <a:cxnLst/>
              <a:rect l="l" t="t" r="r" b="b"/>
              <a:pathLst>
                <a:path w="2909" h="1555" extrusionOk="0">
                  <a:moveTo>
                    <a:pt x="777" y="1"/>
                  </a:moveTo>
                  <a:cubicBezTo>
                    <a:pt x="471" y="1"/>
                    <a:pt x="213" y="227"/>
                    <a:pt x="166" y="525"/>
                  </a:cubicBezTo>
                  <a:lnTo>
                    <a:pt x="0" y="1554"/>
                  </a:lnTo>
                  <a:lnTo>
                    <a:pt x="2908" y="1554"/>
                  </a:lnTo>
                  <a:lnTo>
                    <a:pt x="2742" y="525"/>
                  </a:lnTo>
                  <a:cubicBezTo>
                    <a:pt x="2696" y="227"/>
                    <a:pt x="2437" y="1"/>
                    <a:pt x="213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0"/>
            <p:cNvSpPr/>
            <p:nvPr/>
          </p:nvSpPr>
          <p:spPr>
            <a:xfrm>
              <a:off x="7290750" y="2802050"/>
              <a:ext cx="41675" cy="108075"/>
            </a:xfrm>
            <a:custGeom>
              <a:avLst/>
              <a:gdLst/>
              <a:ahLst/>
              <a:cxnLst/>
              <a:rect l="l" t="t" r="r" b="b"/>
              <a:pathLst>
                <a:path w="1667" h="4323" extrusionOk="0">
                  <a:moveTo>
                    <a:pt x="0" y="0"/>
                  </a:moveTo>
                  <a:lnTo>
                    <a:pt x="0" y="3877"/>
                  </a:lnTo>
                  <a:cubicBezTo>
                    <a:pt x="0" y="4123"/>
                    <a:pt x="199" y="4322"/>
                    <a:pt x="438" y="4322"/>
                  </a:cubicBezTo>
                  <a:lnTo>
                    <a:pt x="1667" y="4322"/>
                  </a:lnTo>
                  <a:cubicBezTo>
                    <a:pt x="1421" y="4322"/>
                    <a:pt x="1222" y="4123"/>
                    <a:pt x="1222" y="3877"/>
                  </a:cubicBezTo>
                  <a:lnTo>
                    <a:pt x="122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0"/>
            <p:cNvSpPr/>
            <p:nvPr/>
          </p:nvSpPr>
          <p:spPr>
            <a:xfrm>
              <a:off x="7290750" y="2749250"/>
              <a:ext cx="49975" cy="38875"/>
            </a:xfrm>
            <a:custGeom>
              <a:avLst/>
              <a:gdLst/>
              <a:ahLst/>
              <a:cxnLst/>
              <a:rect l="l" t="t" r="r" b="b"/>
              <a:pathLst>
                <a:path w="1999" h="1555" extrusionOk="0">
                  <a:moveTo>
                    <a:pt x="777" y="1"/>
                  </a:moveTo>
                  <a:cubicBezTo>
                    <a:pt x="471" y="1"/>
                    <a:pt x="213" y="227"/>
                    <a:pt x="166" y="525"/>
                  </a:cubicBezTo>
                  <a:lnTo>
                    <a:pt x="0" y="1554"/>
                  </a:lnTo>
                  <a:lnTo>
                    <a:pt x="1222" y="1554"/>
                  </a:lnTo>
                  <a:lnTo>
                    <a:pt x="1388" y="525"/>
                  </a:lnTo>
                  <a:cubicBezTo>
                    <a:pt x="1434" y="220"/>
                    <a:pt x="1693" y="1"/>
                    <a:pt x="199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0"/>
            <p:cNvSpPr/>
            <p:nvPr/>
          </p:nvSpPr>
          <p:spPr>
            <a:xfrm>
              <a:off x="7051575" y="2581625"/>
              <a:ext cx="39525" cy="42350"/>
            </a:xfrm>
            <a:custGeom>
              <a:avLst/>
              <a:gdLst/>
              <a:ahLst/>
              <a:cxnLst/>
              <a:rect l="l" t="t" r="r" b="b"/>
              <a:pathLst>
                <a:path w="1581" h="1694" extrusionOk="0">
                  <a:moveTo>
                    <a:pt x="803" y="0"/>
                  </a:moveTo>
                  <a:cubicBezTo>
                    <a:pt x="775" y="0"/>
                    <a:pt x="747" y="7"/>
                    <a:pt x="724" y="20"/>
                  </a:cubicBezTo>
                  <a:lnTo>
                    <a:pt x="93" y="379"/>
                  </a:lnTo>
                  <a:cubicBezTo>
                    <a:pt x="33" y="412"/>
                    <a:pt x="0" y="485"/>
                    <a:pt x="20" y="558"/>
                  </a:cubicBezTo>
                  <a:lnTo>
                    <a:pt x="299" y="1693"/>
                  </a:lnTo>
                  <a:lnTo>
                    <a:pt x="1281" y="1693"/>
                  </a:lnTo>
                  <a:lnTo>
                    <a:pt x="1560" y="551"/>
                  </a:lnTo>
                  <a:cubicBezTo>
                    <a:pt x="1580" y="485"/>
                    <a:pt x="1547" y="412"/>
                    <a:pt x="1487" y="379"/>
                  </a:cubicBezTo>
                  <a:lnTo>
                    <a:pt x="883" y="20"/>
                  </a:lnTo>
                  <a:cubicBezTo>
                    <a:pt x="860" y="7"/>
                    <a:pt x="832" y="0"/>
                    <a:pt x="80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0"/>
            <p:cNvSpPr/>
            <p:nvPr/>
          </p:nvSpPr>
          <p:spPr>
            <a:xfrm>
              <a:off x="7051575" y="2581775"/>
              <a:ext cx="31550" cy="42350"/>
            </a:xfrm>
            <a:custGeom>
              <a:avLst/>
              <a:gdLst/>
              <a:ahLst/>
              <a:cxnLst/>
              <a:rect l="l" t="t" r="r" b="b"/>
              <a:pathLst>
                <a:path w="1262" h="1694" extrusionOk="0">
                  <a:moveTo>
                    <a:pt x="803" y="1"/>
                  </a:moveTo>
                  <a:cubicBezTo>
                    <a:pt x="775" y="1"/>
                    <a:pt x="747" y="8"/>
                    <a:pt x="724" y="21"/>
                  </a:cubicBezTo>
                  <a:lnTo>
                    <a:pt x="93" y="373"/>
                  </a:lnTo>
                  <a:cubicBezTo>
                    <a:pt x="33" y="413"/>
                    <a:pt x="0" y="486"/>
                    <a:pt x="20" y="552"/>
                  </a:cubicBezTo>
                  <a:lnTo>
                    <a:pt x="299" y="1694"/>
                  </a:lnTo>
                  <a:lnTo>
                    <a:pt x="817" y="1694"/>
                  </a:lnTo>
                  <a:lnTo>
                    <a:pt x="591" y="758"/>
                  </a:lnTo>
                  <a:cubicBezTo>
                    <a:pt x="571" y="685"/>
                    <a:pt x="604" y="612"/>
                    <a:pt x="664" y="579"/>
                  </a:cubicBezTo>
                  <a:lnTo>
                    <a:pt x="1262" y="247"/>
                  </a:lnTo>
                  <a:lnTo>
                    <a:pt x="883" y="21"/>
                  </a:lnTo>
                  <a:cubicBezTo>
                    <a:pt x="860" y="8"/>
                    <a:pt x="832" y="1"/>
                    <a:pt x="8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0"/>
            <p:cNvSpPr/>
            <p:nvPr/>
          </p:nvSpPr>
          <p:spPr>
            <a:xfrm>
              <a:off x="7053400" y="2623125"/>
              <a:ext cx="35875" cy="76200"/>
            </a:xfrm>
            <a:custGeom>
              <a:avLst/>
              <a:gdLst/>
              <a:ahLst/>
              <a:cxnLst/>
              <a:rect l="l" t="t" r="r" b="b"/>
              <a:pathLst>
                <a:path w="1435" h="3048" extrusionOk="0">
                  <a:moveTo>
                    <a:pt x="279" y="0"/>
                  </a:moveTo>
                  <a:cubicBezTo>
                    <a:pt x="126" y="0"/>
                    <a:pt x="0" y="126"/>
                    <a:pt x="0" y="279"/>
                  </a:cubicBezTo>
                  <a:lnTo>
                    <a:pt x="0" y="3047"/>
                  </a:lnTo>
                  <a:lnTo>
                    <a:pt x="1434" y="3047"/>
                  </a:lnTo>
                  <a:lnTo>
                    <a:pt x="1434" y="279"/>
                  </a:lnTo>
                  <a:cubicBezTo>
                    <a:pt x="1434" y="126"/>
                    <a:pt x="1308" y="0"/>
                    <a:pt x="115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0"/>
            <p:cNvSpPr/>
            <p:nvPr/>
          </p:nvSpPr>
          <p:spPr>
            <a:xfrm>
              <a:off x="7053400" y="2623125"/>
              <a:ext cx="22100" cy="76200"/>
            </a:xfrm>
            <a:custGeom>
              <a:avLst/>
              <a:gdLst/>
              <a:ahLst/>
              <a:cxnLst/>
              <a:rect l="l" t="t" r="r" b="b"/>
              <a:pathLst>
                <a:path w="884" h="3048" extrusionOk="0">
                  <a:moveTo>
                    <a:pt x="279" y="0"/>
                  </a:moveTo>
                  <a:cubicBezTo>
                    <a:pt x="126" y="0"/>
                    <a:pt x="0" y="126"/>
                    <a:pt x="0" y="279"/>
                  </a:cubicBezTo>
                  <a:lnTo>
                    <a:pt x="0" y="3047"/>
                  </a:lnTo>
                  <a:lnTo>
                    <a:pt x="604" y="3047"/>
                  </a:lnTo>
                  <a:lnTo>
                    <a:pt x="604" y="279"/>
                  </a:lnTo>
                  <a:cubicBezTo>
                    <a:pt x="598" y="126"/>
                    <a:pt x="724" y="0"/>
                    <a:pt x="88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0"/>
            <p:cNvSpPr/>
            <p:nvPr/>
          </p:nvSpPr>
          <p:spPr>
            <a:xfrm>
              <a:off x="7046075" y="2683200"/>
              <a:ext cx="50500" cy="41025"/>
            </a:xfrm>
            <a:custGeom>
              <a:avLst/>
              <a:gdLst/>
              <a:ahLst/>
              <a:cxnLst/>
              <a:rect l="l" t="t" r="r" b="b"/>
              <a:pathLst>
                <a:path w="2020" h="1641" extrusionOk="0">
                  <a:moveTo>
                    <a:pt x="187" y="0"/>
                  </a:moveTo>
                  <a:cubicBezTo>
                    <a:pt x="81" y="0"/>
                    <a:pt x="1" y="80"/>
                    <a:pt x="1" y="186"/>
                  </a:cubicBezTo>
                  <a:lnTo>
                    <a:pt x="1" y="1640"/>
                  </a:lnTo>
                  <a:lnTo>
                    <a:pt x="2019" y="1640"/>
                  </a:lnTo>
                  <a:lnTo>
                    <a:pt x="2019" y="186"/>
                  </a:lnTo>
                  <a:cubicBezTo>
                    <a:pt x="2019" y="80"/>
                    <a:pt x="1940" y="0"/>
                    <a:pt x="18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0"/>
            <p:cNvSpPr/>
            <p:nvPr/>
          </p:nvSpPr>
          <p:spPr>
            <a:xfrm>
              <a:off x="7052400" y="2858300"/>
              <a:ext cx="35875" cy="38225"/>
            </a:xfrm>
            <a:custGeom>
              <a:avLst/>
              <a:gdLst/>
              <a:ahLst/>
              <a:cxnLst/>
              <a:rect l="l" t="t" r="r" b="b"/>
              <a:pathLst>
                <a:path w="1435" h="1529" extrusionOk="0">
                  <a:moveTo>
                    <a:pt x="0" y="1"/>
                  </a:moveTo>
                  <a:lnTo>
                    <a:pt x="0" y="1355"/>
                  </a:lnTo>
                  <a:cubicBezTo>
                    <a:pt x="0" y="1445"/>
                    <a:pt x="74" y="1528"/>
                    <a:pt x="169" y="1528"/>
                  </a:cubicBezTo>
                  <a:cubicBezTo>
                    <a:pt x="172" y="1528"/>
                    <a:pt x="176" y="1528"/>
                    <a:pt x="180" y="1528"/>
                  </a:cubicBezTo>
                  <a:lnTo>
                    <a:pt x="1262" y="1528"/>
                  </a:lnTo>
                  <a:cubicBezTo>
                    <a:pt x="1355" y="1528"/>
                    <a:pt x="1434" y="1448"/>
                    <a:pt x="1434" y="1355"/>
                  </a:cubicBezTo>
                  <a:lnTo>
                    <a:pt x="143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0"/>
            <p:cNvSpPr/>
            <p:nvPr/>
          </p:nvSpPr>
          <p:spPr>
            <a:xfrm>
              <a:off x="7063350" y="2889000"/>
              <a:ext cx="13800" cy="26600"/>
            </a:xfrm>
            <a:custGeom>
              <a:avLst/>
              <a:gdLst/>
              <a:ahLst/>
              <a:cxnLst/>
              <a:rect l="l" t="t" r="r" b="b"/>
              <a:pathLst>
                <a:path w="552" h="106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1063"/>
                  </a:lnTo>
                  <a:lnTo>
                    <a:pt x="551" y="1063"/>
                  </a:lnTo>
                  <a:lnTo>
                    <a:pt x="551" y="280"/>
                  </a:lnTo>
                  <a:cubicBezTo>
                    <a:pt x="551" y="127"/>
                    <a:pt x="432" y="8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0"/>
            <p:cNvSpPr/>
            <p:nvPr/>
          </p:nvSpPr>
          <p:spPr>
            <a:xfrm>
              <a:off x="7052400" y="2858300"/>
              <a:ext cx="29400" cy="38200"/>
            </a:xfrm>
            <a:custGeom>
              <a:avLst/>
              <a:gdLst/>
              <a:ahLst/>
              <a:cxnLst/>
              <a:rect l="l" t="t" r="r" b="b"/>
              <a:pathLst>
                <a:path w="1176" h="1528" extrusionOk="0">
                  <a:moveTo>
                    <a:pt x="0" y="1"/>
                  </a:moveTo>
                  <a:lnTo>
                    <a:pt x="0" y="1355"/>
                  </a:lnTo>
                  <a:cubicBezTo>
                    <a:pt x="0" y="1448"/>
                    <a:pt x="80" y="1528"/>
                    <a:pt x="180" y="1528"/>
                  </a:cubicBezTo>
                  <a:lnTo>
                    <a:pt x="1175" y="1528"/>
                  </a:lnTo>
                  <a:cubicBezTo>
                    <a:pt x="1076" y="1528"/>
                    <a:pt x="996" y="1448"/>
                    <a:pt x="996" y="135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0"/>
            <p:cNvSpPr/>
            <p:nvPr/>
          </p:nvSpPr>
          <p:spPr>
            <a:xfrm>
              <a:off x="7034975" y="2834725"/>
              <a:ext cx="72725" cy="38700"/>
            </a:xfrm>
            <a:custGeom>
              <a:avLst/>
              <a:gdLst/>
              <a:ahLst/>
              <a:cxnLst/>
              <a:rect l="l" t="t" r="r" b="b"/>
              <a:pathLst>
                <a:path w="2909" h="1548" extrusionOk="0">
                  <a:moveTo>
                    <a:pt x="0" y="1"/>
                  </a:moveTo>
                  <a:lnTo>
                    <a:pt x="166" y="1030"/>
                  </a:lnTo>
                  <a:cubicBezTo>
                    <a:pt x="213" y="1329"/>
                    <a:pt x="472" y="1548"/>
                    <a:pt x="777" y="1548"/>
                  </a:cubicBezTo>
                  <a:lnTo>
                    <a:pt x="2131" y="1548"/>
                  </a:lnTo>
                  <a:cubicBezTo>
                    <a:pt x="2430" y="1548"/>
                    <a:pt x="2689" y="1329"/>
                    <a:pt x="2742" y="1030"/>
                  </a:cubicBezTo>
                  <a:lnTo>
                    <a:pt x="290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0"/>
            <p:cNvSpPr/>
            <p:nvPr/>
          </p:nvSpPr>
          <p:spPr>
            <a:xfrm>
              <a:off x="7045925" y="2683200"/>
              <a:ext cx="29575" cy="41025"/>
            </a:xfrm>
            <a:custGeom>
              <a:avLst/>
              <a:gdLst/>
              <a:ahLst/>
              <a:cxnLst/>
              <a:rect l="l" t="t" r="r" b="b"/>
              <a:pathLst>
                <a:path w="1183" h="1641" extrusionOk="0">
                  <a:moveTo>
                    <a:pt x="186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640"/>
                  </a:lnTo>
                  <a:lnTo>
                    <a:pt x="996" y="1640"/>
                  </a:lnTo>
                  <a:lnTo>
                    <a:pt x="996" y="193"/>
                  </a:lnTo>
                  <a:cubicBezTo>
                    <a:pt x="996" y="87"/>
                    <a:pt x="1083" y="0"/>
                    <a:pt x="11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0"/>
            <p:cNvSpPr/>
            <p:nvPr/>
          </p:nvSpPr>
          <p:spPr>
            <a:xfrm>
              <a:off x="7034975" y="2834725"/>
              <a:ext cx="44325" cy="38700"/>
            </a:xfrm>
            <a:custGeom>
              <a:avLst/>
              <a:gdLst/>
              <a:ahLst/>
              <a:cxnLst/>
              <a:rect l="l" t="t" r="r" b="b"/>
              <a:pathLst>
                <a:path w="1773" h="1548" extrusionOk="0">
                  <a:moveTo>
                    <a:pt x="0" y="1"/>
                  </a:moveTo>
                  <a:lnTo>
                    <a:pt x="166" y="1030"/>
                  </a:lnTo>
                  <a:cubicBezTo>
                    <a:pt x="213" y="1329"/>
                    <a:pt x="472" y="1548"/>
                    <a:pt x="777" y="1548"/>
                  </a:cubicBezTo>
                  <a:lnTo>
                    <a:pt x="1773" y="1548"/>
                  </a:lnTo>
                  <a:cubicBezTo>
                    <a:pt x="1467" y="1548"/>
                    <a:pt x="1208" y="1329"/>
                    <a:pt x="1162" y="103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0"/>
            <p:cNvSpPr/>
            <p:nvPr/>
          </p:nvSpPr>
          <p:spPr>
            <a:xfrm>
              <a:off x="7053400" y="2640550"/>
              <a:ext cx="35875" cy="13950"/>
            </a:xfrm>
            <a:custGeom>
              <a:avLst/>
              <a:gdLst/>
              <a:ahLst/>
              <a:cxnLst/>
              <a:rect l="l" t="t" r="r" b="b"/>
              <a:pathLst>
                <a:path w="1435" h="558" extrusionOk="0">
                  <a:moveTo>
                    <a:pt x="0" y="0"/>
                  </a:moveTo>
                  <a:lnTo>
                    <a:pt x="0" y="558"/>
                  </a:lnTo>
                  <a:lnTo>
                    <a:pt x="1434" y="558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0"/>
            <p:cNvSpPr/>
            <p:nvPr/>
          </p:nvSpPr>
          <p:spPr>
            <a:xfrm>
              <a:off x="7053400" y="2640550"/>
              <a:ext cx="15125" cy="13950"/>
            </a:xfrm>
            <a:custGeom>
              <a:avLst/>
              <a:gdLst/>
              <a:ahLst/>
              <a:cxnLst/>
              <a:rect l="l" t="t" r="r" b="b"/>
              <a:pathLst>
                <a:path w="605" h="558" extrusionOk="0">
                  <a:moveTo>
                    <a:pt x="0" y="0"/>
                  </a:moveTo>
                  <a:lnTo>
                    <a:pt x="0" y="558"/>
                  </a:lnTo>
                  <a:lnTo>
                    <a:pt x="604" y="558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0"/>
            <p:cNvSpPr/>
            <p:nvPr/>
          </p:nvSpPr>
          <p:spPr>
            <a:xfrm>
              <a:off x="7034975" y="2712750"/>
              <a:ext cx="72550" cy="106250"/>
            </a:xfrm>
            <a:custGeom>
              <a:avLst/>
              <a:gdLst/>
              <a:ahLst/>
              <a:cxnLst/>
              <a:rect l="l" t="t" r="r" b="b"/>
              <a:pathLst>
                <a:path w="2902" h="4250" extrusionOk="0">
                  <a:moveTo>
                    <a:pt x="438" y="0"/>
                  </a:moveTo>
                  <a:cubicBezTo>
                    <a:pt x="199" y="0"/>
                    <a:pt x="0" y="199"/>
                    <a:pt x="0" y="438"/>
                  </a:cubicBezTo>
                  <a:lnTo>
                    <a:pt x="0" y="4249"/>
                  </a:lnTo>
                  <a:lnTo>
                    <a:pt x="2901" y="4249"/>
                  </a:lnTo>
                  <a:lnTo>
                    <a:pt x="2901" y="438"/>
                  </a:lnTo>
                  <a:cubicBezTo>
                    <a:pt x="2901" y="199"/>
                    <a:pt x="2709" y="0"/>
                    <a:pt x="2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0"/>
            <p:cNvSpPr/>
            <p:nvPr/>
          </p:nvSpPr>
          <p:spPr>
            <a:xfrm>
              <a:off x="7021200" y="2807850"/>
              <a:ext cx="100275" cy="27750"/>
            </a:xfrm>
            <a:custGeom>
              <a:avLst/>
              <a:gdLst/>
              <a:ahLst/>
              <a:cxnLst/>
              <a:rect l="l" t="t" r="r" b="b"/>
              <a:pathLst>
                <a:path w="4011" h="1110" extrusionOk="0">
                  <a:moveTo>
                    <a:pt x="551" y="0"/>
                  </a:moveTo>
                  <a:cubicBezTo>
                    <a:pt x="246" y="0"/>
                    <a:pt x="0" y="246"/>
                    <a:pt x="0" y="558"/>
                  </a:cubicBezTo>
                  <a:cubicBezTo>
                    <a:pt x="0" y="863"/>
                    <a:pt x="246" y="1109"/>
                    <a:pt x="551" y="1109"/>
                  </a:cubicBezTo>
                  <a:lnTo>
                    <a:pt x="3459" y="1109"/>
                  </a:lnTo>
                  <a:cubicBezTo>
                    <a:pt x="3765" y="1109"/>
                    <a:pt x="4010" y="863"/>
                    <a:pt x="4010" y="558"/>
                  </a:cubicBezTo>
                  <a:cubicBezTo>
                    <a:pt x="4010" y="246"/>
                    <a:pt x="3765" y="0"/>
                    <a:pt x="345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0"/>
            <p:cNvSpPr/>
            <p:nvPr/>
          </p:nvSpPr>
          <p:spPr>
            <a:xfrm>
              <a:off x="7034975" y="2712750"/>
              <a:ext cx="35875" cy="106250"/>
            </a:xfrm>
            <a:custGeom>
              <a:avLst/>
              <a:gdLst/>
              <a:ahLst/>
              <a:cxnLst/>
              <a:rect l="l" t="t" r="r" b="b"/>
              <a:pathLst>
                <a:path w="1435" h="4250" extrusionOk="0">
                  <a:moveTo>
                    <a:pt x="438" y="0"/>
                  </a:moveTo>
                  <a:cubicBezTo>
                    <a:pt x="193" y="0"/>
                    <a:pt x="0" y="199"/>
                    <a:pt x="0" y="445"/>
                  </a:cubicBezTo>
                  <a:lnTo>
                    <a:pt x="0" y="4249"/>
                  </a:lnTo>
                  <a:lnTo>
                    <a:pt x="996" y="4249"/>
                  </a:lnTo>
                  <a:lnTo>
                    <a:pt x="996" y="438"/>
                  </a:lnTo>
                  <a:cubicBezTo>
                    <a:pt x="996" y="199"/>
                    <a:pt x="1189" y="0"/>
                    <a:pt x="143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0"/>
            <p:cNvSpPr/>
            <p:nvPr/>
          </p:nvSpPr>
          <p:spPr>
            <a:xfrm>
              <a:off x="7021200" y="2807850"/>
              <a:ext cx="38675" cy="27750"/>
            </a:xfrm>
            <a:custGeom>
              <a:avLst/>
              <a:gdLst/>
              <a:ahLst/>
              <a:cxnLst/>
              <a:rect l="l" t="t" r="r" b="b"/>
              <a:pathLst>
                <a:path w="1547" h="1110" extrusionOk="0">
                  <a:moveTo>
                    <a:pt x="551" y="0"/>
                  </a:moveTo>
                  <a:cubicBezTo>
                    <a:pt x="246" y="0"/>
                    <a:pt x="0" y="246"/>
                    <a:pt x="0" y="558"/>
                  </a:cubicBezTo>
                  <a:cubicBezTo>
                    <a:pt x="0" y="863"/>
                    <a:pt x="246" y="1109"/>
                    <a:pt x="551" y="1109"/>
                  </a:cubicBezTo>
                  <a:lnTo>
                    <a:pt x="1547" y="1109"/>
                  </a:lnTo>
                  <a:cubicBezTo>
                    <a:pt x="1242" y="1109"/>
                    <a:pt x="996" y="863"/>
                    <a:pt x="996" y="558"/>
                  </a:cubicBezTo>
                  <a:cubicBezTo>
                    <a:pt x="996" y="253"/>
                    <a:pt x="1242" y="0"/>
                    <a:pt x="1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0"/>
            <p:cNvSpPr/>
            <p:nvPr/>
          </p:nvSpPr>
          <p:spPr>
            <a:xfrm>
              <a:off x="7309175" y="2968350"/>
              <a:ext cx="35875" cy="13800"/>
            </a:xfrm>
            <a:custGeom>
              <a:avLst/>
              <a:gdLst/>
              <a:ahLst/>
              <a:cxnLst/>
              <a:rect l="l" t="t" r="r" b="b"/>
              <a:pathLst>
                <a:path w="1435" h="552" extrusionOk="0">
                  <a:moveTo>
                    <a:pt x="0" y="0"/>
                  </a:moveTo>
                  <a:lnTo>
                    <a:pt x="0" y="551"/>
                  </a:lnTo>
                  <a:lnTo>
                    <a:pt x="1434" y="551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0"/>
            <p:cNvSpPr/>
            <p:nvPr/>
          </p:nvSpPr>
          <p:spPr>
            <a:xfrm>
              <a:off x="7309175" y="2968350"/>
              <a:ext cx="16775" cy="13800"/>
            </a:xfrm>
            <a:custGeom>
              <a:avLst/>
              <a:gdLst/>
              <a:ahLst/>
              <a:cxnLst/>
              <a:rect l="l" t="t" r="r" b="b"/>
              <a:pathLst>
                <a:path w="671" h="552" extrusionOk="0">
                  <a:moveTo>
                    <a:pt x="0" y="0"/>
                  </a:moveTo>
                  <a:lnTo>
                    <a:pt x="0" y="551"/>
                  </a:lnTo>
                  <a:lnTo>
                    <a:pt x="671" y="551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0"/>
            <p:cNvSpPr/>
            <p:nvPr/>
          </p:nvSpPr>
          <p:spPr>
            <a:xfrm>
              <a:off x="7276975" y="2787100"/>
              <a:ext cx="100275" cy="27750"/>
            </a:xfrm>
            <a:custGeom>
              <a:avLst/>
              <a:gdLst/>
              <a:ahLst/>
              <a:cxnLst/>
              <a:rect l="l" t="t" r="r" b="b"/>
              <a:pathLst>
                <a:path w="4011" h="1110" extrusionOk="0">
                  <a:moveTo>
                    <a:pt x="551" y="1"/>
                  </a:moveTo>
                  <a:cubicBezTo>
                    <a:pt x="246" y="1"/>
                    <a:pt x="0" y="253"/>
                    <a:pt x="0" y="558"/>
                  </a:cubicBezTo>
                  <a:cubicBezTo>
                    <a:pt x="0" y="864"/>
                    <a:pt x="246" y="1109"/>
                    <a:pt x="551" y="1109"/>
                  </a:cubicBezTo>
                  <a:lnTo>
                    <a:pt x="3459" y="1109"/>
                  </a:lnTo>
                  <a:cubicBezTo>
                    <a:pt x="3764" y="1109"/>
                    <a:pt x="4010" y="864"/>
                    <a:pt x="4010" y="558"/>
                  </a:cubicBezTo>
                  <a:cubicBezTo>
                    <a:pt x="4010" y="253"/>
                    <a:pt x="3764" y="1"/>
                    <a:pt x="34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0"/>
            <p:cNvSpPr/>
            <p:nvPr/>
          </p:nvSpPr>
          <p:spPr>
            <a:xfrm>
              <a:off x="7276975" y="2787100"/>
              <a:ext cx="44500" cy="27750"/>
            </a:xfrm>
            <a:custGeom>
              <a:avLst/>
              <a:gdLst/>
              <a:ahLst/>
              <a:cxnLst/>
              <a:rect l="l" t="t" r="r" b="b"/>
              <a:pathLst>
                <a:path w="1780" h="1110" extrusionOk="0">
                  <a:moveTo>
                    <a:pt x="551" y="1"/>
                  </a:moveTo>
                  <a:cubicBezTo>
                    <a:pt x="246" y="1"/>
                    <a:pt x="0" y="253"/>
                    <a:pt x="0" y="558"/>
                  </a:cubicBezTo>
                  <a:cubicBezTo>
                    <a:pt x="0" y="864"/>
                    <a:pt x="246" y="1109"/>
                    <a:pt x="551" y="1109"/>
                  </a:cubicBezTo>
                  <a:lnTo>
                    <a:pt x="1773" y="1109"/>
                  </a:lnTo>
                  <a:cubicBezTo>
                    <a:pt x="1467" y="1109"/>
                    <a:pt x="1222" y="864"/>
                    <a:pt x="1228" y="558"/>
                  </a:cubicBezTo>
                  <a:cubicBezTo>
                    <a:pt x="1222" y="253"/>
                    <a:pt x="1474" y="7"/>
                    <a:pt x="17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50"/>
          <p:cNvGrpSpPr/>
          <p:nvPr/>
        </p:nvGrpSpPr>
        <p:grpSpPr>
          <a:xfrm>
            <a:off x="6217925" y="3704600"/>
            <a:ext cx="322025" cy="459300"/>
            <a:chOff x="5530700" y="3488850"/>
            <a:chExt cx="322025" cy="459300"/>
          </a:xfrm>
        </p:grpSpPr>
        <p:sp>
          <p:nvSpPr>
            <p:cNvPr id="6943" name="Google Shape;6943;p50"/>
            <p:cNvSpPr/>
            <p:nvPr/>
          </p:nvSpPr>
          <p:spPr>
            <a:xfrm>
              <a:off x="5674600" y="3887700"/>
              <a:ext cx="32225" cy="60450"/>
            </a:xfrm>
            <a:custGeom>
              <a:avLst/>
              <a:gdLst/>
              <a:ahLst/>
              <a:cxnLst/>
              <a:rect l="l" t="t" r="r" b="b"/>
              <a:pathLst>
                <a:path w="1289" h="2418" extrusionOk="0">
                  <a:moveTo>
                    <a:pt x="173" y="0"/>
                  </a:moveTo>
                  <a:cubicBezTo>
                    <a:pt x="80" y="0"/>
                    <a:pt x="0" y="80"/>
                    <a:pt x="7" y="173"/>
                  </a:cubicBezTo>
                  <a:lnTo>
                    <a:pt x="7" y="2244"/>
                  </a:lnTo>
                  <a:cubicBezTo>
                    <a:pt x="0" y="2337"/>
                    <a:pt x="80" y="2417"/>
                    <a:pt x="173" y="2417"/>
                  </a:cubicBezTo>
                  <a:lnTo>
                    <a:pt x="1116" y="2417"/>
                  </a:lnTo>
                  <a:cubicBezTo>
                    <a:pt x="1209" y="2417"/>
                    <a:pt x="1288" y="2337"/>
                    <a:pt x="1288" y="2244"/>
                  </a:cubicBezTo>
                  <a:lnTo>
                    <a:pt x="1288" y="173"/>
                  </a:lnTo>
                  <a:cubicBezTo>
                    <a:pt x="1288" y="80"/>
                    <a:pt x="1209" y="0"/>
                    <a:pt x="11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0"/>
            <p:cNvSpPr/>
            <p:nvPr/>
          </p:nvSpPr>
          <p:spPr>
            <a:xfrm>
              <a:off x="5674600" y="3887700"/>
              <a:ext cx="32225" cy="60450"/>
            </a:xfrm>
            <a:custGeom>
              <a:avLst/>
              <a:gdLst/>
              <a:ahLst/>
              <a:cxnLst/>
              <a:rect l="l" t="t" r="r" b="b"/>
              <a:pathLst>
                <a:path w="1289" h="2418" extrusionOk="0">
                  <a:moveTo>
                    <a:pt x="173" y="0"/>
                  </a:moveTo>
                  <a:cubicBezTo>
                    <a:pt x="80" y="0"/>
                    <a:pt x="0" y="80"/>
                    <a:pt x="0" y="173"/>
                  </a:cubicBezTo>
                  <a:lnTo>
                    <a:pt x="0" y="2244"/>
                  </a:lnTo>
                  <a:cubicBezTo>
                    <a:pt x="0" y="2337"/>
                    <a:pt x="80" y="2417"/>
                    <a:pt x="173" y="2417"/>
                  </a:cubicBezTo>
                  <a:lnTo>
                    <a:pt x="870" y="2417"/>
                  </a:lnTo>
                  <a:cubicBezTo>
                    <a:pt x="777" y="2417"/>
                    <a:pt x="704" y="2337"/>
                    <a:pt x="704" y="2244"/>
                  </a:cubicBezTo>
                  <a:lnTo>
                    <a:pt x="704" y="1454"/>
                  </a:lnTo>
                  <a:cubicBezTo>
                    <a:pt x="704" y="1322"/>
                    <a:pt x="804" y="1222"/>
                    <a:pt x="930" y="1222"/>
                  </a:cubicBezTo>
                  <a:lnTo>
                    <a:pt x="1288" y="1222"/>
                  </a:lnTo>
                  <a:lnTo>
                    <a:pt x="1288" y="173"/>
                  </a:lnTo>
                  <a:cubicBezTo>
                    <a:pt x="1288" y="80"/>
                    <a:pt x="1209" y="0"/>
                    <a:pt x="11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0"/>
            <p:cNvSpPr/>
            <p:nvPr/>
          </p:nvSpPr>
          <p:spPr>
            <a:xfrm>
              <a:off x="5649875" y="3865300"/>
              <a:ext cx="81675" cy="37700"/>
            </a:xfrm>
            <a:custGeom>
              <a:avLst/>
              <a:gdLst/>
              <a:ahLst/>
              <a:cxnLst/>
              <a:rect l="l" t="t" r="r" b="b"/>
              <a:pathLst>
                <a:path w="3267" h="1508" extrusionOk="0">
                  <a:moveTo>
                    <a:pt x="0" y="0"/>
                  </a:moveTo>
                  <a:lnTo>
                    <a:pt x="0" y="969"/>
                  </a:lnTo>
                  <a:cubicBezTo>
                    <a:pt x="0" y="1262"/>
                    <a:pt x="239" y="1501"/>
                    <a:pt x="531" y="1507"/>
                  </a:cubicBezTo>
                  <a:lnTo>
                    <a:pt x="2736" y="1507"/>
                  </a:lnTo>
                  <a:cubicBezTo>
                    <a:pt x="3028" y="1501"/>
                    <a:pt x="3267" y="1262"/>
                    <a:pt x="3267" y="969"/>
                  </a:cubicBezTo>
                  <a:lnTo>
                    <a:pt x="3267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0"/>
            <p:cNvSpPr/>
            <p:nvPr/>
          </p:nvSpPr>
          <p:spPr>
            <a:xfrm>
              <a:off x="5649875" y="3865300"/>
              <a:ext cx="47000" cy="37700"/>
            </a:xfrm>
            <a:custGeom>
              <a:avLst/>
              <a:gdLst/>
              <a:ahLst/>
              <a:cxnLst/>
              <a:rect l="l" t="t" r="r" b="b"/>
              <a:pathLst>
                <a:path w="1880" h="1508" extrusionOk="0">
                  <a:moveTo>
                    <a:pt x="0" y="0"/>
                  </a:moveTo>
                  <a:lnTo>
                    <a:pt x="0" y="969"/>
                  </a:lnTo>
                  <a:cubicBezTo>
                    <a:pt x="0" y="1262"/>
                    <a:pt x="239" y="1501"/>
                    <a:pt x="531" y="1507"/>
                  </a:cubicBezTo>
                  <a:lnTo>
                    <a:pt x="1879" y="1507"/>
                  </a:lnTo>
                  <a:cubicBezTo>
                    <a:pt x="1580" y="1507"/>
                    <a:pt x="1341" y="1268"/>
                    <a:pt x="1341" y="969"/>
                  </a:cubicBezTo>
                  <a:lnTo>
                    <a:pt x="134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0"/>
            <p:cNvSpPr/>
            <p:nvPr/>
          </p:nvSpPr>
          <p:spPr>
            <a:xfrm>
              <a:off x="5530700" y="3547950"/>
              <a:ext cx="322025" cy="323675"/>
            </a:xfrm>
            <a:custGeom>
              <a:avLst/>
              <a:gdLst/>
              <a:ahLst/>
              <a:cxnLst/>
              <a:rect l="l" t="t" r="r" b="b"/>
              <a:pathLst>
                <a:path w="12881" h="12947" extrusionOk="0">
                  <a:moveTo>
                    <a:pt x="6440" y="0"/>
                  </a:moveTo>
                  <a:cubicBezTo>
                    <a:pt x="2888" y="0"/>
                    <a:pt x="0" y="2901"/>
                    <a:pt x="0" y="6473"/>
                  </a:cubicBezTo>
                  <a:cubicBezTo>
                    <a:pt x="0" y="10039"/>
                    <a:pt x="2888" y="12946"/>
                    <a:pt x="6440" y="12946"/>
                  </a:cubicBezTo>
                  <a:cubicBezTo>
                    <a:pt x="9992" y="12946"/>
                    <a:pt x="12880" y="10039"/>
                    <a:pt x="12880" y="6473"/>
                  </a:cubicBezTo>
                  <a:cubicBezTo>
                    <a:pt x="12880" y="2901"/>
                    <a:pt x="9992" y="0"/>
                    <a:pt x="644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0"/>
            <p:cNvSpPr/>
            <p:nvPr/>
          </p:nvSpPr>
          <p:spPr>
            <a:xfrm>
              <a:off x="5559075" y="3576500"/>
              <a:ext cx="265100" cy="266575"/>
            </a:xfrm>
            <a:custGeom>
              <a:avLst/>
              <a:gdLst/>
              <a:ahLst/>
              <a:cxnLst/>
              <a:rect l="l" t="t" r="r" b="b"/>
              <a:pathLst>
                <a:path w="10604" h="10663" extrusionOk="0">
                  <a:moveTo>
                    <a:pt x="5305" y="0"/>
                  </a:moveTo>
                  <a:cubicBezTo>
                    <a:pt x="2377" y="0"/>
                    <a:pt x="1" y="2390"/>
                    <a:pt x="1" y="5331"/>
                  </a:cubicBezTo>
                  <a:cubicBezTo>
                    <a:pt x="1" y="8266"/>
                    <a:pt x="2384" y="10663"/>
                    <a:pt x="5305" y="10663"/>
                  </a:cubicBezTo>
                  <a:cubicBezTo>
                    <a:pt x="8227" y="10663"/>
                    <a:pt x="10603" y="8272"/>
                    <a:pt x="10603" y="5331"/>
                  </a:cubicBezTo>
                  <a:cubicBezTo>
                    <a:pt x="10603" y="2390"/>
                    <a:pt x="8227" y="0"/>
                    <a:pt x="5305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0"/>
            <p:cNvSpPr/>
            <p:nvPr/>
          </p:nvSpPr>
          <p:spPr>
            <a:xfrm>
              <a:off x="5617000" y="3576450"/>
              <a:ext cx="180125" cy="247050"/>
            </a:xfrm>
            <a:custGeom>
              <a:avLst/>
              <a:gdLst/>
              <a:ahLst/>
              <a:cxnLst/>
              <a:rect l="l" t="t" r="r" b="b"/>
              <a:pathLst>
                <a:path w="7205" h="9882" extrusionOk="0">
                  <a:moveTo>
                    <a:pt x="2993" y="0"/>
                  </a:moveTo>
                  <a:cubicBezTo>
                    <a:pt x="2563" y="0"/>
                    <a:pt x="2131" y="53"/>
                    <a:pt x="1707" y="161"/>
                  </a:cubicBezTo>
                  <a:lnTo>
                    <a:pt x="1707" y="2518"/>
                  </a:lnTo>
                  <a:lnTo>
                    <a:pt x="1727" y="2518"/>
                  </a:lnTo>
                  <a:cubicBezTo>
                    <a:pt x="1222" y="2897"/>
                    <a:pt x="897" y="3468"/>
                    <a:pt x="811" y="4092"/>
                  </a:cubicBezTo>
                  <a:lnTo>
                    <a:pt x="771" y="4391"/>
                  </a:lnTo>
                  <a:lnTo>
                    <a:pt x="605" y="4391"/>
                  </a:lnTo>
                  <a:cubicBezTo>
                    <a:pt x="266" y="4404"/>
                    <a:pt x="1" y="4676"/>
                    <a:pt x="1" y="5015"/>
                  </a:cubicBezTo>
                  <a:cubicBezTo>
                    <a:pt x="1" y="5353"/>
                    <a:pt x="266" y="5632"/>
                    <a:pt x="605" y="5645"/>
                  </a:cubicBezTo>
                  <a:lnTo>
                    <a:pt x="784" y="5645"/>
                  </a:lnTo>
                  <a:lnTo>
                    <a:pt x="784" y="7026"/>
                  </a:lnTo>
                  <a:cubicBezTo>
                    <a:pt x="758" y="8593"/>
                    <a:pt x="2019" y="9881"/>
                    <a:pt x="3592" y="9881"/>
                  </a:cubicBezTo>
                  <a:cubicBezTo>
                    <a:pt x="5159" y="9881"/>
                    <a:pt x="6421" y="8593"/>
                    <a:pt x="6394" y="7026"/>
                  </a:cubicBezTo>
                  <a:lnTo>
                    <a:pt x="6394" y="5645"/>
                  </a:lnTo>
                  <a:lnTo>
                    <a:pt x="6580" y="5645"/>
                  </a:lnTo>
                  <a:cubicBezTo>
                    <a:pt x="6925" y="5645"/>
                    <a:pt x="7204" y="5367"/>
                    <a:pt x="7204" y="5021"/>
                  </a:cubicBezTo>
                  <a:cubicBezTo>
                    <a:pt x="7204" y="4669"/>
                    <a:pt x="6925" y="4391"/>
                    <a:pt x="6580" y="4391"/>
                  </a:cubicBezTo>
                  <a:lnTo>
                    <a:pt x="6414" y="4391"/>
                  </a:lnTo>
                  <a:lnTo>
                    <a:pt x="6374" y="4092"/>
                  </a:lnTo>
                  <a:cubicBezTo>
                    <a:pt x="6295" y="3468"/>
                    <a:pt x="5963" y="2903"/>
                    <a:pt x="5465" y="2518"/>
                  </a:cubicBezTo>
                  <a:lnTo>
                    <a:pt x="5485" y="2518"/>
                  </a:lnTo>
                  <a:lnTo>
                    <a:pt x="5485" y="626"/>
                  </a:lnTo>
                  <a:cubicBezTo>
                    <a:pt x="4714" y="214"/>
                    <a:pt x="3857" y="0"/>
                    <a:pt x="2993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0"/>
            <p:cNvSpPr/>
            <p:nvPr/>
          </p:nvSpPr>
          <p:spPr>
            <a:xfrm>
              <a:off x="5559075" y="3576500"/>
              <a:ext cx="248675" cy="221275"/>
            </a:xfrm>
            <a:custGeom>
              <a:avLst/>
              <a:gdLst/>
              <a:ahLst/>
              <a:cxnLst/>
              <a:rect l="l" t="t" r="r" b="b"/>
              <a:pathLst>
                <a:path w="9947" h="8851" extrusionOk="0">
                  <a:moveTo>
                    <a:pt x="5305" y="0"/>
                  </a:moveTo>
                  <a:cubicBezTo>
                    <a:pt x="2384" y="0"/>
                    <a:pt x="1" y="2390"/>
                    <a:pt x="1" y="5331"/>
                  </a:cubicBezTo>
                  <a:cubicBezTo>
                    <a:pt x="1" y="6626"/>
                    <a:pt x="472" y="7881"/>
                    <a:pt x="1328" y="8850"/>
                  </a:cubicBezTo>
                  <a:cubicBezTo>
                    <a:pt x="897" y="8060"/>
                    <a:pt x="665" y="7177"/>
                    <a:pt x="665" y="6274"/>
                  </a:cubicBezTo>
                  <a:cubicBezTo>
                    <a:pt x="665" y="3333"/>
                    <a:pt x="3041" y="943"/>
                    <a:pt x="5969" y="943"/>
                  </a:cubicBezTo>
                  <a:cubicBezTo>
                    <a:pt x="7490" y="943"/>
                    <a:pt x="8944" y="1607"/>
                    <a:pt x="9946" y="2749"/>
                  </a:cubicBezTo>
                  <a:cubicBezTo>
                    <a:pt x="9017" y="1056"/>
                    <a:pt x="7237" y="0"/>
                    <a:pt x="5305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0"/>
            <p:cNvSpPr/>
            <p:nvPr/>
          </p:nvSpPr>
          <p:spPr>
            <a:xfrm>
              <a:off x="5620500" y="3689025"/>
              <a:ext cx="140425" cy="119850"/>
            </a:xfrm>
            <a:custGeom>
              <a:avLst/>
              <a:gdLst/>
              <a:ahLst/>
              <a:cxnLst/>
              <a:rect l="l" t="t" r="r" b="b"/>
              <a:pathLst>
                <a:path w="5617" h="4794" extrusionOk="0">
                  <a:moveTo>
                    <a:pt x="0" y="0"/>
                  </a:moveTo>
                  <a:lnTo>
                    <a:pt x="0" y="1972"/>
                  </a:lnTo>
                  <a:cubicBezTo>
                    <a:pt x="0" y="3526"/>
                    <a:pt x="1255" y="4787"/>
                    <a:pt x="2808" y="4794"/>
                  </a:cubicBezTo>
                  <a:cubicBezTo>
                    <a:pt x="4362" y="4787"/>
                    <a:pt x="5617" y="3526"/>
                    <a:pt x="5617" y="1972"/>
                  </a:cubicBezTo>
                  <a:lnTo>
                    <a:pt x="56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0"/>
            <p:cNvSpPr/>
            <p:nvPr/>
          </p:nvSpPr>
          <p:spPr>
            <a:xfrm>
              <a:off x="5620500" y="3488850"/>
              <a:ext cx="140425" cy="35050"/>
            </a:xfrm>
            <a:custGeom>
              <a:avLst/>
              <a:gdLst/>
              <a:ahLst/>
              <a:cxnLst/>
              <a:rect l="l" t="t" r="r" b="b"/>
              <a:pathLst>
                <a:path w="5617" h="1402" extrusionOk="0">
                  <a:moveTo>
                    <a:pt x="0" y="1"/>
                  </a:moveTo>
                  <a:lnTo>
                    <a:pt x="0" y="758"/>
                  </a:lnTo>
                  <a:cubicBezTo>
                    <a:pt x="0" y="1109"/>
                    <a:pt x="286" y="1402"/>
                    <a:pt x="644" y="1402"/>
                  </a:cubicBezTo>
                  <a:lnTo>
                    <a:pt x="4973" y="1402"/>
                  </a:lnTo>
                  <a:cubicBezTo>
                    <a:pt x="5325" y="1402"/>
                    <a:pt x="5617" y="1109"/>
                    <a:pt x="5617" y="758"/>
                  </a:cubicBezTo>
                  <a:lnTo>
                    <a:pt x="5617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0"/>
            <p:cNvSpPr/>
            <p:nvPr/>
          </p:nvSpPr>
          <p:spPr>
            <a:xfrm>
              <a:off x="5643550" y="3523875"/>
              <a:ext cx="94475" cy="101600"/>
            </a:xfrm>
            <a:custGeom>
              <a:avLst/>
              <a:gdLst/>
              <a:ahLst/>
              <a:cxnLst/>
              <a:rect l="l" t="t" r="r" b="b"/>
              <a:pathLst>
                <a:path w="3779" h="4064" extrusionOk="0">
                  <a:moveTo>
                    <a:pt x="1" y="1"/>
                  </a:moveTo>
                  <a:lnTo>
                    <a:pt x="1" y="4064"/>
                  </a:lnTo>
                  <a:lnTo>
                    <a:pt x="3779" y="4064"/>
                  </a:lnTo>
                  <a:lnTo>
                    <a:pt x="377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0"/>
            <p:cNvSpPr/>
            <p:nvPr/>
          </p:nvSpPr>
          <p:spPr>
            <a:xfrm>
              <a:off x="5643550" y="3523875"/>
              <a:ext cx="35875" cy="101600"/>
            </a:xfrm>
            <a:custGeom>
              <a:avLst/>
              <a:gdLst/>
              <a:ahLst/>
              <a:cxnLst/>
              <a:rect l="l" t="t" r="r" b="b"/>
              <a:pathLst>
                <a:path w="1435" h="4064" extrusionOk="0">
                  <a:moveTo>
                    <a:pt x="1" y="1"/>
                  </a:moveTo>
                  <a:lnTo>
                    <a:pt x="1" y="4064"/>
                  </a:lnTo>
                  <a:lnTo>
                    <a:pt x="1435" y="4064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0"/>
            <p:cNvSpPr/>
            <p:nvPr/>
          </p:nvSpPr>
          <p:spPr>
            <a:xfrm>
              <a:off x="5620000" y="3613325"/>
              <a:ext cx="141425" cy="72725"/>
            </a:xfrm>
            <a:custGeom>
              <a:avLst/>
              <a:gdLst/>
              <a:ahLst/>
              <a:cxnLst/>
              <a:rect l="l" t="t" r="r" b="b"/>
              <a:pathLst>
                <a:path w="5657" h="2909" extrusionOk="0">
                  <a:moveTo>
                    <a:pt x="2390" y="1"/>
                  </a:moveTo>
                  <a:cubicBezTo>
                    <a:pt x="1202" y="8"/>
                    <a:pt x="199" y="891"/>
                    <a:pt x="47" y="2066"/>
                  </a:cubicBezTo>
                  <a:lnTo>
                    <a:pt x="0" y="2398"/>
                  </a:lnTo>
                  <a:lnTo>
                    <a:pt x="0" y="2909"/>
                  </a:lnTo>
                  <a:lnTo>
                    <a:pt x="5657" y="2909"/>
                  </a:lnTo>
                  <a:lnTo>
                    <a:pt x="5657" y="2398"/>
                  </a:lnTo>
                  <a:lnTo>
                    <a:pt x="5617" y="2066"/>
                  </a:lnTo>
                  <a:cubicBezTo>
                    <a:pt x="5458" y="891"/>
                    <a:pt x="4455" y="8"/>
                    <a:pt x="3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0"/>
            <p:cNvSpPr/>
            <p:nvPr/>
          </p:nvSpPr>
          <p:spPr>
            <a:xfrm>
              <a:off x="5620500" y="3689025"/>
              <a:ext cx="140425" cy="119875"/>
            </a:xfrm>
            <a:custGeom>
              <a:avLst/>
              <a:gdLst/>
              <a:ahLst/>
              <a:cxnLst/>
              <a:rect l="l" t="t" r="r" b="b"/>
              <a:pathLst>
                <a:path w="5617" h="4795" extrusionOk="0">
                  <a:moveTo>
                    <a:pt x="0" y="0"/>
                  </a:moveTo>
                  <a:lnTo>
                    <a:pt x="0" y="1932"/>
                  </a:lnTo>
                  <a:cubicBezTo>
                    <a:pt x="0" y="3453"/>
                    <a:pt x="1182" y="4727"/>
                    <a:pt x="2696" y="4794"/>
                  </a:cubicBezTo>
                  <a:cubicBezTo>
                    <a:pt x="2723" y="4795"/>
                    <a:pt x="2750" y="4795"/>
                    <a:pt x="2778" y="4795"/>
                  </a:cubicBezTo>
                  <a:cubicBezTo>
                    <a:pt x="3029" y="4795"/>
                    <a:pt x="3280" y="4767"/>
                    <a:pt x="3526" y="4701"/>
                  </a:cubicBezTo>
                  <a:cubicBezTo>
                    <a:pt x="2291" y="4369"/>
                    <a:pt x="1434" y="3247"/>
                    <a:pt x="1434" y="1972"/>
                  </a:cubicBezTo>
                  <a:lnTo>
                    <a:pt x="1434" y="1501"/>
                  </a:lnTo>
                  <a:cubicBezTo>
                    <a:pt x="1434" y="1322"/>
                    <a:pt x="1580" y="1176"/>
                    <a:pt x="1753" y="1176"/>
                  </a:cubicBezTo>
                  <a:lnTo>
                    <a:pt x="5617" y="1182"/>
                  </a:lnTo>
                  <a:lnTo>
                    <a:pt x="561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0"/>
            <p:cNvSpPr/>
            <p:nvPr/>
          </p:nvSpPr>
          <p:spPr>
            <a:xfrm>
              <a:off x="5620000" y="3613325"/>
              <a:ext cx="88650" cy="72725"/>
            </a:xfrm>
            <a:custGeom>
              <a:avLst/>
              <a:gdLst/>
              <a:ahLst/>
              <a:cxnLst/>
              <a:rect l="l" t="t" r="r" b="b"/>
              <a:pathLst>
                <a:path w="3546" h="2909" extrusionOk="0">
                  <a:moveTo>
                    <a:pt x="2390" y="1"/>
                  </a:moveTo>
                  <a:cubicBezTo>
                    <a:pt x="1202" y="8"/>
                    <a:pt x="199" y="891"/>
                    <a:pt x="47" y="2066"/>
                  </a:cubicBezTo>
                  <a:lnTo>
                    <a:pt x="0" y="2398"/>
                  </a:lnTo>
                  <a:lnTo>
                    <a:pt x="0" y="2909"/>
                  </a:lnTo>
                  <a:lnTo>
                    <a:pt x="1434" y="2909"/>
                  </a:lnTo>
                  <a:lnTo>
                    <a:pt x="1434" y="2398"/>
                  </a:lnTo>
                  <a:lnTo>
                    <a:pt x="1481" y="2066"/>
                  </a:lnTo>
                  <a:cubicBezTo>
                    <a:pt x="1620" y="990"/>
                    <a:pt x="2470" y="154"/>
                    <a:pt x="3546" y="21"/>
                  </a:cubicBezTo>
                  <a:cubicBezTo>
                    <a:pt x="3453" y="8"/>
                    <a:pt x="3360" y="1"/>
                    <a:pt x="32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0"/>
            <p:cNvSpPr/>
            <p:nvPr/>
          </p:nvSpPr>
          <p:spPr>
            <a:xfrm>
              <a:off x="5600900" y="3672425"/>
              <a:ext cx="179625" cy="31400"/>
            </a:xfrm>
            <a:custGeom>
              <a:avLst/>
              <a:gdLst/>
              <a:ahLst/>
              <a:cxnLst/>
              <a:rect l="l" t="t" r="r" b="b"/>
              <a:pathLst>
                <a:path w="7185" h="1256" extrusionOk="0">
                  <a:moveTo>
                    <a:pt x="605" y="1"/>
                  </a:moveTo>
                  <a:cubicBezTo>
                    <a:pt x="266" y="7"/>
                    <a:pt x="1" y="286"/>
                    <a:pt x="1" y="625"/>
                  </a:cubicBezTo>
                  <a:cubicBezTo>
                    <a:pt x="1" y="963"/>
                    <a:pt x="266" y="1242"/>
                    <a:pt x="605" y="1255"/>
                  </a:cubicBezTo>
                  <a:lnTo>
                    <a:pt x="6580" y="1255"/>
                  </a:lnTo>
                  <a:cubicBezTo>
                    <a:pt x="6919" y="1242"/>
                    <a:pt x="7184" y="963"/>
                    <a:pt x="7184" y="625"/>
                  </a:cubicBezTo>
                  <a:cubicBezTo>
                    <a:pt x="7184" y="286"/>
                    <a:pt x="6919" y="7"/>
                    <a:pt x="6580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0"/>
            <p:cNvSpPr/>
            <p:nvPr/>
          </p:nvSpPr>
          <p:spPr>
            <a:xfrm>
              <a:off x="5620500" y="3488850"/>
              <a:ext cx="52125" cy="35050"/>
            </a:xfrm>
            <a:custGeom>
              <a:avLst/>
              <a:gdLst/>
              <a:ahLst/>
              <a:cxnLst/>
              <a:rect l="l" t="t" r="r" b="b"/>
              <a:pathLst>
                <a:path w="2085" h="1402" extrusionOk="0">
                  <a:moveTo>
                    <a:pt x="7" y="1"/>
                  </a:moveTo>
                  <a:lnTo>
                    <a:pt x="7" y="758"/>
                  </a:lnTo>
                  <a:cubicBezTo>
                    <a:pt x="0" y="1109"/>
                    <a:pt x="292" y="1402"/>
                    <a:pt x="644" y="1402"/>
                  </a:cubicBezTo>
                  <a:lnTo>
                    <a:pt x="2085" y="1402"/>
                  </a:lnTo>
                  <a:cubicBezTo>
                    <a:pt x="1726" y="1402"/>
                    <a:pt x="1441" y="1109"/>
                    <a:pt x="1441" y="758"/>
                  </a:cubicBezTo>
                  <a:lnTo>
                    <a:pt x="144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0"/>
            <p:cNvSpPr/>
            <p:nvPr/>
          </p:nvSpPr>
          <p:spPr>
            <a:xfrm>
              <a:off x="5600900" y="3672425"/>
              <a:ext cx="50975" cy="31400"/>
            </a:xfrm>
            <a:custGeom>
              <a:avLst/>
              <a:gdLst/>
              <a:ahLst/>
              <a:cxnLst/>
              <a:rect l="l" t="t" r="r" b="b"/>
              <a:pathLst>
                <a:path w="2039" h="1256" extrusionOk="0">
                  <a:moveTo>
                    <a:pt x="605" y="1"/>
                  </a:moveTo>
                  <a:cubicBezTo>
                    <a:pt x="266" y="7"/>
                    <a:pt x="1" y="286"/>
                    <a:pt x="1" y="625"/>
                  </a:cubicBezTo>
                  <a:cubicBezTo>
                    <a:pt x="1" y="963"/>
                    <a:pt x="266" y="1242"/>
                    <a:pt x="605" y="1255"/>
                  </a:cubicBezTo>
                  <a:lnTo>
                    <a:pt x="2039" y="1255"/>
                  </a:lnTo>
                  <a:cubicBezTo>
                    <a:pt x="1694" y="1249"/>
                    <a:pt x="1415" y="970"/>
                    <a:pt x="1415" y="625"/>
                  </a:cubicBezTo>
                  <a:cubicBezTo>
                    <a:pt x="1415" y="279"/>
                    <a:pt x="1694" y="1"/>
                    <a:pt x="203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0"/>
            <p:cNvSpPr/>
            <p:nvPr/>
          </p:nvSpPr>
          <p:spPr>
            <a:xfrm>
              <a:off x="5680250" y="3634575"/>
              <a:ext cx="22925" cy="23100"/>
            </a:xfrm>
            <a:custGeom>
              <a:avLst/>
              <a:gdLst/>
              <a:ahLst/>
              <a:cxnLst/>
              <a:rect l="l" t="t" r="r" b="b"/>
              <a:pathLst>
                <a:path w="917" h="924" extrusionOk="0">
                  <a:moveTo>
                    <a:pt x="458" y="1"/>
                  </a:moveTo>
                  <a:cubicBezTo>
                    <a:pt x="206" y="1"/>
                    <a:pt x="0" y="207"/>
                    <a:pt x="0" y="459"/>
                  </a:cubicBezTo>
                  <a:cubicBezTo>
                    <a:pt x="0" y="718"/>
                    <a:pt x="206" y="924"/>
                    <a:pt x="458" y="924"/>
                  </a:cubicBezTo>
                  <a:cubicBezTo>
                    <a:pt x="711" y="924"/>
                    <a:pt x="916" y="718"/>
                    <a:pt x="916" y="459"/>
                  </a:cubicBezTo>
                  <a:cubicBezTo>
                    <a:pt x="916" y="207"/>
                    <a:pt x="711" y="1"/>
                    <a:pt x="45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0"/>
            <p:cNvSpPr/>
            <p:nvPr/>
          </p:nvSpPr>
          <p:spPr>
            <a:xfrm>
              <a:off x="5711450" y="3723175"/>
              <a:ext cx="20925" cy="20400"/>
            </a:xfrm>
            <a:custGeom>
              <a:avLst/>
              <a:gdLst/>
              <a:ahLst/>
              <a:cxnLst/>
              <a:rect l="l" t="t" r="r" b="b"/>
              <a:pathLst>
                <a:path w="837" h="816" extrusionOk="0">
                  <a:moveTo>
                    <a:pt x="416" y="0"/>
                  </a:moveTo>
                  <a:cubicBezTo>
                    <a:pt x="372" y="0"/>
                    <a:pt x="329" y="19"/>
                    <a:pt x="299" y="55"/>
                  </a:cubicBezTo>
                  <a:lnTo>
                    <a:pt x="60" y="288"/>
                  </a:lnTo>
                  <a:cubicBezTo>
                    <a:pt x="0" y="354"/>
                    <a:pt x="0" y="460"/>
                    <a:pt x="60" y="527"/>
                  </a:cubicBezTo>
                  <a:lnTo>
                    <a:pt x="299" y="766"/>
                  </a:lnTo>
                  <a:cubicBezTo>
                    <a:pt x="332" y="799"/>
                    <a:pt x="375" y="815"/>
                    <a:pt x="419" y="815"/>
                  </a:cubicBezTo>
                  <a:cubicBezTo>
                    <a:pt x="462" y="815"/>
                    <a:pt x="505" y="799"/>
                    <a:pt x="538" y="766"/>
                  </a:cubicBezTo>
                  <a:lnTo>
                    <a:pt x="771" y="527"/>
                  </a:lnTo>
                  <a:cubicBezTo>
                    <a:pt x="837" y="460"/>
                    <a:pt x="837" y="354"/>
                    <a:pt x="771" y="288"/>
                  </a:cubicBezTo>
                  <a:lnTo>
                    <a:pt x="538" y="55"/>
                  </a:lnTo>
                  <a:cubicBezTo>
                    <a:pt x="505" y="19"/>
                    <a:pt x="460" y="0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0"/>
            <p:cNvSpPr/>
            <p:nvPr/>
          </p:nvSpPr>
          <p:spPr>
            <a:xfrm>
              <a:off x="5711275" y="3756150"/>
              <a:ext cx="21100" cy="20400"/>
            </a:xfrm>
            <a:custGeom>
              <a:avLst/>
              <a:gdLst/>
              <a:ahLst/>
              <a:cxnLst/>
              <a:rect l="l" t="t" r="r" b="b"/>
              <a:pathLst>
                <a:path w="844" h="816" extrusionOk="0">
                  <a:moveTo>
                    <a:pt x="423" y="1"/>
                  </a:moveTo>
                  <a:cubicBezTo>
                    <a:pt x="379" y="1"/>
                    <a:pt x="336" y="18"/>
                    <a:pt x="306" y="51"/>
                  </a:cubicBezTo>
                  <a:lnTo>
                    <a:pt x="67" y="283"/>
                  </a:lnTo>
                  <a:cubicBezTo>
                    <a:pt x="1" y="356"/>
                    <a:pt x="1" y="462"/>
                    <a:pt x="67" y="529"/>
                  </a:cubicBezTo>
                  <a:lnTo>
                    <a:pt x="306" y="761"/>
                  </a:lnTo>
                  <a:cubicBezTo>
                    <a:pt x="336" y="798"/>
                    <a:pt x="379" y="816"/>
                    <a:pt x="423" y="816"/>
                  </a:cubicBezTo>
                  <a:cubicBezTo>
                    <a:pt x="467" y="816"/>
                    <a:pt x="512" y="798"/>
                    <a:pt x="545" y="761"/>
                  </a:cubicBezTo>
                  <a:lnTo>
                    <a:pt x="778" y="529"/>
                  </a:lnTo>
                  <a:cubicBezTo>
                    <a:pt x="844" y="462"/>
                    <a:pt x="844" y="356"/>
                    <a:pt x="778" y="283"/>
                  </a:cubicBezTo>
                  <a:lnTo>
                    <a:pt x="545" y="51"/>
                  </a:lnTo>
                  <a:cubicBezTo>
                    <a:pt x="512" y="18"/>
                    <a:pt x="467" y="1"/>
                    <a:pt x="42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0"/>
            <p:cNvSpPr/>
            <p:nvPr/>
          </p:nvSpPr>
          <p:spPr>
            <a:xfrm>
              <a:off x="5690375" y="3738725"/>
              <a:ext cx="20925" cy="20275"/>
            </a:xfrm>
            <a:custGeom>
              <a:avLst/>
              <a:gdLst/>
              <a:ahLst/>
              <a:cxnLst/>
              <a:rect l="l" t="t" r="r" b="b"/>
              <a:pathLst>
                <a:path w="837" h="811" extrusionOk="0">
                  <a:moveTo>
                    <a:pt x="418" y="1"/>
                  </a:moveTo>
                  <a:cubicBezTo>
                    <a:pt x="375" y="1"/>
                    <a:pt x="332" y="17"/>
                    <a:pt x="299" y="51"/>
                  </a:cubicBezTo>
                  <a:lnTo>
                    <a:pt x="67" y="290"/>
                  </a:lnTo>
                  <a:cubicBezTo>
                    <a:pt x="0" y="356"/>
                    <a:pt x="0" y="462"/>
                    <a:pt x="67" y="529"/>
                  </a:cubicBezTo>
                  <a:lnTo>
                    <a:pt x="299" y="761"/>
                  </a:lnTo>
                  <a:cubicBezTo>
                    <a:pt x="332" y="794"/>
                    <a:pt x="375" y="811"/>
                    <a:pt x="418" y="811"/>
                  </a:cubicBezTo>
                  <a:cubicBezTo>
                    <a:pt x="462" y="811"/>
                    <a:pt x="505" y="794"/>
                    <a:pt x="538" y="761"/>
                  </a:cubicBezTo>
                  <a:lnTo>
                    <a:pt x="770" y="529"/>
                  </a:lnTo>
                  <a:cubicBezTo>
                    <a:pt x="837" y="462"/>
                    <a:pt x="837" y="356"/>
                    <a:pt x="770" y="290"/>
                  </a:cubicBezTo>
                  <a:lnTo>
                    <a:pt x="538" y="51"/>
                  </a:lnTo>
                  <a:cubicBezTo>
                    <a:pt x="505" y="17"/>
                    <a:pt x="462" y="1"/>
                    <a:pt x="4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50"/>
          <p:cNvGrpSpPr/>
          <p:nvPr/>
        </p:nvGrpSpPr>
        <p:grpSpPr>
          <a:xfrm>
            <a:off x="1711953" y="1894975"/>
            <a:ext cx="460275" cy="279700"/>
            <a:chOff x="1026350" y="1683850"/>
            <a:chExt cx="460275" cy="279700"/>
          </a:xfrm>
        </p:grpSpPr>
        <p:sp>
          <p:nvSpPr>
            <p:cNvPr id="6966" name="Google Shape;6966;p50"/>
            <p:cNvSpPr/>
            <p:nvPr/>
          </p:nvSpPr>
          <p:spPr>
            <a:xfrm>
              <a:off x="1084775" y="1792050"/>
              <a:ext cx="401850" cy="154725"/>
            </a:xfrm>
            <a:custGeom>
              <a:avLst/>
              <a:gdLst/>
              <a:ahLst/>
              <a:cxnLst/>
              <a:rect l="l" t="t" r="r" b="b"/>
              <a:pathLst>
                <a:path w="16074" h="6189" extrusionOk="0">
                  <a:moveTo>
                    <a:pt x="14298" y="1"/>
                  </a:moveTo>
                  <a:cubicBezTo>
                    <a:pt x="14286" y="1"/>
                    <a:pt x="14274" y="1"/>
                    <a:pt x="14261" y="1"/>
                  </a:cubicBezTo>
                  <a:lnTo>
                    <a:pt x="12768" y="34"/>
                  </a:lnTo>
                  <a:lnTo>
                    <a:pt x="12774" y="579"/>
                  </a:lnTo>
                  <a:lnTo>
                    <a:pt x="14268" y="545"/>
                  </a:lnTo>
                  <a:cubicBezTo>
                    <a:pt x="14276" y="545"/>
                    <a:pt x="14284" y="545"/>
                    <a:pt x="14293" y="545"/>
                  </a:cubicBezTo>
                  <a:cubicBezTo>
                    <a:pt x="14958" y="545"/>
                    <a:pt x="15496" y="1078"/>
                    <a:pt x="15510" y="1741"/>
                  </a:cubicBezTo>
                  <a:cubicBezTo>
                    <a:pt x="15523" y="2411"/>
                    <a:pt x="14992" y="2969"/>
                    <a:pt x="14321" y="2982"/>
                  </a:cubicBezTo>
                  <a:lnTo>
                    <a:pt x="1441" y="3248"/>
                  </a:lnTo>
                  <a:cubicBezTo>
                    <a:pt x="638" y="3268"/>
                    <a:pt x="0" y="3938"/>
                    <a:pt x="20" y="4748"/>
                  </a:cubicBezTo>
                  <a:cubicBezTo>
                    <a:pt x="34" y="5547"/>
                    <a:pt x="691" y="6189"/>
                    <a:pt x="1489" y="6189"/>
                  </a:cubicBezTo>
                  <a:cubicBezTo>
                    <a:pt x="1493" y="6189"/>
                    <a:pt x="1497" y="6189"/>
                    <a:pt x="1501" y="6189"/>
                  </a:cubicBezTo>
                  <a:lnTo>
                    <a:pt x="9030" y="6036"/>
                  </a:lnTo>
                  <a:lnTo>
                    <a:pt x="9023" y="5492"/>
                  </a:lnTo>
                  <a:lnTo>
                    <a:pt x="1488" y="5644"/>
                  </a:lnTo>
                  <a:cubicBezTo>
                    <a:pt x="983" y="5644"/>
                    <a:pt x="571" y="5239"/>
                    <a:pt x="565" y="4735"/>
                  </a:cubicBezTo>
                  <a:cubicBezTo>
                    <a:pt x="551" y="4230"/>
                    <a:pt x="950" y="3812"/>
                    <a:pt x="1454" y="3792"/>
                  </a:cubicBezTo>
                  <a:lnTo>
                    <a:pt x="14328" y="3533"/>
                  </a:lnTo>
                  <a:cubicBezTo>
                    <a:pt x="15304" y="3513"/>
                    <a:pt x="16074" y="2703"/>
                    <a:pt x="16054" y="1734"/>
                  </a:cubicBezTo>
                  <a:cubicBezTo>
                    <a:pt x="16041" y="770"/>
                    <a:pt x="15251" y="1"/>
                    <a:pt x="14298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0"/>
            <p:cNvSpPr/>
            <p:nvPr/>
          </p:nvSpPr>
          <p:spPr>
            <a:xfrm>
              <a:off x="1341050" y="1913050"/>
              <a:ext cx="36375" cy="14150"/>
            </a:xfrm>
            <a:custGeom>
              <a:avLst/>
              <a:gdLst/>
              <a:ahLst/>
              <a:cxnLst/>
              <a:rect l="l" t="t" r="r" b="b"/>
              <a:pathLst>
                <a:path w="1455" h="566" extrusionOk="0">
                  <a:moveTo>
                    <a:pt x="1102" y="1"/>
                  </a:moveTo>
                  <a:lnTo>
                    <a:pt x="0" y="21"/>
                  </a:lnTo>
                  <a:lnTo>
                    <a:pt x="14" y="565"/>
                  </a:lnTo>
                  <a:lnTo>
                    <a:pt x="1109" y="545"/>
                  </a:lnTo>
                  <a:cubicBezTo>
                    <a:pt x="1454" y="519"/>
                    <a:pt x="1448" y="8"/>
                    <a:pt x="1102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0"/>
            <p:cNvSpPr/>
            <p:nvPr/>
          </p:nvSpPr>
          <p:spPr>
            <a:xfrm>
              <a:off x="1341700" y="1943275"/>
              <a:ext cx="36375" cy="14300"/>
            </a:xfrm>
            <a:custGeom>
              <a:avLst/>
              <a:gdLst/>
              <a:ahLst/>
              <a:cxnLst/>
              <a:rect l="l" t="t" r="r" b="b"/>
              <a:pathLst>
                <a:path w="1455" h="572" extrusionOk="0">
                  <a:moveTo>
                    <a:pt x="1096" y="0"/>
                  </a:moveTo>
                  <a:lnTo>
                    <a:pt x="1" y="20"/>
                  </a:lnTo>
                  <a:lnTo>
                    <a:pt x="14" y="571"/>
                  </a:lnTo>
                  <a:lnTo>
                    <a:pt x="1110" y="545"/>
                  </a:lnTo>
                  <a:cubicBezTo>
                    <a:pt x="1455" y="518"/>
                    <a:pt x="1442" y="14"/>
                    <a:pt x="1096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0"/>
            <p:cNvSpPr/>
            <p:nvPr/>
          </p:nvSpPr>
          <p:spPr>
            <a:xfrm>
              <a:off x="1297900" y="1907575"/>
              <a:ext cx="55775" cy="55975"/>
            </a:xfrm>
            <a:custGeom>
              <a:avLst/>
              <a:gdLst/>
              <a:ahLst/>
              <a:cxnLst/>
              <a:rect l="l" t="t" r="r" b="b"/>
              <a:pathLst>
                <a:path w="2231" h="2239" extrusionOk="0">
                  <a:moveTo>
                    <a:pt x="2052" y="1"/>
                  </a:moveTo>
                  <a:lnTo>
                    <a:pt x="1109" y="21"/>
                  </a:lnTo>
                  <a:cubicBezTo>
                    <a:pt x="505" y="27"/>
                    <a:pt x="20" y="519"/>
                    <a:pt x="7" y="1116"/>
                  </a:cubicBezTo>
                  <a:cubicBezTo>
                    <a:pt x="0" y="1732"/>
                    <a:pt x="492" y="2239"/>
                    <a:pt x="1105" y="2239"/>
                  </a:cubicBezTo>
                  <a:cubicBezTo>
                    <a:pt x="1113" y="2239"/>
                    <a:pt x="1121" y="2238"/>
                    <a:pt x="1129" y="2238"/>
                  </a:cubicBezTo>
                  <a:lnTo>
                    <a:pt x="2098" y="2218"/>
                  </a:lnTo>
                  <a:cubicBezTo>
                    <a:pt x="2171" y="2218"/>
                    <a:pt x="2231" y="2159"/>
                    <a:pt x="2231" y="2079"/>
                  </a:cubicBezTo>
                  <a:lnTo>
                    <a:pt x="2191" y="134"/>
                  </a:lnTo>
                  <a:cubicBezTo>
                    <a:pt x="2191" y="61"/>
                    <a:pt x="2131" y="1"/>
                    <a:pt x="20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0"/>
            <p:cNvSpPr/>
            <p:nvPr/>
          </p:nvSpPr>
          <p:spPr>
            <a:xfrm>
              <a:off x="1238975" y="1683850"/>
              <a:ext cx="176300" cy="156875"/>
            </a:xfrm>
            <a:custGeom>
              <a:avLst/>
              <a:gdLst/>
              <a:ahLst/>
              <a:cxnLst/>
              <a:rect l="l" t="t" r="r" b="b"/>
              <a:pathLst>
                <a:path w="7052" h="6275" extrusionOk="0">
                  <a:moveTo>
                    <a:pt x="6167" y="0"/>
                  </a:moveTo>
                  <a:cubicBezTo>
                    <a:pt x="6163" y="0"/>
                    <a:pt x="6159" y="0"/>
                    <a:pt x="6155" y="0"/>
                  </a:cubicBezTo>
                  <a:lnTo>
                    <a:pt x="0" y="127"/>
                  </a:lnTo>
                  <a:lnTo>
                    <a:pt x="120" y="6274"/>
                  </a:lnTo>
                  <a:lnTo>
                    <a:pt x="6281" y="6148"/>
                  </a:lnTo>
                  <a:cubicBezTo>
                    <a:pt x="6712" y="6135"/>
                    <a:pt x="7051" y="5783"/>
                    <a:pt x="7044" y="5352"/>
                  </a:cubicBezTo>
                  <a:lnTo>
                    <a:pt x="6951" y="771"/>
                  </a:lnTo>
                  <a:cubicBezTo>
                    <a:pt x="6945" y="343"/>
                    <a:pt x="6593" y="0"/>
                    <a:pt x="616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0"/>
            <p:cNvSpPr/>
            <p:nvPr/>
          </p:nvSpPr>
          <p:spPr>
            <a:xfrm>
              <a:off x="1239475" y="1708075"/>
              <a:ext cx="175450" cy="108425"/>
            </a:xfrm>
            <a:custGeom>
              <a:avLst/>
              <a:gdLst/>
              <a:ahLst/>
              <a:cxnLst/>
              <a:rect l="l" t="t" r="r" b="b"/>
              <a:pathLst>
                <a:path w="7018" h="4337" extrusionOk="0">
                  <a:moveTo>
                    <a:pt x="6173" y="1"/>
                  </a:moveTo>
                  <a:cubicBezTo>
                    <a:pt x="6167" y="1"/>
                    <a:pt x="6161" y="1"/>
                    <a:pt x="6155" y="1"/>
                  </a:cubicBezTo>
                  <a:lnTo>
                    <a:pt x="0" y="127"/>
                  </a:lnTo>
                  <a:lnTo>
                    <a:pt x="80" y="4336"/>
                  </a:lnTo>
                  <a:lnTo>
                    <a:pt x="6241" y="4210"/>
                  </a:lnTo>
                  <a:cubicBezTo>
                    <a:pt x="6673" y="4203"/>
                    <a:pt x="7018" y="3958"/>
                    <a:pt x="7011" y="3659"/>
                  </a:cubicBezTo>
                  <a:lnTo>
                    <a:pt x="6945" y="519"/>
                  </a:lnTo>
                  <a:cubicBezTo>
                    <a:pt x="6938" y="230"/>
                    <a:pt x="6596" y="1"/>
                    <a:pt x="6173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0"/>
            <p:cNvSpPr/>
            <p:nvPr/>
          </p:nvSpPr>
          <p:spPr>
            <a:xfrm>
              <a:off x="1026350" y="1686500"/>
              <a:ext cx="260600" cy="158050"/>
            </a:xfrm>
            <a:custGeom>
              <a:avLst/>
              <a:gdLst/>
              <a:ahLst/>
              <a:cxnLst/>
              <a:rect l="l" t="t" r="r" b="b"/>
              <a:pathLst>
                <a:path w="10424" h="6322" extrusionOk="0">
                  <a:moveTo>
                    <a:pt x="9540" y="1"/>
                  </a:moveTo>
                  <a:cubicBezTo>
                    <a:pt x="9536" y="1"/>
                    <a:pt x="9532" y="1"/>
                    <a:pt x="9528" y="1"/>
                  </a:cubicBezTo>
                  <a:lnTo>
                    <a:pt x="777" y="180"/>
                  </a:lnTo>
                  <a:cubicBezTo>
                    <a:pt x="346" y="187"/>
                    <a:pt x="0" y="545"/>
                    <a:pt x="14" y="977"/>
                  </a:cubicBezTo>
                  <a:lnTo>
                    <a:pt x="107" y="5558"/>
                  </a:lnTo>
                  <a:cubicBezTo>
                    <a:pt x="113" y="5985"/>
                    <a:pt x="458" y="6321"/>
                    <a:pt x="884" y="6321"/>
                  </a:cubicBezTo>
                  <a:cubicBezTo>
                    <a:pt x="888" y="6321"/>
                    <a:pt x="893" y="6321"/>
                    <a:pt x="897" y="6321"/>
                  </a:cubicBezTo>
                  <a:lnTo>
                    <a:pt x="9647" y="6142"/>
                  </a:lnTo>
                  <a:cubicBezTo>
                    <a:pt x="10079" y="6135"/>
                    <a:pt x="10424" y="5777"/>
                    <a:pt x="10411" y="5345"/>
                  </a:cubicBezTo>
                  <a:lnTo>
                    <a:pt x="10318" y="771"/>
                  </a:lnTo>
                  <a:cubicBezTo>
                    <a:pt x="10311" y="343"/>
                    <a:pt x="9966" y="1"/>
                    <a:pt x="954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0"/>
            <p:cNvSpPr/>
            <p:nvPr/>
          </p:nvSpPr>
          <p:spPr>
            <a:xfrm>
              <a:off x="1168425" y="1715050"/>
              <a:ext cx="19125" cy="19125"/>
            </a:xfrm>
            <a:custGeom>
              <a:avLst/>
              <a:gdLst/>
              <a:ahLst/>
              <a:cxnLst/>
              <a:rect l="l" t="t" r="r" b="b"/>
              <a:pathLst>
                <a:path w="765" h="765" extrusionOk="0">
                  <a:moveTo>
                    <a:pt x="379" y="1"/>
                  </a:moveTo>
                  <a:cubicBezTo>
                    <a:pt x="173" y="1"/>
                    <a:pt x="1" y="173"/>
                    <a:pt x="1" y="379"/>
                  </a:cubicBezTo>
                  <a:cubicBezTo>
                    <a:pt x="1" y="591"/>
                    <a:pt x="173" y="764"/>
                    <a:pt x="379" y="764"/>
                  </a:cubicBezTo>
                  <a:cubicBezTo>
                    <a:pt x="591" y="764"/>
                    <a:pt x="764" y="591"/>
                    <a:pt x="764" y="379"/>
                  </a:cubicBezTo>
                  <a:cubicBezTo>
                    <a:pt x="764" y="173"/>
                    <a:pt x="591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0"/>
            <p:cNvSpPr/>
            <p:nvPr/>
          </p:nvSpPr>
          <p:spPr>
            <a:xfrm>
              <a:off x="1218225" y="1714050"/>
              <a:ext cx="18950" cy="19125"/>
            </a:xfrm>
            <a:custGeom>
              <a:avLst/>
              <a:gdLst/>
              <a:ahLst/>
              <a:cxnLst/>
              <a:rect l="l" t="t" r="r" b="b"/>
              <a:pathLst>
                <a:path w="758" h="765" extrusionOk="0">
                  <a:moveTo>
                    <a:pt x="379" y="1"/>
                  </a:moveTo>
                  <a:cubicBezTo>
                    <a:pt x="166" y="1"/>
                    <a:pt x="0" y="173"/>
                    <a:pt x="0" y="379"/>
                  </a:cubicBezTo>
                  <a:cubicBezTo>
                    <a:pt x="0" y="592"/>
                    <a:pt x="166" y="764"/>
                    <a:pt x="379" y="764"/>
                  </a:cubicBezTo>
                  <a:cubicBezTo>
                    <a:pt x="591" y="764"/>
                    <a:pt x="757" y="592"/>
                    <a:pt x="757" y="379"/>
                  </a:cubicBezTo>
                  <a:cubicBezTo>
                    <a:pt x="757" y="173"/>
                    <a:pt x="591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0"/>
            <p:cNvSpPr/>
            <p:nvPr/>
          </p:nvSpPr>
          <p:spPr>
            <a:xfrm>
              <a:off x="1163125" y="1756050"/>
              <a:ext cx="30950" cy="26475"/>
            </a:xfrm>
            <a:custGeom>
              <a:avLst/>
              <a:gdLst/>
              <a:ahLst/>
              <a:cxnLst/>
              <a:rect l="l" t="t" r="r" b="b"/>
              <a:pathLst>
                <a:path w="1238" h="1059" extrusionOk="0">
                  <a:moveTo>
                    <a:pt x="709" y="0"/>
                  </a:moveTo>
                  <a:cubicBezTo>
                    <a:pt x="705" y="0"/>
                    <a:pt x="701" y="0"/>
                    <a:pt x="697" y="0"/>
                  </a:cubicBezTo>
                  <a:cubicBezTo>
                    <a:pt x="226" y="7"/>
                    <a:pt x="0" y="578"/>
                    <a:pt x="339" y="910"/>
                  </a:cubicBezTo>
                  <a:cubicBezTo>
                    <a:pt x="445" y="1012"/>
                    <a:pt x="574" y="1058"/>
                    <a:pt x="701" y="1058"/>
                  </a:cubicBezTo>
                  <a:cubicBezTo>
                    <a:pt x="975" y="1058"/>
                    <a:pt x="1237" y="841"/>
                    <a:pt x="1228" y="518"/>
                  </a:cubicBezTo>
                  <a:cubicBezTo>
                    <a:pt x="1228" y="230"/>
                    <a:pt x="996" y="0"/>
                    <a:pt x="70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0"/>
            <p:cNvSpPr/>
            <p:nvPr/>
          </p:nvSpPr>
          <p:spPr>
            <a:xfrm>
              <a:off x="1217650" y="1755500"/>
              <a:ext cx="31125" cy="26475"/>
            </a:xfrm>
            <a:custGeom>
              <a:avLst/>
              <a:gdLst/>
              <a:ahLst/>
              <a:cxnLst/>
              <a:rect l="l" t="t" r="r" b="b"/>
              <a:pathLst>
                <a:path w="1245" h="1059" extrusionOk="0">
                  <a:moveTo>
                    <a:pt x="543" y="0"/>
                  </a:moveTo>
                  <a:cubicBezTo>
                    <a:pt x="266" y="0"/>
                    <a:pt x="1" y="217"/>
                    <a:pt x="10" y="540"/>
                  </a:cubicBezTo>
                  <a:cubicBezTo>
                    <a:pt x="17" y="826"/>
                    <a:pt x="256" y="1058"/>
                    <a:pt x="541" y="1058"/>
                  </a:cubicBezTo>
                  <a:cubicBezTo>
                    <a:pt x="1013" y="1051"/>
                    <a:pt x="1245" y="474"/>
                    <a:pt x="906" y="149"/>
                  </a:cubicBezTo>
                  <a:cubicBezTo>
                    <a:pt x="800" y="46"/>
                    <a:pt x="670" y="0"/>
                    <a:pt x="54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0"/>
            <p:cNvSpPr/>
            <p:nvPr/>
          </p:nvSpPr>
          <p:spPr>
            <a:xfrm>
              <a:off x="1163950" y="1800525"/>
              <a:ext cx="31000" cy="26475"/>
            </a:xfrm>
            <a:custGeom>
              <a:avLst/>
              <a:gdLst/>
              <a:ahLst/>
              <a:cxnLst/>
              <a:rect l="l" t="t" r="r" b="b"/>
              <a:pathLst>
                <a:path w="1240" h="1059" extrusionOk="0">
                  <a:moveTo>
                    <a:pt x="697" y="1"/>
                  </a:moveTo>
                  <a:cubicBezTo>
                    <a:pt x="226" y="7"/>
                    <a:pt x="0" y="585"/>
                    <a:pt x="339" y="910"/>
                  </a:cubicBezTo>
                  <a:cubicBezTo>
                    <a:pt x="446" y="1013"/>
                    <a:pt x="575" y="1058"/>
                    <a:pt x="701" y="1058"/>
                  </a:cubicBezTo>
                  <a:cubicBezTo>
                    <a:pt x="976" y="1058"/>
                    <a:pt x="1240" y="841"/>
                    <a:pt x="1235" y="519"/>
                  </a:cubicBezTo>
                  <a:cubicBezTo>
                    <a:pt x="1229" y="233"/>
                    <a:pt x="990" y="1"/>
                    <a:pt x="69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0"/>
            <p:cNvSpPr/>
            <p:nvPr/>
          </p:nvSpPr>
          <p:spPr>
            <a:xfrm>
              <a:off x="1214225" y="1800025"/>
              <a:ext cx="30975" cy="26475"/>
            </a:xfrm>
            <a:custGeom>
              <a:avLst/>
              <a:gdLst/>
              <a:ahLst/>
              <a:cxnLst/>
              <a:rect l="l" t="t" r="r" b="b"/>
              <a:pathLst>
                <a:path w="1239" h="1059" extrusionOk="0">
                  <a:moveTo>
                    <a:pt x="710" y="1"/>
                  </a:moveTo>
                  <a:cubicBezTo>
                    <a:pt x="706" y="1"/>
                    <a:pt x="702" y="1"/>
                    <a:pt x="698" y="1"/>
                  </a:cubicBezTo>
                  <a:cubicBezTo>
                    <a:pt x="227" y="7"/>
                    <a:pt x="1" y="578"/>
                    <a:pt x="340" y="910"/>
                  </a:cubicBezTo>
                  <a:cubicBezTo>
                    <a:pt x="446" y="1013"/>
                    <a:pt x="575" y="1059"/>
                    <a:pt x="701" y="1059"/>
                  </a:cubicBezTo>
                  <a:cubicBezTo>
                    <a:pt x="976" y="1059"/>
                    <a:pt x="1238" y="842"/>
                    <a:pt x="1229" y="519"/>
                  </a:cubicBezTo>
                  <a:cubicBezTo>
                    <a:pt x="1223" y="231"/>
                    <a:pt x="990" y="1"/>
                    <a:pt x="7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0"/>
            <p:cNvSpPr/>
            <p:nvPr/>
          </p:nvSpPr>
          <p:spPr>
            <a:xfrm>
              <a:off x="1154750" y="1747900"/>
              <a:ext cx="30975" cy="26425"/>
            </a:xfrm>
            <a:custGeom>
              <a:avLst/>
              <a:gdLst/>
              <a:ahLst/>
              <a:cxnLst/>
              <a:rect l="l" t="t" r="r" b="b"/>
              <a:pathLst>
                <a:path w="1239" h="1057" extrusionOk="0">
                  <a:moveTo>
                    <a:pt x="700" y="0"/>
                  </a:moveTo>
                  <a:cubicBezTo>
                    <a:pt x="567" y="0"/>
                    <a:pt x="431" y="52"/>
                    <a:pt x="322" y="167"/>
                  </a:cubicBezTo>
                  <a:cubicBezTo>
                    <a:pt x="0" y="502"/>
                    <a:pt x="237" y="1057"/>
                    <a:pt x="697" y="1057"/>
                  </a:cubicBezTo>
                  <a:cubicBezTo>
                    <a:pt x="703" y="1057"/>
                    <a:pt x="708" y="1057"/>
                    <a:pt x="714" y="1057"/>
                  </a:cubicBezTo>
                  <a:cubicBezTo>
                    <a:pt x="1006" y="1050"/>
                    <a:pt x="1238" y="811"/>
                    <a:pt x="1231" y="519"/>
                  </a:cubicBezTo>
                  <a:cubicBezTo>
                    <a:pt x="1223" y="205"/>
                    <a:pt x="966" y="0"/>
                    <a:pt x="70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0"/>
            <p:cNvSpPr/>
            <p:nvPr/>
          </p:nvSpPr>
          <p:spPr>
            <a:xfrm>
              <a:off x="1204825" y="1747350"/>
              <a:ext cx="31025" cy="26475"/>
            </a:xfrm>
            <a:custGeom>
              <a:avLst/>
              <a:gdLst/>
              <a:ahLst/>
              <a:cxnLst/>
              <a:rect l="l" t="t" r="r" b="b"/>
              <a:pathLst>
                <a:path w="1241" h="1059" extrusionOk="0">
                  <a:moveTo>
                    <a:pt x="700" y="0"/>
                  </a:moveTo>
                  <a:cubicBezTo>
                    <a:pt x="567" y="0"/>
                    <a:pt x="432" y="50"/>
                    <a:pt x="324" y="162"/>
                  </a:cubicBezTo>
                  <a:cubicBezTo>
                    <a:pt x="0" y="499"/>
                    <a:pt x="248" y="1059"/>
                    <a:pt x="714" y="1059"/>
                  </a:cubicBezTo>
                  <a:cubicBezTo>
                    <a:pt x="717" y="1059"/>
                    <a:pt x="719" y="1059"/>
                    <a:pt x="722" y="1059"/>
                  </a:cubicBezTo>
                  <a:cubicBezTo>
                    <a:pt x="1014" y="1052"/>
                    <a:pt x="1240" y="806"/>
                    <a:pt x="1233" y="521"/>
                  </a:cubicBezTo>
                  <a:cubicBezTo>
                    <a:pt x="1229" y="206"/>
                    <a:pt x="969" y="0"/>
                    <a:pt x="70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0"/>
            <p:cNvSpPr/>
            <p:nvPr/>
          </p:nvSpPr>
          <p:spPr>
            <a:xfrm>
              <a:off x="1155525" y="1792450"/>
              <a:ext cx="31025" cy="26525"/>
            </a:xfrm>
            <a:custGeom>
              <a:avLst/>
              <a:gdLst/>
              <a:ahLst/>
              <a:cxnLst/>
              <a:rect l="l" t="t" r="r" b="b"/>
              <a:pathLst>
                <a:path w="1241" h="1061" extrusionOk="0">
                  <a:moveTo>
                    <a:pt x="704" y="0"/>
                  </a:moveTo>
                  <a:cubicBezTo>
                    <a:pt x="570" y="0"/>
                    <a:pt x="433" y="51"/>
                    <a:pt x="324" y="164"/>
                  </a:cubicBezTo>
                  <a:cubicBezTo>
                    <a:pt x="1" y="501"/>
                    <a:pt x="248" y="1061"/>
                    <a:pt x="714" y="1061"/>
                  </a:cubicBezTo>
                  <a:cubicBezTo>
                    <a:pt x="717" y="1061"/>
                    <a:pt x="720" y="1061"/>
                    <a:pt x="722" y="1061"/>
                  </a:cubicBezTo>
                  <a:cubicBezTo>
                    <a:pt x="1008" y="1047"/>
                    <a:pt x="1240" y="808"/>
                    <a:pt x="1234" y="516"/>
                  </a:cubicBezTo>
                  <a:cubicBezTo>
                    <a:pt x="1229" y="202"/>
                    <a:pt x="972" y="0"/>
                    <a:pt x="704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0"/>
            <p:cNvSpPr/>
            <p:nvPr/>
          </p:nvSpPr>
          <p:spPr>
            <a:xfrm>
              <a:off x="1205875" y="1791950"/>
              <a:ext cx="30950" cy="26375"/>
            </a:xfrm>
            <a:custGeom>
              <a:avLst/>
              <a:gdLst/>
              <a:ahLst/>
              <a:cxnLst/>
              <a:rect l="l" t="t" r="r" b="b"/>
              <a:pathLst>
                <a:path w="1238" h="1055" extrusionOk="0">
                  <a:moveTo>
                    <a:pt x="700" y="0"/>
                  </a:moveTo>
                  <a:cubicBezTo>
                    <a:pt x="567" y="0"/>
                    <a:pt x="430" y="51"/>
                    <a:pt x="322" y="164"/>
                  </a:cubicBezTo>
                  <a:cubicBezTo>
                    <a:pt x="0" y="499"/>
                    <a:pt x="236" y="1054"/>
                    <a:pt x="697" y="1054"/>
                  </a:cubicBezTo>
                  <a:cubicBezTo>
                    <a:pt x="703" y="1054"/>
                    <a:pt x="708" y="1054"/>
                    <a:pt x="713" y="1054"/>
                  </a:cubicBezTo>
                  <a:cubicBezTo>
                    <a:pt x="1006" y="1047"/>
                    <a:pt x="1238" y="808"/>
                    <a:pt x="1231" y="516"/>
                  </a:cubicBezTo>
                  <a:cubicBezTo>
                    <a:pt x="1222" y="202"/>
                    <a:pt x="966" y="0"/>
                    <a:pt x="70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0"/>
            <p:cNvSpPr/>
            <p:nvPr/>
          </p:nvSpPr>
          <p:spPr>
            <a:xfrm>
              <a:off x="1156650" y="1748025"/>
              <a:ext cx="27400" cy="25150"/>
            </a:xfrm>
            <a:custGeom>
              <a:avLst/>
              <a:gdLst/>
              <a:ahLst/>
              <a:cxnLst/>
              <a:rect l="l" t="t" r="r" b="b"/>
              <a:pathLst>
                <a:path w="1096" h="1006" extrusionOk="0">
                  <a:moveTo>
                    <a:pt x="630" y="1"/>
                  </a:moveTo>
                  <a:cubicBezTo>
                    <a:pt x="493" y="1"/>
                    <a:pt x="356" y="53"/>
                    <a:pt x="252" y="162"/>
                  </a:cubicBezTo>
                  <a:cubicBezTo>
                    <a:pt x="0" y="421"/>
                    <a:pt x="86" y="853"/>
                    <a:pt x="412" y="1005"/>
                  </a:cubicBezTo>
                  <a:cubicBezTo>
                    <a:pt x="379" y="932"/>
                    <a:pt x="359" y="853"/>
                    <a:pt x="359" y="779"/>
                  </a:cubicBezTo>
                  <a:cubicBezTo>
                    <a:pt x="352" y="487"/>
                    <a:pt x="578" y="248"/>
                    <a:pt x="870" y="242"/>
                  </a:cubicBezTo>
                  <a:cubicBezTo>
                    <a:pt x="880" y="241"/>
                    <a:pt x="890" y="240"/>
                    <a:pt x="901" y="240"/>
                  </a:cubicBezTo>
                  <a:cubicBezTo>
                    <a:pt x="970" y="240"/>
                    <a:pt x="1038" y="259"/>
                    <a:pt x="1096" y="288"/>
                  </a:cubicBezTo>
                  <a:cubicBezTo>
                    <a:pt x="1003" y="100"/>
                    <a:pt x="818" y="1"/>
                    <a:pt x="630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0"/>
            <p:cNvSpPr/>
            <p:nvPr/>
          </p:nvSpPr>
          <p:spPr>
            <a:xfrm>
              <a:off x="1206925" y="1747525"/>
              <a:ext cx="27425" cy="24975"/>
            </a:xfrm>
            <a:custGeom>
              <a:avLst/>
              <a:gdLst/>
              <a:ahLst/>
              <a:cxnLst/>
              <a:rect l="l" t="t" r="r" b="b"/>
              <a:pathLst>
                <a:path w="1097" h="999" extrusionOk="0">
                  <a:moveTo>
                    <a:pt x="629" y="0"/>
                  </a:moveTo>
                  <a:cubicBezTo>
                    <a:pt x="492" y="0"/>
                    <a:pt x="353" y="53"/>
                    <a:pt x="247" y="162"/>
                  </a:cubicBezTo>
                  <a:cubicBezTo>
                    <a:pt x="1" y="421"/>
                    <a:pt x="81" y="853"/>
                    <a:pt x="406" y="999"/>
                  </a:cubicBezTo>
                  <a:cubicBezTo>
                    <a:pt x="373" y="932"/>
                    <a:pt x="353" y="853"/>
                    <a:pt x="353" y="773"/>
                  </a:cubicBezTo>
                  <a:cubicBezTo>
                    <a:pt x="346" y="481"/>
                    <a:pt x="578" y="242"/>
                    <a:pt x="864" y="235"/>
                  </a:cubicBezTo>
                  <a:cubicBezTo>
                    <a:pt x="944" y="235"/>
                    <a:pt x="1023" y="248"/>
                    <a:pt x="1096" y="282"/>
                  </a:cubicBezTo>
                  <a:cubicBezTo>
                    <a:pt x="1001" y="98"/>
                    <a:pt x="816" y="0"/>
                    <a:pt x="629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0"/>
            <p:cNvSpPr/>
            <p:nvPr/>
          </p:nvSpPr>
          <p:spPr>
            <a:xfrm>
              <a:off x="1157475" y="1792550"/>
              <a:ext cx="27575" cy="25100"/>
            </a:xfrm>
            <a:custGeom>
              <a:avLst/>
              <a:gdLst/>
              <a:ahLst/>
              <a:cxnLst/>
              <a:rect l="l" t="t" r="r" b="b"/>
              <a:pathLst>
                <a:path w="1103" h="1004" extrusionOk="0">
                  <a:moveTo>
                    <a:pt x="630" y="1"/>
                  </a:moveTo>
                  <a:cubicBezTo>
                    <a:pt x="495" y="1"/>
                    <a:pt x="358" y="52"/>
                    <a:pt x="253" y="160"/>
                  </a:cubicBezTo>
                  <a:cubicBezTo>
                    <a:pt x="0" y="426"/>
                    <a:pt x="87" y="857"/>
                    <a:pt x="412" y="1004"/>
                  </a:cubicBezTo>
                  <a:cubicBezTo>
                    <a:pt x="379" y="937"/>
                    <a:pt x="359" y="857"/>
                    <a:pt x="359" y="778"/>
                  </a:cubicBezTo>
                  <a:cubicBezTo>
                    <a:pt x="348" y="466"/>
                    <a:pt x="598" y="239"/>
                    <a:pt x="881" y="239"/>
                  </a:cubicBezTo>
                  <a:cubicBezTo>
                    <a:pt x="954" y="239"/>
                    <a:pt x="1029" y="254"/>
                    <a:pt x="1102" y="286"/>
                  </a:cubicBezTo>
                  <a:cubicBezTo>
                    <a:pt x="1006" y="101"/>
                    <a:pt x="819" y="1"/>
                    <a:pt x="630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0"/>
            <p:cNvSpPr/>
            <p:nvPr/>
          </p:nvSpPr>
          <p:spPr>
            <a:xfrm>
              <a:off x="1207775" y="1792050"/>
              <a:ext cx="27400" cy="25100"/>
            </a:xfrm>
            <a:custGeom>
              <a:avLst/>
              <a:gdLst/>
              <a:ahLst/>
              <a:cxnLst/>
              <a:rect l="l" t="t" r="r" b="b"/>
              <a:pathLst>
                <a:path w="1096" h="1004" extrusionOk="0">
                  <a:moveTo>
                    <a:pt x="624" y="1"/>
                  </a:moveTo>
                  <a:cubicBezTo>
                    <a:pt x="490" y="1"/>
                    <a:pt x="355" y="52"/>
                    <a:pt x="252" y="160"/>
                  </a:cubicBezTo>
                  <a:cubicBezTo>
                    <a:pt x="0" y="426"/>
                    <a:pt x="80" y="851"/>
                    <a:pt x="412" y="1004"/>
                  </a:cubicBezTo>
                  <a:cubicBezTo>
                    <a:pt x="372" y="931"/>
                    <a:pt x="359" y="851"/>
                    <a:pt x="352" y="778"/>
                  </a:cubicBezTo>
                  <a:cubicBezTo>
                    <a:pt x="347" y="467"/>
                    <a:pt x="596" y="236"/>
                    <a:pt x="874" y="236"/>
                  </a:cubicBezTo>
                  <a:cubicBezTo>
                    <a:pt x="947" y="236"/>
                    <a:pt x="1022" y="252"/>
                    <a:pt x="1096" y="287"/>
                  </a:cubicBezTo>
                  <a:cubicBezTo>
                    <a:pt x="999" y="101"/>
                    <a:pt x="812" y="1"/>
                    <a:pt x="624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0"/>
            <p:cNvSpPr/>
            <p:nvPr/>
          </p:nvSpPr>
          <p:spPr>
            <a:xfrm>
              <a:off x="1088250" y="1711225"/>
              <a:ext cx="30400" cy="30575"/>
            </a:xfrm>
            <a:custGeom>
              <a:avLst/>
              <a:gdLst/>
              <a:ahLst/>
              <a:cxnLst/>
              <a:rect l="l" t="t" r="r" b="b"/>
              <a:pathLst>
                <a:path w="1216" h="1223" extrusionOk="0">
                  <a:moveTo>
                    <a:pt x="1010" y="1"/>
                  </a:moveTo>
                  <a:lnTo>
                    <a:pt x="180" y="21"/>
                  </a:lnTo>
                  <a:cubicBezTo>
                    <a:pt x="81" y="21"/>
                    <a:pt x="1" y="107"/>
                    <a:pt x="1" y="207"/>
                  </a:cubicBezTo>
                  <a:lnTo>
                    <a:pt x="21" y="1043"/>
                  </a:lnTo>
                  <a:cubicBezTo>
                    <a:pt x="21" y="1143"/>
                    <a:pt x="107" y="1222"/>
                    <a:pt x="200" y="1222"/>
                  </a:cubicBezTo>
                  <a:lnTo>
                    <a:pt x="1030" y="1203"/>
                  </a:lnTo>
                  <a:cubicBezTo>
                    <a:pt x="1136" y="1203"/>
                    <a:pt x="1216" y="1116"/>
                    <a:pt x="1209" y="1017"/>
                  </a:cubicBezTo>
                  <a:lnTo>
                    <a:pt x="1196" y="180"/>
                  </a:lnTo>
                  <a:cubicBezTo>
                    <a:pt x="1189" y="81"/>
                    <a:pt x="1110" y="1"/>
                    <a:pt x="1010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0"/>
            <p:cNvSpPr/>
            <p:nvPr/>
          </p:nvSpPr>
          <p:spPr>
            <a:xfrm>
              <a:off x="1088250" y="1711575"/>
              <a:ext cx="16125" cy="30225"/>
            </a:xfrm>
            <a:custGeom>
              <a:avLst/>
              <a:gdLst/>
              <a:ahLst/>
              <a:cxnLst/>
              <a:rect l="l" t="t" r="r" b="b"/>
              <a:pathLst>
                <a:path w="645" h="1209" extrusionOk="0">
                  <a:moveTo>
                    <a:pt x="618" y="0"/>
                  </a:moveTo>
                  <a:cubicBezTo>
                    <a:pt x="617" y="0"/>
                    <a:pt x="615" y="0"/>
                    <a:pt x="613" y="0"/>
                  </a:cubicBezTo>
                  <a:lnTo>
                    <a:pt x="613" y="0"/>
                  </a:lnTo>
                  <a:lnTo>
                    <a:pt x="618" y="0"/>
                  </a:lnTo>
                  <a:close/>
                  <a:moveTo>
                    <a:pt x="613" y="0"/>
                  </a:moveTo>
                  <a:lnTo>
                    <a:pt x="180" y="7"/>
                  </a:lnTo>
                  <a:cubicBezTo>
                    <a:pt x="81" y="13"/>
                    <a:pt x="1" y="93"/>
                    <a:pt x="1" y="193"/>
                  </a:cubicBezTo>
                  <a:lnTo>
                    <a:pt x="21" y="1029"/>
                  </a:lnTo>
                  <a:cubicBezTo>
                    <a:pt x="21" y="1125"/>
                    <a:pt x="101" y="1209"/>
                    <a:pt x="196" y="1209"/>
                  </a:cubicBezTo>
                  <a:cubicBezTo>
                    <a:pt x="199" y="1209"/>
                    <a:pt x="203" y="1209"/>
                    <a:pt x="207" y="1208"/>
                  </a:cubicBezTo>
                  <a:lnTo>
                    <a:pt x="645" y="1202"/>
                  </a:lnTo>
                  <a:cubicBezTo>
                    <a:pt x="545" y="1202"/>
                    <a:pt x="459" y="1122"/>
                    <a:pt x="459" y="1023"/>
                  </a:cubicBezTo>
                  <a:lnTo>
                    <a:pt x="439" y="186"/>
                  </a:lnTo>
                  <a:cubicBezTo>
                    <a:pt x="439" y="88"/>
                    <a:pt x="516" y="3"/>
                    <a:pt x="613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0"/>
            <p:cNvSpPr/>
            <p:nvPr/>
          </p:nvSpPr>
          <p:spPr>
            <a:xfrm>
              <a:off x="1065050" y="1758825"/>
              <a:ext cx="69375" cy="59325"/>
            </a:xfrm>
            <a:custGeom>
              <a:avLst/>
              <a:gdLst/>
              <a:ahLst/>
              <a:cxnLst/>
              <a:rect l="l" t="t" r="r" b="b"/>
              <a:pathLst>
                <a:path w="2775" h="2373" extrusionOk="0">
                  <a:moveTo>
                    <a:pt x="1567" y="0"/>
                  </a:moveTo>
                  <a:cubicBezTo>
                    <a:pt x="1269" y="0"/>
                    <a:pt x="966" y="114"/>
                    <a:pt x="723" y="367"/>
                  </a:cubicBezTo>
                  <a:cubicBezTo>
                    <a:pt x="0" y="1123"/>
                    <a:pt x="539" y="2373"/>
                    <a:pt x="1573" y="2373"/>
                  </a:cubicBezTo>
                  <a:cubicBezTo>
                    <a:pt x="1584" y="2373"/>
                    <a:pt x="1595" y="2373"/>
                    <a:pt x="1606" y="2372"/>
                  </a:cubicBezTo>
                  <a:cubicBezTo>
                    <a:pt x="2257" y="2353"/>
                    <a:pt x="2775" y="1815"/>
                    <a:pt x="2761" y="1164"/>
                  </a:cubicBezTo>
                  <a:cubicBezTo>
                    <a:pt x="2744" y="459"/>
                    <a:pt x="2166" y="0"/>
                    <a:pt x="15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0"/>
            <p:cNvSpPr/>
            <p:nvPr/>
          </p:nvSpPr>
          <p:spPr>
            <a:xfrm>
              <a:off x="1073975" y="1758850"/>
              <a:ext cx="49175" cy="58125"/>
            </a:xfrm>
            <a:custGeom>
              <a:avLst/>
              <a:gdLst/>
              <a:ahLst/>
              <a:cxnLst/>
              <a:rect l="l" t="t" r="r" b="b"/>
              <a:pathLst>
                <a:path w="1967" h="2325" extrusionOk="0">
                  <a:moveTo>
                    <a:pt x="1230" y="1"/>
                  </a:moveTo>
                  <a:cubicBezTo>
                    <a:pt x="1221" y="1"/>
                    <a:pt x="1212" y="1"/>
                    <a:pt x="1203" y="1"/>
                  </a:cubicBezTo>
                  <a:cubicBezTo>
                    <a:pt x="618" y="21"/>
                    <a:pt x="134" y="466"/>
                    <a:pt x="67" y="1044"/>
                  </a:cubicBezTo>
                  <a:cubicBezTo>
                    <a:pt x="1" y="1628"/>
                    <a:pt x="366" y="2172"/>
                    <a:pt x="930" y="2325"/>
                  </a:cubicBezTo>
                  <a:cubicBezTo>
                    <a:pt x="665" y="2106"/>
                    <a:pt x="505" y="1781"/>
                    <a:pt x="499" y="1435"/>
                  </a:cubicBezTo>
                  <a:cubicBezTo>
                    <a:pt x="486" y="785"/>
                    <a:pt x="997" y="247"/>
                    <a:pt x="1647" y="227"/>
                  </a:cubicBezTo>
                  <a:cubicBezTo>
                    <a:pt x="1754" y="227"/>
                    <a:pt x="1866" y="240"/>
                    <a:pt x="1966" y="267"/>
                  </a:cubicBezTo>
                  <a:cubicBezTo>
                    <a:pt x="1761" y="94"/>
                    <a:pt x="1500" y="1"/>
                    <a:pt x="12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0"/>
            <p:cNvSpPr/>
            <p:nvPr/>
          </p:nvSpPr>
          <p:spPr>
            <a:xfrm>
              <a:off x="1026350" y="1690475"/>
              <a:ext cx="29225" cy="154225"/>
            </a:xfrm>
            <a:custGeom>
              <a:avLst/>
              <a:gdLst/>
              <a:ahLst/>
              <a:cxnLst/>
              <a:rect l="l" t="t" r="r" b="b"/>
              <a:pathLst>
                <a:path w="1169" h="6169" extrusionOk="0">
                  <a:moveTo>
                    <a:pt x="1043" y="1"/>
                  </a:moveTo>
                  <a:lnTo>
                    <a:pt x="744" y="21"/>
                  </a:lnTo>
                  <a:cubicBezTo>
                    <a:pt x="326" y="47"/>
                    <a:pt x="0" y="399"/>
                    <a:pt x="14" y="818"/>
                  </a:cubicBezTo>
                  <a:lnTo>
                    <a:pt x="107" y="5399"/>
                  </a:lnTo>
                  <a:cubicBezTo>
                    <a:pt x="107" y="5817"/>
                    <a:pt x="445" y="6155"/>
                    <a:pt x="870" y="6162"/>
                  </a:cubicBezTo>
                  <a:lnTo>
                    <a:pt x="1169" y="6169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0"/>
            <p:cNvSpPr/>
            <p:nvPr/>
          </p:nvSpPr>
          <p:spPr>
            <a:xfrm>
              <a:off x="1257725" y="1686325"/>
              <a:ext cx="29225" cy="154225"/>
            </a:xfrm>
            <a:custGeom>
              <a:avLst/>
              <a:gdLst/>
              <a:ahLst/>
              <a:cxnLst/>
              <a:rect l="l" t="t" r="r" b="b"/>
              <a:pathLst>
                <a:path w="1169" h="6169" extrusionOk="0">
                  <a:moveTo>
                    <a:pt x="0" y="1"/>
                  </a:moveTo>
                  <a:lnTo>
                    <a:pt x="127" y="6169"/>
                  </a:lnTo>
                  <a:lnTo>
                    <a:pt x="425" y="6149"/>
                  </a:lnTo>
                  <a:cubicBezTo>
                    <a:pt x="844" y="6122"/>
                    <a:pt x="1169" y="5770"/>
                    <a:pt x="1156" y="5352"/>
                  </a:cubicBezTo>
                  <a:lnTo>
                    <a:pt x="1063" y="771"/>
                  </a:lnTo>
                  <a:cubicBezTo>
                    <a:pt x="1056" y="353"/>
                    <a:pt x="717" y="14"/>
                    <a:pt x="299" y="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0"/>
            <p:cNvSpPr/>
            <p:nvPr/>
          </p:nvSpPr>
          <p:spPr>
            <a:xfrm>
              <a:off x="1089250" y="1775125"/>
              <a:ext cx="28400" cy="26500"/>
            </a:xfrm>
            <a:custGeom>
              <a:avLst/>
              <a:gdLst/>
              <a:ahLst/>
              <a:cxnLst/>
              <a:rect l="l" t="t" r="r" b="b"/>
              <a:pathLst>
                <a:path w="1136" h="1060" extrusionOk="0">
                  <a:moveTo>
                    <a:pt x="869" y="1"/>
                  </a:moveTo>
                  <a:cubicBezTo>
                    <a:pt x="865" y="1"/>
                    <a:pt x="861" y="1"/>
                    <a:pt x="857" y="1"/>
                  </a:cubicBezTo>
                  <a:lnTo>
                    <a:pt x="353" y="8"/>
                  </a:lnTo>
                  <a:cubicBezTo>
                    <a:pt x="7" y="21"/>
                    <a:pt x="1" y="532"/>
                    <a:pt x="346" y="559"/>
                  </a:cubicBezTo>
                  <a:lnTo>
                    <a:pt x="353" y="791"/>
                  </a:lnTo>
                  <a:cubicBezTo>
                    <a:pt x="356" y="971"/>
                    <a:pt x="488" y="1059"/>
                    <a:pt x="621" y="1059"/>
                  </a:cubicBezTo>
                  <a:cubicBezTo>
                    <a:pt x="757" y="1059"/>
                    <a:pt x="894" y="966"/>
                    <a:pt x="890" y="784"/>
                  </a:cubicBezTo>
                  <a:lnTo>
                    <a:pt x="890" y="545"/>
                  </a:lnTo>
                  <a:cubicBezTo>
                    <a:pt x="1030" y="532"/>
                    <a:pt x="1136" y="413"/>
                    <a:pt x="1136" y="266"/>
                  </a:cubicBezTo>
                  <a:cubicBezTo>
                    <a:pt x="1130" y="118"/>
                    <a:pt x="1016" y="1"/>
                    <a:pt x="8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0"/>
            <p:cNvSpPr/>
            <p:nvPr/>
          </p:nvSpPr>
          <p:spPr>
            <a:xfrm>
              <a:off x="1069675" y="1817625"/>
              <a:ext cx="13475" cy="13625"/>
            </a:xfrm>
            <a:custGeom>
              <a:avLst/>
              <a:gdLst/>
              <a:ahLst/>
              <a:cxnLst/>
              <a:rect l="l" t="t" r="r" b="b"/>
              <a:pathLst>
                <a:path w="539" h="545" extrusionOk="0">
                  <a:moveTo>
                    <a:pt x="272" y="1"/>
                  </a:moveTo>
                  <a:cubicBezTo>
                    <a:pt x="120" y="1"/>
                    <a:pt x="0" y="127"/>
                    <a:pt x="0" y="273"/>
                  </a:cubicBezTo>
                  <a:cubicBezTo>
                    <a:pt x="0" y="425"/>
                    <a:pt x="120" y="545"/>
                    <a:pt x="272" y="545"/>
                  </a:cubicBezTo>
                  <a:cubicBezTo>
                    <a:pt x="419" y="545"/>
                    <a:pt x="538" y="425"/>
                    <a:pt x="538" y="273"/>
                  </a:cubicBezTo>
                  <a:cubicBezTo>
                    <a:pt x="538" y="127"/>
                    <a:pt x="419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0"/>
            <p:cNvSpPr/>
            <p:nvPr/>
          </p:nvSpPr>
          <p:spPr>
            <a:xfrm>
              <a:off x="1127425" y="1816475"/>
              <a:ext cx="13650" cy="13625"/>
            </a:xfrm>
            <a:custGeom>
              <a:avLst/>
              <a:gdLst/>
              <a:ahLst/>
              <a:cxnLst/>
              <a:rect l="l" t="t" r="r" b="b"/>
              <a:pathLst>
                <a:path w="546" h="545" extrusionOk="0">
                  <a:moveTo>
                    <a:pt x="273" y="0"/>
                  </a:moveTo>
                  <a:cubicBezTo>
                    <a:pt x="127" y="0"/>
                    <a:pt x="1" y="120"/>
                    <a:pt x="1" y="272"/>
                  </a:cubicBezTo>
                  <a:cubicBezTo>
                    <a:pt x="1" y="425"/>
                    <a:pt x="127" y="544"/>
                    <a:pt x="273" y="544"/>
                  </a:cubicBezTo>
                  <a:cubicBezTo>
                    <a:pt x="426" y="544"/>
                    <a:pt x="545" y="425"/>
                    <a:pt x="545" y="272"/>
                  </a:cubicBezTo>
                  <a:cubicBezTo>
                    <a:pt x="545" y="120"/>
                    <a:pt x="426" y="0"/>
                    <a:pt x="27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0"/>
            <p:cNvSpPr/>
            <p:nvPr/>
          </p:nvSpPr>
          <p:spPr>
            <a:xfrm>
              <a:off x="1162450" y="1709250"/>
              <a:ext cx="19125" cy="19100"/>
            </a:xfrm>
            <a:custGeom>
              <a:avLst/>
              <a:gdLst/>
              <a:ahLst/>
              <a:cxnLst/>
              <a:rect l="l" t="t" r="r" b="b"/>
              <a:pathLst>
                <a:path w="765" h="764" extrusionOk="0">
                  <a:moveTo>
                    <a:pt x="379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64"/>
                    <a:pt x="379" y="764"/>
                  </a:cubicBezTo>
                  <a:cubicBezTo>
                    <a:pt x="591" y="764"/>
                    <a:pt x="764" y="598"/>
                    <a:pt x="764" y="385"/>
                  </a:cubicBezTo>
                  <a:cubicBezTo>
                    <a:pt x="764" y="173"/>
                    <a:pt x="591" y="0"/>
                    <a:pt x="379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0"/>
            <p:cNvSpPr/>
            <p:nvPr/>
          </p:nvSpPr>
          <p:spPr>
            <a:xfrm>
              <a:off x="1212250" y="1708250"/>
              <a:ext cx="18950" cy="19100"/>
            </a:xfrm>
            <a:custGeom>
              <a:avLst/>
              <a:gdLst/>
              <a:ahLst/>
              <a:cxnLst/>
              <a:rect l="l" t="t" r="r" b="b"/>
              <a:pathLst>
                <a:path w="758" h="764" extrusionOk="0">
                  <a:moveTo>
                    <a:pt x="379" y="0"/>
                  </a:moveTo>
                  <a:cubicBezTo>
                    <a:pt x="166" y="0"/>
                    <a:pt x="0" y="173"/>
                    <a:pt x="0" y="385"/>
                  </a:cubicBezTo>
                  <a:cubicBezTo>
                    <a:pt x="0" y="598"/>
                    <a:pt x="166" y="764"/>
                    <a:pt x="379" y="764"/>
                  </a:cubicBezTo>
                  <a:cubicBezTo>
                    <a:pt x="591" y="764"/>
                    <a:pt x="757" y="598"/>
                    <a:pt x="757" y="385"/>
                  </a:cubicBezTo>
                  <a:cubicBezTo>
                    <a:pt x="757" y="173"/>
                    <a:pt x="591" y="0"/>
                    <a:pt x="379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0"/>
            <p:cNvSpPr/>
            <p:nvPr/>
          </p:nvSpPr>
          <p:spPr>
            <a:xfrm>
              <a:off x="1162250" y="1709300"/>
              <a:ext cx="18650" cy="18725"/>
            </a:xfrm>
            <a:custGeom>
              <a:avLst/>
              <a:gdLst/>
              <a:ahLst/>
              <a:cxnLst/>
              <a:rect l="l" t="t" r="r" b="b"/>
              <a:pathLst>
                <a:path w="746" h="749" extrusionOk="0">
                  <a:moveTo>
                    <a:pt x="393" y="1"/>
                  </a:moveTo>
                  <a:cubicBezTo>
                    <a:pt x="197" y="1"/>
                    <a:pt x="1" y="143"/>
                    <a:pt x="9" y="390"/>
                  </a:cubicBezTo>
                  <a:cubicBezTo>
                    <a:pt x="15" y="556"/>
                    <a:pt x="121" y="702"/>
                    <a:pt x="281" y="748"/>
                  </a:cubicBezTo>
                  <a:cubicBezTo>
                    <a:pt x="267" y="709"/>
                    <a:pt x="261" y="669"/>
                    <a:pt x="261" y="629"/>
                  </a:cubicBezTo>
                  <a:cubicBezTo>
                    <a:pt x="254" y="416"/>
                    <a:pt x="420" y="244"/>
                    <a:pt x="633" y="237"/>
                  </a:cubicBezTo>
                  <a:cubicBezTo>
                    <a:pt x="672" y="237"/>
                    <a:pt x="712" y="244"/>
                    <a:pt x="746" y="257"/>
                  </a:cubicBezTo>
                  <a:cubicBezTo>
                    <a:pt x="686" y="81"/>
                    <a:pt x="540" y="1"/>
                    <a:pt x="39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0"/>
            <p:cNvSpPr/>
            <p:nvPr/>
          </p:nvSpPr>
          <p:spPr>
            <a:xfrm>
              <a:off x="1209925" y="1708425"/>
              <a:ext cx="20775" cy="18600"/>
            </a:xfrm>
            <a:custGeom>
              <a:avLst/>
              <a:gdLst/>
              <a:ahLst/>
              <a:cxnLst/>
              <a:rect l="l" t="t" r="r" b="b"/>
              <a:pathLst>
                <a:path w="831" h="744" extrusionOk="0">
                  <a:moveTo>
                    <a:pt x="473" y="1"/>
                  </a:moveTo>
                  <a:cubicBezTo>
                    <a:pt x="374" y="1"/>
                    <a:pt x="275" y="39"/>
                    <a:pt x="200" y="119"/>
                  </a:cubicBezTo>
                  <a:cubicBezTo>
                    <a:pt x="0" y="325"/>
                    <a:pt x="93" y="664"/>
                    <a:pt x="366" y="744"/>
                  </a:cubicBezTo>
                  <a:cubicBezTo>
                    <a:pt x="346" y="704"/>
                    <a:pt x="339" y="664"/>
                    <a:pt x="339" y="624"/>
                  </a:cubicBezTo>
                  <a:cubicBezTo>
                    <a:pt x="332" y="412"/>
                    <a:pt x="505" y="239"/>
                    <a:pt x="717" y="239"/>
                  </a:cubicBezTo>
                  <a:cubicBezTo>
                    <a:pt x="728" y="237"/>
                    <a:pt x="739" y="236"/>
                    <a:pt x="749" y="236"/>
                  </a:cubicBezTo>
                  <a:cubicBezTo>
                    <a:pt x="778" y="236"/>
                    <a:pt x="806" y="243"/>
                    <a:pt x="830" y="252"/>
                  </a:cubicBezTo>
                  <a:cubicBezTo>
                    <a:pt x="774" y="91"/>
                    <a:pt x="624" y="1"/>
                    <a:pt x="47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0"/>
            <p:cNvSpPr/>
            <p:nvPr/>
          </p:nvSpPr>
          <p:spPr>
            <a:xfrm>
              <a:off x="1314400" y="1718125"/>
              <a:ext cx="15225" cy="85425"/>
            </a:xfrm>
            <a:custGeom>
              <a:avLst/>
              <a:gdLst/>
              <a:ahLst/>
              <a:cxnLst/>
              <a:rect l="l" t="t" r="r" b="b"/>
              <a:pathLst>
                <a:path w="609" h="3417" extrusionOk="0">
                  <a:moveTo>
                    <a:pt x="279" y="0"/>
                  </a:moveTo>
                  <a:cubicBezTo>
                    <a:pt x="140" y="0"/>
                    <a:pt x="1" y="93"/>
                    <a:pt x="4" y="276"/>
                  </a:cubicBezTo>
                  <a:lnTo>
                    <a:pt x="64" y="3151"/>
                  </a:lnTo>
                  <a:cubicBezTo>
                    <a:pt x="70" y="3297"/>
                    <a:pt x="190" y="3416"/>
                    <a:pt x="343" y="3416"/>
                  </a:cubicBezTo>
                  <a:cubicBezTo>
                    <a:pt x="495" y="3410"/>
                    <a:pt x="608" y="3290"/>
                    <a:pt x="608" y="3137"/>
                  </a:cubicBezTo>
                  <a:lnTo>
                    <a:pt x="548" y="263"/>
                  </a:lnTo>
                  <a:cubicBezTo>
                    <a:pt x="545" y="87"/>
                    <a:pt x="412" y="0"/>
                    <a:pt x="2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0"/>
            <p:cNvSpPr/>
            <p:nvPr/>
          </p:nvSpPr>
          <p:spPr>
            <a:xfrm>
              <a:off x="1336150" y="1717775"/>
              <a:ext cx="15200" cy="85425"/>
            </a:xfrm>
            <a:custGeom>
              <a:avLst/>
              <a:gdLst/>
              <a:ahLst/>
              <a:cxnLst/>
              <a:rect l="l" t="t" r="r" b="b"/>
              <a:pathLst>
                <a:path w="608" h="3417" extrusionOk="0">
                  <a:moveTo>
                    <a:pt x="279" y="1"/>
                  </a:moveTo>
                  <a:cubicBezTo>
                    <a:pt x="140" y="1"/>
                    <a:pt x="0" y="94"/>
                    <a:pt x="4" y="277"/>
                  </a:cubicBezTo>
                  <a:lnTo>
                    <a:pt x="64" y="3145"/>
                  </a:lnTo>
                  <a:cubicBezTo>
                    <a:pt x="64" y="3297"/>
                    <a:pt x="190" y="3417"/>
                    <a:pt x="342" y="3417"/>
                  </a:cubicBezTo>
                  <a:cubicBezTo>
                    <a:pt x="488" y="3410"/>
                    <a:pt x="608" y="3291"/>
                    <a:pt x="608" y="3138"/>
                  </a:cubicBezTo>
                  <a:lnTo>
                    <a:pt x="548" y="263"/>
                  </a:lnTo>
                  <a:cubicBezTo>
                    <a:pt x="545" y="87"/>
                    <a:pt x="412" y="1"/>
                    <a:pt x="27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0"/>
            <p:cNvSpPr/>
            <p:nvPr/>
          </p:nvSpPr>
          <p:spPr>
            <a:xfrm>
              <a:off x="1357900" y="1717225"/>
              <a:ext cx="15200" cy="85475"/>
            </a:xfrm>
            <a:custGeom>
              <a:avLst/>
              <a:gdLst/>
              <a:ahLst/>
              <a:cxnLst/>
              <a:rect l="l" t="t" r="r" b="b"/>
              <a:pathLst>
                <a:path w="608" h="3419" extrusionOk="0">
                  <a:moveTo>
                    <a:pt x="276" y="1"/>
                  </a:moveTo>
                  <a:cubicBezTo>
                    <a:pt x="138" y="1"/>
                    <a:pt x="0" y="94"/>
                    <a:pt x="4" y="279"/>
                  </a:cubicBezTo>
                  <a:lnTo>
                    <a:pt x="63" y="3153"/>
                  </a:lnTo>
                  <a:cubicBezTo>
                    <a:pt x="63" y="3299"/>
                    <a:pt x="189" y="3419"/>
                    <a:pt x="335" y="3419"/>
                  </a:cubicBezTo>
                  <a:cubicBezTo>
                    <a:pt x="488" y="3412"/>
                    <a:pt x="608" y="3293"/>
                    <a:pt x="601" y="3140"/>
                  </a:cubicBezTo>
                  <a:lnTo>
                    <a:pt x="548" y="265"/>
                  </a:lnTo>
                  <a:cubicBezTo>
                    <a:pt x="545" y="89"/>
                    <a:pt x="411" y="1"/>
                    <a:pt x="27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3" name="Google Shape;7003;p50"/>
          <p:cNvGrpSpPr/>
          <p:nvPr/>
        </p:nvGrpSpPr>
        <p:grpSpPr>
          <a:xfrm>
            <a:off x="5480150" y="3704600"/>
            <a:ext cx="310075" cy="459300"/>
            <a:chOff x="4792925" y="3569175"/>
            <a:chExt cx="310075" cy="459300"/>
          </a:xfrm>
        </p:grpSpPr>
        <p:sp>
          <p:nvSpPr>
            <p:cNvPr id="7004" name="Google Shape;7004;p50"/>
            <p:cNvSpPr/>
            <p:nvPr/>
          </p:nvSpPr>
          <p:spPr>
            <a:xfrm>
              <a:off x="4792925" y="3939150"/>
              <a:ext cx="30225" cy="39525"/>
            </a:xfrm>
            <a:custGeom>
              <a:avLst/>
              <a:gdLst/>
              <a:ahLst/>
              <a:cxnLst/>
              <a:rect l="l" t="t" r="r" b="b"/>
              <a:pathLst>
                <a:path w="1209" h="1581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lnTo>
                    <a:pt x="0" y="1196"/>
                  </a:lnTo>
                  <a:cubicBezTo>
                    <a:pt x="0" y="1408"/>
                    <a:pt x="173" y="1581"/>
                    <a:pt x="385" y="1581"/>
                  </a:cubicBezTo>
                  <a:lnTo>
                    <a:pt x="1209" y="1581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0"/>
            <p:cNvSpPr/>
            <p:nvPr/>
          </p:nvSpPr>
          <p:spPr>
            <a:xfrm>
              <a:off x="4792925" y="3815500"/>
              <a:ext cx="30225" cy="39700"/>
            </a:xfrm>
            <a:custGeom>
              <a:avLst/>
              <a:gdLst/>
              <a:ahLst/>
              <a:cxnLst/>
              <a:rect l="l" t="t" r="r" b="b"/>
              <a:pathLst>
                <a:path w="1209" h="1588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08"/>
                    <a:pt x="173" y="1581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0"/>
            <p:cNvSpPr/>
            <p:nvPr/>
          </p:nvSpPr>
          <p:spPr>
            <a:xfrm>
              <a:off x="4792925" y="3877250"/>
              <a:ext cx="30225" cy="39675"/>
            </a:xfrm>
            <a:custGeom>
              <a:avLst/>
              <a:gdLst/>
              <a:ahLst/>
              <a:cxnLst/>
              <a:rect l="l" t="t" r="r" b="b"/>
              <a:pathLst>
                <a:path w="1209" h="1587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14"/>
                    <a:pt x="173" y="1587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0"/>
            <p:cNvSpPr/>
            <p:nvPr/>
          </p:nvSpPr>
          <p:spPr>
            <a:xfrm>
              <a:off x="4792925" y="3665125"/>
              <a:ext cx="30225" cy="122675"/>
            </a:xfrm>
            <a:custGeom>
              <a:avLst/>
              <a:gdLst/>
              <a:ahLst/>
              <a:cxnLst/>
              <a:rect l="l" t="t" r="r" b="b"/>
              <a:pathLst>
                <a:path w="1209" h="4907" extrusionOk="0">
                  <a:moveTo>
                    <a:pt x="511" y="0"/>
                  </a:moveTo>
                  <a:cubicBezTo>
                    <a:pt x="226" y="0"/>
                    <a:pt x="0" y="233"/>
                    <a:pt x="0" y="512"/>
                  </a:cubicBezTo>
                  <a:lnTo>
                    <a:pt x="0" y="4395"/>
                  </a:lnTo>
                  <a:cubicBezTo>
                    <a:pt x="0" y="4674"/>
                    <a:pt x="226" y="4907"/>
                    <a:pt x="511" y="4907"/>
                  </a:cubicBezTo>
                  <a:lnTo>
                    <a:pt x="1209" y="490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0"/>
            <p:cNvSpPr/>
            <p:nvPr/>
          </p:nvSpPr>
          <p:spPr>
            <a:xfrm>
              <a:off x="4792925" y="3815500"/>
              <a:ext cx="30225" cy="39700"/>
            </a:xfrm>
            <a:custGeom>
              <a:avLst/>
              <a:gdLst/>
              <a:ahLst/>
              <a:cxnLst/>
              <a:rect l="l" t="t" r="r" b="b"/>
              <a:pathLst>
                <a:path w="1209" h="1588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08"/>
                    <a:pt x="173" y="1581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0"/>
            <p:cNvSpPr/>
            <p:nvPr/>
          </p:nvSpPr>
          <p:spPr>
            <a:xfrm>
              <a:off x="4810850" y="3665125"/>
              <a:ext cx="12300" cy="122675"/>
            </a:xfrm>
            <a:custGeom>
              <a:avLst/>
              <a:gdLst/>
              <a:ahLst/>
              <a:cxnLst/>
              <a:rect l="l" t="t" r="r" b="b"/>
              <a:pathLst>
                <a:path w="492" h="4907" extrusionOk="0">
                  <a:moveTo>
                    <a:pt x="0" y="0"/>
                  </a:moveTo>
                  <a:lnTo>
                    <a:pt x="0" y="4907"/>
                  </a:lnTo>
                  <a:lnTo>
                    <a:pt x="492" y="490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0"/>
            <p:cNvSpPr/>
            <p:nvPr/>
          </p:nvSpPr>
          <p:spPr>
            <a:xfrm>
              <a:off x="4810850" y="3815500"/>
              <a:ext cx="12300" cy="39700"/>
            </a:xfrm>
            <a:custGeom>
              <a:avLst/>
              <a:gdLst/>
              <a:ahLst/>
              <a:cxnLst/>
              <a:rect l="l" t="t" r="r" b="b"/>
              <a:pathLst>
                <a:path w="492" h="1588" extrusionOk="0">
                  <a:moveTo>
                    <a:pt x="0" y="0"/>
                  </a:moveTo>
                  <a:lnTo>
                    <a:pt x="0" y="1587"/>
                  </a:lnTo>
                  <a:lnTo>
                    <a:pt x="492" y="158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0"/>
            <p:cNvSpPr/>
            <p:nvPr/>
          </p:nvSpPr>
          <p:spPr>
            <a:xfrm>
              <a:off x="4810850" y="3877250"/>
              <a:ext cx="12300" cy="39675"/>
            </a:xfrm>
            <a:custGeom>
              <a:avLst/>
              <a:gdLst/>
              <a:ahLst/>
              <a:cxnLst/>
              <a:rect l="l" t="t" r="r" b="b"/>
              <a:pathLst>
                <a:path w="492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2" y="158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0"/>
            <p:cNvSpPr/>
            <p:nvPr/>
          </p:nvSpPr>
          <p:spPr>
            <a:xfrm>
              <a:off x="4810850" y="3938975"/>
              <a:ext cx="12300" cy="39700"/>
            </a:xfrm>
            <a:custGeom>
              <a:avLst/>
              <a:gdLst/>
              <a:ahLst/>
              <a:cxnLst/>
              <a:rect l="l" t="t" r="r" b="b"/>
              <a:pathLst>
                <a:path w="492" h="1588" extrusionOk="0">
                  <a:moveTo>
                    <a:pt x="0" y="1"/>
                  </a:moveTo>
                  <a:lnTo>
                    <a:pt x="0" y="1588"/>
                  </a:lnTo>
                  <a:lnTo>
                    <a:pt x="492" y="1588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0"/>
            <p:cNvSpPr/>
            <p:nvPr/>
          </p:nvSpPr>
          <p:spPr>
            <a:xfrm>
              <a:off x="4891000" y="3569175"/>
              <a:ext cx="45850" cy="29575"/>
            </a:xfrm>
            <a:custGeom>
              <a:avLst/>
              <a:gdLst/>
              <a:ahLst/>
              <a:cxnLst/>
              <a:rect l="l" t="t" r="r" b="b"/>
              <a:pathLst>
                <a:path w="1834" h="1183" extrusionOk="0">
                  <a:moveTo>
                    <a:pt x="353" y="1"/>
                  </a:moveTo>
                  <a:cubicBezTo>
                    <a:pt x="160" y="1"/>
                    <a:pt x="1" y="160"/>
                    <a:pt x="1" y="360"/>
                  </a:cubicBezTo>
                  <a:lnTo>
                    <a:pt x="1" y="1183"/>
                  </a:lnTo>
                  <a:lnTo>
                    <a:pt x="1833" y="1183"/>
                  </a:lnTo>
                  <a:lnTo>
                    <a:pt x="1833" y="360"/>
                  </a:lnTo>
                  <a:cubicBezTo>
                    <a:pt x="1833" y="160"/>
                    <a:pt x="1681" y="1"/>
                    <a:pt x="148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0"/>
            <p:cNvSpPr/>
            <p:nvPr/>
          </p:nvSpPr>
          <p:spPr>
            <a:xfrm>
              <a:off x="4960725" y="3569175"/>
              <a:ext cx="45825" cy="29575"/>
            </a:xfrm>
            <a:custGeom>
              <a:avLst/>
              <a:gdLst/>
              <a:ahLst/>
              <a:cxnLst/>
              <a:rect l="l" t="t" r="r" b="b"/>
              <a:pathLst>
                <a:path w="1833" h="1183" extrusionOk="0">
                  <a:moveTo>
                    <a:pt x="352" y="1"/>
                  </a:moveTo>
                  <a:cubicBezTo>
                    <a:pt x="160" y="1"/>
                    <a:pt x="0" y="160"/>
                    <a:pt x="0" y="360"/>
                  </a:cubicBezTo>
                  <a:lnTo>
                    <a:pt x="0" y="1183"/>
                  </a:lnTo>
                  <a:lnTo>
                    <a:pt x="1833" y="1183"/>
                  </a:lnTo>
                  <a:lnTo>
                    <a:pt x="1833" y="360"/>
                  </a:lnTo>
                  <a:cubicBezTo>
                    <a:pt x="1833" y="160"/>
                    <a:pt x="1680" y="1"/>
                    <a:pt x="148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0"/>
            <p:cNvSpPr/>
            <p:nvPr/>
          </p:nvSpPr>
          <p:spPr>
            <a:xfrm>
              <a:off x="5046025" y="3597900"/>
              <a:ext cx="56975" cy="430575"/>
            </a:xfrm>
            <a:custGeom>
              <a:avLst/>
              <a:gdLst/>
              <a:ahLst/>
              <a:cxnLst/>
              <a:rect l="l" t="t" r="r" b="b"/>
              <a:pathLst>
                <a:path w="2279" h="17223" extrusionOk="0">
                  <a:moveTo>
                    <a:pt x="1540" y="0"/>
                  </a:moveTo>
                  <a:cubicBezTo>
                    <a:pt x="1536" y="0"/>
                    <a:pt x="1532" y="0"/>
                    <a:pt x="1528" y="1"/>
                  </a:cubicBezTo>
                  <a:lnTo>
                    <a:pt x="1" y="1"/>
                  </a:lnTo>
                  <a:lnTo>
                    <a:pt x="1" y="17222"/>
                  </a:lnTo>
                  <a:lnTo>
                    <a:pt x="1528" y="17222"/>
                  </a:lnTo>
                  <a:cubicBezTo>
                    <a:pt x="1940" y="17222"/>
                    <a:pt x="2278" y="16884"/>
                    <a:pt x="2272" y="16472"/>
                  </a:cubicBezTo>
                  <a:lnTo>
                    <a:pt x="2272" y="751"/>
                  </a:lnTo>
                  <a:cubicBezTo>
                    <a:pt x="2278" y="337"/>
                    <a:pt x="1946" y="0"/>
                    <a:pt x="154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0"/>
            <p:cNvSpPr/>
            <p:nvPr/>
          </p:nvSpPr>
          <p:spPr>
            <a:xfrm>
              <a:off x="4822125" y="3597900"/>
              <a:ext cx="252475" cy="430575"/>
            </a:xfrm>
            <a:custGeom>
              <a:avLst/>
              <a:gdLst/>
              <a:ahLst/>
              <a:cxnLst/>
              <a:rect l="l" t="t" r="r" b="b"/>
              <a:pathLst>
                <a:path w="10099" h="17223" extrusionOk="0"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9349" y="17222"/>
                  </a:lnTo>
                  <a:cubicBezTo>
                    <a:pt x="9760" y="17222"/>
                    <a:pt x="10099" y="16884"/>
                    <a:pt x="10092" y="16472"/>
                  </a:cubicBezTo>
                  <a:lnTo>
                    <a:pt x="10092" y="751"/>
                  </a:lnTo>
                  <a:cubicBezTo>
                    <a:pt x="10099" y="337"/>
                    <a:pt x="9767" y="0"/>
                    <a:pt x="9361" y="0"/>
                  </a:cubicBezTo>
                  <a:cubicBezTo>
                    <a:pt x="9357" y="0"/>
                    <a:pt x="9353" y="0"/>
                    <a:pt x="9349" y="1"/>
                  </a:cubicBez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0"/>
            <p:cNvSpPr/>
            <p:nvPr/>
          </p:nvSpPr>
          <p:spPr>
            <a:xfrm>
              <a:off x="4960725" y="3584450"/>
              <a:ext cx="45825" cy="14300"/>
            </a:xfrm>
            <a:custGeom>
              <a:avLst/>
              <a:gdLst/>
              <a:ahLst/>
              <a:cxnLst/>
              <a:rect l="l" t="t" r="r" b="b"/>
              <a:pathLst>
                <a:path w="1833" h="572" extrusionOk="0">
                  <a:moveTo>
                    <a:pt x="0" y="1"/>
                  </a:moveTo>
                  <a:lnTo>
                    <a:pt x="0" y="572"/>
                  </a:lnTo>
                  <a:lnTo>
                    <a:pt x="1833" y="572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0"/>
            <p:cNvSpPr/>
            <p:nvPr/>
          </p:nvSpPr>
          <p:spPr>
            <a:xfrm>
              <a:off x="4891000" y="3584450"/>
              <a:ext cx="45850" cy="14300"/>
            </a:xfrm>
            <a:custGeom>
              <a:avLst/>
              <a:gdLst/>
              <a:ahLst/>
              <a:cxnLst/>
              <a:rect l="l" t="t" r="r" b="b"/>
              <a:pathLst>
                <a:path w="1834" h="572" extrusionOk="0">
                  <a:moveTo>
                    <a:pt x="1" y="1"/>
                  </a:moveTo>
                  <a:lnTo>
                    <a:pt x="1" y="572"/>
                  </a:lnTo>
                  <a:lnTo>
                    <a:pt x="1833" y="572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0"/>
            <p:cNvSpPr/>
            <p:nvPr/>
          </p:nvSpPr>
          <p:spPr>
            <a:xfrm>
              <a:off x="4965375" y="3597900"/>
              <a:ext cx="27400" cy="131800"/>
            </a:xfrm>
            <a:custGeom>
              <a:avLst/>
              <a:gdLst/>
              <a:ahLst/>
              <a:cxnLst/>
              <a:rect l="l" t="t" r="r" b="b"/>
              <a:pathLst>
                <a:path w="1096" h="5272" extrusionOk="0">
                  <a:moveTo>
                    <a:pt x="0" y="1"/>
                  </a:moveTo>
                  <a:lnTo>
                    <a:pt x="0" y="5272"/>
                  </a:lnTo>
                  <a:lnTo>
                    <a:pt x="1096" y="527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0"/>
            <p:cNvSpPr/>
            <p:nvPr/>
          </p:nvSpPr>
          <p:spPr>
            <a:xfrm>
              <a:off x="4991925" y="3597900"/>
              <a:ext cx="27425" cy="131800"/>
            </a:xfrm>
            <a:custGeom>
              <a:avLst/>
              <a:gdLst/>
              <a:ahLst/>
              <a:cxnLst/>
              <a:rect l="l" t="t" r="r" b="b"/>
              <a:pathLst>
                <a:path w="1097" h="5272" extrusionOk="0">
                  <a:moveTo>
                    <a:pt x="1" y="1"/>
                  </a:moveTo>
                  <a:lnTo>
                    <a:pt x="1" y="5272"/>
                  </a:lnTo>
                  <a:lnTo>
                    <a:pt x="1096" y="527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0"/>
            <p:cNvSpPr/>
            <p:nvPr/>
          </p:nvSpPr>
          <p:spPr>
            <a:xfrm>
              <a:off x="4822125" y="3597900"/>
              <a:ext cx="163025" cy="430575"/>
            </a:xfrm>
            <a:custGeom>
              <a:avLst/>
              <a:gdLst/>
              <a:ahLst/>
              <a:cxnLst/>
              <a:rect l="l" t="t" r="r" b="b"/>
              <a:pathLst>
                <a:path w="6521" h="17223" extrusionOk="0"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1800" y="17222"/>
                  </a:lnTo>
                  <a:lnTo>
                    <a:pt x="1800" y="5133"/>
                  </a:lnTo>
                  <a:cubicBezTo>
                    <a:pt x="1800" y="4887"/>
                    <a:pt x="1899" y="4648"/>
                    <a:pt x="2072" y="4469"/>
                  </a:cubicBezTo>
                  <a:lnTo>
                    <a:pt x="6520" y="1"/>
                  </a:ln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0"/>
            <p:cNvSpPr/>
            <p:nvPr/>
          </p:nvSpPr>
          <p:spPr>
            <a:xfrm>
              <a:off x="4822125" y="3597900"/>
              <a:ext cx="80375" cy="430575"/>
            </a:xfrm>
            <a:custGeom>
              <a:avLst/>
              <a:gdLst/>
              <a:ahLst/>
              <a:cxnLst/>
              <a:rect l="l" t="t" r="r" b="b"/>
              <a:pathLst>
                <a:path w="3215" h="17223" extrusionOk="0">
                  <a:moveTo>
                    <a:pt x="3202" y="0"/>
                  </a:moveTo>
                  <a:cubicBezTo>
                    <a:pt x="3198" y="0"/>
                    <a:pt x="3194" y="0"/>
                    <a:pt x="3190" y="1"/>
                  </a:cubicBezTo>
                  <a:lnTo>
                    <a:pt x="3214" y="1"/>
                  </a:lnTo>
                  <a:cubicBezTo>
                    <a:pt x="3210" y="0"/>
                    <a:pt x="3206" y="0"/>
                    <a:pt x="3202" y="0"/>
                  </a:cubicBezTo>
                  <a:close/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1800" y="17222"/>
                  </a:lnTo>
                  <a:lnTo>
                    <a:pt x="1800" y="5133"/>
                  </a:lnTo>
                  <a:cubicBezTo>
                    <a:pt x="1800" y="4887"/>
                    <a:pt x="1899" y="4648"/>
                    <a:pt x="2072" y="4469"/>
                  </a:cubicBezTo>
                  <a:lnTo>
                    <a:pt x="2470" y="4070"/>
                  </a:lnTo>
                  <a:lnTo>
                    <a:pt x="2470" y="751"/>
                  </a:lnTo>
                  <a:cubicBezTo>
                    <a:pt x="2464" y="341"/>
                    <a:pt x="2789" y="7"/>
                    <a:pt x="3190" y="1"/>
                  </a:cubicBez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0"/>
            <p:cNvSpPr/>
            <p:nvPr/>
          </p:nvSpPr>
          <p:spPr>
            <a:xfrm>
              <a:off x="4866275" y="3622800"/>
              <a:ext cx="47675" cy="44700"/>
            </a:xfrm>
            <a:custGeom>
              <a:avLst/>
              <a:gdLst/>
              <a:ahLst/>
              <a:cxnLst/>
              <a:rect l="l" t="t" r="r" b="b"/>
              <a:pathLst>
                <a:path w="1907" h="1788" extrusionOk="0">
                  <a:moveTo>
                    <a:pt x="220" y="0"/>
                  </a:moveTo>
                  <a:cubicBezTo>
                    <a:pt x="100" y="0"/>
                    <a:pt x="1" y="100"/>
                    <a:pt x="1" y="220"/>
                  </a:cubicBezTo>
                  <a:lnTo>
                    <a:pt x="1" y="1567"/>
                  </a:lnTo>
                  <a:cubicBezTo>
                    <a:pt x="1" y="1699"/>
                    <a:pt x="110" y="1787"/>
                    <a:pt x="225" y="1787"/>
                  </a:cubicBezTo>
                  <a:cubicBezTo>
                    <a:pt x="278" y="1787"/>
                    <a:pt x="333" y="1769"/>
                    <a:pt x="379" y="1727"/>
                  </a:cubicBezTo>
                  <a:lnTo>
                    <a:pt x="1760" y="379"/>
                  </a:lnTo>
                  <a:cubicBezTo>
                    <a:pt x="1906" y="239"/>
                    <a:pt x="1807" y="0"/>
                    <a:pt x="1607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0"/>
            <p:cNvSpPr/>
            <p:nvPr/>
          </p:nvSpPr>
          <p:spPr>
            <a:xfrm>
              <a:off x="4866275" y="3622800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220" y="0"/>
                  </a:moveTo>
                  <a:cubicBezTo>
                    <a:pt x="100" y="0"/>
                    <a:pt x="1" y="100"/>
                    <a:pt x="1" y="220"/>
                  </a:cubicBezTo>
                  <a:lnTo>
                    <a:pt x="1" y="1561"/>
                  </a:lnTo>
                  <a:cubicBezTo>
                    <a:pt x="1" y="1697"/>
                    <a:pt x="110" y="1787"/>
                    <a:pt x="224" y="1787"/>
                  </a:cubicBezTo>
                  <a:cubicBezTo>
                    <a:pt x="276" y="1787"/>
                    <a:pt x="329" y="1768"/>
                    <a:pt x="372" y="1727"/>
                  </a:cubicBezTo>
                  <a:lnTo>
                    <a:pt x="386" y="1713"/>
                  </a:lnTo>
                  <a:lnTo>
                    <a:pt x="386" y="565"/>
                  </a:lnTo>
                  <a:cubicBezTo>
                    <a:pt x="386" y="445"/>
                    <a:pt x="485" y="346"/>
                    <a:pt x="612" y="346"/>
                  </a:cubicBezTo>
                  <a:lnTo>
                    <a:pt x="1787" y="346"/>
                  </a:lnTo>
                  <a:cubicBezTo>
                    <a:pt x="1886" y="200"/>
                    <a:pt x="1787" y="0"/>
                    <a:pt x="1607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0"/>
            <p:cNvSpPr/>
            <p:nvPr/>
          </p:nvSpPr>
          <p:spPr>
            <a:xfrm>
              <a:off x="4903800" y="3728850"/>
              <a:ext cx="136775" cy="271900"/>
            </a:xfrm>
            <a:custGeom>
              <a:avLst/>
              <a:gdLst/>
              <a:ahLst/>
              <a:cxnLst/>
              <a:rect l="l" t="t" r="r" b="b"/>
              <a:pathLst>
                <a:path w="5471" h="10876" extrusionOk="0">
                  <a:moveTo>
                    <a:pt x="545" y="1"/>
                  </a:moveTo>
                  <a:cubicBezTo>
                    <a:pt x="246" y="1"/>
                    <a:pt x="0" y="246"/>
                    <a:pt x="0" y="545"/>
                  </a:cubicBezTo>
                  <a:lnTo>
                    <a:pt x="0" y="10338"/>
                  </a:lnTo>
                  <a:cubicBezTo>
                    <a:pt x="0" y="10637"/>
                    <a:pt x="246" y="10876"/>
                    <a:pt x="545" y="10876"/>
                  </a:cubicBezTo>
                  <a:lnTo>
                    <a:pt x="4926" y="10876"/>
                  </a:lnTo>
                  <a:cubicBezTo>
                    <a:pt x="5225" y="10876"/>
                    <a:pt x="5471" y="10637"/>
                    <a:pt x="5471" y="10338"/>
                  </a:cubicBezTo>
                  <a:lnTo>
                    <a:pt x="5471" y="545"/>
                  </a:lnTo>
                  <a:cubicBezTo>
                    <a:pt x="5471" y="246"/>
                    <a:pt x="5225" y="1"/>
                    <a:pt x="49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0"/>
            <p:cNvSpPr/>
            <p:nvPr/>
          </p:nvSpPr>
          <p:spPr>
            <a:xfrm>
              <a:off x="4921550" y="3745450"/>
              <a:ext cx="101275" cy="238700"/>
            </a:xfrm>
            <a:custGeom>
              <a:avLst/>
              <a:gdLst/>
              <a:ahLst/>
              <a:cxnLst/>
              <a:rect l="l" t="t" r="r" b="b"/>
              <a:pathLst>
                <a:path w="4051" h="9548" extrusionOk="0">
                  <a:moveTo>
                    <a:pt x="279" y="1"/>
                  </a:moveTo>
                  <a:cubicBezTo>
                    <a:pt x="127" y="7"/>
                    <a:pt x="1" y="134"/>
                    <a:pt x="7" y="293"/>
                  </a:cubicBezTo>
                  <a:lnTo>
                    <a:pt x="7" y="9256"/>
                  </a:lnTo>
                  <a:cubicBezTo>
                    <a:pt x="1" y="9415"/>
                    <a:pt x="127" y="9548"/>
                    <a:pt x="279" y="9548"/>
                  </a:cubicBezTo>
                  <a:lnTo>
                    <a:pt x="3765" y="9548"/>
                  </a:lnTo>
                  <a:cubicBezTo>
                    <a:pt x="3924" y="9548"/>
                    <a:pt x="4050" y="9415"/>
                    <a:pt x="4044" y="9256"/>
                  </a:cubicBezTo>
                  <a:lnTo>
                    <a:pt x="4044" y="293"/>
                  </a:lnTo>
                  <a:cubicBezTo>
                    <a:pt x="4050" y="134"/>
                    <a:pt x="3924" y="7"/>
                    <a:pt x="3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0"/>
            <p:cNvSpPr/>
            <p:nvPr/>
          </p:nvSpPr>
          <p:spPr>
            <a:xfrm>
              <a:off x="4942300" y="3787275"/>
              <a:ext cx="59775" cy="155050"/>
            </a:xfrm>
            <a:custGeom>
              <a:avLst/>
              <a:gdLst/>
              <a:ahLst/>
              <a:cxnLst/>
              <a:rect l="l" t="t" r="r" b="b"/>
              <a:pathLst>
                <a:path w="2391" h="6202" extrusionOk="0">
                  <a:moveTo>
                    <a:pt x="0" y="1"/>
                  </a:moveTo>
                  <a:lnTo>
                    <a:pt x="0" y="6202"/>
                  </a:lnTo>
                  <a:lnTo>
                    <a:pt x="2391" y="6202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0"/>
            <p:cNvSpPr/>
            <p:nvPr/>
          </p:nvSpPr>
          <p:spPr>
            <a:xfrm>
              <a:off x="4931900" y="3909525"/>
              <a:ext cx="70175" cy="60025"/>
            </a:xfrm>
            <a:custGeom>
              <a:avLst/>
              <a:gdLst/>
              <a:ahLst/>
              <a:cxnLst/>
              <a:rect l="l" t="t" r="r" b="b"/>
              <a:pathLst>
                <a:path w="2807" h="2401" extrusionOk="0">
                  <a:moveTo>
                    <a:pt x="1599" y="0"/>
                  </a:moveTo>
                  <a:cubicBezTo>
                    <a:pt x="1303" y="0"/>
                    <a:pt x="1001" y="110"/>
                    <a:pt x="755" y="356"/>
                  </a:cubicBezTo>
                  <a:cubicBezTo>
                    <a:pt x="0" y="1111"/>
                    <a:pt x="540" y="2401"/>
                    <a:pt x="1603" y="2401"/>
                  </a:cubicBezTo>
                  <a:cubicBezTo>
                    <a:pt x="1606" y="2401"/>
                    <a:pt x="1609" y="2401"/>
                    <a:pt x="1611" y="2401"/>
                  </a:cubicBezTo>
                  <a:cubicBezTo>
                    <a:pt x="2275" y="2401"/>
                    <a:pt x="2807" y="1863"/>
                    <a:pt x="2807" y="1199"/>
                  </a:cubicBezTo>
                  <a:cubicBezTo>
                    <a:pt x="2807" y="477"/>
                    <a:pt x="2216" y="0"/>
                    <a:pt x="159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0"/>
            <p:cNvSpPr/>
            <p:nvPr/>
          </p:nvSpPr>
          <p:spPr>
            <a:xfrm>
              <a:off x="4931900" y="3760125"/>
              <a:ext cx="70175" cy="60050"/>
            </a:xfrm>
            <a:custGeom>
              <a:avLst/>
              <a:gdLst/>
              <a:ahLst/>
              <a:cxnLst/>
              <a:rect l="l" t="t" r="r" b="b"/>
              <a:pathLst>
                <a:path w="2807" h="2402" extrusionOk="0">
                  <a:moveTo>
                    <a:pt x="1599" y="1"/>
                  </a:moveTo>
                  <a:cubicBezTo>
                    <a:pt x="1303" y="1"/>
                    <a:pt x="1001" y="111"/>
                    <a:pt x="755" y="356"/>
                  </a:cubicBezTo>
                  <a:cubicBezTo>
                    <a:pt x="0" y="1111"/>
                    <a:pt x="540" y="2401"/>
                    <a:pt x="1603" y="2401"/>
                  </a:cubicBezTo>
                  <a:cubicBezTo>
                    <a:pt x="1606" y="2401"/>
                    <a:pt x="1609" y="2401"/>
                    <a:pt x="1611" y="2401"/>
                  </a:cubicBezTo>
                  <a:cubicBezTo>
                    <a:pt x="2275" y="2401"/>
                    <a:pt x="2807" y="1864"/>
                    <a:pt x="2807" y="1200"/>
                  </a:cubicBezTo>
                  <a:cubicBezTo>
                    <a:pt x="2807" y="478"/>
                    <a:pt x="2216" y="1"/>
                    <a:pt x="159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0"/>
            <p:cNvSpPr/>
            <p:nvPr/>
          </p:nvSpPr>
          <p:spPr>
            <a:xfrm>
              <a:off x="4965050" y="3760050"/>
              <a:ext cx="14375" cy="20650"/>
            </a:xfrm>
            <a:custGeom>
              <a:avLst/>
              <a:gdLst/>
              <a:ahLst/>
              <a:cxnLst/>
              <a:rect l="l" t="t" r="r" b="b"/>
              <a:pathLst>
                <a:path w="575" h="826" extrusionOk="0">
                  <a:moveTo>
                    <a:pt x="285" y="1"/>
                  </a:moveTo>
                  <a:cubicBezTo>
                    <a:pt x="193" y="1"/>
                    <a:pt x="100" y="14"/>
                    <a:pt x="13" y="34"/>
                  </a:cubicBezTo>
                  <a:lnTo>
                    <a:pt x="13" y="532"/>
                  </a:lnTo>
                  <a:cubicBezTo>
                    <a:pt x="0" y="728"/>
                    <a:pt x="143" y="826"/>
                    <a:pt x="286" y="826"/>
                  </a:cubicBezTo>
                  <a:cubicBezTo>
                    <a:pt x="430" y="826"/>
                    <a:pt x="574" y="728"/>
                    <a:pt x="564" y="532"/>
                  </a:cubicBezTo>
                  <a:lnTo>
                    <a:pt x="564" y="34"/>
                  </a:lnTo>
                  <a:cubicBezTo>
                    <a:pt x="471" y="14"/>
                    <a:pt x="378" y="1"/>
                    <a:pt x="28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0"/>
            <p:cNvSpPr/>
            <p:nvPr/>
          </p:nvSpPr>
          <p:spPr>
            <a:xfrm>
              <a:off x="4979975" y="3783125"/>
              <a:ext cx="22100" cy="13975"/>
            </a:xfrm>
            <a:custGeom>
              <a:avLst/>
              <a:gdLst/>
              <a:ahLst/>
              <a:cxnLst/>
              <a:rect l="l" t="t" r="r" b="b"/>
              <a:pathLst>
                <a:path w="884" h="559" extrusionOk="0">
                  <a:moveTo>
                    <a:pt x="352" y="1"/>
                  </a:moveTo>
                  <a:cubicBezTo>
                    <a:pt x="1" y="21"/>
                    <a:pt x="1" y="539"/>
                    <a:pt x="352" y="558"/>
                  </a:cubicBezTo>
                  <a:lnTo>
                    <a:pt x="850" y="558"/>
                  </a:lnTo>
                  <a:cubicBezTo>
                    <a:pt x="870" y="466"/>
                    <a:pt x="884" y="373"/>
                    <a:pt x="884" y="280"/>
                  </a:cubicBezTo>
                  <a:cubicBezTo>
                    <a:pt x="884" y="187"/>
                    <a:pt x="870" y="94"/>
                    <a:pt x="85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0"/>
            <p:cNvSpPr/>
            <p:nvPr/>
          </p:nvSpPr>
          <p:spPr>
            <a:xfrm>
              <a:off x="4965375" y="3799725"/>
              <a:ext cx="13800" cy="20275"/>
            </a:xfrm>
            <a:custGeom>
              <a:avLst/>
              <a:gdLst/>
              <a:ahLst/>
              <a:cxnLst/>
              <a:rect l="l" t="t" r="r" b="b"/>
              <a:pathLst>
                <a:path w="552" h="811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777"/>
                  </a:lnTo>
                  <a:cubicBezTo>
                    <a:pt x="87" y="797"/>
                    <a:pt x="180" y="811"/>
                    <a:pt x="272" y="811"/>
                  </a:cubicBezTo>
                  <a:cubicBezTo>
                    <a:pt x="365" y="811"/>
                    <a:pt x="458" y="797"/>
                    <a:pt x="551" y="777"/>
                  </a:cubicBezTo>
                  <a:lnTo>
                    <a:pt x="551" y="280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0"/>
            <p:cNvSpPr/>
            <p:nvPr/>
          </p:nvSpPr>
          <p:spPr>
            <a:xfrm>
              <a:off x="4942125" y="3783125"/>
              <a:ext cx="22275" cy="13975"/>
            </a:xfrm>
            <a:custGeom>
              <a:avLst/>
              <a:gdLst/>
              <a:ahLst/>
              <a:cxnLst/>
              <a:rect l="l" t="t" r="r" b="b"/>
              <a:pathLst>
                <a:path w="891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545" y="558"/>
                  </a:lnTo>
                  <a:cubicBezTo>
                    <a:pt x="890" y="539"/>
                    <a:pt x="890" y="21"/>
                    <a:pt x="54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0"/>
            <p:cNvSpPr/>
            <p:nvPr/>
          </p:nvSpPr>
          <p:spPr>
            <a:xfrm>
              <a:off x="4965050" y="3909450"/>
              <a:ext cx="14375" cy="20650"/>
            </a:xfrm>
            <a:custGeom>
              <a:avLst/>
              <a:gdLst/>
              <a:ahLst/>
              <a:cxnLst/>
              <a:rect l="l" t="t" r="r" b="b"/>
              <a:pathLst>
                <a:path w="575" h="826" extrusionOk="0">
                  <a:moveTo>
                    <a:pt x="285" y="0"/>
                  </a:moveTo>
                  <a:cubicBezTo>
                    <a:pt x="193" y="0"/>
                    <a:pt x="100" y="13"/>
                    <a:pt x="13" y="33"/>
                  </a:cubicBezTo>
                  <a:lnTo>
                    <a:pt x="13" y="531"/>
                  </a:lnTo>
                  <a:cubicBezTo>
                    <a:pt x="0" y="727"/>
                    <a:pt x="143" y="825"/>
                    <a:pt x="286" y="825"/>
                  </a:cubicBezTo>
                  <a:cubicBezTo>
                    <a:pt x="430" y="825"/>
                    <a:pt x="574" y="727"/>
                    <a:pt x="564" y="531"/>
                  </a:cubicBezTo>
                  <a:lnTo>
                    <a:pt x="564" y="33"/>
                  </a:lnTo>
                  <a:cubicBezTo>
                    <a:pt x="471" y="13"/>
                    <a:pt x="378" y="0"/>
                    <a:pt x="28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0"/>
            <p:cNvSpPr/>
            <p:nvPr/>
          </p:nvSpPr>
          <p:spPr>
            <a:xfrm>
              <a:off x="4979975" y="3932525"/>
              <a:ext cx="22100" cy="13950"/>
            </a:xfrm>
            <a:custGeom>
              <a:avLst/>
              <a:gdLst/>
              <a:ahLst/>
              <a:cxnLst/>
              <a:rect l="l" t="t" r="r" b="b"/>
              <a:pathLst>
                <a:path w="884" h="558" extrusionOk="0">
                  <a:moveTo>
                    <a:pt x="352" y="0"/>
                  </a:moveTo>
                  <a:cubicBezTo>
                    <a:pt x="1" y="20"/>
                    <a:pt x="1" y="538"/>
                    <a:pt x="352" y="558"/>
                  </a:cubicBezTo>
                  <a:lnTo>
                    <a:pt x="850" y="558"/>
                  </a:lnTo>
                  <a:cubicBezTo>
                    <a:pt x="870" y="465"/>
                    <a:pt x="884" y="372"/>
                    <a:pt x="884" y="279"/>
                  </a:cubicBezTo>
                  <a:cubicBezTo>
                    <a:pt x="884" y="186"/>
                    <a:pt x="870" y="93"/>
                    <a:pt x="85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0"/>
            <p:cNvSpPr/>
            <p:nvPr/>
          </p:nvSpPr>
          <p:spPr>
            <a:xfrm>
              <a:off x="4965375" y="3949100"/>
              <a:ext cx="13800" cy="20275"/>
            </a:xfrm>
            <a:custGeom>
              <a:avLst/>
              <a:gdLst/>
              <a:ahLst/>
              <a:cxnLst/>
              <a:rect l="l" t="t" r="r" b="b"/>
              <a:pathLst>
                <a:path w="552" h="811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778"/>
                  </a:lnTo>
                  <a:cubicBezTo>
                    <a:pt x="87" y="798"/>
                    <a:pt x="180" y="811"/>
                    <a:pt x="272" y="811"/>
                  </a:cubicBezTo>
                  <a:cubicBezTo>
                    <a:pt x="365" y="811"/>
                    <a:pt x="458" y="798"/>
                    <a:pt x="551" y="778"/>
                  </a:cubicBezTo>
                  <a:lnTo>
                    <a:pt x="551" y="280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0"/>
            <p:cNvSpPr/>
            <p:nvPr/>
          </p:nvSpPr>
          <p:spPr>
            <a:xfrm>
              <a:off x="4942125" y="3932525"/>
              <a:ext cx="22275" cy="13950"/>
            </a:xfrm>
            <a:custGeom>
              <a:avLst/>
              <a:gdLst/>
              <a:ahLst/>
              <a:cxnLst/>
              <a:rect l="l" t="t" r="r" b="b"/>
              <a:pathLst>
                <a:path w="891" h="558" extrusionOk="0">
                  <a:moveTo>
                    <a:pt x="47" y="0"/>
                  </a:moveTo>
                  <a:cubicBezTo>
                    <a:pt x="1" y="186"/>
                    <a:pt x="1" y="372"/>
                    <a:pt x="47" y="558"/>
                  </a:cubicBezTo>
                  <a:lnTo>
                    <a:pt x="545" y="558"/>
                  </a:lnTo>
                  <a:cubicBezTo>
                    <a:pt x="890" y="538"/>
                    <a:pt x="890" y="20"/>
                    <a:pt x="5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8" name="Google Shape;7038;p50"/>
          <p:cNvGrpSpPr/>
          <p:nvPr/>
        </p:nvGrpSpPr>
        <p:grpSpPr>
          <a:xfrm>
            <a:off x="3941350" y="2759375"/>
            <a:ext cx="401850" cy="459450"/>
            <a:chOff x="3254125" y="2581625"/>
            <a:chExt cx="401850" cy="459450"/>
          </a:xfrm>
        </p:grpSpPr>
        <p:sp>
          <p:nvSpPr>
            <p:cNvPr id="7039" name="Google Shape;7039;p50"/>
            <p:cNvSpPr/>
            <p:nvPr/>
          </p:nvSpPr>
          <p:spPr>
            <a:xfrm>
              <a:off x="3292625" y="2914075"/>
              <a:ext cx="363350" cy="121350"/>
            </a:xfrm>
            <a:custGeom>
              <a:avLst/>
              <a:gdLst/>
              <a:ahLst/>
              <a:cxnLst/>
              <a:rect l="l" t="t" r="r" b="b"/>
              <a:pathLst>
                <a:path w="14534" h="4854" extrusionOk="0">
                  <a:moveTo>
                    <a:pt x="10862" y="0"/>
                  </a:moveTo>
                  <a:lnTo>
                    <a:pt x="10862" y="1036"/>
                  </a:lnTo>
                  <a:cubicBezTo>
                    <a:pt x="10862" y="1189"/>
                    <a:pt x="10989" y="1308"/>
                    <a:pt x="11141" y="1308"/>
                  </a:cubicBezTo>
                  <a:lnTo>
                    <a:pt x="13379" y="1308"/>
                  </a:lnTo>
                  <a:cubicBezTo>
                    <a:pt x="13704" y="1322"/>
                    <a:pt x="13963" y="1594"/>
                    <a:pt x="13963" y="1919"/>
                  </a:cubicBezTo>
                  <a:cubicBezTo>
                    <a:pt x="13963" y="2244"/>
                    <a:pt x="13704" y="2517"/>
                    <a:pt x="13379" y="2530"/>
                  </a:cubicBezTo>
                  <a:lnTo>
                    <a:pt x="1163" y="2530"/>
                  </a:lnTo>
                  <a:cubicBezTo>
                    <a:pt x="519" y="2530"/>
                    <a:pt x="1" y="3048"/>
                    <a:pt x="1" y="3692"/>
                  </a:cubicBezTo>
                  <a:cubicBezTo>
                    <a:pt x="1" y="4329"/>
                    <a:pt x="519" y="4854"/>
                    <a:pt x="1163" y="4854"/>
                  </a:cubicBezTo>
                  <a:lnTo>
                    <a:pt x="10849" y="4854"/>
                  </a:lnTo>
                  <a:lnTo>
                    <a:pt x="10842" y="4303"/>
                  </a:lnTo>
                  <a:lnTo>
                    <a:pt x="1163" y="4303"/>
                  </a:lnTo>
                  <a:cubicBezTo>
                    <a:pt x="831" y="4289"/>
                    <a:pt x="572" y="4017"/>
                    <a:pt x="572" y="3692"/>
                  </a:cubicBezTo>
                  <a:cubicBezTo>
                    <a:pt x="572" y="3360"/>
                    <a:pt x="831" y="3094"/>
                    <a:pt x="1163" y="3081"/>
                  </a:cubicBezTo>
                  <a:lnTo>
                    <a:pt x="13379" y="3081"/>
                  </a:lnTo>
                  <a:cubicBezTo>
                    <a:pt x="14016" y="3081"/>
                    <a:pt x="14534" y="2563"/>
                    <a:pt x="14534" y="1919"/>
                  </a:cubicBezTo>
                  <a:cubicBezTo>
                    <a:pt x="14534" y="1275"/>
                    <a:pt x="14016" y="757"/>
                    <a:pt x="13379" y="757"/>
                  </a:cubicBezTo>
                  <a:lnTo>
                    <a:pt x="11413" y="757"/>
                  </a:lnTo>
                  <a:lnTo>
                    <a:pt x="11413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0"/>
            <p:cNvSpPr/>
            <p:nvPr/>
          </p:nvSpPr>
          <p:spPr>
            <a:xfrm>
              <a:off x="3564350" y="2914075"/>
              <a:ext cx="13625" cy="15300"/>
            </a:xfrm>
            <a:custGeom>
              <a:avLst/>
              <a:gdLst/>
              <a:ahLst/>
              <a:cxnLst/>
              <a:rect l="l" t="t" r="r" b="b"/>
              <a:pathLst>
                <a:path w="545" h="612" extrusionOk="0">
                  <a:moveTo>
                    <a:pt x="0" y="0"/>
                  </a:moveTo>
                  <a:lnTo>
                    <a:pt x="0" y="611"/>
                  </a:lnTo>
                  <a:lnTo>
                    <a:pt x="544" y="61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0"/>
            <p:cNvSpPr/>
            <p:nvPr/>
          </p:nvSpPr>
          <p:spPr>
            <a:xfrm>
              <a:off x="3551050" y="2893325"/>
              <a:ext cx="40200" cy="25425"/>
            </a:xfrm>
            <a:custGeom>
              <a:avLst/>
              <a:gdLst/>
              <a:ahLst/>
              <a:cxnLst/>
              <a:rect l="l" t="t" r="r" b="b"/>
              <a:pathLst>
                <a:path w="1608" h="1017" extrusionOk="0">
                  <a:moveTo>
                    <a:pt x="1" y="1"/>
                  </a:moveTo>
                  <a:lnTo>
                    <a:pt x="100" y="751"/>
                  </a:lnTo>
                  <a:cubicBezTo>
                    <a:pt x="114" y="850"/>
                    <a:pt x="174" y="937"/>
                    <a:pt x="266" y="976"/>
                  </a:cubicBezTo>
                  <a:cubicBezTo>
                    <a:pt x="320" y="1003"/>
                    <a:pt x="373" y="1016"/>
                    <a:pt x="432" y="1016"/>
                  </a:cubicBezTo>
                  <a:lnTo>
                    <a:pt x="1176" y="1016"/>
                  </a:lnTo>
                  <a:cubicBezTo>
                    <a:pt x="1236" y="1016"/>
                    <a:pt x="1289" y="1003"/>
                    <a:pt x="1342" y="976"/>
                  </a:cubicBezTo>
                  <a:cubicBezTo>
                    <a:pt x="1435" y="937"/>
                    <a:pt x="1495" y="850"/>
                    <a:pt x="1508" y="751"/>
                  </a:cubicBezTo>
                  <a:lnTo>
                    <a:pt x="1608" y="1"/>
                  </a:lnTo>
                  <a:lnTo>
                    <a:pt x="1229" y="47"/>
                  </a:lnTo>
                  <a:cubicBezTo>
                    <a:pt x="1086" y="67"/>
                    <a:pt x="945" y="77"/>
                    <a:pt x="804" y="77"/>
                  </a:cubicBezTo>
                  <a:cubicBezTo>
                    <a:pt x="663" y="77"/>
                    <a:pt x="522" y="67"/>
                    <a:pt x="379" y="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0"/>
            <p:cNvSpPr/>
            <p:nvPr/>
          </p:nvSpPr>
          <p:spPr>
            <a:xfrm>
              <a:off x="3551050" y="2893325"/>
              <a:ext cx="25925" cy="25425"/>
            </a:xfrm>
            <a:custGeom>
              <a:avLst/>
              <a:gdLst/>
              <a:ahLst/>
              <a:cxnLst/>
              <a:rect l="l" t="t" r="r" b="b"/>
              <a:pathLst>
                <a:path w="1037" h="1017" extrusionOk="0">
                  <a:moveTo>
                    <a:pt x="1" y="1"/>
                  </a:moveTo>
                  <a:lnTo>
                    <a:pt x="100" y="751"/>
                  </a:lnTo>
                  <a:cubicBezTo>
                    <a:pt x="114" y="850"/>
                    <a:pt x="174" y="937"/>
                    <a:pt x="266" y="983"/>
                  </a:cubicBezTo>
                  <a:cubicBezTo>
                    <a:pt x="320" y="1003"/>
                    <a:pt x="373" y="1016"/>
                    <a:pt x="432" y="1016"/>
                  </a:cubicBezTo>
                  <a:lnTo>
                    <a:pt x="1037" y="1016"/>
                  </a:lnTo>
                  <a:cubicBezTo>
                    <a:pt x="983" y="1016"/>
                    <a:pt x="924" y="1003"/>
                    <a:pt x="871" y="983"/>
                  </a:cubicBezTo>
                  <a:cubicBezTo>
                    <a:pt x="784" y="937"/>
                    <a:pt x="718" y="850"/>
                    <a:pt x="705" y="751"/>
                  </a:cubicBezTo>
                  <a:lnTo>
                    <a:pt x="618" y="74"/>
                  </a:lnTo>
                  <a:cubicBezTo>
                    <a:pt x="539" y="67"/>
                    <a:pt x="459" y="60"/>
                    <a:pt x="379" y="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0"/>
            <p:cNvSpPr/>
            <p:nvPr/>
          </p:nvSpPr>
          <p:spPr>
            <a:xfrm>
              <a:off x="3300100" y="2581625"/>
              <a:ext cx="162675" cy="182925"/>
            </a:xfrm>
            <a:custGeom>
              <a:avLst/>
              <a:gdLst/>
              <a:ahLst/>
              <a:cxnLst/>
              <a:rect l="l" t="t" r="r" b="b"/>
              <a:pathLst>
                <a:path w="6507" h="7317" extrusionOk="0">
                  <a:moveTo>
                    <a:pt x="2869" y="0"/>
                  </a:moveTo>
                  <a:cubicBezTo>
                    <a:pt x="1282" y="7"/>
                    <a:pt x="0" y="1295"/>
                    <a:pt x="0" y="2882"/>
                  </a:cubicBezTo>
                  <a:lnTo>
                    <a:pt x="0" y="7317"/>
                  </a:lnTo>
                  <a:lnTo>
                    <a:pt x="3559" y="7317"/>
                  </a:lnTo>
                  <a:lnTo>
                    <a:pt x="3559" y="2789"/>
                  </a:lnTo>
                  <a:lnTo>
                    <a:pt x="3559" y="2702"/>
                  </a:lnTo>
                  <a:cubicBezTo>
                    <a:pt x="3606" y="1600"/>
                    <a:pt x="4342" y="651"/>
                    <a:pt x="5398" y="332"/>
                  </a:cubicBezTo>
                  <a:lnTo>
                    <a:pt x="650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0"/>
            <p:cNvSpPr/>
            <p:nvPr/>
          </p:nvSpPr>
          <p:spPr>
            <a:xfrm>
              <a:off x="3300100" y="2712825"/>
              <a:ext cx="89000" cy="51725"/>
            </a:xfrm>
            <a:custGeom>
              <a:avLst/>
              <a:gdLst/>
              <a:ahLst/>
              <a:cxnLst/>
              <a:rect l="l" t="t" r="r" b="b"/>
              <a:pathLst>
                <a:path w="3560" h="2069" extrusionOk="0">
                  <a:moveTo>
                    <a:pt x="1782" y="1"/>
                  </a:moveTo>
                  <a:cubicBezTo>
                    <a:pt x="1172" y="1"/>
                    <a:pt x="561" y="143"/>
                    <a:pt x="0" y="429"/>
                  </a:cubicBezTo>
                  <a:lnTo>
                    <a:pt x="0" y="2069"/>
                  </a:lnTo>
                  <a:lnTo>
                    <a:pt x="3559" y="2069"/>
                  </a:lnTo>
                  <a:lnTo>
                    <a:pt x="3559" y="429"/>
                  </a:lnTo>
                  <a:cubicBezTo>
                    <a:pt x="3001" y="143"/>
                    <a:pt x="2392" y="1"/>
                    <a:pt x="17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0"/>
            <p:cNvSpPr/>
            <p:nvPr/>
          </p:nvSpPr>
          <p:spPr>
            <a:xfrm>
              <a:off x="3254125" y="2729150"/>
              <a:ext cx="173625" cy="167025"/>
            </a:xfrm>
            <a:custGeom>
              <a:avLst/>
              <a:gdLst/>
              <a:ahLst/>
              <a:cxnLst/>
              <a:rect l="l" t="t" r="r" b="b"/>
              <a:pathLst>
                <a:path w="6945" h="6681" extrusionOk="0">
                  <a:moveTo>
                    <a:pt x="3602" y="0"/>
                  </a:moveTo>
                  <a:cubicBezTo>
                    <a:pt x="2729" y="0"/>
                    <a:pt x="1872" y="343"/>
                    <a:pt x="1235" y="984"/>
                  </a:cubicBezTo>
                  <a:cubicBezTo>
                    <a:pt x="279" y="1947"/>
                    <a:pt x="0" y="3387"/>
                    <a:pt x="518" y="4629"/>
                  </a:cubicBezTo>
                  <a:cubicBezTo>
                    <a:pt x="1041" y="5872"/>
                    <a:pt x="2254" y="6680"/>
                    <a:pt x="3602" y="6680"/>
                  </a:cubicBezTo>
                  <a:cubicBezTo>
                    <a:pt x="3608" y="6680"/>
                    <a:pt x="3613" y="6680"/>
                    <a:pt x="3619" y="6680"/>
                  </a:cubicBezTo>
                  <a:cubicBezTo>
                    <a:pt x="5458" y="6674"/>
                    <a:pt x="6945" y="5180"/>
                    <a:pt x="6938" y="3341"/>
                  </a:cubicBezTo>
                  <a:cubicBezTo>
                    <a:pt x="6938" y="1987"/>
                    <a:pt x="6122" y="772"/>
                    <a:pt x="4874" y="254"/>
                  </a:cubicBezTo>
                  <a:cubicBezTo>
                    <a:pt x="4462" y="83"/>
                    <a:pt x="4030" y="0"/>
                    <a:pt x="3602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0"/>
            <p:cNvSpPr/>
            <p:nvPr/>
          </p:nvSpPr>
          <p:spPr>
            <a:xfrm>
              <a:off x="3270925" y="2757700"/>
              <a:ext cx="128300" cy="109925"/>
            </a:xfrm>
            <a:custGeom>
              <a:avLst/>
              <a:gdLst/>
              <a:ahLst/>
              <a:cxnLst/>
              <a:rect l="l" t="t" r="r" b="b"/>
              <a:pathLst>
                <a:path w="5132" h="4397" extrusionOk="0">
                  <a:moveTo>
                    <a:pt x="2921" y="1"/>
                  </a:moveTo>
                  <a:cubicBezTo>
                    <a:pt x="2379" y="1"/>
                    <a:pt x="1828" y="202"/>
                    <a:pt x="1380" y="652"/>
                  </a:cubicBezTo>
                  <a:cubicBezTo>
                    <a:pt x="1" y="2038"/>
                    <a:pt x="985" y="4397"/>
                    <a:pt x="2939" y="4397"/>
                  </a:cubicBezTo>
                  <a:cubicBezTo>
                    <a:pt x="2941" y="4397"/>
                    <a:pt x="2944" y="4396"/>
                    <a:pt x="2947" y="4396"/>
                  </a:cubicBezTo>
                  <a:cubicBezTo>
                    <a:pt x="4155" y="4390"/>
                    <a:pt x="5131" y="3407"/>
                    <a:pt x="5131" y="2199"/>
                  </a:cubicBezTo>
                  <a:cubicBezTo>
                    <a:pt x="5131" y="875"/>
                    <a:pt x="4049" y="1"/>
                    <a:pt x="292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0"/>
            <p:cNvSpPr/>
            <p:nvPr/>
          </p:nvSpPr>
          <p:spPr>
            <a:xfrm>
              <a:off x="3457275" y="2581625"/>
              <a:ext cx="157550" cy="174300"/>
            </a:xfrm>
            <a:custGeom>
              <a:avLst/>
              <a:gdLst/>
              <a:ahLst/>
              <a:cxnLst/>
              <a:rect l="l" t="t" r="r" b="b"/>
              <a:pathLst>
                <a:path w="6302" h="6972" extrusionOk="0">
                  <a:moveTo>
                    <a:pt x="1" y="0"/>
                  </a:moveTo>
                  <a:lnTo>
                    <a:pt x="963" y="332"/>
                  </a:lnTo>
                  <a:cubicBezTo>
                    <a:pt x="1993" y="677"/>
                    <a:pt x="2696" y="1620"/>
                    <a:pt x="2743" y="2702"/>
                  </a:cubicBezTo>
                  <a:lnTo>
                    <a:pt x="2743" y="2789"/>
                  </a:lnTo>
                  <a:lnTo>
                    <a:pt x="2743" y="6971"/>
                  </a:lnTo>
                  <a:lnTo>
                    <a:pt x="6301" y="6925"/>
                  </a:lnTo>
                  <a:lnTo>
                    <a:pt x="6301" y="2882"/>
                  </a:lnTo>
                  <a:cubicBezTo>
                    <a:pt x="6301" y="1295"/>
                    <a:pt x="5020" y="7"/>
                    <a:pt x="344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0"/>
            <p:cNvSpPr/>
            <p:nvPr/>
          </p:nvSpPr>
          <p:spPr>
            <a:xfrm>
              <a:off x="3525825" y="2712800"/>
              <a:ext cx="88825" cy="43125"/>
            </a:xfrm>
            <a:custGeom>
              <a:avLst/>
              <a:gdLst/>
              <a:ahLst/>
              <a:cxnLst/>
              <a:rect l="l" t="t" r="r" b="b"/>
              <a:pathLst>
                <a:path w="3553" h="1725" extrusionOk="0">
                  <a:moveTo>
                    <a:pt x="1809" y="1"/>
                  </a:moveTo>
                  <a:cubicBezTo>
                    <a:pt x="1187" y="1"/>
                    <a:pt x="566" y="148"/>
                    <a:pt x="1" y="443"/>
                  </a:cubicBezTo>
                  <a:lnTo>
                    <a:pt x="1" y="1724"/>
                  </a:lnTo>
                  <a:lnTo>
                    <a:pt x="3553" y="1678"/>
                  </a:lnTo>
                  <a:lnTo>
                    <a:pt x="3553" y="410"/>
                  </a:lnTo>
                  <a:cubicBezTo>
                    <a:pt x="3003" y="137"/>
                    <a:pt x="2406" y="1"/>
                    <a:pt x="18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0"/>
            <p:cNvSpPr/>
            <p:nvPr/>
          </p:nvSpPr>
          <p:spPr>
            <a:xfrm>
              <a:off x="3480675" y="2729150"/>
              <a:ext cx="173475" cy="167025"/>
            </a:xfrm>
            <a:custGeom>
              <a:avLst/>
              <a:gdLst/>
              <a:ahLst/>
              <a:cxnLst/>
              <a:rect l="l" t="t" r="r" b="b"/>
              <a:pathLst>
                <a:path w="6939" h="6681" extrusionOk="0">
                  <a:moveTo>
                    <a:pt x="3602" y="0"/>
                  </a:moveTo>
                  <a:cubicBezTo>
                    <a:pt x="2730" y="0"/>
                    <a:pt x="1872" y="343"/>
                    <a:pt x="1236" y="984"/>
                  </a:cubicBezTo>
                  <a:cubicBezTo>
                    <a:pt x="280" y="1947"/>
                    <a:pt x="1" y="3387"/>
                    <a:pt x="519" y="4629"/>
                  </a:cubicBezTo>
                  <a:cubicBezTo>
                    <a:pt x="1041" y="5872"/>
                    <a:pt x="2255" y="6680"/>
                    <a:pt x="3603" y="6680"/>
                  </a:cubicBezTo>
                  <a:cubicBezTo>
                    <a:pt x="3608" y="6680"/>
                    <a:pt x="3614" y="6680"/>
                    <a:pt x="3619" y="6680"/>
                  </a:cubicBezTo>
                  <a:cubicBezTo>
                    <a:pt x="5458" y="6674"/>
                    <a:pt x="6939" y="5180"/>
                    <a:pt x="6939" y="3341"/>
                  </a:cubicBezTo>
                  <a:cubicBezTo>
                    <a:pt x="6939" y="1987"/>
                    <a:pt x="6122" y="772"/>
                    <a:pt x="4874" y="254"/>
                  </a:cubicBezTo>
                  <a:cubicBezTo>
                    <a:pt x="4463" y="83"/>
                    <a:pt x="4031" y="0"/>
                    <a:pt x="3602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0"/>
            <p:cNvSpPr/>
            <p:nvPr/>
          </p:nvSpPr>
          <p:spPr>
            <a:xfrm>
              <a:off x="3505175" y="2764350"/>
              <a:ext cx="128225" cy="109925"/>
            </a:xfrm>
            <a:custGeom>
              <a:avLst/>
              <a:gdLst/>
              <a:ahLst/>
              <a:cxnLst/>
              <a:rect l="l" t="t" r="r" b="b"/>
              <a:pathLst>
                <a:path w="5129" h="4397" extrusionOk="0">
                  <a:moveTo>
                    <a:pt x="2918" y="0"/>
                  </a:moveTo>
                  <a:cubicBezTo>
                    <a:pt x="2377" y="0"/>
                    <a:pt x="1825" y="202"/>
                    <a:pt x="1378" y="652"/>
                  </a:cubicBezTo>
                  <a:cubicBezTo>
                    <a:pt x="1" y="2042"/>
                    <a:pt x="981" y="4396"/>
                    <a:pt x="2928" y="4396"/>
                  </a:cubicBezTo>
                  <a:cubicBezTo>
                    <a:pt x="2934" y="4396"/>
                    <a:pt x="2939" y="4396"/>
                    <a:pt x="2945" y="4396"/>
                  </a:cubicBezTo>
                  <a:cubicBezTo>
                    <a:pt x="4153" y="4389"/>
                    <a:pt x="5129" y="3413"/>
                    <a:pt x="5129" y="2205"/>
                  </a:cubicBezTo>
                  <a:cubicBezTo>
                    <a:pt x="5129" y="877"/>
                    <a:pt x="4046" y="0"/>
                    <a:pt x="2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0"/>
            <p:cNvSpPr/>
            <p:nvPr/>
          </p:nvSpPr>
          <p:spPr>
            <a:xfrm>
              <a:off x="3497500" y="2757700"/>
              <a:ext cx="128275" cy="109925"/>
            </a:xfrm>
            <a:custGeom>
              <a:avLst/>
              <a:gdLst/>
              <a:ahLst/>
              <a:cxnLst/>
              <a:rect l="l" t="t" r="r" b="b"/>
              <a:pathLst>
                <a:path w="5131" h="4397" extrusionOk="0">
                  <a:moveTo>
                    <a:pt x="2920" y="1"/>
                  </a:moveTo>
                  <a:cubicBezTo>
                    <a:pt x="2379" y="1"/>
                    <a:pt x="1827" y="202"/>
                    <a:pt x="1379" y="652"/>
                  </a:cubicBezTo>
                  <a:cubicBezTo>
                    <a:pt x="0" y="2038"/>
                    <a:pt x="985" y="4397"/>
                    <a:pt x="2938" y="4397"/>
                  </a:cubicBezTo>
                  <a:cubicBezTo>
                    <a:pt x="2941" y="4397"/>
                    <a:pt x="2943" y="4396"/>
                    <a:pt x="2946" y="4396"/>
                  </a:cubicBezTo>
                  <a:cubicBezTo>
                    <a:pt x="4155" y="4390"/>
                    <a:pt x="5131" y="3407"/>
                    <a:pt x="5131" y="2199"/>
                  </a:cubicBezTo>
                  <a:cubicBezTo>
                    <a:pt x="5131" y="875"/>
                    <a:pt x="4048" y="1"/>
                    <a:pt x="29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0"/>
            <p:cNvSpPr/>
            <p:nvPr/>
          </p:nvSpPr>
          <p:spPr>
            <a:xfrm>
              <a:off x="3282000" y="2758200"/>
              <a:ext cx="107425" cy="99625"/>
            </a:xfrm>
            <a:custGeom>
              <a:avLst/>
              <a:gdLst/>
              <a:ahLst/>
              <a:cxnLst/>
              <a:rect l="l" t="t" r="r" b="b"/>
              <a:pathLst>
                <a:path w="4297" h="3985" extrusionOk="0">
                  <a:moveTo>
                    <a:pt x="2511" y="1"/>
                  </a:moveTo>
                  <a:cubicBezTo>
                    <a:pt x="1954" y="1"/>
                    <a:pt x="1394" y="212"/>
                    <a:pt x="963" y="645"/>
                  </a:cubicBezTo>
                  <a:cubicBezTo>
                    <a:pt x="1" y="1608"/>
                    <a:pt x="147" y="3208"/>
                    <a:pt x="1262" y="3985"/>
                  </a:cubicBezTo>
                  <a:cubicBezTo>
                    <a:pt x="1010" y="3613"/>
                    <a:pt x="871" y="3181"/>
                    <a:pt x="871" y="2730"/>
                  </a:cubicBezTo>
                  <a:cubicBezTo>
                    <a:pt x="871" y="1522"/>
                    <a:pt x="1846" y="546"/>
                    <a:pt x="3055" y="539"/>
                  </a:cubicBezTo>
                  <a:cubicBezTo>
                    <a:pt x="3500" y="539"/>
                    <a:pt x="3938" y="672"/>
                    <a:pt x="4296" y="931"/>
                  </a:cubicBezTo>
                  <a:cubicBezTo>
                    <a:pt x="3869" y="317"/>
                    <a:pt x="3192" y="1"/>
                    <a:pt x="25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0"/>
            <p:cNvSpPr/>
            <p:nvPr/>
          </p:nvSpPr>
          <p:spPr>
            <a:xfrm>
              <a:off x="3508575" y="2758200"/>
              <a:ext cx="107400" cy="99625"/>
            </a:xfrm>
            <a:custGeom>
              <a:avLst/>
              <a:gdLst/>
              <a:ahLst/>
              <a:cxnLst/>
              <a:rect l="l" t="t" r="r" b="b"/>
              <a:pathLst>
                <a:path w="4296" h="3985" extrusionOk="0">
                  <a:moveTo>
                    <a:pt x="2510" y="1"/>
                  </a:moveTo>
                  <a:cubicBezTo>
                    <a:pt x="1953" y="1"/>
                    <a:pt x="1393" y="212"/>
                    <a:pt x="963" y="645"/>
                  </a:cubicBezTo>
                  <a:cubicBezTo>
                    <a:pt x="0" y="1608"/>
                    <a:pt x="146" y="3208"/>
                    <a:pt x="1262" y="3985"/>
                  </a:cubicBezTo>
                  <a:cubicBezTo>
                    <a:pt x="1009" y="3613"/>
                    <a:pt x="870" y="3181"/>
                    <a:pt x="870" y="2730"/>
                  </a:cubicBezTo>
                  <a:cubicBezTo>
                    <a:pt x="870" y="1522"/>
                    <a:pt x="1846" y="546"/>
                    <a:pt x="3054" y="539"/>
                  </a:cubicBezTo>
                  <a:cubicBezTo>
                    <a:pt x="3499" y="539"/>
                    <a:pt x="3931" y="672"/>
                    <a:pt x="4296" y="931"/>
                  </a:cubicBezTo>
                  <a:cubicBezTo>
                    <a:pt x="3868" y="317"/>
                    <a:pt x="3192" y="1"/>
                    <a:pt x="25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0"/>
            <p:cNvSpPr/>
            <p:nvPr/>
          </p:nvSpPr>
          <p:spPr>
            <a:xfrm>
              <a:off x="3544925" y="2785600"/>
              <a:ext cx="53300" cy="47800"/>
            </a:xfrm>
            <a:custGeom>
              <a:avLst/>
              <a:gdLst/>
              <a:ahLst/>
              <a:cxnLst/>
              <a:rect l="l" t="t" r="r" b="b"/>
              <a:pathLst>
                <a:path w="2132" h="1912" extrusionOk="0">
                  <a:moveTo>
                    <a:pt x="1069" y="1"/>
                  </a:moveTo>
                  <a:cubicBezTo>
                    <a:pt x="976" y="1"/>
                    <a:pt x="883" y="54"/>
                    <a:pt x="850" y="160"/>
                  </a:cubicBezTo>
                  <a:lnTo>
                    <a:pt x="757" y="446"/>
                  </a:lnTo>
                  <a:cubicBezTo>
                    <a:pt x="737" y="505"/>
                    <a:pt x="677" y="552"/>
                    <a:pt x="604" y="552"/>
                  </a:cubicBezTo>
                  <a:lnTo>
                    <a:pt x="306" y="552"/>
                  </a:lnTo>
                  <a:cubicBezTo>
                    <a:pt x="93" y="558"/>
                    <a:pt x="0" y="837"/>
                    <a:pt x="173" y="970"/>
                  </a:cubicBezTo>
                  <a:lnTo>
                    <a:pt x="412" y="1143"/>
                  </a:lnTo>
                  <a:cubicBezTo>
                    <a:pt x="472" y="1183"/>
                    <a:pt x="492" y="1256"/>
                    <a:pt x="472" y="1322"/>
                  </a:cubicBezTo>
                  <a:lnTo>
                    <a:pt x="379" y="1607"/>
                  </a:lnTo>
                  <a:cubicBezTo>
                    <a:pt x="328" y="1770"/>
                    <a:pt x="456" y="1909"/>
                    <a:pt x="599" y="1909"/>
                  </a:cubicBezTo>
                  <a:cubicBezTo>
                    <a:pt x="643" y="1909"/>
                    <a:pt x="688" y="1896"/>
                    <a:pt x="731" y="1866"/>
                  </a:cubicBezTo>
                  <a:lnTo>
                    <a:pt x="976" y="1687"/>
                  </a:lnTo>
                  <a:cubicBezTo>
                    <a:pt x="1003" y="1667"/>
                    <a:pt x="1036" y="1661"/>
                    <a:pt x="1069" y="1661"/>
                  </a:cubicBezTo>
                  <a:cubicBezTo>
                    <a:pt x="1102" y="1661"/>
                    <a:pt x="1136" y="1667"/>
                    <a:pt x="1162" y="1687"/>
                  </a:cubicBezTo>
                  <a:lnTo>
                    <a:pt x="1401" y="1866"/>
                  </a:lnTo>
                  <a:cubicBezTo>
                    <a:pt x="1444" y="1898"/>
                    <a:pt x="1490" y="1912"/>
                    <a:pt x="1535" y="1912"/>
                  </a:cubicBezTo>
                  <a:cubicBezTo>
                    <a:pt x="1679" y="1912"/>
                    <a:pt x="1809" y="1769"/>
                    <a:pt x="1753" y="1607"/>
                  </a:cubicBezTo>
                  <a:lnTo>
                    <a:pt x="1667" y="1322"/>
                  </a:lnTo>
                  <a:cubicBezTo>
                    <a:pt x="1640" y="1256"/>
                    <a:pt x="1667" y="1183"/>
                    <a:pt x="1720" y="1143"/>
                  </a:cubicBezTo>
                  <a:lnTo>
                    <a:pt x="1959" y="970"/>
                  </a:lnTo>
                  <a:cubicBezTo>
                    <a:pt x="2131" y="837"/>
                    <a:pt x="2045" y="558"/>
                    <a:pt x="1826" y="552"/>
                  </a:cubicBezTo>
                  <a:lnTo>
                    <a:pt x="1527" y="552"/>
                  </a:lnTo>
                  <a:cubicBezTo>
                    <a:pt x="1461" y="552"/>
                    <a:pt x="1401" y="505"/>
                    <a:pt x="1375" y="439"/>
                  </a:cubicBezTo>
                  <a:lnTo>
                    <a:pt x="1288" y="160"/>
                  </a:lnTo>
                  <a:cubicBezTo>
                    <a:pt x="1255" y="54"/>
                    <a:pt x="1162" y="1"/>
                    <a:pt x="106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0"/>
            <p:cNvSpPr/>
            <p:nvPr/>
          </p:nvSpPr>
          <p:spPr>
            <a:xfrm>
              <a:off x="3586750" y="3021625"/>
              <a:ext cx="35875" cy="13800"/>
            </a:xfrm>
            <a:custGeom>
              <a:avLst/>
              <a:gdLst/>
              <a:ahLst/>
              <a:cxnLst/>
              <a:rect l="l" t="t" r="r" b="b"/>
              <a:pathLst>
                <a:path w="1435" h="552" extrusionOk="0">
                  <a:moveTo>
                    <a:pt x="359" y="1"/>
                  </a:moveTo>
                  <a:cubicBezTo>
                    <a:pt x="0" y="1"/>
                    <a:pt x="2" y="552"/>
                    <a:pt x="365" y="552"/>
                  </a:cubicBezTo>
                  <a:lnTo>
                    <a:pt x="1063" y="552"/>
                  </a:lnTo>
                  <a:cubicBezTo>
                    <a:pt x="1434" y="552"/>
                    <a:pt x="1434" y="1"/>
                    <a:pt x="1063" y="1"/>
                  </a:cubicBezTo>
                  <a:lnTo>
                    <a:pt x="365" y="1"/>
                  </a:lnTo>
                  <a:cubicBezTo>
                    <a:pt x="363" y="1"/>
                    <a:pt x="361" y="1"/>
                    <a:pt x="359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0"/>
            <p:cNvSpPr/>
            <p:nvPr/>
          </p:nvSpPr>
          <p:spPr>
            <a:xfrm>
              <a:off x="3586750" y="3021625"/>
              <a:ext cx="19275" cy="13800"/>
            </a:xfrm>
            <a:custGeom>
              <a:avLst/>
              <a:gdLst/>
              <a:ahLst/>
              <a:cxnLst/>
              <a:rect l="l" t="t" r="r" b="b"/>
              <a:pathLst>
                <a:path w="771" h="552" extrusionOk="0">
                  <a:moveTo>
                    <a:pt x="365" y="1"/>
                  </a:moveTo>
                  <a:cubicBezTo>
                    <a:pt x="0" y="1"/>
                    <a:pt x="0" y="552"/>
                    <a:pt x="365" y="552"/>
                  </a:cubicBezTo>
                  <a:lnTo>
                    <a:pt x="770" y="55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0"/>
            <p:cNvSpPr/>
            <p:nvPr/>
          </p:nvSpPr>
          <p:spPr>
            <a:xfrm>
              <a:off x="3329475" y="2668425"/>
              <a:ext cx="30225" cy="24925"/>
            </a:xfrm>
            <a:custGeom>
              <a:avLst/>
              <a:gdLst/>
              <a:ahLst/>
              <a:cxnLst/>
              <a:rect l="l" t="t" r="r" b="b"/>
              <a:pathLst>
                <a:path w="1209" h="997" extrusionOk="0">
                  <a:moveTo>
                    <a:pt x="186" y="1"/>
                  </a:moveTo>
                  <a:cubicBezTo>
                    <a:pt x="80" y="1"/>
                    <a:pt x="1" y="80"/>
                    <a:pt x="1" y="180"/>
                  </a:cubicBezTo>
                  <a:lnTo>
                    <a:pt x="1" y="811"/>
                  </a:lnTo>
                  <a:cubicBezTo>
                    <a:pt x="1" y="910"/>
                    <a:pt x="80" y="996"/>
                    <a:pt x="186" y="996"/>
                  </a:cubicBezTo>
                  <a:lnTo>
                    <a:pt x="1030" y="996"/>
                  </a:lnTo>
                  <a:cubicBezTo>
                    <a:pt x="1129" y="996"/>
                    <a:pt x="1209" y="910"/>
                    <a:pt x="1209" y="811"/>
                  </a:cubicBezTo>
                  <a:lnTo>
                    <a:pt x="1209" y="180"/>
                  </a:lnTo>
                  <a:cubicBezTo>
                    <a:pt x="1209" y="80"/>
                    <a:pt x="1129" y="1"/>
                    <a:pt x="10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0"/>
            <p:cNvSpPr/>
            <p:nvPr/>
          </p:nvSpPr>
          <p:spPr>
            <a:xfrm>
              <a:off x="3551050" y="3015975"/>
              <a:ext cx="45175" cy="25100"/>
            </a:xfrm>
            <a:custGeom>
              <a:avLst/>
              <a:gdLst/>
              <a:ahLst/>
              <a:cxnLst/>
              <a:rect l="l" t="t" r="r" b="b"/>
              <a:pathLst>
                <a:path w="1807" h="1004" extrusionOk="0">
                  <a:moveTo>
                    <a:pt x="525" y="1"/>
                  </a:moveTo>
                  <a:cubicBezTo>
                    <a:pt x="253" y="1"/>
                    <a:pt x="27" y="207"/>
                    <a:pt x="14" y="479"/>
                  </a:cubicBezTo>
                  <a:cubicBezTo>
                    <a:pt x="1" y="758"/>
                    <a:pt x="227" y="997"/>
                    <a:pt x="512" y="997"/>
                  </a:cubicBezTo>
                  <a:lnTo>
                    <a:pt x="1694" y="1003"/>
                  </a:lnTo>
                  <a:cubicBezTo>
                    <a:pt x="1754" y="1003"/>
                    <a:pt x="1807" y="944"/>
                    <a:pt x="1807" y="884"/>
                  </a:cubicBezTo>
                  <a:lnTo>
                    <a:pt x="1807" y="120"/>
                  </a:lnTo>
                  <a:cubicBezTo>
                    <a:pt x="1807" y="54"/>
                    <a:pt x="1754" y="1"/>
                    <a:pt x="169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0"/>
            <p:cNvSpPr/>
            <p:nvPr/>
          </p:nvSpPr>
          <p:spPr>
            <a:xfrm>
              <a:off x="3548450" y="3015975"/>
              <a:ext cx="47950" cy="18300"/>
            </a:xfrm>
            <a:custGeom>
              <a:avLst/>
              <a:gdLst/>
              <a:ahLst/>
              <a:cxnLst/>
              <a:rect l="l" t="t" r="r" b="b"/>
              <a:pathLst>
                <a:path w="1918" h="732" extrusionOk="0">
                  <a:moveTo>
                    <a:pt x="620" y="1"/>
                  </a:moveTo>
                  <a:cubicBezTo>
                    <a:pt x="247" y="1"/>
                    <a:pt x="0" y="395"/>
                    <a:pt x="178" y="731"/>
                  </a:cubicBezTo>
                  <a:cubicBezTo>
                    <a:pt x="264" y="565"/>
                    <a:pt x="443" y="466"/>
                    <a:pt x="629" y="459"/>
                  </a:cubicBezTo>
                  <a:lnTo>
                    <a:pt x="1798" y="459"/>
                  </a:lnTo>
                  <a:cubicBezTo>
                    <a:pt x="1864" y="466"/>
                    <a:pt x="1917" y="519"/>
                    <a:pt x="1917" y="585"/>
                  </a:cubicBezTo>
                  <a:lnTo>
                    <a:pt x="1917" y="120"/>
                  </a:lnTo>
                  <a:cubicBezTo>
                    <a:pt x="1917" y="54"/>
                    <a:pt x="1864" y="1"/>
                    <a:pt x="1798" y="1"/>
                  </a:cubicBezTo>
                  <a:lnTo>
                    <a:pt x="629" y="1"/>
                  </a:lnTo>
                  <a:cubicBezTo>
                    <a:pt x="626" y="1"/>
                    <a:pt x="623" y="1"/>
                    <a:pt x="6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0"/>
            <p:cNvSpPr/>
            <p:nvPr/>
          </p:nvSpPr>
          <p:spPr>
            <a:xfrm>
              <a:off x="3350400" y="2793150"/>
              <a:ext cx="18775" cy="18125"/>
            </a:xfrm>
            <a:custGeom>
              <a:avLst/>
              <a:gdLst/>
              <a:ahLst/>
              <a:cxnLst/>
              <a:rect l="l" t="t" r="r" b="b"/>
              <a:pathLst>
                <a:path w="751" h="725" extrusionOk="0">
                  <a:moveTo>
                    <a:pt x="375" y="1"/>
                  </a:moveTo>
                  <a:cubicBezTo>
                    <a:pt x="330" y="1"/>
                    <a:pt x="286" y="17"/>
                    <a:pt x="252" y="51"/>
                  </a:cubicBezTo>
                  <a:lnTo>
                    <a:pt x="67" y="243"/>
                  </a:lnTo>
                  <a:cubicBezTo>
                    <a:pt x="0" y="310"/>
                    <a:pt x="0" y="416"/>
                    <a:pt x="67" y="482"/>
                  </a:cubicBezTo>
                  <a:lnTo>
                    <a:pt x="252" y="675"/>
                  </a:lnTo>
                  <a:cubicBezTo>
                    <a:pt x="286" y="708"/>
                    <a:pt x="330" y="725"/>
                    <a:pt x="375" y="725"/>
                  </a:cubicBezTo>
                  <a:cubicBezTo>
                    <a:pt x="420" y="725"/>
                    <a:pt x="465" y="708"/>
                    <a:pt x="498" y="675"/>
                  </a:cubicBezTo>
                  <a:lnTo>
                    <a:pt x="684" y="482"/>
                  </a:lnTo>
                  <a:cubicBezTo>
                    <a:pt x="750" y="416"/>
                    <a:pt x="750" y="310"/>
                    <a:pt x="684" y="243"/>
                  </a:cubicBezTo>
                  <a:lnTo>
                    <a:pt x="498" y="51"/>
                  </a:lnTo>
                  <a:cubicBezTo>
                    <a:pt x="465" y="17"/>
                    <a:pt x="420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0"/>
            <p:cNvSpPr/>
            <p:nvPr/>
          </p:nvSpPr>
          <p:spPr>
            <a:xfrm>
              <a:off x="3370150" y="2813075"/>
              <a:ext cx="18950" cy="18125"/>
            </a:xfrm>
            <a:custGeom>
              <a:avLst/>
              <a:gdLst/>
              <a:ahLst/>
              <a:cxnLst/>
              <a:rect l="l" t="t" r="r" b="b"/>
              <a:pathLst>
                <a:path w="758" h="725" extrusionOk="0">
                  <a:moveTo>
                    <a:pt x="379" y="1"/>
                  </a:moveTo>
                  <a:cubicBezTo>
                    <a:pt x="335" y="1"/>
                    <a:pt x="292" y="17"/>
                    <a:pt x="259" y="50"/>
                  </a:cubicBezTo>
                  <a:lnTo>
                    <a:pt x="73" y="243"/>
                  </a:lnTo>
                  <a:cubicBezTo>
                    <a:pt x="0" y="309"/>
                    <a:pt x="0" y="422"/>
                    <a:pt x="73" y="489"/>
                  </a:cubicBezTo>
                  <a:lnTo>
                    <a:pt x="259" y="674"/>
                  </a:lnTo>
                  <a:cubicBezTo>
                    <a:pt x="292" y="708"/>
                    <a:pt x="335" y="724"/>
                    <a:pt x="379" y="724"/>
                  </a:cubicBezTo>
                  <a:cubicBezTo>
                    <a:pt x="422" y="724"/>
                    <a:pt x="465" y="708"/>
                    <a:pt x="498" y="674"/>
                  </a:cubicBezTo>
                  <a:lnTo>
                    <a:pt x="691" y="489"/>
                  </a:lnTo>
                  <a:cubicBezTo>
                    <a:pt x="757" y="422"/>
                    <a:pt x="757" y="309"/>
                    <a:pt x="691" y="243"/>
                  </a:cubicBezTo>
                  <a:lnTo>
                    <a:pt x="498" y="50"/>
                  </a:lnTo>
                  <a:cubicBezTo>
                    <a:pt x="465" y="17"/>
                    <a:pt x="422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0"/>
            <p:cNvSpPr/>
            <p:nvPr/>
          </p:nvSpPr>
          <p:spPr>
            <a:xfrm>
              <a:off x="3343100" y="2823375"/>
              <a:ext cx="18925" cy="18225"/>
            </a:xfrm>
            <a:custGeom>
              <a:avLst/>
              <a:gdLst/>
              <a:ahLst/>
              <a:cxnLst/>
              <a:rect l="l" t="t" r="r" b="b"/>
              <a:pathLst>
                <a:path w="757" h="729" extrusionOk="0">
                  <a:moveTo>
                    <a:pt x="378" y="0"/>
                  </a:moveTo>
                  <a:cubicBezTo>
                    <a:pt x="335" y="0"/>
                    <a:pt x="292" y="17"/>
                    <a:pt x="259" y="50"/>
                  </a:cubicBezTo>
                  <a:lnTo>
                    <a:pt x="66" y="242"/>
                  </a:lnTo>
                  <a:cubicBezTo>
                    <a:pt x="0" y="309"/>
                    <a:pt x="0" y="422"/>
                    <a:pt x="66" y="488"/>
                  </a:cubicBezTo>
                  <a:lnTo>
                    <a:pt x="259" y="674"/>
                  </a:lnTo>
                  <a:cubicBezTo>
                    <a:pt x="292" y="711"/>
                    <a:pt x="335" y="729"/>
                    <a:pt x="378" y="729"/>
                  </a:cubicBezTo>
                  <a:cubicBezTo>
                    <a:pt x="422" y="729"/>
                    <a:pt x="465" y="711"/>
                    <a:pt x="498" y="674"/>
                  </a:cubicBezTo>
                  <a:lnTo>
                    <a:pt x="690" y="488"/>
                  </a:lnTo>
                  <a:cubicBezTo>
                    <a:pt x="757" y="422"/>
                    <a:pt x="757" y="309"/>
                    <a:pt x="690" y="242"/>
                  </a:cubicBezTo>
                  <a:lnTo>
                    <a:pt x="498" y="50"/>
                  </a:lnTo>
                  <a:cubicBezTo>
                    <a:pt x="465" y="17"/>
                    <a:pt x="422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0"/>
            <p:cNvSpPr/>
            <p:nvPr/>
          </p:nvSpPr>
          <p:spPr>
            <a:xfrm>
              <a:off x="3319025" y="2796525"/>
              <a:ext cx="14625" cy="14325"/>
            </a:xfrm>
            <a:custGeom>
              <a:avLst/>
              <a:gdLst/>
              <a:ahLst/>
              <a:cxnLst/>
              <a:rect l="l" t="t" r="r" b="b"/>
              <a:pathLst>
                <a:path w="585" h="573" extrusionOk="0">
                  <a:moveTo>
                    <a:pt x="292" y="0"/>
                  </a:moveTo>
                  <a:cubicBezTo>
                    <a:pt x="278" y="0"/>
                    <a:pt x="263" y="5"/>
                    <a:pt x="253" y="15"/>
                  </a:cubicBezTo>
                  <a:lnTo>
                    <a:pt x="27" y="248"/>
                  </a:lnTo>
                  <a:cubicBezTo>
                    <a:pt x="0" y="268"/>
                    <a:pt x="0" y="307"/>
                    <a:pt x="27" y="327"/>
                  </a:cubicBezTo>
                  <a:lnTo>
                    <a:pt x="253" y="553"/>
                  </a:lnTo>
                  <a:cubicBezTo>
                    <a:pt x="263" y="566"/>
                    <a:pt x="278" y="573"/>
                    <a:pt x="292" y="573"/>
                  </a:cubicBezTo>
                  <a:cubicBezTo>
                    <a:pt x="307" y="573"/>
                    <a:pt x="322" y="566"/>
                    <a:pt x="332" y="553"/>
                  </a:cubicBezTo>
                  <a:lnTo>
                    <a:pt x="565" y="327"/>
                  </a:lnTo>
                  <a:cubicBezTo>
                    <a:pt x="585" y="307"/>
                    <a:pt x="585" y="268"/>
                    <a:pt x="565" y="248"/>
                  </a:cubicBezTo>
                  <a:lnTo>
                    <a:pt x="332" y="15"/>
                  </a:lnTo>
                  <a:cubicBezTo>
                    <a:pt x="322" y="5"/>
                    <a:pt x="307" y="0"/>
                    <a:pt x="2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0"/>
            <p:cNvSpPr/>
            <p:nvPr/>
          </p:nvSpPr>
          <p:spPr>
            <a:xfrm>
              <a:off x="3320850" y="2836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3" y="0"/>
                  </a:moveTo>
                  <a:cubicBezTo>
                    <a:pt x="263" y="0"/>
                    <a:pt x="243" y="7"/>
                    <a:pt x="226" y="20"/>
                  </a:cubicBezTo>
                  <a:lnTo>
                    <a:pt x="27" y="219"/>
                  </a:lnTo>
                  <a:cubicBezTo>
                    <a:pt x="0" y="252"/>
                    <a:pt x="0" y="299"/>
                    <a:pt x="27" y="332"/>
                  </a:cubicBezTo>
                  <a:lnTo>
                    <a:pt x="226" y="531"/>
                  </a:lnTo>
                  <a:cubicBezTo>
                    <a:pt x="243" y="544"/>
                    <a:pt x="263" y="551"/>
                    <a:pt x="283" y="551"/>
                  </a:cubicBezTo>
                  <a:cubicBezTo>
                    <a:pt x="302" y="551"/>
                    <a:pt x="322" y="544"/>
                    <a:pt x="339" y="531"/>
                  </a:cubicBezTo>
                  <a:lnTo>
                    <a:pt x="538" y="332"/>
                  </a:lnTo>
                  <a:cubicBezTo>
                    <a:pt x="565" y="299"/>
                    <a:pt x="565" y="252"/>
                    <a:pt x="538" y="219"/>
                  </a:cubicBezTo>
                  <a:lnTo>
                    <a:pt x="339" y="20"/>
                  </a:lnTo>
                  <a:cubicBezTo>
                    <a:pt x="322" y="7"/>
                    <a:pt x="302" y="0"/>
                    <a:pt x="2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5" name="Google Shape;7065;p50"/>
          <p:cNvGrpSpPr/>
          <p:nvPr/>
        </p:nvGrpSpPr>
        <p:grpSpPr>
          <a:xfrm>
            <a:off x="3194100" y="2759550"/>
            <a:ext cx="407675" cy="459275"/>
            <a:chOff x="2506875" y="2581125"/>
            <a:chExt cx="407675" cy="459275"/>
          </a:xfrm>
        </p:grpSpPr>
        <p:sp>
          <p:nvSpPr>
            <p:cNvPr id="7066" name="Google Shape;7066;p50"/>
            <p:cNvSpPr/>
            <p:nvPr/>
          </p:nvSpPr>
          <p:spPr>
            <a:xfrm>
              <a:off x="2618925" y="2581125"/>
              <a:ext cx="56950" cy="72400"/>
            </a:xfrm>
            <a:custGeom>
              <a:avLst/>
              <a:gdLst/>
              <a:ahLst/>
              <a:cxnLst/>
              <a:rect l="l" t="t" r="r" b="b"/>
              <a:pathLst>
                <a:path w="2278" h="2896" extrusionOk="0">
                  <a:moveTo>
                    <a:pt x="1136" y="0"/>
                  </a:moveTo>
                  <a:cubicBezTo>
                    <a:pt x="505" y="0"/>
                    <a:pt x="0" y="518"/>
                    <a:pt x="14" y="1156"/>
                  </a:cubicBezTo>
                  <a:lnTo>
                    <a:pt x="14" y="2623"/>
                  </a:lnTo>
                  <a:cubicBezTo>
                    <a:pt x="14" y="2769"/>
                    <a:pt x="133" y="2895"/>
                    <a:pt x="279" y="2895"/>
                  </a:cubicBezTo>
                  <a:cubicBezTo>
                    <a:pt x="432" y="2895"/>
                    <a:pt x="551" y="2769"/>
                    <a:pt x="551" y="2623"/>
                  </a:cubicBezTo>
                  <a:lnTo>
                    <a:pt x="551" y="1156"/>
                  </a:lnTo>
                  <a:cubicBezTo>
                    <a:pt x="538" y="817"/>
                    <a:pt x="804" y="545"/>
                    <a:pt x="1136" y="545"/>
                  </a:cubicBezTo>
                  <a:cubicBezTo>
                    <a:pt x="1474" y="545"/>
                    <a:pt x="1740" y="817"/>
                    <a:pt x="1726" y="1156"/>
                  </a:cubicBezTo>
                  <a:lnTo>
                    <a:pt x="1726" y="1727"/>
                  </a:lnTo>
                  <a:cubicBezTo>
                    <a:pt x="1717" y="1916"/>
                    <a:pt x="1856" y="2010"/>
                    <a:pt x="1995" y="2010"/>
                  </a:cubicBezTo>
                  <a:cubicBezTo>
                    <a:pt x="2135" y="2010"/>
                    <a:pt x="2274" y="1916"/>
                    <a:pt x="2264" y="1727"/>
                  </a:cubicBezTo>
                  <a:lnTo>
                    <a:pt x="2264" y="1156"/>
                  </a:lnTo>
                  <a:cubicBezTo>
                    <a:pt x="2278" y="518"/>
                    <a:pt x="1773" y="0"/>
                    <a:pt x="1136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0"/>
            <p:cNvSpPr/>
            <p:nvPr/>
          </p:nvSpPr>
          <p:spPr>
            <a:xfrm>
              <a:off x="2619000" y="2763700"/>
              <a:ext cx="266175" cy="276700"/>
            </a:xfrm>
            <a:custGeom>
              <a:avLst/>
              <a:gdLst/>
              <a:ahLst/>
              <a:cxnLst/>
              <a:rect l="l" t="t" r="r" b="b"/>
              <a:pathLst>
                <a:path w="10647" h="11068" extrusionOk="0">
                  <a:moveTo>
                    <a:pt x="6291" y="0"/>
                  </a:moveTo>
                  <a:lnTo>
                    <a:pt x="6291" y="7662"/>
                  </a:lnTo>
                  <a:cubicBezTo>
                    <a:pt x="6291" y="9249"/>
                    <a:pt x="5003" y="10537"/>
                    <a:pt x="3416" y="10537"/>
                  </a:cubicBezTo>
                  <a:cubicBezTo>
                    <a:pt x="1830" y="10537"/>
                    <a:pt x="542" y="9249"/>
                    <a:pt x="542" y="7662"/>
                  </a:cubicBezTo>
                  <a:lnTo>
                    <a:pt x="542" y="6839"/>
                  </a:lnTo>
                  <a:cubicBezTo>
                    <a:pt x="555" y="6649"/>
                    <a:pt x="417" y="6555"/>
                    <a:pt x="279" y="6555"/>
                  </a:cubicBezTo>
                  <a:cubicBezTo>
                    <a:pt x="140" y="6555"/>
                    <a:pt x="1" y="6649"/>
                    <a:pt x="11" y="6839"/>
                  </a:cubicBezTo>
                  <a:lnTo>
                    <a:pt x="11" y="7662"/>
                  </a:lnTo>
                  <a:cubicBezTo>
                    <a:pt x="11" y="9541"/>
                    <a:pt x="1538" y="11068"/>
                    <a:pt x="3416" y="11068"/>
                  </a:cubicBezTo>
                  <a:cubicBezTo>
                    <a:pt x="5302" y="11068"/>
                    <a:pt x="6822" y="9541"/>
                    <a:pt x="6822" y="7662"/>
                  </a:cubicBezTo>
                  <a:lnTo>
                    <a:pt x="6822" y="6460"/>
                  </a:lnTo>
                  <a:lnTo>
                    <a:pt x="7984" y="6460"/>
                  </a:lnTo>
                  <a:cubicBezTo>
                    <a:pt x="9458" y="6454"/>
                    <a:pt x="10647" y="5259"/>
                    <a:pt x="10640" y="3785"/>
                  </a:cubicBezTo>
                  <a:cubicBezTo>
                    <a:pt x="10640" y="3639"/>
                    <a:pt x="10527" y="3519"/>
                    <a:pt x="10374" y="3519"/>
                  </a:cubicBezTo>
                  <a:cubicBezTo>
                    <a:pt x="10228" y="3519"/>
                    <a:pt x="10109" y="3639"/>
                    <a:pt x="10109" y="3785"/>
                  </a:cubicBezTo>
                  <a:cubicBezTo>
                    <a:pt x="10109" y="4960"/>
                    <a:pt x="9159" y="5916"/>
                    <a:pt x="7984" y="5922"/>
                  </a:cubicBezTo>
                  <a:lnTo>
                    <a:pt x="6822" y="5922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0"/>
            <p:cNvSpPr/>
            <p:nvPr/>
          </p:nvSpPr>
          <p:spPr>
            <a:xfrm>
              <a:off x="2830700" y="2736800"/>
              <a:ext cx="83850" cy="122025"/>
            </a:xfrm>
            <a:custGeom>
              <a:avLst/>
              <a:gdLst/>
              <a:ahLst/>
              <a:cxnLst/>
              <a:rect l="l" t="t" r="r" b="b"/>
              <a:pathLst>
                <a:path w="3354" h="4881" extrusionOk="0">
                  <a:moveTo>
                    <a:pt x="1608" y="1"/>
                  </a:moveTo>
                  <a:cubicBezTo>
                    <a:pt x="937" y="1"/>
                    <a:pt x="339" y="306"/>
                    <a:pt x="41" y="804"/>
                  </a:cubicBezTo>
                  <a:lnTo>
                    <a:pt x="1" y="871"/>
                  </a:lnTo>
                  <a:lnTo>
                    <a:pt x="1" y="2032"/>
                  </a:lnTo>
                  <a:lnTo>
                    <a:pt x="41" y="2105"/>
                  </a:lnTo>
                  <a:cubicBezTo>
                    <a:pt x="313" y="2550"/>
                    <a:pt x="831" y="2849"/>
                    <a:pt x="1428" y="2902"/>
                  </a:cubicBezTo>
                  <a:lnTo>
                    <a:pt x="1428" y="4708"/>
                  </a:lnTo>
                  <a:cubicBezTo>
                    <a:pt x="1428" y="4801"/>
                    <a:pt x="1501" y="4881"/>
                    <a:pt x="1601" y="4881"/>
                  </a:cubicBezTo>
                  <a:lnTo>
                    <a:pt x="2218" y="4881"/>
                  </a:lnTo>
                  <a:cubicBezTo>
                    <a:pt x="2311" y="4881"/>
                    <a:pt x="2391" y="4801"/>
                    <a:pt x="2391" y="4708"/>
                  </a:cubicBezTo>
                  <a:lnTo>
                    <a:pt x="2391" y="2749"/>
                  </a:lnTo>
                  <a:cubicBezTo>
                    <a:pt x="2982" y="2504"/>
                    <a:pt x="3354" y="2006"/>
                    <a:pt x="3354" y="1455"/>
                  </a:cubicBezTo>
                  <a:cubicBezTo>
                    <a:pt x="3354" y="652"/>
                    <a:pt x="2570" y="1"/>
                    <a:pt x="1608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0"/>
            <p:cNvSpPr/>
            <p:nvPr/>
          </p:nvSpPr>
          <p:spPr>
            <a:xfrm>
              <a:off x="2866400" y="2854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0"/>
            <p:cNvSpPr/>
            <p:nvPr/>
          </p:nvSpPr>
          <p:spPr>
            <a:xfrm>
              <a:off x="2830700" y="2736800"/>
              <a:ext cx="54975" cy="122025"/>
            </a:xfrm>
            <a:custGeom>
              <a:avLst/>
              <a:gdLst/>
              <a:ahLst/>
              <a:cxnLst/>
              <a:rect l="l" t="t" r="r" b="b"/>
              <a:pathLst>
                <a:path w="2199" h="4881" extrusionOk="0">
                  <a:moveTo>
                    <a:pt x="1608" y="1"/>
                  </a:moveTo>
                  <a:cubicBezTo>
                    <a:pt x="944" y="1"/>
                    <a:pt x="339" y="306"/>
                    <a:pt x="41" y="804"/>
                  </a:cubicBezTo>
                  <a:lnTo>
                    <a:pt x="1" y="877"/>
                  </a:lnTo>
                  <a:lnTo>
                    <a:pt x="1" y="2039"/>
                  </a:lnTo>
                  <a:lnTo>
                    <a:pt x="41" y="2105"/>
                  </a:lnTo>
                  <a:cubicBezTo>
                    <a:pt x="313" y="2550"/>
                    <a:pt x="831" y="2849"/>
                    <a:pt x="1428" y="2902"/>
                  </a:cubicBezTo>
                  <a:lnTo>
                    <a:pt x="1428" y="4708"/>
                  </a:lnTo>
                  <a:cubicBezTo>
                    <a:pt x="1428" y="4801"/>
                    <a:pt x="1508" y="4881"/>
                    <a:pt x="1601" y="4881"/>
                  </a:cubicBezTo>
                  <a:lnTo>
                    <a:pt x="2198" y="4881"/>
                  </a:lnTo>
                  <a:cubicBezTo>
                    <a:pt x="2106" y="4881"/>
                    <a:pt x="2026" y="4801"/>
                    <a:pt x="2026" y="4708"/>
                  </a:cubicBezTo>
                  <a:lnTo>
                    <a:pt x="2026" y="2902"/>
                  </a:lnTo>
                  <a:cubicBezTo>
                    <a:pt x="1428" y="2849"/>
                    <a:pt x="910" y="2550"/>
                    <a:pt x="638" y="2105"/>
                  </a:cubicBezTo>
                  <a:lnTo>
                    <a:pt x="598" y="2032"/>
                  </a:lnTo>
                  <a:lnTo>
                    <a:pt x="598" y="871"/>
                  </a:lnTo>
                  <a:lnTo>
                    <a:pt x="638" y="804"/>
                  </a:lnTo>
                  <a:cubicBezTo>
                    <a:pt x="891" y="386"/>
                    <a:pt x="1362" y="100"/>
                    <a:pt x="1906" y="21"/>
                  </a:cubicBezTo>
                  <a:cubicBezTo>
                    <a:pt x="1807" y="8"/>
                    <a:pt x="1707" y="1"/>
                    <a:pt x="1608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0"/>
            <p:cNvSpPr/>
            <p:nvPr/>
          </p:nvSpPr>
          <p:spPr>
            <a:xfrm>
              <a:off x="2746900" y="2648175"/>
              <a:ext cx="83825" cy="122025"/>
            </a:xfrm>
            <a:custGeom>
              <a:avLst/>
              <a:gdLst/>
              <a:ahLst/>
              <a:cxnLst/>
              <a:rect l="l" t="t" r="r" b="b"/>
              <a:pathLst>
                <a:path w="3353" h="4881" extrusionOk="0">
                  <a:moveTo>
                    <a:pt x="1746" y="1"/>
                  </a:moveTo>
                  <a:cubicBezTo>
                    <a:pt x="784" y="1"/>
                    <a:pt x="0" y="651"/>
                    <a:pt x="0" y="1455"/>
                  </a:cubicBezTo>
                  <a:cubicBezTo>
                    <a:pt x="0" y="2006"/>
                    <a:pt x="365" y="2504"/>
                    <a:pt x="963" y="2749"/>
                  </a:cubicBezTo>
                  <a:lnTo>
                    <a:pt x="963" y="4661"/>
                  </a:lnTo>
                  <a:cubicBezTo>
                    <a:pt x="956" y="4781"/>
                    <a:pt x="1056" y="4880"/>
                    <a:pt x="1175" y="4880"/>
                  </a:cubicBezTo>
                  <a:lnTo>
                    <a:pt x="1713" y="4880"/>
                  </a:lnTo>
                  <a:cubicBezTo>
                    <a:pt x="1826" y="4880"/>
                    <a:pt x="1925" y="4781"/>
                    <a:pt x="1925" y="4661"/>
                  </a:cubicBezTo>
                  <a:lnTo>
                    <a:pt x="1925" y="2895"/>
                  </a:lnTo>
                  <a:cubicBezTo>
                    <a:pt x="2523" y="2849"/>
                    <a:pt x="3041" y="2550"/>
                    <a:pt x="3313" y="2099"/>
                  </a:cubicBezTo>
                  <a:lnTo>
                    <a:pt x="3353" y="2032"/>
                  </a:lnTo>
                  <a:lnTo>
                    <a:pt x="3353" y="870"/>
                  </a:lnTo>
                  <a:lnTo>
                    <a:pt x="3313" y="804"/>
                  </a:lnTo>
                  <a:cubicBezTo>
                    <a:pt x="3014" y="306"/>
                    <a:pt x="2410" y="1"/>
                    <a:pt x="1746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0"/>
            <p:cNvSpPr/>
            <p:nvPr/>
          </p:nvSpPr>
          <p:spPr>
            <a:xfrm>
              <a:off x="2746900" y="2648175"/>
              <a:ext cx="51300" cy="121850"/>
            </a:xfrm>
            <a:custGeom>
              <a:avLst/>
              <a:gdLst/>
              <a:ahLst/>
              <a:cxnLst/>
              <a:rect l="l" t="t" r="r" b="b"/>
              <a:pathLst>
                <a:path w="2052" h="4874" extrusionOk="0">
                  <a:moveTo>
                    <a:pt x="1746" y="1"/>
                  </a:moveTo>
                  <a:cubicBezTo>
                    <a:pt x="784" y="1"/>
                    <a:pt x="0" y="651"/>
                    <a:pt x="0" y="1455"/>
                  </a:cubicBezTo>
                  <a:cubicBezTo>
                    <a:pt x="0" y="2006"/>
                    <a:pt x="365" y="2504"/>
                    <a:pt x="963" y="2749"/>
                  </a:cubicBezTo>
                  <a:lnTo>
                    <a:pt x="963" y="4661"/>
                  </a:lnTo>
                  <a:cubicBezTo>
                    <a:pt x="963" y="4774"/>
                    <a:pt x="1056" y="4874"/>
                    <a:pt x="1175" y="4874"/>
                  </a:cubicBezTo>
                  <a:lnTo>
                    <a:pt x="1746" y="4874"/>
                  </a:lnTo>
                  <a:cubicBezTo>
                    <a:pt x="1640" y="4854"/>
                    <a:pt x="1567" y="4767"/>
                    <a:pt x="1567" y="4661"/>
                  </a:cubicBezTo>
                  <a:lnTo>
                    <a:pt x="1567" y="2749"/>
                  </a:lnTo>
                  <a:cubicBezTo>
                    <a:pt x="976" y="2504"/>
                    <a:pt x="604" y="2006"/>
                    <a:pt x="604" y="1455"/>
                  </a:cubicBezTo>
                  <a:cubicBezTo>
                    <a:pt x="604" y="738"/>
                    <a:pt x="1228" y="140"/>
                    <a:pt x="2052" y="21"/>
                  </a:cubicBezTo>
                  <a:cubicBezTo>
                    <a:pt x="1952" y="7"/>
                    <a:pt x="1846" y="1"/>
                    <a:pt x="1746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0"/>
            <p:cNvSpPr/>
            <p:nvPr/>
          </p:nvSpPr>
          <p:spPr>
            <a:xfrm>
              <a:off x="2654100" y="2623775"/>
              <a:ext cx="29575" cy="23425"/>
            </a:xfrm>
            <a:custGeom>
              <a:avLst/>
              <a:gdLst/>
              <a:ahLst/>
              <a:cxnLst/>
              <a:rect l="l" t="t" r="r" b="b"/>
              <a:pathLst>
                <a:path w="1183" h="937" extrusionOk="0">
                  <a:moveTo>
                    <a:pt x="333" y="1"/>
                  </a:moveTo>
                  <a:cubicBezTo>
                    <a:pt x="147" y="1"/>
                    <a:pt x="1" y="153"/>
                    <a:pt x="1" y="333"/>
                  </a:cubicBezTo>
                  <a:lnTo>
                    <a:pt x="1" y="937"/>
                  </a:lnTo>
                  <a:lnTo>
                    <a:pt x="1183" y="937"/>
                  </a:lnTo>
                  <a:lnTo>
                    <a:pt x="1183" y="333"/>
                  </a:lnTo>
                  <a:cubicBezTo>
                    <a:pt x="1183" y="153"/>
                    <a:pt x="1037" y="1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0"/>
            <p:cNvSpPr/>
            <p:nvPr/>
          </p:nvSpPr>
          <p:spPr>
            <a:xfrm>
              <a:off x="2653950" y="2623775"/>
              <a:ext cx="20775" cy="23425"/>
            </a:xfrm>
            <a:custGeom>
              <a:avLst/>
              <a:gdLst/>
              <a:ahLst/>
              <a:cxnLst/>
              <a:rect l="l" t="t" r="r" b="b"/>
              <a:pathLst>
                <a:path w="831" h="937" extrusionOk="0">
                  <a:moveTo>
                    <a:pt x="332" y="1"/>
                  </a:moveTo>
                  <a:cubicBezTo>
                    <a:pt x="146" y="1"/>
                    <a:pt x="0" y="153"/>
                    <a:pt x="0" y="333"/>
                  </a:cubicBezTo>
                  <a:lnTo>
                    <a:pt x="0" y="937"/>
                  </a:lnTo>
                  <a:lnTo>
                    <a:pt x="498" y="937"/>
                  </a:lnTo>
                  <a:lnTo>
                    <a:pt x="498" y="333"/>
                  </a:lnTo>
                  <a:cubicBezTo>
                    <a:pt x="498" y="153"/>
                    <a:pt x="644" y="1"/>
                    <a:pt x="8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0"/>
            <p:cNvSpPr/>
            <p:nvPr/>
          </p:nvSpPr>
          <p:spPr>
            <a:xfrm>
              <a:off x="2506875" y="2646175"/>
              <a:ext cx="206175" cy="289000"/>
            </a:xfrm>
            <a:custGeom>
              <a:avLst/>
              <a:gdLst/>
              <a:ahLst/>
              <a:cxnLst/>
              <a:rect l="l" t="t" r="r" b="b"/>
              <a:pathLst>
                <a:path w="8247" h="11560" extrusionOk="0">
                  <a:moveTo>
                    <a:pt x="897" y="1"/>
                  </a:moveTo>
                  <a:cubicBezTo>
                    <a:pt x="399" y="8"/>
                    <a:pt x="1" y="406"/>
                    <a:pt x="1" y="904"/>
                  </a:cubicBezTo>
                  <a:lnTo>
                    <a:pt x="1" y="10657"/>
                  </a:lnTo>
                  <a:cubicBezTo>
                    <a:pt x="1" y="11155"/>
                    <a:pt x="399" y="11553"/>
                    <a:pt x="897" y="11560"/>
                  </a:cubicBezTo>
                  <a:lnTo>
                    <a:pt x="7350" y="11560"/>
                  </a:lnTo>
                  <a:cubicBezTo>
                    <a:pt x="7842" y="11553"/>
                    <a:pt x="8247" y="11155"/>
                    <a:pt x="8240" y="10657"/>
                  </a:cubicBezTo>
                  <a:lnTo>
                    <a:pt x="8240" y="904"/>
                  </a:lnTo>
                  <a:cubicBezTo>
                    <a:pt x="8247" y="406"/>
                    <a:pt x="7842" y="8"/>
                    <a:pt x="7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0"/>
            <p:cNvSpPr/>
            <p:nvPr/>
          </p:nvSpPr>
          <p:spPr>
            <a:xfrm>
              <a:off x="2560875" y="2840600"/>
              <a:ext cx="97575" cy="83625"/>
            </a:xfrm>
            <a:custGeom>
              <a:avLst/>
              <a:gdLst/>
              <a:ahLst/>
              <a:cxnLst/>
              <a:rect l="l" t="t" r="r" b="b"/>
              <a:pathLst>
                <a:path w="3903" h="3345" extrusionOk="0">
                  <a:moveTo>
                    <a:pt x="2219" y="1"/>
                  </a:moveTo>
                  <a:cubicBezTo>
                    <a:pt x="1807" y="1"/>
                    <a:pt x="1388" y="154"/>
                    <a:pt x="1048" y="496"/>
                  </a:cubicBezTo>
                  <a:cubicBezTo>
                    <a:pt x="1" y="1550"/>
                    <a:pt x="753" y="3344"/>
                    <a:pt x="2234" y="3344"/>
                  </a:cubicBezTo>
                  <a:cubicBezTo>
                    <a:pt x="2237" y="3344"/>
                    <a:pt x="2240" y="3344"/>
                    <a:pt x="2243" y="3344"/>
                  </a:cubicBezTo>
                  <a:cubicBezTo>
                    <a:pt x="3159" y="3338"/>
                    <a:pt x="3902" y="2594"/>
                    <a:pt x="3902" y="1671"/>
                  </a:cubicBezTo>
                  <a:cubicBezTo>
                    <a:pt x="3902" y="666"/>
                    <a:pt x="3078" y="1"/>
                    <a:pt x="221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0"/>
            <p:cNvSpPr/>
            <p:nvPr/>
          </p:nvSpPr>
          <p:spPr>
            <a:xfrm>
              <a:off x="2506875" y="2646175"/>
              <a:ext cx="54475" cy="289000"/>
            </a:xfrm>
            <a:custGeom>
              <a:avLst/>
              <a:gdLst/>
              <a:ahLst/>
              <a:cxnLst/>
              <a:rect l="l" t="t" r="r" b="b"/>
              <a:pathLst>
                <a:path w="2179" h="11560" extrusionOk="0">
                  <a:moveTo>
                    <a:pt x="897" y="1"/>
                  </a:moveTo>
                  <a:cubicBezTo>
                    <a:pt x="399" y="1"/>
                    <a:pt x="1" y="406"/>
                    <a:pt x="1" y="904"/>
                  </a:cubicBezTo>
                  <a:lnTo>
                    <a:pt x="1" y="10657"/>
                  </a:lnTo>
                  <a:cubicBezTo>
                    <a:pt x="1" y="11155"/>
                    <a:pt x="399" y="11553"/>
                    <a:pt x="897" y="11560"/>
                  </a:cubicBezTo>
                  <a:lnTo>
                    <a:pt x="2179" y="11560"/>
                  </a:lnTo>
                  <a:cubicBezTo>
                    <a:pt x="1681" y="11553"/>
                    <a:pt x="1282" y="11155"/>
                    <a:pt x="1289" y="10657"/>
                  </a:cubicBezTo>
                  <a:lnTo>
                    <a:pt x="1289" y="904"/>
                  </a:lnTo>
                  <a:cubicBezTo>
                    <a:pt x="1282" y="406"/>
                    <a:pt x="1687" y="8"/>
                    <a:pt x="21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0"/>
            <p:cNvSpPr/>
            <p:nvPr/>
          </p:nvSpPr>
          <p:spPr>
            <a:xfrm>
              <a:off x="2532775" y="2672250"/>
              <a:ext cx="154375" cy="144425"/>
            </a:xfrm>
            <a:custGeom>
              <a:avLst/>
              <a:gdLst/>
              <a:ahLst/>
              <a:cxnLst/>
              <a:rect l="l" t="t" r="r" b="b"/>
              <a:pathLst>
                <a:path w="6175" h="5777" extrusionOk="0">
                  <a:moveTo>
                    <a:pt x="704" y="0"/>
                  </a:moveTo>
                  <a:cubicBezTo>
                    <a:pt x="313" y="0"/>
                    <a:pt x="1" y="319"/>
                    <a:pt x="1" y="711"/>
                  </a:cubicBezTo>
                  <a:lnTo>
                    <a:pt x="1" y="5066"/>
                  </a:lnTo>
                  <a:cubicBezTo>
                    <a:pt x="1" y="5458"/>
                    <a:pt x="313" y="5776"/>
                    <a:pt x="704" y="5776"/>
                  </a:cubicBezTo>
                  <a:lnTo>
                    <a:pt x="5465" y="5776"/>
                  </a:lnTo>
                  <a:cubicBezTo>
                    <a:pt x="5856" y="5776"/>
                    <a:pt x="6175" y="5458"/>
                    <a:pt x="6175" y="5066"/>
                  </a:cubicBezTo>
                  <a:lnTo>
                    <a:pt x="6175" y="711"/>
                  </a:lnTo>
                  <a:cubicBezTo>
                    <a:pt x="6175" y="319"/>
                    <a:pt x="5856" y="0"/>
                    <a:pt x="54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0"/>
            <p:cNvSpPr/>
            <p:nvPr/>
          </p:nvSpPr>
          <p:spPr>
            <a:xfrm>
              <a:off x="2543400" y="2683025"/>
              <a:ext cx="132975" cy="122850"/>
            </a:xfrm>
            <a:custGeom>
              <a:avLst/>
              <a:gdLst/>
              <a:ahLst/>
              <a:cxnLst/>
              <a:rect l="l" t="t" r="r" b="b"/>
              <a:pathLst>
                <a:path w="5319" h="491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4635"/>
                  </a:lnTo>
                  <a:cubicBezTo>
                    <a:pt x="0" y="4788"/>
                    <a:pt x="127" y="4914"/>
                    <a:pt x="279" y="4914"/>
                  </a:cubicBezTo>
                  <a:lnTo>
                    <a:pt x="5040" y="4914"/>
                  </a:lnTo>
                  <a:cubicBezTo>
                    <a:pt x="5192" y="4914"/>
                    <a:pt x="5318" y="4788"/>
                    <a:pt x="5318" y="4635"/>
                  </a:cubicBezTo>
                  <a:lnTo>
                    <a:pt x="5318" y="280"/>
                  </a:lnTo>
                  <a:cubicBezTo>
                    <a:pt x="5318" y="127"/>
                    <a:pt x="5192" y="1"/>
                    <a:pt x="5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0"/>
            <p:cNvSpPr/>
            <p:nvPr/>
          </p:nvSpPr>
          <p:spPr>
            <a:xfrm>
              <a:off x="2553900" y="2833650"/>
              <a:ext cx="97575" cy="83425"/>
            </a:xfrm>
            <a:custGeom>
              <a:avLst/>
              <a:gdLst/>
              <a:ahLst/>
              <a:cxnLst/>
              <a:rect l="l" t="t" r="r" b="b"/>
              <a:pathLst>
                <a:path w="3903" h="3337" extrusionOk="0">
                  <a:moveTo>
                    <a:pt x="2219" y="0"/>
                  </a:moveTo>
                  <a:cubicBezTo>
                    <a:pt x="1807" y="0"/>
                    <a:pt x="1388" y="153"/>
                    <a:pt x="1048" y="495"/>
                  </a:cubicBezTo>
                  <a:cubicBezTo>
                    <a:pt x="1" y="1549"/>
                    <a:pt x="753" y="3337"/>
                    <a:pt x="2235" y="3337"/>
                  </a:cubicBezTo>
                  <a:cubicBezTo>
                    <a:pt x="2237" y="3337"/>
                    <a:pt x="2240" y="3337"/>
                    <a:pt x="2243" y="3337"/>
                  </a:cubicBezTo>
                  <a:cubicBezTo>
                    <a:pt x="3159" y="3337"/>
                    <a:pt x="3903" y="2587"/>
                    <a:pt x="3903" y="1671"/>
                  </a:cubicBezTo>
                  <a:cubicBezTo>
                    <a:pt x="3903" y="665"/>
                    <a:pt x="3078" y="0"/>
                    <a:pt x="2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0"/>
            <p:cNvSpPr/>
            <p:nvPr/>
          </p:nvSpPr>
          <p:spPr>
            <a:xfrm>
              <a:off x="2600175" y="2865600"/>
              <a:ext cx="19600" cy="19775"/>
            </a:xfrm>
            <a:custGeom>
              <a:avLst/>
              <a:gdLst/>
              <a:ahLst/>
              <a:cxnLst/>
              <a:rect l="l" t="t" r="r" b="b"/>
              <a:pathLst>
                <a:path w="784" h="791" extrusionOk="0">
                  <a:moveTo>
                    <a:pt x="392" y="1"/>
                  </a:moveTo>
                  <a:cubicBezTo>
                    <a:pt x="173" y="1"/>
                    <a:pt x="0" y="173"/>
                    <a:pt x="0" y="393"/>
                  </a:cubicBezTo>
                  <a:cubicBezTo>
                    <a:pt x="0" y="612"/>
                    <a:pt x="173" y="791"/>
                    <a:pt x="392" y="791"/>
                  </a:cubicBezTo>
                  <a:cubicBezTo>
                    <a:pt x="604" y="791"/>
                    <a:pt x="783" y="612"/>
                    <a:pt x="783" y="393"/>
                  </a:cubicBezTo>
                  <a:cubicBezTo>
                    <a:pt x="783" y="173"/>
                    <a:pt x="604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0"/>
            <p:cNvSpPr/>
            <p:nvPr/>
          </p:nvSpPr>
          <p:spPr>
            <a:xfrm>
              <a:off x="2598500" y="2865625"/>
              <a:ext cx="21100" cy="18275"/>
            </a:xfrm>
            <a:custGeom>
              <a:avLst/>
              <a:gdLst/>
              <a:ahLst/>
              <a:cxnLst/>
              <a:rect l="l" t="t" r="r" b="b"/>
              <a:pathLst>
                <a:path w="844" h="731" extrusionOk="0">
                  <a:moveTo>
                    <a:pt x="455" y="1"/>
                  </a:moveTo>
                  <a:cubicBezTo>
                    <a:pt x="382" y="1"/>
                    <a:pt x="307" y="21"/>
                    <a:pt x="240" y="66"/>
                  </a:cubicBezTo>
                  <a:cubicBezTo>
                    <a:pt x="1" y="226"/>
                    <a:pt x="7" y="577"/>
                    <a:pt x="253" y="730"/>
                  </a:cubicBezTo>
                  <a:cubicBezTo>
                    <a:pt x="246" y="710"/>
                    <a:pt x="246" y="690"/>
                    <a:pt x="246" y="670"/>
                  </a:cubicBezTo>
                  <a:cubicBezTo>
                    <a:pt x="246" y="442"/>
                    <a:pt x="436" y="280"/>
                    <a:pt x="640" y="280"/>
                  </a:cubicBezTo>
                  <a:cubicBezTo>
                    <a:pt x="709" y="280"/>
                    <a:pt x="779" y="298"/>
                    <a:pt x="844" y="338"/>
                  </a:cubicBezTo>
                  <a:cubicBezTo>
                    <a:pt x="815" y="134"/>
                    <a:pt x="640" y="1"/>
                    <a:pt x="45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0"/>
            <p:cNvSpPr/>
            <p:nvPr/>
          </p:nvSpPr>
          <p:spPr>
            <a:xfrm>
              <a:off x="2770950" y="2744100"/>
              <a:ext cx="24100" cy="25925"/>
            </a:xfrm>
            <a:custGeom>
              <a:avLst/>
              <a:gdLst/>
              <a:ahLst/>
              <a:cxnLst/>
              <a:rect l="l" t="t" r="r" b="b"/>
              <a:pathLst>
                <a:path w="964" h="1037" extrusionOk="0">
                  <a:moveTo>
                    <a:pt x="1" y="1"/>
                  </a:moveTo>
                  <a:lnTo>
                    <a:pt x="1" y="824"/>
                  </a:lnTo>
                  <a:cubicBezTo>
                    <a:pt x="1" y="937"/>
                    <a:pt x="94" y="1037"/>
                    <a:pt x="213" y="1037"/>
                  </a:cubicBezTo>
                  <a:lnTo>
                    <a:pt x="751" y="1037"/>
                  </a:lnTo>
                  <a:cubicBezTo>
                    <a:pt x="864" y="1037"/>
                    <a:pt x="963" y="937"/>
                    <a:pt x="963" y="824"/>
                  </a:cubicBezTo>
                  <a:lnTo>
                    <a:pt x="9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0"/>
            <p:cNvSpPr/>
            <p:nvPr/>
          </p:nvSpPr>
          <p:spPr>
            <a:xfrm>
              <a:off x="2770800" y="2744100"/>
              <a:ext cx="19600" cy="25925"/>
            </a:xfrm>
            <a:custGeom>
              <a:avLst/>
              <a:gdLst/>
              <a:ahLst/>
              <a:cxnLst/>
              <a:rect l="l" t="t" r="r" b="b"/>
              <a:pathLst>
                <a:path w="784" h="1037" extrusionOk="0">
                  <a:moveTo>
                    <a:pt x="0" y="1"/>
                  </a:moveTo>
                  <a:lnTo>
                    <a:pt x="0" y="824"/>
                  </a:lnTo>
                  <a:cubicBezTo>
                    <a:pt x="0" y="937"/>
                    <a:pt x="100" y="1037"/>
                    <a:pt x="219" y="1037"/>
                  </a:cubicBezTo>
                  <a:lnTo>
                    <a:pt x="784" y="1037"/>
                  </a:lnTo>
                  <a:cubicBezTo>
                    <a:pt x="677" y="1017"/>
                    <a:pt x="604" y="930"/>
                    <a:pt x="604" y="824"/>
                  </a:cubicBezTo>
                  <a:lnTo>
                    <a:pt x="60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0"/>
            <p:cNvSpPr/>
            <p:nvPr/>
          </p:nvSpPr>
          <p:spPr>
            <a:xfrm>
              <a:off x="2761175" y="2676725"/>
              <a:ext cx="27575" cy="13475"/>
            </a:xfrm>
            <a:custGeom>
              <a:avLst/>
              <a:gdLst/>
              <a:ahLst/>
              <a:cxnLst/>
              <a:rect l="l" t="t" r="r" b="b"/>
              <a:pathLst>
                <a:path w="1103" h="539" extrusionOk="0">
                  <a:moveTo>
                    <a:pt x="339" y="1"/>
                  </a:moveTo>
                  <a:cubicBezTo>
                    <a:pt x="0" y="20"/>
                    <a:pt x="0" y="518"/>
                    <a:pt x="339" y="538"/>
                  </a:cubicBezTo>
                  <a:lnTo>
                    <a:pt x="764" y="538"/>
                  </a:lnTo>
                  <a:cubicBezTo>
                    <a:pt x="1102" y="518"/>
                    <a:pt x="1102" y="20"/>
                    <a:pt x="7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0"/>
            <p:cNvSpPr/>
            <p:nvPr/>
          </p:nvSpPr>
          <p:spPr>
            <a:xfrm>
              <a:off x="2803650" y="2670425"/>
              <a:ext cx="13900" cy="27375"/>
            </a:xfrm>
            <a:custGeom>
              <a:avLst/>
              <a:gdLst/>
              <a:ahLst/>
              <a:cxnLst/>
              <a:rect l="l" t="t" r="r" b="b"/>
              <a:pathLst>
                <a:path w="556" h="1095" extrusionOk="0">
                  <a:moveTo>
                    <a:pt x="280" y="0"/>
                  </a:moveTo>
                  <a:cubicBezTo>
                    <a:pt x="133" y="0"/>
                    <a:pt x="14" y="126"/>
                    <a:pt x="14" y="272"/>
                  </a:cubicBezTo>
                  <a:lnTo>
                    <a:pt x="14" y="810"/>
                  </a:lnTo>
                  <a:cubicBezTo>
                    <a:pt x="1" y="999"/>
                    <a:pt x="138" y="1094"/>
                    <a:pt x="277" y="1094"/>
                  </a:cubicBezTo>
                  <a:cubicBezTo>
                    <a:pt x="416" y="1094"/>
                    <a:pt x="555" y="999"/>
                    <a:pt x="545" y="810"/>
                  </a:cubicBezTo>
                  <a:lnTo>
                    <a:pt x="545" y="272"/>
                  </a:lnTo>
                  <a:cubicBezTo>
                    <a:pt x="545" y="126"/>
                    <a:pt x="426" y="0"/>
                    <a:pt x="2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0"/>
            <p:cNvSpPr/>
            <p:nvPr/>
          </p:nvSpPr>
          <p:spPr>
            <a:xfrm>
              <a:off x="2872525" y="2765525"/>
              <a:ext cx="27750" cy="13475"/>
            </a:xfrm>
            <a:custGeom>
              <a:avLst/>
              <a:gdLst/>
              <a:ahLst/>
              <a:cxnLst/>
              <a:rect l="l" t="t" r="r" b="b"/>
              <a:pathLst>
                <a:path w="1110" h="539" extrusionOk="0">
                  <a:moveTo>
                    <a:pt x="340" y="0"/>
                  </a:moveTo>
                  <a:cubicBezTo>
                    <a:pt x="1" y="20"/>
                    <a:pt x="1" y="518"/>
                    <a:pt x="340" y="538"/>
                  </a:cubicBezTo>
                  <a:lnTo>
                    <a:pt x="771" y="538"/>
                  </a:lnTo>
                  <a:cubicBezTo>
                    <a:pt x="1110" y="518"/>
                    <a:pt x="1110" y="20"/>
                    <a:pt x="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0"/>
            <p:cNvSpPr/>
            <p:nvPr/>
          </p:nvSpPr>
          <p:spPr>
            <a:xfrm>
              <a:off x="2843825" y="2759225"/>
              <a:ext cx="13875" cy="27350"/>
            </a:xfrm>
            <a:custGeom>
              <a:avLst/>
              <a:gdLst/>
              <a:ahLst/>
              <a:cxnLst/>
              <a:rect l="l" t="t" r="r" b="b"/>
              <a:pathLst>
                <a:path w="555" h="1094" extrusionOk="0">
                  <a:moveTo>
                    <a:pt x="279" y="0"/>
                  </a:moveTo>
                  <a:cubicBezTo>
                    <a:pt x="127" y="0"/>
                    <a:pt x="7" y="126"/>
                    <a:pt x="14" y="272"/>
                  </a:cubicBezTo>
                  <a:lnTo>
                    <a:pt x="14" y="810"/>
                  </a:lnTo>
                  <a:cubicBezTo>
                    <a:pt x="0" y="999"/>
                    <a:pt x="138" y="1094"/>
                    <a:pt x="277" y="1094"/>
                  </a:cubicBezTo>
                  <a:cubicBezTo>
                    <a:pt x="415" y="1094"/>
                    <a:pt x="555" y="999"/>
                    <a:pt x="545" y="810"/>
                  </a:cubicBezTo>
                  <a:lnTo>
                    <a:pt x="545" y="272"/>
                  </a:lnTo>
                  <a:cubicBezTo>
                    <a:pt x="545" y="126"/>
                    <a:pt x="425" y="0"/>
                    <a:pt x="2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0"/>
            <p:cNvSpPr/>
            <p:nvPr/>
          </p:nvSpPr>
          <p:spPr>
            <a:xfrm>
              <a:off x="2866400" y="2832750"/>
              <a:ext cx="24075" cy="26075"/>
            </a:xfrm>
            <a:custGeom>
              <a:avLst/>
              <a:gdLst/>
              <a:ahLst/>
              <a:cxnLst/>
              <a:rect l="l" t="t" r="r" b="b"/>
              <a:pathLst>
                <a:path w="963" h="1043" extrusionOk="0">
                  <a:moveTo>
                    <a:pt x="0" y="0"/>
                  </a:moveTo>
                  <a:lnTo>
                    <a:pt x="0" y="870"/>
                  </a:lnTo>
                  <a:cubicBezTo>
                    <a:pt x="0" y="963"/>
                    <a:pt x="73" y="1043"/>
                    <a:pt x="173" y="1043"/>
                  </a:cubicBezTo>
                  <a:lnTo>
                    <a:pt x="790" y="1043"/>
                  </a:lnTo>
                  <a:cubicBezTo>
                    <a:pt x="883" y="1043"/>
                    <a:pt x="963" y="963"/>
                    <a:pt x="963" y="870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0"/>
            <p:cNvSpPr/>
            <p:nvPr/>
          </p:nvSpPr>
          <p:spPr>
            <a:xfrm>
              <a:off x="2866400" y="2832750"/>
              <a:ext cx="19100" cy="26075"/>
            </a:xfrm>
            <a:custGeom>
              <a:avLst/>
              <a:gdLst/>
              <a:ahLst/>
              <a:cxnLst/>
              <a:rect l="l" t="t" r="r" b="b"/>
              <a:pathLst>
                <a:path w="764" h="1043" extrusionOk="0">
                  <a:moveTo>
                    <a:pt x="0" y="0"/>
                  </a:moveTo>
                  <a:lnTo>
                    <a:pt x="0" y="870"/>
                  </a:lnTo>
                  <a:cubicBezTo>
                    <a:pt x="0" y="963"/>
                    <a:pt x="73" y="1043"/>
                    <a:pt x="173" y="1043"/>
                  </a:cubicBezTo>
                  <a:lnTo>
                    <a:pt x="764" y="1043"/>
                  </a:lnTo>
                  <a:cubicBezTo>
                    <a:pt x="671" y="1043"/>
                    <a:pt x="591" y="963"/>
                    <a:pt x="591" y="870"/>
                  </a:cubicBezTo>
                  <a:lnTo>
                    <a:pt x="59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0"/>
            <p:cNvSpPr/>
            <p:nvPr/>
          </p:nvSpPr>
          <p:spPr>
            <a:xfrm>
              <a:off x="2543400" y="2719725"/>
              <a:ext cx="72900" cy="86150"/>
            </a:xfrm>
            <a:custGeom>
              <a:avLst/>
              <a:gdLst/>
              <a:ahLst/>
              <a:cxnLst/>
              <a:rect l="l" t="t" r="r" b="b"/>
              <a:pathLst>
                <a:path w="2916" h="3446" extrusionOk="0">
                  <a:moveTo>
                    <a:pt x="0" y="0"/>
                  </a:moveTo>
                  <a:lnTo>
                    <a:pt x="0" y="3167"/>
                  </a:lnTo>
                  <a:cubicBezTo>
                    <a:pt x="0" y="3320"/>
                    <a:pt x="127" y="3446"/>
                    <a:pt x="279" y="3446"/>
                  </a:cubicBezTo>
                  <a:lnTo>
                    <a:pt x="2915" y="3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0"/>
            <p:cNvSpPr/>
            <p:nvPr/>
          </p:nvSpPr>
          <p:spPr>
            <a:xfrm>
              <a:off x="2543400" y="2683025"/>
              <a:ext cx="126825" cy="122850"/>
            </a:xfrm>
            <a:custGeom>
              <a:avLst/>
              <a:gdLst/>
              <a:ahLst/>
              <a:cxnLst/>
              <a:rect l="l" t="t" r="r" b="b"/>
              <a:pathLst>
                <a:path w="5073" h="491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472"/>
                  </a:lnTo>
                  <a:lnTo>
                    <a:pt x="3758" y="4914"/>
                  </a:lnTo>
                  <a:lnTo>
                    <a:pt x="5073" y="4914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0"/>
            <p:cNvSpPr/>
            <p:nvPr/>
          </p:nvSpPr>
          <p:spPr>
            <a:xfrm>
              <a:off x="2635175" y="2683025"/>
              <a:ext cx="41200" cy="48675"/>
            </a:xfrm>
            <a:custGeom>
              <a:avLst/>
              <a:gdLst/>
              <a:ahLst/>
              <a:cxnLst/>
              <a:rect l="l" t="t" r="r" b="b"/>
              <a:pathLst>
                <a:path w="1648" h="1947" extrusionOk="0">
                  <a:moveTo>
                    <a:pt x="1" y="1"/>
                  </a:moveTo>
                  <a:lnTo>
                    <a:pt x="1647" y="1946"/>
                  </a:lnTo>
                  <a:lnTo>
                    <a:pt x="1647" y="280"/>
                  </a:lnTo>
                  <a:cubicBezTo>
                    <a:pt x="1647" y="127"/>
                    <a:pt x="1521" y="1"/>
                    <a:pt x="1369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0"/>
            <p:cNvSpPr/>
            <p:nvPr/>
          </p:nvSpPr>
          <p:spPr>
            <a:xfrm>
              <a:off x="2590875" y="2683025"/>
              <a:ext cx="85500" cy="101275"/>
            </a:xfrm>
            <a:custGeom>
              <a:avLst/>
              <a:gdLst/>
              <a:ahLst/>
              <a:cxnLst/>
              <a:rect l="l" t="t" r="r" b="b"/>
              <a:pathLst>
                <a:path w="3420" h="4051" extrusionOk="0">
                  <a:moveTo>
                    <a:pt x="0" y="1"/>
                  </a:moveTo>
                  <a:lnTo>
                    <a:pt x="3419" y="4051"/>
                  </a:lnTo>
                  <a:lnTo>
                    <a:pt x="3419" y="3679"/>
                  </a:lnTo>
                  <a:lnTo>
                    <a:pt x="319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5" name="Google Shape;7095;p50"/>
          <p:cNvGrpSpPr/>
          <p:nvPr/>
        </p:nvGrpSpPr>
        <p:grpSpPr>
          <a:xfrm>
            <a:off x="3914936" y="1909925"/>
            <a:ext cx="456800" cy="264750"/>
            <a:chOff x="3231375" y="1691325"/>
            <a:chExt cx="456800" cy="264750"/>
          </a:xfrm>
        </p:grpSpPr>
        <p:sp>
          <p:nvSpPr>
            <p:cNvPr id="7096" name="Google Shape;7096;p50"/>
            <p:cNvSpPr/>
            <p:nvPr/>
          </p:nvSpPr>
          <p:spPr>
            <a:xfrm>
              <a:off x="3231375" y="1691325"/>
              <a:ext cx="456800" cy="264750"/>
            </a:xfrm>
            <a:custGeom>
              <a:avLst/>
              <a:gdLst/>
              <a:ahLst/>
              <a:cxnLst/>
              <a:rect l="l" t="t" r="r" b="b"/>
              <a:pathLst>
                <a:path w="18272" h="10590" extrusionOk="0">
                  <a:moveTo>
                    <a:pt x="758" y="0"/>
                  </a:moveTo>
                  <a:cubicBezTo>
                    <a:pt x="339" y="0"/>
                    <a:pt x="1" y="339"/>
                    <a:pt x="1" y="757"/>
                  </a:cubicBezTo>
                  <a:lnTo>
                    <a:pt x="1" y="9826"/>
                  </a:lnTo>
                  <a:cubicBezTo>
                    <a:pt x="1" y="10244"/>
                    <a:pt x="333" y="10583"/>
                    <a:pt x="751" y="10583"/>
                  </a:cubicBezTo>
                  <a:lnTo>
                    <a:pt x="17515" y="10590"/>
                  </a:lnTo>
                  <a:cubicBezTo>
                    <a:pt x="17933" y="10590"/>
                    <a:pt x="18272" y="10251"/>
                    <a:pt x="18272" y="9833"/>
                  </a:cubicBezTo>
                  <a:lnTo>
                    <a:pt x="18272" y="764"/>
                  </a:lnTo>
                  <a:cubicBezTo>
                    <a:pt x="18272" y="345"/>
                    <a:pt x="17933" y="7"/>
                    <a:pt x="17522" y="7"/>
                  </a:cubicBezTo>
                  <a:lnTo>
                    <a:pt x="75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0"/>
            <p:cNvSpPr/>
            <p:nvPr/>
          </p:nvSpPr>
          <p:spPr>
            <a:xfrm>
              <a:off x="3268075" y="1708500"/>
              <a:ext cx="30400" cy="63375"/>
            </a:xfrm>
            <a:custGeom>
              <a:avLst/>
              <a:gdLst/>
              <a:ahLst/>
              <a:cxnLst/>
              <a:rect l="l" t="t" r="r" b="b"/>
              <a:pathLst>
                <a:path w="1216" h="2535" extrusionOk="0">
                  <a:moveTo>
                    <a:pt x="605" y="0"/>
                  </a:moveTo>
                  <a:cubicBezTo>
                    <a:pt x="462" y="0"/>
                    <a:pt x="319" y="97"/>
                    <a:pt x="332" y="289"/>
                  </a:cubicBezTo>
                  <a:lnTo>
                    <a:pt x="332" y="601"/>
                  </a:lnTo>
                  <a:cubicBezTo>
                    <a:pt x="146" y="601"/>
                    <a:pt x="0" y="747"/>
                    <a:pt x="0" y="933"/>
                  </a:cubicBezTo>
                  <a:lnTo>
                    <a:pt x="0" y="1165"/>
                  </a:lnTo>
                  <a:cubicBezTo>
                    <a:pt x="0" y="1345"/>
                    <a:pt x="146" y="1497"/>
                    <a:pt x="332" y="1497"/>
                  </a:cubicBezTo>
                  <a:lnTo>
                    <a:pt x="332" y="2241"/>
                  </a:lnTo>
                  <a:cubicBezTo>
                    <a:pt x="319" y="2437"/>
                    <a:pt x="462" y="2535"/>
                    <a:pt x="605" y="2535"/>
                  </a:cubicBezTo>
                  <a:cubicBezTo>
                    <a:pt x="749" y="2535"/>
                    <a:pt x="893" y="2437"/>
                    <a:pt x="883" y="2241"/>
                  </a:cubicBezTo>
                  <a:lnTo>
                    <a:pt x="883" y="1497"/>
                  </a:lnTo>
                  <a:cubicBezTo>
                    <a:pt x="1062" y="1497"/>
                    <a:pt x="1215" y="1345"/>
                    <a:pt x="1215" y="1165"/>
                  </a:cubicBezTo>
                  <a:lnTo>
                    <a:pt x="1215" y="933"/>
                  </a:lnTo>
                  <a:cubicBezTo>
                    <a:pt x="1215" y="747"/>
                    <a:pt x="1062" y="601"/>
                    <a:pt x="883" y="601"/>
                  </a:cubicBezTo>
                  <a:lnTo>
                    <a:pt x="883" y="289"/>
                  </a:lnTo>
                  <a:cubicBezTo>
                    <a:pt x="893" y="97"/>
                    <a:pt x="749" y="0"/>
                    <a:pt x="60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0"/>
            <p:cNvSpPr/>
            <p:nvPr/>
          </p:nvSpPr>
          <p:spPr>
            <a:xfrm>
              <a:off x="3303750" y="1708525"/>
              <a:ext cx="30400" cy="63400"/>
            </a:xfrm>
            <a:custGeom>
              <a:avLst/>
              <a:gdLst/>
              <a:ahLst/>
              <a:cxnLst/>
              <a:rect l="l" t="t" r="r" b="b"/>
              <a:pathLst>
                <a:path w="1216" h="2536" extrusionOk="0">
                  <a:moveTo>
                    <a:pt x="608" y="1"/>
                  </a:moveTo>
                  <a:cubicBezTo>
                    <a:pt x="465" y="1"/>
                    <a:pt x="323" y="99"/>
                    <a:pt x="332" y="295"/>
                  </a:cubicBezTo>
                  <a:lnTo>
                    <a:pt x="332" y="1151"/>
                  </a:lnTo>
                  <a:cubicBezTo>
                    <a:pt x="147" y="1151"/>
                    <a:pt x="1" y="1297"/>
                    <a:pt x="1" y="1483"/>
                  </a:cubicBezTo>
                  <a:lnTo>
                    <a:pt x="1" y="1715"/>
                  </a:lnTo>
                  <a:cubicBezTo>
                    <a:pt x="1" y="1901"/>
                    <a:pt x="147" y="2047"/>
                    <a:pt x="332" y="2047"/>
                  </a:cubicBezTo>
                  <a:lnTo>
                    <a:pt x="332" y="2247"/>
                  </a:lnTo>
                  <a:cubicBezTo>
                    <a:pt x="323" y="2439"/>
                    <a:pt x="465" y="2535"/>
                    <a:pt x="608" y="2535"/>
                  </a:cubicBezTo>
                  <a:cubicBezTo>
                    <a:pt x="751" y="2535"/>
                    <a:pt x="893" y="2439"/>
                    <a:pt x="884" y="2247"/>
                  </a:cubicBezTo>
                  <a:lnTo>
                    <a:pt x="884" y="2047"/>
                  </a:lnTo>
                  <a:cubicBezTo>
                    <a:pt x="1063" y="2047"/>
                    <a:pt x="1215" y="1901"/>
                    <a:pt x="1215" y="1715"/>
                  </a:cubicBezTo>
                  <a:lnTo>
                    <a:pt x="1215" y="1483"/>
                  </a:lnTo>
                  <a:cubicBezTo>
                    <a:pt x="1215" y="1297"/>
                    <a:pt x="1063" y="1151"/>
                    <a:pt x="884" y="1151"/>
                  </a:cubicBezTo>
                  <a:lnTo>
                    <a:pt x="884" y="295"/>
                  </a:lnTo>
                  <a:cubicBezTo>
                    <a:pt x="893" y="99"/>
                    <a:pt x="751" y="1"/>
                    <a:pt x="60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0"/>
            <p:cNvSpPr/>
            <p:nvPr/>
          </p:nvSpPr>
          <p:spPr>
            <a:xfrm>
              <a:off x="3339425" y="1708525"/>
              <a:ext cx="30400" cy="63400"/>
            </a:xfrm>
            <a:custGeom>
              <a:avLst/>
              <a:gdLst/>
              <a:ahLst/>
              <a:cxnLst/>
              <a:rect l="l" t="t" r="r" b="b"/>
              <a:pathLst>
                <a:path w="1216" h="2536" extrusionOk="0">
                  <a:moveTo>
                    <a:pt x="608" y="1"/>
                  </a:moveTo>
                  <a:cubicBezTo>
                    <a:pt x="466" y="1"/>
                    <a:pt x="323" y="99"/>
                    <a:pt x="333" y="295"/>
                  </a:cubicBezTo>
                  <a:lnTo>
                    <a:pt x="333" y="600"/>
                  </a:lnTo>
                  <a:cubicBezTo>
                    <a:pt x="154" y="600"/>
                    <a:pt x="1" y="746"/>
                    <a:pt x="1" y="932"/>
                  </a:cubicBezTo>
                  <a:lnTo>
                    <a:pt x="1" y="1164"/>
                  </a:lnTo>
                  <a:cubicBezTo>
                    <a:pt x="1" y="1350"/>
                    <a:pt x="154" y="1496"/>
                    <a:pt x="333" y="1496"/>
                  </a:cubicBezTo>
                  <a:lnTo>
                    <a:pt x="333" y="2247"/>
                  </a:lnTo>
                  <a:cubicBezTo>
                    <a:pt x="323" y="2439"/>
                    <a:pt x="466" y="2535"/>
                    <a:pt x="608" y="2535"/>
                  </a:cubicBezTo>
                  <a:cubicBezTo>
                    <a:pt x="751" y="2535"/>
                    <a:pt x="894" y="2439"/>
                    <a:pt x="884" y="2247"/>
                  </a:cubicBezTo>
                  <a:lnTo>
                    <a:pt x="884" y="1496"/>
                  </a:lnTo>
                  <a:cubicBezTo>
                    <a:pt x="1070" y="1496"/>
                    <a:pt x="1216" y="1350"/>
                    <a:pt x="1216" y="1164"/>
                  </a:cubicBezTo>
                  <a:lnTo>
                    <a:pt x="1216" y="932"/>
                  </a:lnTo>
                  <a:cubicBezTo>
                    <a:pt x="1216" y="746"/>
                    <a:pt x="1070" y="600"/>
                    <a:pt x="884" y="600"/>
                  </a:cubicBezTo>
                  <a:lnTo>
                    <a:pt x="884" y="295"/>
                  </a:lnTo>
                  <a:cubicBezTo>
                    <a:pt x="894" y="99"/>
                    <a:pt x="751" y="1"/>
                    <a:pt x="60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0"/>
            <p:cNvSpPr/>
            <p:nvPr/>
          </p:nvSpPr>
          <p:spPr>
            <a:xfrm>
              <a:off x="3231375" y="1691325"/>
              <a:ext cx="41850" cy="264750"/>
            </a:xfrm>
            <a:custGeom>
              <a:avLst/>
              <a:gdLst/>
              <a:ahLst/>
              <a:cxnLst/>
              <a:rect l="l" t="t" r="r" b="b"/>
              <a:pathLst>
                <a:path w="1674" h="10590" extrusionOk="0">
                  <a:moveTo>
                    <a:pt x="758" y="0"/>
                  </a:moveTo>
                  <a:cubicBezTo>
                    <a:pt x="339" y="0"/>
                    <a:pt x="1" y="339"/>
                    <a:pt x="1" y="757"/>
                  </a:cubicBezTo>
                  <a:lnTo>
                    <a:pt x="1" y="9826"/>
                  </a:lnTo>
                  <a:cubicBezTo>
                    <a:pt x="1" y="10244"/>
                    <a:pt x="333" y="10583"/>
                    <a:pt x="751" y="10590"/>
                  </a:cubicBezTo>
                  <a:lnTo>
                    <a:pt x="1667" y="10590"/>
                  </a:lnTo>
                  <a:cubicBezTo>
                    <a:pt x="1249" y="10583"/>
                    <a:pt x="917" y="10244"/>
                    <a:pt x="917" y="9826"/>
                  </a:cubicBezTo>
                  <a:lnTo>
                    <a:pt x="917" y="757"/>
                  </a:lnTo>
                  <a:cubicBezTo>
                    <a:pt x="917" y="339"/>
                    <a:pt x="1256" y="0"/>
                    <a:pt x="16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0"/>
            <p:cNvSpPr/>
            <p:nvPr/>
          </p:nvSpPr>
          <p:spPr>
            <a:xfrm>
              <a:off x="3231375" y="1783925"/>
              <a:ext cx="456800" cy="172150"/>
            </a:xfrm>
            <a:custGeom>
              <a:avLst/>
              <a:gdLst/>
              <a:ahLst/>
              <a:cxnLst/>
              <a:rect l="l" t="t" r="r" b="b"/>
              <a:pathLst>
                <a:path w="18272" h="6886" extrusionOk="0">
                  <a:moveTo>
                    <a:pt x="1" y="1"/>
                  </a:moveTo>
                  <a:lnTo>
                    <a:pt x="1" y="6122"/>
                  </a:lnTo>
                  <a:cubicBezTo>
                    <a:pt x="1" y="6540"/>
                    <a:pt x="339" y="6879"/>
                    <a:pt x="758" y="6879"/>
                  </a:cubicBezTo>
                  <a:lnTo>
                    <a:pt x="17522" y="6886"/>
                  </a:lnTo>
                  <a:cubicBezTo>
                    <a:pt x="17940" y="6886"/>
                    <a:pt x="18272" y="6547"/>
                    <a:pt x="18272" y="6129"/>
                  </a:cubicBezTo>
                  <a:lnTo>
                    <a:pt x="18272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0"/>
            <p:cNvSpPr/>
            <p:nvPr/>
          </p:nvSpPr>
          <p:spPr>
            <a:xfrm>
              <a:off x="3231375" y="1784100"/>
              <a:ext cx="456800" cy="30075"/>
            </a:xfrm>
            <a:custGeom>
              <a:avLst/>
              <a:gdLst/>
              <a:ahLst/>
              <a:cxnLst/>
              <a:rect l="l" t="t" r="r" b="b"/>
              <a:pathLst>
                <a:path w="18272" h="1203" extrusionOk="0">
                  <a:moveTo>
                    <a:pt x="1" y="0"/>
                  </a:moveTo>
                  <a:lnTo>
                    <a:pt x="1" y="1202"/>
                  </a:lnTo>
                  <a:lnTo>
                    <a:pt x="18272" y="1202"/>
                  </a:lnTo>
                  <a:lnTo>
                    <a:pt x="1827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0"/>
            <p:cNvSpPr/>
            <p:nvPr/>
          </p:nvSpPr>
          <p:spPr>
            <a:xfrm>
              <a:off x="3231375" y="1784100"/>
              <a:ext cx="41850" cy="171975"/>
            </a:xfrm>
            <a:custGeom>
              <a:avLst/>
              <a:gdLst/>
              <a:ahLst/>
              <a:cxnLst/>
              <a:rect l="l" t="t" r="r" b="b"/>
              <a:pathLst>
                <a:path w="1674" h="6879" extrusionOk="0">
                  <a:moveTo>
                    <a:pt x="7" y="0"/>
                  </a:moveTo>
                  <a:lnTo>
                    <a:pt x="7" y="6115"/>
                  </a:lnTo>
                  <a:cubicBezTo>
                    <a:pt x="1" y="6533"/>
                    <a:pt x="339" y="6872"/>
                    <a:pt x="758" y="6879"/>
                  </a:cubicBezTo>
                  <a:lnTo>
                    <a:pt x="1674" y="6879"/>
                  </a:lnTo>
                  <a:cubicBezTo>
                    <a:pt x="1256" y="6872"/>
                    <a:pt x="917" y="6533"/>
                    <a:pt x="917" y="6115"/>
                  </a:cubicBezTo>
                  <a:lnTo>
                    <a:pt x="91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0"/>
            <p:cNvSpPr/>
            <p:nvPr/>
          </p:nvSpPr>
          <p:spPr>
            <a:xfrm>
              <a:off x="3375450" y="1691475"/>
              <a:ext cx="169650" cy="70075"/>
            </a:xfrm>
            <a:custGeom>
              <a:avLst/>
              <a:gdLst/>
              <a:ahLst/>
              <a:cxnLst/>
              <a:rect l="l" t="t" r="r" b="b"/>
              <a:pathLst>
                <a:path w="6786" h="2803" extrusionOk="0">
                  <a:moveTo>
                    <a:pt x="1" y="1"/>
                  </a:moveTo>
                  <a:lnTo>
                    <a:pt x="1" y="2158"/>
                  </a:lnTo>
                  <a:cubicBezTo>
                    <a:pt x="1" y="2510"/>
                    <a:pt x="286" y="2796"/>
                    <a:pt x="638" y="2802"/>
                  </a:cubicBezTo>
                  <a:lnTo>
                    <a:pt x="6149" y="2802"/>
                  </a:lnTo>
                  <a:cubicBezTo>
                    <a:pt x="6500" y="2802"/>
                    <a:pt x="6786" y="2510"/>
                    <a:pt x="6786" y="2158"/>
                  </a:cubicBezTo>
                  <a:lnTo>
                    <a:pt x="678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0"/>
            <p:cNvSpPr/>
            <p:nvPr/>
          </p:nvSpPr>
          <p:spPr>
            <a:xfrm>
              <a:off x="3389400" y="1712525"/>
              <a:ext cx="35550" cy="30600"/>
            </a:xfrm>
            <a:custGeom>
              <a:avLst/>
              <a:gdLst/>
              <a:ahLst/>
              <a:cxnLst/>
              <a:rect l="l" t="t" r="r" b="b"/>
              <a:pathLst>
                <a:path w="1422" h="1224" extrusionOk="0">
                  <a:moveTo>
                    <a:pt x="807" y="1"/>
                  </a:moveTo>
                  <a:cubicBezTo>
                    <a:pt x="657" y="1"/>
                    <a:pt x="503" y="57"/>
                    <a:pt x="379" y="181"/>
                  </a:cubicBezTo>
                  <a:cubicBezTo>
                    <a:pt x="0" y="566"/>
                    <a:pt x="273" y="1224"/>
                    <a:pt x="817" y="1224"/>
                  </a:cubicBezTo>
                  <a:cubicBezTo>
                    <a:pt x="1149" y="1217"/>
                    <a:pt x="1421" y="945"/>
                    <a:pt x="1421" y="613"/>
                  </a:cubicBezTo>
                  <a:cubicBezTo>
                    <a:pt x="1421" y="245"/>
                    <a:pt x="1120" y="1"/>
                    <a:pt x="80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0"/>
            <p:cNvSpPr/>
            <p:nvPr/>
          </p:nvSpPr>
          <p:spPr>
            <a:xfrm>
              <a:off x="3391550" y="1712700"/>
              <a:ext cx="31575" cy="29275"/>
            </a:xfrm>
            <a:custGeom>
              <a:avLst/>
              <a:gdLst/>
              <a:ahLst/>
              <a:cxnLst/>
              <a:rect l="l" t="t" r="r" b="b"/>
              <a:pathLst>
                <a:path w="1263" h="1171" extrusionOk="0">
                  <a:moveTo>
                    <a:pt x="733" y="0"/>
                  </a:moveTo>
                  <a:cubicBezTo>
                    <a:pt x="568" y="0"/>
                    <a:pt x="402" y="67"/>
                    <a:pt x="279" y="207"/>
                  </a:cubicBezTo>
                  <a:cubicBezTo>
                    <a:pt x="1" y="519"/>
                    <a:pt x="120" y="1017"/>
                    <a:pt x="512" y="1170"/>
                  </a:cubicBezTo>
                  <a:cubicBezTo>
                    <a:pt x="465" y="1084"/>
                    <a:pt x="439" y="984"/>
                    <a:pt x="439" y="885"/>
                  </a:cubicBezTo>
                  <a:cubicBezTo>
                    <a:pt x="439" y="546"/>
                    <a:pt x="711" y="274"/>
                    <a:pt x="1043" y="274"/>
                  </a:cubicBezTo>
                  <a:cubicBezTo>
                    <a:pt x="1116" y="274"/>
                    <a:pt x="1196" y="287"/>
                    <a:pt x="1262" y="314"/>
                  </a:cubicBezTo>
                  <a:cubicBezTo>
                    <a:pt x="1150" y="109"/>
                    <a:pt x="943" y="0"/>
                    <a:pt x="733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0"/>
            <p:cNvSpPr/>
            <p:nvPr/>
          </p:nvSpPr>
          <p:spPr>
            <a:xfrm>
              <a:off x="3254300" y="1784100"/>
              <a:ext cx="410800" cy="149075"/>
            </a:xfrm>
            <a:custGeom>
              <a:avLst/>
              <a:gdLst/>
              <a:ahLst/>
              <a:cxnLst/>
              <a:rect l="l" t="t" r="r" b="b"/>
              <a:pathLst>
                <a:path w="16432" h="5963" extrusionOk="0">
                  <a:moveTo>
                    <a:pt x="0" y="0"/>
                  </a:moveTo>
                  <a:lnTo>
                    <a:pt x="0" y="5723"/>
                  </a:lnTo>
                  <a:cubicBezTo>
                    <a:pt x="0" y="5849"/>
                    <a:pt x="100" y="5949"/>
                    <a:pt x="226" y="5949"/>
                  </a:cubicBezTo>
                  <a:lnTo>
                    <a:pt x="16206" y="5962"/>
                  </a:lnTo>
                  <a:cubicBezTo>
                    <a:pt x="16332" y="5956"/>
                    <a:pt x="16432" y="5856"/>
                    <a:pt x="16432" y="5730"/>
                  </a:cubicBezTo>
                  <a:lnTo>
                    <a:pt x="1643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0"/>
            <p:cNvSpPr/>
            <p:nvPr/>
          </p:nvSpPr>
          <p:spPr>
            <a:xfrm>
              <a:off x="3254300" y="1784100"/>
              <a:ext cx="410800" cy="149075"/>
            </a:xfrm>
            <a:custGeom>
              <a:avLst/>
              <a:gdLst/>
              <a:ahLst/>
              <a:cxnLst/>
              <a:rect l="l" t="t" r="r" b="b"/>
              <a:pathLst>
                <a:path w="16432" h="5963" extrusionOk="0">
                  <a:moveTo>
                    <a:pt x="0" y="0"/>
                  </a:moveTo>
                  <a:lnTo>
                    <a:pt x="0" y="5723"/>
                  </a:lnTo>
                  <a:cubicBezTo>
                    <a:pt x="0" y="5849"/>
                    <a:pt x="100" y="5949"/>
                    <a:pt x="226" y="5949"/>
                  </a:cubicBezTo>
                  <a:lnTo>
                    <a:pt x="16206" y="5962"/>
                  </a:lnTo>
                  <a:cubicBezTo>
                    <a:pt x="16332" y="5956"/>
                    <a:pt x="16432" y="5856"/>
                    <a:pt x="16432" y="5730"/>
                  </a:cubicBezTo>
                  <a:lnTo>
                    <a:pt x="1643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0"/>
            <p:cNvSpPr/>
            <p:nvPr/>
          </p:nvSpPr>
          <p:spPr>
            <a:xfrm>
              <a:off x="3254300" y="1784100"/>
              <a:ext cx="410975" cy="30075"/>
            </a:xfrm>
            <a:custGeom>
              <a:avLst/>
              <a:gdLst/>
              <a:ahLst/>
              <a:cxnLst/>
              <a:rect l="l" t="t" r="r" b="b"/>
              <a:pathLst>
                <a:path w="1643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6439" y="1202"/>
                  </a:lnTo>
                  <a:lnTo>
                    <a:pt x="16439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0"/>
            <p:cNvSpPr/>
            <p:nvPr/>
          </p:nvSpPr>
          <p:spPr>
            <a:xfrm>
              <a:off x="3381100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0" y="0"/>
                  </a:moveTo>
                  <a:lnTo>
                    <a:pt x="0" y="5956"/>
                  </a:lnTo>
                  <a:lnTo>
                    <a:pt x="1255" y="5956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0"/>
            <p:cNvSpPr/>
            <p:nvPr/>
          </p:nvSpPr>
          <p:spPr>
            <a:xfrm>
              <a:off x="3381100" y="1784100"/>
              <a:ext cx="31400" cy="30075"/>
            </a:xfrm>
            <a:custGeom>
              <a:avLst/>
              <a:gdLst/>
              <a:ahLst/>
              <a:cxnLst/>
              <a:rect l="l" t="t" r="r" b="b"/>
              <a:pathLst>
                <a:path w="1256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255" y="1202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0"/>
            <p:cNvSpPr/>
            <p:nvPr/>
          </p:nvSpPr>
          <p:spPr>
            <a:xfrm>
              <a:off x="3444000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55" y="5956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0"/>
            <p:cNvSpPr/>
            <p:nvPr/>
          </p:nvSpPr>
          <p:spPr>
            <a:xfrm>
              <a:off x="3444175" y="1784100"/>
              <a:ext cx="31225" cy="30075"/>
            </a:xfrm>
            <a:custGeom>
              <a:avLst/>
              <a:gdLst/>
              <a:ahLst/>
              <a:cxnLst/>
              <a:rect l="l" t="t" r="r" b="b"/>
              <a:pathLst>
                <a:path w="124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248" y="1202"/>
                  </a:lnTo>
                  <a:lnTo>
                    <a:pt x="1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0"/>
            <p:cNvSpPr/>
            <p:nvPr/>
          </p:nvSpPr>
          <p:spPr>
            <a:xfrm>
              <a:off x="3505575" y="1784100"/>
              <a:ext cx="31225" cy="148900"/>
            </a:xfrm>
            <a:custGeom>
              <a:avLst/>
              <a:gdLst/>
              <a:ahLst/>
              <a:cxnLst/>
              <a:rect l="l" t="t" r="r" b="b"/>
              <a:pathLst>
                <a:path w="1249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49" y="59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0"/>
            <p:cNvSpPr/>
            <p:nvPr/>
          </p:nvSpPr>
          <p:spPr>
            <a:xfrm>
              <a:off x="3505575" y="1784100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1" y="0"/>
                  </a:moveTo>
                  <a:lnTo>
                    <a:pt x="1" y="1209"/>
                  </a:lnTo>
                  <a:lnTo>
                    <a:pt x="1256" y="1209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0"/>
            <p:cNvSpPr/>
            <p:nvPr/>
          </p:nvSpPr>
          <p:spPr>
            <a:xfrm>
              <a:off x="3568975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56" y="59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0"/>
            <p:cNvSpPr/>
            <p:nvPr/>
          </p:nvSpPr>
          <p:spPr>
            <a:xfrm>
              <a:off x="3568975" y="1784100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1" y="0"/>
                  </a:moveTo>
                  <a:lnTo>
                    <a:pt x="1" y="1209"/>
                  </a:lnTo>
                  <a:lnTo>
                    <a:pt x="1256" y="1209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0"/>
            <p:cNvSpPr/>
            <p:nvPr/>
          </p:nvSpPr>
          <p:spPr>
            <a:xfrm>
              <a:off x="3631225" y="1784275"/>
              <a:ext cx="34050" cy="148900"/>
            </a:xfrm>
            <a:custGeom>
              <a:avLst/>
              <a:gdLst/>
              <a:ahLst/>
              <a:cxnLst/>
              <a:rect l="l" t="t" r="r" b="b"/>
              <a:pathLst>
                <a:path w="1362" h="5956" extrusionOk="0">
                  <a:moveTo>
                    <a:pt x="1" y="0"/>
                  </a:moveTo>
                  <a:lnTo>
                    <a:pt x="1" y="5955"/>
                  </a:lnTo>
                  <a:lnTo>
                    <a:pt x="1129" y="5955"/>
                  </a:lnTo>
                  <a:cubicBezTo>
                    <a:pt x="1255" y="5955"/>
                    <a:pt x="1362" y="5849"/>
                    <a:pt x="1362" y="5723"/>
                  </a:cubicBezTo>
                  <a:lnTo>
                    <a:pt x="1362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0"/>
            <p:cNvSpPr/>
            <p:nvPr/>
          </p:nvSpPr>
          <p:spPr>
            <a:xfrm>
              <a:off x="3631225" y="1784275"/>
              <a:ext cx="34050" cy="30050"/>
            </a:xfrm>
            <a:custGeom>
              <a:avLst/>
              <a:gdLst/>
              <a:ahLst/>
              <a:cxnLst/>
              <a:rect l="l" t="t" r="r" b="b"/>
              <a:pathLst>
                <a:path w="1362" h="1202" extrusionOk="0">
                  <a:moveTo>
                    <a:pt x="1" y="0"/>
                  </a:moveTo>
                  <a:lnTo>
                    <a:pt x="1" y="1202"/>
                  </a:lnTo>
                  <a:lnTo>
                    <a:pt x="1362" y="1202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0"/>
            <p:cNvSpPr/>
            <p:nvPr/>
          </p:nvSpPr>
          <p:spPr>
            <a:xfrm>
              <a:off x="3318850" y="1784100"/>
              <a:ext cx="30725" cy="148900"/>
            </a:xfrm>
            <a:custGeom>
              <a:avLst/>
              <a:gdLst/>
              <a:ahLst/>
              <a:cxnLst/>
              <a:rect l="l" t="t" r="r" b="b"/>
              <a:pathLst>
                <a:path w="1229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29" y="5956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0"/>
            <p:cNvSpPr/>
            <p:nvPr/>
          </p:nvSpPr>
          <p:spPr>
            <a:xfrm>
              <a:off x="3318850" y="1784100"/>
              <a:ext cx="30725" cy="30075"/>
            </a:xfrm>
            <a:custGeom>
              <a:avLst/>
              <a:gdLst/>
              <a:ahLst/>
              <a:cxnLst/>
              <a:rect l="l" t="t" r="r" b="b"/>
              <a:pathLst>
                <a:path w="1229" h="1203" extrusionOk="0">
                  <a:moveTo>
                    <a:pt x="1" y="0"/>
                  </a:moveTo>
                  <a:lnTo>
                    <a:pt x="1" y="1202"/>
                  </a:lnTo>
                  <a:lnTo>
                    <a:pt x="1229" y="1202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0"/>
            <p:cNvSpPr/>
            <p:nvPr/>
          </p:nvSpPr>
          <p:spPr>
            <a:xfrm>
              <a:off x="3254300" y="1784100"/>
              <a:ext cx="33550" cy="148900"/>
            </a:xfrm>
            <a:custGeom>
              <a:avLst/>
              <a:gdLst/>
              <a:ahLst/>
              <a:cxnLst/>
              <a:rect l="l" t="t" r="r" b="b"/>
              <a:pathLst>
                <a:path w="1342" h="5956" extrusionOk="0">
                  <a:moveTo>
                    <a:pt x="0" y="0"/>
                  </a:moveTo>
                  <a:lnTo>
                    <a:pt x="0" y="5717"/>
                  </a:lnTo>
                  <a:cubicBezTo>
                    <a:pt x="0" y="5843"/>
                    <a:pt x="100" y="5949"/>
                    <a:pt x="226" y="5956"/>
                  </a:cubicBezTo>
                  <a:lnTo>
                    <a:pt x="1341" y="5956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0"/>
            <p:cNvSpPr/>
            <p:nvPr/>
          </p:nvSpPr>
          <p:spPr>
            <a:xfrm>
              <a:off x="3254300" y="1784100"/>
              <a:ext cx="33550" cy="30075"/>
            </a:xfrm>
            <a:custGeom>
              <a:avLst/>
              <a:gdLst/>
              <a:ahLst/>
              <a:cxnLst/>
              <a:rect l="l" t="t" r="r" b="b"/>
              <a:pathLst>
                <a:path w="1342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341" y="1202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0"/>
            <p:cNvSpPr/>
            <p:nvPr/>
          </p:nvSpPr>
          <p:spPr>
            <a:xfrm>
              <a:off x="3446000" y="171172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6" y="1"/>
                    <a:pt x="0" y="120"/>
                    <a:pt x="0" y="273"/>
                  </a:cubicBezTo>
                  <a:cubicBezTo>
                    <a:pt x="0" y="426"/>
                    <a:pt x="126" y="552"/>
                    <a:pt x="279" y="552"/>
                  </a:cubicBezTo>
                  <a:cubicBezTo>
                    <a:pt x="432" y="552"/>
                    <a:pt x="551" y="426"/>
                    <a:pt x="551" y="273"/>
                  </a:cubicBezTo>
                  <a:cubicBezTo>
                    <a:pt x="551" y="120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0"/>
            <p:cNvSpPr/>
            <p:nvPr/>
          </p:nvSpPr>
          <p:spPr>
            <a:xfrm>
              <a:off x="3467075" y="171172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cubicBezTo>
                    <a:pt x="0" y="426"/>
                    <a:pt x="127" y="552"/>
                    <a:pt x="279" y="552"/>
                  </a:cubicBezTo>
                  <a:cubicBezTo>
                    <a:pt x="432" y="552"/>
                    <a:pt x="552" y="426"/>
                    <a:pt x="552" y="280"/>
                  </a:cubicBezTo>
                  <a:cubicBezTo>
                    <a:pt x="552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0"/>
            <p:cNvSpPr/>
            <p:nvPr/>
          </p:nvSpPr>
          <p:spPr>
            <a:xfrm>
              <a:off x="3446000" y="173197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6" y="1"/>
                    <a:pt x="0" y="127"/>
                    <a:pt x="0" y="280"/>
                  </a:cubicBezTo>
                  <a:cubicBezTo>
                    <a:pt x="0" y="432"/>
                    <a:pt x="126" y="552"/>
                    <a:pt x="279" y="552"/>
                  </a:cubicBezTo>
                  <a:cubicBezTo>
                    <a:pt x="432" y="552"/>
                    <a:pt x="551" y="432"/>
                    <a:pt x="551" y="280"/>
                  </a:cubicBezTo>
                  <a:cubicBezTo>
                    <a:pt x="551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0"/>
            <p:cNvSpPr/>
            <p:nvPr/>
          </p:nvSpPr>
          <p:spPr>
            <a:xfrm>
              <a:off x="3467075" y="173197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cubicBezTo>
                    <a:pt x="0" y="432"/>
                    <a:pt x="127" y="552"/>
                    <a:pt x="279" y="552"/>
                  </a:cubicBezTo>
                  <a:cubicBezTo>
                    <a:pt x="432" y="552"/>
                    <a:pt x="552" y="432"/>
                    <a:pt x="552" y="280"/>
                  </a:cubicBezTo>
                  <a:cubicBezTo>
                    <a:pt x="552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0"/>
            <p:cNvSpPr/>
            <p:nvPr/>
          </p:nvSpPr>
          <p:spPr>
            <a:xfrm>
              <a:off x="3496950" y="1711725"/>
              <a:ext cx="26250" cy="13800"/>
            </a:xfrm>
            <a:custGeom>
              <a:avLst/>
              <a:gdLst/>
              <a:ahLst/>
              <a:cxnLst/>
              <a:rect l="l" t="t" r="r" b="b"/>
              <a:pathLst>
                <a:path w="1050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698" y="552"/>
                  </a:lnTo>
                  <a:cubicBezTo>
                    <a:pt x="1050" y="532"/>
                    <a:pt x="1050" y="21"/>
                    <a:pt x="698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0"/>
            <p:cNvSpPr/>
            <p:nvPr/>
          </p:nvSpPr>
          <p:spPr>
            <a:xfrm>
              <a:off x="3496775" y="1731975"/>
              <a:ext cx="26750" cy="13800"/>
            </a:xfrm>
            <a:custGeom>
              <a:avLst/>
              <a:gdLst/>
              <a:ahLst/>
              <a:cxnLst/>
              <a:rect l="l" t="t" r="r" b="b"/>
              <a:pathLst>
                <a:path w="1070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05" y="552"/>
                  </a:lnTo>
                  <a:cubicBezTo>
                    <a:pt x="1070" y="552"/>
                    <a:pt x="1070" y="1"/>
                    <a:pt x="70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0"/>
            <p:cNvSpPr/>
            <p:nvPr/>
          </p:nvSpPr>
          <p:spPr>
            <a:xfrm>
              <a:off x="3585075" y="1704250"/>
              <a:ext cx="33400" cy="32225"/>
            </a:xfrm>
            <a:custGeom>
              <a:avLst/>
              <a:gdLst/>
              <a:ahLst/>
              <a:cxnLst/>
              <a:rect l="l" t="t" r="r" b="b"/>
              <a:pathLst>
                <a:path w="1336" h="1289" extrusionOk="0">
                  <a:moveTo>
                    <a:pt x="1037" y="1"/>
                  </a:moveTo>
                  <a:cubicBezTo>
                    <a:pt x="967" y="1"/>
                    <a:pt x="897" y="28"/>
                    <a:pt x="844" y="81"/>
                  </a:cubicBezTo>
                  <a:lnTo>
                    <a:pt x="107" y="818"/>
                  </a:lnTo>
                  <a:cubicBezTo>
                    <a:pt x="1" y="924"/>
                    <a:pt x="1" y="1103"/>
                    <a:pt x="107" y="1209"/>
                  </a:cubicBezTo>
                  <a:cubicBezTo>
                    <a:pt x="160" y="1262"/>
                    <a:pt x="233" y="1289"/>
                    <a:pt x="306" y="1289"/>
                  </a:cubicBezTo>
                  <a:cubicBezTo>
                    <a:pt x="379" y="1289"/>
                    <a:pt x="446" y="1262"/>
                    <a:pt x="499" y="1209"/>
                  </a:cubicBezTo>
                  <a:lnTo>
                    <a:pt x="1229" y="472"/>
                  </a:lnTo>
                  <a:cubicBezTo>
                    <a:pt x="1335" y="366"/>
                    <a:pt x="1335" y="187"/>
                    <a:pt x="1229" y="81"/>
                  </a:cubicBezTo>
                  <a:cubicBezTo>
                    <a:pt x="1176" y="28"/>
                    <a:pt x="1106" y="1"/>
                    <a:pt x="103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0"/>
            <p:cNvSpPr/>
            <p:nvPr/>
          </p:nvSpPr>
          <p:spPr>
            <a:xfrm>
              <a:off x="3594225" y="1712900"/>
              <a:ext cx="49475" cy="48475"/>
            </a:xfrm>
            <a:custGeom>
              <a:avLst/>
              <a:gdLst/>
              <a:ahLst/>
              <a:cxnLst/>
              <a:rect l="l" t="t" r="r" b="b"/>
              <a:pathLst>
                <a:path w="1979" h="1939" extrusionOk="0">
                  <a:moveTo>
                    <a:pt x="1676" y="0"/>
                  </a:moveTo>
                  <a:cubicBezTo>
                    <a:pt x="1605" y="0"/>
                    <a:pt x="1534" y="27"/>
                    <a:pt x="1481" y="80"/>
                  </a:cubicBezTo>
                  <a:lnTo>
                    <a:pt x="106" y="1461"/>
                  </a:lnTo>
                  <a:cubicBezTo>
                    <a:pt x="0" y="1574"/>
                    <a:pt x="0" y="1746"/>
                    <a:pt x="106" y="1853"/>
                  </a:cubicBezTo>
                  <a:cubicBezTo>
                    <a:pt x="159" y="1906"/>
                    <a:pt x="226" y="1939"/>
                    <a:pt x="299" y="1939"/>
                  </a:cubicBezTo>
                  <a:cubicBezTo>
                    <a:pt x="372" y="1939"/>
                    <a:pt x="445" y="1906"/>
                    <a:pt x="498" y="1853"/>
                  </a:cubicBezTo>
                  <a:lnTo>
                    <a:pt x="1872" y="472"/>
                  </a:lnTo>
                  <a:cubicBezTo>
                    <a:pt x="1979" y="365"/>
                    <a:pt x="1979" y="186"/>
                    <a:pt x="1872" y="80"/>
                  </a:cubicBezTo>
                  <a:cubicBezTo>
                    <a:pt x="1819" y="27"/>
                    <a:pt x="1748" y="0"/>
                    <a:pt x="16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0"/>
            <p:cNvSpPr/>
            <p:nvPr/>
          </p:nvSpPr>
          <p:spPr>
            <a:xfrm>
              <a:off x="3617625" y="1737675"/>
              <a:ext cx="35200" cy="32350"/>
            </a:xfrm>
            <a:custGeom>
              <a:avLst/>
              <a:gdLst/>
              <a:ahLst/>
              <a:cxnLst/>
              <a:rect l="l" t="t" r="r" b="b"/>
              <a:pathLst>
                <a:path w="1408" h="1294" extrusionOk="0">
                  <a:moveTo>
                    <a:pt x="1102" y="0"/>
                  </a:moveTo>
                  <a:cubicBezTo>
                    <a:pt x="1033" y="0"/>
                    <a:pt x="963" y="28"/>
                    <a:pt x="910" y="85"/>
                  </a:cubicBezTo>
                  <a:lnTo>
                    <a:pt x="173" y="822"/>
                  </a:lnTo>
                  <a:cubicBezTo>
                    <a:pt x="0" y="994"/>
                    <a:pt x="126" y="1293"/>
                    <a:pt x="372" y="1293"/>
                  </a:cubicBezTo>
                  <a:cubicBezTo>
                    <a:pt x="445" y="1293"/>
                    <a:pt x="511" y="1260"/>
                    <a:pt x="565" y="1213"/>
                  </a:cubicBezTo>
                  <a:lnTo>
                    <a:pt x="1295" y="476"/>
                  </a:lnTo>
                  <a:cubicBezTo>
                    <a:pt x="1408" y="364"/>
                    <a:pt x="1408" y="191"/>
                    <a:pt x="1295" y="85"/>
                  </a:cubicBezTo>
                  <a:cubicBezTo>
                    <a:pt x="1242" y="28"/>
                    <a:pt x="1172" y="0"/>
                    <a:pt x="11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0"/>
            <p:cNvSpPr/>
            <p:nvPr/>
          </p:nvSpPr>
          <p:spPr>
            <a:xfrm>
              <a:off x="3269150" y="1708500"/>
              <a:ext cx="14300" cy="63175"/>
            </a:xfrm>
            <a:custGeom>
              <a:avLst/>
              <a:gdLst/>
              <a:ahLst/>
              <a:cxnLst/>
              <a:rect l="l" t="t" r="r" b="b"/>
              <a:pathLst>
                <a:path w="572" h="2527" extrusionOk="0">
                  <a:moveTo>
                    <a:pt x="286" y="0"/>
                  </a:moveTo>
                  <a:cubicBezTo>
                    <a:pt x="143" y="0"/>
                    <a:pt x="0" y="97"/>
                    <a:pt x="10" y="289"/>
                  </a:cubicBezTo>
                  <a:lnTo>
                    <a:pt x="10" y="2248"/>
                  </a:lnTo>
                  <a:cubicBezTo>
                    <a:pt x="10" y="2400"/>
                    <a:pt x="136" y="2520"/>
                    <a:pt x="289" y="2526"/>
                  </a:cubicBezTo>
                  <a:cubicBezTo>
                    <a:pt x="435" y="2520"/>
                    <a:pt x="561" y="2400"/>
                    <a:pt x="561" y="2248"/>
                  </a:cubicBezTo>
                  <a:lnTo>
                    <a:pt x="561" y="289"/>
                  </a:lnTo>
                  <a:cubicBezTo>
                    <a:pt x="571" y="97"/>
                    <a:pt x="428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0"/>
            <p:cNvSpPr/>
            <p:nvPr/>
          </p:nvSpPr>
          <p:spPr>
            <a:xfrm>
              <a:off x="3261100" y="1723525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2" y="0"/>
                  </a:moveTo>
                  <a:cubicBezTo>
                    <a:pt x="153" y="0"/>
                    <a:pt x="0" y="146"/>
                    <a:pt x="0" y="332"/>
                  </a:cubicBezTo>
                  <a:lnTo>
                    <a:pt x="0" y="564"/>
                  </a:lnTo>
                  <a:cubicBezTo>
                    <a:pt x="0" y="750"/>
                    <a:pt x="153" y="896"/>
                    <a:pt x="332" y="896"/>
                  </a:cubicBezTo>
                  <a:lnTo>
                    <a:pt x="883" y="896"/>
                  </a:lnTo>
                  <a:cubicBezTo>
                    <a:pt x="1069" y="896"/>
                    <a:pt x="1215" y="750"/>
                    <a:pt x="1215" y="564"/>
                  </a:cubicBezTo>
                  <a:lnTo>
                    <a:pt x="1215" y="332"/>
                  </a:lnTo>
                  <a:cubicBezTo>
                    <a:pt x="1215" y="146"/>
                    <a:pt x="1069" y="0"/>
                    <a:pt x="8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0"/>
            <p:cNvSpPr/>
            <p:nvPr/>
          </p:nvSpPr>
          <p:spPr>
            <a:xfrm>
              <a:off x="3304925" y="1708500"/>
              <a:ext cx="14275" cy="63175"/>
            </a:xfrm>
            <a:custGeom>
              <a:avLst/>
              <a:gdLst/>
              <a:ahLst/>
              <a:cxnLst/>
              <a:rect l="l" t="t" r="r" b="b"/>
              <a:pathLst>
                <a:path w="571" h="2527" extrusionOk="0">
                  <a:moveTo>
                    <a:pt x="285" y="0"/>
                  </a:moveTo>
                  <a:cubicBezTo>
                    <a:pt x="143" y="0"/>
                    <a:pt x="0" y="97"/>
                    <a:pt x="13" y="289"/>
                  </a:cubicBezTo>
                  <a:lnTo>
                    <a:pt x="13" y="2248"/>
                  </a:lnTo>
                  <a:cubicBezTo>
                    <a:pt x="7" y="2400"/>
                    <a:pt x="133" y="2520"/>
                    <a:pt x="285" y="2526"/>
                  </a:cubicBezTo>
                  <a:cubicBezTo>
                    <a:pt x="438" y="2520"/>
                    <a:pt x="558" y="2400"/>
                    <a:pt x="558" y="2248"/>
                  </a:cubicBezTo>
                  <a:lnTo>
                    <a:pt x="558" y="289"/>
                  </a:lnTo>
                  <a:cubicBezTo>
                    <a:pt x="571" y="97"/>
                    <a:pt x="428" y="0"/>
                    <a:pt x="28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0"/>
            <p:cNvSpPr/>
            <p:nvPr/>
          </p:nvSpPr>
          <p:spPr>
            <a:xfrm>
              <a:off x="3296950" y="1737625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2" y="0"/>
                  </a:moveTo>
                  <a:cubicBezTo>
                    <a:pt x="146" y="0"/>
                    <a:pt x="0" y="147"/>
                    <a:pt x="0" y="332"/>
                  </a:cubicBezTo>
                  <a:lnTo>
                    <a:pt x="0" y="565"/>
                  </a:lnTo>
                  <a:cubicBezTo>
                    <a:pt x="0" y="751"/>
                    <a:pt x="146" y="897"/>
                    <a:pt x="332" y="897"/>
                  </a:cubicBezTo>
                  <a:lnTo>
                    <a:pt x="877" y="897"/>
                  </a:lnTo>
                  <a:cubicBezTo>
                    <a:pt x="1063" y="897"/>
                    <a:pt x="1215" y="751"/>
                    <a:pt x="1215" y="565"/>
                  </a:cubicBezTo>
                  <a:lnTo>
                    <a:pt x="1215" y="332"/>
                  </a:lnTo>
                  <a:cubicBezTo>
                    <a:pt x="1215" y="147"/>
                    <a:pt x="1063" y="0"/>
                    <a:pt x="8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0"/>
            <p:cNvSpPr/>
            <p:nvPr/>
          </p:nvSpPr>
          <p:spPr>
            <a:xfrm>
              <a:off x="3340675" y="1708525"/>
              <a:ext cx="14300" cy="63150"/>
            </a:xfrm>
            <a:custGeom>
              <a:avLst/>
              <a:gdLst/>
              <a:ahLst/>
              <a:cxnLst/>
              <a:rect l="l" t="t" r="r" b="b"/>
              <a:pathLst>
                <a:path w="572" h="2526" extrusionOk="0">
                  <a:moveTo>
                    <a:pt x="286" y="1"/>
                  </a:moveTo>
                  <a:cubicBezTo>
                    <a:pt x="143" y="1"/>
                    <a:pt x="1" y="99"/>
                    <a:pt x="11" y="295"/>
                  </a:cubicBezTo>
                  <a:lnTo>
                    <a:pt x="11" y="2247"/>
                  </a:lnTo>
                  <a:cubicBezTo>
                    <a:pt x="11" y="2399"/>
                    <a:pt x="137" y="2525"/>
                    <a:pt x="290" y="2525"/>
                  </a:cubicBezTo>
                  <a:cubicBezTo>
                    <a:pt x="436" y="2525"/>
                    <a:pt x="562" y="2399"/>
                    <a:pt x="562" y="2247"/>
                  </a:cubicBezTo>
                  <a:lnTo>
                    <a:pt x="562" y="295"/>
                  </a:lnTo>
                  <a:cubicBezTo>
                    <a:pt x="572" y="99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0"/>
            <p:cNvSpPr/>
            <p:nvPr/>
          </p:nvSpPr>
          <p:spPr>
            <a:xfrm>
              <a:off x="3332625" y="1723850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3" y="0"/>
                  </a:moveTo>
                  <a:cubicBezTo>
                    <a:pt x="153" y="0"/>
                    <a:pt x="1" y="146"/>
                    <a:pt x="1" y="332"/>
                  </a:cubicBezTo>
                  <a:lnTo>
                    <a:pt x="1" y="565"/>
                  </a:lnTo>
                  <a:cubicBezTo>
                    <a:pt x="1" y="751"/>
                    <a:pt x="153" y="897"/>
                    <a:pt x="333" y="897"/>
                  </a:cubicBezTo>
                  <a:lnTo>
                    <a:pt x="884" y="897"/>
                  </a:lnTo>
                  <a:cubicBezTo>
                    <a:pt x="1070" y="897"/>
                    <a:pt x="1216" y="751"/>
                    <a:pt x="1216" y="565"/>
                  </a:cubicBezTo>
                  <a:lnTo>
                    <a:pt x="1216" y="332"/>
                  </a:lnTo>
                  <a:cubicBezTo>
                    <a:pt x="1216" y="146"/>
                    <a:pt x="1070" y="0"/>
                    <a:pt x="88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0"/>
            <p:cNvSpPr/>
            <p:nvPr/>
          </p:nvSpPr>
          <p:spPr>
            <a:xfrm>
              <a:off x="3280600" y="1784100"/>
              <a:ext cx="14300" cy="78250"/>
            </a:xfrm>
            <a:custGeom>
              <a:avLst/>
              <a:gdLst/>
              <a:ahLst/>
              <a:cxnLst/>
              <a:rect l="l" t="t" r="r" b="b"/>
              <a:pathLst>
                <a:path w="572" h="3130" extrusionOk="0">
                  <a:moveTo>
                    <a:pt x="10" y="0"/>
                  </a:moveTo>
                  <a:lnTo>
                    <a:pt x="10" y="2835"/>
                  </a:lnTo>
                  <a:cubicBezTo>
                    <a:pt x="0" y="3031"/>
                    <a:pt x="143" y="3129"/>
                    <a:pt x="286" y="3129"/>
                  </a:cubicBezTo>
                  <a:cubicBezTo>
                    <a:pt x="429" y="3129"/>
                    <a:pt x="571" y="3031"/>
                    <a:pt x="561" y="2835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0"/>
            <p:cNvSpPr/>
            <p:nvPr/>
          </p:nvSpPr>
          <p:spPr>
            <a:xfrm>
              <a:off x="3311800" y="1784100"/>
              <a:ext cx="14300" cy="78250"/>
            </a:xfrm>
            <a:custGeom>
              <a:avLst/>
              <a:gdLst/>
              <a:ahLst/>
              <a:cxnLst/>
              <a:rect l="l" t="t" r="r" b="b"/>
              <a:pathLst>
                <a:path w="572" h="3130" extrusionOk="0">
                  <a:moveTo>
                    <a:pt x="10" y="0"/>
                  </a:moveTo>
                  <a:lnTo>
                    <a:pt x="10" y="2835"/>
                  </a:lnTo>
                  <a:cubicBezTo>
                    <a:pt x="1" y="3031"/>
                    <a:pt x="143" y="3129"/>
                    <a:pt x="286" y="3129"/>
                  </a:cubicBezTo>
                  <a:cubicBezTo>
                    <a:pt x="429" y="3129"/>
                    <a:pt x="571" y="3031"/>
                    <a:pt x="562" y="2835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0"/>
            <p:cNvSpPr/>
            <p:nvPr/>
          </p:nvSpPr>
          <p:spPr>
            <a:xfrm>
              <a:off x="337420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4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0"/>
            <p:cNvSpPr/>
            <p:nvPr/>
          </p:nvSpPr>
          <p:spPr>
            <a:xfrm>
              <a:off x="3405325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4" y="0"/>
                  </a:moveTo>
                  <a:lnTo>
                    <a:pt x="14" y="2842"/>
                  </a:lnTo>
                  <a:cubicBezTo>
                    <a:pt x="1" y="3034"/>
                    <a:pt x="143" y="3131"/>
                    <a:pt x="286" y="3131"/>
                  </a:cubicBezTo>
                  <a:cubicBezTo>
                    <a:pt x="429" y="3131"/>
                    <a:pt x="572" y="3034"/>
                    <a:pt x="558" y="2842"/>
                  </a:cubicBezTo>
                  <a:lnTo>
                    <a:pt x="55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0"/>
            <p:cNvSpPr/>
            <p:nvPr/>
          </p:nvSpPr>
          <p:spPr>
            <a:xfrm>
              <a:off x="343645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3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0"/>
            <p:cNvSpPr/>
            <p:nvPr/>
          </p:nvSpPr>
          <p:spPr>
            <a:xfrm>
              <a:off x="349885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4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0"/>
            <p:cNvSpPr/>
            <p:nvPr/>
          </p:nvSpPr>
          <p:spPr>
            <a:xfrm>
              <a:off x="3530075" y="1784100"/>
              <a:ext cx="14275" cy="78275"/>
            </a:xfrm>
            <a:custGeom>
              <a:avLst/>
              <a:gdLst/>
              <a:ahLst/>
              <a:cxnLst/>
              <a:rect l="l" t="t" r="r" b="b"/>
              <a:pathLst>
                <a:path w="571" h="3131" extrusionOk="0">
                  <a:moveTo>
                    <a:pt x="10" y="0"/>
                  </a:moveTo>
                  <a:lnTo>
                    <a:pt x="10" y="2842"/>
                  </a:lnTo>
                  <a:cubicBezTo>
                    <a:pt x="0" y="3034"/>
                    <a:pt x="143" y="3131"/>
                    <a:pt x="286" y="3131"/>
                  </a:cubicBezTo>
                  <a:cubicBezTo>
                    <a:pt x="428" y="3131"/>
                    <a:pt x="571" y="3034"/>
                    <a:pt x="561" y="28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0"/>
            <p:cNvSpPr/>
            <p:nvPr/>
          </p:nvSpPr>
          <p:spPr>
            <a:xfrm>
              <a:off x="3592475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0" y="0"/>
                  </a:moveTo>
                  <a:lnTo>
                    <a:pt x="10" y="2842"/>
                  </a:lnTo>
                  <a:cubicBezTo>
                    <a:pt x="0" y="3034"/>
                    <a:pt x="143" y="3131"/>
                    <a:pt x="286" y="3131"/>
                  </a:cubicBezTo>
                  <a:cubicBezTo>
                    <a:pt x="429" y="3131"/>
                    <a:pt x="571" y="3034"/>
                    <a:pt x="561" y="28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0"/>
            <p:cNvSpPr/>
            <p:nvPr/>
          </p:nvSpPr>
          <p:spPr>
            <a:xfrm>
              <a:off x="3623600" y="1784100"/>
              <a:ext cx="14375" cy="78275"/>
            </a:xfrm>
            <a:custGeom>
              <a:avLst/>
              <a:gdLst/>
              <a:ahLst/>
              <a:cxnLst/>
              <a:rect l="l" t="t" r="r" b="b"/>
              <a:pathLst>
                <a:path w="575" h="3131" extrusionOk="0">
                  <a:moveTo>
                    <a:pt x="13" y="0"/>
                  </a:moveTo>
                  <a:lnTo>
                    <a:pt x="13" y="2842"/>
                  </a:lnTo>
                  <a:cubicBezTo>
                    <a:pt x="0" y="3034"/>
                    <a:pt x="143" y="3131"/>
                    <a:pt x="287" y="3131"/>
                  </a:cubicBezTo>
                  <a:cubicBezTo>
                    <a:pt x="430" y="3131"/>
                    <a:pt x="575" y="3034"/>
                    <a:pt x="565" y="2842"/>
                  </a:cubicBezTo>
                  <a:lnTo>
                    <a:pt x="565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8" name="Google Shape;7148;p50"/>
          <p:cNvGrpSpPr/>
          <p:nvPr/>
        </p:nvGrpSpPr>
        <p:grpSpPr>
          <a:xfrm>
            <a:off x="2448431" y="1829575"/>
            <a:ext cx="457125" cy="345100"/>
            <a:chOff x="1761475" y="1651150"/>
            <a:chExt cx="457125" cy="345100"/>
          </a:xfrm>
        </p:grpSpPr>
        <p:sp>
          <p:nvSpPr>
            <p:cNvPr id="7149" name="Google Shape;7149;p50"/>
            <p:cNvSpPr/>
            <p:nvPr/>
          </p:nvSpPr>
          <p:spPr>
            <a:xfrm>
              <a:off x="1796500" y="1836550"/>
              <a:ext cx="39350" cy="21275"/>
            </a:xfrm>
            <a:custGeom>
              <a:avLst/>
              <a:gdLst/>
              <a:ahLst/>
              <a:cxnLst/>
              <a:rect l="l" t="t" r="r" b="b"/>
              <a:pathLst>
                <a:path w="1574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39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35" y="850"/>
                  </a:lnTo>
                  <a:cubicBezTo>
                    <a:pt x="1467" y="850"/>
                    <a:pt x="1574" y="744"/>
                    <a:pt x="1574" y="611"/>
                  </a:cubicBezTo>
                  <a:lnTo>
                    <a:pt x="1574" y="239"/>
                  </a:lnTo>
                  <a:cubicBezTo>
                    <a:pt x="1574" y="107"/>
                    <a:pt x="1467" y="0"/>
                    <a:pt x="13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0"/>
            <p:cNvSpPr/>
            <p:nvPr/>
          </p:nvSpPr>
          <p:spPr>
            <a:xfrm>
              <a:off x="1761475" y="1932825"/>
              <a:ext cx="456800" cy="63425"/>
            </a:xfrm>
            <a:custGeom>
              <a:avLst/>
              <a:gdLst/>
              <a:ahLst/>
              <a:cxnLst/>
              <a:rect l="l" t="t" r="r" b="b"/>
              <a:pathLst>
                <a:path w="18272" h="2537" extrusionOk="0">
                  <a:moveTo>
                    <a:pt x="0" y="0"/>
                  </a:moveTo>
                  <a:lnTo>
                    <a:pt x="0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17448" y="2536"/>
                  </a:lnTo>
                  <a:cubicBezTo>
                    <a:pt x="17906" y="2536"/>
                    <a:pt x="18271" y="2164"/>
                    <a:pt x="18271" y="1706"/>
                  </a:cubicBezTo>
                  <a:lnTo>
                    <a:pt x="1827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0"/>
            <p:cNvSpPr/>
            <p:nvPr/>
          </p:nvSpPr>
          <p:spPr>
            <a:xfrm>
              <a:off x="1761475" y="1651150"/>
              <a:ext cx="457125" cy="314725"/>
            </a:xfrm>
            <a:custGeom>
              <a:avLst/>
              <a:gdLst/>
              <a:ahLst/>
              <a:cxnLst/>
              <a:rect l="l" t="t" r="r" b="b"/>
              <a:pathLst>
                <a:path w="18285" h="12589" extrusionOk="0">
                  <a:moveTo>
                    <a:pt x="837" y="0"/>
                  </a:moveTo>
                  <a:cubicBezTo>
                    <a:pt x="379" y="7"/>
                    <a:pt x="7" y="379"/>
                    <a:pt x="7" y="830"/>
                  </a:cubicBezTo>
                  <a:lnTo>
                    <a:pt x="7" y="11752"/>
                  </a:lnTo>
                  <a:cubicBezTo>
                    <a:pt x="0" y="12210"/>
                    <a:pt x="372" y="12575"/>
                    <a:pt x="830" y="12582"/>
                  </a:cubicBezTo>
                  <a:lnTo>
                    <a:pt x="17455" y="12588"/>
                  </a:lnTo>
                  <a:cubicBezTo>
                    <a:pt x="17906" y="12588"/>
                    <a:pt x="18278" y="12216"/>
                    <a:pt x="18278" y="11758"/>
                  </a:cubicBezTo>
                  <a:lnTo>
                    <a:pt x="18285" y="837"/>
                  </a:lnTo>
                  <a:cubicBezTo>
                    <a:pt x="18285" y="379"/>
                    <a:pt x="17913" y="7"/>
                    <a:pt x="17455" y="7"/>
                  </a:cubicBezTo>
                  <a:lnTo>
                    <a:pt x="83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0"/>
            <p:cNvSpPr/>
            <p:nvPr/>
          </p:nvSpPr>
          <p:spPr>
            <a:xfrm>
              <a:off x="1761475" y="1753550"/>
              <a:ext cx="456950" cy="212325"/>
            </a:xfrm>
            <a:custGeom>
              <a:avLst/>
              <a:gdLst/>
              <a:ahLst/>
              <a:cxnLst/>
              <a:rect l="l" t="t" r="r" b="b"/>
              <a:pathLst>
                <a:path w="18278" h="8493" extrusionOk="0">
                  <a:moveTo>
                    <a:pt x="7" y="1"/>
                  </a:moveTo>
                  <a:lnTo>
                    <a:pt x="7" y="7656"/>
                  </a:lnTo>
                  <a:cubicBezTo>
                    <a:pt x="0" y="8114"/>
                    <a:pt x="372" y="8479"/>
                    <a:pt x="830" y="8486"/>
                  </a:cubicBezTo>
                  <a:lnTo>
                    <a:pt x="17448" y="8492"/>
                  </a:lnTo>
                  <a:cubicBezTo>
                    <a:pt x="17906" y="8492"/>
                    <a:pt x="18278" y="8120"/>
                    <a:pt x="18278" y="7662"/>
                  </a:cubicBezTo>
                  <a:lnTo>
                    <a:pt x="18278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0"/>
            <p:cNvSpPr/>
            <p:nvPr/>
          </p:nvSpPr>
          <p:spPr>
            <a:xfrm>
              <a:off x="2168450" y="1872675"/>
              <a:ext cx="40525" cy="50200"/>
            </a:xfrm>
            <a:custGeom>
              <a:avLst/>
              <a:gdLst/>
              <a:ahLst/>
              <a:cxnLst/>
              <a:rect l="l" t="t" r="r" b="b"/>
              <a:pathLst>
                <a:path w="1621" h="2008" extrusionOk="0">
                  <a:moveTo>
                    <a:pt x="353" y="1"/>
                  </a:moveTo>
                  <a:cubicBezTo>
                    <a:pt x="317" y="1"/>
                    <a:pt x="281" y="8"/>
                    <a:pt x="246" y="23"/>
                  </a:cubicBezTo>
                  <a:cubicBezTo>
                    <a:pt x="107" y="89"/>
                    <a:pt x="47" y="255"/>
                    <a:pt x="107" y="394"/>
                  </a:cubicBezTo>
                  <a:lnTo>
                    <a:pt x="286" y="793"/>
                  </a:lnTo>
                  <a:cubicBezTo>
                    <a:pt x="226" y="866"/>
                    <a:pt x="173" y="945"/>
                    <a:pt x="140" y="1032"/>
                  </a:cubicBezTo>
                  <a:cubicBezTo>
                    <a:pt x="1" y="1404"/>
                    <a:pt x="186" y="1815"/>
                    <a:pt x="558" y="1961"/>
                  </a:cubicBezTo>
                  <a:cubicBezTo>
                    <a:pt x="638" y="1994"/>
                    <a:pt x="724" y="2008"/>
                    <a:pt x="811" y="2008"/>
                  </a:cubicBezTo>
                  <a:cubicBezTo>
                    <a:pt x="910" y="2008"/>
                    <a:pt x="1010" y="1988"/>
                    <a:pt x="1103" y="1941"/>
                  </a:cubicBezTo>
                  <a:cubicBezTo>
                    <a:pt x="1461" y="1782"/>
                    <a:pt x="1621" y="1357"/>
                    <a:pt x="1461" y="992"/>
                  </a:cubicBezTo>
                  <a:cubicBezTo>
                    <a:pt x="1348" y="740"/>
                    <a:pt x="1089" y="567"/>
                    <a:pt x="811" y="567"/>
                  </a:cubicBezTo>
                  <a:lnTo>
                    <a:pt x="791" y="567"/>
                  </a:lnTo>
                  <a:lnTo>
                    <a:pt x="611" y="169"/>
                  </a:lnTo>
                  <a:cubicBezTo>
                    <a:pt x="562" y="64"/>
                    <a:pt x="460" y="1"/>
                    <a:pt x="3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0"/>
            <p:cNvSpPr/>
            <p:nvPr/>
          </p:nvSpPr>
          <p:spPr>
            <a:xfrm>
              <a:off x="2110200" y="1872050"/>
              <a:ext cx="39675" cy="51000"/>
            </a:xfrm>
            <a:custGeom>
              <a:avLst/>
              <a:gdLst/>
              <a:ahLst/>
              <a:cxnLst/>
              <a:rect l="l" t="t" r="r" b="b"/>
              <a:pathLst>
                <a:path w="1587" h="2040" extrusionOk="0">
                  <a:moveTo>
                    <a:pt x="414" y="0"/>
                  </a:moveTo>
                  <a:cubicBezTo>
                    <a:pt x="385" y="0"/>
                    <a:pt x="355" y="5"/>
                    <a:pt x="326" y="14"/>
                  </a:cubicBezTo>
                  <a:cubicBezTo>
                    <a:pt x="179" y="68"/>
                    <a:pt x="106" y="220"/>
                    <a:pt x="153" y="366"/>
                  </a:cubicBezTo>
                  <a:lnTo>
                    <a:pt x="299" y="785"/>
                  </a:lnTo>
                  <a:cubicBezTo>
                    <a:pt x="80" y="977"/>
                    <a:pt x="0" y="1282"/>
                    <a:pt x="100" y="1555"/>
                  </a:cubicBezTo>
                  <a:cubicBezTo>
                    <a:pt x="160" y="1734"/>
                    <a:pt x="286" y="1887"/>
                    <a:pt x="458" y="1966"/>
                  </a:cubicBezTo>
                  <a:cubicBezTo>
                    <a:pt x="558" y="2019"/>
                    <a:pt x="664" y="2039"/>
                    <a:pt x="770" y="2039"/>
                  </a:cubicBezTo>
                  <a:cubicBezTo>
                    <a:pt x="1049" y="2039"/>
                    <a:pt x="1295" y="1887"/>
                    <a:pt x="1414" y="1641"/>
                  </a:cubicBezTo>
                  <a:cubicBezTo>
                    <a:pt x="1587" y="1282"/>
                    <a:pt x="1441" y="851"/>
                    <a:pt x="1082" y="678"/>
                  </a:cubicBezTo>
                  <a:lnTo>
                    <a:pt x="1089" y="672"/>
                  </a:lnTo>
                  <a:cubicBezTo>
                    <a:pt x="1003" y="632"/>
                    <a:pt x="910" y="605"/>
                    <a:pt x="817" y="605"/>
                  </a:cubicBezTo>
                  <a:lnTo>
                    <a:pt x="677" y="187"/>
                  </a:lnTo>
                  <a:cubicBezTo>
                    <a:pt x="635" y="71"/>
                    <a:pt x="529" y="0"/>
                    <a:pt x="4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0"/>
            <p:cNvSpPr/>
            <p:nvPr/>
          </p:nvSpPr>
          <p:spPr>
            <a:xfrm>
              <a:off x="2161650" y="1802525"/>
              <a:ext cx="49975" cy="52625"/>
            </a:xfrm>
            <a:custGeom>
              <a:avLst/>
              <a:gdLst/>
              <a:ahLst/>
              <a:cxnLst/>
              <a:rect l="l" t="t" r="r" b="b"/>
              <a:pathLst>
                <a:path w="1999" h="2105" extrusionOk="0">
                  <a:moveTo>
                    <a:pt x="1000" y="0"/>
                  </a:moveTo>
                  <a:cubicBezTo>
                    <a:pt x="862" y="0"/>
                    <a:pt x="724" y="93"/>
                    <a:pt x="724" y="279"/>
                  </a:cubicBezTo>
                  <a:lnTo>
                    <a:pt x="724" y="717"/>
                  </a:lnTo>
                  <a:cubicBezTo>
                    <a:pt x="0" y="1023"/>
                    <a:pt x="213" y="2098"/>
                    <a:pt x="996" y="2105"/>
                  </a:cubicBezTo>
                  <a:cubicBezTo>
                    <a:pt x="1786" y="2098"/>
                    <a:pt x="1999" y="1023"/>
                    <a:pt x="1275" y="717"/>
                  </a:cubicBezTo>
                  <a:lnTo>
                    <a:pt x="1275" y="279"/>
                  </a:lnTo>
                  <a:cubicBezTo>
                    <a:pt x="1275" y="93"/>
                    <a:pt x="1137" y="0"/>
                    <a:pt x="10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0"/>
            <p:cNvSpPr/>
            <p:nvPr/>
          </p:nvSpPr>
          <p:spPr>
            <a:xfrm>
              <a:off x="2108375" y="1809150"/>
              <a:ext cx="46650" cy="44425"/>
            </a:xfrm>
            <a:custGeom>
              <a:avLst/>
              <a:gdLst/>
              <a:ahLst/>
              <a:cxnLst/>
              <a:rect l="l" t="t" r="r" b="b"/>
              <a:pathLst>
                <a:path w="1866" h="1777" extrusionOk="0">
                  <a:moveTo>
                    <a:pt x="1564" y="1"/>
                  </a:moveTo>
                  <a:cubicBezTo>
                    <a:pt x="1492" y="1"/>
                    <a:pt x="1421" y="27"/>
                    <a:pt x="1368" y="81"/>
                  </a:cubicBezTo>
                  <a:lnTo>
                    <a:pt x="1056" y="393"/>
                  </a:lnTo>
                  <a:cubicBezTo>
                    <a:pt x="969" y="356"/>
                    <a:pt x="878" y="338"/>
                    <a:pt x="788" y="338"/>
                  </a:cubicBezTo>
                  <a:cubicBezTo>
                    <a:pt x="601" y="338"/>
                    <a:pt x="418" y="413"/>
                    <a:pt x="279" y="552"/>
                  </a:cubicBezTo>
                  <a:cubicBezTo>
                    <a:pt x="0" y="831"/>
                    <a:pt x="0" y="1282"/>
                    <a:pt x="279" y="1568"/>
                  </a:cubicBezTo>
                  <a:cubicBezTo>
                    <a:pt x="418" y="1707"/>
                    <a:pt x="603" y="1777"/>
                    <a:pt x="787" y="1777"/>
                  </a:cubicBezTo>
                  <a:cubicBezTo>
                    <a:pt x="971" y="1777"/>
                    <a:pt x="1155" y="1707"/>
                    <a:pt x="1295" y="1568"/>
                  </a:cubicBezTo>
                  <a:cubicBezTo>
                    <a:pt x="1494" y="1362"/>
                    <a:pt x="1554" y="1050"/>
                    <a:pt x="1448" y="784"/>
                  </a:cubicBezTo>
                  <a:lnTo>
                    <a:pt x="1760" y="472"/>
                  </a:lnTo>
                  <a:cubicBezTo>
                    <a:pt x="1866" y="359"/>
                    <a:pt x="1866" y="187"/>
                    <a:pt x="1760" y="81"/>
                  </a:cubicBezTo>
                  <a:cubicBezTo>
                    <a:pt x="1706" y="27"/>
                    <a:pt x="1635" y="1"/>
                    <a:pt x="1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0"/>
            <p:cNvSpPr/>
            <p:nvPr/>
          </p:nvSpPr>
          <p:spPr>
            <a:xfrm>
              <a:off x="1806125" y="1809250"/>
              <a:ext cx="39350" cy="138575"/>
            </a:xfrm>
            <a:custGeom>
              <a:avLst/>
              <a:gdLst/>
              <a:ahLst/>
              <a:cxnLst/>
              <a:rect l="l" t="t" r="r" b="b"/>
              <a:pathLst>
                <a:path w="1574" h="5543" extrusionOk="0">
                  <a:moveTo>
                    <a:pt x="787" y="0"/>
                  </a:moveTo>
                  <a:cubicBezTo>
                    <a:pt x="644" y="0"/>
                    <a:pt x="502" y="96"/>
                    <a:pt x="511" y="289"/>
                  </a:cubicBezTo>
                  <a:lnTo>
                    <a:pt x="511" y="754"/>
                  </a:lnTo>
                  <a:lnTo>
                    <a:pt x="239" y="754"/>
                  </a:lnTo>
                  <a:cubicBezTo>
                    <a:pt x="236" y="754"/>
                    <a:pt x="232" y="753"/>
                    <a:pt x="228" y="753"/>
                  </a:cubicBezTo>
                  <a:cubicBezTo>
                    <a:pt x="101" y="753"/>
                    <a:pt x="0" y="864"/>
                    <a:pt x="0" y="993"/>
                  </a:cubicBezTo>
                  <a:lnTo>
                    <a:pt x="0" y="1358"/>
                  </a:lnTo>
                  <a:cubicBezTo>
                    <a:pt x="0" y="1491"/>
                    <a:pt x="106" y="1597"/>
                    <a:pt x="239" y="1597"/>
                  </a:cubicBezTo>
                  <a:lnTo>
                    <a:pt x="511" y="1597"/>
                  </a:lnTo>
                  <a:lnTo>
                    <a:pt x="511" y="5268"/>
                  </a:lnTo>
                  <a:cubicBezTo>
                    <a:pt x="511" y="5451"/>
                    <a:pt x="649" y="5542"/>
                    <a:pt x="787" y="5542"/>
                  </a:cubicBezTo>
                  <a:cubicBezTo>
                    <a:pt x="925" y="5542"/>
                    <a:pt x="1063" y="5451"/>
                    <a:pt x="1063" y="5268"/>
                  </a:cubicBezTo>
                  <a:lnTo>
                    <a:pt x="1063" y="1597"/>
                  </a:lnTo>
                  <a:lnTo>
                    <a:pt x="1335" y="1597"/>
                  </a:lnTo>
                  <a:cubicBezTo>
                    <a:pt x="1468" y="1597"/>
                    <a:pt x="1574" y="1491"/>
                    <a:pt x="1574" y="1358"/>
                  </a:cubicBezTo>
                  <a:lnTo>
                    <a:pt x="1574" y="993"/>
                  </a:lnTo>
                  <a:cubicBezTo>
                    <a:pt x="1574" y="864"/>
                    <a:pt x="1473" y="753"/>
                    <a:pt x="1346" y="753"/>
                  </a:cubicBezTo>
                  <a:cubicBezTo>
                    <a:pt x="1342" y="753"/>
                    <a:pt x="1338" y="754"/>
                    <a:pt x="1335" y="754"/>
                  </a:cubicBezTo>
                  <a:lnTo>
                    <a:pt x="1063" y="754"/>
                  </a:lnTo>
                  <a:lnTo>
                    <a:pt x="1063" y="289"/>
                  </a:lnTo>
                  <a:cubicBezTo>
                    <a:pt x="1072" y="96"/>
                    <a:pt x="930" y="0"/>
                    <a:pt x="787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0"/>
            <p:cNvSpPr/>
            <p:nvPr/>
          </p:nvSpPr>
          <p:spPr>
            <a:xfrm>
              <a:off x="1868350" y="1809250"/>
              <a:ext cx="39550" cy="138700"/>
            </a:xfrm>
            <a:custGeom>
              <a:avLst/>
              <a:gdLst/>
              <a:ahLst/>
              <a:cxnLst/>
              <a:rect l="l" t="t" r="r" b="b"/>
              <a:pathLst>
                <a:path w="1582" h="5548" extrusionOk="0">
                  <a:moveTo>
                    <a:pt x="794" y="0"/>
                  </a:moveTo>
                  <a:cubicBezTo>
                    <a:pt x="652" y="0"/>
                    <a:pt x="509" y="96"/>
                    <a:pt x="519" y="289"/>
                  </a:cubicBezTo>
                  <a:lnTo>
                    <a:pt x="519" y="1969"/>
                  </a:lnTo>
                  <a:lnTo>
                    <a:pt x="247" y="1969"/>
                  </a:lnTo>
                  <a:cubicBezTo>
                    <a:pt x="107" y="1969"/>
                    <a:pt x="1" y="2075"/>
                    <a:pt x="1" y="2208"/>
                  </a:cubicBezTo>
                  <a:lnTo>
                    <a:pt x="1" y="2580"/>
                  </a:lnTo>
                  <a:cubicBezTo>
                    <a:pt x="1" y="2712"/>
                    <a:pt x="107" y="2819"/>
                    <a:pt x="247" y="2819"/>
                  </a:cubicBezTo>
                  <a:lnTo>
                    <a:pt x="519" y="2819"/>
                  </a:lnTo>
                  <a:lnTo>
                    <a:pt x="519" y="5268"/>
                  </a:lnTo>
                  <a:cubicBezTo>
                    <a:pt x="519" y="5454"/>
                    <a:pt x="657" y="5547"/>
                    <a:pt x="794" y="5547"/>
                  </a:cubicBezTo>
                  <a:cubicBezTo>
                    <a:pt x="932" y="5547"/>
                    <a:pt x="1070" y="5454"/>
                    <a:pt x="1070" y="5268"/>
                  </a:cubicBezTo>
                  <a:lnTo>
                    <a:pt x="1070" y="2819"/>
                  </a:lnTo>
                  <a:lnTo>
                    <a:pt x="1342" y="2819"/>
                  </a:lnTo>
                  <a:cubicBezTo>
                    <a:pt x="1475" y="2819"/>
                    <a:pt x="1581" y="2712"/>
                    <a:pt x="1581" y="2580"/>
                  </a:cubicBezTo>
                  <a:lnTo>
                    <a:pt x="1581" y="2208"/>
                  </a:lnTo>
                  <a:cubicBezTo>
                    <a:pt x="1581" y="2075"/>
                    <a:pt x="1475" y="1969"/>
                    <a:pt x="1342" y="1969"/>
                  </a:cubicBezTo>
                  <a:lnTo>
                    <a:pt x="1070" y="1969"/>
                  </a:lnTo>
                  <a:lnTo>
                    <a:pt x="1070" y="289"/>
                  </a:lnTo>
                  <a:cubicBezTo>
                    <a:pt x="1080" y="96"/>
                    <a:pt x="937" y="0"/>
                    <a:pt x="794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0"/>
            <p:cNvSpPr/>
            <p:nvPr/>
          </p:nvSpPr>
          <p:spPr>
            <a:xfrm>
              <a:off x="1930775" y="1809250"/>
              <a:ext cx="39525" cy="139100"/>
            </a:xfrm>
            <a:custGeom>
              <a:avLst/>
              <a:gdLst/>
              <a:ahLst/>
              <a:cxnLst/>
              <a:rect l="l" t="t" r="r" b="b"/>
              <a:pathLst>
                <a:path w="1581" h="5564" extrusionOk="0">
                  <a:moveTo>
                    <a:pt x="794" y="0"/>
                  </a:moveTo>
                  <a:cubicBezTo>
                    <a:pt x="651" y="0"/>
                    <a:pt x="508" y="96"/>
                    <a:pt x="518" y="289"/>
                  </a:cubicBezTo>
                  <a:lnTo>
                    <a:pt x="518" y="867"/>
                  </a:lnTo>
                  <a:lnTo>
                    <a:pt x="246" y="867"/>
                  </a:lnTo>
                  <a:cubicBezTo>
                    <a:pt x="113" y="867"/>
                    <a:pt x="0" y="973"/>
                    <a:pt x="7" y="1106"/>
                  </a:cubicBezTo>
                  <a:lnTo>
                    <a:pt x="7" y="1471"/>
                  </a:lnTo>
                  <a:cubicBezTo>
                    <a:pt x="0" y="1604"/>
                    <a:pt x="113" y="1710"/>
                    <a:pt x="246" y="1710"/>
                  </a:cubicBezTo>
                  <a:lnTo>
                    <a:pt x="512" y="1710"/>
                  </a:lnTo>
                  <a:lnTo>
                    <a:pt x="512" y="5275"/>
                  </a:lnTo>
                  <a:cubicBezTo>
                    <a:pt x="502" y="5468"/>
                    <a:pt x="644" y="5564"/>
                    <a:pt x="787" y="5564"/>
                  </a:cubicBezTo>
                  <a:cubicBezTo>
                    <a:pt x="930" y="5564"/>
                    <a:pt x="1073" y="5468"/>
                    <a:pt x="1063" y="5275"/>
                  </a:cubicBezTo>
                  <a:lnTo>
                    <a:pt x="1063" y="1710"/>
                  </a:lnTo>
                  <a:lnTo>
                    <a:pt x="1341" y="1710"/>
                  </a:lnTo>
                  <a:cubicBezTo>
                    <a:pt x="1474" y="1710"/>
                    <a:pt x="1580" y="1604"/>
                    <a:pt x="1580" y="1471"/>
                  </a:cubicBezTo>
                  <a:lnTo>
                    <a:pt x="1580" y="1106"/>
                  </a:lnTo>
                  <a:cubicBezTo>
                    <a:pt x="1580" y="977"/>
                    <a:pt x="1480" y="866"/>
                    <a:pt x="1353" y="866"/>
                  </a:cubicBezTo>
                  <a:cubicBezTo>
                    <a:pt x="1349" y="866"/>
                    <a:pt x="1345" y="866"/>
                    <a:pt x="1341" y="867"/>
                  </a:cubicBezTo>
                  <a:lnTo>
                    <a:pt x="1069" y="867"/>
                  </a:lnTo>
                  <a:lnTo>
                    <a:pt x="1069" y="289"/>
                  </a:lnTo>
                  <a:cubicBezTo>
                    <a:pt x="1079" y="96"/>
                    <a:pt x="936" y="0"/>
                    <a:pt x="794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0"/>
            <p:cNvSpPr/>
            <p:nvPr/>
          </p:nvSpPr>
          <p:spPr>
            <a:xfrm>
              <a:off x="1993000" y="1809650"/>
              <a:ext cx="39550" cy="138700"/>
            </a:xfrm>
            <a:custGeom>
              <a:avLst/>
              <a:gdLst/>
              <a:ahLst/>
              <a:cxnLst/>
              <a:rect l="l" t="t" r="r" b="b"/>
              <a:pathLst>
                <a:path w="1582" h="5548" extrusionOk="0">
                  <a:moveTo>
                    <a:pt x="794" y="1"/>
                  </a:moveTo>
                  <a:cubicBezTo>
                    <a:pt x="657" y="1"/>
                    <a:pt x="519" y="94"/>
                    <a:pt x="519" y="280"/>
                  </a:cubicBezTo>
                  <a:lnTo>
                    <a:pt x="519" y="3871"/>
                  </a:lnTo>
                  <a:lnTo>
                    <a:pt x="247" y="3871"/>
                  </a:lnTo>
                  <a:cubicBezTo>
                    <a:pt x="107" y="3871"/>
                    <a:pt x="1" y="3978"/>
                    <a:pt x="1" y="4117"/>
                  </a:cubicBezTo>
                  <a:lnTo>
                    <a:pt x="1" y="4482"/>
                  </a:lnTo>
                  <a:cubicBezTo>
                    <a:pt x="1" y="4615"/>
                    <a:pt x="107" y="4721"/>
                    <a:pt x="247" y="4721"/>
                  </a:cubicBezTo>
                  <a:lnTo>
                    <a:pt x="519" y="4721"/>
                  </a:lnTo>
                  <a:lnTo>
                    <a:pt x="519" y="5259"/>
                  </a:lnTo>
                  <a:cubicBezTo>
                    <a:pt x="506" y="5452"/>
                    <a:pt x="648" y="5548"/>
                    <a:pt x="792" y="5548"/>
                  </a:cubicBezTo>
                  <a:cubicBezTo>
                    <a:pt x="935" y="5548"/>
                    <a:pt x="1080" y="5452"/>
                    <a:pt x="1070" y="5259"/>
                  </a:cubicBezTo>
                  <a:lnTo>
                    <a:pt x="1070" y="4721"/>
                  </a:lnTo>
                  <a:lnTo>
                    <a:pt x="1342" y="4721"/>
                  </a:lnTo>
                  <a:cubicBezTo>
                    <a:pt x="1475" y="4721"/>
                    <a:pt x="1581" y="4615"/>
                    <a:pt x="1581" y="4482"/>
                  </a:cubicBezTo>
                  <a:lnTo>
                    <a:pt x="1581" y="4117"/>
                  </a:lnTo>
                  <a:cubicBezTo>
                    <a:pt x="1581" y="3978"/>
                    <a:pt x="1475" y="3871"/>
                    <a:pt x="1342" y="3871"/>
                  </a:cubicBezTo>
                  <a:lnTo>
                    <a:pt x="1070" y="3871"/>
                  </a:lnTo>
                  <a:lnTo>
                    <a:pt x="1070" y="280"/>
                  </a:lnTo>
                  <a:cubicBezTo>
                    <a:pt x="1070" y="94"/>
                    <a:pt x="932" y="1"/>
                    <a:pt x="794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0"/>
            <p:cNvSpPr/>
            <p:nvPr/>
          </p:nvSpPr>
          <p:spPr>
            <a:xfrm>
              <a:off x="2055425" y="1809650"/>
              <a:ext cx="39525" cy="138700"/>
            </a:xfrm>
            <a:custGeom>
              <a:avLst/>
              <a:gdLst/>
              <a:ahLst/>
              <a:cxnLst/>
              <a:rect l="l" t="t" r="r" b="b"/>
              <a:pathLst>
                <a:path w="1581" h="5548" extrusionOk="0">
                  <a:moveTo>
                    <a:pt x="794" y="1"/>
                  </a:moveTo>
                  <a:cubicBezTo>
                    <a:pt x="656" y="1"/>
                    <a:pt x="518" y="94"/>
                    <a:pt x="518" y="280"/>
                  </a:cubicBezTo>
                  <a:lnTo>
                    <a:pt x="518" y="2066"/>
                  </a:lnTo>
                  <a:lnTo>
                    <a:pt x="246" y="2066"/>
                  </a:lnTo>
                  <a:cubicBezTo>
                    <a:pt x="113" y="2066"/>
                    <a:pt x="0" y="2172"/>
                    <a:pt x="7" y="2305"/>
                  </a:cubicBezTo>
                  <a:lnTo>
                    <a:pt x="7" y="2676"/>
                  </a:lnTo>
                  <a:cubicBezTo>
                    <a:pt x="0" y="2803"/>
                    <a:pt x="113" y="2915"/>
                    <a:pt x="246" y="2915"/>
                  </a:cubicBezTo>
                  <a:lnTo>
                    <a:pt x="518" y="2915"/>
                  </a:lnTo>
                  <a:lnTo>
                    <a:pt x="518" y="5259"/>
                  </a:lnTo>
                  <a:cubicBezTo>
                    <a:pt x="508" y="5452"/>
                    <a:pt x="651" y="5548"/>
                    <a:pt x="794" y="5548"/>
                  </a:cubicBezTo>
                  <a:cubicBezTo>
                    <a:pt x="936" y="5548"/>
                    <a:pt x="1079" y="5452"/>
                    <a:pt x="1069" y="5259"/>
                  </a:cubicBezTo>
                  <a:lnTo>
                    <a:pt x="1069" y="2915"/>
                  </a:lnTo>
                  <a:lnTo>
                    <a:pt x="1341" y="2915"/>
                  </a:lnTo>
                  <a:cubicBezTo>
                    <a:pt x="1474" y="2915"/>
                    <a:pt x="1580" y="2809"/>
                    <a:pt x="1580" y="2676"/>
                  </a:cubicBezTo>
                  <a:lnTo>
                    <a:pt x="1580" y="2305"/>
                  </a:lnTo>
                  <a:cubicBezTo>
                    <a:pt x="1580" y="2172"/>
                    <a:pt x="1474" y="2066"/>
                    <a:pt x="1341" y="2066"/>
                  </a:cubicBezTo>
                  <a:lnTo>
                    <a:pt x="1069" y="2066"/>
                  </a:lnTo>
                  <a:lnTo>
                    <a:pt x="1069" y="280"/>
                  </a:lnTo>
                  <a:cubicBezTo>
                    <a:pt x="1069" y="94"/>
                    <a:pt x="931" y="1"/>
                    <a:pt x="794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0"/>
            <p:cNvSpPr/>
            <p:nvPr/>
          </p:nvSpPr>
          <p:spPr>
            <a:xfrm>
              <a:off x="2158650" y="1878725"/>
              <a:ext cx="43675" cy="36025"/>
            </a:xfrm>
            <a:custGeom>
              <a:avLst/>
              <a:gdLst/>
              <a:ahLst/>
              <a:cxnLst/>
              <a:rect l="l" t="t" r="r" b="b"/>
              <a:pathLst>
                <a:path w="1747" h="1441" extrusionOk="0">
                  <a:moveTo>
                    <a:pt x="877" y="1"/>
                  </a:moveTo>
                  <a:cubicBezTo>
                    <a:pt x="775" y="1"/>
                    <a:pt x="673" y="23"/>
                    <a:pt x="578" y="66"/>
                  </a:cubicBezTo>
                  <a:cubicBezTo>
                    <a:pt x="1" y="325"/>
                    <a:pt x="27" y="1162"/>
                    <a:pt x="618" y="1394"/>
                  </a:cubicBezTo>
                  <a:cubicBezTo>
                    <a:pt x="698" y="1420"/>
                    <a:pt x="784" y="1440"/>
                    <a:pt x="871" y="1440"/>
                  </a:cubicBezTo>
                  <a:cubicBezTo>
                    <a:pt x="977" y="1440"/>
                    <a:pt x="1076" y="1414"/>
                    <a:pt x="1169" y="1374"/>
                  </a:cubicBezTo>
                  <a:cubicBezTo>
                    <a:pt x="1747" y="1108"/>
                    <a:pt x="1720" y="279"/>
                    <a:pt x="1130" y="46"/>
                  </a:cubicBezTo>
                  <a:cubicBezTo>
                    <a:pt x="1048" y="16"/>
                    <a:pt x="962" y="1"/>
                    <a:pt x="8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0"/>
            <p:cNvSpPr/>
            <p:nvPr/>
          </p:nvSpPr>
          <p:spPr>
            <a:xfrm>
              <a:off x="2164475" y="1885175"/>
              <a:ext cx="30050" cy="23100"/>
            </a:xfrm>
            <a:custGeom>
              <a:avLst/>
              <a:gdLst/>
              <a:ahLst/>
              <a:cxnLst/>
              <a:rect l="l" t="t" r="r" b="b"/>
              <a:pathLst>
                <a:path w="1202" h="924" extrusionOk="0">
                  <a:moveTo>
                    <a:pt x="638" y="1"/>
                  </a:moveTo>
                  <a:cubicBezTo>
                    <a:pt x="578" y="1"/>
                    <a:pt x="511" y="14"/>
                    <a:pt x="452" y="40"/>
                  </a:cubicBezTo>
                  <a:cubicBezTo>
                    <a:pt x="0" y="246"/>
                    <a:pt x="146" y="917"/>
                    <a:pt x="638" y="923"/>
                  </a:cubicBezTo>
                  <a:cubicBezTo>
                    <a:pt x="704" y="923"/>
                    <a:pt x="770" y="910"/>
                    <a:pt x="830" y="884"/>
                  </a:cubicBezTo>
                  <a:cubicBezTo>
                    <a:pt x="1202" y="711"/>
                    <a:pt x="1189" y="180"/>
                    <a:pt x="804" y="27"/>
                  </a:cubicBezTo>
                  <a:cubicBezTo>
                    <a:pt x="750" y="7"/>
                    <a:pt x="697" y="1"/>
                    <a:pt x="63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0"/>
            <p:cNvSpPr/>
            <p:nvPr/>
          </p:nvSpPr>
          <p:spPr>
            <a:xfrm>
              <a:off x="2100400" y="1878875"/>
              <a:ext cx="46000" cy="36050"/>
            </a:xfrm>
            <a:custGeom>
              <a:avLst/>
              <a:gdLst/>
              <a:ahLst/>
              <a:cxnLst/>
              <a:rect l="l" t="t" r="r" b="b"/>
              <a:pathLst>
                <a:path w="1840" h="1442" extrusionOk="0">
                  <a:moveTo>
                    <a:pt x="837" y="0"/>
                  </a:moveTo>
                  <a:cubicBezTo>
                    <a:pt x="346" y="0"/>
                    <a:pt x="1" y="485"/>
                    <a:pt x="160" y="950"/>
                  </a:cubicBezTo>
                  <a:cubicBezTo>
                    <a:pt x="259" y="1242"/>
                    <a:pt x="532" y="1434"/>
                    <a:pt x="837" y="1441"/>
                  </a:cubicBezTo>
                  <a:cubicBezTo>
                    <a:pt x="1601" y="1434"/>
                    <a:pt x="1840" y="405"/>
                    <a:pt x="1156" y="73"/>
                  </a:cubicBezTo>
                  <a:cubicBezTo>
                    <a:pt x="1056" y="20"/>
                    <a:pt x="950" y="0"/>
                    <a:pt x="8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0"/>
            <p:cNvSpPr/>
            <p:nvPr/>
          </p:nvSpPr>
          <p:spPr>
            <a:xfrm>
              <a:off x="2107875" y="1885350"/>
              <a:ext cx="29400" cy="23100"/>
            </a:xfrm>
            <a:custGeom>
              <a:avLst/>
              <a:gdLst/>
              <a:ahLst/>
              <a:cxnLst/>
              <a:rect l="l" t="t" r="r" b="b"/>
              <a:pathLst>
                <a:path w="1176" h="924" extrusionOk="0">
                  <a:moveTo>
                    <a:pt x="538" y="0"/>
                  </a:moveTo>
                  <a:cubicBezTo>
                    <a:pt x="226" y="0"/>
                    <a:pt x="0" y="312"/>
                    <a:pt x="107" y="611"/>
                  </a:cubicBezTo>
                  <a:cubicBezTo>
                    <a:pt x="166" y="797"/>
                    <a:pt x="346" y="916"/>
                    <a:pt x="538" y="923"/>
                  </a:cubicBezTo>
                  <a:cubicBezTo>
                    <a:pt x="591" y="916"/>
                    <a:pt x="638" y="910"/>
                    <a:pt x="691" y="897"/>
                  </a:cubicBezTo>
                  <a:cubicBezTo>
                    <a:pt x="1175" y="724"/>
                    <a:pt x="1056" y="0"/>
                    <a:pt x="53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0"/>
            <p:cNvSpPr/>
            <p:nvPr/>
          </p:nvSpPr>
          <p:spPr>
            <a:xfrm>
              <a:off x="2154225" y="1810850"/>
              <a:ext cx="42125" cy="36025"/>
            </a:xfrm>
            <a:custGeom>
              <a:avLst/>
              <a:gdLst/>
              <a:ahLst/>
              <a:cxnLst/>
              <a:rect l="l" t="t" r="r" b="b"/>
              <a:pathLst>
                <a:path w="1685" h="1441" extrusionOk="0">
                  <a:moveTo>
                    <a:pt x="959" y="0"/>
                  </a:moveTo>
                  <a:cubicBezTo>
                    <a:pt x="783" y="0"/>
                    <a:pt x="603" y="66"/>
                    <a:pt x="457" y="212"/>
                  </a:cubicBezTo>
                  <a:cubicBezTo>
                    <a:pt x="1" y="668"/>
                    <a:pt x="321" y="1440"/>
                    <a:pt x="960" y="1440"/>
                  </a:cubicBezTo>
                  <a:cubicBezTo>
                    <a:pt x="962" y="1440"/>
                    <a:pt x="965" y="1440"/>
                    <a:pt x="968" y="1440"/>
                  </a:cubicBezTo>
                  <a:cubicBezTo>
                    <a:pt x="1366" y="1440"/>
                    <a:pt x="1685" y="1115"/>
                    <a:pt x="1685" y="723"/>
                  </a:cubicBezTo>
                  <a:cubicBezTo>
                    <a:pt x="1685" y="287"/>
                    <a:pt x="1329" y="0"/>
                    <a:pt x="95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0"/>
            <p:cNvSpPr/>
            <p:nvPr/>
          </p:nvSpPr>
          <p:spPr>
            <a:xfrm>
              <a:off x="2163025" y="1817350"/>
              <a:ext cx="26875" cy="23050"/>
            </a:xfrm>
            <a:custGeom>
              <a:avLst/>
              <a:gdLst/>
              <a:ahLst/>
              <a:cxnLst/>
              <a:rect l="l" t="t" r="r" b="b"/>
              <a:pathLst>
                <a:path w="1075" h="922" extrusionOk="0">
                  <a:moveTo>
                    <a:pt x="609" y="1"/>
                  </a:moveTo>
                  <a:cubicBezTo>
                    <a:pt x="495" y="1"/>
                    <a:pt x="379" y="43"/>
                    <a:pt x="284" y="138"/>
                  </a:cubicBezTo>
                  <a:cubicBezTo>
                    <a:pt x="0" y="428"/>
                    <a:pt x="202" y="921"/>
                    <a:pt x="608" y="921"/>
                  </a:cubicBezTo>
                  <a:cubicBezTo>
                    <a:pt x="611" y="921"/>
                    <a:pt x="613" y="921"/>
                    <a:pt x="616" y="921"/>
                  </a:cubicBezTo>
                  <a:cubicBezTo>
                    <a:pt x="868" y="921"/>
                    <a:pt x="1074" y="715"/>
                    <a:pt x="1074" y="463"/>
                  </a:cubicBezTo>
                  <a:cubicBezTo>
                    <a:pt x="1074" y="185"/>
                    <a:pt x="847" y="1"/>
                    <a:pt x="6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0"/>
            <p:cNvSpPr/>
            <p:nvPr/>
          </p:nvSpPr>
          <p:spPr>
            <a:xfrm>
              <a:off x="2100225" y="1809400"/>
              <a:ext cx="39375" cy="35975"/>
            </a:xfrm>
            <a:custGeom>
              <a:avLst/>
              <a:gdLst/>
              <a:ahLst/>
              <a:cxnLst/>
              <a:rect l="l" t="t" r="r" b="b"/>
              <a:pathLst>
                <a:path w="1575" h="1439" extrusionOk="0">
                  <a:moveTo>
                    <a:pt x="788" y="1"/>
                  </a:moveTo>
                  <a:cubicBezTo>
                    <a:pt x="603" y="1"/>
                    <a:pt x="419" y="71"/>
                    <a:pt x="280" y="210"/>
                  </a:cubicBezTo>
                  <a:cubicBezTo>
                    <a:pt x="1" y="489"/>
                    <a:pt x="1" y="947"/>
                    <a:pt x="280" y="1226"/>
                  </a:cubicBezTo>
                  <a:cubicBezTo>
                    <a:pt x="413" y="1365"/>
                    <a:pt x="598" y="1438"/>
                    <a:pt x="791" y="1438"/>
                  </a:cubicBezTo>
                  <a:cubicBezTo>
                    <a:pt x="977" y="1438"/>
                    <a:pt x="1163" y="1365"/>
                    <a:pt x="1296" y="1226"/>
                  </a:cubicBezTo>
                  <a:cubicBezTo>
                    <a:pt x="1574" y="947"/>
                    <a:pt x="1574" y="489"/>
                    <a:pt x="1296" y="210"/>
                  </a:cubicBezTo>
                  <a:cubicBezTo>
                    <a:pt x="1156" y="71"/>
                    <a:pt x="972" y="1"/>
                    <a:pt x="78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0"/>
            <p:cNvSpPr/>
            <p:nvPr/>
          </p:nvSpPr>
          <p:spPr>
            <a:xfrm>
              <a:off x="2107375" y="1815800"/>
              <a:ext cx="25075" cy="23100"/>
            </a:xfrm>
            <a:custGeom>
              <a:avLst/>
              <a:gdLst/>
              <a:ahLst/>
              <a:cxnLst/>
              <a:rect l="l" t="t" r="r" b="b"/>
              <a:pathLst>
                <a:path w="1003" h="924" extrusionOk="0">
                  <a:moveTo>
                    <a:pt x="502" y="0"/>
                  </a:moveTo>
                  <a:cubicBezTo>
                    <a:pt x="385" y="0"/>
                    <a:pt x="269" y="47"/>
                    <a:pt x="180" y="140"/>
                  </a:cubicBezTo>
                  <a:cubicBezTo>
                    <a:pt x="0" y="319"/>
                    <a:pt x="0" y="611"/>
                    <a:pt x="180" y="791"/>
                  </a:cubicBezTo>
                  <a:cubicBezTo>
                    <a:pt x="266" y="877"/>
                    <a:pt x="379" y="923"/>
                    <a:pt x="505" y="923"/>
                  </a:cubicBezTo>
                  <a:cubicBezTo>
                    <a:pt x="624" y="923"/>
                    <a:pt x="744" y="877"/>
                    <a:pt x="824" y="791"/>
                  </a:cubicBezTo>
                  <a:cubicBezTo>
                    <a:pt x="1003" y="611"/>
                    <a:pt x="1003" y="319"/>
                    <a:pt x="824" y="140"/>
                  </a:cubicBezTo>
                  <a:cubicBezTo>
                    <a:pt x="734" y="47"/>
                    <a:pt x="618" y="0"/>
                    <a:pt x="5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0"/>
            <p:cNvSpPr/>
            <p:nvPr/>
          </p:nvSpPr>
          <p:spPr>
            <a:xfrm>
              <a:off x="1761625" y="1651150"/>
              <a:ext cx="456975" cy="103600"/>
            </a:xfrm>
            <a:custGeom>
              <a:avLst/>
              <a:gdLst/>
              <a:ahLst/>
              <a:cxnLst/>
              <a:rect l="l" t="t" r="r" b="b"/>
              <a:pathLst>
                <a:path w="18279" h="4144" extrusionOk="0">
                  <a:moveTo>
                    <a:pt x="824" y="0"/>
                  </a:moveTo>
                  <a:cubicBezTo>
                    <a:pt x="366" y="7"/>
                    <a:pt x="1" y="379"/>
                    <a:pt x="1" y="830"/>
                  </a:cubicBezTo>
                  <a:lnTo>
                    <a:pt x="1" y="4137"/>
                  </a:lnTo>
                  <a:lnTo>
                    <a:pt x="8" y="4137"/>
                  </a:lnTo>
                  <a:lnTo>
                    <a:pt x="18279" y="4143"/>
                  </a:lnTo>
                  <a:lnTo>
                    <a:pt x="18279" y="837"/>
                  </a:lnTo>
                  <a:cubicBezTo>
                    <a:pt x="18279" y="379"/>
                    <a:pt x="17907" y="7"/>
                    <a:pt x="17449" y="7"/>
                  </a:cubicBezTo>
                  <a:lnTo>
                    <a:pt x="82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0"/>
            <p:cNvSpPr/>
            <p:nvPr/>
          </p:nvSpPr>
          <p:spPr>
            <a:xfrm>
              <a:off x="2118825" y="1668525"/>
              <a:ext cx="65425" cy="71775"/>
            </a:xfrm>
            <a:custGeom>
              <a:avLst/>
              <a:gdLst/>
              <a:ahLst/>
              <a:cxnLst/>
              <a:rect l="l" t="t" r="r" b="b"/>
              <a:pathLst>
                <a:path w="2617" h="2871" extrusionOk="0">
                  <a:moveTo>
                    <a:pt x="1318" y="1"/>
                  </a:moveTo>
                  <a:cubicBezTo>
                    <a:pt x="1176" y="1"/>
                    <a:pt x="1033" y="99"/>
                    <a:pt x="1043" y="295"/>
                  </a:cubicBezTo>
                  <a:lnTo>
                    <a:pt x="1043" y="414"/>
                  </a:lnTo>
                  <a:cubicBezTo>
                    <a:pt x="425" y="547"/>
                    <a:pt x="0" y="1125"/>
                    <a:pt x="67" y="1755"/>
                  </a:cubicBezTo>
                  <a:cubicBezTo>
                    <a:pt x="127" y="2386"/>
                    <a:pt x="658" y="2864"/>
                    <a:pt x="1288" y="2871"/>
                  </a:cubicBezTo>
                  <a:cubicBezTo>
                    <a:pt x="1297" y="2871"/>
                    <a:pt x="1306" y="2871"/>
                    <a:pt x="1315" y="2871"/>
                  </a:cubicBezTo>
                  <a:cubicBezTo>
                    <a:pt x="1941" y="2871"/>
                    <a:pt x="2465" y="2404"/>
                    <a:pt x="2543" y="1782"/>
                  </a:cubicBezTo>
                  <a:cubicBezTo>
                    <a:pt x="2616" y="1151"/>
                    <a:pt x="2211" y="567"/>
                    <a:pt x="1594" y="421"/>
                  </a:cubicBezTo>
                  <a:lnTo>
                    <a:pt x="1594" y="295"/>
                  </a:lnTo>
                  <a:cubicBezTo>
                    <a:pt x="1604" y="99"/>
                    <a:pt x="1461" y="1"/>
                    <a:pt x="13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0"/>
            <p:cNvSpPr/>
            <p:nvPr/>
          </p:nvSpPr>
          <p:spPr>
            <a:xfrm>
              <a:off x="1761625" y="1651325"/>
              <a:ext cx="52825" cy="103250"/>
            </a:xfrm>
            <a:custGeom>
              <a:avLst/>
              <a:gdLst/>
              <a:ahLst/>
              <a:cxnLst/>
              <a:rect l="l" t="t" r="r" b="b"/>
              <a:pathLst>
                <a:path w="2113" h="4130" extrusionOk="0">
                  <a:moveTo>
                    <a:pt x="831" y="0"/>
                  </a:moveTo>
                  <a:cubicBezTo>
                    <a:pt x="373" y="0"/>
                    <a:pt x="1" y="372"/>
                    <a:pt x="1" y="830"/>
                  </a:cubicBezTo>
                  <a:lnTo>
                    <a:pt x="1" y="4130"/>
                  </a:lnTo>
                  <a:lnTo>
                    <a:pt x="1289" y="4130"/>
                  </a:lnTo>
                  <a:lnTo>
                    <a:pt x="1289" y="830"/>
                  </a:lnTo>
                  <a:cubicBezTo>
                    <a:pt x="1282" y="372"/>
                    <a:pt x="1654" y="0"/>
                    <a:pt x="211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0"/>
            <p:cNvSpPr/>
            <p:nvPr/>
          </p:nvSpPr>
          <p:spPr>
            <a:xfrm>
              <a:off x="1761475" y="1932825"/>
              <a:ext cx="52800" cy="63250"/>
            </a:xfrm>
            <a:custGeom>
              <a:avLst/>
              <a:gdLst/>
              <a:ahLst/>
              <a:cxnLst/>
              <a:rect l="l" t="t" r="r" b="b"/>
              <a:pathLst>
                <a:path w="2112" h="2530" extrusionOk="0">
                  <a:moveTo>
                    <a:pt x="7" y="0"/>
                  </a:moveTo>
                  <a:lnTo>
                    <a:pt x="7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2112" y="2530"/>
                  </a:lnTo>
                  <a:cubicBezTo>
                    <a:pt x="1653" y="2530"/>
                    <a:pt x="1288" y="2158"/>
                    <a:pt x="1288" y="1700"/>
                  </a:cubicBezTo>
                  <a:lnTo>
                    <a:pt x="128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0"/>
            <p:cNvSpPr/>
            <p:nvPr/>
          </p:nvSpPr>
          <p:spPr>
            <a:xfrm>
              <a:off x="1761625" y="1753550"/>
              <a:ext cx="456800" cy="212150"/>
            </a:xfrm>
            <a:custGeom>
              <a:avLst/>
              <a:gdLst/>
              <a:ahLst/>
              <a:cxnLst/>
              <a:rect l="l" t="t" r="r" b="b"/>
              <a:pathLst>
                <a:path w="18272" h="8486" extrusionOk="0">
                  <a:moveTo>
                    <a:pt x="1" y="1"/>
                  </a:moveTo>
                  <a:lnTo>
                    <a:pt x="1" y="1017"/>
                  </a:lnTo>
                  <a:lnTo>
                    <a:pt x="1" y="8300"/>
                  </a:lnTo>
                  <a:cubicBezTo>
                    <a:pt x="1" y="8399"/>
                    <a:pt x="81" y="8486"/>
                    <a:pt x="187" y="8486"/>
                  </a:cubicBezTo>
                  <a:lnTo>
                    <a:pt x="1282" y="8486"/>
                  </a:lnTo>
                  <a:lnTo>
                    <a:pt x="1282" y="1276"/>
                  </a:lnTo>
                  <a:cubicBezTo>
                    <a:pt x="1282" y="1129"/>
                    <a:pt x="1395" y="1017"/>
                    <a:pt x="1541" y="1017"/>
                  </a:cubicBezTo>
                  <a:lnTo>
                    <a:pt x="18272" y="1023"/>
                  </a:lnTo>
                  <a:lnTo>
                    <a:pt x="18272" y="7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0"/>
            <p:cNvSpPr/>
            <p:nvPr/>
          </p:nvSpPr>
          <p:spPr>
            <a:xfrm>
              <a:off x="2062400" y="1670575"/>
              <a:ext cx="31225" cy="26900"/>
            </a:xfrm>
            <a:custGeom>
              <a:avLst/>
              <a:gdLst/>
              <a:ahLst/>
              <a:cxnLst/>
              <a:rect l="l" t="t" r="r" b="b"/>
              <a:pathLst>
                <a:path w="1249" h="1076" extrusionOk="0">
                  <a:moveTo>
                    <a:pt x="709" y="1"/>
                  </a:moveTo>
                  <a:cubicBezTo>
                    <a:pt x="576" y="1"/>
                    <a:pt x="442" y="50"/>
                    <a:pt x="332" y="160"/>
                  </a:cubicBezTo>
                  <a:cubicBezTo>
                    <a:pt x="0" y="498"/>
                    <a:pt x="239" y="1076"/>
                    <a:pt x="717" y="1076"/>
                  </a:cubicBezTo>
                  <a:cubicBezTo>
                    <a:pt x="1009" y="1076"/>
                    <a:pt x="1248" y="837"/>
                    <a:pt x="1248" y="538"/>
                  </a:cubicBezTo>
                  <a:cubicBezTo>
                    <a:pt x="1248" y="215"/>
                    <a:pt x="984" y="1"/>
                    <a:pt x="7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0"/>
            <p:cNvSpPr/>
            <p:nvPr/>
          </p:nvSpPr>
          <p:spPr>
            <a:xfrm>
              <a:off x="2017400" y="1670575"/>
              <a:ext cx="31400" cy="26900"/>
            </a:xfrm>
            <a:custGeom>
              <a:avLst/>
              <a:gdLst/>
              <a:ahLst/>
              <a:cxnLst/>
              <a:rect l="l" t="t" r="r" b="b"/>
              <a:pathLst>
                <a:path w="1256" h="1076" extrusionOk="0">
                  <a:moveTo>
                    <a:pt x="716" y="1"/>
                  </a:moveTo>
                  <a:cubicBezTo>
                    <a:pt x="584" y="1"/>
                    <a:pt x="449" y="50"/>
                    <a:pt x="340" y="160"/>
                  </a:cubicBezTo>
                  <a:cubicBezTo>
                    <a:pt x="1" y="498"/>
                    <a:pt x="240" y="1076"/>
                    <a:pt x="718" y="1076"/>
                  </a:cubicBezTo>
                  <a:cubicBezTo>
                    <a:pt x="1017" y="1076"/>
                    <a:pt x="1256" y="837"/>
                    <a:pt x="1256" y="538"/>
                  </a:cubicBezTo>
                  <a:cubicBezTo>
                    <a:pt x="1256" y="215"/>
                    <a:pt x="992" y="1"/>
                    <a:pt x="71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0"/>
            <p:cNvSpPr/>
            <p:nvPr/>
          </p:nvSpPr>
          <p:spPr>
            <a:xfrm>
              <a:off x="2113025" y="1671575"/>
              <a:ext cx="62425" cy="62750"/>
            </a:xfrm>
            <a:custGeom>
              <a:avLst/>
              <a:gdLst/>
              <a:ahLst/>
              <a:cxnLst/>
              <a:rect l="l" t="t" r="r" b="b"/>
              <a:pathLst>
                <a:path w="2497" h="2510" extrusionOk="0">
                  <a:moveTo>
                    <a:pt x="1248" y="0"/>
                  </a:moveTo>
                  <a:cubicBezTo>
                    <a:pt x="558" y="0"/>
                    <a:pt x="0" y="564"/>
                    <a:pt x="0" y="1255"/>
                  </a:cubicBezTo>
                  <a:cubicBezTo>
                    <a:pt x="0" y="1952"/>
                    <a:pt x="558" y="2510"/>
                    <a:pt x="1248" y="2510"/>
                  </a:cubicBezTo>
                  <a:cubicBezTo>
                    <a:pt x="1939" y="2510"/>
                    <a:pt x="2496" y="1952"/>
                    <a:pt x="2496" y="1255"/>
                  </a:cubicBezTo>
                  <a:cubicBezTo>
                    <a:pt x="2496" y="564"/>
                    <a:pt x="1939" y="0"/>
                    <a:pt x="1248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0"/>
            <p:cNvSpPr/>
            <p:nvPr/>
          </p:nvSpPr>
          <p:spPr>
            <a:xfrm>
              <a:off x="2127450" y="1686175"/>
              <a:ext cx="33400" cy="33550"/>
            </a:xfrm>
            <a:custGeom>
              <a:avLst/>
              <a:gdLst/>
              <a:ahLst/>
              <a:cxnLst/>
              <a:rect l="l" t="t" r="r" b="b"/>
              <a:pathLst>
                <a:path w="1336" h="1342" extrusionOk="0">
                  <a:moveTo>
                    <a:pt x="671" y="0"/>
                  </a:moveTo>
                  <a:cubicBezTo>
                    <a:pt x="299" y="0"/>
                    <a:pt x="1" y="306"/>
                    <a:pt x="1" y="671"/>
                  </a:cubicBezTo>
                  <a:cubicBezTo>
                    <a:pt x="1" y="1043"/>
                    <a:pt x="299" y="1341"/>
                    <a:pt x="671" y="1341"/>
                  </a:cubicBezTo>
                  <a:cubicBezTo>
                    <a:pt x="1036" y="1341"/>
                    <a:pt x="1335" y="1043"/>
                    <a:pt x="1335" y="671"/>
                  </a:cubicBezTo>
                  <a:cubicBezTo>
                    <a:pt x="1335" y="306"/>
                    <a:pt x="1036" y="0"/>
                    <a:pt x="67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0"/>
            <p:cNvSpPr/>
            <p:nvPr/>
          </p:nvSpPr>
          <p:spPr>
            <a:xfrm>
              <a:off x="2124125" y="1688000"/>
              <a:ext cx="34900" cy="31875"/>
            </a:xfrm>
            <a:custGeom>
              <a:avLst/>
              <a:gdLst/>
              <a:ahLst/>
              <a:cxnLst/>
              <a:rect l="l" t="t" r="r" b="b"/>
              <a:pathLst>
                <a:path w="1396" h="1275" extrusionOk="0">
                  <a:moveTo>
                    <a:pt x="499" y="0"/>
                  </a:moveTo>
                  <a:lnTo>
                    <a:pt x="499" y="0"/>
                  </a:lnTo>
                  <a:cubicBezTo>
                    <a:pt x="87" y="206"/>
                    <a:pt x="1" y="751"/>
                    <a:pt x="320" y="1076"/>
                  </a:cubicBezTo>
                  <a:cubicBezTo>
                    <a:pt x="454" y="1210"/>
                    <a:pt x="626" y="1274"/>
                    <a:pt x="796" y="1274"/>
                  </a:cubicBezTo>
                  <a:cubicBezTo>
                    <a:pt x="1037" y="1274"/>
                    <a:pt x="1274" y="1145"/>
                    <a:pt x="1395" y="903"/>
                  </a:cubicBezTo>
                  <a:lnTo>
                    <a:pt x="1395" y="903"/>
                  </a:lnTo>
                  <a:cubicBezTo>
                    <a:pt x="1302" y="956"/>
                    <a:pt x="1196" y="976"/>
                    <a:pt x="1096" y="976"/>
                  </a:cubicBezTo>
                  <a:cubicBezTo>
                    <a:pt x="592" y="976"/>
                    <a:pt x="273" y="445"/>
                    <a:pt x="49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0"/>
            <p:cNvSpPr/>
            <p:nvPr/>
          </p:nvSpPr>
          <p:spPr>
            <a:xfrm>
              <a:off x="1870350" y="1703775"/>
              <a:ext cx="21925" cy="24575"/>
            </a:xfrm>
            <a:custGeom>
              <a:avLst/>
              <a:gdLst/>
              <a:ahLst/>
              <a:cxnLst/>
              <a:rect l="l" t="t" r="r" b="b"/>
              <a:pathLst>
                <a:path w="877" h="983" extrusionOk="0">
                  <a:moveTo>
                    <a:pt x="313" y="0"/>
                  </a:moveTo>
                  <a:cubicBezTo>
                    <a:pt x="140" y="0"/>
                    <a:pt x="1" y="146"/>
                    <a:pt x="1" y="319"/>
                  </a:cubicBezTo>
                  <a:lnTo>
                    <a:pt x="1" y="664"/>
                  </a:lnTo>
                  <a:cubicBezTo>
                    <a:pt x="1" y="837"/>
                    <a:pt x="140" y="976"/>
                    <a:pt x="313" y="983"/>
                  </a:cubicBezTo>
                  <a:lnTo>
                    <a:pt x="565" y="983"/>
                  </a:lnTo>
                  <a:cubicBezTo>
                    <a:pt x="738" y="983"/>
                    <a:pt x="877" y="837"/>
                    <a:pt x="877" y="664"/>
                  </a:cubicBezTo>
                  <a:lnTo>
                    <a:pt x="877" y="319"/>
                  </a:lnTo>
                  <a:cubicBezTo>
                    <a:pt x="877" y="146"/>
                    <a:pt x="738" y="0"/>
                    <a:pt x="565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0"/>
            <p:cNvSpPr/>
            <p:nvPr/>
          </p:nvSpPr>
          <p:spPr>
            <a:xfrm>
              <a:off x="1788350" y="1677050"/>
              <a:ext cx="57800" cy="54450"/>
            </a:xfrm>
            <a:custGeom>
              <a:avLst/>
              <a:gdLst/>
              <a:ahLst/>
              <a:cxnLst/>
              <a:rect l="l" t="t" r="r" b="b"/>
              <a:pathLst>
                <a:path w="2312" h="2178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lnTo>
                    <a:pt x="1" y="1846"/>
                  </a:lnTo>
                  <a:cubicBezTo>
                    <a:pt x="1" y="2025"/>
                    <a:pt x="147" y="2178"/>
                    <a:pt x="333" y="2178"/>
                  </a:cubicBezTo>
                  <a:lnTo>
                    <a:pt x="1979" y="2178"/>
                  </a:lnTo>
                  <a:cubicBezTo>
                    <a:pt x="2159" y="2178"/>
                    <a:pt x="2311" y="2025"/>
                    <a:pt x="2311" y="1839"/>
                  </a:cubicBezTo>
                  <a:lnTo>
                    <a:pt x="2311" y="339"/>
                  </a:lnTo>
                  <a:cubicBezTo>
                    <a:pt x="2311" y="153"/>
                    <a:pt x="2159" y="0"/>
                    <a:pt x="197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0"/>
            <p:cNvSpPr/>
            <p:nvPr/>
          </p:nvSpPr>
          <p:spPr>
            <a:xfrm>
              <a:off x="1809275" y="1835375"/>
              <a:ext cx="13800" cy="106300"/>
            </a:xfrm>
            <a:custGeom>
              <a:avLst/>
              <a:gdLst/>
              <a:ahLst/>
              <a:cxnLst/>
              <a:rect l="l" t="t" r="r" b="b"/>
              <a:pathLst>
                <a:path w="552" h="4252" extrusionOk="0">
                  <a:moveTo>
                    <a:pt x="0" y="1"/>
                  </a:moveTo>
                  <a:lnTo>
                    <a:pt x="0" y="3978"/>
                  </a:lnTo>
                  <a:cubicBezTo>
                    <a:pt x="0" y="4160"/>
                    <a:pt x="138" y="4252"/>
                    <a:pt x="276" y="4252"/>
                  </a:cubicBezTo>
                  <a:cubicBezTo>
                    <a:pt x="414" y="4252"/>
                    <a:pt x="551" y="4160"/>
                    <a:pt x="551" y="3978"/>
                  </a:cubicBezTo>
                  <a:lnTo>
                    <a:pt x="55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0"/>
            <p:cNvSpPr/>
            <p:nvPr/>
          </p:nvSpPr>
          <p:spPr>
            <a:xfrm>
              <a:off x="1809025" y="1803100"/>
              <a:ext cx="14300" cy="26500"/>
            </a:xfrm>
            <a:custGeom>
              <a:avLst/>
              <a:gdLst/>
              <a:ahLst/>
              <a:cxnLst/>
              <a:rect l="l" t="t" r="r" b="b"/>
              <a:pathLst>
                <a:path w="572" h="1060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060"/>
                  </a:lnTo>
                  <a:lnTo>
                    <a:pt x="561" y="1060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0"/>
            <p:cNvSpPr/>
            <p:nvPr/>
          </p:nvSpPr>
          <p:spPr>
            <a:xfrm>
              <a:off x="1871425" y="1863425"/>
              <a:ext cx="14300" cy="78625"/>
            </a:xfrm>
            <a:custGeom>
              <a:avLst/>
              <a:gdLst/>
              <a:ahLst/>
              <a:cxnLst/>
              <a:rect l="l" t="t" r="r" b="b"/>
              <a:pathLst>
                <a:path w="572" h="3145" extrusionOk="0">
                  <a:moveTo>
                    <a:pt x="11" y="1"/>
                  </a:moveTo>
                  <a:lnTo>
                    <a:pt x="11" y="2856"/>
                  </a:lnTo>
                  <a:cubicBezTo>
                    <a:pt x="1" y="3048"/>
                    <a:pt x="144" y="3145"/>
                    <a:pt x="286" y="3145"/>
                  </a:cubicBezTo>
                  <a:cubicBezTo>
                    <a:pt x="429" y="3145"/>
                    <a:pt x="572" y="3048"/>
                    <a:pt x="562" y="2856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0"/>
            <p:cNvSpPr/>
            <p:nvPr/>
          </p:nvSpPr>
          <p:spPr>
            <a:xfrm>
              <a:off x="1871425" y="1803100"/>
              <a:ext cx="14300" cy="59700"/>
            </a:xfrm>
            <a:custGeom>
              <a:avLst/>
              <a:gdLst/>
              <a:ahLst/>
              <a:cxnLst/>
              <a:rect l="l" t="t" r="r" b="b"/>
              <a:pathLst>
                <a:path w="572" h="2388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387"/>
                  </a:lnTo>
                  <a:lnTo>
                    <a:pt x="562" y="2387"/>
                  </a:ln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0"/>
            <p:cNvSpPr/>
            <p:nvPr/>
          </p:nvSpPr>
          <p:spPr>
            <a:xfrm>
              <a:off x="1933750" y="1835375"/>
              <a:ext cx="14300" cy="106675"/>
            </a:xfrm>
            <a:custGeom>
              <a:avLst/>
              <a:gdLst/>
              <a:ahLst/>
              <a:cxnLst/>
              <a:rect l="l" t="t" r="r" b="b"/>
              <a:pathLst>
                <a:path w="572" h="4267" extrusionOk="0">
                  <a:moveTo>
                    <a:pt x="14" y="1"/>
                  </a:moveTo>
                  <a:lnTo>
                    <a:pt x="14" y="3978"/>
                  </a:lnTo>
                  <a:cubicBezTo>
                    <a:pt x="1" y="4170"/>
                    <a:pt x="144" y="4267"/>
                    <a:pt x="286" y="4267"/>
                  </a:cubicBezTo>
                  <a:cubicBezTo>
                    <a:pt x="429" y="4267"/>
                    <a:pt x="572" y="4170"/>
                    <a:pt x="558" y="3978"/>
                  </a:cubicBezTo>
                  <a:lnTo>
                    <a:pt x="558" y="8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0"/>
            <p:cNvSpPr/>
            <p:nvPr/>
          </p:nvSpPr>
          <p:spPr>
            <a:xfrm>
              <a:off x="1933675" y="1803100"/>
              <a:ext cx="14300" cy="27825"/>
            </a:xfrm>
            <a:custGeom>
              <a:avLst/>
              <a:gdLst/>
              <a:ahLst/>
              <a:cxnLst/>
              <a:rect l="l" t="t" r="r" b="b"/>
              <a:pathLst>
                <a:path w="572" h="1113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113"/>
                  </a:lnTo>
                  <a:lnTo>
                    <a:pt x="561" y="1113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0"/>
            <p:cNvSpPr/>
            <p:nvPr/>
          </p:nvSpPr>
          <p:spPr>
            <a:xfrm>
              <a:off x="1996075" y="1912725"/>
              <a:ext cx="14300" cy="29450"/>
            </a:xfrm>
            <a:custGeom>
              <a:avLst/>
              <a:gdLst/>
              <a:ahLst/>
              <a:cxnLst/>
              <a:rect l="l" t="t" r="r" b="b"/>
              <a:pathLst>
                <a:path w="572" h="1178" extrusionOk="0">
                  <a:moveTo>
                    <a:pt x="11" y="1"/>
                  </a:moveTo>
                  <a:lnTo>
                    <a:pt x="11" y="884"/>
                  </a:lnTo>
                  <a:cubicBezTo>
                    <a:pt x="1" y="1080"/>
                    <a:pt x="144" y="1177"/>
                    <a:pt x="286" y="1177"/>
                  </a:cubicBezTo>
                  <a:cubicBezTo>
                    <a:pt x="429" y="1177"/>
                    <a:pt x="572" y="1080"/>
                    <a:pt x="562" y="884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0"/>
            <p:cNvSpPr/>
            <p:nvPr/>
          </p:nvSpPr>
          <p:spPr>
            <a:xfrm>
              <a:off x="1996325" y="1803475"/>
              <a:ext cx="13800" cy="105300"/>
            </a:xfrm>
            <a:custGeom>
              <a:avLst/>
              <a:gdLst/>
              <a:ahLst/>
              <a:cxnLst/>
              <a:rect l="l" t="t" r="r" b="b"/>
              <a:pathLst>
                <a:path w="552" h="4212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4211"/>
                  </a:lnTo>
                  <a:lnTo>
                    <a:pt x="552" y="4211"/>
                  </a:ln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0"/>
            <p:cNvSpPr/>
            <p:nvPr/>
          </p:nvSpPr>
          <p:spPr>
            <a:xfrm>
              <a:off x="2058500" y="1861775"/>
              <a:ext cx="14300" cy="80400"/>
            </a:xfrm>
            <a:custGeom>
              <a:avLst/>
              <a:gdLst/>
              <a:ahLst/>
              <a:cxnLst/>
              <a:rect l="l" t="t" r="r" b="b"/>
              <a:pathLst>
                <a:path w="572" h="3216" extrusionOk="0">
                  <a:moveTo>
                    <a:pt x="10" y="1"/>
                  </a:moveTo>
                  <a:lnTo>
                    <a:pt x="10" y="2922"/>
                  </a:lnTo>
                  <a:cubicBezTo>
                    <a:pt x="0" y="3118"/>
                    <a:pt x="143" y="3215"/>
                    <a:pt x="286" y="3215"/>
                  </a:cubicBezTo>
                  <a:cubicBezTo>
                    <a:pt x="428" y="3215"/>
                    <a:pt x="571" y="3118"/>
                    <a:pt x="561" y="2922"/>
                  </a:cubicBezTo>
                  <a:lnTo>
                    <a:pt x="56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0"/>
            <p:cNvSpPr/>
            <p:nvPr/>
          </p:nvSpPr>
          <p:spPr>
            <a:xfrm>
              <a:off x="2058500" y="1803100"/>
              <a:ext cx="14300" cy="61025"/>
            </a:xfrm>
            <a:custGeom>
              <a:avLst/>
              <a:gdLst/>
              <a:ahLst/>
              <a:cxnLst/>
              <a:rect l="l" t="t" r="r" b="b"/>
              <a:pathLst>
                <a:path w="572" h="2441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2440"/>
                  </a:lnTo>
                  <a:lnTo>
                    <a:pt x="561" y="2440"/>
                  </a:lnTo>
                  <a:lnTo>
                    <a:pt x="561" y="289"/>
                  </a:lnTo>
                  <a:cubicBezTo>
                    <a:pt x="571" y="97"/>
                    <a:pt x="428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0"/>
            <p:cNvSpPr/>
            <p:nvPr/>
          </p:nvSpPr>
          <p:spPr>
            <a:xfrm>
              <a:off x="180662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0"/>
            <p:cNvSpPr/>
            <p:nvPr/>
          </p:nvSpPr>
          <p:spPr>
            <a:xfrm>
              <a:off x="1868850" y="1771975"/>
              <a:ext cx="19300" cy="19450"/>
            </a:xfrm>
            <a:custGeom>
              <a:avLst/>
              <a:gdLst/>
              <a:ahLst/>
              <a:cxnLst/>
              <a:rect l="l" t="t" r="r" b="b"/>
              <a:pathLst>
                <a:path w="772" h="778" extrusionOk="0">
                  <a:moveTo>
                    <a:pt x="386" y="1"/>
                  </a:moveTo>
                  <a:cubicBezTo>
                    <a:pt x="173" y="1"/>
                    <a:pt x="1" y="180"/>
                    <a:pt x="1" y="392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2"/>
                  </a:cubicBezTo>
                  <a:cubicBezTo>
                    <a:pt x="771" y="180"/>
                    <a:pt x="598" y="1"/>
                    <a:pt x="386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0"/>
            <p:cNvSpPr/>
            <p:nvPr/>
          </p:nvSpPr>
          <p:spPr>
            <a:xfrm>
              <a:off x="193127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80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80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0"/>
            <p:cNvSpPr/>
            <p:nvPr/>
          </p:nvSpPr>
          <p:spPr>
            <a:xfrm>
              <a:off x="1993675" y="1772150"/>
              <a:ext cx="19275" cy="19275"/>
            </a:xfrm>
            <a:custGeom>
              <a:avLst/>
              <a:gdLst/>
              <a:ahLst/>
              <a:cxnLst/>
              <a:rect l="l" t="t" r="r" b="b"/>
              <a:pathLst>
                <a:path w="771" h="771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0"/>
            <p:cNvSpPr/>
            <p:nvPr/>
          </p:nvSpPr>
          <p:spPr>
            <a:xfrm>
              <a:off x="2056075" y="1772150"/>
              <a:ext cx="19300" cy="19275"/>
            </a:xfrm>
            <a:custGeom>
              <a:avLst/>
              <a:gdLst/>
              <a:ahLst/>
              <a:cxnLst/>
              <a:rect l="l" t="t" r="r" b="b"/>
              <a:pathLst>
                <a:path w="772" h="771" extrusionOk="0">
                  <a:moveTo>
                    <a:pt x="386" y="0"/>
                  </a:moveTo>
                  <a:cubicBezTo>
                    <a:pt x="167" y="0"/>
                    <a:pt x="1" y="173"/>
                    <a:pt x="1" y="385"/>
                  </a:cubicBezTo>
                  <a:cubicBezTo>
                    <a:pt x="1" y="598"/>
                    <a:pt x="167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0"/>
            <p:cNvSpPr/>
            <p:nvPr/>
          </p:nvSpPr>
          <p:spPr>
            <a:xfrm>
              <a:off x="2118150" y="1800850"/>
              <a:ext cx="28750" cy="27600"/>
            </a:xfrm>
            <a:custGeom>
              <a:avLst/>
              <a:gdLst/>
              <a:ahLst/>
              <a:cxnLst/>
              <a:rect l="l" t="t" r="r" b="b"/>
              <a:pathLst>
                <a:path w="1150" h="1104" extrusionOk="0">
                  <a:moveTo>
                    <a:pt x="845" y="1"/>
                  </a:moveTo>
                  <a:cubicBezTo>
                    <a:pt x="774" y="1"/>
                    <a:pt x="705" y="28"/>
                    <a:pt x="652" y="81"/>
                  </a:cubicBezTo>
                  <a:lnTo>
                    <a:pt x="107" y="632"/>
                  </a:lnTo>
                  <a:cubicBezTo>
                    <a:pt x="1" y="738"/>
                    <a:pt x="1" y="911"/>
                    <a:pt x="107" y="1023"/>
                  </a:cubicBezTo>
                  <a:cubicBezTo>
                    <a:pt x="160" y="1070"/>
                    <a:pt x="227" y="1103"/>
                    <a:pt x="300" y="1103"/>
                  </a:cubicBezTo>
                  <a:cubicBezTo>
                    <a:pt x="373" y="1103"/>
                    <a:pt x="446" y="1070"/>
                    <a:pt x="499" y="1023"/>
                  </a:cubicBezTo>
                  <a:lnTo>
                    <a:pt x="1043" y="472"/>
                  </a:lnTo>
                  <a:cubicBezTo>
                    <a:pt x="1149" y="366"/>
                    <a:pt x="1149" y="187"/>
                    <a:pt x="1043" y="81"/>
                  </a:cubicBezTo>
                  <a:cubicBezTo>
                    <a:pt x="987" y="28"/>
                    <a:pt x="915" y="1"/>
                    <a:pt x="84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0"/>
            <p:cNvSpPr/>
            <p:nvPr/>
          </p:nvSpPr>
          <p:spPr>
            <a:xfrm>
              <a:off x="2171275" y="1793975"/>
              <a:ext cx="14375" cy="33475"/>
            </a:xfrm>
            <a:custGeom>
              <a:avLst/>
              <a:gdLst/>
              <a:ahLst/>
              <a:cxnLst/>
              <a:rect l="l" t="t" r="r" b="b"/>
              <a:pathLst>
                <a:path w="575" h="1339" extrusionOk="0">
                  <a:moveTo>
                    <a:pt x="287" y="0"/>
                  </a:moveTo>
                  <a:cubicBezTo>
                    <a:pt x="143" y="0"/>
                    <a:pt x="0" y="97"/>
                    <a:pt x="14" y="289"/>
                  </a:cubicBezTo>
                  <a:lnTo>
                    <a:pt x="14" y="1066"/>
                  </a:lnTo>
                  <a:cubicBezTo>
                    <a:pt x="14" y="1219"/>
                    <a:pt x="133" y="1338"/>
                    <a:pt x="286" y="1338"/>
                  </a:cubicBezTo>
                  <a:cubicBezTo>
                    <a:pt x="439" y="1338"/>
                    <a:pt x="565" y="1219"/>
                    <a:pt x="565" y="1066"/>
                  </a:cubicBezTo>
                  <a:lnTo>
                    <a:pt x="565" y="289"/>
                  </a:lnTo>
                  <a:cubicBezTo>
                    <a:pt x="575" y="97"/>
                    <a:pt x="430" y="0"/>
                    <a:pt x="28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0"/>
            <p:cNvSpPr/>
            <p:nvPr/>
          </p:nvSpPr>
          <p:spPr>
            <a:xfrm>
              <a:off x="2104725" y="1863750"/>
              <a:ext cx="21750" cy="32250"/>
            </a:xfrm>
            <a:custGeom>
              <a:avLst/>
              <a:gdLst/>
              <a:ahLst/>
              <a:cxnLst/>
              <a:rect l="l" t="t" r="r" b="b"/>
              <a:pathLst>
                <a:path w="870" h="1290" extrusionOk="0">
                  <a:moveTo>
                    <a:pt x="308" y="1"/>
                  </a:moveTo>
                  <a:cubicBezTo>
                    <a:pt x="279" y="1"/>
                    <a:pt x="249" y="5"/>
                    <a:pt x="219" y="14"/>
                  </a:cubicBezTo>
                  <a:cubicBezTo>
                    <a:pt x="73" y="68"/>
                    <a:pt x="0" y="220"/>
                    <a:pt x="47" y="366"/>
                  </a:cubicBezTo>
                  <a:lnTo>
                    <a:pt x="299" y="1097"/>
                  </a:lnTo>
                  <a:cubicBezTo>
                    <a:pt x="339" y="1209"/>
                    <a:pt x="438" y="1283"/>
                    <a:pt x="558" y="1289"/>
                  </a:cubicBezTo>
                  <a:cubicBezTo>
                    <a:pt x="591" y="1283"/>
                    <a:pt x="618" y="1283"/>
                    <a:pt x="651" y="1269"/>
                  </a:cubicBezTo>
                  <a:cubicBezTo>
                    <a:pt x="790" y="1223"/>
                    <a:pt x="870" y="1063"/>
                    <a:pt x="817" y="917"/>
                  </a:cubicBezTo>
                  <a:lnTo>
                    <a:pt x="571" y="187"/>
                  </a:lnTo>
                  <a:cubicBezTo>
                    <a:pt x="529" y="71"/>
                    <a:pt x="423" y="1"/>
                    <a:pt x="30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0"/>
            <p:cNvSpPr/>
            <p:nvPr/>
          </p:nvSpPr>
          <p:spPr>
            <a:xfrm>
              <a:off x="2161475" y="1864450"/>
              <a:ext cx="23425" cy="31550"/>
            </a:xfrm>
            <a:custGeom>
              <a:avLst/>
              <a:gdLst/>
              <a:ahLst/>
              <a:cxnLst/>
              <a:rect l="l" t="t" r="r" b="b"/>
              <a:pathLst>
                <a:path w="937" h="1262" extrusionOk="0">
                  <a:moveTo>
                    <a:pt x="313" y="0"/>
                  </a:moveTo>
                  <a:cubicBezTo>
                    <a:pt x="275" y="0"/>
                    <a:pt x="237" y="9"/>
                    <a:pt x="200" y="26"/>
                  </a:cubicBezTo>
                  <a:cubicBezTo>
                    <a:pt x="60" y="86"/>
                    <a:pt x="1" y="252"/>
                    <a:pt x="60" y="391"/>
                  </a:cubicBezTo>
                  <a:lnTo>
                    <a:pt x="379" y="1095"/>
                  </a:lnTo>
                  <a:cubicBezTo>
                    <a:pt x="419" y="1195"/>
                    <a:pt x="519" y="1261"/>
                    <a:pt x="625" y="1261"/>
                  </a:cubicBezTo>
                  <a:cubicBezTo>
                    <a:pt x="665" y="1261"/>
                    <a:pt x="704" y="1255"/>
                    <a:pt x="738" y="1235"/>
                  </a:cubicBezTo>
                  <a:cubicBezTo>
                    <a:pt x="877" y="1175"/>
                    <a:pt x="937" y="1009"/>
                    <a:pt x="877" y="869"/>
                  </a:cubicBezTo>
                  <a:lnTo>
                    <a:pt x="565" y="166"/>
                  </a:lnTo>
                  <a:cubicBezTo>
                    <a:pt x="516" y="63"/>
                    <a:pt x="418" y="0"/>
                    <a:pt x="31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0"/>
            <p:cNvSpPr/>
            <p:nvPr/>
          </p:nvSpPr>
          <p:spPr>
            <a:xfrm>
              <a:off x="2137425" y="1662050"/>
              <a:ext cx="14300" cy="36425"/>
            </a:xfrm>
            <a:custGeom>
              <a:avLst/>
              <a:gdLst/>
              <a:ahLst/>
              <a:cxnLst/>
              <a:rect l="l" t="t" r="r" b="b"/>
              <a:pathLst>
                <a:path w="572" h="1457" extrusionOk="0">
                  <a:moveTo>
                    <a:pt x="286" y="1"/>
                  </a:moveTo>
                  <a:cubicBezTo>
                    <a:pt x="143" y="1"/>
                    <a:pt x="0" y="99"/>
                    <a:pt x="13" y="295"/>
                  </a:cubicBezTo>
                  <a:lnTo>
                    <a:pt x="13" y="1178"/>
                  </a:lnTo>
                  <a:cubicBezTo>
                    <a:pt x="13" y="1330"/>
                    <a:pt x="133" y="1450"/>
                    <a:pt x="286" y="1457"/>
                  </a:cubicBezTo>
                  <a:cubicBezTo>
                    <a:pt x="438" y="1450"/>
                    <a:pt x="558" y="1330"/>
                    <a:pt x="558" y="1178"/>
                  </a:cubicBezTo>
                  <a:lnTo>
                    <a:pt x="558" y="295"/>
                  </a:lnTo>
                  <a:cubicBezTo>
                    <a:pt x="571" y="99"/>
                    <a:pt x="428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0"/>
            <p:cNvSpPr/>
            <p:nvPr/>
          </p:nvSpPr>
          <p:spPr>
            <a:xfrm>
              <a:off x="1910675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030" y="552"/>
                  </a:lnTo>
                  <a:cubicBezTo>
                    <a:pt x="1382" y="532"/>
                    <a:pt x="1382" y="21"/>
                    <a:pt x="1030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0"/>
            <p:cNvSpPr/>
            <p:nvPr/>
          </p:nvSpPr>
          <p:spPr>
            <a:xfrm>
              <a:off x="1911025" y="1704750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0"/>
            <p:cNvSpPr/>
            <p:nvPr/>
          </p:nvSpPr>
          <p:spPr>
            <a:xfrm>
              <a:off x="1911025" y="1685350"/>
              <a:ext cx="34050" cy="13950"/>
            </a:xfrm>
            <a:custGeom>
              <a:avLst/>
              <a:gdLst/>
              <a:ahLst/>
              <a:cxnLst/>
              <a:rect l="l" t="t" r="r" b="b"/>
              <a:pathLst>
                <a:path w="1362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009" y="558"/>
                  </a:lnTo>
                  <a:cubicBezTo>
                    <a:pt x="1361" y="538"/>
                    <a:pt x="1361" y="20"/>
                    <a:pt x="1009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0"/>
            <p:cNvSpPr/>
            <p:nvPr/>
          </p:nvSpPr>
          <p:spPr>
            <a:xfrm>
              <a:off x="19477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0"/>
            <p:cNvSpPr/>
            <p:nvPr/>
          </p:nvSpPr>
          <p:spPr>
            <a:xfrm>
              <a:off x="1947700" y="17047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62" y="532"/>
                    <a:pt x="1362" y="21"/>
                    <a:pt x="101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0"/>
            <p:cNvSpPr/>
            <p:nvPr/>
          </p:nvSpPr>
          <p:spPr>
            <a:xfrm>
              <a:off x="1947200" y="1685350"/>
              <a:ext cx="34550" cy="13950"/>
            </a:xfrm>
            <a:custGeom>
              <a:avLst/>
              <a:gdLst/>
              <a:ahLst/>
              <a:cxnLst/>
              <a:rect l="l" t="t" r="r" b="b"/>
              <a:pathLst>
                <a:path w="1382" h="558" extrusionOk="0">
                  <a:moveTo>
                    <a:pt x="372" y="0"/>
                  </a:moveTo>
                  <a:cubicBezTo>
                    <a:pt x="1" y="7"/>
                    <a:pt x="1" y="558"/>
                    <a:pt x="372" y="558"/>
                  </a:cubicBezTo>
                  <a:lnTo>
                    <a:pt x="1036" y="558"/>
                  </a:lnTo>
                  <a:cubicBezTo>
                    <a:pt x="1382" y="538"/>
                    <a:pt x="1382" y="20"/>
                    <a:pt x="1036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0"/>
            <p:cNvSpPr/>
            <p:nvPr/>
          </p:nvSpPr>
          <p:spPr>
            <a:xfrm>
              <a:off x="1947700" y="1666075"/>
              <a:ext cx="34550" cy="13825"/>
            </a:xfrm>
            <a:custGeom>
              <a:avLst/>
              <a:gdLst/>
              <a:ahLst/>
              <a:cxnLst/>
              <a:rect l="l" t="t" r="r" b="b"/>
              <a:pathLst>
                <a:path w="1382" h="553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0"/>
            <p:cNvSpPr/>
            <p:nvPr/>
          </p:nvSpPr>
          <p:spPr>
            <a:xfrm>
              <a:off x="1984375" y="172417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1017" y="552"/>
                  </a:lnTo>
                  <a:cubicBezTo>
                    <a:pt x="1362" y="532"/>
                    <a:pt x="1362" y="21"/>
                    <a:pt x="101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0"/>
            <p:cNvSpPr/>
            <p:nvPr/>
          </p:nvSpPr>
          <p:spPr>
            <a:xfrm>
              <a:off x="20224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1036" y="552"/>
                  </a:lnTo>
                  <a:cubicBezTo>
                    <a:pt x="1381" y="532"/>
                    <a:pt x="1381" y="21"/>
                    <a:pt x="1036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0"/>
            <p:cNvSpPr/>
            <p:nvPr/>
          </p:nvSpPr>
          <p:spPr>
            <a:xfrm>
              <a:off x="1983875" y="1704750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373" y="1"/>
                  </a:moveTo>
                  <a:cubicBezTo>
                    <a:pt x="1" y="1"/>
                    <a:pt x="1" y="552"/>
                    <a:pt x="373" y="559"/>
                  </a:cubicBezTo>
                  <a:lnTo>
                    <a:pt x="1030" y="559"/>
                  </a:lnTo>
                  <a:cubicBezTo>
                    <a:pt x="1382" y="539"/>
                    <a:pt x="1382" y="21"/>
                    <a:pt x="103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0"/>
            <p:cNvSpPr/>
            <p:nvPr/>
          </p:nvSpPr>
          <p:spPr>
            <a:xfrm>
              <a:off x="1863050" y="1676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0"/>
            <p:cNvSpPr/>
            <p:nvPr/>
          </p:nvSpPr>
          <p:spPr>
            <a:xfrm>
              <a:off x="1883625" y="1677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0"/>
            <p:cNvSpPr/>
            <p:nvPr/>
          </p:nvSpPr>
          <p:spPr>
            <a:xfrm>
              <a:off x="1858725" y="1852325"/>
              <a:ext cx="39550" cy="21250"/>
            </a:xfrm>
            <a:custGeom>
              <a:avLst/>
              <a:gdLst/>
              <a:ahLst/>
              <a:cxnLst/>
              <a:rect l="l" t="t" r="r" b="b"/>
              <a:pathLst>
                <a:path w="1582" h="850" extrusionOk="0">
                  <a:moveTo>
                    <a:pt x="240" y="0"/>
                  </a:moveTo>
                  <a:cubicBezTo>
                    <a:pt x="107" y="0"/>
                    <a:pt x="1" y="106"/>
                    <a:pt x="1" y="239"/>
                  </a:cubicBezTo>
                  <a:lnTo>
                    <a:pt x="1" y="604"/>
                  </a:lnTo>
                  <a:cubicBezTo>
                    <a:pt x="1" y="737"/>
                    <a:pt x="107" y="843"/>
                    <a:pt x="240" y="850"/>
                  </a:cubicBezTo>
                  <a:lnTo>
                    <a:pt x="1335" y="850"/>
                  </a:lnTo>
                  <a:cubicBezTo>
                    <a:pt x="1468" y="850"/>
                    <a:pt x="1581" y="737"/>
                    <a:pt x="1581" y="604"/>
                  </a:cubicBezTo>
                  <a:lnTo>
                    <a:pt x="1581" y="239"/>
                  </a:lnTo>
                  <a:cubicBezTo>
                    <a:pt x="1581" y="106"/>
                    <a:pt x="1468" y="0"/>
                    <a:pt x="13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0"/>
            <p:cNvSpPr/>
            <p:nvPr/>
          </p:nvSpPr>
          <p:spPr>
            <a:xfrm>
              <a:off x="1921150" y="1824600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46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41" y="850"/>
                  </a:lnTo>
                  <a:cubicBezTo>
                    <a:pt x="1474" y="850"/>
                    <a:pt x="1580" y="744"/>
                    <a:pt x="1580" y="611"/>
                  </a:cubicBezTo>
                  <a:lnTo>
                    <a:pt x="1580" y="246"/>
                  </a:lnTo>
                  <a:cubicBezTo>
                    <a:pt x="1580" y="107"/>
                    <a:pt x="1474" y="0"/>
                    <a:pt x="134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0"/>
            <p:cNvSpPr/>
            <p:nvPr/>
          </p:nvSpPr>
          <p:spPr>
            <a:xfrm>
              <a:off x="1983550" y="1900450"/>
              <a:ext cx="39375" cy="21100"/>
            </a:xfrm>
            <a:custGeom>
              <a:avLst/>
              <a:gdLst/>
              <a:ahLst/>
              <a:cxnLst/>
              <a:rect l="l" t="t" r="r" b="b"/>
              <a:pathLst>
                <a:path w="1575" h="844" extrusionOk="0">
                  <a:moveTo>
                    <a:pt x="240" y="0"/>
                  </a:moveTo>
                  <a:cubicBezTo>
                    <a:pt x="107" y="0"/>
                    <a:pt x="1" y="107"/>
                    <a:pt x="1" y="239"/>
                  </a:cubicBezTo>
                  <a:lnTo>
                    <a:pt x="1" y="605"/>
                  </a:lnTo>
                  <a:cubicBezTo>
                    <a:pt x="1" y="737"/>
                    <a:pt x="107" y="844"/>
                    <a:pt x="240" y="844"/>
                  </a:cubicBezTo>
                  <a:lnTo>
                    <a:pt x="1335" y="844"/>
                  </a:lnTo>
                  <a:cubicBezTo>
                    <a:pt x="1468" y="844"/>
                    <a:pt x="1574" y="737"/>
                    <a:pt x="1574" y="605"/>
                  </a:cubicBezTo>
                  <a:lnTo>
                    <a:pt x="1574" y="239"/>
                  </a:lnTo>
                  <a:cubicBezTo>
                    <a:pt x="1574" y="107"/>
                    <a:pt x="1468" y="0"/>
                    <a:pt x="13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0"/>
            <p:cNvSpPr/>
            <p:nvPr/>
          </p:nvSpPr>
          <p:spPr>
            <a:xfrm>
              <a:off x="2045800" y="1855125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46" y="1"/>
                  </a:moveTo>
                  <a:cubicBezTo>
                    <a:pt x="113" y="1"/>
                    <a:pt x="0" y="107"/>
                    <a:pt x="7" y="240"/>
                  </a:cubicBezTo>
                  <a:lnTo>
                    <a:pt x="7" y="605"/>
                  </a:lnTo>
                  <a:cubicBezTo>
                    <a:pt x="0" y="738"/>
                    <a:pt x="113" y="844"/>
                    <a:pt x="246" y="851"/>
                  </a:cubicBezTo>
                  <a:lnTo>
                    <a:pt x="1341" y="851"/>
                  </a:lnTo>
                  <a:cubicBezTo>
                    <a:pt x="1474" y="851"/>
                    <a:pt x="1580" y="738"/>
                    <a:pt x="1580" y="605"/>
                  </a:cubicBezTo>
                  <a:lnTo>
                    <a:pt x="1580" y="240"/>
                  </a:lnTo>
                  <a:cubicBezTo>
                    <a:pt x="1580" y="107"/>
                    <a:pt x="1474" y="1"/>
                    <a:pt x="13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0"/>
            <p:cNvSpPr/>
            <p:nvPr/>
          </p:nvSpPr>
          <p:spPr>
            <a:xfrm>
              <a:off x="1788350" y="1677875"/>
              <a:ext cx="54475" cy="53625"/>
            </a:xfrm>
            <a:custGeom>
              <a:avLst/>
              <a:gdLst/>
              <a:ahLst/>
              <a:cxnLst/>
              <a:rect l="l" t="t" r="r" b="b"/>
              <a:pathLst>
                <a:path w="2179" h="2145" extrusionOk="0">
                  <a:moveTo>
                    <a:pt x="187" y="0"/>
                  </a:moveTo>
                  <a:cubicBezTo>
                    <a:pt x="74" y="53"/>
                    <a:pt x="1" y="173"/>
                    <a:pt x="1" y="299"/>
                  </a:cubicBezTo>
                  <a:lnTo>
                    <a:pt x="1" y="1806"/>
                  </a:lnTo>
                  <a:cubicBezTo>
                    <a:pt x="1" y="1992"/>
                    <a:pt x="147" y="2138"/>
                    <a:pt x="333" y="2145"/>
                  </a:cubicBezTo>
                  <a:lnTo>
                    <a:pt x="1979" y="2145"/>
                  </a:lnTo>
                  <a:cubicBezTo>
                    <a:pt x="2052" y="2145"/>
                    <a:pt x="2119" y="2118"/>
                    <a:pt x="2179" y="2072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9" name="Google Shape;7219;p50"/>
          <p:cNvGrpSpPr/>
          <p:nvPr/>
        </p:nvGrpSpPr>
        <p:grpSpPr>
          <a:xfrm>
            <a:off x="4705525" y="2759675"/>
            <a:ext cx="377125" cy="459150"/>
            <a:chOff x="4018300" y="2581775"/>
            <a:chExt cx="377125" cy="459150"/>
          </a:xfrm>
        </p:grpSpPr>
        <p:sp>
          <p:nvSpPr>
            <p:cNvPr id="7220" name="Google Shape;7220;p50"/>
            <p:cNvSpPr/>
            <p:nvPr/>
          </p:nvSpPr>
          <p:spPr>
            <a:xfrm>
              <a:off x="4078050" y="2581775"/>
              <a:ext cx="215625" cy="142950"/>
            </a:xfrm>
            <a:custGeom>
              <a:avLst/>
              <a:gdLst/>
              <a:ahLst/>
              <a:cxnLst/>
              <a:rect l="l" t="t" r="r" b="b"/>
              <a:pathLst>
                <a:path w="8625" h="5718" extrusionOk="0">
                  <a:moveTo>
                    <a:pt x="711" y="1"/>
                  </a:moveTo>
                  <a:cubicBezTo>
                    <a:pt x="319" y="1"/>
                    <a:pt x="0" y="320"/>
                    <a:pt x="0" y="711"/>
                  </a:cubicBezTo>
                  <a:lnTo>
                    <a:pt x="0" y="5717"/>
                  </a:lnTo>
                  <a:lnTo>
                    <a:pt x="8625" y="5717"/>
                  </a:lnTo>
                  <a:lnTo>
                    <a:pt x="8625" y="711"/>
                  </a:lnTo>
                  <a:cubicBezTo>
                    <a:pt x="8625" y="320"/>
                    <a:pt x="8306" y="1"/>
                    <a:pt x="7914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0"/>
            <p:cNvSpPr/>
            <p:nvPr/>
          </p:nvSpPr>
          <p:spPr>
            <a:xfrm>
              <a:off x="4136975" y="2943950"/>
              <a:ext cx="169650" cy="96975"/>
            </a:xfrm>
            <a:custGeom>
              <a:avLst/>
              <a:gdLst/>
              <a:ahLst/>
              <a:cxnLst/>
              <a:rect l="l" t="t" r="r" b="b"/>
              <a:pathLst>
                <a:path w="6786" h="3879" extrusionOk="0">
                  <a:moveTo>
                    <a:pt x="1036" y="0"/>
                  </a:moveTo>
                  <a:lnTo>
                    <a:pt x="60" y="3473"/>
                  </a:lnTo>
                  <a:cubicBezTo>
                    <a:pt x="0" y="3679"/>
                    <a:pt x="153" y="3878"/>
                    <a:pt x="365" y="3878"/>
                  </a:cubicBezTo>
                  <a:lnTo>
                    <a:pt x="6407" y="3878"/>
                  </a:lnTo>
                  <a:cubicBezTo>
                    <a:pt x="6413" y="3878"/>
                    <a:pt x="6420" y="3878"/>
                    <a:pt x="6426" y="3878"/>
                  </a:cubicBezTo>
                  <a:cubicBezTo>
                    <a:pt x="6786" y="3878"/>
                    <a:pt x="6786" y="3326"/>
                    <a:pt x="6426" y="3326"/>
                  </a:cubicBezTo>
                  <a:cubicBezTo>
                    <a:pt x="6420" y="3326"/>
                    <a:pt x="6413" y="3326"/>
                    <a:pt x="6407" y="3327"/>
                  </a:cubicBezTo>
                  <a:lnTo>
                    <a:pt x="3804" y="3327"/>
                  </a:lnTo>
                  <a:lnTo>
                    <a:pt x="4707" y="127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0"/>
            <p:cNvSpPr/>
            <p:nvPr/>
          </p:nvSpPr>
          <p:spPr>
            <a:xfrm>
              <a:off x="4136975" y="2943775"/>
              <a:ext cx="117700" cy="96975"/>
            </a:xfrm>
            <a:custGeom>
              <a:avLst/>
              <a:gdLst/>
              <a:ahLst/>
              <a:cxnLst/>
              <a:rect l="l" t="t" r="r" b="b"/>
              <a:pathLst>
                <a:path w="4708" h="3879" extrusionOk="0">
                  <a:moveTo>
                    <a:pt x="1036" y="1"/>
                  </a:moveTo>
                  <a:lnTo>
                    <a:pt x="60" y="3473"/>
                  </a:lnTo>
                  <a:cubicBezTo>
                    <a:pt x="0" y="3679"/>
                    <a:pt x="153" y="3878"/>
                    <a:pt x="365" y="3878"/>
                  </a:cubicBezTo>
                  <a:lnTo>
                    <a:pt x="1620" y="3878"/>
                  </a:lnTo>
                  <a:cubicBezTo>
                    <a:pt x="1408" y="3878"/>
                    <a:pt x="1255" y="3679"/>
                    <a:pt x="1315" y="3473"/>
                  </a:cubicBezTo>
                  <a:lnTo>
                    <a:pt x="1932" y="1289"/>
                  </a:lnTo>
                  <a:lnTo>
                    <a:pt x="4382" y="1289"/>
                  </a:lnTo>
                  <a:lnTo>
                    <a:pt x="4707" y="127"/>
                  </a:lnTo>
                  <a:lnTo>
                    <a:pt x="2277" y="47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0"/>
            <p:cNvSpPr/>
            <p:nvPr/>
          </p:nvSpPr>
          <p:spPr>
            <a:xfrm>
              <a:off x="4018300" y="2723700"/>
              <a:ext cx="377125" cy="228900"/>
            </a:xfrm>
            <a:custGeom>
              <a:avLst/>
              <a:gdLst/>
              <a:ahLst/>
              <a:cxnLst/>
              <a:rect l="l" t="t" r="r" b="b"/>
              <a:pathLst>
                <a:path w="15085" h="9156" extrusionOk="0">
                  <a:moveTo>
                    <a:pt x="1441" y="0"/>
                  </a:moveTo>
                  <a:cubicBezTo>
                    <a:pt x="644" y="7"/>
                    <a:pt x="7" y="651"/>
                    <a:pt x="7" y="1448"/>
                  </a:cubicBezTo>
                  <a:lnTo>
                    <a:pt x="7" y="7702"/>
                  </a:lnTo>
                  <a:cubicBezTo>
                    <a:pt x="0" y="8498"/>
                    <a:pt x="644" y="9149"/>
                    <a:pt x="1441" y="9149"/>
                  </a:cubicBezTo>
                  <a:lnTo>
                    <a:pt x="14567" y="9156"/>
                  </a:lnTo>
                  <a:cubicBezTo>
                    <a:pt x="14852" y="9156"/>
                    <a:pt x="15084" y="8923"/>
                    <a:pt x="15084" y="8638"/>
                  </a:cubicBezTo>
                  <a:lnTo>
                    <a:pt x="15084" y="525"/>
                  </a:lnTo>
                  <a:cubicBezTo>
                    <a:pt x="15084" y="239"/>
                    <a:pt x="14859" y="7"/>
                    <a:pt x="14573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0"/>
            <p:cNvSpPr/>
            <p:nvPr/>
          </p:nvSpPr>
          <p:spPr>
            <a:xfrm>
              <a:off x="4055150" y="2723700"/>
              <a:ext cx="340275" cy="180775"/>
            </a:xfrm>
            <a:custGeom>
              <a:avLst/>
              <a:gdLst/>
              <a:ahLst/>
              <a:cxnLst/>
              <a:rect l="l" t="t" r="r" b="b"/>
              <a:pathLst>
                <a:path w="13611" h="7231" extrusionOk="0">
                  <a:moveTo>
                    <a:pt x="0" y="0"/>
                  </a:moveTo>
                  <a:lnTo>
                    <a:pt x="0" y="7224"/>
                  </a:lnTo>
                  <a:lnTo>
                    <a:pt x="13610" y="7230"/>
                  </a:lnTo>
                  <a:lnTo>
                    <a:pt x="13610" y="518"/>
                  </a:lnTo>
                  <a:cubicBezTo>
                    <a:pt x="13610" y="233"/>
                    <a:pt x="13378" y="7"/>
                    <a:pt x="1309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0"/>
            <p:cNvSpPr/>
            <p:nvPr/>
          </p:nvSpPr>
          <p:spPr>
            <a:xfrm>
              <a:off x="4147600" y="2723700"/>
              <a:ext cx="187900" cy="180275"/>
            </a:xfrm>
            <a:custGeom>
              <a:avLst/>
              <a:gdLst/>
              <a:ahLst/>
              <a:cxnLst/>
              <a:rect l="l" t="t" r="r" b="b"/>
              <a:pathLst>
                <a:path w="7516" h="7211" extrusionOk="0">
                  <a:moveTo>
                    <a:pt x="0" y="0"/>
                  </a:moveTo>
                  <a:lnTo>
                    <a:pt x="13" y="7210"/>
                  </a:lnTo>
                  <a:lnTo>
                    <a:pt x="7516" y="7210"/>
                  </a:lnTo>
                  <a:lnTo>
                    <a:pt x="7516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0"/>
            <p:cNvSpPr/>
            <p:nvPr/>
          </p:nvSpPr>
          <p:spPr>
            <a:xfrm>
              <a:off x="4055150" y="2726525"/>
              <a:ext cx="218450" cy="177775"/>
            </a:xfrm>
            <a:custGeom>
              <a:avLst/>
              <a:gdLst/>
              <a:ahLst/>
              <a:cxnLst/>
              <a:rect l="l" t="t" r="r" b="b"/>
              <a:pathLst>
                <a:path w="8738" h="7111" extrusionOk="0">
                  <a:moveTo>
                    <a:pt x="0" y="0"/>
                  </a:moveTo>
                  <a:lnTo>
                    <a:pt x="0" y="7111"/>
                  </a:lnTo>
                  <a:lnTo>
                    <a:pt x="8737" y="7111"/>
                  </a:lnTo>
                  <a:cubicBezTo>
                    <a:pt x="1680" y="4707"/>
                    <a:pt x="213" y="731"/>
                    <a:pt x="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0"/>
            <p:cNvSpPr/>
            <p:nvPr/>
          </p:nvSpPr>
          <p:spPr>
            <a:xfrm>
              <a:off x="4089550" y="2751225"/>
              <a:ext cx="39800" cy="34250"/>
            </a:xfrm>
            <a:custGeom>
              <a:avLst/>
              <a:gdLst/>
              <a:ahLst/>
              <a:cxnLst/>
              <a:rect l="l" t="t" r="r" b="b"/>
              <a:pathLst>
                <a:path w="1592" h="1370" extrusionOk="0">
                  <a:moveTo>
                    <a:pt x="909" y="1"/>
                  </a:moveTo>
                  <a:cubicBezTo>
                    <a:pt x="740" y="1"/>
                    <a:pt x="568" y="64"/>
                    <a:pt x="430" y="207"/>
                  </a:cubicBezTo>
                  <a:cubicBezTo>
                    <a:pt x="0" y="637"/>
                    <a:pt x="301" y="1369"/>
                    <a:pt x="906" y="1369"/>
                  </a:cubicBezTo>
                  <a:cubicBezTo>
                    <a:pt x="909" y="1369"/>
                    <a:pt x="912" y="1369"/>
                    <a:pt x="915" y="1369"/>
                  </a:cubicBezTo>
                  <a:cubicBezTo>
                    <a:pt x="1293" y="1369"/>
                    <a:pt x="1592" y="1064"/>
                    <a:pt x="1592" y="685"/>
                  </a:cubicBezTo>
                  <a:cubicBezTo>
                    <a:pt x="1592" y="274"/>
                    <a:pt x="1257" y="1"/>
                    <a:pt x="9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0"/>
            <p:cNvSpPr/>
            <p:nvPr/>
          </p:nvSpPr>
          <p:spPr>
            <a:xfrm>
              <a:off x="4142775" y="2641550"/>
              <a:ext cx="214150" cy="262425"/>
            </a:xfrm>
            <a:custGeom>
              <a:avLst/>
              <a:gdLst/>
              <a:ahLst/>
              <a:cxnLst/>
              <a:rect l="l" t="t" r="r" b="b"/>
              <a:pathLst>
                <a:path w="8566" h="10497" extrusionOk="0">
                  <a:moveTo>
                    <a:pt x="1" y="0"/>
                  </a:moveTo>
                  <a:lnTo>
                    <a:pt x="591" y="332"/>
                  </a:lnTo>
                  <a:cubicBezTo>
                    <a:pt x="864" y="478"/>
                    <a:pt x="1036" y="764"/>
                    <a:pt x="1043" y="1069"/>
                  </a:cubicBezTo>
                  <a:lnTo>
                    <a:pt x="1043" y="1109"/>
                  </a:lnTo>
                  <a:lnTo>
                    <a:pt x="1063" y="10496"/>
                  </a:lnTo>
                  <a:lnTo>
                    <a:pt x="8565" y="10490"/>
                  </a:lnTo>
                  <a:lnTo>
                    <a:pt x="8565" y="1826"/>
                  </a:lnTo>
                  <a:cubicBezTo>
                    <a:pt x="8565" y="837"/>
                    <a:pt x="7748" y="0"/>
                    <a:pt x="678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0"/>
            <p:cNvSpPr/>
            <p:nvPr/>
          </p:nvSpPr>
          <p:spPr>
            <a:xfrm>
              <a:off x="4294475" y="2825100"/>
              <a:ext cx="79875" cy="40700"/>
            </a:xfrm>
            <a:custGeom>
              <a:avLst/>
              <a:gdLst/>
              <a:ahLst/>
              <a:cxnLst/>
              <a:rect l="l" t="t" r="r" b="b"/>
              <a:pathLst>
                <a:path w="3195" h="1628" extrusionOk="0">
                  <a:moveTo>
                    <a:pt x="353" y="1"/>
                  </a:moveTo>
                  <a:cubicBezTo>
                    <a:pt x="160" y="1"/>
                    <a:pt x="1" y="160"/>
                    <a:pt x="1" y="359"/>
                  </a:cubicBezTo>
                  <a:lnTo>
                    <a:pt x="1" y="1269"/>
                  </a:lnTo>
                  <a:cubicBezTo>
                    <a:pt x="1" y="1468"/>
                    <a:pt x="160" y="1627"/>
                    <a:pt x="353" y="1627"/>
                  </a:cubicBezTo>
                  <a:lnTo>
                    <a:pt x="2836" y="1627"/>
                  </a:lnTo>
                  <a:cubicBezTo>
                    <a:pt x="3028" y="1627"/>
                    <a:pt x="3188" y="1461"/>
                    <a:pt x="3188" y="1269"/>
                  </a:cubicBezTo>
                  <a:lnTo>
                    <a:pt x="3188" y="359"/>
                  </a:lnTo>
                  <a:cubicBezTo>
                    <a:pt x="3194" y="160"/>
                    <a:pt x="3035" y="1"/>
                    <a:pt x="2836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0"/>
            <p:cNvSpPr/>
            <p:nvPr/>
          </p:nvSpPr>
          <p:spPr>
            <a:xfrm>
              <a:off x="4215475" y="291822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6" y="0"/>
                  </a:moveTo>
                  <a:cubicBezTo>
                    <a:pt x="173" y="0"/>
                    <a:pt x="1" y="173"/>
                    <a:pt x="1" y="392"/>
                  </a:cubicBezTo>
                  <a:cubicBezTo>
                    <a:pt x="1" y="605"/>
                    <a:pt x="173" y="777"/>
                    <a:pt x="386" y="777"/>
                  </a:cubicBezTo>
                  <a:cubicBezTo>
                    <a:pt x="605" y="777"/>
                    <a:pt x="771" y="605"/>
                    <a:pt x="771" y="392"/>
                  </a:cubicBezTo>
                  <a:cubicBezTo>
                    <a:pt x="771" y="173"/>
                    <a:pt x="605" y="0"/>
                    <a:pt x="3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0"/>
            <p:cNvSpPr/>
            <p:nvPr/>
          </p:nvSpPr>
          <p:spPr>
            <a:xfrm>
              <a:off x="4071575" y="2803875"/>
              <a:ext cx="81675" cy="13950"/>
            </a:xfrm>
            <a:custGeom>
              <a:avLst/>
              <a:gdLst/>
              <a:ahLst/>
              <a:cxnLst/>
              <a:rect l="l" t="t" r="r" b="b"/>
              <a:pathLst>
                <a:path w="3267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2922" y="558"/>
                  </a:lnTo>
                  <a:cubicBezTo>
                    <a:pt x="3267" y="538"/>
                    <a:pt x="3267" y="20"/>
                    <a:pt x="29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0"/>
            <p:cNvSpPr/>
            <p:nvPr/>
          </p:nvSpPr>
          <p:spPr>
            <a:xfrm>
              <a:off x="4071575" y="2831575"/>
              <a:ext cx="82175" cy="13800"/>
            </a:xfrm>
            <a:custGeom>
              <a:avLst/>
              <a:gdLst/>
              <a:ahLst/>
              <a:cxnLst/>
              <a:rect l="l" t="t" r="r" b="b"/>
              <a:pathLst>
                <a:path w="3287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2915" y="552"/>
                  </a:lnTo>
                  <a:cubicBezTo>
                    <a:pt x="3287" y="552"/>
                    <a:pt x="3287" y="1"/>
                    <a:pt x="29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0"/>
            <p:cNvSpPr/>
            <p:nvPr/>
          </p:nvSpPr>
          <p:spPr>
            <a:xfrm>
              <a:off x="4187800" y="2697925"/>
              <a:ext cx="118650" cy="116200"/>
            </a:xfrm>
            <a:custGeom>
              <a:avLst/>
              <a:gdLst/>
              <a:ahLst/>
              <a:cxnLst/>
              <a:rect l="l" t="t" r="r" b="b"/>
              <a:pathLst>
                <a:path w="4746" h="4648" extrusionOk="0">
                  <a:moveTo>
                    <a:pt x="4473" y="0"/>
                  </a:moveTo>
                  <a:cubicBezTo>
                    <a:pt x="4448" y="0"/>
                    <a:pt x="4424" y="3"/>
                    <a:pt x="4401" y="9"/>
                  </a:cubicBezTo>
                  <a:lnTo>
                    <a:pt x="1944" y="673"/>
                  </a:lnTo>
                  <a:cubicBezTo>
                    <a:pt x="1818" y="706"/>
                    <a:pt x="1738" y="812"/>
                    <a:pt x="1738" y="938"/>
                  </a:cubicBezTo>
                  <a:lnTo>
                    <a:pt x="1738" y="2791"/>
                  </a:lnTo>
                  <a:cubicBezTo>
                    <a:pt x="1605" y="2724"/>
                    <a:pt x="1459" y="2691"/>
                    <a:pt x="1313" y="2691"/>
                  </a:cubicBezTo>
                  <a:cubicBezTo>
                    <a:pt x="1311" y="2691"/>
                    <a:pt x="1308" y="2691"/>
                    <a:pt x="1305" y="2691"/>
                  </a:cubicBezTo>
                  <a:cubicBezTo>
                    <a:pt x="441" y="2691"/>
                    <a:pt x="1" y="3742"/>
                    <a:pt x="616" y="4358"/>
                  </a:cubicBezTo>
                  <a:cubicBezTo>
                    <a:pt x="817" y="4558"/>
                    <a:pt x="1063" y="4648"/>
                    <a:pt x="1305" y="4648"/>
                  </a:cubicBezTo>
                  <a:cubicBezTo>
                    <a:pt x="1808" y="4648"/>
                    <a:pt x="2289" y="4259"/>
                    <a:pt x="2289" y="3667"/>
                  </a:cubicBezTo>
                  <a:lnTo>
                    <a:pt x="2289" y="2240"/>
                  </a:lnTo>
                  <a:lnTo>
                    <a:pt x="4195" y="1655"/>
                  </a:lnTo>
                  <a:lnTo>
                    <a:pt x="4195" y="2313"/>
                  </a:lnTo>
                  <a:cubicBezTo>
                    <a:pt x="4062" y="2246"/>
                    <a:pt x="3923" y="2213"/>
                    <a:pt x="3776" y="2213"/>
                  </a:cubicBezTo>
                  <a:cubicBezTo>
                    <a:pt x="3774" y="2213"/>
                    <a:pt x="3771" y="2213"/>
                    <a:pt x="3768" y="2213"/>
                  </a:cubicBezTo>
                  <a:cubicBezTo>
                    <a:pt x="2897" y="2213"/>
                    <a:pt x="2464" y="3264"/>
                    <a:pt x="3073" y="3880"/>
                  </a:cubicBezTo>
                  <a:cubicBezTo>
                    <a:pt x="3273" y="4080"/>
                    <a:pt x="3520" y="4170"/>
                    <a:pt x="3762" y="4170"/>
                  </a:cubicBezTo>
                  <a:cubicBezTo>
                    <a:pt x="4264" y="4170"/>
                    <a:pt x="4746" y="3781"/>
                    <a:pt x="4746" y="3189"/>
                  </a:cubicBezTo>
                  <a:lnTo>
                    <a:pt x="4746" y="275"/>
                  </a:lnTo>
                  <a:cubicBezTo>
                    <a:pt x="4746" y="188"/>
                    <a:pt x="4706" y="109"/>
                    <a:pt x="4640" y="55"/>
                  </a:cubicBezTo>
                  <a:cubicBezTo>
                    <a:pt x="4593" y="18"/>
                    <a:pt x="4532" y="0"/>
                    <a:pt x="4473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0"/>
            <p:cNvSpPr/>
            <p:nvPr/>
          </p:nvSpPr>
          <p:spPr>
            <a:xfrm>
              <a:off x="4115725" y="2641550"/>
              <a:ext cx="53975" cy="82175"/>
            </a:xfrm>
            <a:custGeom>
              <a:avLst/>
              <a:gdLst/>
              <a:ahLst/>
              <a:cxnLst/>
              <a:rect l="l" t="t" r="r" b="b"/>
              <a:pathLst>
                <a:path w="2159" h="3287" extrusionOk="0">
                  <a:moveTo>
                    <a:pt x="1076" y="0"/>
                  </a:moveTo>
                  <a:cubicBezTo>
                    <a:pt x="498" y="0"/>
                    <a:pt x="0" y="518"/>
                    <a:pt x="0" y="1129"/>
                  </a:cubicBezTo>
                  <a:lnTo>
                    <a:pt x="0" y="3286"/>
                  </a:lnTo>
                  <a:lnTo>
                    <a:pt x="2158" y="3286"/>
                  </a:lnTo>
                  <a:lnTo>
                    <a:pt x="2158" y="1089"/>
                  </a:lnTo>
                  <a:cubicBezTo>
                    <a:pt x="2158" y="491"/>
                    <a:pt x="1673" y="7"/>
                    <a:pt x="1076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0"/>
            <p:cNvSpPr/>
            <p:nvPr/>
          </p:nvSpPr>
          <p:spPr>
            <a:xfrm>
              <a:off x="4115900" y="2641700"/>
              <a:ext cx="52625" cy="82025"/>
            </a:xfrm>
            <a:custGeom>
              <a:avLst/>
              <a:gdLst/>
              <a:ahLst/>
              <a:cxnLst/>
              <a:rect l="l" t="t" r="r" b="b"/>
              <a:pathLst>
                <a:path w="2105" h="3281" extrusionOk="0">
                  <a:moveTo>
                    <a:pt x="1076" y="1"/>
                  </a:moveTo>
                  <a:cubicBezTo>
                    <a:pt x="491" y="1"/>
                    <a:pt x="0" y="519"/>
                    <a:pt x="0" y="1123"/>
                  </a:cubicBezTo>
                  <a:lnTo>
                    <a:pt x="0" y="3280"/>
                  </a:lnTo>
                  <a:lnTo>
                    <a:pt x="724" y="3280"/>
                  </a:lnTo>
                  <a:lnTo>
                    <a:pt x="717" y="1833"/>
                  </a:lnTo>
                  <a:cubicBezTo>
                    <a:pt x="717" y="1229"/>
                    <a:pt x="1215" y="711"/>
                    <a:pt x="1799" y="711"/>
                  </a:cubicBezTo>
                  <a:cubicBezTo>
                    <a:pt x="1899" y="711"/>
                    <a:pt x="2005" y="724"/>
                    <a:pt x="2105" y="758"/>
                  </a:cubicBezTo>
                  <a:cubicBezTo>
                    <a:pt x="1959" y="306"/>
                    <a:pt x="1547" y="1"/>
                    <a:pt x="1076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0"/>
            <p:cNvSpPr/>
            <p:nvPr/>
          </p:nvSpPr>
          <p:spPr>
            <a:xfrm>
              <a:off x="4018300" y="2723700"/>
              <a:ext cx="36875" cy="228575"/>
            </a:xfrm>
            <a:custGeom>
              <a:avLst/>
              <a:gdLst/>
              <a:ahLst/>
              <a:cxnLst/>
              <a:rect l="l" t="t" r="r" b="b"/>
              <a:pathLst>
                <a:path w="1475" h="9143" extrusionOk="0">
                  <a:moveTo>
                    <a:pt x="1441" y="0"/>
                  </a:moveTo>
                  <a:cubicBezTo>
                    <a:pt x="644" y="0"/>
                    <a:pt x="7" y="644"/>
                    <a:pt x="7" y="1441"/>
                  </a:cubicBezTo>
                  <a:lnTo>
                    <a:pt x="7" y="7702"/>
                  </a:lnTo>
                  <a:cubicBezTo>
                    <a:pt x="0" y="8498"/>
                    <a:pt x="644" y="9142"/>
                    <a:pt x="1441" y="9142"/>
                  </a:cubicBezTo>
                  <a:lnTo>
                    <a:pt x="1474" y="9142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7" name="Google Shape;7237;p50"/>
          <p:cNvGrpSpPr/>
          <p:nvPr/>
        </p:nvGrpSpPr>
        <p:grpSpPr>
          <a:xfrm>
            <a:off x="6204800" y="2759550"/>
            <a:ext cx="372650" cy="459275"/>
            <a:chOff x="5517575" y="2581625"/>
            <a:chExt cx="372650" cy="459275"/>
          </a:xfrm>
        </p:grpSpPr>
        <p:sp>
          <p:nvSpPr>
            <p:cNvPr id="7238" name="Google Shape;7238;p50"/>
            <p:cNvSpPr/>
            <p:nvPr/>
          </p:nvSpPr>
          <p:spPr>
            <a:xfrm>
              <a:off x="5541650" y="2635575"/>
              <a:ext cx="252475" cy="226250"/>
            </a:xfrm>
            <a:custGeom>
              <a:avLst/>
              <a:gdLst/>
              <a:ahLst/>
              <a:cxnLst/>
              <a:rect l="l" t="t" r="r" b="b"/>
              <a:pathLst>
                <a:path w="10099" h="9050" extrusionOk="0">
                  <a:moveTo>
                    <a:pt x="1481" y="0"/>
                  </a:moveTo>
                  <a:lnTo>
                    <a:pt x="0" y="9042"/>
                  </a:lnTo>
                  <a:lnTo>
                    <a:pt x="10099" y="9049"/>
                  </a:lnTo>
                  <a:lnTo>
                    <a:pt x="8625" y="7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0"/>
            <p:cNvSpPr/>
            <p:nvPr/>
          </p:nvSpPr>
          <p:spPr>
            <a:xfrm>
              <a:off x="5541650" y="2635575"/>
              <a:ext cx="85175" cy="226075"/>
            </a:xfrm>
            <a:custGeom>
              <a:avLst/>
              <a:gdLst/>
              <a:ahLst/>
              <a:cxnLst/>
              <a:rect l="l" t="t" r="r" b="b"/>
              <a:pathLst>
                <a:path w="3407" h="9043" extrusionOk="0">
                  <a:moveTo>
                    <a:pt x="1481" y="0"/>
                  </a:moveTo>
                  <a:lnTo>
                    <a:pt x="0" y="9042"/>
                  </a:lnTo>
                  <a:lnTo>
                    <a:pt x="1926" y="9042"/>
                  </a:lnTo>
                  <a:lnTo>
                    <a:pt x="3406" y="7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0"/>
            <p:cNvSpPr/>
            <p:nvPr/>
          </p:nvSpPr>
          <p:spPr>
            <a:xfrm>
              <a:off x="5567700" y="2635575"/>
              <a:ext cx="200525" cy="226250"/>
            </a:xfrm>
            <a:custGeom>
              <a:avLst/>
              <a:gdLst/>
              <a:ahLst/>
              <a:cxnLst/>
              <a:rect l="l" t="t" r="r" b="b"/>
              <a:pathLst>
                <a:path w="8021" h="9050" extrusionOk="0">
                  <a:moveTo>
                    <a:pt x="1475" y="0"/>
                  </a:moveTo>
                  <a:lnTo>
                    <a:pt x="1" y="9042"/>
                  </a:lnTo>
                  <a:lnTo>
                    <a:pt x="4794" y="9042"/>
                  </a:lnTo>
                  <a:lnTo>
                    <a:pt x="8021" y="9049"/>
                  </a:lnTo>
                  <a:lnTo>
                    <a:pt x="6547" y="7"/>
                  </a:lnTo>
                  <a:lnTo>
                    <a:pt x="3294" y="7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0"/>
            <p:cNvSpPr/>
            <p:nvPr/>
          </p:nvSpPr>
          <p:spPr>
            <a:xfrm>
              <a:off x="5664300" y="2635725"/>
              <a:ext cx="39375" cy="225925"/>
            </a:xfrm>
            <a:custGeom>
              <a:avLst/>
              <a:gdLst/>
              <a:ahLst/>
              <a:cxnLst/>
              <a:rect l="l" t="t" r="r" b="b"/>
              <a:pathLst>
                <a:path w="1575" h="9037" extrusionOk="0">
                  <a:moveTo>
                    <a:pt x="1" y="1"/>
                  </a:moveTo>
                  <a:lnTo>
                    <a:pt x="1" y="9036"/>
                  </a:lnTo>
                  <a:lnTo>
                    <a:pt x="1574" y="9036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0"/>
            <p:cNvSpPr/>
            <p:nvPr/>
          </p:nvSpPr>
          <p:spPr>
            <a:xfrm>
              <a:off x="5567700" y="2635575"/>
              <a:ext cx="59300" cy="226075"/>
            </a:xfrm>
            <a:custGeom>
              <a:avLst/>
              <a:gdLst/>
              <a:ahLst/>
              <a:cxnLst/>
              <a:rect l="l" t="t" r="r" b="b"/>
              <a:pathLst>
                <a:path w="2372" h="9043" extrusionOk="0">
                  <a:moveTo>
                    <a:pt x="1475" y="0"/>
                  </a:moveTo>
                  <a:lnTo>
                    <a:pt x="1" y="9042"/>
                  </a:lnTo>
                  <a:lnTo>
                    <a:pt x="890" y="9042"/>
                  </a:lnTo>
                  <a:lnTo>
                    <a:pt x="2371" y="7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0"/>
            <p:cNvSpPr/>
            <p:nvPr/>
          </p:nvSpPr>
          <p:spPr>
            <a:xfrm>
              <a:off x="5649050" y="2635725"/>
              <a:ext cx="39525" cy="225925"/>
            </a:xfrm>
            <a:custGeom>
              <a:avLst/>
              <a:gdLst/>
              <a:ahLst/>
              <a:cxnLst/>
              <a:rect l="l" t="t" r="r" b="b"/>
              <a:pathLst>
                <a:path w="1581" h="9037" extrusionOk="0">
                  <a:moveTo>
                    <a:pt x="0" y="1"/>
                  </a:moveTo>
                  <a:lnTo>
                    <a:pt x="0" y="9036"/>
                  </a:lnTo>
                  <a:lnTo>
                    <a:pt x="1580" y="9036"/>
                  </a:lnTo>
                  <a:lnTo>
                    <a:pt x="1580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0"/>
            <p:cNvSpPr/>
            <p:nvPr/>
          </p:nvSpPr>
          <p:spPr>
            <a:xfrm>
              <a:off x="5649050" y="2635575"/>
              <a:ext cx="19775" cy="226075"/>
            </a:xfrm>
            <a:custGeom>
              <a:avLst/>
              <a:gdLst/>
              <a:ahLst/>
              <a:cxnLst/>
              <a:rect l="l" t="t" r="r" b="b"/>
              <a:pathLst>
                <a:path w="791" h="9043" extrusionOk="0">
                  <a:moveTo>
                    <a:pt x="0" y="0"/>
                  </a:moveTo>
                  <a:lnTo>
                    <a:pt x="0" y="9042"/>
                  </a:lnTo>
                  <a:lnTo>
                    <a:pt x="790" y="9042"/>
                  </a:lnTo>
                  <a:lnTo>
                    <a:pt x="79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0"/>
            <p:cNvSpPr/>
            <p:nvPr/>
          </p:nvSpPr>
          <p:spPr>
            <a:xfrm>
              <a:off x="5543475" y="2999375"/>
              <a:ext cx="54125" cy="41525"/>
            </a:xfrm>
            <a:custGeom>
              <a:avLst/>
              <a:gdLst/>
              <a:ahLst/>
              <a:cxnLst/>
              <a:rect l="l" t="t" r="r" b="b"/>
              <a:pathLst>
                <a:path w="2165" h="1661" extrusionOk="0">
                  <a:moveTo>
                    <a:pt x="1" y="1"/>
                  </a:moveTo>
                  <a:lnTo>
                    <a:pt x="1" y="1309"/>
                  </a:lnTo>
                  <a:cubicBezTo>
                    <a:pt x="1" y="1501"/>
                    <a:pt x="160" y="1661"/>
                    <a:pt x="352" y="1661"/>
                  </a:cubicBezTo>
                  <a:lnTo>
                    <a:pt x="1820" y="1661"/>
                  </a:lnTo>
                  <a:cubicBezTo>
                    <a:pt x="2012" y="1661"/>
                    <a:pt x="2165" y="1501"/>
                    <a:pt x="2165" y="1309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0"/>
            <p:cNvSpPr/>
            <p:nvPr/>
          </p:nvSpPr>
          <p:spPr>
            <a:xfrm>
              <a:off x="5739825" y="2999375"/>
              <a:ext cx="54150" cy="41525"/>
            </a:xfrm>
            <a:custGeom>
              <a:avLst/>
              <a:gdLst/>
              <a:ahLst/>
              <a:cxnLst/>
              <a:rect l="l" t="t" r="r" b="b"/>
              <a:pathLst>
                <a:path w="2166" h="1661" extrusionOk="0">
                  <a:moveTo>
                    <a:pt x="1" y="1"/>
                  </a:moveTo>
                  <a:lnTo>
                    <a:pt x="1" y="1309"/>
                  </a:lnTo>
                  <a:cubicBezTo>
                    <a:pt x="1" y="1501"/>
                    <a:pt x="160" y="1661"/>
                    <a:pt x="353" y="1661"/>
                  </a:cubicBezTo>
                  <a:lnTo>
                    <a:pt x="1820" y="1661"/>
                  </a:lnTo>
                  <a:cubicBezTo>
                    <a:pt x="2012" y="1661"/>
                    <a:pt x="2165" y="1501"/>
                    <a:pt x="2165" y="1309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0"/>
            <p:cNvSpPr/>
            <p:nvPr/>
          </p:nvSpPr>
          <p:spPr>
            <a:xfrm>
              <a:off x="5739825" y="2999375"/>
              <a:ext cx="54150" cy="26750"/>
            </a:xfrm>
            <a:custGeom>
              <a:avLst/>
              <a:gdLst/>
              <a:ahLst/>
              <a:cxnLst/>
              <a:rect l="l" t="t" r="r" b="b"/>
              <a:pathLst>
                <a:path w="2166" h="1070" extrusionOk="0">
                  <a:moveTo>
                    <a:pt x="1" y="1"/>
                  </a:moveTo>
                  <a:lnTo>
                    <a:pt x="1" y="1070"/>
                  </a:lnTo>
                  <a:lnTo>
                    <a:pt x="2165" y="1070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0"/>
            <p:cNvSpPr/>
            <p:nvPr/>
          </p:nvSpPr>
          <p:spPr>
            <a:xfrm>
              <a:off x="5543475" y="2999375"/>
              <a:ext cx="54125" cy="26750"/>
            </a:xfrm>
            <a:custGeom>
              <a:avLst/>
              <a:gdLst/>
              <a:ahLst/>
              <a:cxnLst/>
              <a:rect l="l" t="t" r="r" b="b"/>
              <a:pathLst>
                <a:path w="2165" h="1070" extrusionOk="0">
                  <a:moveTo>
                    <a:pt x="1" y="1"/>
                  </a:moveTo>
                  <a:lnTo>
                    <a:pt x="1" y="1070"/>
                  </a:lnTo>
                  <a:lnTo>
                    <a:pt x="2165" y="1070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0"/>
            <p:cNvSpPr/>
            <p:nvPr/>
          </p:nvSpPr>
          <p:spPr>
            <a:xfrm>
              <a:off x="5652350" y="2706925"/>
              <a:ext cx="170000" cy="160700"/>
            </a:xfrm>
            <a:custGeom>
              <a:avLst/>
              <a:gdLst/>
              <a:ahLst/>
              <a:cxnLst/>
              <a:rect l="l" t="t" r="r" b="b"/>
              <a:pathLst>
                <a:path w="6800" h="6428" extrusionOk="0">
                  <a:moveTo>
                    <a:pt x="6388" y="1"/>
                  </a:moveTo>
                  <a:lnTo>
                    <a:pt x="1" y="6427"/>
                  </a:lnTo>
                  <a:lnTo>
                    <a:pt x="837" y="6368"/>
                  </a:lnTo>
                  <a:lnTo>
                    <a:pt x="6799" y="373"/>
                  </a:lnTo>
                  <a:lnTo>
                    <a:pt x="6388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0"/>
            <p:cNvSpPr/>
            <p:nvPr/>
          </p:nvSpPr>
          <p:spPr>
            <a:xfrm>
              <a:off x="5652350" y="2706925"/>
              <a:ext cx="165850" cy="160700"/>
            </a:xfrm>
            <a:custGeom>
              <a:avLst/>
              <a:gdLst/>
              <a:ahLst/>
              <a:cxnLst/>
              <a:rect l="l" t="t" r="r" b="b"/>
              <a:pathLst>
                <a:path w="6634" h="6428" extrusionOk="0">
                  <a:moveTo>
                    <a:pt x="6388" y="1"/>
                  </a:moveTo>
                  <a:lnTo>
                    <a:pt x="1" y="6427"/>
                  </a:lnTo>
                  <a:lnTo>
                    <a:pt x="519" y="6388"/>
                  </a:lnTo>
                  <a:lnTo>
                    <a:pt x="6633" y="246"/>
                  </a:lnTo>
                  <a:lnTo>
                    <a:pt x="638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0"/>
            <p:cNvSpPr/>
            <p:nvPr/>
          </p:nvSpPr>
          <p:spPr>
            <a:xfrm>
              <a:off x="5517575" y="2860625"/>
              <a:ext cx="299625" cy="155050"/>
            </a:xfrm>
            <a:custGeom>
              <a:avLst/>
              <a:gdLst/>
              <a:ahLst/>
              <a:cxnLst/>
              <a:rect l="l" t="t" r="r" b="b"/>
              <a:pathLst>
                <a:path w="11985" h="6202" extrusionOk="0">
                  <a:moveTo>
                    <a:pt x="963" y="1"/>
                  </a:moveTo>
                  <a:lnTo>
                    <a:pt x="61" y="5551"/>
                  </a:lnTo>
                  <a:cubicBezTo>
                    <a:pt x="1" y="5890"/>
                    <a:pt x="266" y="6195"/>
                    <a:pt x="612" y="6195"/>
                  </a:cubicBezTo>
                  <a:lnTo>
                    <a:pt x="11407" y="6202"/>
                  </a:lnTo>
                  <a:cubicBezTo>
                    <a:pt x="11573" y="6202"/>
                    <a:pt x="11726" y="6129"/>
                    <a:pt x="11838" y="6002"/>
                  </a:cubicBezTo>
                  <a:cubicBezTo>
                    <a:pt x="11938" y="5876"/>
                    <a:pt x="11985" y="5710"/>
                    <a:pt x="11958" y="5551"/>
                  </a:cubicBezTo>
                  <a:lnTo>
                    <a:pt x="11055" y="7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0"/>
            <p:cNvSpPr/>
            <p:nvPr/>
          </p:nvSpPr>
          <p:spPr>
            <a:xfrm>
              <a:off x="5658825" y="2918250"/>
              <a:ext cx="35725" cy="30550"/>
            </a:xfrm>
            <a:custGeom>
              <a:avLst/>
              <a:gdLst/>
              <a:ahLst/>
              <a:cxnLst/>
              <a:rect l="l" t="t" r="r" b="b"/>
              <a:pathLst>
                <a:path w="1429" h="1222" extrusionOk="0">
                  <a:moveTo>
                    <a:pt x="818" y="0"/>
                  </a:moveTo>
                  <a:cubicBezTo>
                    <a:pt x="666" y="0"/>
                    <a:pt x="512" y="57"/>
                    <a:pt x="386" y="185"/>
                  </a:cubicBezTo>
                  <a:cubicBezTo>
                    <a:pt x="1" y="570"/>
                    <a:pt x="273" y="1221"/>
                    <a:pt x="817" y="1221"/>
                  </a:cubicBezTo>
                  <a:cubicBezTo>
                    <a:pt x="1156" y="1221"/>
                    <a:pt x="1428" y="949"/>
                    <a:pt x="1428" y="610"/>
                  </a:cubicBezTo>
                  <a:cubicBezTo>
                    <a:pt x="1428" y="244"/>
                    <a:pt x="1130" y="0"/>
                    <a:pt x="818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0"/>
            <p:cNvSpPr/>
            <p:nvPr/>
          </p:nvSpPr>
          <p:spPr>
            <a:xfrm>
              <a:off x="5648200" y="291172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814" y="0"/>
                  </a:moveTo>
                  <a:cubicBezTo>
                    <a:pt x="664" y="0"/>
                    <a:pt x="511" y="56"/>
                    <a:pt x="386" y="181"/>
                  </a:cubicBezTo>
                  <a:cubicBezTo>
                    <a:pt x="1" y="566"/>
                    <a:pt x="280" y="1223"/>
                    <a:pt x="824" y="1223"/>
                  </a:cubicBezTo>
                  <a:cubicBezTo>
                    <a:pt x="1156" y="1216"/>
                    <a:pt x="1428" y="944"/>
                    <a:pt x="1428" y="612"/>
                  </a:cubicBezTo>
                  <a:cubicBezTo>
                    <a:pt x="1428" y="244"/>
                    <a:pt x="1128" y="0"/>
                    <a:pt x="81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0"/>
            <p:cNvSpPr/>
            <p:nvPr/>
          </p:nvSpPr>
          <p:spPr>
            <a:xfrm>
              <a:off x="5578500" y="2581625"/>
              <a:ext cx="178950" cy="54950"/>
            </a:xfrm>
            <a:custGeom>
              <a:avLst/>
              <a:gdLst/>
              <a:ahLst/>
              <a:cxnLst/>
              <a:rect l="l" t="t" r="r" b="b"/>
              <a:pathLst>
                <a:path w="7158" h="2198" extrusionOk="0">
                  <a:moveTo>
                    <a:pt x="837" y="0"/>
                  </a:moveTo>
                  <a:cubicBezTo>
                    <a:pt x="565" y="0"/>
                    <a:pt x="326" y="199"/>
                    <a:pt x="286" y="472"/>
                  </a:cubicBezTo>
                  <a:lnTo>
                    <a:pt x="0" y="2198"/>
                  </a:lnTo>
                  <a:lnTo>
                    <a:pt x="7157" y="2198"/>
                  </a:lnTo>
                  <a:lnTo>
                    <a:pt x="6879" y="472"/>
                  </a:lnTo>
                  <a:cubicBezTo>
                    <a:pt x="6832" y="199"/>
                    <a:pt x="6600" y="0"/>
                    <a:pt x="6328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0"/>
            <p:cNvSpPr/>
            <p:nvPr/>
          </p:nvSpPr>
          <p:spPr>
            <a:xfrm>
              <a:off x="5517575" y="2860800"/>
              <a:ext cx="277725" cy="154875"/>
            </a:xfrm>
            <a:custGeom>
              <a:avLst/>
              <a:gdLst/>
              <a:ahLst/>
              <a:cxnLst/>
              <a:rect l="l" t="t" r="r" b="b"/>
              <a:pathLst>
                <a:path w="11109" h="6195" extrusionOk="0">
                  <a:moveTo>
                    <a:pt x="963" y="0"/>
                  </a:moveTo>
                  <a:lnTo>
                    <a:pt x="54" y="5544"/>
                  </a:lnTo>
                  <a:cubicBezTo>
                    <a:pt x="1" y="5883"/>
                    <a:pt x="266" y="6195"/>
                    <a:pt x="612" y="6195"/>
                  </a:cubicBezTo>
                  <a:lnTo>
                    <a:pt x="2537" y="6195"/>
                  </a:lnTo>
                  <a:cubicBezTo>
                    <a:pt x="2371" y="6195"/>
                    <a:pt x="2212" y="6115"/>
                    <a:pt x="2105" y="5989"/>
                  </a:cubicBezTo>
                  <a:cubicBezTo>
                    <a:pt x="1999" y="5863"/>
                    <a:pt x="1953" y="5703"/>
                    <a:pt x="1979" y="5544"/>
                  </a:cubicBezTo>
                  <a:lnTo>
                    <a:pt x="2676" y="1321"/>
                  </a:lnTo>
                  <a:cubicBezTo>
                    <a:pt x="2723" y="996"/>
                    <a:pt x="2995" y="757"/>
                    <a:pt x="3320" y="737"/>
                  </a:cubicBezTo>
                  <a:lnTo>
                    <a:pt x="11108" y="319"/>
                  </a:lnTo>
                  <a:lnTo>
                    <a:pt x="1105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0"/>
            <p:cNvSpPr/>
            <p:nvPr/>
          </p:nvSpPr>
          <p:spPr>
            <a:xfrm>
              <a:off x="5578500" y="2581625"/>
              <a:ext cx="69075" cy="54950"/>
            </a:xfrm>
            <a:custGeom>
              <a:avLst/>
              <a:gdLst/>
              <a:ahLst/>
              <a:cxnLst/>
              <a:rect l="l" t="t" r="r" b="b"/>
              <a:pathLst>
                <a:path w="2763" h="2198" extrusionOk="0">
                  <a:moveTo>
                    <a:pt x="837" y="0"/>
                  </a:moveTo>
                  <a:cubicBezTo>
                    <a:pt x="558" y="0"/>
                    <a:pt x="326" y="199"/>
                    <a:pt x="279" y="472"/>
                  </a:cubicBezTo>
                  <a:lnTo>
                    <a:pt x="0" y="2198"/>
                  </a:lnTo>
                  <a:lnTo>
                    <a:pt x="1926" y="2198"/>
                  </a:lnTo>
                  <a:lnTo>
                    <a:pt x="2211" y="472"/>
                  </a:lnTo>
                  <a:cubicBezTo>
                    <a:pt x="2251" y="199"/>
                    <a:pt x="2490" y="0"/>
                    <a:pt x="2762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0"/>
            <p:cNvSpPr/>
            <p:nvPr/>
          </p:nvSpPr>
          <p:spPr>
            <a:xfrm>
              <a:off x="5842250" y="2641075"/>
              <a:ext cx="47975" cy="44650"/>
            </a:xfrm>
            <a:custGeom>
              <a:avLst/>
              <a:gdLst/>
              <a:ahLst/>
              <a:cxnLst/>
              <a:rect l="l" t="t" r="r" b="b"/>
              <a:pathLst>
                <a:path w="1919" h="1786" extrusionOk="0">
                  <a:moveTo>
                    <a:pt x="1519" y="0"/>
                  </a:moveTo>
                  <a:cubicBezTo>
                    <a:pt x="1455" y="0"/>
                    <a:pt x="1388" y="26"/>
                    <a:pt x="1328" y="85"/>
                  </a:cubicBezTo>
                  <a:lnTo>
                    <a:pt x="113" y="1314"/>
                  </a:lnTo>
                  <a:cubicBezTo>
                    <a:pt x="0" y="1420"/>
                    <a:pt x="0" y="1592"/>
                    <a:pt x="113" y="1705"/>
                  </a:cubicBezTo>
                  <a:cubicBezTo>
                    <a:pt x="159" y="1758"/>
                    <a:pt x="232" y="1785"/>
                    <a:pt x="305" y="1785"/>
                  </a:cubicBezTo>
                  <a:cubicBezTo>
                    <a:pt x="378" y="1785"/>
                    <a:pt x="452" y="1758"/>
                    <a:pt x="498" y="1705"/>
                  </a:cubicBezTo>
                  <a:lnTo>
                    <a:pt x="1720" y="477"/>
                  </a:lnTo>
                  <a:cubicBezTo>
                    <a:pt x="1919" y="278"/>
                    <a:pt x="1733" y="0"/>
                    <a:pt x="151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0"/>
            <p:cNvSpPr/>
            <p:nvPr/>
          </p:nvSpPr>
          <p:spPr>
            <a:xfrm>
              <a:off x="5842250" y="2641250"/>
              <a:ext cx="45000" cy="44475"/>
            </a:xfrm>
            <a:custGeom>
              <a:avLst/>
              <a:gdLst/>
              <a:ahLst/>
              <a:cxnLst/>
              <a:rect l="l" t="t" r="r" b="b"/>
              <a:pathLst>
                <a:path w="1800" h="1779" extrusionOk="0">
                  <a:moveTo>
                    <a:pt x="1524" y="0"/>
                  </a:moveTo>
                  <a:cubicBezTo>
                    <a:pt x="1452" y="0"/>
                    <a:pt x="1381" y="29"/>
                    <a:pt x="1328" y="85"/>
                  </a:cubicBezTo>
                  <a:lnTo>
                    <a:pt x="113" y="1307"/>
                  </a:lnTo>
                  <a:cubicBezTo>
                    <a:pt x="0" y="1413"/>
                    <a:pt x="0" y="1592"/>
                    <a:pt x="113" y="1698"/>
                  </a:cubicBezTo>
                  <a:cubicBezTo>
                    <a:pt x="153" y="1745"/>
                    <a:pt x="212" y="1771"/>
                    <a:pt x="279" y="1778"/>
                  </a:cubicBezTo>
                  <a:cubicBezTo>
                    <a:pt x="266" y="1692"/>
                    <a:pt x="292" y="1612"/>
                    <a:pt x="352" y="1552"/>
                  </a:cubicBezTo>
                  <a:lnTo>
                    <a:pt x="1574" y="324"/>
                  </a:lnTo>
                  <a:cubicBezTo>
                    <a:pt x="1623" y="274"/>
                    <a:pt x="1687" y="248"/>
                    <a:pt x="1756" y="248"/>
                  </a:cubicBezTo>
                  <a:cubicBezTo>
                    <a:pt x="1770" y="248"/>
                    <a:pt x="1785" y="249"/>
                    <a:pt x="1799" y="251"/>
                  </a:cubicBezTo>
                  <a:cubicBezTo>
                    <a:pt x="1793" y="185"/>
                    <a:pt x="1759" y="125"/>
                    <a:pt x="1720" y="85"/>
                  </a:cubicBezTo>
                  <a:cubicBezTo>
                    <a:pt x="1666" y="29"/>
                    <a:pt x="1595" y="0"/>
                    <a:pt x="152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0"/>
            <p:cNvSpPr/>
            <p:nvPr/>
          </p:nvSpPr>
          <p:spPr>
            <a:xfrm>
              <a:off x="5803725" y="2664650"/>
              <a:ext cx="62925" cy="60400"/>
            </a:xfrm>
            <a:custGeom>
              <a:avLst/>
              <a:gdLst/>
              <a:ahLst/>
              <a:cxnLst/>
              <a:rect l="l" t="t" r="r" b="b"/>
              <a:pathLst>
                <a:path w="2517" h="2416" extrusionOk="0">
                  <a:moveTo>
                    <a:pt x="1086" y="1"/>
                  </a:moveTo>
                  <a:cubicBezTo>
                    <a:pt x="1078" y="1"/>
                    <a:pt x="1070" y="2"/>
                    <a:pt x="1063" y="6"/>
                  </a:cubicBezTo>
                  <a:cubicBezTo>
                    <a:pt x="917" y="19"/>
                    <a:pt x="791" y="98"/>
                    <a:pt x="711" y="218"/>
                  </a:cubicBezTo>
                  <a:lnTo>
                    <a:pt x="127" y="1114"/>
                  </a:lnTo>
                  <a:cubicBezTo>
                    <a:pt x="1" y="1307"/>
                    <a:pt x="27" y="1552"/>
                    <a:pt x="187" y="1718"/>
                  </a:cubicBezTo>
                  <a:lnTo>
                    <a:pt x="744" y="2276"/>
                  </a:lnTo>
                  <a:cubicBezTo>
                    <a:pt x="831" y="2362"/>
                    <a:pt x="950" y="2415"/>
                    <a:pt x="1076" y="2415"/>
                  </a:cubicBezTo>
                  <a:cubicBezTo>
                    <a:pt x="1169" y="2415"/>
                    <a:pt x="1256" y="2389"/>
                    <a:pt x="1335" y="2336"/>
                  </a:cubicBezTo>
                  <a:lnTo>
                    <a:pt x="2232" y="1752"/>
                  </a:lnTo>
                  <a:cubicBezTo>
                    <a:pt x="2484" y="1586"/>
                    <a:pt x="2517" y="1227"/>
                    <a:pt x="2305" y="1008"/>
                  </a:cubicBezTo>
                  <a:lnTo>
                    <a:pt x="1441" y="145"/>
                  </a:lnTo>
                  <a:cubicBezTo>
                    <a:pt x="1355" y="52"/>
                    <a:pt x="1236" y="6"/>
                    <a:pt x="1109" y="6"/>
                  </a:cubicBezTo>
                  <a:cubicBezTo>
                    <a:pt x="1103" y="2"/>
                    <a:pt x="1095" y="1"/>
                    <a:pt x="10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0"/>
            <p:cNvSpPr/>
            <p:nvPr/>
          </p:nvSpPr>
          <p:spPr>
            <a:xfrm>
              <a:off x="5803900" y="2664600"/>
              <a:ext cx="57450" cy="57625"/>
            </a:xfrm>
            <a:custGeom>
              <a:avLst/>
              <a:gdLst/>
              <a:ahLst/>
              <a:cxnLst/>
              <a:rect l="l" t="t" r="r" b="b"/>
              <a:pathLst>
                <a:path w="2298" h="2305" extrusionOk="0">
                  <a:moveTo>
                    <a:pt x="1063" y="1"/>
                  </a:moveTo>
                  <a:cubicBezTo>
                    <a:pt x="917" y="14"/>
                    <a:pt x="790" y="94"/>
                    <a:pt x="711" y="213"/>
                  </a:cubicBezTo>
                  <a:lnTo>
                    <a:pt x="127" y="1116"/>
                  </a:lnTo>
                  <a:cubicBezTo>
                    <a:pt x="0" y="1302"/>
                    <a:pt x="27" y="1554"/>
                    <a:pt x="186" y="1714"/>
                  </a:cubicBezTo>
                  <a:lnTo>
                    <a:pt x="737" y="2271"/>
                  </a:lnTo>
                  <a:cubicBezTo>
                    <a:pt x="745" y="2279"/>
                    <a:pt x="753" y="2285"/>
                    <a:pt x="759" y="2290"/>
                  </a:cubicBezTo>
                  <a:lnTo>
                    <a:pt x="759" y="2290"/>
                  </a:lnTo>
                  <a:cubicBezTo>
                    <a:pt x="637" y="2132"/>
                    <a:pt x="628" y="1914"/>
                    <a:pt x="737" y="1740"/>
                  </a:cubicBezTo>
                  <a:lnTo>
                    <a:pt x="1322" y="844"/>
                  </a:lnTo>
                  <a:cubicBezTo>
                    <a:pt x="1401" y="718"/>
                    <a:pt x="1527" y="645"/>
                    <a:pt x="1673" y="625"/>
                  </a:cubicBezTo>
                  <a:lnTo>
                    <a:pt x="1720" y="625"/>
                  </a:lnTo>
                  <a:cubicBezTo>
                    <a:pt x="1846" y="625"/>
                    <a:pt x="1966" y="678"/>
                    <a:pt x="2052" y="771"/>
                  </a:cubicBezTo>
                  <a:lnTo>
                    <a:pt x="2298" y="1017"/>
                  </a:lnTo>
                  <a:lnTo>
                    <a:pt x="1441" y="140"/>
                  </a:lnTo>
                  <a:cubicBezTo>
                    <a:pt x="1355" y="54"/>
                    <a:pt x="1235" y="1"/>
                    <a:pt x="1109" y="1"/>
                  </a:cubicBezTo>
                  <a:close/>
                  <a:moveTo>
                    <a:pt x="759" y="2290"/>
                  </a:moveTo>
                  <a:cubicBezTo>
                    <a:pt x="763" y="2295"/>
                    <a:pt x="767" y="2300"/>
                    <a:pt x="771" y="2305"/>
                  </a:cubicBezTo>
                  <a:cubicBezTo>
                    <a:pt x="768" y="2299"/>
                    <a:pt x="764" y="2295"/>
                    <a:pt x="759" y="229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1" name="Google Shape;7261;p50"/>
          <p:cNvGrpSpPr/>
          <p:nvPr/>
        </p:nvGrpSpPr>
        <p:grpSpPr>
          <a:xfrm>
            <a:off x="5456400" y="2759375"/>
            <a:ext cx="371650" cy="459450"/>
            <a:chOff x="4769175" y="2581625"/>
            <a:chExt cx="371650" cy="459450"/>
          </a:xfrm>
        </p:grpSpPr>
        <p:sp>
          <p:nvSpPr>
            <p:cNvPr id="7262" name="Google Shape;7262;p50"/>
            <p:cNvSpPr/>
            <p:nvPr/>
          </p:nvSpPr>
          <p:spPr>
            <a:xfrm>
              <a:off x="4838725" y="2610800"/>
              <a:ext cx="14300" cy="63950"/>
            </a:xfrm>
            <a:custGeom>
              <a:avLst/>
              <a:gdLst/>
              <a:ahLst/>
              <a:cxnLst/>
              <a:rect l="l" t="t" r="r" b="b"/>
              <a:pathLst>
                <a:path w="572" h="2558" extrusionOk="0">
                  <a:moveTo>
                    <a:pt x="286" y="0"/>
                  </a:moveTo>
                  <a:cubicBezTo>
                    <a:pt x="143" y="0"/>
                    <a:pt x="1" y="98"/>
                    <a:pt x="14" y="294"/>
                  </a:cubicBezTo>
                  <a:lnTo>
                    <a:pt x="14" y="2286"/>
                  </a:lnTo>
                  <a:cubicBezTo>
                    <a:pt x="14" y="2432"/>
                    <a:pt x="133" y="2558"/>
                    <a:pt x="286" y="2558"/>
                  </a:cubicBezTo>
                  <a:cubicBezTo>
                    <a:pt x="439" y="2558"/>
                    <a:pt x="565" y="2432"/>
                    <a:pt x="558" y="2286"/>
                  </a:cubicBezTo>
                  <a:lnTo>
                    <a:pt x="558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0"/>
            <p:cNvSpPr/>
            <p:nvPr/>
          </p:nvSpPr>
          <p:spPr>
            <a:xfrm>
              <a:off x="5057075" y="2610925"/>
              <a:ext cx="14300" cy="64000"/>
            </a:xfrm>
            <a:custGeom>
              <a:avLst/>
              <a:gdLst/>
              <a:ahLst/>
              <a:cxnLst/>
              <a:rect l="l" t="t" r="r" b="b"/>
              <a:pathLst>
                <a:path w="572" h="2560" extrusionOk="0">
                  <a:moveTo>
                    <a:pt x="286" y="0"/>
                  </a:moveTo>
                  <a:cubicBezTo>
                    <a:pt x="143" y="0"/>
                    <a:pt x="0" y="96"/>
                    <a:pt x="10" y="289"/>
                  </a:cubicBezTo>
                  <a:lnTo>
                    <a:pt x="10" y="2281"/>
                  </a:lnTo>
                  <a:cubicBezTo>
                    <a:pt x="10" y="2433"/>
                    <a:pt x="130" y="2559"/>
                    <a:pt x="283" y="2559"/>
                  </a:cubicBezTo>
                  <a:cubicBezTo>
                    <a:pt x="435" y="2559"/>
                    <a:pt x="561" y="2433"/>
                    <a:pt x="561" y="2281"/>
                  </a:cubicBezTo>
                  <a:lnTo>
                    <a:pt x="561" y="289"/>
                  </a:lnTo>
                  <a:cubicBezTo>
                    <a:pt x="571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0"/>
            <p:cNvSpPr/>
            <p:nvPr/>
          </p:nvSpPr>
          <p:spPr>
            <a:xfrm>
              <a:off x="4833750" y="2581625"/>
              <a:ext cx="242525" cy="36875"/>
            </a:xfrm>
            <a:custGeom>
              <a:avLst/>
              <a:gdLst/>
              <a:ahLst/>
              <a:cxnLst/>
              <a:rect l="l" t="t" r="r" b="b"/>
              <a:pathLst>
                <a:path w="9701" h="1475" extrusionOk="0">
                  <a:moveTo>
                    <a:pt x="664" y="0"/>
                  </a:moveTo>
                  <a:cubicBezTo>
                    <a:pt x="299" y="0"/>
                    <a:pt x="0" y="273"/>
                    <a:pt x="0" y="604"/>
                  </a:cubicBezTo>
                  <a:lnTo>
                    <a:pt x="0" y="1308"/>
                  </a:lnTo>
                  <a:cubicBezTo>
                    <a:pt x="0" y="1401"/>
                    <a:pt x="73" y="1474"/>
                    <a:pt x="166" y="1474"/>
                  </a:cubicBezTo>
                  <a:lnTo>
                    <a:pt x="9534" y="1474"/>
                  </a:lnTo>
                  <a:cubicBezTo>
                    <a:pt x="9627" y="1474"/>
                    <a:pt x="9700" y="1401"/>
                    <a:pt x="9700" y="1308"/>
                  </a:cubicBezTo>
                  <a:lnTo>
                    <a:pt x="9700" y="604"/>
                  </a:lnTo>
                  <a:cubicBezTo>
                    <a:pt x="9700" y="273"/>
                    <a:pt x="9408" y="0"/>
                    <a:pt x="9036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0"/>
            <p:cNvSpPr/>
            <p:nvPr/>
          </p:nvSpPr>
          <p:spPr>
            <a:xfrm>
              <a:off x="4833750" y="2581625"/>
              <a:ext cx="70575" cy="37025"/>
            </a:xfrm>
            <a:custGeom>
              <a:avLst/>
              <a:gdLst/>
              <a:ahLst/>
              <a:cxnLst/>
              <a:rect l="l" t="t" r="r" b="b"/>
              <a:pathLst>
                <a:path w="2823" h="1481" extrusionOk="0">
                  <a:moveTo>
                    <a:pt x="664" y="0"/>
                  </a:moveTo>
                  <a:cubicBezTo>
                    <a:pt x="293" y="0"/>
                    <a:pt x="0" y="273"/>
                    <a:pt x="0" y="604"/>
                  </a:cubicBezTo>
                  <a:lnTo>
                    <a:pt x="0" y="1315"/>
                  </a:lnTo>
                  <a:cubicBezTo>
                    <a:pt x="0" y="1401"/>
                    <a:pt x="73" y="1481"/>
                    <a:pt x="166" y="1481"/>
                  </a:cubicBezTo>
                  <a:lnTo>
                    <a:pt x="2324" y="1481"/>
                  </a:lnTo>
                  <a:cubicBezTo>
                    <a:pt x="2231" y="1481"/>
                    <a:pt x="2158" y="1401"/>
                    <a:pt x="2158" y="1315"/>
                  </a:cubicBezTo>
                  <a:lnTo>
                    <a:pt x="2158" y="604"/>
                  </a:lnTo>
                  <a:cubicBezTo>
                    <a:pt x="2158" y="273"/>
                    <a:pt x="2457" y="0"/>
                    <a:pt x="2822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0"/>
            <p:cNvSpPr/>
            <p:nvPr/>
          </p:nvSpPr>
          <p:spPr>
            <a:xfrm>
              <a:off x="4788425" y="2687675"/>
              <a:ext cx="331325" cy="332975"/>
            </a:xfrm>
            <a:custGeom>
              <a:avLst/>
              <a:gdLst/>
              <a:ahLst/>
              <a:cxnLst/>
              <a:rect l="l" t="t" r="r" b="b"/>
              <a:pathLst>
                <a:path w="13253" h="13319" extrusionOk="0">
                  <a:moveTo>
                    <a:pt x="479" y="1"/>
                  </a:moveTo>
                  <a:cubicBezTo>
                    <a:pt x="220" y="1"/>
                    <a:pt x="8" y="213"/>
                    <a:pt x="8" y="479"/>
                  </a:cubicBezTo>
                  <a:lnTo>
                    <a:pt x="8" y="12841"/>
                  </a:lnTo>
                  <a:cubicBezTo>
                    <a:pt x="1" y="13100"/>
                    <a:pt x="213" y="13312"/>
                    <a:pt x="479" y="13312"/>
                  </a:cubicBezTo>
                  <a:lnTo>
                    <a:pt x="12781" y="13319"/>
                  </a:lnTo>
                  <a:cubicBezTo>
                    <a:pt x="13040" y="13319"/>
                    <a:pt x="13253" y="13106"/>
                    <a:pt x="13246" y="12847"/>
                  </a:cubicBezTo>
                  <a:lnTo>
                    <a:pt x="13246" y="479"/>
                  </a:lnTo>
                  <a:cubicBezTo>
                    <a:pt x="13253" y="213"/>
                    <a:pt x="13040" y="7"/>
                    <a:pt x="1278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0"/>
            <p:cNvSpPr/>
            <p:nvPr/>
          </p:nvSpPr>
          <p:spPr>
            <a:xfrm>
              <a:off x="4788425" y="2687675"/>
              <a:ext cx="105425" cy="332825"/>
            </a:xfrm>
            <a:custGeom>
              <a:avLst/>
              <a:gdLst/>
              <a:ahLst/>
              <a:cxnLst/>
              <a:rect l="l" t="t" r="r" b="b"/>
              <a:pathLst>
                <a:path w="4217" h="13313" extrusionOk="0">
                  <a:moveTo>
                    <a:pt x="479" y="1"/>
                  </a:moveTo>
                  <a:cubicBezTo>
                    <a:pt x="213" y="1"/>
                    <a:pt x="8" y="213"/>
                    <a:pt x="8" y="472"/>
                  </a:cubicBezTo>
                  <a:lnTo>
                    <a:pt x="1" y="12841"/>
                  </a:lnTo>
                  <a:cubicBezTo>
                    <a:pt x="1" y="13100"/>
                    <a:pt x="213" y="13312"/>
                    <a:pt x="472" y="13312"/>
                  </a:cubicBezTo>
                  <a:lnTo>
                    <a:pt x="4217" y="13312"/>
                  </a:lnTo>
                  <a:cubicBezTo>
                    <a:pt x="3958" y="13312"/>
                    <a:pt x="3745" y="13100"/>
                    <a:pt x="3745" y="12841"/>
                  </a:cubicBezTo>
                  <a:lnTo>
                    <a:pt x="3745" y="472"/>
                  </a:lnTo>
                  <a:cubicBezTo>
                    <a:pt x="3745" y="213"/>
                    <a:pt x="3958" y="1"/>
                    <a:pt x="421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0"/>
            <p:cNvSpPr/>
            <p:nvPr/>
          </p:nvSpPr>
          <p:spPr>
            <a:xfrm>
              <a:off x="4822800" y="2808025"/>
              <a:ext cx="262600" cy="178100"/>
            </a:xfrm>
            <a:custGeom>
              <a:avLst/>
              <a:gdLst/>
              <a:ahLst/>
              <a:cxnLst/>
              <a:rect l="l" t="t" r="r" b="b"/>
              <a:pathLst>
                <a:path w="10504" h="7124" extrusionOk="0">
                  <a:moveTo>
                    <a:pt x="0" y="0"/>
                  </a:moveTo>
                  <a:lnTo>
                    <a:pt x="0" y="5769"/>
                  </a:lnTo>
                  <a:lnTo>
                    <a:pt x="0" y="7124"/>
                  </a:lnTo>
                  <a:lnTo>
                    <a:pt x="10503" y="7124"/>
                  </a:lnTo>
                  <a:lnTo>
                    <a:pt x="10503" y="5205"/>
                  </a:lnTo>
                  <a:lnTo>
                    <a:pt x="10503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0"/>
            <p:cNvSpPr/>
            <p:nvPr/>
          </p:nvSpPr>
          <p:spPr>
            <a:xfrm>
              <a:off x="4822625" y="2808025"/>
              <a:ext cx="59450" cy="178100"/>
            </a:xfrm>
            <a:custGeom>
              <a:avLst/>
              <a:gdLst/>
              <a:ahLst/>
              <a:cxnLst/>
              <a:rect l="l" t="t" r="r" b="b"/>
              <a:pathLst>
                <a:path w="2378" h="7124" extrusionOk="0">
                  <a:moveTo>
                    <a:pt x="7" y="0"/>
                  </a:moveTo>
                  <a:lnTo>
                    <a:pt x="1" y="5769"/>
                  </a:lnTo>
                  <a:lnTo>
                    <a:pt x="1" y="7124"/>
                  </a:lnTo>
                  <a:lnTo>
                    <a:pt x="2377" y="7124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0"/>
            <p:cNvSpPr/>
            <p:nvPr/>
          </p:nvSpPr>
          <p:spPr>
            <a:xfrm>
              <a:off x="4822800" y="2722025"/>
              <a:ext cx="262600" cy="87000"/>
            </a:xfrm>
            <a:custGeom>
              <a:avLst/>
              <a:gdLst/>
              <a:ahLst/>
              <a:cxnLst/>
              <a:rect l="l" t="t" r="r" b="b"/>
              <a:pathLst>
                <a:path w="10504" h="3480" extrusionOk="0">
                  <a:moveTo>
                    <a:pt x="0" y="1"/>
                  </a:moveTo>
                  <a:lnTo>
                    <a:pt x="0" y="1355"/>
                  </a:lnTo>
                  <a:lnTo>
                    <a:pt x="0" y="3480"/>
                  </a:lnTo>
                  <a:lnTo>
                    <a:pt x="10503" y="3480"/>
                  </a:lnTo>
                  <a:lnTo>
                    <a:pt x="10503" y="1362"/>
                  </a:lnTo>
                  <a:lnTo>
                    <a:pt x="10503" y="8"/>
                  </a:lnTo>
                  <a:lnTo>
                    <a:pt x="9195" y="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0"/>
            <p:cNvSpPr/>
            <p:nvPr/>
          </p:nvSpPr>
          <p:spPr>
            <a:xfrm>
              <a:off x="4822800" y="2722025"/>
              <a:ext cx="59275" cy="87000"/>
            </a:xfrm>
            <a:custGeom>
              <a:avLst/>
              <a:gdLst/>
              <a:ahLst/>
              <a:cxnLst/>
              <a:rect l="l" t="t" r="r" b="b"/>
              <a:pathLst>
                <a:path w="2371" h="3480" extrusionOk="0">
                  <a:moveTo>
                    <a:pt x="0" y="1"/>
                  </a:moveTo>
                  <a:lnTo>
                    <a:pt x="0" y="1355"/>
                  </a:lnTo>
                  <a:lnTo>
                    <a:pt x="0" y="3480"/>
                  </a:lnTo>
                  <a:lnTo>
                    <a:pt x="2370" y="3480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0"/>
            <p:cNvSpPr/>
            <p:nvPr/>
          </p:nvSpPr>
          <p:spPr>
            <a:xfrm>
              <a:off x="4831750" y="2731500"/>
              <a:ext cx="244675" cy="68250"/>
            </a:xfrm>
            <a:custGeom>
              <a:avLst/>
              <a:gdLst/>
              <a:ahLst/>
              <a:cxnLst/>
              <a:rect l="l" t="t" r="r" b="b"/>
              <a:pathLst>
                <a:path w="9787" h="2730" extrusionOk="0">
                  <a:moveTo>
                    <a:pt x="120" y="0"/>
                  </a:moveTo>
                  <a:cubicBezTo>
                    <a:pt x="54" y="0"/>
                    <a:pt x="1" y="47"/>
                    <a:pt x="1" y="113"/>
                  </a:cubicBezTo>
                  <a:lnTo>
                    <a:pt x="1" y="2616"/>
                  </a:lnTo>
                  <a:cubicBezTo>
                    <a:pt x="1" y="2676"/>
                    <a:pt x="54" y="2729"/>
                    <a:pt x="120" y="2729"/>
                  </a:cubicBezTo>
                  <a:lnTo>
                    <a:pt x="9667" y="2729"/>
                  </a:lnTo>
                  <a:cubicBezTo>
                    <a:pt x="9734" y="2729"/>
                    <a:pt x="9787" y="2676"/>
                    <a:pt x="9787" y="2616"/>
                  </a:cubicBezTo>
                  <a:lnTo>
                    <a:pt x="9787" y="113"/>
                  </a:lnTo>
                  <a:cubicBezTo>
                    <a:pt x="9787" y="47"/>
                    <a:pt x="9734" y="0"/>
                    <a:pt x="966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0"/>
            <p:cNvSpPr/>
            <p:nvPr/>
          </p:nvSpPr>
          <p:spPr>
            <a:xfrm>
              <a:off x="5058650" y="278527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3" y="0"/>
                  </a:moveTo>
                  <a:cubicBezTo>
                    <a:pt x="113" y="0"/>
                    <a:pt x="1" y="113"/>
                    <a:pt x="1" y="259"/>
                  </a:cubicBezTo>
                  <a:cubicBezTo>
                    <a:pt x="1" y="399"/>
                    <a:pt x="113" y="518"/>
                    <a:pt x="253" y="518"/>
                  </a:cubicBezTo>
                  <a:cubicBezTo>
                    <a:pt x="399" y="518"/>
                    <a:pt x="512" y="399"/>
                    <a:pt x="512" y="259"/>
                  </a:cubicBezTo>
                  <a:cubicBezTo>
                    <a:pt x="512" y="113"/>
                    <a:pt x="399" y="0"/>
                    <a:pt x="25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0"/>
            <p:cNvSpPr/>
            <p:nvPr/>
          </p:nvSpPr>
          <p:spPr>
            <a:xfrm>
              <a:off x="4921375" y="2753750"/>
              <a:ext cx="29075" cy="24925"/>
            </a:xfrm>
            <a:custGeom>
              <a:avLst/>
              <a:gdLst/>
              <a:ahLst/>
              <a:cxnLst/>
              <a:rect l="l" t="t" r="r" b="b"/>
              <a:pathLst>
                <a:path w="1163" h="997" extrusionOk="0">
                  <a:moveTo>
                    <a:pt x="665" y="0"/>
                  </a:moveTo>
                  <a:cubicBezTo>
                    <a:pt x="220" y="0"/>
                    <a:pt x="1" y="538"/>
                    <a:pt x="313" y="850"/>
                  </a:cubicBezTo>
                  <a:cubicBezTo>
                    <a:pt x="414" y="951"/>
                    <a:pt x="539" y="996"/>
                    <a:pt x="661" y="996"/>
                  </a:cubicBezTo>
                  <a:cubicBezTo>
                    <a:pt x="917" y="996"/>
                    <a:pt x="1163" y="799"/>
                    <a:pt x="1163" y="498"/>
                  </a:cubicBezTo>
                  <a:cubicBezTo>
                    <a:pt x="1163" y="226"/>
                    <a:pt x="937" y="0"/>
                    <a:pt x="665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0"/>
            <p:cNvSpPr/>
            <p:nvPr/>
          </p:nvSpPr>
          <p:spPr>
            <a:xfrm>
              <a:off x="4965375" y="2753750"/>
              <a:ext cx="29075" cy="24925"/>
            </a:xfrm>
            <a:custGeom>
              <a:avLst/>
              <a:gdLst/>
              <a:ahLst/>
              <a:cxnLst/>
              <a:rect l="l" t="t" r="r" b="b"/>
              <a:pathLst>
                <a:path w="1163" h="997" extrusionOk="0">
                  <a:moveTo>
                    <a:pt x="664" y="0"/>
                  </a:moveTo>
                  <a:cubicBezTo>
                    <a:pt x="219" y="0"/>
                    <a:pt x="0" y="538"/>
                    <a:pt x="312" y="850"/>
                  </a:cubicBezTo>
                  <a:cubicBezTo>
                    <a:pt x="413" y="951"/>
                    <a:pt x="538" y="996"/>
                    <a:pt x="661" y="996"/>
                  </a:cubicBezTo>
                  <a:cubicBezTo>
                    <a:pt x="916" y="996"/>
                    <a:pt x="1162" y="799"/>
                    <a:pt x="1162" y="498"/>
                  </a:cubicBezTo>
                  <a:cubicBezTo>
                    <a:pt x="1162" y="226"/>
                    <a:pt x="943" y="0"/>
                    <a:pt x="66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0"/>
            <p:cNvSpPr/>
            <p:nvPr/>
          </p:nvSpPr>
          <p:spPr>
            <a:xfrm>
              <a:off x="5019150" y="2752750"/>
              <a:ext cx="22100" cy="36025"/>
            </a:xfrm>
            <a:custGeom>
              <a:avLst/>
              <a:gdLst/>
              <a:ahLst/>
              <a:cxnLst/>
              <a:rect l="l" t="t" r="r" b="b"/>
              <a:pathLst>
                <a:path w="884" h="1441" extrusionOk="0">
                  <a:moveTo>
                    <a:pt x="266" y="0"/>
                  </a:moveTo>
                  <a:cubicBezTo>
                    <a:pt x="120" y="0"/>
                    <a:pt x="0" y="120"/>
                    <a:pt x="0" y="266"/>
                  </a:cubicBezTo>
                  <a:lnTo>
                    <a:pt x="0" y="1175"/>
                  </a:lnTo>
                  <a:cubicBezTo>
                    <a:pt x="0" y="1321"/>
                    <a:pt x="120" y="1441"/>
                    <a:pt x="259" y="1441"/>
                  </a:cubicBezTo>
                  <a:lnTo>
                    <a:pt x="618" y="1441"/>
                  </a:lnTo>
                  <a:cubicBezTo>
                    <a:pt x="764" y="1441"/>
                    <a:pt x="883" y="1321"/>
                    <a:pt x="883" y="1175"/>
                  </a:cubicBezTo>
                  <a:lnTo>
                    <a:pt x="883" y="266"/>
                  </a:lnTo>
                  <a:cubicBezTo>
                    <a:pt x="883" y="120"/>
                    <a:pt x="764" y="0"/>
                    <a:pt x="61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0"/>
            <p:cNvSpPr/>
            <p:nvPr/>
          </p:nvSpPr>
          <p:spPr>
            <a:xfrm>
              <a:off x="4870600" y="2750050"/>
              <a:ext cx="34375" cy="45925"/>
            </a:xfrm>
            <a:custGeom>
              <a:avLst/>
              <a:gdLst/>
              <a:ahLst/>
              <a:cxnLst/>
              <a:rect l="l" t="t" r="r" b="b"/>
              <a:pathLst>
                <a:path w="1375" h="1837" extrusionOk="0">
                  <a:moveTo>
                    <a:pt x="678" y="0"/>
                  </a:moveTo>
                  <a:cubicBezTo>
                    <a:pt x="535" y="0"/>
                    <a:pt x="392" y="98"/>
                    <a:pt x="405" y="294"/>
                  </a:cubicBezTo>
                  <a:lnTo>
                    <a:pt x="405" y="918"/>
                  </a:lnTo>
                  <a:lnTo>
                    <a:pt x="352" y="918"/>
                  </a:lnTo>
                  <a:cubicBezTo>
                    <a:pt x="0" y="938"/>
                    <a:pt x="0" y="1449"/>
                    <a:pt x="352" y="1469"/>
                  </a:cubicBezTo>
                  <a:lnTo>
                    <a:pt x="405" y="1469"/>
                  </a:lnTo>
                  <a:lnTo>
                    <a:pt x="405" y="1542"/>
                  </a:lnTo>
                  <a:cubicBezTo>
                    <a:pt x="395" y="1738"/>
                    <a:pt x="538" y="1836"/>
                    <a:pt x="681" y="1836"/>
                  </a:cubicBezTo>
                  <a:cubicBezTo>
                    <a:pt x="824" y="1836"/>
                    <a:pt x="966" y="1738"/>
                    <a:pt x="956" y="1542"/>
                  </a:cubicBezTo>
                  <a:lnTo>
                    <a:pt x="956" y="1469"/>
                  </a:lnTo>
                  <a:lnTo>
                    <a:pt x="1009" y="1469"/>
                  </a:lnTo>
                  <a:cubicBezTo>
                    <a:pt x="1375" y="1469"/>
                    <a:pt x="1375" y="918"/>
                    <a:pt x="1009" y="918"/>
                  </a:cubicBezTo>
                  <a:lnTo>
                    <a:pt x="956" y="918"/>
                  </a:lnTo>
                  <a:lnTo>
                    <a:pt x="956" y="294"/>
                  </a:lnTo>
                  <a:cubicBezTo>
                    <a:pt x="966" y="98"/>
                    <a:pt x="822" y="0"/>
                    <a:pt x="67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0"/>
            <p:cNvSpPr/>
            <p:nvPr/>
          </p:nvSpPr>
          <p:spPr>
            <a:xfrm>
              <a:off x="4831750" y="2731325"/>
              <a:ext cx="50325" cy="68425"/>
            </a:xfrm>
            <a:custGeom>
              <a:avLst/>
              <a:gdLst/>
              <a:ahLst/>
              <a:cxnLst/>
              <a:rect l="l" t="t" r="r" b="b"/>
              <a:pathLst>
                <a:path w="2013" h="2737" extrusionOk="0">
                  <a:moveTo>
                    <a:pt x="120" y="1"/>
                  </a:moveTo>
                  <a:cubicBezTo>
                    <a:pt x="54" y="1"/>
                    <a:pt x="1" y="54"/>
                    <a:pt x="1" y="120"/>
                  </a:cubicBezTo>
                  <a:lnTo>
                    <a:pt x="1" y="2617"/>
                  </a:lnTo>
                  <a:cubicBezTo>
                    <a:pt x="1" y="2683"/>
                    <a:pt x="54" y="2736"/>
                    <a:pt x="120" y="2736"/>
                  </a:cubicBezTo>
                  <a:lnTo>
                    <a:pt x="2012" y="2736"/>
                  </a:lnTo>
                  <a:lnTo>
                    <a:pt x="2012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0"/>
            <p:cNvSpPr/>
            <p:nvPr/>
          </p:nvSpPr>
          <p:spPr>
            <a:xfrm>
              <a:off x="4840375" y="2785275"/>
              <a:ext cx="12825" cy="12800"/>
            </a:xfrm>
            <a:custGeom>
              <a:avLst/>
              <a:gdLst/>
              <a:ahLst/>
              <a:cxnLst/>
              <a:rect l="l" t="t" r="r" b="b"/>
              <a:pathLst>
                <a:path w="513" h="512" extrusionOk="0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cubicBezTo>
                    <a:pt x="1" y="399"/>
                    <a:pt x="114" y="512"/>
                    <a:pt x="253" y="512"/>
                  </a:cubicBezTo>
                  <a:cubicBezTo>
                    <a:pt x="399" y="512"/>
                    <a:pt x="512" y="399"/>
                    <a:pt x="512" y="253"/>
                  </a:cubicBezTo>
                  <a:cubicBezTo>
                    <a:pt x="512" y="113"/>
                    <a:pt x="399" y="0"/>
                    <a:pt x="253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0"/>
            <p:cNvSpPr/>
            <p:nvPr/>
          </p:nvSpPr>
          <p:spPr>
            <a:xfrm>
              <a:off x="4856825" y="2785275"/>
              <a:ext cx="12800" cy="12800"/>
            </a:xfrm>
            <a:custGeom>
              <a:avLst/>
              <a:gdLst/>
              <a:ahLst/>
              <a:cxnLst/>
              <a:rect l="l" t="t" r="r" b="b"/>
              <a:pathLst>
                <a:path w="512" h="512" extrusionOk="0">
                  <a:moveTo>
                    <a:pt x="259" y="0"/>
                  </a:moveTo>
                  <a:cubicBezTo>
                    <a:pt x="113" y="0"/>
                    <a:pt x="0" y="113"/>
                    <a:pt x="0" y="253"/>
                  </a:cubicBezTo>
                  <a:cubicBezTo>
                    <a:pt x="0" y="399"/>
                    <a:pt x="113" y="512"/>
                    <a:pt x="259" y="512"/>
                  </a:cubicBezTo>
                  <a:cubicBezTo>
                    <a:pt x="399" y="512"/>
                    <a:pt x="511" y="399"/>
                    <a:pt x="511" y="253"/>
                  </a:cubicBezTo>
                  <a:cubicBezTo>
                    <a:pt x="511" y="113"/>
                    <a:pt x="399" y="0"/>
                    <a:pt x="259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0"/>
            <p:cNvSpPr/>
            <p:nvPr/>
          </p:nvSpPr>
          <p:spPr>
            <a:xfrm>
              <a:off x="4914575" y="2750400"/>
              <a:ext cx="29075" cy="24950"/>
            </a:xfrm>
            <a:custGeom>
              <a:avLst/>
              <a:gdLst/>
              <a:ahLst/>
              <a:cxnLst/>
              <a:rect l="l" t="t" r="r" b="b"/>
              <a:pathLst>
                <a:path w="1163" h="998" extrusionOk="0">
                  <a:moveTo>
                    <a:pt x="661" y="1"/>
                  </a:moveTo>
                  <a:cubicBezTo>
                    <a:pt x="539" y="1"/>
                    <a:pt x="414" y="46"/>
                    <a:pt x="313" y="147"/>
                  </a:cubicBezTo>
                  <a:cubicBezTo>
                    <a:pt x="1" y="459"/>
                    <a:pt x="220" y="997"/>
                    <a:pt x="665" y="997"/>
                  </a:cubicBezTo>
                  <a:cubicBezTo>
                    <a:pt x="937" y="997"/>
                    <a:pt x="1163" y="771"/>
                    <a:pt x="1163" y="499"/>
                  </a:cubicBezTo>
                  <a:cubicBezTo>
                    <a:pt x="1163" y="198"/>
                    <a:pt x="917" y="1"/>
                    <a:pt x="6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0"/>
            <p:cNvSpPr/>
            <p:nvPr/>
          </p:nvSpPr>
          <p:spPr>
            <a:xfrm>
              <a:off x="4958575" y="2750400"/>
              <a:ext cx="29050" cy="24950"/>
            </a:xfrm>
            <a:custGeom>
              <a:avLst/>
              <a:gdLst/>
              <a:ahLst/>
              <a:cxnLst/>
              <a:rect l="l" t="t" r="r" b="b"/>
              <a:pathLst>
                <a:path w="1162" h="998" extrusionOk="0">
                  <a:moveTo>
                    <a:pt x="660" y="1"/>
                  </a:moveTo>
                  <a:cubicBezTo>
                    <a:pt x="538" y="1"/>
                    <a:pt x="413" y="46"/>
                    <a:pt x="312" y="147"/>
                  </a:cubicBezTo>
                  <a:cubicBezTo>
                    <a:pt x="0" y="459"/>
                    <a:pt x="219" y="997"/>
                    <a:pt x="664" y="997"/>
                  </a:cubicBezTo>
                  <a:cubicBezTo>
                    <a:pt x="936" y="997"/>
                    <a:pt x="1162" y="771"/>
                    <a:pt x="1162" y="499"/>
                  </a:cubicBezTo>
                  <a:cubicBezTo>
                    <a:pt x="1162" y="198"/>
                    <a:pt x="916" y="1"/>
                    <a:pt x="66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0"/>
            <p:cNvSpPr/>
            <p:nvPr/>
          </p:nvSpPr>
          <p:spPr>
            <a:xfrm>
              <a:off x="5012350" y="2749425"/>
              <a:ext cx="21925" cy="36050"/>
            </a:xfrm>
            <a:custGeom>
              <a:avLst/>
              <a:gdLst/>
              <a:ahLst/>
              <a:cxnLst/>
              <a:rect l="l" t="t" r="r" b="b"/>
              <a:pathLst>
                <a:path w="877" h="1442" extrusionOk="0">
                  <a:moveTo>
                    <a:pt x="259" y="0"/>
                  </a:moveTo>
                  <a:cubicBezTo>
                    <a:pt x="113" y="0"/>
                    <a:pt x="0" y="120"/>
                    <a:pt x="0" y="266"/>
                  </a:cubicBezTo>
                  <a:lnTo>
                    <a:pt x="0" y="1182"/>
                  </a:lnTo>
                  <a:cubicBezTo>
                    <a:pt x="0" y="1322"/>
                    <a:pt x="113" y="1441"/>
                    <a:pt x="259" y="1441"/>
                  </a:cubicBezTo>
                  <a:lnTo>
                    <a:pt x="618" y="1441"/>
                  </a:lnTo>
                  <a:cubicBezTo>
                    <a:pt x="764" y="1441"/>
                    <a:pt x="877" y="1322"/>
                    <a:pt x="877" y="1182"/>
                  </a:cubicBezTo>
                  <a:lnTo>
                    <a:pt x="877" y="266"/>
                  </a:lnTo>
                  <a:cubicBezTo>
                    <a:pt x="877" y="120"/>
                    <a:pt x="764" y="0"/>
                    <a:pt x="618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0"/>
            <p:cNvSpPr/>
            <p:nvPr/>
          </p:nvSpPr>
          <p:spPr>
            <a:xfrm>
              <a:off x="4845375" y="2831575"/>
              <a:ext cx="219275" cy="133800"/>
            </a:xfrm>
            <a:custGeom>
              <a:avLst/>
              <a:gdLst/>
              <a:ahLst/>
              <a:cxnLst/>
              <a:rect l="l" t="t" r="r" b="b"/>
              <a:pathLst>
                <a:path w="8771" h="5352" extrusionOk="0">
                  <a:moveTo>
                    <a:pt x="412" y="1"/>
                  </a:moveTo>
                  <a:cubicBezTo>
                    <a:pt x="179" y="1"/>
                    <a:pt x="0" y="187"/>
                    <a:pt x="0" y="412"/>
                  </a:cubicBezTo>
                  <a:lnTo>
                    <a:pt x="0" y="4834"/>
                  </a:lnTo>
                  <a:lnTo>
                    <a:pt x="0" y="4940"/>
                  </a:lnTo>
                  <a:cubicBezTo>
                    <a:pt x="0" y="5166"/>
                    <a:pt x="179" y="5352"/>
                    <a:pt x="412" y="5352"/>
                  </a:cubicBezTo>
                  <a:lnTo>
                    <a:pt x="8359" y="5352"/>
                  </a:lnTo>
                  <a:cubicBezTo>
                    <a:pt x="8585" y="5352"/>
                    <a:pt x="8771" y="5166"/>
                    <a:pt x="8771" y="4940"/>
                  </a:cubicBezTo>
                  <a:lnTo>
                    <a:pt x="8771" y="4834"/>
                  </a:lnTo>
                  <a:lnTo>
                    <a:pt x="8771" y="419"/>
                  </a:lnTo>
                  <a:cubicBezTo>
                    <a:pt x="8771" y="187"/>
                    <a:pt x="8585" y="1"/>
                    <a:pt x="83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0"/>
            <p:cNvSpPr/>
            <p:nvPr/>
          </p:nvSpPr>
          <p:spPr>
            <a:xfrm>
              <a:off x="4845375" y="2831575"/>
              <a:ext cx="36700" cy="133800"/>
            </a:xfrm>
            <a:custGeom>
              <a:avLst/>
              <a:gdLst/>
              <a:ahLst/>
              <a:cxnLst/>
              <a:rect l="l" t="t" r="r" b="b"/>
              <a:pathLst>
                <a:path w="1468" h="5352" extrusionOk="0">
                  <a:moveTo>
                    <a:pt x="412" y="1"/>
                  </a:moveTo>
                  <a:cubicBezTo>
                    <a:pt x="179" y="1"/>
                    <a:pt x="0" y="187"/>
                    <a:pt x="0" y="412"/>
                  </a:cubicBezTo>
                  <a:lnTo>
                    <a:pt x="0" y="4834"/>
                  </a:lnTo>
                  <a:lnTo>
                    <a:pt x="0" y="4940"/>
                  </a:lnTo>
                  <a:cubicBezTo>
                    <a:pt x="0" y="5166"/>
                    <a:pt x="179" y="5352"/>
                    <a:pt x="412" y="5352"/>
                  </a:cubicBezTo>
                  <a:lnTo>
                    <a:pt x="1467" y="5352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0"/>
            <p:cNvSpPr/>
            <p:nvPr/>
          </p:nvSpPr>
          <p:spPr>
            <a:xfrm>
              <a:off x="5051525" y="2951425"/>
              <a:ext cx="89150" cy="89650"/>
            </a:xfrm>
            <a:custGeom>
              <a:avLst/>
              <a:gdLst/>
              <a:ahLst/>
              <a:cxnLst/>
              <a:rect l="l" t="t" r="r" b="b"/>
              <a:pathLst>
                <a:path w="3566" h="3586" extrusionOk="0">
                  <a:moveTo>
                    <a:pt x="286" y="0"/>
                  </a:moveTo>
                  <a:cubicBezTo>
                    <a:pt x="133" y="0"/>
                    <a:pt x="7" y="126"/>
                    <a:pt x="7" y="286"/>
                  </a:cubicBezTo>
                  <a:lnTo>
                    <a:pt x="7" y="3300"/>
                  </a:lnTo>
                  <a:cubicBezTo>
                    <a:pt x="0" y="3453"/>
                    <a:pt x="126" y="3585"/>
                    <a:pt x="286" y="3585"/>
                  </a:cubicBezTo>
                  <a:lnTo>
                    <a:pt x="2450" y="3585"/>
                  </a:lnTo>
                  <a:cubicBezTo>
                    <a:pt x="3067" y="3585"/>
                    <a:pt x="3565" y="3081"/>
                    <a:pt x="3565" y="2470"/>
                  </a:cubicBezTo>
                  <a:lnTo>
                    <a:pt x="3565" y="286"/>
                  </a:lnTo>
                  <a:cubicBezTo>
                    <a:pt x="3565" y="126"/>
                    <a:pt x="3439" y="0"/>
                    <a:pt x="328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0"/>
            <p:cNvSpPr/>
            <p:nvPr/>
          </p:nvSpPr>
          <p:spPr>
            <a:xfrm>
              <a:off x="5051525" y="2951575"/>
              <a:ext cx="89300" cy="89325"/>
            </a:xfrm>
            <a:custGeom>
              <a:avLst/>
              <a:gdLst/>
              <a:ahLst/>
              <a:cxnLst/>
              <a:rect l="l" t="t" r="r" b="b"/>
              <a:pathLst>
                <a:path w="3572" h="3573" extrusionOk="0">
                  <a:moveTo>
                    <a:pt x="3297" y="1"/>
                  </a:moveTo>
                  <a:cubicBezTo>
                    <a:pt x="3294" y="1"/>
                    <a:pt x="3290" y="1"/>
                    <a:pt x="3286" y="1"/>
                  </a:cubicBezTo>
                  <a:lnTo>
                    <a:pt x="2742" y="1"/>
                  </a:lnTo>
                  <a:lnTo>
                    <a:pt x="2742" y="1720"/>
                  </a:lnTo>
                  <a:cubicBezTo>
                    <a:pt x="2742" y="2338"/>
                    <a:pt x="2244" y="2836"/>
                    <a:pt x="1627" y="2842"/>
                  </a:cubicBezTo>
                  <a:lnTo>
                    <a:pt x="7" y="2842"/>
                  </a:lnTo>
                  <a:lnTo>
                    <a:pt x="7" y="3294"/>
                  </a:lnTo>
                  <a:cubicBezTo>
                    <a:pt x="0" y="3447"/>
                    <a:pt x="126" y="3573"/>
                    <a:pt x="286" y="3573"/>
                  </a:cubicBezTo>
                  <a:lnTo>
                    <a:pt x="2450" y="3573"/>
                  </a:lnTo>
                  <a:cubicBezTo>
                    <a:pt x="3067" y="3573"/>
                    <a:pt x="3565" y="3075"/>
                    <a:pt x="3572" y="2464"/>
                  </a:cubicBezTo>
                  <a:lnTo>
                    <a:pt x="3572" y="280"/>
                  </a:lnTo>
                  <a:cubicBezTo>
                    <a:pt x="3572" y="131"/>
                    <a:pt x="3445" y="1"/>
                    <a:pt x="3297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0"/>
            <p:cNvSpPr/>
            <p:nvPr/>
          </p:nvSpPr>
          <p:spPr>
            <a:xfrm>
              <a:off x="4769175" y="2951425"/>
              <a:ext cx="89000" cy="89475"/>
            </a:xfrm>
            <a:custGeom>
              <a:avLst/>
              <a:gdLst/>
              <a:ahLst/>
              <a:cxnLst/>
              <a:rect l="l" t="t" r="r" b="b"/>
              <a:pathLst>
                <a:path w="3560" h="3579" extrusionOk="0">
                  <a:moveTo>
                    <a:pt x="280" y="0"/>
                  </a:moveTo>
                  <a:cubicBezTo>
                    <a:pt x="127" y="0"/>
                    <a:pt x="1" y="126"/>
                    <a:pt x="1" y="279"/>
                  </a:cubicBezTo>
                  <a:lnTo>
                    <a:pt x="1" y="2457"/>
                  </a:lnTo>
                  <a:cubicBezTo>
                    <a:pt x="1" y="3074"/>
                    <a:pt x="499" y="3572"/>
                    <a:pt x="1116" y="3579"/>
                  </a:cubicBezTo>
                  <a:lnTo>
                    <a:pt x="3281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279"/>
                  </a:lnTo>
                  <a:cubicBezTo>
                    <a:pt x="3559" y="126"/>
                    <a:pt x="3433" y="0"/>
                    <a:pt x="3281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0"/>
            <p:cNvSpPr/>
            <p:nvPr/>
          </p:nvSpPr>
          <p:spPr>
            <a:xfrm>
              <a:off x="4769175" y="2951425"/>
              <a:ext cx="89000" cy="89475"/>
            </a:xfrm>
            <a:custGeom>
              <a:avLst/>
              <a:gdLst/>
              <a:ahLst/>
              <a:cxnLst/>
              <a:rect l="l" t="t" r="r" b="b"/>
              <a:pathLst>
                <a:path w="3560" h="3579" extrusionOk="0">
                  <a:moveTo>
                    <a:pt x="280" y="0"/>
                  </a:moveTo>
                  <a:cubicBezTo>
                    <a:pt x="127" y="0"/>
                    <a:pt x="1" y="126"/>
                    <a:pt x="1" y="279"/>
                  </a:cubicBezTo>
                  <a:lnTo>
                    <a:pt x="1" y="2457"/>
                  </a:lnTo>
                  <a:cubicBezTo>
                    <a:pt x="1" y="3074"/>
                    <a:pt x="499" y="3572"/>
                    <a:pt x="1116" y="3579"/>
                  </a:cubicBezTo>
                  <a:lnTo>
                    <a:pt x="3281" y="3579"/>
                  </a:lnTo>
                  <a:cubicBezTo>
                    <a:pt x="3433" y="3579"/>
                    <a:pt x="3559" y="3453"/>
                    <a:pt x="3559" y="3293"/>
                  </a:cubicBezTo>
                  <a:lnTo>
                    <a:pt x="3559" y="2882"/>
                  </a:lnTo>
                  <a:lnTo>
                    <a:pt x="1906" y="2875"/>
                  </a:lnTo>
                  <a:cubicBezTo>
                    <a:pt x="1289" y="2875"/>
                    <a:pt x="791" y="2370"/>
                    <a:pt x="797" y="1760"/>
                  </a:cubicBezTo>
                  <a:lnTo>
                    <a:pt x="797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0"/>
            <p:cNvSpPr/>
            <p:nvPr/>
          </p:nvSpPr>
          <p:spPr>
            <a:xfrm>
              <a:off x="4769350" y="2667425"/>
              <a:ext cx="89000" cy="89500"/>
            </a:xfrm>
            <a:custGeom>
              <a:avLst/>
              <a:gdLst/>
              <a:ahLst/>
              <a:cxnLst/>
              <a:rect l="l" t="t" r="r" b="b"/>
              <a:pathLst>
                <a:path w="3560" h="3580" extrusionOk="0">
                  <a:moveTo>
                    <a:pt x="1116" y="1"/>
                  </a:moveTo>
                  <a:cubicBezTo>
                    <a:pt x="498" y="1"/>
                    <a:pt x="0" y="499"/>
                    <a:pt x="0" y="1116"/>
                  </a:cubicBezTo>
                  <a:lnTo>
                    <a:pt x="0" y="3294"/>
                  </a:lnTo>
                  <a:cubicBezTo>
                    <a:pt x="0" y="3446"/>
                    <a:pt x="127" y="3573"/>
                    <a:pt x="279" y="3579"/>
                  </a:cubicBezTo>
                  <a:lnTo>
                    <a:pt x="3280" y="3579"/>
                  </a:lnTo>
                  <a:cubicBezTo>
                    <a:pt x="3433" y="3573"/>
                    <a:pt x="3559" y="3446"/>
                    <a:pt x="3559" y="3294"/>
                  </a:cubicBezTo>
                  <a:lnTo>
                    <a:pt x="3559" y="280"/>
                  </a:lnTo>
                  <a:cubicBezTo>
                    <a:pt x="3559" y="127"/>
                    <a:pt x="3433" y="1"/>
                    <a:pt x="3280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0"/>
            <p:cNvSpPr/>
            <p:nvPr/>
          </p:nvSpPr>
          <p:spPr>
            <a:xfrm>
              <a:off x="4769350" y="2667425"/>
              <a:ext cx="89000" cy="89500"/>
            </a:xfrm>
            <a:custGeom>
              <a:avLst/>
              <a:gdLst/>
              <a:ahLst/>
              <a:cxnLst/>
              <a:rect l="l" t="t" r="r" b="b"/>
              <a:pathLst>
                <a:path w="3560" h="3580" extrusionOk="0">
                  <a:moveTo>
                    <a:pt x="1109" y="1"/>
                  </a:moveTo>
                  <a:cubicBezTo>
                    <a:pt x="498" y="1"/>
                    <a:pt x="0" y="499"/>
                    <a:pt x="0" y="1116"/>
                  </a:cubicBezTo>
                  <a:lnTo>
                    <a:pt x="0" y="3294"/>
                  </a:lnTo>
                  <a:cubicBezTo>
                    <a:pt x="0" y="3446"/>
                    <a:pt x="127" y="3573"/>
                    <a:pt x="279" y="3579"/>
                  </a:cubicBezTo>
                  <a:lnTo>
                    <a:pt x="744" y="3579"/>
                  </a:lnTo>
                  <a:lnTo>
                    <a:pt x="744" y="1866"/>
                  </a:lnTo>
                  <a:cubicBezTo>
                    <a:pt x="737" y="1249"/>
                    <a:pt x="1235" y="744"/>
                    <a:pt x="1853" y="744"/>
                  </a:cubicBezTo>
                  <a:lnTo>
                    <a:pt x="3559" y="744"/>
                  </a:lnTo>
                  <a:lnTo>
                    <a:pt x="3559" y="280"/>
                  </a:lnTo>
                  <a:cubicBezTo>
                    <a:pt x="3559" y="127"/>
                    <a:pt x="3433" y="1"/>
                    <a:pt x="3274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0"/>
            <p:cNvSpPr/>
            <p:nvPr/>
          </p:nvSpPr>
          <p:spPr>
            <a:xfrm>
              <a:off x="5051675" y="2667425"/>
              <a:ext cx="89150" cy="89500"/>
            </a:xfrm>
            <a:custGeom>
              <a:avLst/>
              <a:gdLst/>
              <a:ahLst/>
              <a:cxnLst/>
              <a:rect l="l" t="t" r="r" b="b"/>
              <a:pathLst>
                <a:path w="3566" h="3580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3300"/>
                  </a:lnTo>
                  <a:cubicBezTo>
                    <a:pt x="1" y="3453"/>
                    <a:pt x="127" y="3579"/>
                    <a:pt x="286" y="3579"/>
                  </a:cubicBezTo>
                  <a:lnTo>
                    <a:pt x="3280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1123"/>
                  </a:lnTo>
                  <a:cubicBezTo>
                    <a:pt x="3566" y="505"/>
                    <a:pt x="3068" y="7"/>
                    <a:pt x="2451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0"/>
            <p:cNvSpPr/>
            <p:nvPr/>
          </p:nvSpPr>
          <p:spPr>
            <a:xfrm>
              <a:off x="5051850" y="2667425"/>
              <a:ext cx="88975" cy="89500"/>
            </a:xfrm>
            <a:custGeom>
              <a:avLst/>
              <a:gdLst/>
              <a:ahLst/>
              <a:cxnLst/>
              <a:rect l="l" t="t" r="r" b="b"/>
              <a:pathLst>
                <a:path w="3559" h="3580" extrusionOk="0">
                  <a:moveTo>
                    <a:pt x="279" y="1"/>
                  </a:moveTo>
                  <a:cubicBezTo>
                    <a:pt x="126" y="1"/>
                    <a:pt x="0" y="134"/>
                    <a:pt x="0" y="286"/>
                  </a:cubicBezTo>
                  <a:lnTo>
                    <a:pt x="0" y="771"/>
                  </a:lnTo>
                  <a:lnTo>
                    <a:pt x="1713" y="771"/>
                  </a:lnTo>
                  <a:cubicBezTo>
                    <a:pt x="2324" y="771"/>
                    <a:pt x="2822" y="1275"/>
                    <a:pt x="2822" y="1893"/>
                  </a:cubicBezTo>
                  <a:lnTo>
                    <a:pt x="2822" y="3579"/>
                  </a:lnTo>
                  <a:lnTo>
                    <a:pt x="3273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1123"/>
                  </a:lnTo>
                  <a:cubicBezTo>
                    <a:pt x="3559" y="505"/>
                    <a:pt x="3061" y="7"/>
                    <a:pt x="2444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0"/>
            <p:cNvSpPr/>
            <p:nvPr/>
          </p:nvSpPr>
          <p:spPr>
            <a:xfrm>
              <a:off x="4873500" y="2746850"/>
              <a:ext cx="14300" cy="45575"/>
            </a:xfrm>
            <a:custGeom>
              <a:avLst/>
              <a:gdLst/>
              <a:ahLst/>
              <a:cxnLst/>
              <a:rect l="l" t="t" r="r" b="b"/>
              <a:pathLst>
                <a:path w="572" h="1823" extrusionOk="0">
                  <a:moveTo>
                    <a:pt x="286" y="1"/>
                  </a:moveTo>
                  <a:cubicBezTo>
                    <a:pt x="143" y="1"/>
                    <a:pt x="1" y="97"/>
                    <a:pt x="10" y="289"/>
                  </a:cubicBezTo>
                  <a:lnTo>
                    <a:pt x="10" y="1544"/>
                  </a:lnTo>
                  <a:cubicBezTo>
                    <a:pt x="10" y="1697"/>
                    <a:pt x="137" y="1823"/>
                    <a:pt x="289" y="1823"/>
                  </a:cubicBezTo>
                  <a:cubicBezTo>
                    <a:pt x="442" y="1823"/>
                    <a:pt x="562" y="1697"/>
                    <a:pt x="562" y="1544"/>
                  </a:cubicBezTo>
                  <a:lnTo>
                    <a:pt x="562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0"/>
            <p:cNvSpPr/>
            <p:nvPr/>
          </p:nvSpPr>
          <p:spPr>
            <a:xfrm>
              <a:off x="4863125" y="2769675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1030" y="0"/>
                  </a:moveTo>
                  <a:lnTo>
                    <a:pt x="1036" y="7"/>
                  </a:lnTo>
                  <a:lnTo>
                    <a:pt x="372" y="7"/>
                  </a:lnTo>
                  <a:cubicBezTo>
                    <a:pt x="1" y="7"/>
                    <a:pt x="1" y="558"/>
                    <a:pt x="372" y="558"/>
                  </a:cubicBezTo>
                  <a:lnTo>
                    <a:pt x="1030" y="558"/>
                  </a:lnTo>
                  <a:cubicBezTo>
                    <a:pt x="1382" y="538"/>
                    <a:pt x="1382" y="20"/>
                    <a:pt x="103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0"/>
            <p:cNvSpPr/>
            <p:nvPr/>
          </p:nvSpPr>
          <p:spPr>
            <a:xfrm>
              <a:off x="4835250" y="2782625"/>
              <a:ext cx="12975" cy="12975"/>
            </a:xfrm>
            <a:custGeom>
              <a:avLst/>
              <a:gdLst/>
              <a:ahLst/>
              <a:cxnLst/>
              <a:rect l="l" t="t" r="r" b="b"/>
              <a:pathLst>
                <a:path w="519" h="519" extrusionOk="0">
                  <a:moveTo>
                    <a:pt x="259" y="0"/>
                  </a:moveTo>
                  <a:cubicBezTo>
                    <a:pt x="120" y="0"/>
                    <a:pt x="0" y="120"/>
                    <a:pt x="0" y="259"/>
                  </a:cubicBezTo>
                  <a:cubicBezTo>
                    <a:pt x="0" y="405"/>
                    <a:pt x="120" y="518"/>
                    <a:pt x="259" y="518"/>
                  </a:cubicBezTo>
                  <a:cubicBezTo>
                    <a:pt x="399" y="518"/>
                    <a:pt x="518" y="405"/>
                    <a:pt x="518" y="259"/>
                  </a:cubicBezTo>
                  <a:cubicBezTo>
                    <a:pt x="518" y="120"/>
                    <a:pt x="399" y="0"/>
                    <a:pt x="25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0"/>
            <p:cNvSpPr/>
            <p:nvPr/>
          </p:nvSpPr>
          <p:spPr>
            <a:xfrm>
              <a:off x="4851850" y="278262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2" y="0"/>
                  </a:moveTo>
                  <a:cubicBezTo>
                    <a:pt x="113" y="0"/>
                    <a:pt x="0" y="120"/>
                    <a:pt x="0" y="259"/>
                  </a:cubicBezTo>
                  <a:cubicBezTo>
                    <a:pt x="0" y="405"/>
                    <a:pt x="113" y="518"/>
                    <a:pt x="252" y="518"/>
                  </a:cubicBezTo>
                  <a:cubicBezTo>
                    <a:pt x="398" y="518"/>
                    <a:pt x="511" y="405"/>
                    <a:pt x="511" y="259"/>
                  </a:cubicBezTo>
                  <a:cubicBezTo>
                    <a:pt x="511" y="120"/>
                    <a:pt x="398" y="0"/>
                    <a:pt x="2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0"/>
            <p:cNvSpPr/>
            <p:nvPr/>
          </p:nvSpPr>
          <p:spPr>
            <a:xfrm>
              <a:off x="5053500" y="2782775"/>
              <a:ext cx="12975" cy="12975"/>
            </a:xfrm>
            <a:custGeom>
              <a:avLst/>
              <a:gdLst/>
              <a:ahLst/>
              <a:cxnLst/>
              <a:rect l="l" t="t" r="r" b="b"/>
              <a:pathLst>
                <a:path w="519" h="519" extrusionOk="0">
                  <a:moveTo>
                    <a:pt x="260" y="1"/>
                  </a:moveTo>
                  <a:cubicBezTo>
                    <a:pt x="120" y="1"/>
                    <a:pt x="1" y="114"/>
                    <a:pt x="1" y="260"/>
                  </a:cubicBezTo>
                  <a:cubicBezTo>
                    <a:pt x="1" y="399"/>
                    <a:pt x="120" y="519"/>
                    <a:pt x="260" y="519"/>
                  </a:cubicBezTo>
                  <a:cubicBezTo>
                    <a:pt x="399" y="519"/>
                    <a:pt x="519" y="399"/>
                    <a:pt x="519" y="260"/>
                  </a:cubicBezTo>
                  <a:cubicBezTo>
                    <a:pt x="519" y="114"/>
                    <a:pt x="399" y="1"/>
                    <a:pt x="26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0"/>
            <p:cNvSpPr/>
            <p:nvPr/>
          </p:nvSpPr>
          <p:spPr>
            <a:xfrm>
              <a:off x="5008525" y="2856850"/>
              <a:ext cx="23250" cy="22675"/>
            </a:xfrm>
            <a:custGeom>
              <a:avLst/>
              <a:gdLst/>
              <a:ahLst/>
              <a:cxnLst/>
              <a:rect l="l" t="t" r="r" b="b"/>
              <a:pathLst>
                <a:path w="930" h="907" extrusionOk="0">
                  <a:moveTo>
                    <a:pt x="469" y="1"/>
                  </a:moveTo>
                  <a:cubicBezTo>
                    <a:pt x="429" y="1"/>
                    <a:pt x="389" y="16"/>
                    <a:pt x="359" y="45"/>
                  </a:cubicBezTo>
                  <a:lnTo>
                    <a:pt x="60" y="344"/>
                  </a:lnTo>
                  <a:cubicBezTo>
                    <a:pt x="0" y="404"/>
                    <a:pt x="0" y="504"/>
                    <a:pt x="60" y="563"/>
                  </a:cubicBezTo>
                  <a:lnTo>
                    <a:pt x="359" y="862"/>
                  </a:lnTo>
                  <a:cubicBezTo>
                    <a:pt x="389" y="892"/>
                    <a:pt x="429" y="907"/>
                    <a:pt x="469" y="907"/>
                  </a:cubicBezTo>
                  <a:cubicBezTo>
                    <a:pt x="508" y="907"/>
                    <a:pt x="548" y="892"/>
                    <a:pt x="578" y="862"/>
                  </a:cubicBezTo>
                  <a:lnTo>
                    <a:pt x="870" y="563"/>
                  </a:lnTo>
                  <a:cubicBezTo>
                    <a:pt x="930" y="504"/>
                    <a:pt x="930" y="404"/>
                    <a:pt x="870" y="344"/>
                  </a:cubicBezTo>
                  <a:lnTo>
                    <a:pt x="578" y="45"/>
                  </a:lnTo>
                  <a:cubicBezTo>
                    <a:pt x="548" y="16"/>
                    <a:pt x="508" y="1"/>
                    <a:pt x="4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0"/>
            <p:cNvSpPr/>
            <p:nvPr/>
          </p:nvSpPr>
          <p:spPr>
            <a:xfrm>
              <a:off x="5008525" y="2905325"/>
              <a:ext cx="23250" cy="22800"/>
            </a:xfrm>
            <a:custGeom>
              <a:avLst/>
              <a:gdLst/>
              <a:ahLst/>
              <a:cxnLst/>
              <a:rect l="l" t="t" r="r" b="b"/>
              <a:pathLst>
                <a:path w="930" h="912" extrusionOk="0">
                  <a:moveTo>
                    <a:pt x="466" y="0"/>
                  </a:moveTo>
                  <a:cubicBezTo>
                    <a:pt x="427" y="0"/>
                    <a:pt x="389" y="15"/>
                    <a:pt x="359" y="45"/>
                  </a:cubicBezTo>
                  <a:lnTo>
                    <a:pt x="60" y="344"/>
                  </a:lnTo>
                  <a:cubicBezTo>
                    <a:pt x="0" y="404"/>
                    <a:pt x="0" y="503"/>
                    <a:pt x="60" y="570"/>
                  </a:cubicBezTo>
                  <a:lnTo>
                    <a:pt x="352" y="862"/>
                  </a:lnTo>
                  <a:cubicBezTo>
                    <a:pt x="386" y="895"/>
                    <a:pt x="425" y="911"/>
                    <a:pt x="465" y="911"/>
                  </a:cubicBezTo>
                  <a:cubicBezTo>
                    <a:pt x="505" y="911"/>
                    <a:pt x="545" y="895"/>
                    <a:pt x="578" y="862"/>
                  </a:cubicBezTo>
                  <a:lnTo>
                    <a:pt x="870" y="570"/>
                  </a:lnTo>
                  <a:cubicBezTo>
                    <a:pt x="930" y="503"/>
                    <a:pt x="930" y="404"/>
                    <a:pt x="870" y="344"/>
                  </a:cubicBezTo>
                  <a:lnTo>
                    <a:pt x="578" y="45"/>
                  </a:lnTo>
                  <a:cubicBezTo>
                    <a:pt x="545" y="15"/>
                    <a:pt x="505" y="0"/>
                    <a:pt x="46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0"/>
            <p:cNvSpPr/>
            <p:nvPr/>
          </p:nvSpPr>
          <p:spPr>
            <a:xfrm>
              <a:off x="4982625" y="2879300"/>
              <a:ext cx="23425" cy="22800"/>
            </a:xfrm>
            <a:custGeom>
              <a:avLst/>
              <a:gdLst/>
              <a:ahLst/>
              <a:cxnLst/>
              <a:rect l="l" t="t" r="r" b="b"/>
              <a:pathLst>
                <a:path w="937" h="912" extrusionOk="0">
                  <a:moveTo>
                    <a:pt x="469" y="1"/>
                  </a:moveTo>
                  <a:cubicBezTo>
                    <a:pt x="429" y="1"/>
                    <a:pt x="389" y="17"/>
                    <a:pt x="359" y="50"/>
                  </a:cubicBezTo>
                  <a:lnTo>
                    <a:pt x="61" y="349"/>
                  </a:lnTo>
                  <a:cubicBezTo>
                    <a:pt x="1" y="409"/>
                    <a:pt x="1" y="508"/>
                    <a:pt x="61" y="568"/>
                  </a:cubicBezTo>
                  <a:lnTo>
                    <a:pt x="359" y="867"/>
                  </a:lnTo>
                  <a:cubicBezTo>
                    <a:pt x="389" y="897"/>
                    <a:pt x="429" y="912"/>
                    <a:pt x="469" y="912"/>
                  </a:cubicBezTo>
                  <a:cubicBezTo>
                    <a:pt x="509" y="912"/>
                    <a:pt x="548" y="897"/>
                    <a:pt x="578" y="867"/>
                  </a:cubicBezTo>
                  <a:lnTo>
                    <a:pt x="877" y="568"/>
                  </a:lnTo>
                  <a:cubicBezTo>
                    <a:pt x="937" y="508"/>
                    <a:pt x="937" y="409"/>
                    <a:pt x="877" y="349"/>
                  </a:cubicBezTo>
                  <a:lnTo>
                    <a:pt x="578" y="50"/>
                  </a:lnTo>
                  <a:cubicBezTo>
                    <a:pt x="548" y="17"/>
                    <a:pt x="509" y="1"/>
                    <a:pt x="4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0"/>
            <p:cNvSpPr/>
            <p:nvPr/>
          </p:nvSpPr>
          <p:spPr>
            <a:xfrm>
              <a:off x="5012350" y="2767525"/>
              <a:ext cx="21925" cy="17950"/>
            </a:xfrm>
            <a:custGeom>
              <a:avLst/>
              <a:gdLst/>
              <a:ahLst/>
              <a:cxnLst/>
              <a:rect l="l" t="t" r="r" b="b"/>
              <a:pathLst>
                <a:path w="877" h="718" extrusionOk="0">
                  <a:moveTo>
                    <a:pt x="0" y="0"/>
                  </a:moveTo>
                  <a:lnTo>
                    <a:pt x="0" y="458"/>
                  </a:lnTo>
                  <a:cubicBezTo>
                    <a:pt x="0" y="598"/>
                    <a:pt x="113" y="717"/>
                    <a:pt x="259" y="717"/>
                  </a:cubicBezTo>
                  <a:lnTo>
                    <a:pt x="618" y="717"/>
                  </a:lnTo>
                  <a:cubicBezTo>
                    <a:pt x="764" y="717"/>
                    <a:pt x="877" y="598"/>
                    <a:pt x="877" y="458"/>
                  </a:cubicBezTo>
                  <a:lnTo>
                    <a:pt x="877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3" name="Google Shape;7303;p50"/>
          <p:cNvGrpSpPr/>
          <p:nvPr/>
        </p:nvGrpSpPr>
        <p:grpSpPr>
          <a:xfrm>
            <a:off x="2518900" y="3704575"/>
            <a:ext cx="282700" cy="459325"/>
            <a:chOff x="1831675" y="3557700"/>
            <a:chExt cx="282700" cy="459325"/>
          </a:xfrm>
        </p:grpSpPr>
        <p:sp>
          <p:nvSpPr>
            <p:cNvPr id="7304" name="Google Shape;7304;p50"/>
            <p:cNvSpPr/>
            <p:nvPr/>
          </p:nvSpPr>
          <p:spPr>
            <a:xfrm>
              <a:off x="1831675" y="3557700"/>
              <a:ext cx="87825" cy="87200"/>
            </a:xfrm>
            <a:custGeom>
              <a:avLst/>
              <a:gdLst/>
              <a:ahLst/>
              <a:cxnLst/>
              <a:rect l="l" t="t" r="r" b="b"/>
              <a:pathLst>
                <a:path w="3513" h="3488" extrusionOk="0">
                  <a:moveTo>
                    <a:pt x="1690" y="0"/>
                  </a:moveTo>
                  <a:cubicBezTo>
                    <a:pt x="1523" y="0"/>
                    <a:pt x="1355" y="65"/>
                    <a:pt x="1229" y="194"/>
                  </a:cubicBezTo>
                  <a:lnTo>
                    <a:pt x="260" y="1170"/>
                  </a:lnTo>
                  <a:cubicBezTo>
                    <a:pt x="1" y="1429"/>
                    <a:pt x="1" y="1841"/>
                    <a:pt x="260" y="2100"/>
                  </a:cubicBezTo>
                  <a:lnTo>
                    <a:pt x="1634" y="3487"/>
                  </a:lnTo>
                  <a:lnTo>
                    <a:pt x="1820" y="3401"/>
                  </a:lnTo>
                  <a:cubicBezTo>
                    <a:pt x="2550" y="3076"/>
                    <a:pt x="3128" y="2485"/>
                    <a:pt x="3440" y="1748"/>
                  </a:cubicBezTo>
                  <a:lnTo>
                    <a:pt x="3513" y="1562"/>
                  </a:lnTo>
                  <a:lnTo>
                    <a:pt x="2152" y="194"/>
                  </a:lnTo>
                  <a:cubicBezTo>
                    <a:pt x="2026" y="65"/>
                    <a:pt x="1858" y="0"/>
                    <a:pt x="16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0"/>
            <p:cNvSpPr/>
            <p:nvPr/>
          </p:nvSpPr>
          <p:spPr>
            <a:xfrm>
              <a:off x="1831675" y="3576650"/>
              <a:ext cx="59625" cy="68250"/>
            </a:xfrm>
            <a:custGeom>
              <a:avLst/>
              <a:gdLst/>
              <a:ahLst/>
              <a:cxnLst/>
              <a:rect l="l" t="t" r="r" b="b"/>
              <a:pathLst>
                <a:path w="2385" h="2730" extrusionOk="0">
                  <a:moveTo>
                    <a:pt x="665" y="1"/>
                  </a:moveTo>
                  <a:lnTo>
                    <a:pt x="253" y="412"/>
                  </a:lnTo>
                  <a:cubicBezTo>
                    <a:pt x="1" y="671"/>
                    <a:pt x="1" y="1083"/>
                    <a:pt x="253" y="1342"/>
                  </a:cubicBezTo>
                  <a:lnTo>
                    <a:pt x="1627" y="2729"/>
                  </a:lnTo>
                  <a:lnTo>
                    <a:pt x="1813" y="2650"/>
                  </a:lnTo>
                  <a:cubicBezTo>
                    <a:pt x="2019" y="2557"/>
                    <a:pt x="2205" y="2444"/>
                    <a:pt x="2384" y="2318"/>
                  </a:cubicBezTo>
                  <a:lnTo>
                    <a:pt x="804" y="831"/>
                  </a:lnTo>
                  <a:cubicBezTo>
                    <a:pt x="665" y="698"/>
                    <a:pt x="585" y="519"/>
                    <a:pt x="585" y="326"/>
                  </a:cubicBezTo>
                  <a:cubicBezTo>
                    <a:pt x="585" y="207"/>
                    <a:pt x="612" y="100"/>
                    <a:pt x="6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0"/>
            <p:cNvSpPr/>
            <p:nvPr/>
          </p:nvSpPr>
          <p:spPr>
            <a:xfrm>
              <a:off x="2026550" y="3557825"/>
              <a:ext cx="87825" cy="87075"/>
            </a:xfrm>
            <a:custGeom>
              <a:avLst/>
              <a:gdLst/>
              <a:ahLst/>
              <a:cxnLst/>
              <a:rect l="l" t="t" r="r" b="b"/>
              <a:pathLst>
                <a:path w="3513" h="3483" extrusionOk="0">
                  <a:moveTo>
                    <a:pt x="1825" y="0"/>
                  </a:moveTo>
                  <a:cubicBezTo>
                    <a:pt x="1658" y="0"/>
                    <a:pt x="1491" y="63"/>
                    <a:pt x="1361" y="189"/>
                  </a:cubicBezTo>
                  <a:lnTo>
                    <a:pt x="0" y="1564"/>
                  </a:lnTo>
                  <a:lnTo>
                    <a:pt x="80" y="1743"/>
                  </a:lnTo>
                  <a:cubicBezTo>
                    <a:pt x="385" y="2480"/>
                    <a:pt x="963" y="3071"/>
                    <a:pt x="1693" y="3403"/>
                  </a:cubicBezTo>
                  <a:lnTo>
                    <a:pt x="1879" y="3482"/>
                  </a:lnTo>
                  <a:lnTo>
                    <a:pt x="3253" y="2095"/>
                  </a:lnTo>
                  <a:cubicBezTo>
                    <a:pt x="3512" y="1836"/>
                    <a:pt x="3512" y="1424"/>
                    <a:pt x="3253" y="1165"/>
                  </a:cubicBezTo>
                  <a:lnTo>
                    <a:pt x="2284" y="189"/>
                  </a:lnTo>
                  <a:cubicBezTo>
                    <a:pt x="2158" y="63"/>
                    <a:pt x="1992" y="0"/>
                    <a:pt x="1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0"/>
            <p:cNvSpPr/>
            <p:nvPr/>
          </p:nvSpPr>
          <p:spPr>
            <a:xfrm>
              <a:off x="2026550" y="3557850"/>
              <a:ext cx="71225" cy="63650"/>
            </a:xfrm>
            <a:custGeom>
              <a:avLst/>
              <a:gdLst/>
              <a:ahLst/>
              <a:cxnLst/>
              <a:rect l="l" t="t" r="r" b="b"/>
              <a:pathLst>
                <a:path w="2849" h="2546" extrusionOk="0">
                  <a:moveTo>
                    <a:pt x="1823" y="1"/>
                  </a:moveTo>
                  <a:cubicBezTo>
                    <a:pt x="1655" y="1"/>
                    <a:pt x="1487" y="66"/>
                    <a:pt x="1361" y="195"/>
                  </a:cubicBezTo>
                  <a:lnTo>
                    <a:pt x="0" y="1563"/>
                  </a:lnTo>
                  <a:lnTo>
                    <a:pt x="80" y="1742"/>
                  </a:lnTo>
                  <a:cubicBezTo>
                    <a:pt x="199" y="2034"/>
                    <a:pt x="365" y="2306"/>
                    <a:pt x="571" y="2545"/>
                  </a:cubicBezTo>
                  <a:lnTo>
                    <a:pt x="558" y="2519"/>
                  </a:lnTo>
                  <a:lnTo>
                    <a:pt x="2032" y="899"/>
                  </a:lnTo>
                  <a:cubicBezTo>
                    <a:pt x="2158" y="759"/>
                    <a:pt x="2337" y="673"/>
                    <a:pt x="2530" y="673"/>
                  </a:cubicBezTo>
                  <a:cubicBezTo>
                    <a:pt x="2642" y="673"/>
                    <a:pt x="2749" y="706"/>
                    <a:pt x="2848" y="759"/>
                  </a:cubicBezTo>
                  <a:lnTo>
                    <a:pt x="2284" y="195"/>
                  </a:lnTo>
                  <a:cubicBezTo>
                    <a:pt x="2158" y="66"/>
                    <a:pt x="1990" y="1"/>
                    <a:pt x="182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0"/>
            <p:cNvSpPr/>
            <p:nvPr/>
          </p:nvSpPr>
          <p:spPr>
            <a:xfrm>
              <a:off x="1833000" y="3876250"/>
              <a:ext cx="33075" cy="60425"/>
            </a:xfrm>
            <a:custGeom>
              <a:avLst/>
              <a:gdLst/>
              <a:ahLst/>
              <a:cxnLst/>
              <a:rect l="l" t="t" r="r" b="b"/>
              <a:pathLst>
                <a:path w="1323" h="2417" extrusionOk="0">
                  <a:moveTo>
                    <a:pt x="466" y="0"/>
                  </a:moveTo>
                  <a:cubicBezTo>
                    <a:pt x="207" y="0"/>
                    <a:pt x="1" y="213"/>
                    <a:pt x="1" y="472"/>
                  </a:cubicBezTo>
                  <a:lnTo>
                    <a:pt x="1" y="1946"/>
                  </a:lnTo>
                  <a:cubicBezTo>
                    <a:pt x="1" y="2205"/>
                    <a:pt x="207" y="2417"/>
                    <a:pt x="466" y="2417"/>
                  </a:cubicBezTo>
                  <a:lnTo>
                    <a:pt x="1322" y="241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0"/>
            <p:cNvSpPr/>
            <p:nvPr/>
          </p:nvSpPr>
          <p:spPr>
            <a:xfrm>
              <a:off x="1844950" y="3876250"/>
              <a:ext cx="21125" cy="60425"/>
            </a:xfrm>
            <a:custGeom>
              <a:avLst/>
              <a:gdLst/>
              <a:ahLst/>
              <a:cxnLst/>
              <a:rect l="l" t="t" r="r" b="b"/>
              <a:pathLst>
                <a:path w="845" h="2417" extrusionOk="0">
                  <a:moveTo>
                    <a:pt x="1" y="0"/>
                  </a:moveTo>
                  <a:lnTo>
                    <a:pt x="1" y="2417"/>
                  </a:lnTo>
                  <a:lnTo>
                    <a:pt x="844" y="2417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0"/>
            <p:cNvSpPr/>
            <p:nvPr/>
          </p:nvSpPr>
          <p:spPr>
            <a:xfrm>
              <a:off x="1853100" y="3569525"/>
              <a:ext cx="239700" cy="447500"/>
            </a:xfrm>
            <a:custGeom>
              <a:avLst/>
              <a:gdLst/>
              <a:ahLst/>
              <a:cxnLst/>
              <a:rect l="l" t="t" r="r" b="b"/>
              <a:pathLst>
                <a:path w="9588" h="17900" extrusionOk="0">
                  <a:moveTo>
                    <a:pt x="3492" y="0"/>
                  </a:moveTo>
                  <a:cubicBezTo>
                    <a:pt x="3127" y="0"/>
                    <a:pt x="2809" y="259"/>
                    <a:pt x="2742" y="618"/>
                  </a:cubicBezTo>
                  <a:cubicBezTo>
                    <a:pt x="2523" y="1773"/>
                    <a:pt x="1680" y="2702"/>
                    <a:pt x="558" y="3041"/>
                  </a:cubicBezTo>
                  <a:cubicBezTo>
                    <a:pt x="233" y="3141"/>
                    <a:pt x="7" y="3439"/>
                    <a:pt x="7" y="3785"/>
                  </a:cubicBezTo>
                  <a:lnTo>
                    <a:pt x="0" y="16505"/>
                  </a:lnTo>
                  <a:cubicBezTo>
                    <a:pt x="0" y="17275"/>
                    <a:pt x="618" y="17893"/>
                    <a:pt x="1381" y="17899"/>
                  </a:cubicBezTo>
                  <a:lnTo>
                    <a:pt x="8206" y="17899"/>
                  </a:lnTo>
                  <a:cubicBezTo>
                    <a:pt x="8970" y="17899"/>
                    <a:pt x="9587" y="17275"/>
                    <a:pt x="9587" y="16512"/>
                  </a:cubicBezTo>
                  <a:lnTo>
                    <a:pt x="9587" y="3785"/>
                  </a:lnTo>
                  <a:cubicBezTo>
                    <a:pt x="9587" y="3439"/>
                    <a:pt x="9361" y="3141"/>
                    <a:pt x="9036" y="3041"/>
                  </a:cubicBezTo>
                  <a:cubicBezTo>
                    <a:pt x="7914" y="2709"/>
                    <a:pt x="7071" y="1773"/>
                    <a:pt x="6852" y="624"/>
                  </a:cubicBezTo>
                  <a:cubicBezTo>
                    <a:pt x="6785" y="259"/>
                    <a:pt x="6467" y="0"/>
                    <a:pt x="61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0"/>
            <p:cNvSpPr/>
            <p:nvPr/>
          </p:nvSpPr>
          <p:spPr>
            <a:xfrm>
              <a:off x="1853100" y="3642050"/>
              <a:ext cx="51150" cy="374975"/>
            </a:xfrm>
            <a:custGeom>
              <a:avLst/>
              <a:gdLst/>
              <a:ahLst/>
              <a:cxnLst/>
              <a:rect l="l" t="t" r="r" b="b"/>
              <a:pathLst>
                <a:path w="2046" h="14999" extrusionOk="0">
                  <a:moveTo>
                    <a:pt x="930" y="1"/>
                  </a:moveTo>
                  <a:cubicBezTo>
                    <a:pt x="810" y="54"/>
                    <a:pt x="684" y="100"/>
                    <a:pt x="558" y="140"/>
                  </a:cubicBezTo>
                  <a:cubicBezTo>
                    <a:pt x="233" y="233"/>
                    <a:pt x="7" y="538"/>
                    <a:pt x="7" y="884"/>
                  </a:cubicBezTo>
                  <a:lnTo>
                    <a:pt x="0" y="13604"/>
                  </a:lnTo>
                  <a:cubicBezTo>
                    <a:pt x="0" y="14368"/>
                    <a:pt x="618" y="14992"/>
                    <a:pt x="1381" y="14998"/>
                  </a:cubicBezTo>
                  <a:lnTo>
                    <a:pt x="2045" y="14998"/>
                  </a:lnTo>
                  <a:cubicBezTo>
                    <a:pt x="1428" y="14998"/>
                    <a:pt x="930" y="14261"/>
                    <a:pt x="930" y="13365"/>
                  </a:cubicBezTo>
                  <a:lnTo>
                    <a:pt x="93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0"/>
            <p:cNvSpPr/>
            <p:nvPr/>
          </p:nvSpPr>
          <p:spPr>
            <a:xfrm>
              <a:off x="2041650" y="3642225"/>
              <a:ext cx="50975" cy="374800"/>
            </a:xfrm>
            <a:custGeom>
              <a:avLst/>
              <a:gdLst/>
              <a:ahLst/>
              <a:cxnLst/>
              <a:rect l="l" t="t" r="r" b="b"/>
              <a:pathLst>
                <a:path w="2039" h="14992" extrusionOk="0">
                  <a:moveTo>
                    <a:pt x="1122" y="0"/>
                  </a:moveTo>
                  <a:lnTo>
                    <a:pt x="1116" y="13358"/>
                  </a:lnTo>
                  <a:cubicBezTo>
                    <a:pt x="1116" y="14261"/>
                    <a:pt x="618" y="14991"/>
                    <a:pt x="0" y="14991"/>
                  </a:cubicBezTo>
                  <a:lnTo>
                    <a:pt x="658" y="14991"/>
                  </a:lnTo>
                  <a:cubicBezTo>
                    <a:pt x="1421" y="14991"/>
                    <a:pt x="2038" y="14367"/>
                    <a:pt x="2038" y="13604"/>
                  </a:cubicBezTo>
                  <a:lnTo>
                    <a:pt x="2038" y="877"/>
                  </a:lnTo>
                  <a:cubicBezTo>
                    <a:pt x="2038" y="538"/>
                    <a:pt x="1819" y="233"/>
                    <a:pt x="1494" y="140"/>
                  </a:cubicBezTo>
                  <a:cubicBezTo>
                    <a:pt x="1368" y="100"/>
                    <a:pt x="1242" y="53"/>
                    <a:pt x="11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0"/>
            <p:cNvSpPr/>
            <p:nvPr/>
          </p:nvSpPr>
          <p:spPr>
            <a:xfrm>
              <a:off x="1881300" y="3825075"/>
              <a:ext cx="33400" cy="28625"/>
            </a:xfrm>
            <a:custGeom>
              <a:avLst/>
              <a:gdLst/>
              <a:ahLst/>
              <a:cxnLst/>
              <a:rect l="l" t="t" r="r" b="b"/>
              <a:pathLst>
                <a:path w="1336" h="1145" extrusionOk="0">
                  <a:moveTo>
                    <a:pt x="759" y="0"/>
                  </a:moveTo>
                  <a:cubicBezTo>
                    <a:pt x="619" y="0"/>
                    <a:pt x="475" y="52"/>
                    <a:pt x="359" y="168"/>
                  </a:cubicBezTo>
                  <a:cubicBezTo>
                    <a:pt x="1" y="527"/>
                    <a:pt x="253" y="1144"/>
                    <a:pt x="764" y="1144"/>
                  </a:cubicBezTo>
                  <a:cubicBezTo>
                    <a:pt x="1083" y="1144"/>
                    <a:pt x="1335" y="886"/>
                    <a:pt x="1335" y="573"/>
                  </a:cubicBezTo>
                  <a:cubicBezTo>
                    <a:pt x="1335" y="228"/>
                    <a:pt x="1053" y="0"/>
                    <a:pt x="759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0"/>
            <p:cNvSpPr/>
            <p:nvPr/>
          </p:nvSpPr>
          <p:spPr>
            <a:xfrm>
              <a:off x="2026550" y="3826125"/>
              <a:ext cx="36850" cy="23925"/>
            </a:xfrm>
            <a:custGeom>
              <a:avLst/>
              <a:gdLst/>
              <a:ahLst/>
              <a:cxnLst/>
              <a:rect l="l" t="t" r="r" b="b"/>
              <a:pathLst>
                <a:path w="1474" h="957" extrusionOk="0">
                  <a:moveTo>
                    <a:pt x="478" y="0"/>
                  </a:moveTo>
                  <a:cubicBezTo>
                    <a:pt x="213" y="0"/>
                    <a:pt x="0" y="213"/>
                    <a:pt x="0" y="478"/>
                  </a:cubicBezTo>
                  <a:cubicBezTo>
                    <a:pt x="0" y="744"/>
                    <a:pt x="213" y="956"/>
                    <a:pt x="478" y="956"/>
                  </a:cubicBezTo>
                  <a:lnTo>
                    <a:pt x="996" y="956"/>
                  </a:lnTo>
                  <a:cubicBezTo>
                    <a:pt x="1262" y="956"/>
                    <a:pt x="1474" y="744"/>
                    <a:pt x="1474" y="478"/>
                  </a:cubicBezTo>
                  <a:cubicBezTo>
                    <a:pt x="1474" y="213"/>
                    <a:pt x="1262" y="0"/>
                    <a:pt x="99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0"/>
            <p:cNvSpPr/>
            <p:nvPr/>
          </p:nvSpPr>
          <p:spPr>
            <a:xfrm>
              <a:off x="1998150" y="3626875"/>
              <a:ext cx="36050" cy="34775"/>
            </a:xfrm>
            <a:custGeom>
              <a:avLst/>
              <a:gdLst/>
              <a:ahLst/>
              <a:cxnLst/>
              <a:rect l="l" t="t" r="r" b="b"/>
              <a:pathLst>
                <a:path w="1442" h="1391" extrusionOk="0">
                  <a:moveTo>
                    <a:pt x="549" y="0"/>
                  </a:moveTo>
                  <a:cubicBezTo>
                    <a:pt x="472" y="0"/>
                    <a:pt x="396" y="30"/>
                    <a:pt x="339" y="90"/>
                  </a:cubicBezTo>
                  <a:lnTo>
                    <a:pt x="114" y="315"/>
                  </a:lnTo>
                  <a:cubicBezTo>
                    <a:pt x="1" y="435"/>
                    <a:pt x="1" y="621"/>
                    <a:pt x="114" y="740"/>
                  </a:cubicBezTo>
                  <a:lnTo>
                    <a:pt x="671" y="1305"/>
                  </a:lnTo>
                  <a:cubicBezTo>
                    <a:pt x="731" y="1364"/>
                    <a:pt x="804" y="1391"/>
                    <a:pt x="890" y="1391"/>
                  </a:cubicBezTo>
                  <a:cubicBezTo>
                    <a:pt x="970" y="1391"/>
                    <a:pt x="1043" y="1364"/>
                    <a:pt x="1103" y="1305"/>
                  </a:cubicBezTo>
                  <a:lnTo>
                    <a:pt x="1322" y="1079"/>
                  </a:lnTo>
                  <a:cubicBezTo>
                    <a:pt x="1441" y="959"/>
                    <a:pt x="1441" y="774"/>
                    <a:pt x="1322" y="654"/>
                  </a:cubicBezTo>
                  <a:lnTo>
                    <a:pt x="764" y="90"/>
                  </a:lnTo>
                  <a:cubicBezTo>
                    <a:pt x="705" y="30"/>
                    <a:pt x="627" y="0"/>
                    <a:pt x="54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0"/>
            <p:cNvSpPr/>
            <p:nvPr/>
          </p:nvSpPr>
          <p:spPr>
            <a:xfrm>
              <a:off x="1998150" y="3626875"/>
              <a:ext cx="27925" cy="27325"/>
            </a:xfrm>
            <a:custGeom>
              <a:avLst/>
              <a:gdLst/>
              <a:ahLst/>
              <a:cxnLst/>
              <a:rect l="l" t="t" r="r" b="b"/>
              <a:pathLst>
                <a:path w="1117" h="1093" extrusionOk="0">
                  <a:moveTo>
                    <a:pt x="549" y="0"/>
                  </a:moveTo>
                  <a:cubicBezTo>
                    <a:pt x="472" y="0"/>
                    <a:pt x="396" y="30"/>
                    <a:pt x="339" y="90"/>
                  </a:cubicBezTo>
                  <a:lnTo>
                    <a:pt x="114" y="315"/>
                  </a:lnTo>
                  <a:cubicBezTo>
                    <a:pt x="1" y="435"/>
                    <a:pt x="1" y="621"/>
                    <a:pt x="114" y="740"/>
                  </a:cubicBezTo>
                  <a:lnTo>
                    <a:pt x="466" y="1092"/>
                  </a:lnTo>
                  <a:cubicBezTo>
                    <a:pt x="346" y="973"/>
                    <a:pt x="346" y="787"/>
                    <a:pt x="466" y="667"/>
                  </a:cubicBezTo>
                  <a:lnTo>
                    <a:pt x="685" y="442"/>
                  </a:lnTo>
                  <a:cubicBezTo>
                    <a:pt x="744" y="382"/>
                    <a:pt x="822" y="352"/>
                    <a:pt x="900" y="352"/>
                  </a:cubicBezTo>
                  <a:cubicBezTo>
                    <a:pt x="978" y="352"/>
                    <a:pt x="1056" y="382"/>
                    <a:pt x="1116" y="442"/>
                  </a:cubicBezTo>
                  <a:lnTo>
                    <a:pt x="764" y="90"/>
                  </a:lnTo>
                  <a:cubicBezTo>
                    <a:pt x="705" y="30"/>
                    <a:pt x="627" y="0"/>
                    <a:pt x="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0"/>
            <p:cNvSpPr/>
            <p:nvPr/>
          </p:nvSpPr>
          <p:spPr>
            <a:xfrm>
              <a:off x="1911850" y="3626875"/>
              <a:ext cx="36050" cy="34775"/>
            </a:xfrm>
            <a:custGeom>
              <a:avLst/>
              <a:gdLst/>
              <a:ahLst/>
              <a:cxnLst/>
              <a:rect l="l" t="t" r="r" b="b"/>
              <a:pathLst>
                <a:path w="1442" h="1391" extrusionOk="0">
                  <a:moveTo>
                    <a:pt x="893" y="0"/>
                  </a:moveTo>
                  <a:cubicBezTo>
                    <a:pt x="815" y="0"/>
                    <a:pt x="737" y="30"/>
                    <a:pt x="678" y="90"/>
                  </a:cubicBezTo>
                  <a:lnTo>
                    <a:pt x="120" y="654"/>
                  </a:lnTo>
                  <a:cubicBezTo>
                    <a:pt x="0" y="767"/>
                    <a:pt x="0" y="959"/>
                    <a:pt x="120" y="1079"/>
                  </a:cubicBezTo>
                  <a:lnTo>
                    <a:pt x="339" y="1305"/>
                  </a:lnTo>
                  <a:cubicBezTo>
                    <a:pt x="392" y="1358"/>
                    <a:pt x="472" y="1391"/>
                    <a:pt x="551" y="1391"/>
                  </a:cubicBezTo>
                  <a:cubicBezTo>
                    <a:pt x="631" y="1391"/>
                    <a:pt x="711" y="1364"/>
                    <a:pt x="771" y="1305"/>
                  </a:cubicBezTo>
                  <a:lnTo>
                    <a:pt x="1328" y="740"/>
                  </a:lnTo>
                  <a:cubicBezTo>
                    <a:pt x="1441" y="621"/>
                    <a:pt x="1441" y="428"/>
                    <a:pt x="1328" y="309"/>
                  </a:cubicBezTo>
                  <a:lnTo>
                    <a:pt x="1103" y="90"/>
                  </a:lnTo>
                  <a:cubicBezTo>
                    <a:pt x="1046" y="30"/>
                    <a:pt x="970" y="0"/>
                    <a:pt x="893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0"/>
            <p:cNvSpPr/>
            <p:nvPr/>
          </p:nvSpPr>
          <p:spPr>
            <a:xfrm>
              <a:off x="1920150" y="3626775"/>
              <a:ext cx="27750" cy="27250"/>
            </a:xfrm>
            <a:custGeom>
              <a:avLst/>
              <a:gdLst/>
              <a:ahLst/>
              <a:cxnLst/>
              <a:rect l="l" t="t" r="r" b="b"/>
              <a:pathLst>
                <a:path w="1110" h="1090" extrusionOk="0">
                  <a:moveTo>
                    <a:pt x="558" y="1"/>
                  </a:moveTo>
                  <a:cubicBezTo>
                    <a:pt x="478" y="1"/>
                    <a:pt x="399" y="34"/>
                    <a:pt x="346" y="94"/>
                  </a:cubicBezTo>
                  <a:lnTo>
                    <a:pt x="0" y="439"/>
                  </a:lnTo>
                  <a:cubicBezTo>
                    <a:pt x="60" y="379"/>
                    <a:pt x="138" y="349"/>
                    <a:pt x="215" y="349"/>
                  </a:cubicBezTo>
                  <a:cubicBezTo>
                    <a:pt x="293" y="349"/>
                    <a:pt x="369" y="379"/>
                    <a:pt x="425" y="439"/>
                  </a:cubicBezTo>
                  <a:lnTo>
                    <a:pt x="651" y="658"/>
                  </a:lnTo>
                  <a:cubicBezTo>
                    <a:pt x="764" y="778"/>
                    <a:pt x="764" y="970"/>
                    <a:pt x="651" y="1090"/>
                  </a:cubicBezTo>
                  <a:lnTo>
                    <a:pt x="990" y="744"/>
                  </a:lnTo>
                  <a:cubicBezTo>
                    <a:pt x="1109" y="625"/>
                    <a:pt x="1109" y="432"/>
                    <a:pt x="996" y="313"/>
                  </a:cubicBezTo>
                  <a:lnTo>
                    <a:pt x="771" y="94"/>
                  </a:lnTo>
                  <a:cubicBezTo>
                    <a:pt x="711" y="34"/>
                    <a:pt x="638" y="1"/>
                    <a:pt x="5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0"/>
            <p:cNvSpPr/>
            <p:nvPr/>
          </p:nvSpPr>
          <p:spPr>
            <a:xfrm>
              <a:off x="1889950" y="3683875"/>
              <a:ext cx="164325" cy="121025"/>
            </a:xfrm>
            <a:custGeom>
              <a:avLst/>
              <a:gdLst/>
              <a:ahLst/>
              <a:cxnLst/>
              <a:rect l="l" t="t" r="r" b="b"/>
              <a:pathLst>
                <a:path w="6573" h="4841" extrusionOk="0">
                  <a:moveTo>
                    <a:pt x="717" y="1"/>
                  </a:moveTo>
                  <a:cubicBezTo>
                    <a:pt x="319" y="1"/>
                    <a:pt x="0" y="326"/>
                    <a:pt x="0" y="724"/>
                  </a:cubicBezTo>
                  <a:lnTo>
                    <a:pt x="0" y="4117"/>
                  </a:lnTo>
                  <a:cubicBezTo>
                    <a:pt x="0" y="4515"/>
                    <a:pt x="319" y="4834"/>
                    <a:pt x="717" y="4834"/>
                  </a:cubicBezTo>
                  <a:lnTo>
                    <a:pt x="717" y="4841"/>
                  </a:lnTo>
                  <a:lnTo>
                    <a:pt x="5856" y="4841"/>
                  </a:lnTo>
                  <a:cubicBezTo>
                    <a:pt x="6248" y="4841"/>
                    <a:pt x="6566" y="4522"/>
                    <a:pt x="6566" y="4124"/>
                  </a:cubicBezTo>
                  <a:lnTo>
                    <a:pt x="6566" y="724"/>
                  </a:lnTo>
                  <a:cubicBezTo>
                    <a:pt x="6573" y="326"/>
                    <a:pt x="6248" y="7"/>
                    <a:pt x="585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0"/>
            <p:cNvSpPr/>
            <p:nvPr/>
          </p:nvSpPr>
          <p:spPr>
            <a:xfrm>
              <a:off x="1889950" y="3683875"/>
              <a:ext cx="164325" cy="121025"/>
            </a:xfrm>
            <a:custGeom>
              <a:avLst/>
              <a:gdLst/>
              <a:ahLst/>
              <a:cxnLst/>
              <a:rect l="l" t="t" r="r" b="b"/>
              <a:pathLst>
                <a:path w="6573" h="4841" extrusionOk="0">
                  <a:moveTo>
                    <a:pt x="717" y="1"/>
                  </a:moveTo>
                  <a:cubicBezTo>
                    <a:pt x="319" y="1"/>
                    <a:pt x="0" y="326"/>
                    <a:pt x="0" y="724"/>
                  </a:cubicBezTo>
                  <a:lnTo>
                    <a:pt x="0" y="4117"/>
                  </a:lnTo>
                  <a:cubicBezTo>
                    <a:pt x="0" y="4515"/>
                    <a:pt x="319" y="4834"/>
                    <a:pt x="717" y="4834"/>
                  </a:cubicBezTo>
                  <a:lnTo>
                    <a:pt x="717" y="4841"/>
                  </a:lnTo>
                  <a:lnTo>
                    <a:pt x="5856" y="4841"/>
                  </a:lnTo>
                  <a:cubicBezTo>
                    <a:pt x="6248" y="4841"/>
                    <a:pt x="6566" y="4522"/>
                    <a:pt x="6566" y="4124"/>
                  </a:cubicBezTo>
                  <a:lnTo>
                    <a:pt x="6566" y="724"/>
                  </a:lnTo>
                  <a:cubicBezTo>
                    <a:pt x="6573" y="326"/>
                    <a:pt x="6248" y="7"/>
                    <a:pt x="585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0"/>
            <p:cNvSpPr/>
            <p:nvPr/>
          </p:nvSpPr>
          <p:spPr>
            <a:xfrm>
              <a:off x="1902725" y="3696825"/>
              <a:ext cx="138600" cy="95300"/>
            </a:xfrm>
            <a:custGeom>
              <a:avLst/>
              <a:gdLst/>
              <a:ahLst/>
              <a:cxnLst/>
              <a:rect l="l" t="t" r="r" b="b"/>
              <a:pathLst>
                <a:path w="5544" h="3812" extrusionOk="0">
                  <a:moveTo>
                    <a:pt x="206" y="0"/>
                  </a:moveTo>
                  <a:cubicBezTo>
                    <a:pt x="93" y="0"/>
                    <a:pt x="0" y="93"/>
                    <a:pt x="0" y="206"/>
                  </a:cubicBezTo>
                  <a:lnTo>
                    <a:pt x="0" y="3599"/>
                  </a:lnTo>
                  <a:cubicBezTo>
                    <a:pt x="0" y="3712"/>
                    <a:pt x="93" y="3798"/>
                    <a:pt x="206" y="3798"/>
                  </a:cubicBezTo>
                  <a:lnTo>
                    <a:pt x="206" y="3811"/>
                  </a:lnTo>
                  <a:lnTo>
                    <a:pt x="5345" y="3811"/>
                  </a:lnTo>
                  <a:cubicBezTo>
                    <a:pt x="5451" y="3805"/>
                    <a:pt x="5544" y="3718"/>
                    <a:pt x="5544" y="3606"/>
                  </a:cubicBezTo>
                  <a:lnTo>
                    <a:pt x="5544" y="206"/>
                  </a:lnTo>
                  <a:cubicBezTo>
                    <a:pt x="5544" y="93"/>
                    <a:pt x="5458" y="0"/>
                    <a:pt x="53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0"/>
            <p:cNvSpPr/>
            <p:nvPr/>
          </p:nvSpPr>
          <p:spPr>
            <a:xfrm>
              <a:off x="1893025" y="3855425"/>
              <a:ext cx="139175" cy="119100"/>
            </a:xfrm>
            <a:custGeom>
              <a:avLst/>
              <a:gdLst/>
              <a:ahLst/>
              <a:cxnLst/>
              <a:rect l="l" t="t" r="r" b="b"/>
              <a:pathLst>
                <a:path w="5567" h="4764" extrusionOk="0">
                  <a:moveTo>
                    <a:pt x="3164" y="0"/>
                  </a:moveTo>
                  <a:cubicBezTo>
                    <a:pt x="2578" y="0"/>
                    <a:pt x="1981" y="219"/>
                    <a:pt x="1497" y="707"/>
                  </a:cubicBezTo>
                  <a:cubicBezTo>
                    <a:pt x="0" y="2210"/>
                    <a:pt x="1067" y="4764"/>
                    <a:pt x="3180" y="4764"/>
                  </a:cubicBezTo>
                  <a:cubicBezTo>
                    <a:pt x="3186" y="4764"/>
                    <a:pt x="3191" y="4764"/>
                    <a:pt x="3197" y="4764"/>
                  </a:cubicBezTo>
                  <a:cubicBezTo>
                    <a:pt x="4505" y="4757"/>
                    <a:pt x="5567" y="3695"/>
                    <a:pt x="5560" y="2387"/>
                  </a:cubicBezTo>
                  <a:cubicBezTo>
                    <a:pt x="5560" y="951"/>
                    <a:pt x="4386" y="0"/>
                    <a:pt x="31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0"/>
            <p:cNvSpPr/>
            <p:nvPr/>
          </p:nvSpPr>
          <p:spPr>
            <a:xfrm>
              <a:off x="1910900" y="3868850"/>
              <a:ext cx="107875" cy="92400"/>
            </a:xfrm>
            <a:custGeom>
              <a:avLst/>
              <a:gdLst/>
              <a:ahLst/>
              <a:cxnLst/>
              <a:rect l="l" t="t" r="r" b="b"/>
              <a:pathLst>
                <a:path w="4315" h="3696" extrusionOk="0">
                  <a:moveTo>
                    <a:pt x="2456" y="0"/>
                  </a:moveTo>
                  <a:cubicBezTo>
                    <a:pt x="2001" y="0"/>
                    <a:pt x="1537" y="170"/>
                    <a:pt x="1160" y="549"/>
                  </a:cubicBezTo>
                  <a:cubicBezTo>
                    <a:pt x="1" y="1715"/>
                    <a:pt x="832" y="3696"/>
                    <a:pt x="2473" y="3696"/>
                  </a:cubicBezTo>
                  <a:cubicBezTo>
                    <a:pt x="2476" y="3696"/>
                    <a:pt x="2479" y="3696"/>
                    <a:pt x="2482" y="3696"/>
                  </a:cubicBezTo>
                  <a:cubicBezTo>
                    <a:pt x="3497" y="3689"/>
                    <a:pt x="4314" y="2866"/>
                    <a:pt x="4314" y="1850"/>
                  </a:cubicBezTo>
                  <a:cubicBezTo>
                    <a:pt x="4314" y="737"/>
                    <a:pt x="3404" y="0"/>
                    <a:pt x="2456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0"/>
            <p:cNvSpPr/>
            <p:nvPr/>
          </p:nvSpPr>
          <p:spPr>
            <a:xfrm>
              <a:off x="1953675" y="3900675"/>
              <a:ext cx="33550" cy="28700"/>
            </a:xfrm>
            <a:custGeom>
              <a:avLst/>
              <a:gdLst/>
              <a:ahLst/>
              <a:cxnLst/>
              <a:rect l="l" t="t" r="r" b="b"/>
              <a:pathLst>
                <a:path w="1342" h="1148" extrusionOk="0">
                  <a:moveTo>
                    <a:pt x="761" y="1"/>
                  </a:moveTo>
                  <a:cubicBezTo>
                    <a:pt x="619" y="1"/>
                    <a:pt x="475" y="54"/>
                    <a:pt x="359" y="172"/>
                  </a:cubicBezTo>
                  <a:cubicBezTo>
                    <a:pt x="0" y="530"/>
                    <a:pt x="259" y="1148"/>
                    <a:pt x="771" y="1148"/>
                  </a:cubicBezTo>
                  <a:cubicBezTo>
                    <a:pt x="1083" y="1148"/>
                    <a:pt x="1342" y="889"/>
                    <a:pt x="1342" y="577"/>
                  </a:cubicBezTo>
                  <a:cubicBezTo>
                    <a:pt x="1342" y="231"/>
                    <a:pt x="1056" y="1"/>
                    <a:pt x="76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0"/>
            <p:cNvSpPr/>
            <p:nvPr/>
          </p:nvSpPr>
          <p:spPr>
            <a:xfrm>
              <a:off x="1913675" y="3901650"/>
              <a:ext cx="26750" cy="26750"/>
            </a:xfrm>
            <a:custGeom>
              <a:avLst/>
              <a:gdLst/>
              <a:ahLst/>
              <a:cxnLst/>
              <a:rect l="l" t="t" r="r" b="b"/>
              <a:pathLst>
                <a:path w="1070" h="1070" extrusionOk="0">
                  <a:moveTo>
                    <a:pt x="60" y="0"/>
                  </a:moveTo>
                  <a:cubicBezTo>
                    <a:pt x="20" y="173"/>
                    <a:pt x="0" y="352"/>
                    <a:pt x="0" y="538"/>
                  </a:cubicBezTo>
                  <a:cubicBezTo>
                    <a:pt x="0" y="717"/>
                    <a:pt x="20" y="896"/>
                    <a:pt x="60" y="1069"/>
                  </a:cubicBezTo>
                  <a:lnTo>
                    <a:pt x="532" y="1069"/>
                  </a:lnTo>
                  <a:cubicBezTo>
                    <a:pt x="830" y="1069"/>
                    <a:pt x="1069" y="830"/>
                    <a:pt x="1069" y="538"/>
                  </a:cubicBezTo>
                  <a:cubicBezTo>
                    <a:pt x="1069" y="239"/>
                    <a:pt x="830" y="0"/>
                    <a:pt x="5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0"/>
            <p:cNvSpPr/>
            <p:nvPr/>
          </p:nvSpPr>
          <p:spPr>
            <a:xfrm>
              <a:off x="1959475" y="3947775"/>
              <a:ext cx="26750" cy="26750"/>
            </a:xfrm>
            <a:custGeom>
              <a:avLst/>
              <a:gdLst/>
              <a:ahLst/>
              <a:cxnLst/>
              <a:rect l="l" t="t" r="r" b="b"/>
              <a:pathLst>
                <a:path w="1070" h="1070" extrusionOk="0">
                  <a:moveTo>
                    <a:pt x="539" y="1"/>
                  </a:moveTo>
                  <a:cubicBezTo>
                    <a:pt x="240" y="1"/>
                    <a:pt x="1" y="240"/>
                    <a:pt x="8" y="539"/>
                  </a:cubicBezTo>
                  <a:lnTo>
                    <a:pt x="8" y="1010"/>
                  </a:lnTo>
                  <a:cubicBezTo>
                    <a:pt x="180" y="1050"/>
                    <a:pt x="359" y="1070"/>
                    <a:pt x="539" y="1070"/>
                  </a:cubicBezTo>
                  <a:cubicBezTo>
                    <a:pt x="718" y="1070"/>
                    <a:pt x="897" y="1050"/>
                    <a:pt x="1070" y="1010"/>
                  </a:cubicBezTo>
                  <a:lnTo>
                    <a:pt x="1070" y="539"/>
                  </a:lnTo>
                  <a:cubicBezTo>
                    <a:pt x="1070" y="240"/>
                    <a:pt x="83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0"/>
            <p:cNvSpPr/>
            <p:nvPr/>
          </p:nvSpPr>
          <p:spPr>
            <a:xfrm>
              <a:off x="2005450" y="3901650"/>
              <a:ext cx="26600" cy="26750"/>
            </a:xfrm>
            <a:custGeom>
              <a:avLst/>
              <a:gdLst/>
              <a:ahLst/>
              <a:cxnLst/>
              <a:rect l="l" t="t" r="r" b="b"/>
              <a:pathLst>
                <a:path w="1064" h="1070" extrusionOk="0">
                  <a:moveTo>
                    <a:pt x="532" y="0"/>
                  </a:moveTo>
                  <a:cubicBezTo>
                    <a:pt x="240" y="0"/>
                    <a:pt x="1" y="239"/>
                    <a:pt x="1" y="538"/>
                  </a:cubicBezTo>
                  <a:cubicBezTo>
                    <a:pt x="1" y="830"/>
                    <a:pt x="240" y="1069"/>
                    <a:pt x="532" y="1069"/>
                  </a:cubicBezTo>
                  <a:lnTo>
                    <a:pt x="1003" y="1069"/>
                  </a:lnTo>
                  <a:cubicBezTo>
                    <a:pt x="1043" y="896"/>
                    <a:pt x="1063" y="717"/>
                    <a:pt x="1063" y="538"/>
                  </a:cubicBezTo>
                  <a:cubicBezTo>
                    <a:pt x="1063" y="359"/>
                    <a:pt x="1043" y="179"/>
                    <a:pt x="100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0"/>
            <p:cNvSpPr/>
            <p:nvPr/>
          </p:nvSpPr>
          <p:spPr>
            <a:xfrm>
              <a:off x="1959325" y="3855500"/>
              <a:ext cx="27250" cy="27250"/>
            </a:xfrm>
            <a:custGeom>
              <a:avLst/>
              <a:gdLst/>
              <a:ahLst/>
              <a:cxnLst/>
              <a:rect l="l" t="t" r="r" b="b"/>
              <a:pathLst>
                <a:path w="1090" h="1090" extrusionOk="0">
                  <a:moveTo>
                    <a:pt x="545" y="0"/>
                  </a:moveTo>
                  <a:cubicBezTo>
                    <a:pt x="365" y="0"/>
                    <a:pt x="186" y="20"/>
                    <a:pt x="14" y="60"/>
                  </a:cubicBezTo>
                  <a:lnTo>
                    <a:pt x="14" y="538"/>
                  </a:lnTo>
                  <a:cubicBezTo>
                    <a:pt x="0" y="837"/>
                    <a:pt x="239" y="1089"/>
                    <a:pt x="545" y="1089"/>
                  </a:cubicBezTo>
                  <a:cubicBezTo>
                    <a:pt x="850" y="1089"/>
                    <a:pt x="1089" y="837"/>
                    <a:pt x="1076" y="538"/>
                  </a:cubicBezTo>
                  <a:lnTo>
                    <a:pt x="1076" y="60"/>
                  </a:lnTo>
                  <a:cubicBezTo>
                    <a:pt x="903" y="20"/>
                    <a:pt x="724" y="0"/>
                    <a:pt x="5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0"/>
            <p:cNvSpPr/>
            <p:nvPr/>
          </p:nvSpPr>
          <p:spPr>
            <a:xfrm>
              <a:off x="2053250" y="3557825"/>
              <a:ext cx="61125" cy="60025"/>
            </a:xfrm>
            <a:custGeom>
              <a:avLst/>
              <a:gdLst/>
              <a:ahLst/>
              <a:cxnLst/>
              <a:rect l="l" t="t" r="r" b="b"/>
              <a:pathLst>
                <a:path w="2445" h="2401" extrusionOk="0">
                  <a:moveTo>
                    <a:pt x="758" y="0"/>
                  </a:moveTo>
                  <a:cubicBezTo>
                    <a:pt x="590" y="0"/>
                    <a:pt x="423" y="63"/>
                    <a:pt x="293" y="189"/>
                  </a:cubicBezTo>
                  <a:lnTo>
                    <a:pt x="1" y="488"/>
                  </a:lnTo>
                  <a:lnTo>
                    <a:pt x="1893" y="2400"/>
                  </a:lnTo>
                  <a:lnTo>
                    <a:pt x="2192" y="2101"/>
                  </a:lnTo>
                  <a:cubicBezTo>
                    <a:pt x="2444" y="1843"/>
                    <a:pt x="2444" y="1431"/>
                    <a:pt x="2192" y="1172"/>
                  </a:cubicBezTo>
                  <a:lnTo>
                    <a:pt x="2192" y="1165"/>
                  </a:lnTo>
                  <a:lnTo>
                    <a:pt x="1223" y="189"/>
                  </a:lnTo>
                  <a:cubicBezTo>
                    <a:pt x="1093" y="63"/>
                    <a:pt x="926" y="0"/>
                    <a:pt x="758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0"/>
            <p:cNvSpPr/>
            <p:nvPr/>
          </p:nvSpPr>
          <p:spPr>
            <a:xfrm>
              <a:off x="2053100" y="3557975"/>
              <a:ext cx="44675" cy="29825"/>
            </a:xfrm>
            <a:custGeom>
              <a:avLst/>
              <a:gdLst/>
              <a:ahLst/>
              <a:cxnLst/>
              <a:rect l="l" t="t" r="r" b="b"/>
              <a:pathLst>
                <a:path w="1787" h="1193" extrusionOk="0">
                  <a:moveTo>
                    <a:pt x="761" y="1"/>
                  </a:moveTo>
                  <a:cubicBezTo>
                    <a:pt x="593" y="1"/>
                    <a:pt x="425" y="64"/>
                    <a:pt x="299" y="190"/>
                  </a:cubicBezTo>
                  <a:lnTo>
                    <a:pt x="0" y="489"/>
                  </a:lnTo>
                  <a:lnTo>
                    <a:pt x="704" y="1193"/>
                  </a:lnTo>
                  <a:lnTo>
                    <a:pt x="970" y="900"/>
                  </a:lnTo>
                  <a:cubicBezTo>
                    <a:pt x="1096" y="754"/>
                    <a:pt x="1275" y="675"/>
                    <a:pt x="1468" y="675"/>
                  </a:cubicBezTo>
                  <a:cubicBezTo>
                    <a:pt x="1580" y="675"/>
                    <a:pt x="1687" y="701"/>
                    <a:pt x="1786" y="754"/>
                  </a:cubicBezTo>
                  <a:lnTo>
                    <a:pt x="1222" y="190"/>
                  </a:lnTo>
                  <a:cubicBezTo>
                    <a:pt x="1096" y="64"/>
                    <a:pt x="928" y="1"/>
                    <a:pt x="76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0"/>
            <p:cNvSpPr/>
            <p:nvPr/>
          </p:nvSpPr>
          <p:spPr>
            <a:xfrm>
              <a:off x="1831675" y="3557700"/>
              <a:ext cx="61275" cy="59975"/>
            </a:xfrm>
            <a:custGeom>
              <a:avLst/>
              <a:gdLst/>
              <a:ahLst/>
              <a:cxnLst/>
              <a:rect l="l" t="t" r="r" b="b"/>
              <a:pathLst>
                <a:path w="2451" h="2399" extrusionOk="0">
                  <a:moveTo>
                    <a:pt x="1690" y="0"/>
                  </a:moveTo>
                  <a:cubicBezTo>
                    <a:pt x="1523" y="0"/>
                    <a:pt x="1355" y="65"/>
                    <a:pt x="1229" y="194"/>
                  </a:cubicBezTo>
                  <a:lnTo>
                    <a:pt x="260" y="1170"/>
                  </a:lnTo>
                  <a:cubicBezTo>
                    <a:pt x="1" y="1429"/>
                    <a:pt x="1" y="1841"/>
                    <a:pt x="260" y="2100"/>
                  </a:cubicBezTo>
                  <a:lnTo>
                    <a:pt x="558" y="2399"/>
                  </a:lnTo>
                  <a:lnTo>
                    <a:pt x="2451" y="500"/>
                  </a:lnTo>
                  <a:lnTo>
                    <a:pt x="2152" y="194"/>
                  </a:lnTo>
                  <a:cubicBezTo>
                    <a:pt x="2026" y="65"/>
                    <a:pt x="1858" y="0"/>
                    <a:pt x="169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0"/>
            <p:cNvSpPr/>
            <p:nvPr/>
          </p:nvSpPr>
          <p:spPr>
            <a:xfrm>
              <a:off x="1831675" y="3576650"/>
              <a:ext cx="27425" cy="41200"/>
            </a:xfrm>
            <a:custGeom>
              <a:avLst/>
              <a:gdLst/>
              <a:ahLst/>
              <a:cxnLst/>
              <a:rect l="l" t="t" r="r" b="b"/>
              <a:pathLst>
                <a:path w="1097" h="1648" extrusionOk="0">
                  <a:moveTo>
                    <a:pt x="665" y="1"/>
                  </a:moveTo>
                  <a:lnTo>
                    <a:pt x="253" y="412"/>
                  </a:lnTo>
                  <a:cubicBezTo>
                    <a:pt x="1" y="671"/>
                    <a:pt x="1" y="1083"/>
                    <a:pt x="253" y="1342"/>
                  </a:cubicBezTo>
                  <a:lnTo>
                    <a:pt x="552" y="1647"/>
                  </a:lnTo>
                  <a:lnTo>
                    <a:pt x="1096" y="1103"/>
                  </a:lnTo>
                  <a:lnTo>
                    <a:pt x="804" y="831"/>
                  </a:lnTo>
                  <a:cubicBezTo>
                    <a:pt x="665" y="698"/>
                    <a:pt x="585" y="519"/>
                    <a:pt x="585" y="326"/>
                  </a:cubicBezTo>
                  <a:cubicBezTo>
                    <a:pt x="585" y="207"/>
                    <a:pt x="612" y="100"/>
                    <a:pt x="6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0"/>
            <p:cNvSpPr/>
            <p:nvPr/>
          </p:nvSpPr>
          <p:spPr>
            <a:xfrm>
              <a:off x="2032850" y="3581150"/>
              <a:ext cx="56625" cy="56950"/>
            </a:xfrm>
            <a:custGeom>
              <a:avLst/>
              <a:gdLst/>
              <a:ahLst/>
              <a:cxnLst/>
              <a:rect l="l" t="t" r="r" b="b"/>
              <a:pathLst>
                <a:path w="2265" h="2278" extrusionOk="0">
                  <a:moveTo>
                    <a:pt x="372" y="0"/>
                  </a:moveTo>
                  <a:lnTo>
                    <a:pt x="0" y="372"/>
                  </a:lnTo>
                  <a:lnTo>
                    <a:pt x="1893" y="2277"/>
                  </a:lnTo>
                  <a:lnTo>
                    <a:pt x="2264" y="1905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0"/>
            <p:cNvSpPr/>
            <p:nvPr/>
          </p:nvSpPr>
          <p:spPr>
            <a:xfrm>
              <a:off x="2032850" y="3581150"/>
              <a:ext cx="27250" cy="27900"/>
            </a:xfrm>
            <a:custGeom>
              <a:avLst/>
              <a:gdLst/>
              <a:ahLst/>
              <a:cxnLst/>
              <a:rect l="l" t="t" r="r" b="b"/>
              <a:pathLst>
                <a:path w="1090" h="1116" extrusionOk="0">
                  <a:moveTo>
                    <a:pt x="372" y="0"/>
                  </a:moveTo>
                  <a:lnTo>
                    <a:pt x="0" y="372"/>
                  </a:lnTo>
                  <a:lnTo>
                    <a:pt x="737" y="1115"/>
                  </a:lnTo>
                  <a:lnTo>
                    <a:pt x="1089" y="724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0"/>
            <p:cNvSpPr/>
            <p:nvPr/>
          </p:nvSpPr>
          <p:spPr>
            <a:xfrm>
              <a:off x="1856075" y="3580800"/>
              <a:ext cx="56800" cy="56950"/>
            </a:xfrm>
            <a:custGeom>
              <a:avLst/>
              <a:gdLst/>
              <a:ahLst/>
              <a:cxnLst/>
              <a:rect l="l" t="t" r="r" b="b"/>
              <a:pathLst>
                <a:path w="2272" h="2278" extrusionOk="0">
                  <a:moveTo>
                    <a:pt x="1899" y="1"/>
                  </a:moveTo>
                  <a:lnTo>
                    <a:pt x="1" y="1900"/>
                  </a:lnTo>
                  <a:lnTo>
                    <a:pt x="372" y="2278"/>
                  </a:lnTo>
                  <a:lnTo>
                    <a:pt x="2271" y="373"/>
                  </a:lnTo>
                  <a:lnTo>
                    <a:pt x="1899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0"/>
            <p:cNvSpPr/>
            <p:nvPr/>
          </p:nvSpPr>
          <p:spPr>
            <a:xfrm>
              <a:off x="1856250" y="3614325"/>
              <a:ext cx="23425" cy="23425"/>
            </a:xfrm>
            <a:custGeom>
              <a:avLst/>
              <a:gdLst/>
              <a:ahLst/>
              <a:cxnLst/>
              <a:rect l="l" t="t" r="r" b="b"/>
              <a:pathLst>
                <a:path w="937" h="937" extrusionOk="0">
                  <a:moveTo>
                    <a:pt x="551" y="1"/>
                  </a:moveTo>
                  <a:lnTo>
                    <a:pt x="0" y="559"/>
                  </a:lnTo>
                  <a:lnTo>
                    <a:pt x="239" y="804"/>
                  </a:lnTo>
                  <a:lnTo>
                    <a:pt x="365" y="937"/>
                  </a:lnTo>
                  <a:lnTo>
                    <a:pt x="936" y="359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0"/>
            <p:cNvSpPr/>
            <p:nvPr/>
          </p:nvSpPr>
          <p:spPr>
            <a:xfrm>
              <a:off x="1915825" y="3696825"/>
              <a:ext cx="125675" cy="95125"/>
            </a:xfrm>
            <a:custGeom>
              <a:avLst/>
              <a:gdLst/>
              <a:ahLst/>
              <a:cxnLst/>
              <a:rect l="l" t="t" r="r" b="b"/>
              <a:pathLst>
                <a:path w="5027" h="3805" extrusionOk="0">
                  <a:moveTo>
                    <a:pt x="1" y="0"/>
                  </a:moveTo>
                  <a:lnTo>
                    <a:pt x="3778" y="3805"/>
                  </a:lnTo>
                  <a:lnTo>
                    <a:pt x="4821" y="3805"/>
                  </a:lnTo>
                  <a:cubicBezTo>
                    <a:pt x="4934" y="3805"/>
                    <a:pt x="5027" y="3712"/>
                    <a:pt x="5027" y="3599"/>
                  </a:cubicBezTo>
                  <a:lnTo>
                    <a:pt x="5027" y="3214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0"/>
            <p:cNvSpPr/>
            <p:nvPr/>
          </p:nvSpPr>
          <p:spPr>
            <a:xfrm>
              <a:off x="1985550" y="3696825"/>
              <a:ext cx="55775" cy="56125"/>
            </a:xfrm>
            <a:custGeom>
              <a:avLst/>
              <a:gdLst/>
              <a:ahLst/>
              <a:cxnLst/>
              <a:rect l="l" t="t" r="r" b="b"/>
              <a:pathLst>
                <a:path w="2231" h="2245" extrusionOk="0">
                  <a:moveTo>
                    <a:pt x="0" y="0"/>
                  </a:moveTo>
                  <a:lnTo>
                    <a:pt x="2231" y="2244"/>
                  </a:lnTo>
                  <a:lnTo>
                    <a:pt x="2231" y="179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0"/>
            <p:cNvSpPr/>
            <p:nvPr/>
          </p:nvSpPr>
          <p:spPr>
            <a:xfrm>
              <a:off x="1902725" y="3707450"/>
              <a:ext cx="84000" cy="84500"/>
            </a:xfrm>
            <a:custGeom>
              <a:avLst/>
              <a:gdLst/>
              <a:ahLst/>
              <a:cxnLst/>
              <a:rect l="l" t="t" r="r" b="b"/>
              <a:pathLst>
                <a:path w="3360" h="3380" extrusionOk="0">
                  <a:moveTo>
                    <a:pt x="0" y="0"/>
                  </a:moveTo>
                  <a:lnTo>
                    <a:pt x="0" y="1288"/>
                  </a:lnTo>
                  <a:lnTo>
                    <a:pt x="2078" y="3380"/>
                  </a:lnTo>
                  <a:lnTo>
                    <a:pt x="3360" y="33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0"/>
            <p:cNvSpPr/>
            <p:nvPr/>
          </p:nvSpPr>
          <p:spPr>
            <a:xfrm>
              <a:off x="1902725" y="3746625"/>
              <a:ext cx="45000" cy="45175"/>
            </a:xfrm>
            <a:custGeom>
              <a:avLst/>
              <a:gdLst/>
              <a:ahLst/>
              <a:cxnLst/>
              <a:rect l="l" t="t" r="r" b="b"/>
              <a:pathLst>
                <a:path w="1800" h="1807" extrusionOk="0">
                  <a:moveTo>
                    <a:pt x="0" y="0"/>
                  </a:moveTo>
                  <a:lnTo>
                    <a:pt x="0" y="1607"/>
                  </a:lnTo>
                  <a:cubicBezTo>
                    <a:pt x="0" y="1720"/>
                    <a:pt x="93" y="1806"/>
                    <a:pt x="206" y="1806"/>
                  </a:cubicBezTo>
                  <a:lnTo>
                    <a:pt x="1799" y="18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50"/>
          <p:cNvGrpSpPr/>
          <p:nvPr/>
        </p:nvGrpSpPr>
        <p:grpSpPr>
          <a:xfrm>
            <a:off x="4647939" y="1847825"/>
            <a:ext cx="456800" cy="326850"/>
            <a:chOff x="3966350" y="1660100"/>
            <a:chExt cx="456800" cy="326850"/>
          </a:xfrm>
        </p:grpSpPr>
        <p:sp>
          <p:nvSpPr>
            <p:cNvPr id="7342" name="Google Shape;7342;p50"/>
            <p:cNvSpPr/>
            <p:nvPr/>
          </p:nvSpPr>
          <p:spPr>
            <a:xfrm>
              <a:off x="4262125" y="1858125"/>
              <a:ext cx="83000" cy="128825"/>
            </a:xfrm>
            <a:custGeom>
              <a:avLst/>
              <a:gdLst/>
              <a:ahLst/>
              <a:cxnLst/>
              <a:rect l="l" t="t" r="r" b="b"/>
              <a:pathLst>
                <a:path w="3320" h="5153" extrusionOk="0">
                  <a:moveTo>
                    <a:pt x="1255" y="0"/>
                  </a:moveTo>
                  <a:lnTo>
                    <a:pt x="1255" y="2450"/>
                  </a:lnTo>
                  <a:lnTo>
                    <a:pt x="126" y="3586"/>
                  </a:lnTo>
                  <a:cubicBezTo>
                    <a:pt x="0" y="3712"/>
                    <a:pt x="0" y="3918"/>
                    <a:pt x="126" y="4044"/>
                  </a:cubicBezTo>
                  <a:lnTo>
                    <a:pt x="1129" y="5059"/>
                  </a:lnTo>
                  <a:cubicBezTo>
                    <a:pt x="1189" y="5119"/>
                    <a:pt x="1268" y="5152"/>
                    <a:pt x="1355" y="5152"/>
                  </a:cubicBezTo>
                  <a:cubicBezTo>
                    <a:pt x="1441" y="5152"/>
                    <a:pt x="1520" y="5119"/>
                    <a:pt x="1580" y="5059"/>
                  </a:cubicBezTo>
                  <a:lnTo>
                    <a:pt x="3227" y="3380"/>
                  </a:lnTo>
                  <a:cubicBezTo>
                    <a:pt x="3287" y="3320"/>
                    <a:pt x="3320" y="3240"/>
                    <a:pt x="3320" y="3154"/>
                  </a:cubicBezTo>
                  <a:lnTo>
                    <a:pt x="3320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0"/>
            <p:cNvSpPr/>
            <p:nvPr/>
          </p:nvSpPr>
          <p:spPr>
            <a:xfrm>
              <a:off x="4262125" y="1858125"/>
              <a:ext cx="83000" cy="126500"/>
            </a:xfrm>
            <a:custGeom>
              <a:avLst/>
              <a:gdLst/>
              <a:ahLst/>
              <a:cxnLst/>
              <a:rect l="l" t="t" r="r" b="b"/>
              <a:pathLst>
                <a:path w="3320" h="5060" extrusionOk="0">
                  <a:moveTo>
                    <a:pt x="1255" y="0"/>
                  </a:moveTo>
                  <a:lnTo>
                    <a:pt x="1255" y="2450"/>
                  </a:lnTo>
                  <a:lnTo>
                    <a:pt x="126" y="3586"/>
                  </a:lnTo>
                  <a:cubicBezTo>
                    <a:pt x="0" y="3712"/>
                    <a:pt x="0" y="3918"/>
                    <a:pt x="126" y="4044"/>
                  </a:cubicBezTo>
                  <a:lnTo>
                    <a:pt x="1129" y="5059"/>
                  </a:lnTo>
                  <a:lnTo>
                    <a:pt x="923" y="4847"/>
                  </a:lnTo>
                  <a:cubicBezTo>
                    <a:pt x="797" y="4721"/>
                    <a:pt x="797" y="4522"/>
                    <a:pt x="923" y="4396"/>
                  </a:cubicBezTo>
                  <a:lnTo>
                    <a:pt x="2058" y="3254"/>
                  </a:lnTo>
                  <a:lnTo>
                    <a:pt x="2058" y="1368"/>
                  </a:lnTo>
                  <a:cubicBezTo>
                    <a:pt x="2058" y="1063"/>
                    <a:pt x="2304" y="810"/>
                    <a:pt x="2616" y="810"/>
                  </a:cubicBezTo>
                  <a:lnTo>
                    <a:pt x="3320" y="810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0"/>
            <p:cNvSpPr/>
            <p:nvPr/>
          </p:nvSpPr>
          <p:spPr>
            <a:xfrm>
              <a:off x="4273575" y="1829900"/>
              <a:ext cx="91150" cy="42850"/>
            </a:xfrm>
            <a:custGeom>
              <a:avLst/>
              <a:gdLst/>
              <a:ahLst/>
              <a:cxnLst/>
              <a:rect l="l" t="t" r="r" b="b"/>
              <a:pathLst>
                <a:path w="3646" h="1714" extrusionOk="0">
                  <a:moveTo>
                    <a:pt x="0" y="1"/>
                  </a:moveTo>
                  <a:lnTo>
                    <a:pt x="0" y="592"/>
                  </a:lnTo>
                  <a:lnTo>
                    <a:pt x="0" y="1209"/>
                  </a:lnTo>
                  <a:cubicBezTo>
                    <a:pt x="0" y="1488"/>
                    <a:pt x="226" y="1714"/>
                    <a:pt x="505" y="1714"/>
                  </a:cubicBezTo>
                  <a:lnTo>
                    <a:pt x="3141" y="1714"/>
                  </a:lnTo>
                  <a:cubicBezTo>
                    <a:pt x="3419" y="1714"/>
                    <a:pt x="3645" y="1488"/>
                    <a:pt x="3645" y="1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0"/>
            <p:cNvSpPr/>
            <p:nvPr/>
          </p:nvSpPr>
          <p:spPr>
            <a:xfrm>
              <a:off x="4374150" y="1749075"/>
              <a:ext cx="48825" cy="69075"/>
            </a:xfrm>
            <a:custGeom>
              <a:avLst/>
              <a:gdLst/>
              <a:ahLst/>
              <a:cxnLst/>
              <a:rect l="l" t="t" r="r" b="b"/>
              <a:pathLst>
                <a:path w="1953" h="2763" extrusionOk="0">
                  <a:moveTo>
                    <a:pt x="1" y="1"/>
                  </a:moveTo>
                  <a:lnTo>
                    <a:pt x="1" y="2762"/>
                  </a:lnTo>
                  <a:lnTo>
                    <a:pt x="1574" y="2762"/>
                  </a:lnTo>
                  <a:cubicBezTo>
                    <a:pt x="1780" y="2762"/>
                    <a:pt x="1952" y="2590"/>
                    <a:pt x="1952" y="2377"/>
                  </a:cubicBezTo>
                  <a:lnTo>
                    <a:pt x="1952" y="386"/>
                  </a:lnTo>
                  <a:cubicBezTo>
                    <a:pt x="1952" y="173"/>
                    <a:pt x="1786" y="1"/>
                    <a:pt x="1574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0"/>
            <p:cNvSpPr/>
            <p:nvPr/>
          </p:nvSpPr>
          <p:spPr>
            <a:xfrm>
              <a:off x="4374150" y="1786925"/>
              <a:ext cx="49000" cy="31225"/>
            </a:xfrm>
            <a:custGeom>
              <a:avLst/>
              <a:gdLst/>
              <a:ahLst/>
              <a:cxnLst/>
              <a:rect l="l" t="t" r="r" b="b"/>
              <a:pathLst>
                <a:path w="1960" h="1249" extrusionOk="0">
                  <a:moveTo>
                    <a:pt x="1959" y="0"/>
                  </a:moveTo>
                  <a:cubicBezTo>
                    <a:pt x="1959" y="213"/>
                    <a:pt x="1786" y="385"/>
                    <a:pt x="1574" y="385"/>
                  </a:cubicBezTo>
                  <a:lnTo>
                    <a:pt x="1" y="385"/>
                  </a:lnTo>
                  <a:lnTo>
                    <a:pt x="1" y="1248"/>
                  </a:lnTo>
                  <a:lnTo>
                    <a:pt x="1574" y="1248"/>
                  </a:lnTo>
                  <a:cubicBezTo>
                    <a:pt x="1786" y="1248"/>
                    <a:pt x="1959" y="1076"/>
                    <a:pt x="1959" y="863"/>
                  </a:cubicBezTo>
                  <a:lnTo>
                    <a:pt x="1959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0"/>
            <p:cNvSpPr/>
            <p:nvPr/>
          </p:nvSpPr>
          <p:spPr>
            <a:xfrm>
              <a:off x="4308100" y="1736300"/>
              <a:ext cx="77850" cy="94625"/>
            </a:xfrm>
            <a:custGeom>
              <a:avLst/>
              <a:gdLst/>
              <a:ahLst/>
              <a:cxnLst/>
              <a:rect l="l" t="t" r="r" b="b"/>
              <a:pathLst>
                <a:path w="3114" h="3785" extrusionOk="0">
                  <a:moveTo>
                    <a:pt x="0" y="0"/>
                  </a:moveTo>
                  <a:lnTo>
                    <a:pt x="0" y="3785"/>
                  </a:lnTo>
                  <a:lnTo>
                    <a:pt x="2656" y="3785"/>
                  </a:lnTo>
                  <a:cubicBezTo>
                    <a:pt x="2908" y="3785"/>
                    <a:pt x="3114" y="3579"/>
                    <a:pt x="3114" y="3327"/>
                  </a:cubicBezTo>
                  <a:lnTo>
                    <a:pt x="3114" y="458"/>
                  </a:lnTo>
                  <a:cubicBezTo>
                    <a:pt x="3114" y="206"/>
                    <a:pt x="2908" y="0"/>
                    <a:pt x="265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0"/>
            <p:cNvSpPr/>
            <p:nvPr/>
          </p:nvSpPr>
          <p:spPr>
            <a:xfrm>
              <a:off x="4308100" y="1736125"/>
              <a:ext cx="77850" cy="94800"/>
            </a:xfrm>
            <a:custGeom>
              <a:avLst/>
              <a:gdLst/>
              <a:ahLst/>
              <a:cxnLst/>
              <a:rect l="l" t="t" r="r" b="b"/>
              <a:pathLst>
                <a:path w="3114" h="3792" extrusionOk="0">
                  <a:moveTo>
                    <a:pt x="0" y="1"/>
                  </a:moveTo>
                  <a:lnTo>
                    <a:pt x="0" y="3792"/>
                  </a:lnTo>
                  <a:lnTo>
                    <a:pt x="2656" y="3792"/>
                  </a:lnTo>
                  <a:cubicBezTo>
                    <a:pt x="2908" y="3792"/>
                    <a:pt x="3114" y="3586"/>
                    <a:pt x="3114" y="3334"/>
                  </a:cubicBezTo>
                  <a:lnTo>
                    <a:pt x="3114" y="2417"/>
                  </a:lnTo>
                  <a:cubicBezTo>
                    <a:pt x="3114" y="2670"/>
                    <a:pt x="2908" y="2882"/>
                    <a:pt x="2656" y="2882"/>
                  </a:cubicBezTo>
                  <a:lnTo>
                    <a:pt x="2218" y="2882"/>
                  </a:lnTo>
                  <a:cubicBezTo>
                    <a:pt x="1793" y="2882"/>
                    <a:pt x="1448" y="2557"/>
                    <a:pt x="1414" y="2132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0"/>
            <p:cNvSpPr/>
            <p:nvPr/>
          </p:nvSpPr>
          <p:spPr>
            <a:xfrm>
              <a:off x="4143275" y="1682025"/>
              <a:ext cx="176450" cy="202175"/>
            </a:xfrm>
            <a:custGeom>
              <a:avLst/>
              <a:gdLst/>
              <a:ahLst/>
              <a:cxnLst/>
              <a:rect l="l" t="t" r="r" b="b"/>
              <a:pathLst>
                <a:path w="7058" h="8087" extrusionOk="0">
                  <a:moveTo>
                    <a:pt x="0" y="0"/>
                  </a:moveTo>
                  <a:lnTo>
                    <a:pt x="0" y="8087"/>
                  </a:lnTo>
                  <a:lnTo>
                    <a:pt x="405" y="7901"/>
                  </a:lnTo>
                  <a:cubicBezTo>
                    <a:pt x="1262" y="7509"/>
                    <a:pt x="3559" y="6586"/>
                    <a:pt x="6341" y="6447"/>
                  </a:cubicBezTo>
                  <a:cubicBezTo>
                    <a:pt x="6746" y="6427"/>
                    <a:pt x="7058" y="6095"/>
                    <a:pt x="7058" y="5690"/>
                  </a:cubicBezTo>
                  <a:lnTo>
                    <a:pt x="7058" y="2397"/>
                  </a:lnTo>
                  <a:cubicBezTo>
                    <a:pt x="7058" y="1992"/>
                    <a:pt x="6746" y="1660"/>
                    <a:pt x="6341" y="1640"/>
                  </a:cubicBezTo>
                  <a:cubicBezTo>
                    <a:pt x="6168" y="1634"/>
                    <a:pt x="5989" y="1620"/>
                    <a:pt x="5803" y="1600"/>
                  </a:cubicBezTo>
                  <a:lnTo>
                    <a:pt x="5531" y="1580"/>
                  </a:lnTo>
                  <a:lnTo>
                    <a:pt x="5272" y="1547"/>
                  </a:lnTo>
                  <a:cubicBezTo>
                    <a:pt x="3592" y="1335"/>
                    <a:pt x="1952" y="877"/>
                    <a:pt x="412" y="1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0"/>
            <p:cNvSpPr/>
            <p:nvPr/>
          </p:nvSpPr>
          <p:spPr>
            <a:xfrm>
              <a:off x="4109425" y="1660100"/>
              <a:ext cx="35025" cy="245350"/>
            </a:xfrm>
            <a:custGeom>
              <a:avLst/>
              <a:gdLst/>
              <a:ahLst/>
              <a:cxnLst/>
              <a:rect l="l" t="t" r="r" b="b"/>
              <a:pathLst>
                <a:path w="1401" h="9814" extrusionOk="0">
                  <a:moveTo>
                    <a:pt x="697" y="1"/>
                  </a:moveTo>
                  <a:cubicBezTo>
                    <a:pt x="312" y="1"/>
                    <a:pt x="0" y="320"/>
                    <a:pt x="13" y="711"/>
                  </a:cubicBezTo>
                  <a:lnTo>
                    <a:pt x="13" y="9123"/>
                  </a:lnTo>
                  <a:cubicBezTo>
                    <a:pt x="13" y="9502"/>
                    <a:pt x="319" y="9814"/>
                    <a:pt x="697" y="9814"/>
                  </a:cubicBezTo>
                  <a:cubicBezTo>
                    <a:pt x="1082" y="9814"/>
                    <a:pt x="1388" y="9502"/>
                    <a:pt x="1388" y="9123"/>
                  </a:cubicBezTo>
                  <a:lnTo>
                    <a:pt x="1388" y="711"/>
                  </a:lnTo>
                  <a:cubicBezTo>
                    <a:pt x="1401" y="320"/>
                    <a:pt x="1089" y="1"/>
                    <a:pt x="697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0"/>
            <p:cNvSpPr/>
            <p:nvPr/>
          </p:nvSpPr>
          <p:spPr>
            <a:xfrm>
              <a:off x="4002525" y="1736300"/>
              <a:ext cx="53975" cy="89825"/>
            </a:xfrm>
            <a:custGeom>
              <a:avLst/>
              <a:gdLst/>
              <a:ahLst/>
              <a:cxnLst/>
              <a:rect l="l" t="t" r="r" b="b"/>
              <a:pathLst>
                <a:path w="2159" h="3593" extrusionOk="0">
                  <a:moveTo>
                    <a:pt x="1793" y="0"/>
                  </a:moveTo>
                  <a:cubicBezTo>
                    <a:pt x="804" y="0"/>
                    <a:pt x="0" y="804"/>
                    <a:pt x="0" y="1793"/>
                  </a:cubicBezTo>
                  <a:cubicBezTo>
                    <a:pt x="0" y="2789"/>
                    <a:pt x="804" y="3592"/>
                    <a:pt x="1793" y="3592"/>
                  </a:cubicBezTo>
                  <a:cubicBezTo>
                    <a:pt x="2138" y="3572"/>
                    <a:pt x="2138" y="3061"/>
                    <a:pt x="1793" y="3041"/>
                  </a:cubicBezTo>
                  <a:cubicBezTo>
                    <a:pt x="1103" y="3041"/>
                    <a:pt x="545" y="2483"/>
                    <a:pt x="545" y="1793"/>
                  </a:cubicBezTo>
                  <a:cubicBezTo>
                    <a:pt x="545" y="1109"/>
                    <a:pt x="1103" y="551"/>
                    <a:pt x="1793" y="551"/>
                  </a:cubicBezTo>
                  <a:cubicBezTo>
                    <a:pt x="2158" y="551"/>
                    <a:pt x="2158" y="0"/>
                    <a:pt x="1793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0"/>
            <p:cNvSpPr/>
            <p:nvPr/>
          </p:nvSpPr>
          <p:spPr>
            <a:xfrm>
              <a:off x="3966350" y="1698275"/>
              <a:ext cx="89475" cy="165675"/>
            </a:xfrm>
            <a:custGeom>
              <a:avLst/>
              <a:gdLst/>
              <a:ahLst/>
              <a:cxnLst/>
              <a:rect l="l" t="t" r="r" b="b"/>
              <a:pathLst>
                <a:path w="3579" h="6627" extrusionOk="0">
                  <a:moveTo>
                    <a:pt x="3220" y="1"/>
                  </a:moveTo>
                  <a:cubicBezTo>
                    <a:pt x="1441" y="1"/>
                    <a:pt x="0" y="1488"/>
                    <a:pt x="0" y="3314"/>
                  </a:cubicBezTo>
                  <a:cubicBezTo>
                    <a:pt x="0" y="5140"/>
                    <a:pt x="1441" y="6627"/>
                    <a:pt x="3213" y="6627"/>
                  </a:cubicBezTo>
                  <a:cubicBezTo>
                    <a:pt x="3579" y="6627"/>
                    <a:pt x="3579" y="6082"/>
                    <a:pt x="3213" y="6082"/>
                  </a:cubicBezTo>
                  <a:cubicBezTo>
                    <a:pt x="1740" y="6082"/>
                    <a:pt x="538" y="4841"/>
                    <a:pt x="538" y="3314"/>
                  </a:cubicBezTo>
                  <a:cubicBezTo>
                    <a:pt x="545" y="1794"/>
                    <a:pt x="1740" y="552"/>
                    <a:pt x="3220" y="552"/>
                  </a:cubicBezTo>
                  <a:cubicBezTo>
                    <a:pt x="3579" y="552"/>
                    <a:pt x="3579" y="1"/>
                    <a:pt x="322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3" name="Google Shape;7353;p50"/>
          <p:cNvGrpSpPr/>
          <p:nvPr/>
        </p:nvGrpSpPr>
        <p:grpSpPr>
          <a:xfrm>
            <a:off x="6951375" y="2758950"/>
            <a:ext cx="366350" cy="459875"/>
            <a:chOff x="6264150" y="2581850"/>
            <a:chExt cx="366350" cy="459875"/>
          </a:xfrm>
        </p:grpSpPr>
        <p:sp>
          <p:nvSpPr>
            <p:cNvPr id="7354" name="Google Shape;7354;p50"/>
            <p:cNvSpPr/>
            <p:nvPr/>
          </p:nvSpPr>
          <p:spPr>
            <a:xfrm>
              <a:off x="6339175" y="2704450"/>
              <a:ext cx="278550" cy="337275"/>
            </a:xfrm>
            <a:custGeom>
              <a:avLst/>
              <a:gdLst/>
              <a:ahLst/>
              <a:cxnLst/>
              <a:rect l="l" t="t" r="r" b="b"/>
              <a:pathLst>
                <a:path w="11142" h="13491" extrusionOk="0">
                  <a:moveTo>
                    <a:pt x="8227" y="0"/>
                  </a:moveTo>
                  <a:cubicBezTo>
                    <a:pt x="6613" y="7"/>
                    <a:pt x="5305" y="1315"/>
                    <a:pt x="5312" y="2928"/>
                  </a:cubicBezTo>
                  <a:lnTo>
                    <a:pt x="5312" y="10530"/>
                  </a:lnTo>
                  <a:cubicBezTo>
                    <a:pt x="5332" y="11858"/>
                    <a:pt x="4263" y="12947"/>
                    <a:pt x="2942" y="12947"/>
                  </a:cubicBezTo>
                  <a:cubicBezTo>
                    <a:pt x="1614" y="12947"/>
                    <a:pt x="545" y="11858"/>
                    <a:pt x="572" y="10530"/>
                  </a:cubicBezTo>
                  <a:lnTo>
                    <a:pt x="572" y="9102"/>
                  </a:lnTo>
                  <a:lnTo>
                    <a:pt x="27" y="9102"/>
                  </a:lnTo>
                  <a:lnTo>
                    <a:pt x="27" y="10530"/>
                  </a:lnTo>
                  <a:cubicBezTo>
                    <a:pt x="1" y="12156"/>
                    <a:pt x="1309" y="13491"/>
                    <a:pt x="2942" y="13491"/>
                  </a:cubicBezTo>
                  <a:cubicBezTo>
                    <a:pt x="4568" y="13491"/>
                    <a:pt x="5883" y="12156"/>
                    <a:pt x="5850" y="10530"/>
                  </a:cubicBezTo>
                  <a:lnTo>
                    <a:pt x="5850" y="2928"/>
                  </a:lnTo>
                  <a:cubicBezTo>
                    <a:pt x="5830" y="1600"/>
                    <a:pt x="6899" y="511"/>
                    <a:pt x="8220" y="511"/>
                  </a:cubicBezTo>
                  <a:cubicBezTo>
                    <a:pt x="9548" y="511"/>
                    <a:pt x="10617" y="1600"/>
                    <a:pt x="10590" y="2928"/>
                  </a:cubicBezTo>
                  <a:lnTo>
                    <a:pt x="10590" y="4309"/>
                  </a:lnTo>
                  <a:cubicBezTo>
                    <a:pt x="10590" y="4492"/>
                    <a:pt x="10726" y="4583"/>
                    <a:pt x="10862" y="4583"/>
                  </a:cubicBezTo>
                  <a:cubicBezTo>
                    <a:pt x="10999" y="4583"/>
                    <a:pt x="11135" y="4492"/>
                    <a:pt x="11135" y="4309"/>
                  </a:cubicBezTo>
                  <a:lnTo>
                    <a:pt x="11135" y="2928"/>
                  </a:lnTo>
                  <a:cubicBezTo>
                    <a:pt x="11141" y="1321"/>
                    <a:pt x="9833" y="7"/>
                    <a:pt x="8227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0"/>
            <p:cNvSpPr/>
            <p:nvPr/>
          </p:nvSpPr>
          <p:spPr>
            <a:xfrm>
              <a:off x="6603925" y="2790575"/>
              <a:ext cx="13625" cy="28500"/>
            </a:xfrm>
            <a:custGeom>
              <a:avLst/>
              <a:gdLst/>
              <a:ahLst/>
              <a:cxnLst/>
              <a:rect l="l" t="t" r="r" b="b"/>
              <a:pathLst>
                <a:path w="545" h="1140" extrusionOk="0">
                  <a:moveTo>
                    <a:pt x="272" y="1"/>
                  </a:moveTo>
                  <a:cubicBezTo>
                    <a:pt x="179" y="1"/>
                    <a:pt x="87" y="21"/>
                    <a:pt x="0" y="54"/>
                  </a:cubicBezTo>
                  <a:lnTo>
                    <a:pt x="0" y="871"/>
                  </a:lnTo>
                  <a:cubicBezTo>
                    <a:pt x="0" y="1050"/>
                    <a:pt x="136" y="1140"/>
                    <a:pt x="272" y="1140"/>
                  </a:cubicBezTo>
                  <a:cubicBezTo>
                    <a:pt x="409" y="1140"/>
                    <a:pt x="545" y="1050"/>
                    <a:pt x="545" y="871"/>
                  </a:cubicBezTo>
                  <a:lnTo>
                    <a:pt x="545" y="54"/>
                  </a:lnTo>
                  <a:cubicBezTo>
                    <a:pt x="458" y="21"/>
                    <a:pt x="36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0"/>
            <p:cNvSpPr/>
            <p:nvPr/>
          </p:nvSpPr>
          <p:spPr>
            <a:xfrm>
              <a:off x="6339850" y="2932000"/>
              <a:ext cx="13475" cy="22775"/>
            </a:xfrm>
            <a:custGeom>
              <a:avLst/>
              <a:gdLst/>
              <a:ahLst/>
              <a:cxnLst/>
              <a:rect l="l" t="t" r="r" b="b"/>
              <a:pathLst>
                <a:path w="539" h="911" extrusionOk="0">
                  <a:moveTo>
                    <a:pt x="0" y="0"/>
                  </a:moveTo>
                  <a:lnTo>
                    <a:pt x="0" y="910"/>
                  </a:lnTo>
                  <a:lnTo>
                    <a:pt x="538" y="910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0"/>
            <p:cNvSpPr/>
            <p:nvPr/>
          </p:nvSpPr>
          <p:spPr>
            <a:xfrm>
              <a:off x="6603925" y="2848275"/>
              <a:ext cx="13625" cy="39100"/>
            </a:xfrm>
            <a:custGeom>
              <a:avLst/>
              <a:gdLst/>
              <a:ahLst/>
              <a:cxnLst/>
              <a:rect l="l" t="t" r="r" b="b"/>
              <a:pathLst>
                <a:path w="545" h="1564" extrusionOk="0">
                  <a:moveTo>
                    <a:pt x="272" y="0"/>
                  </a:moveTo>
                  <a:cubicBezTo>
                    <a:pt x="136" y="0"/>
                    <a:pt x="0" y="90"/>
                    <a:pt x="0" y="269"/>
                  </a:cubicBezTo>
                  <a:lnTo>
                    <a:pt x="0" y="1291"/>
                  </a:lnTo>
                  <a:cubicBezTo>
                    <a:pt x="0" y="1437"/>
                    <a:pt x="120" y="1564"/>
                    <a:pt x="272" y="1564"/>
                  </a:cubicBezTo>
                  <a:cubicBezTo>
                    <a:pt x="425" y="1564"/>
                    <a:pt x="545" y="1437"/>
                    <a:pt x="545" y="1291"/>
                  </a:cubicBezTo>
                  <a:lnTo>
                    <a:pt x="545" y="269"/>
                  </a:lnTo>
                  <a:cubicBezTo>
                    <a:pt x="545" y="90"/>
                    <a:pt x="409" y="0"/>
                    <a:pt x="272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0"/>
            <p:cNvSpPr/>
            <p:nvPr/>
          </p:nvSpPr>
          <p:spPr>
            <a:xfrm>
              <a:off x="6603925" y="2848175"/>
              <a:ext cx="13625" cy="21950"/>
            </a:xfrm>
            <a:custGeom>
              <a:avLst/>
              <a:gdLst/>
              <a:ahLst/>
              <a:cxnLst/>
              <a:rect l="l" t="t" r="r" b="b"/>
              <a:pathLst>
                <a:path w="545" h="878" extrusionOk="0">
                  <a:moveTo>
                    <a:pt x="272" y="1"/>
                  </a:moveTo>
                  <a:cubicBezTo>
                    <a:pt x="120" y="1"/>
                    <a:pt x="0" y="127"/>
                    <a:pt x="0" y="273"/>
                  </a:cubicBezTo>
                  <a:lnTo>
                    <a:pt x="0" y="877"/>
                  </a:lnTo>
                  <a:lnTo>
                    <a:pt x="545" y="877"/>
                  </a:lnTo>
                  <a:lnTo>
                    <a:pt x="545" y="273"/>
                  </a:lnTo>
                  <a:cubicBezTo>
                    <a:pt x="545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0"/>
            <p:cNvSpPr/>
            <p:nvPr/>
          </p:nvSpPr>
          <p:spPr>
            <a:xfrm>
              <a:off x="6327225" y="2893650"/>
              <a:ext cx="38875" cy="45350"/>
            </a:xfrm>
            <a:custGeom>
              <a:avLst/>
              <a:gdLst/>
              <a:ahLst/>
              <a:cxnLst/>
              <a:rect l="l" t="t" r="r" b="b"/>
              <a:pathLst>
                <a:path w="1555" h="1814" extrusionOk="0">
                  <a:moveTo>
                    <a:pt x="1" y="1"/>
                  </a:moveTo>
                  <a:lnTo>
                    <a:pt x="1" y="1468"/>
                  </a:lnTo>
                  <a:cubicBezTo>
                    <a:pt x="1" y="1661"/>
                    <a:pt x="153" y="1813"/>
                    <a:pt x="346" y="1813"/>
                  </a:cubicBezTo>
                  <a:lnTo>
                    <a:pt x="1209" y="1813"/>
                  </a:lnTo>
                  <a:cubicBezTo>
                    <a:pt x="1402" y="1813"/>
                    <a:pt x="1554" y="1661"/>
                    <a:pt x="1554" y="1468"/>
                  </a:cubicBezTo>
                  <a:lnTo>
                    <a:pt x="1554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0"/>
            <p:cNvSpPr/>
            <p:nvPr/>
          </p:nvSpPr>
          <p:spPr>
            <a:xfrm>
              <a:off x="6327075" y="2893650"/>
              <a:ext cx="28075" cy="45350"/>
            </a:xfrm>
            <a:custGeom>
              <a:avLst/>
              <a:gdLst/>
              <a:ahLst/>
              <a:cxnLst/>
              <a:rect l="l" t="t" r="r" b="b"/>
              <a:pathLst>
                <a:path w="1123" h="1814" extrusionOk="0">
                  <a:moveTo>
                    <a:pt x="0" y="1"/>
                  </a:moveTo>
                  <a:lnTo>
                    <a:pt x="0" y="1468"/>
                  </a:lnTo>
                  <a:cubicBezTo>
                    <a:pt x="0" y="1661"/>
                    <a:pt x="153" y="1813"/>
                    <a:pt x="345" y="1813"/>
                  </a:cubicBezTo>
                  <a:lnTo>
                    <a:pt x="1122" y="1813"/>
                  </a:lnTo>
                  <a:cubicBezTo>
                    <a:pt x="936" y="1813"/>
                    <a:pt x="783" y="1661"/>
                    <a:pt x="783" y="1468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0"/>
            <p:cNvSpPr/>
            <p:nvPr/>
          </p:nvSpPr>
          <p:spPr>
            <a:xfrm>
              <a:off x="6265650" y="2582275"/>
              <a:ext cx="162025" cy="137625"/>
            </a:xfrm>
            <a:custGeom>
              <a:avLst/>
              <a:gdLst/>
              <a:ahLst/>
              <a:cxnLst/>
              <a:rect l="l" t="t" r="r" b="b"/>
              <a:pathLst>
                <a:path w="6481" h="5505" extrusionOk="0">
                  <a:moveTo>
                    <a:pt x="3240" y="1"/>
                  </a:moveTo>
                  <a:cubicBezTo>
                    <a:pt x="1933" y="1"/>
                    <a:pt x="771" y="851"/>
                    <a:pt x="386" y="2105"/>
                  </a:cubicBezTo>
                  <a:cubicBezTo>
                    <a:pt x="1" y="3354"/>
                    <a:pt x="472" y="4715"/>
                    <a:pt x="1554" y="5452"/>
                  </a:cubicBezTo>
                  <a:lnTo>
                    <a:pt x="1634" y="5505"/>
                  </a:lnTo>
                  <a:lnTo>
                    <a:pt x="4854" y="5505"/>
                  </a:lnTo>
                  <a:lnTo>
                    <a:pt x="4927" y="5452"/>
                  </a:lnTo>
                  <a:cubicBezTo>
                    <a:pt x="6009" y="4715"/>
                    <a:pt x="6480" y="3354"/>
                    <a:pt x="6095" y="2105"/>
                  </a:cubicBezTo>
                  <a:cubicBezTo>
                    <a:pt x="5710" y="851"/>
                    <a:pt x="4555" y="1"/>
                    <a:pt x="3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0"/>
            <p:cNvSpPr/>
            <p:nvPr/>
          </p:nvSpPr>
          <p:spPr>
            <a:xfrm>
              <a:off x="6264150" y="2581850"/>
              <a:ext cx="98300" cy="138050"/>
            </a:xfrm>
            <a:custGeom>
              <a:avLst/>
              <a:gdLst/>
              <a:ahLst/>
              <a:cxnLst/>
              <a:rect l="l" t="t" r="r" b="b"/>
              <a:pathLst>
                <a:path w="3932" h="5522" extrusionOk="0">
                  <a:moveTo>
                    <a:pt x="3316" y="0"/>
                  </a:moveTo>
                  <a:cubicBezTo>
                    <a:pt x="2138" y="0"/>
                    <a:pt x="1040" y="696"/>
                    <a:pt x="559" y="1817"/>
                  </a:cubicBezTo>
                  <a:cubicBezTo>
                    <a:pt x="1" y="3132"/>
                    <a:pt x="439" y="4659"/>
                    <a:pt x="1614" y="5469"/>
                  </a:cubicBezTo>
                  <a:lnTo>
                    <a:pt x="1694" y="5522"/>
                  </a:lnTo>
                  <a:lnTo>
                    <a:pt x="2949" y="5522"/>
                  </a:lnTo>
                  <a:lnTo>
                    <a:pt x="2876" y="5469"/>
                  </a:lnTo>
                  <a:cubicBezTo>
                    <a:pt x="2059" y="4911"/>
                    <a:pt x="1574" y="3981"/>
                    <a:pt x="1581" y="2992"/>
                  </a:cubicBezTo>
                  <a:cubicBezTo>
                    <a:pt x="1581" y="1585"/>
                    <a:pt x="2557" y="363"/>
                    <a:pt x="3931" y="64"/>
                  </a:cubicBezTo>
                  <a:cubicBezTo>
                    <a:pt x="3726" y="21"/>
                    <a:pt x="3519" y="0"/>
                    <a:pt x="33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0"/>
            <p:cNvSpPr/>
            <p:nvPr/>
          </p:nvSpPr>
          <p:spPr>
            <a:xfrm>
              <a:off x="6306325" y="2750925"/>
              <a:ext cx="80675" cy="156375"/>
            </a:xfrm>
            <a:custGeom>
              <a:avLst/>
              <a:gdLst/>
              <a:ahLst/>
              <a:cxnLst/>
              <a:rect l="l" t="t" r="r" b="b"/>
              <a:pathLst>
                <a:path w="3227" h="6255" extrusionOk="0">
                  <a:moveTo>
                    <a:pt x="0" y="0"/>
                  </a:moveTo>
                  <a:lnTo>
                    <a:pt x="306" y="5590"/>
                  </a:lnTo>
                  <a:cubicBezTo>
                    <a:pt x="325" y="5962"/>
                    <a:pt x="638" y="6254"/>
                    <a:pt x="1009" y="6254"/>
                  </a:cubicBezTo>
                  <a:lnTo>
                    <a:pt x="2218" y="6254"/>
                  </a:lnTo>
                  <a:cubicBezTo>
                    <a:pt x="2589" y="6254"/>
                    <a:pt x="2895" y="5962"/>
                    <a:pt x="2915" y="5590"/>
                  </a:cubicBezTo>
                  <a:lnTo>
                    <a:pt x="322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0"/>
            <p:cNvSpPr/>
            <p:nvPr/>
          </p:nvSpPr>
          <p:spPr>
            <a:xfrm>
              <a:off x="6306325" y="2750750"/>
              <a:ext cx="80675" cy="156375"/>
            </a:xfrm>
            <a:custGeom>
              <a:avLst/>
              <a:gdLst/>
              <a:ahLst/>
              <a:cxnLst/>
              <a:rect l="l" t="t" r="r" b="b"/>
              <a:pathLst>
                <a:path w="3227" h="6255" extrusionOk="0">
                  <a:moveTo>
                    <a:pt x="0" y="1"/>
                  </a:moveTo>
                  <a:lnTo>
                    <a:pt x="306" y="5591"/>
                  </a:lnTo>
                  <a:cubicBezTo>
                    <a:pt x="325" y="5962"/>
                    <a:pt x="638" y="6255"/>
                    <a:pt x="1009" y="6255"/>
                  </a:cubicBezTo>
                  <a:lnTo>
                    <a:pt x="1952" y="6255"/>
                  </a:lnTo>
                  <a:cubicBezTo>
                    <a:pt x="1580" y="6255"/>
                    <a:pt x="1275" y="5962"/>
                    <a:pt x="1255" y="5591"/>
                  </a:cubicBezTo>
                  <a:lnTo>
                    <a:pt x="1003" y="943"/>
                  </a:lnTo>
                  <a:cubicBezTo>
                    <a:pt x="996" y="844"/>
                    <a:pt x="1076" y="764"/>
                    <a:pt x="1175" y="764"/>
                  </a:cubicBezTo>
                  <a:lnTo>
                    <a:pt x="3180" y="764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0"/>
            <p:cNvSpPr/>
            <p:nvPr/>
          </p:nvSpPr>
          <p:spPr>
            <a:xfrm>
              <a:off x="6336200" y="2781925"/>
              <a:ext cx="20775" cy="51675"/>
            </a:xfrm>
            <a:custGeom>
              <a:avLst/>
              <a:gdLst/>
              <a:ahLst/>
              <a:cxnLst/>
              <a:rect l="l" t="t" r="r" b="b"/>
              <a:pathLst>
                <a:path w="831" h="2067" extrusionOk="0">
                  <a:moveTo>
                    <a:pt x="415" y="0"/>
                  </a:moveTo>
                  <a:cubicBezTo>
                    <a:pt x="208" y="0"/>
                    <a:pt x="0" y="138"/>
                    <a:pt x="0" y="413"/>
                  </a:cubicBezTo>
                  <a:lnTo>
                    <a:pt x="0" y="1648"/>
                  </a:lnTo>
                  <a:cubicBezTo>
                    <a:pt x="0" y="1881"/>
                    <a:pt x="186" y="2066"/>
                    <a:pt x="418" y="2066"/>
                  </a:cubicBezTo>
                  <a:cubicBezTo>
                    <a:pt x="644" y="2066"/>
                    <a:pt x="830" y="1881"/>
                    <a:pt x="830" y="1648"/>
                  </a:cubicBezTo>
                  <a:lnTo>
                    <a:pt x="830" y="413"/>
                  </a:lnTo>
                  <a:cubicBezTo>
                    <a:pt x="830" y="138"/>
                    <a:pt x="623" y="0"/>
                    <a:pt x="415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0"/>
            <p:cNvSpPr/>
            <p:nvPr/>
          </p:nvSpPr>
          <p:spPr>
            <a:xfrm>
              <a:off x="6289225" y="2718875"/>
              <a:ext cx="115050" cy="32900"/>
            </a:xfrm>
            <a:custGeom>
              <a:avLst/>
              <a:gdLst/>
              <a:ahLst/>
              <a:cxnLst/>
              <a:rect l="l" t="t" r="r" b="b"/>
              <a:pathLst>
                <a:path w="4602" h="1316" extrusionOk="0">
                  <a:moveTo>
                    <a:pt x="651" y="1"/>
                  </a:moveTo>
                  <a:cubicBezTo>
                    <a:pt x="292" y="1"/>
                    <a:pt x="0" y="293"/>
                    <a:pt x="0" y="658"/>
                  </a:cubicBezTo>
                  <a:cubicBezTo>
                    <a:pt x="0" y="1017"/>
                    <a:pt x="292" y="1309"/>
                    <a:pt x="651" y="1315"/>
                  </a:cubicBezTo>
                  <a:lnTo>
                    <a:pt x="3944" y="1315"/>
                  </a:lnTo>
                  <a:cubicBezTo>
                    <a:pt x="4303" y="1309"/>
                    <a:pt x="4601" y="1017"/>
                    <a:pt x="4601" y="658"/>
                  </a:cubicBezTo>
                  <a:cubicBezTo>
                    <a:pt x="4601" y="293"/>
                    <a:pt x="4303" y="1"/>
                    <a:pt x="394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0"/>
            <p:cNvSpPr/>
            <p:nvPr/>
          </p:nvSpPr>
          <p:spPr>
            <a:xfrm>
              <a:off x="6289225" y="2719050"/>
              <a:ext cx="47825" cy="32725"/>
            </a:xfrm>
            <a:custGeom>
              <a:avLst/>
              <a:gdLst/>
              <a:ahLst/>
              <a:cxnLst/>
              <a:rect l="l" t="t" r="r" b="b"/>
              <a:pathLst>
                <a:path w="1913" h="1309" extrusionOk="0">
                  <a:moveTo>
                    <a:pt x="651" y="0"/>
                  </a:moveTo>
                  <a:cubicBezTo>
                    <a:pt x="292" y="0"/>
                    <a:pt x="0" y="293"/>
                    <a:pt x="0" y="651"/>
                  </a:cubicBezTo>
                  <a:cubicBezTo>
                    <a:pt x="0" y="1016"/>
                    <a:pt x="292" y="1308"/>
                    <a:pt x="651" y="1308"/>
                  </a:cubicBezTo>
                  <a:lnTo>
                    <a:pt x="1912" y="1308"/>
                  </a:lnTo>
                  <a:cubicBezTo>
                    <a:pt x="1554" y="1302"/>
                    <a:pt x="1262" y="1010"/>
                    <a:pt x="1262" y="651"/>
                  </a:cubicBezTo>
                  <a:cubicBezTo>
                    <a:pt x="1262" y="293"/>
                    <a:pt x="1554" y="0"/>
                    <a:pt x="1912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0"/>
            <p:cNvSpPr/>
            <p:nvPr/>
          </p:nvSpPr>
          <p:spPr>
            <a:xfrm>
              <a:off x="6590975" y="2806675"/>
              <a:ext cx="39525" cy="52475"/>
            </a:xfrm>
            <a:custGeom>
              <a:avLst/>
              <a:gdLst/>
              <a:ahLst/>
              <a:cxnLst/>
              <a:rect l="l" t="t" r="r" b="b"/>
              <a:pathLst>
                <a:path w="1581" h="2099" extrusionOk="0">
                  <a:moveTo>
                    <a:pt x="790" y="1"/>
                  </a:moveTo>
                  <a:cubicBezTo>
                    <a:pt x="352" y="1"/>
                    <a:pt x="0" y="366"/>
                    <a:pt x="14" y="804"/>
                  </a:cubicBezTo>
                  <a:lnTo>
                    <a:pt x="14" y="1641"/>
                  </a:lnTo>
                  <a:cubicBezTo>
                    <a:pt x="14" y="1893"/>
                    <a:pt x="213" y="2099"/>
                    <a:pt x="465" y="2099"/>
                  </a:cubicBezTo>
                  <a:lnTo>
                    <a:pt x="1116" y="2099"/>
                  </a:lnTo>
                  <a:cubicBezTo>
                    <a:pt x="1368" y="2099"/>
                    <a:pt x="1567" y="1893"/>
                    <a:pt x="1567" y="1641"/>
                  </a:cubicBezTo>
                  <a:lnTo>
                    <a:pt x="1567" y="804"/>
                  </a:lnTo>
                  <a:cubicBezTo>
                    <a:pt x="1580" y="366"/>
                    <a:pt x="1229" y="1"/>
                    <a:pt x="7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0"/>
            <p:cNvSpPr/>
            <p:nvPr/>
          </p:nvSpPr>
          <p:spPr>
            <a:xfrm>
              <a:off x="6591175" y="2807275"/>
              <a:ext cx="28200" cy="51875"/>
            </a:xfrm>
            <a:custGeom>
              <a:avLst/>
              <a:gdLst/>
              <a:ahLst/>
              <a:cxnLst/>
              <a:rect l="l" t="t" r="r" b="b"/>
              <a:pathLst>
                <a:path w="1128" h="2075" extrusionOk="0">
                  <a:moveTo>
                    <a:pt x="780" y="0"/>
                  </a:moveTo>
                  <a:cubicBezTo>
                    <a:pt x="371" y="0"/>
                    <a:pt x="0" y="330"/>
                    <a:pt x="6" y="780"/>
                  </a:cubicBezTo>
                  <a:lnTo>
                    <a:pt x="6" y="1617"/>
                  </a:lnTo>
                  <a:cubicBezTo>
                    <a:pt x="6" y="1869"/>
                    <a:pt x="205" y="2075"/>
                    <a:pt x="457" y="2075"/>
                  </a:cubicBezTo>
                  <a:lnTo>
                    <a:pt x="1128" y="2075"/>
                  </a:lnTo>
                  <a:cubicBezTo>
                    <a:pt x="889" y="2062"/>
                    <a:pt x="696" y="1862"/>
                    <a:pt x="703" y="1617"/>
                  </a:cubicBezTo>
                  <a:lnTo>
                    <a:pt x="703" y="780"/>
                  </a:lnTo>
                  <a:cubicBezTo>
                    <a:pt x="703" y="488"/>
                    <a:pt x="869" y="216"/>
                    <a:pt x="1128" y="83"/>
                  </a:cubicBezTo>
                  <a:cubicBezTo>
                    <a:pt x="1014" y="26"/>
                    <a:pt x="896" y="0"/>
                    <a:pt x="78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0"/>
            <p:cNvSpPr/>
            <p:nvPr/>
          </p:nvSpPr>
          <p:spPr>
            <a:xfrm>
              <a:off x="6338850" y="2855325"/>
              <a:ext cx="15450" cy="15625"/>
            </a:xfrm>
            <a:custGeom>
              <a:avLst/>
              <a:gdLst/>
              <a:ahLst/>
              <a:cxnLst/>
              <a:rect l="l" t="t" r="r" b="b"/>
              <a:pathLst>
                <a:path w="618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4"/>
                    <a:pt x="312" y="624"/>
                  </a:cubicBezTo>
                  <a:cubicBezTo>
                    <a:pt x="478" y="624"/>
                    <a:pt x="618" y="485"/>
                    <a:pt x="618" y="312"/>
                  </a:cubicBezTo>
                  <a:cubicBezTo>
                    <a:pt x="618" y="140"/>
                    <a:pt x="478" y="0"/>
                    <a:pt x="312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0"/>
            <p:cNvSpPr/>
            <p:nvPr/>
          </p:nvSpPr>
          <p:spPr>
            <a:xfrm>
              <a:off x="6359275" y="2621175"/>
              <a:ext cx="31725" cy="30425"/>
            </a:xfrm>
            <a:custGeom>
              <a:avLst/>
              <a:gdLst/>
              <a:ahLst/>
              <a:cxnLst/>
              <a:rect l="l" t="t" r="r" b="b"/>
              <a:pathLst>
                <a:path w="1269" h="1217" extrusionOk="0">
                  <a:moveTo>
                    <a:pt x="632" y="0"/>
                  </a:moveTo>
                  <a:cubicBezTo>
                    <a:pt x="556" y="0"/>
                    <a:pt x="481" y="28"/>
                    <a:pt x="425" y="85"/>
                  </a:cubicBezTo>
                  <a:lnTo>
                    <a:pt x="113" y="397"/>
                  </a:lnTo>
                  <a:cubicBezTo>
                    <a:pt x="0" y="510"/>
                    <a:pt x="0" y="702"/>
                    <a:pt x="113" y="822"/>
                  </a:cubicBezTo>
                  <a:lnTo>
                    <a:pt x="425" y="1127"/>
                  </a:lnTo>
                  <a:cubicBezTo>
                    <a:pt x="481" y="1187"/>
                    <a:pt x="556" y="1217"/>
                    <a:pt x="632" y="1217"/>
                  </a:cubicBezTo>
                  <a:cubicBezTo>
                    <a:pt x="707" y="1217"/>
                    <a:pt x="783" y="1187"/>
                    <a:pt x="843" y="1127"/>
                  </a:cubicBezTo>
                  <a:lnTo>
                    <a:pt x="1149" y="822"/>
                  </a:lnTo>
                  <a:cubicBezTo>
                    <a:pt x="1268" y="702"/>
                    <a:pt x="1268" y="516"/>
                    <a:pt x="1149" y="397"/>
                  </a:cubicBezTo>
                  <a:lnTo>
                    <a:pt x="843" y="85"/>
                  </a:lnTo>
                  <a:cubicBezTo>
                    <a:pt x="783" y="28"/>
                    <a:pt x="707" y="0"/>
                    <a:pt x="6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0"/>
            <p:cNvSpPr/>
            <p:nvPr/>
          </p:nvSpPr>
          <p:spPr>
            <a:xfrm>
              <a:off x="6359100" y="2666525"/>
              <a:ext cx="31900" cy="30425"/>
            </a:xfrm>
            <a:custGeom>
              <a:avLst/>
              <a:gdLst/>
              <a:ahLst/>
              <a:cxnLst/>
              <a:rect l="l" t="t" r="r" b="b"/>
              <a:pathLst>
                <a:path w="1276" h="1217" extrusionOk="0">
                  <a:moveTo>
                    <a:pt x="638" y="0"/>
                  </a:moveTo>
                  <a:cubicBezTo>
                    <a:pt x="561" y="0"/>
                    <a:pt x="485" y="30"/>
                    <a:pt x="425" y="90"/>
                  </a:cubicBezTo>
                  <a:lnTo>
                    <a:pt x="120" y="395"/>
                  </a:lnTo>
                  <a:cubicBezTo>
                    <a:pt x="0" y="515"/>
                    <a:pt x="0" y="701"/>
                    <a:pt x="120" y="820"/>
                  </a:cubicBezTo>
                  <a:lnTo>
                    <a:pt x="425" y="1132"/>
                  </a:lnTo>
                  <a:cubicBezTo>
                    <a:pt x="485" y="1189"/>
                    <a:pt x="561" y="1217"/>
                    <a:pt x="638" y="1217"/>
                  </a:cubicBezTo>
                  <a:cubicBezTo>
                    <a:pt x="714" y="1217"/>
                    <a:pt x="790" y="1189"/>
                    <a:pt x="850" y="1132"/>
                  </a:cubicBezTo>
                  <a:lnTo>
                    <a:pt x="1156" y="820"/>
                  </a:lnTo>
                  <a:cubicBezTo>
                    <a:pt x="1275" y="701"/>
                    <a:pt x="1275" y="515"/>
                    <a:pt x="1156" y="395"/>
                  </a:cubicBezTo>
                  <a:lnTo>
                    <a:pt x="850" y="90"/>
                  </a:lnTo>
                  <a:cubicBezTo>
                    <a:pt x="790" y="30"/>
                    <a:pt x="714" y="0"/>
                    <a:pt x="63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0"/>
            <p:cNvSpPr/>
            <p:nvPr/>
          </p:nvSpPr>
          <p:spPr>
            <a:xfrm>
              <a:off x="6323250" y="2642950"/>
              <a:ext cx="31725" cy="30450"/>
            </a:xfrm>
            <a:custGeom>
              <a:avLst/>
              <a:gdLst/>
              <a:ahLst/>
              <a:cxnLst/>
              <a:rect l="l" t="t" r="r" b="b"/>
              <a:pathLst>
                <a:path w="1269" h="1218" extrusionOk="0">
                  <a:moveTo>
                    <a:pt x="637" y="0"/>
                  </a:moveTo>
                  <a:cubicBezTo>
                    <a:pt x="561" y="0"/>
                    <a:pt x="485" y="30"/>
                    <a:pt x="425" y="90"/>
                  </a:cubicBezTo>
                  <a:lnTo>
                    <a:pt x="120" y="395"/>
                  </a:lnTo>
                  <a:cubicBezTo>
                    <a:pt x="0" y="515"/>
                    <a:pt x="0" y="701"/>
                    <a:pt x="120" y="820"/>
                  </a:cubicBezTo>
                  <a:lnTo>
                    <a:pt x="425" y="1132"/>
                  </a:lnTo>
                  <a:cubicBezTo>
                    <a:pt x="482" y="1189"/>
                    <a:pt x="558" y="1217"/>
                    <a:pt x="634" y="1217"/>
                  </a:cubicBezTo>
                  <a:cubicBezTo>
                    <a:pt x="711" y="1217"/>
                    <a:pt x="787" y="1189"/>
                    <a:pt x="844" y="1132"/>
                  </a:cubicBezTo>
                  <a:lnTo>
                    <a:pt x="1156" y="820"/>
                  </a:lnTo>
                  <a:cubicBezTo>
                    <a:pt x="1268" y="701"/>
                    <a:pt x="1268" y="515"/>
                    <a:pt x="1156" y="395"/>
                  </a:cubicBezTo>
                  <a:lnTo>
                    <a:pt x="844" y="90"/>
                  </a:lnTo>
                  <a:cubicBezTo>
                    <a:pt x="787" y="30"/>
                    <a:pt x="712" y="0"/>
                    <a:pt x="6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4" name="Google Shape;7374;p50"/>
          <p:cNvSpPr/>
          <p:nvPr/>
        </p:nvSpPr>
        <p:spPr>
          <a:xfrm>
            <a:off x="2101800" y="2846775"/>
            <a:ext cx="19950" cy="19025"/>
          </a:xfrm>
          <a:custGeom>
            <a:avLst/>
            <a:gdLst/>
            <a:ahLst/>
            <a:cxnLst/>
            <a:rect l="l" t="t" r="r" b="b"/>
            <a:pathLst>
              <a:path w="798" h="761" extrusionOk="0">
                <a:moveTo>
                  <a:pt x="500" y="0"/>
                </a:moveTo>
                <a:cubicBezTo>
                  <a:pt x="426" y="0"/>
                  <a:pt x="352" y="30"/>
                  <a:pt x="299" y="90"/>
                </a:cubicBezTo>
                <a:lnTo>
                  <a:pt x="107" y="302"/>
                </a:lnTo>
                <a:cubicBezTo>
                  <a:pt x="0" y="409"/>
                  <a:pt x="7" y="581"/>
                  <a:pt x="120" y="688"/>
                </a:cubicBezTo>
                <a:cubicBezTo>
                  <a:pt x="166" y="734"/>
                  <a:pt x="233" y="761"/>
                  <a:pt x="299" y="761"/>
                </a:cubicBezTo>
                <a:cubicBezTo>
                  <a:pt x="379" y="761"/>
                  <a:pt x="452" y="727"/>
                  <a:pt x="498" y="674"/>
                </a:cubicBezTo>
                <a:lnTo>
                  <a:pt x="698" y="462"/>
                </a:lnTo>
                <a:cubicBezTo>
                  <a:pt x="797" y="349"/>
                  <a:pt x="791" y="176"/>
                  <a:pt x="684" y="70"/>
                </a:cubicBezTo>
                <a:cubicBezTo>
                  <a:pt x="631" y="23"/>
                  <a:pt x="565" y="0"/>
                  <a:pt x="500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5" name="Google Shape;7375;p50"/>
          <p:cNvGrpSpPr/>
          <p:nvPr/>
        </p:nvGrpSpPr>
        <p:grpSpPr>
          <a:xfrm>
            <a:off x="1669750" y="2759650"/>
            <a:ext cx="448350" cy="459175"/>
            <a:chOff x="982525" y="2581725"/>
            <a:chExt cx="448350" cy="459175"/>
          </a:xfrm>
        </p:grpSpPr>
        <p:sp>
          <p:nvSpPr>
            <p:cNvPr id="7376" name="Google Shape;7376;p50"/>
            <p:cNvSpPr/>
            <p:nvPr/>
          </p:nvSpPr>
          <p:spPr>
            <a:xfrm>
              <a:off x="1396325" y="2652825"/>
              <a:ext cx="34550" cy="31950"/>
            </a:xfrm>
            <a:custGeom>
              <a:avLst/>
              <a:gdLst/>
              <a:ahLst/>
              <a:cxnLst/>
              <a:rect l="l" t="t" r="r" b="b"/>
              <a:pathLst>
                <a:path w="1382" h="1278" extrusionOk="0">
                  <a:moveTo>
                    <a:pt x="412" y="0"/>
                  </a:moveTo>
                  <a:cubicBezTo>
                    <a:pt x="286" y="127"/>
                    <a:pt x="133" y="259"/>
                    <a:pt x="0" y="386"/>
                  </a:cubicBezTo>
                  <a:lnTo>
                    <a:pt x="896" y="1202"/>
                  </a:lnTo>
                  <a:cubicBezTo>
                    <a:pt x="947" y="1253"/>
                    <a:pt x="1013" y="1278"/>
                    <a:pt x="1079" y="1278"/>
                  </a:cubicBezTo>
                  <a:cubicBezTo>
                    <a:pt x="1151" y="1278"/>
                    <a:pt x="1223" y="1248"/>
                    <a:pt x="1275" y="1189"/>
                  </a:cubicBezTo>
                  <a:cubicBezTo>
                    <a:pt x="1381" y="1076"/>
                    <a:pt x="1374" y="903"/>
                    <a:pt x="1262" y="804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0"/>
            <p:cNvSpPr/>
            <p:nvPr/>
          </p:nvSpPr>
          <p:spPr>
            <a:xfrm>
              <a:off x="1375400" y="2672250"/>
              <a:ext cx="29075" cy="26325"/>
            </a:xfrm>
            <a:custGeom>
              <a:avLst/>
              <a:gdLst/>
              <a:ahLst/>
              <a:cxnLst/>
              <a:rect l="l" t="t" r="r" b="b"/>
              <a:pathLst>
                <a:path w="1163" h="1053" extrusionOk="0">
                  <a:moveTo>
                    <a:pt x="445" y="0"/>
                  </a:moveTo>
                  <a:lnTo>
                    <a:pt x="1" y="359"/>
                  </a:lnTo>
                  <a:lnTo>
                    <a:pt x="678" y="983"/>
                  </a:lnTo>
                  <a:cubicBezTo>
                    <a:pt x="728" y="1030"/>
                    <a:pt x="792" y="1053"/>
                    <a:pt x="857" y="1053"/>
                  </a:cubicBezTo>
                  <a:cubicBezTo>
                    <a:pt x="930" y="1053"/>
                    <a:pt x="1003" y="1023"/>
                    <a:pt x="1056" y="963"/>
                  </a:cubicBezTo>
                  <a:cubicBezTo>
                    <a:pt x="1162" y="857"/>
                    <a:pt x="1156" y="684"/>
                    <a:pt x="1043" y="578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0"/>
            <p:cNvSpPr/>
            <p:nvPr/>
          </p:nvSpPr>
          <p:spPr>
            <a:xfrm>
              <a:off x="1352675" y="2686025"/>
              <a:ext cx="30550" cy="28800"/>
            </a:xfrm>
            <a:custGeom>
              <a:avLst/>
              <a:gdLst/>
              <a:ahLst/>
              <a:cxnLst/>
              <a:rect l="l" t="t" r="r" b="b"/>
              <a:pathLst>
                <a:path w="1222" h="1152" extrusionOk="0">
                  <a:moveTo>
                    <a:pt x="398" y="0"/>
                  </a:moveTo>
                  <a:cubicBezTo>
                    <a:pt x="272" y="133"/>
                    <a:pt x="126" y="273"/>
                    <a:pt x="0" y="399"/>
                  </a:cubicBezTo>
                  <a:lnTo>
                    <a:pt x="737" y="1076"/>
                  </a:lnTo>
                  <a:cubicBezTo>
                    <a:pt x="788" y="1127"/>
                    <a:pt x="854" y="1152"/>
                    <a:pt x="919" y="1152"/>
                  </a:cubicBezTo>
                  <a:cubicBezTo>
                    <a:pt x="991" y="1152"/>
                    <a:pt x="1063" y="1122"/>
                    <a:pt x="1115" y="1063"/>
                  </a:cubicBezTo>
                  <a:cubicBezTo>
                    <a:pt x="1222" y="950"/>
                    <a:pt x="1215" y="784"/>
                    <a:pt x="1102" y="677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0"/>
            <p:cNvSpPr/>
            <p:nvPr/>
          </p:nvSpPr>
          <p:spPr>
            <a:xfrm>
              <a:off x="1297900" y="2635500"/>
              <a:ext cx="27725" cy="26975"/>
            </a:xfrm>
            <a:custGeom>
              <a:avLst/>
              <a:gdLst/>
              <a:ahLst/>
              <a:cxnLst/>
              <a:rect l="l" t="t" r="r" b="b"/>
              <a:pathLst>
                <a:path w="1109" h="1079" extrusionOk="0">
                  <a:moveTo>
                    <a:pt x="303" y="0"/>
                  </a:moveTo>
                  <a:cubicBezTo>
                    <a:pt x="230" y="0"/>
                    <a:pt x="158" y="30"/>
                    <a:pt x="106" y="89"/>
                  </a:cubicBezTo>
                  <a:cubicBezTo>
                    <a:pt x="0" y="196"/>
                    <a:pt x="7" y="368"/>
                    <a:pt x="120" y="474"/>
                  </a:cubicBezTo>
                  <a:lnTo>
                    <a:pt x="744" y="1079"/>
                  </a:lnTo>
                  <a:cubicBezTo>
                    <a:pt x="870" y="952"/>
                    <a:pt x="983" y="786"/>
                    <a:pt x="1109" y="654"/>
                  </a:cubicBezTo>
                  <a:lnTo>
                    <a:pt x="491" y="76"/>
                  </a:lnTo>
                  <a:cubicBezTo>
                    <a:pt x="438" y="25"/>
                    <a:pt x="370" y="0"/>
                    <a:pt x="30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0"/>
            <p:cNvSpPr/>
            <p:nvPr/>
          </p:nvSpPr>
          <p:spPr>
            <a:xfrm>
              <a:off x="1312500" y="2613100"/>
              <a:ext cx="28725" cy="27625"/>
            </a:xfrm>
            <a:custGeom>
              <a:avLst/>
              <a:gdLst/>
              <a:ahLst/>
              <a:cxnLst/>
              <a:rect l="l" t="t" r="r" b="b"/>
              <a:pathLst>
                <a:path w="1149" h="1105" extrusionOk="0">
                  <a:moveTo>
                    <a:pt x="302" y="0"/>
                  </a:moveTo>
                  <a:cubicBezTo>
                    <a:pt x="229" y="0"/>
                    <a:pt x="155" y="30"/>
                    <a:pt x="100" y="89"/>
                  </a:cubicBezTo>
                  <a:cubicBezTo>
                    <a:pt x="0" y="195"/>
                    <a:pt x="7" y="368"/>
                    <a:pt x="113" y="474"/>
                  </a:cubicBezTo>
                  <a:lnTo>
                    <a:pt x="797" y="1105"/>
                  </a:lnTo>
                  <a:cubicBezTo>
                    <a:pt x="923" y="979"/>
                    <a:pt x="1016" y="813"/>
                    <a:pt x="1149" y="680"/>
                  </a:cubicBezTo>
                  <a:lnTo>
                    <a:pt x="485" y="76"/>
                  </a:lnTo>
                  <a:cubicBezTo>
                    <a:pt x="434" y="25"/>
                    <a:pt x="369" y="0"/>
                    <a:pt x="3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0"/>
            <p:cNvSpPr/>
            <p:nvPr/>
          </p:nvSpPr>
          <p:spPr>
            <a:xfrm>
              <a:off x="1324275" y="2585650"/>
              <a:ext cx="31725" cy="30675"/>
            </a:xfrm>
            <a:custGeom>
              <a:avLst/>
              <a:gdLst/>
              <a:ahLst/>
              <a:cxnLst/>
              <a:rect l="l" t="t" r="r" b="b"/>
              <a:pathLst>
                <a:path w="1269" h="1227" extrusionOk="0">
                  <a:moveTo>
                    <a:pt x="304" y="1"/>
                  </a:moveTo>
                  <a:cubicBezTo>
                    <a:pt x="231" y="1"/>
                    <a:pt x="159" y="29"/>
                    <a:pt x="107" y="85"/>
                  </a:cubicBezTo>
                  <a:cubicBezTo>
                    <a:pt x="1" y="198"/>
                    <a:pt x="7" y="370"/>
                    <a:pt x="120" y="470"/>
                  </a:cubicBezTo>
                  <a:lnTo>
                    <a:pt x="917" y="1227"/>
                  </a:lnTo>
                  <a:lnTo>
                    <a:pt x="1269" y="795"/>
                  </a:lnTo>
                  <a:lnTo>
                    <a:pt x="485" y="72"/>
                  </a:lnTo>
                  <a:cubicBezTo>
                    <a:pt x="435" y="24"/>
                    <a:pt x="369" y="1"/>
                    <a:pt x="30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0"/>
            <p:cNvSpPr/>
            <p:nvPr/>
          </p:nvSpPr>
          <p:spPr>
            <a:xfrm>
              <a:off x="982525" y="2783450"/>
              <a:ext cx="271750" cy="257450"/>
            </a:xfrm>
            <a:custGeom>
              <a:avLst/>
              <a:gdLst/>
              <a:ahLst/>
              <a:cxnLst/>
              <a:rect l="l" t="t" r="r" b="b"/>
              <a:pathLst>
                <a:path w="10870" h="10298" extrusionOk="0">
                  <a:moveTo>
                    <a:pt x="7045" y="0"/>
                  </a:moveTo>
                  <a:cubicBezTo>
                    <a:pt x="5730" y="7"/>
                    <a:pt x="4529" y="724"/>
                    <a:pt x="3905" y="1879"/>
                  </a:cubicBezTo>
                  <a:cubicBezTo>
                    <a:pt x="2982" y="1946"/>
                    <a:pt x="2119" y="2364"/>
                    <a:pt x="1495" y="3048"/>
                  </a:cubicBezTo>
                  <a:cubicBezTo>
                    <a:pt x="1" y="4661"/>
                    <a:pt x="240" y="7337"/>
                    <a:pt x="2026" y="9010"/>
                  </a:cubicBezTo>
                  <a:cubicBezTo>
                    <a:pt x="2862" y="9806"/>
                    <a:pt x="3964" y="10265"/>
                    <a:pt x="5113" y="10298"/>
                  </a:cubicBezTo>
                  <a:lnTo>
                    <a:pt x="5193" y="10298"/>
                  </a:lnTo>
                  <a:cubicBezTo>
                    <a:pt x="6288" y="10298"/>
                    <a:pt x="7277" y="9879"/>
                    <a:pt x="7981" y="9116"/>
                  </a:cubicBezTo>
                  <a:cubicBezTo>
                    <a:pt x="8612" y="8425"/>
                    <a:pt x="8964" y="7536"/>
                    <a:pt x="8964" y="6606"/>
                  </a:cubicBezTo>
                  <a:cubicBezTo>
                    <a:pt x="9216" y="6440"/>
                    <a:pt x="9448" y="6248"/>
                    <a:pt x="9647" y="6022"/>
                  </a:cubicBezTo>
                  <a:cubicBezTo>
                    <a:pt x="10623" y="4953"/>
                    <a:pt x="10869" y="3400"/>
                    <a:pt x="10278" y="2085"/>
                  </a:cubicBezTo>
                  <a:lnTo>
                    <a:pt x="10092" y="1687"/>
                  </a:lnTo>
                  <a:lnTo>
                    <a:pt x="8652" y="359"/>
                  </a:lnTo>
                  <a:lnTo>
                    <a:pt x="8240" y="213"/>
                  </a:lnTo>
                  <a:cubicBezTo>
                    <a:pt x="7855" y="73"/>
                    <a:pt x="7450" y="0"/>
                    <a:pt x="7045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0"/>
            <p:cNvSpPr/>
            <p:nvPr/>
          </p:nvSpPr>
          <p:spPr>
            <a:xfrm>
              <a:off x="1049925" y="2932275"/>
              <a:ext cx="30225" cy="29950"/>
            </a:xfrm>
            <a:custGeom>
              <a:avLst/>
              <a:gdLst/>
              <a:ahLst/>
              <a:cxnLst/>
              <a:rect l="l" t="t" r="r" b="b"/>
              <a:pathLst>
                <a:path w="1209" h="1198" extrusionOk="0">
                  <a:moveTo>
                    <a:pt x="907" y="0"/>
                  </a:moveTo>
                  <a:cubicBezTo>
                    <a:pt x="835" y="0"/>
                    <a:pt x="763" y="30"/>
                    <a:pt x="711" y="89"/>
                  </a:cubicBezTo>
                  <a:lnTo>
                    <a:pt x="106" y="740"/>
                  </a:lnTo>
                  <a:cubicBezTo>
                    <a:pt x="0" y="853"/>
                    <a:pt x="7" y="1025"/>
                    <a:pt x="120" y="1125"/>
                  </a:cubicBezTo>
                  <a:cubicBezTo>
                    <a:pt x="166" y="1171"/>
                    <a:pt x="233" y="1198"/>
                    <a:pt x="306" y="1198"/>
                  </a:cubicBezTo>
                  <a:cubicBezTo>
                    <a:pt x="379" y="1198"/>
                    <a:pt x="452" y="1165"/>
                    <a:pt x="505" y="1111"/>
                  </a:cubicBezTo>
                  <a:lnTo>
                    <a:pt x="1109" y="461"/>
                  </a:lnTo>
                  <a:cubicBezTo>
                    <a:pt x="1209" y="348"/>
                    <a:pt x="1202" y="175"/>
                    <a:pt x="1089" y="76"/>
                  </a:cubicBezTo>
                  <a:cubicBezTo>
                    <a:pt x="1038" y="25"/>
                    <a:pt x="972" y="0"/>
                    <a:pt x="907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0"/>
            <p:cNvSpPr/>
            <p:nvPr/>
          </p:nvSpPr>
          <p:spPr>
            <a:xfrm>
              <a:off x="1068500" y="2939575"/>
              <a:ext cx="39375" cy="40075"/>
            </a:xfrm>
            <a:custGeom>
              <a:avLst/>
              <a:gdLst/>
              <a:ahLst/>
              <a:cxnLst/>
              <a:rect l="l" t="t" r="r" b="b"/>
              <a:pathLst>
                <a:path w="1575" h="1603" extrusionOk="0">
                  <a:moveTo>
                    <a:pt x="1273" y="0"/>
                  </a:moveTo>
                  <a:cubicBezTo>
                    <a:pt x="1200" y="0"/>
                    <a:pt x="1128" y="30"/>
                    <a:pt x="1076" y="89"/>
                  </a:cubicBezTo>
                  <a:lnTo>
                    <a:pt x="107" y="1138"/>
                  </a:lnTo>
                  <a:cubicBezTo>
                    <a:pt x="1" y="1251"/>
                    <a:pt x="7" y="1424"/>
                    <a:pt x="120" y="1530"/>
                  </a:cubicBezTo>
                  <a:cubicBezTo>
                    <a:pt x="167" y="1576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5" y="1510"/>
                  </a:cubicBezTo>
                  <a:lnTo>
                    <a:pt x="1475" y="461"/>
                  </a:lnTo>
                  <a:cubicBezTo>
                    <a:pt x="1574" y="348"/>
                    <a:pt x="1568" y="175"/>
                    <a:pt x="1461" y="76"/>
                  </a:cubicBezTo>
                  <a:cubicBezTo>
                    <a:pt x="1408" y="25"/>
                    <a:pt x="1340" y="0"/>
                    <a:pt x="1273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0"/>
            <p:cNvSpPr/>
            <p:nvPr/>
          </p:nvSpPr>
          <p:spPr>
            <a:xfrm>
              <a:off x="1087100" y="2948975"/>
              <a:ext cx="46825" cy="47950"/>
            </a:xfrm>
            <a:custGeom>
              <a:avLst/>
              <a:gdLst/>
              <a:ahLst/>
              <a:cxnLst/>
              <a:rect l="l" t="t" r="r" b="b"/>
              <a:pathLst>
                <a:path w="1873" h="1918" extrusionOk="0">
                  <a:moveTo>
                    <a:pt x="1571" y="1"/>
                  </a:moveTo>
                  <a:cubicBezTo>
                    <a:pt x="1498" y="1"/>
                    <a:pt x="1424" y="29"/>
                    <a:pt x="1368" y="85"/>
                  </a:cubicBezTo>
                  <a:lnTo>
                    <a:pt x="100" y="1459"/>
                  </a:lnTo>
                  <a:cubicBezTo>
                    <a:pt x="0" y="1572"/>
                    <a:pt x="7" y="1738"/>
                    <a:pt x="113" y="1844"/>
                  </a:cubicBezTo>
                  <a:cubicBezTo>
                    <a:pt x="166" y="1891"/>
                    <a:pt x="233" y="1917"/>
                    <a:pt x="299" y="1917"/>
                  </a:cubicBezTo>
                  <a:cubicBezTo>
                    <a:pt x="379" y="1917"/>
                    <a:pt x="445" y="1884"/>
                    <a:pt x="498" y="1831"/>
                  </a:cubicBezTo>
                  <a:lnTo>
                    <a:pt x="1766" y="457"/>
                  </a:lnTo>
                  <a:cubicBezTo>
                    <a:pt x="1873" y="351"/>
                    <a:pt x="1866" y="178"/>
                    <a:pt x="1753" y="72"/>
                  </a:cubicBezTo>
                  <a:cubicBezTo>
                    <a:pt x="1703" y="24"/>
                    <a:pt x="1637" y="1"/>
                    <a:pt x="1571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0"/>
            <p:cNvSpPr/>
            <p:nvPr/>
          </p:nvSpPr>
          <p:spPr>
            <a:xfrm>
              <a:off x="1168925" y="2806200"/>
              <a:ext cx="74875" cy="109550"/>
            </a:xfrm>
            <a:custGeom>
              <a:avLst/>
              <a:gdLst/>
              <a:ahLst/>
              <a:cxnLst/>
              <a:rect l="l" t="t" r="r" b="b"/>
              <a:pathLst>
                <a:path w="2995" h="4382" extrusionOk="0">
                  <a:moveTo>
                    <a:pt x="1793" y="0"/>
                  </a:moveTo>
                  <a:lnTo>
                    <a:pt x="0" y="1939"/>
                  </a:lnTo>
                  <a:lnTo>
                    <a:pt x="432" y="4382"/>
                  </a:lnTo>
                  <a:lnTo>
                    <a:pt x="2995" y="1640"/>
                  </a:lnTo>
                  <a:cubicBezTo>
                    <a:pt x="2948" y="1481"/>
                    <a:pt x="2889" y="1321"/>
                    <a:pt x="2822" y="1175"/>
                  </a:cubicBezTo>
                  <a:lnTo>
                    <a:pt x="2636" y="777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0"/>
            <p:cNvSpPr/>
            <p:nvPr/>
          </p:nvSpPr>
          <p:spPr>
            <a:xfrm>
              <a:off x="982525" y="2832075"/>
              <a:ext cx="151225" cy="208825"/>
            </a:xfrm>
            <a:custGeom>
              <a:avLst/>
              <a:gdLst/>
              <a:ahLst/>
              <a:cxnLst/>
              <a:rect l="l" t="t" r="r" b="b"/>
              <a:pathLst>
                <a:path w="6049" h="8353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703" y="147"/>
                    <a:pt x="2012" y="532"/>
                    <a:pt x="1495" y="1103"/>
                  </a:cubicBezTo>
                  <a:cubicBezTo>
                    <a:pt x="1" y="2716"/>
                    <a:pt x="240" y="5392"/>
                    <a:pt x="2026" y="7065"/>
                  </a:cubicBezTo>
                  <a:cubicBezTo>
                    <a:pt x="2862" y="7861"/>
                    <a:pt x="3964" y="8320"/>
                    <a:pt x="5113" y="8353"/>
                  </a:cubicBezTo>
                  <a:lnTo>
                    <a:pt x="5193" y="8353"/>
                  </a:lnTo>
                  <a:cubicBezTo>
                    <a:pt x="5478" y="8353"/>
                    <a:pt x="5763" y="8320"/>
                    <a:pt x="6049" y="8260"/>
                  </a:cubicBezTo>
                  <a:cubicBezTo>
                    <a:pt x="5007" y="8120"/>
                    <a:pt x="4044" y="7656"/>
                    <a:pt x="3287" y="6939"/>
                  </a:cubicBezTo>
                  <a:cubicBezTo>
                    <a:pt x="1388" y="5166"/>
                    <a:pt x="1136" y="2331"/>
                    <a:pt x="2716" y="625"/>
                  </a:cubicBezTo>
                  <a:cubicBezTo>
                    <a:pt x="2935" y="386"/>
                    <a:pt x="3187" y="173"/>
                    <a:pt x="3466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0"/>
            <p:cNvSpPr/>
            <p:nvPr/>
          </p:nvSpPr>
          <p:spPr>
            <a:xfrm>
              <a:off x="1085925" y="2821950"/>
              <a:ext cx="128825" cy="123850"/>
            </a:xfrm>
            <a:custGeom>
              <a:avLst/>
              <a:gdLst/>
              <a:ahLst/>
              <a:cxnLst/>
              <a:rect l="l" t="t" r="r" b="b"/>
              <a:pathLst>
                <a:path w="5153" h="4954" extrusionOk="0">
                  <a:moveTo>
                    <a:pt x="2398" y="1"/>
                  </a:moveTo>
                  <a:cubicBezTo>
                    <a:pt x="1050" y="60"/>
                    <a:pt x="1" y="1176"/>
                    <a:pt x="27" y="2517"/>
                  </a:cubicBezTo>
                  <a:cubicBezTo>
                    <a:pt x="47" y="3858"/>
                    <a:pt x="1143" y="4940"/>
                    <a:pt x="2484" y="4954"/>
                  </a:cubicBezTo>
                  <a:cubicBezTo>
                    <a:pt x="3500" y="4954"/>
                    <a:pt x="4409" y="4329"/>
                    <a:pt x="4781" y="3380"/>
                  </a:cubicBezTo>
                  <a:cubicBezTo>
                    <a:pt x="5153" y="2431"/>
                    <a:pt x="4907" y="1355"/>
                    <a:pt x="4164" y="665"/>
                  </a:cubicBezTo>
                  <a:cubicBezTo>
                    <a:pt x="3712" y="233"/>
                    <a:pt x="3108" y="1"/>
                    <a:pt x="2491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0"/>
            <p:cNvSpPr/>
            <p:nvPr/>
          </p:nvSpPr>
          <p:spPr>
            <a:xfrm>
              <a:off x="1168925" y="2835400"/>
              <a:ext cx="40700" cy="80350"/>
            </a:xfrm>
            <a:custGeom>
              <a:avLst/>
              <a:gdLst/>
              <a:ahLst/>
              <a:cxnLst/>
              <a:rect l="l" t="t" r="r" b="b"/>
              <a:pathLst>
                <a:path w="1628" h="3214" extrusionOk="0">
                  <a:moveTo>
                    <a:pt x="704" y="1"/>
                  </a:moveTo>
                  <a:lnTo>
                    <a:pt x="0" y="771"/>
                  </a:lnTo>
                  <a:lnTo>
                    <a:pt x="432" y="3214"/>
                  </a:lnTo>
                  <a:lnTo>
                    <a:pt x="1627" y="1932"/>
                  </a:lnTo>
                  <a:cubicBezTo>
                    <a:pt x="1627" y="1242"/>
                    <a:pt x="1342" y="591"/>
                    <a:pt x="844" y="120"/>
                  </a:cubicBezTo>
                  <a:cubicBezTo>
                    <a:pt x="797" y="80"/>
                    <a:pt x="751" y="40"/>
                    <a:pt x="704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0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1" y="7071"/>
                  </a:lnTo>
                  <a:lnTo>
                    <a:pt x="1481" y="8465"/>
                  </a:lnTo>
                  <a:lnTo>
                    <a:pt x="8021" y="1388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0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492" y="6547"/>
                  </a:lnTo>
                  <a:lnTo>
                    <a:pt x="1" y="7078"/>
                  </a:lnTo>
                  <a:lnTo>
                    <a:pt x="1481" y="8465"/>
                  </a:lnTo>
                  <a:lnTo>
                    <a:pt x="1999" y="7908"/>
                  </a:lnTo>
                  <a:cubicBezTo>
                    <a:pt x="1920" y="7562"/>
                    <a:pt x="1734" y="7257"/>
                    <a:pt x="1481" y="7018"/>
                  </a:cubicBezTo>
                  <a:cubicBezTo>
                    <a:pt x="1349" y="6899"/>
                    <a:pt x="1335" y="6693"/>
                    <a:pt x="1462" y="6560"/>
                  </a:cubicBezTo>
                  <a:lnTo>
                    <a:pt x="6421" y="1196"/>
                  </a:lnTo>
                  <a:cubicBezTo>
                    <a:pt x="6477" y="1132"/>
                    <a:pt x="6556" y="1101"/>
                    <a:pt x="6635" y="1101"/>
                  </a:cubicBezTo>
                  <a:cubicBezTo>
                    <a:pt x="6705" y="1101"/>
                    <a:pt x="6776" y="1126"/>
                    <a:pt x="6833" y="1176"/>
                  </a:cubicBezTo>
                  <a:lnTo>
                    <a:pt x="7583" y="1873"/>
                  </a:lnTo>
                  <a:lnTo>
                    <a:pt x="8008" y="1408"/>
                  </a:lnTo>
                  <a:lnTo>
                    <a:pt x="8021" y="1395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0"/>
            <p:cNvSpPr/>
            <p:nvPr/>
          </p:nvSpPr>
          <p:spPr>
            <a:xfrm>
              <a:off x="1189000" y="2864125"/>
              <a:ext cx="11475" cy="12300"/>
            </a:xfrm>
            <a:custGeom>
              <a:avLst/>
              <a:gdLst/>
              <a:ahLst/>
              <a:cxnLst/>
              <a:rect l="l" t="t" r="r" b="b"/>
              <a:pathLst>
                <a:path w="459" h="492" extrusionOk="0">
                  <a:moveTo>
                    <a:pt x="459" y="0"/>
                  </a:moveTo>
                  <a:lnTo>
                    <a:pt x="1" y="485"/>
                  </a:lnTo>
                  <a:lnTo>
                    <a:pt x="7" y="491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0"/>
            <p:cNvSpPr/>
            <p:nvPr/>
          </p:nvSpPr>
          <p:spPr>
            <a:xfrm>
              <a:off x="1310825" y="2591900"/>
              <a:ext cx="110575" cy="111400"/>
            </a:xfrm>
            <a:custGeom>
              <a:avLst/>
              <a:gdLst/>
              <a:ahLst/>
              <a:cxnLst/>
              <a:rect l="l" t="t" r="r" b="b"/>
              <a:pathLst>
                <a:path w="4423" h="4456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1721" y="4396"/>
                  </a:lnTo>
                  <a:cubicBezTo>
                    <a:pt x="1763" y="4435"/>
                    <a:pt x="1817" y="4455"/>
                    <a:pt x="1871" y="4455"/>
                  </a:cubicBezTo>
                  <a:cubicBezTo>
                    <a:pt x="1917" y="4455"/>
                    <a:pt x="1962" y="4440"/>
                    <a:pt x="1999" y="4409"/>
                  </a:cubicBezTo>
                  <a:lnTo>
                    <a:pt x="4077" y="2809"/>
                  </a:lnTo>
                  <a:cubicBezTo>
                    <a:pt x="4283" y="2650"/>
                    <a:pt x="4409" y="2404"/>
                    <a:pt x="4416" y="2145"/>
                  </a:cubicBezTo>
                  <a:cubicBezTo>
                    <a:pt x="4423" y="1820"/>
                    <a:pt x="4297" y="1508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0"/>
            <p:cNvSpPr/>
            <p:nvPr/>
          </p:nvSpPr>
          <p:spPr>
            <a:xfrm>
              <a:off x="1310825" y="2591900"/>
              <a:ext cx="105925" cy="86000"/>
            </a:xfrm>
            <a:custGeom>
              <a:avLst/>
              <a:gdLst/>
              <a:ahLst/>
              <a:cxnLst/>
              <a:rect l="l" t="t" r="r" b="b"/>
              <a:pathLst>
                <a:path w="4237" h="3440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698" y="3440"/>
                  </a:lnTo>
                  <a:cubicBezTo>
                    <a:pt x="678" y="3380"/>
                    <a:pt x="691" y="3314"/>
                    <a:pt x="725" y="3261"/>
                  </a:cubicBezTo>
                  <a:lnTo>
                    <a:pt x="2165" y="1070"/>
                  </a:lnTo>
                  <a:cubicBezTo>
                    <a:pt x="2305" y="851"/>
                    <a:pt x="2537" y="705"/>
                    <a:pt x="2803" y="678"/>
                  </a:cubicBezTo>
                  <a:cubicBezTo>
                    <a:pt x="2843" y="671"/>
                    <a:pt x="2882" y="671"/>
                    <a:pt x="2922" y="671"/>
                  </a:cubicBezTo>
                  <a:cubicBezTo>
                    <a:pt x="3201" y="678"/>
                    <a:pt x="3473" y="784"/>
                    <a:pt x="3672" y="984"/>
                  </a:cubicBezTo>
                  <a:lnTo>
                    <a:pt x="4237" y="1508"/>
                  </a:lnTo>
                  <a:cubicBezTo>
                    <a:pt x="4184" y="1428"/>
                    <a:pt x="4124" y="1355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0"/>
            <p:cNvSpPr/>
            <p:nvPr/>
          </p:nvSpPr>
          <p:spPr>
            <a:xfrm>
              <a:off x="1101875" y="2838400"/>
              <a:ext cx="107250" cy="90975"/>
            </a:xfrm>
            <a:custGeom>
              <a:avLst/>
              <a:gdLst/>
              <a:ahLst/>
              <a:cxnLst/>
              <a:rect l="l" t="t" r="r" b="b"/>
              <a:pathLst>
                <a:path w="4290" h="3639" extrusionOk="0">
                  <a:moveTo>
                    <a:pt x="1780" y="0"/>
                  </a:moveTo>
                  <a:cubicBezTo>
                    <a:pt x="784" y="27"/>
                    <a:pt x="0" y="856"/>
                    <a:pt x="20" y="1846"/>
                  </a:cubicBezTo>
                  <a:cubicBezTo>
                    <a:pt x="33" y="2842"/>
                    <a:pt x="850" y="3638"/>
                    <a:pt x="1846" y="3638"/>
                  </a:cubicBezTo>
                  <a:cubicBezTo>
                    <a:pt x="3499" y="3638"/>
                    <a:pt x="4289" y="1607"/>
                    <a:pt x="3081" y="485"/>
                  </a:cubicBezTo>
                  <a:cubicBezTo>
                    <a:pt x="2742" y="173"/>
                    <a:pt x="2304" y="0"/>
                    <a:pt x="18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0"/>
            <p:cNvSpPr/>
            <p:nvPr/>
          </p:nvSpPr>
          <p:spPr>
            <a:xfrm>
              <a:off x="1096900" y="2838400"/>
              <a:ext cx="70225" cy="90850"/>
            </a:xfrm>
            <a:custGeom>
              <a:avLst/>
              <a:gdLst/>
              <a:ahLst/>
              <a:cxnLst/>
              <a:rect l="l" t="t" r="r" b="b"/>
              <a:pathLst>
                <a:path w="2809" h="3634" extrusionOk="0">
                  <a:moveTo>
                    <a:pt x="1979" y="0"/>
                  </a:moveTo>
                  <a:cubicBezTo>
                    <a:pt x="830" y="33"/>
                    <a:pt x="0" y="1115"/>
                    <a:pt x="266" y="2237"/>
                  </a:cubicBezTo>
                  <a:cubicBezTo>
                    <a:pt x="472" y="3088"/>
                    <a:pt x="1228" y="3633"/>
                    <a:pt x="2036" y="3633"/>
                  </a:cubicBezTo>
                  <a:cubicBezTo>
                    <a:pt x="2293" y="3633"/>
                    <a:pt x="2556" y="3578"/>
                    <a:pt x="2808" y="3459"/>
                  </a:cubicBezTo>
                  <a:cubicBezTo>
                    <a:pt x="2397" y="3432"/>
                    <a:pt x="2005" y="3266"/>
                    <a:pt x="1706" y="2981"/>
                  </a:cubicBezTo>
                  <a:cubicBezTo>
                    <a:pt x="770" y="2105"/>
                    <a:pt x="1009" y="558"/>
                    <a:pt x="217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0"/>
            <p:cNvSpPr/>
            <p:nvPr/>
          </p:nvSpPr>
          <p:spPr>
            <a:xfrm>
              <a:off x="1369100" y="2701550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5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1"/>
                    <a:pt x="113" y="687"/>
                  </a:cubicBezTo>
                  <a:cubicBezTo>
                    <a:pt x="166" y="734"/>
                    <a:pt x="233" y="760"/>
                    <a:pt x="299" y="760"/>
                  </a:cubicBezTo>
                  <a:cubicBezTo>
                    <a:pt x="372" y="760"/>
                    <a:pt x="445" y="734"/>
                    <a:pt x="498" y="681"/>
                  </a:cubicBezTo>
                  <a:lnTo>
                    <a:pt x="697" y="461"/>
                  </a:lnTo>
                  <a:cubicBezTo>
                    <a:pt x="797" y="349"/>
                    <a:pt x="790" y="176"/>
                    <a:pt x="678" y="76"/>
                  </a:cubicBezTo>
                  <a:cubicBezTo>
                    <a:pt x="627" y="26"/>
                    <a:pt x="561" y="1"/>
                    <a:pt x="495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0"/>
            <p:cNvSpPr/>
            <p:nvPr/>
          </p:nvSpPr>
          <p:spPr>
            <a:xfrm>
              <a:off x="1390675" y="2687250"/>
              <a:ext cx="21425" cy="19050"/>
            </a:xfrm>
            <a:custGeom>
              <a:avLst/>
              <a:gdLst/>
              <a:ahLst/>
              <a:cxnLst/>
              <a:rect l="l" t="t" r="r" b="b"/>
              <a:pathLst>
                <a:path w="857" h="762" extrusionOk="0">
                  <a:moveTo>
                    <a:pt x="557" y="0"/>
                  </a:moveTo>
                  <a:cubicBezTo>
                    <a:pt x="483" y="0"/>
                    <a:pt x="411" y="28"/>
                    <a:pt x="359" y="84"/>
                  </a:cubicBezTo>
                  <a:lnTo>
                    <a:pt x="166" y="297"/>
                  </a:lnTo>
                  <a:cubicBezTo>
                    <a:pt x="0" y="476"/>
                    <a:pt x="127" y="755"/>
                    <a:pt x="359" y="761"/>
                  </a:cubicBezTo>
                  <a:cubicBezTo>
                    <a:pt x="439" y="755"/>
                    <a:pt x="512" y="721"/>
                    <a:pt x="558" y="668"/>
                  </a:cubicBezTo>
                  <a:lnTo>
                    <a:pt x="757" y="456"/>
                  </a:lnTo>
                  <a:cubicBezTo>
                    <a:pt x="857" y="350"/>
                    <a:pt x="850" y="177"/>
                    <a:pt x="744" y="71"/>
                  </a:cubicBezTo>
                  <a:cubicBezTo>
                    <a:pt x="690" y="23"/>
                    <a:pt x="623" y="0"/>
                    <a:pt x="557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0"/>
            <p:cNvSpPr/>
            <p:nvPr/>
          </p:nvSpPr>
          <p:spPr>
            <a:xfrm>
              <a:off x="1292250" y="2629675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6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8"/>
                    <a:pt x="113" y="687"/>
                  </a:cubicBezTo>
                  <a:cubicBezTo>
                    <a:pt x="166" y="734"/>
                    <a:pt x="233" y="761"/>
                    <a:pt x="299" y="761"/>
                  </a:cubicBezTo>
                  <a:cubicBezTo>
                    <a:pt x="372" y="761"/>
                    <a:pt x="445" y="727"/>
                    <a:pt x="498" y="674"/>
                  </a:cubicBezTo>
                  <a:lnTo>
                    <a:pt x="691" y="462"/>
                  </a:lnTo>
                  <a:cubicBezTo>
                    <a:pt x="797" y="349"/>
                    <a:pt x="790" y="176"/>
                    <a:pt x="684" y="77"/>
                  </a:cubicBezTo>
                  <a:cubicBezTo>
                    <a:pt x="630" y="26"/>
                    <a:pt x="563" y="1"/>
                    <a:pt x="496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0"/>
            <p:cNvSpPr/>
            <p:nvPr/>
          </p:nvSpPr>
          <p:spPr>
            <a:xfrm>
              <a:off x="1304700" y="2605450"/>
              <a:ext cx="20100" cy="19025"/>
            </a:xfrm>
            <a:custGeom>
              <a:avLst/>
              <a:gdLst/>
              <a:ahLst/>
              <a:cxnLst/>
              <a:rect l="l" t="t" r="r" b="b"/>
              <a:pathLst>
                <a:path w="804" h="761" extrusionOk="0">
                  <a:moveTo>
                    <a:pt x="501" y="1"/>
                  </a:moveTo>
                  <a:cubicBezTo>
                    <a:pt x="428" y="1"/>
                    <a:pt x="355" y="31"/>
                    <a:pt x="299" y="90"/>
                  </a:cubicBezTo>
                  <a:lnTo>
                    <a:pt x="107" y="302"/>
                  </a:lnTo>
                  <a:cubicBezTo>
                    <a:pt x="0" y="408"/>
                    <a:pt x="7" y="581"/>
                    <a:pt x="120" y="687"/>
                  </a:cubicBezTo>
                  <a:cubicBezTo>
                    <a:pt x="166" y="734"/>
                    <a:pt x="233" y="760"/>
                    <a:pt x="306" y="760"/>
                  </a:cubicBezTo>
                  <a:cubicBezTo>
                    <a:pt x="379" y="760"/>
                    <a:pt x="452" y="727"/>
                    <a:pt x="505" y="674"/>
                  </a:cubicBezTo>
                  <a:lnTo>
                    <a:pt x="697" y="461"/>
                  </a:lnTo>
                  <a:cubicBezTo>
                    <a:pt x="804" y="349"/>
                    <a:pt x="797" y="176"/>
                    <a:pt x="684" y="76"/>
                  </a:cubicBezTo>
                  <a:cubicBezTo>
                    <a:pt x="633" y="26"/>
                    <a:pt x="568" y="1"/>
                    <a:pt x="501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0"/>
            <p:cNvSpPr/>
            <p:nvPr/>
          </p:nvSpPr>
          <p:spPr>
            <a:xfrm>
              <a:off x="1321450" y="2581725"/>
              <a:ext cx="19950" cy="19000"/>
            </a:xfrm>
            <a:custGeom>
              <a:avLst/>
              <a:gdLst/>
              <a:ahLst/>
              <a:cxnLst/>
              <a:rect l="l" t="t" r="r" b="b"/>
              <a:pathLst>
                <a:path w="798" h="760" extrusionOk="0">
                  <a:moveTo>
                    <a:pt x="497" y="0"/>
                  </a:moveTo>
                  <a:cubicBezTo>
                    <a:pt x="424" y="0"/>
                    <a:pt x="352" y="30"/>
                    <a:pt x="300" y="89"/>
                  </a:cubicBezTo>
                  <a:lnTo>
                    <a:pt x="100" y="302"/>
                  </a:lnTo>
                  <a:cubicBezTo>
                    <a:pt x="1" y="408"/>
                    <a:pt x="8" y="581"/>
                    <a:pt x="114" y="687"/>
                  </a:cubicBezTo>
                  <a:cubicBezTo>
                    <a:pt x="167" y="733"/>
                    <a:pt x="233" y="760"/>
                    <a:pt x="300" y="760"/>
                  </a:cubicBezTo>
                  <a:cubicBezTo>
                    <a:pt x="379" y="760"/>
                    <a:pt x="446" y="727"/>
                    <a:pt x="499" y="673"/>
                  </a:cubicBezTo>
                  <a:lnTo>
                    <a:pt x="698" y="461"/>
                  </a:lnTo>
                  <a:cubicBezTo>
                    <a:pt x="798" y="348"/>
                    <a:pt x="791" y="176"/>
                    <a:pt x="685" y="76"/>
                  </a:cubicBezTo>
                  <a:cubicBezTo>
                    <a:pt x="631" y="25"/>
                    <a:pt x="563" y="0"/>
                    <a:pt x="497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0"/>
            <p:cNvSpPr/>
            <p:nvPr/>
          </p:nvSpPr>
          <p:spPr>
            <a:xfrm>
              <a:off x="1364450" y="2614475"/>
              <a:ext cx="10975" cy="11000"/>
            </a:xfrm>
            <a:custGeom>
              <a:avLst/>
              <a:gdLst/>
              <a:ahLst/>
              <a:cxnLst/>
              <a:rect l="l" t="t" r="r" b="b"/>
              <a:pathLst>
                <a:path w="439" h="440" extrusionOk="0">
                  <a:moveTo>
                    <a:pt x="220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39"/>
                    <a:pt x="100" y="439"/>
                    <a:pt x="220" y="439"/>
                  </a:cubicBezTo>
                  <a:cubicBezTo>
                    <a:pt x="339" y="439"/>
                    <a:pt x="439" y="339"/>
                    <a:pt x="439" y="220"/>
                  </a:cubicBezTo>
                  <a:cubicBezTo>
                    <a:pt x="439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0"/>
            <p:cNvSpPr/>
            <p:nvPr/>
          </p:nvSpPr>
          <p:spPr>
            <a:xfrm>
              <a:off x="1347850" y="2632575"/>
              <a:ext cx="10975" cy="10825"/>
            </a:xfrm>
            <a:custGeom>
              <a:avLst/>
              <a:gdLst/>
              <a:ahLst/>
              <a:cxnLst/>
              <a:rect l="l" t="t" r="r" b="b"/>
              <a:pathLst>
                <a:path w="439" h="433" extrusionOk="0">
                  <a:moveTo>
                    <a:pt x="220" y="1"/>
                  </a:moveTo>
                  <a:cubicBezTo>
                    <a:pt x="100" y="1"/>
                    <a:pt x="1" y="93"/>
                    <a:pt x="1" y="220"/>
                  </a:cubicBezTo>
                  <a:cubicBezTo>
                    <a:pt x="1" y="339"/>
                    <a:pt x="100" y="432"/>
                    <a:pt x="220" y="432"/>
                  </a:cubicBezTo>
                  <a:cubicBezTo>
                    <a:pt x="339" y="432"/>
                    <a:pt x="439" y="339"/>
                    <a:pt x="439" y="220"/>
                  </a:cubicBezTo>
                  <a:cubicBezTo>
                    <a:pt x="439" y="93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0"/>
            <p:cNvSpPr/>
            <p:nvPr/>
          </p:nvSpPr>
          <p:spPr>
            <a:xfrm>
              <a:off x="1331250" y="265050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0" y="1"/>
                    <a:pt x="1" y="100"/>
                    <a:pt x="1" y="220"/>
                  </a:cubicBezTo>
                  <a:cubicBezTo>
                    <a:pt x="1" y="339"/>
                    <a:pt x="100" y="439"/>
                    <a:pt x="220" y="439"/>
                  </a:cubicBezTo>
                  <a:cubicBezTo>
                    <a:pt x="339" y="439"/>
                    <a:pt x="432" y="339"/>
                    <a:pt x="432" y="220"/>
                  </a:cubicBezTo>
                  <a:cubicBezTo>
                    <a:pt x="432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0"/>
            <p:cNvSpPr/>
            <p:nvPr/>
          </p:nvSpPr>
          <p:spPr>
            <a:xfrm>
              <a:off x="1387675" y="2636225"/>
              <a:ext cx="11000" cy="10975"/>
            </a:xfrm>
            <a:custGeom>
              <a:avLst/>
              <a:gdLst/>
              <a:ahLst/>
              <a:cxnLst/>
              <a:rect l="l" t="t" r="r" b="b"/>
              <a:pathLst>
                <a:path w="440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9" y="339"/>
                    <a:pt x="439" y="220"/>
                  </a:cubicBezTo>
                  <a:cubicBezTo>
                    <a:pt x="439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0"/>
            <p:cNvSpPr/>
            <p:nvPr/>
          </p:nvSpPr>
          <p:spPr>
            <a:xfrm>
              <a:off x="1371075" y="265415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3" y="339"/>
                    <a:pt x="433" y="220"/>
                  </a:cubicBezTo>
                  <a:cubicBezTo>
                    <a:pt x="433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0"/>
            <p:cNvSpPr/>
            <p:nvPr/>
          </p:nvSpPr>
          <p:spPr>
            <a:xfrm>
              <a:off x="1354500" y="2672250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13" y="0"/>
                  </a:moveTo>
                  <a:cubicBezTo>
                    <a:pt x="93" y="0"/>
                    <a:pt x="0" y="93"/>
                    <a:pt x="0" y="219"/>
                  </a:cubicBezTo>
                  <a:cubicBezTo>
                    <a:pt x="0" y="339"/>
                    <a:pt x="93" y="432"/>
                    <a:pt x="213" y="432"/>
                  </a:cubicBezTo>
                  <a:cubicBezTo>
                    <a:pt x="339" y="432"/>
                    <a:pt x="432" y="339"/>
                    <a:pt x="432" y="219"/>
                  </a:cubicBezTo>
                  <a:cubicBezTo>
                    <a:pt x="432" y="93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0"/>
            <p:cNvSpPr/>
            <p:nvPr/>
          </p:nvSpPr>
          <p:spPr>
            <a:xfrm>
              <a:off x="1044950" y="2927125"/>
              <a:ext cx="30050" cy="29950"/>
            </a:xfrm>
            <a:custGeom>
              <a:avLst/>
              <a:gdLst/>
              <a:ahLst/>
              <a:cxnLst/>
              <a:rect l="l" t="t" r="r" b="b"/>
              <a:pathLst>
                <a:path w="1202" h="1198" extrusionOk="0">
                  <a:moveTo>
                    <a:pt x="901" y="0"/>
                  </a:moveTo>
                  <a:cubicBezTo>
                    <a:pt x="828" y="0"/>
                    <a:pt x="756" y="30"/>
                    <a:pt x="704" y="89"/>
                  </a:cubicBezTo>
                  <a:lnTo>
                    <a:pt x="100" y="740"/>
                  </a:lnTo>
                  <a:cubicBezTo>
                    <a:pt x="0" y="853"/>
                    <a:pt x="7" y="1025"/>
                    <a:pt x="113" y="1125"/>
                  </a:cubicBezTo>
                  <a:cubicBezTo>
                    <a:pt x="166" y="1171"/>
                    <a:pt x="232" y="1198"/>
                    <a:pt x="299" y="1198"/>
                  </a:cubicBezTo>
                  <a:cubicBezTo>
                    <a:pt x="372" y="1198"/>
                    <a:pt x="445" y="1171"/>
                    <a:pt x="498" y="1118"/>
                  </a:cubicBezTo>
                  <a:lnTo>
                    <a:pt x="1102" y="461"/>
                  </a:lnTo>
                  <a:cubicBezTo>
                    <a:pt x="1202" y="348"/>
                    <a:pt x="1195" y="176"/>
                    <a:pt x="1089" y="76"/>
                  </a:cubicBezTo>
                  <a:cubicBezTo>
                    <a:pt x="1035" y="25"/>
                    <a:pt x="967" y="0"/>
                    <a:pt x="90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0"/>
            <p:cNvSpPr/>
            <p:nvPr/>
          </p:nvSpPr>
          <p:spPr>
            <a:xfrm>
              <a:off x="1063350" y="2934425"/>
              <a:ext cx="39550" cy="40100"/>
            </a:xfrm>
            <a:custGeom>
              <a:avLst/>
              <a:gdLst/>
              <a:ahLst/>
              <a:cxnLst/>
              <a:rect l="l" t="t" r="r" b="b"/>
              <a:pathLst>
                <a:path w="1582" h="1604" extrusionOk="0">
                  <a:moveTo>
                    <a:pt x="1279" y="0"/>
                  </a:moveTo>
                  <a:cubicBezTo>
                    <a:pt x="1206" y="0"/>
                    <a:pt x="1132" y="30"/>
                    <a:pt x="1077" y="89"/>
                  </a:cubicBezTo>
                  <a:lnTo>
                    <a:pt x="107" y="1138"/>
                  </a:lnTo>
                  <a:cubicBezTo>
                    <a:pt x="1" y="1251"/>
                    <a:pt x="8" y="1424"/>
                    <a:pt x="120" y="1530"/>
                  </a:cubicBezTo>
                  <a:cubicBezTo>
                    <a:pt x="167" y="1577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6" y="1510"/>
                  </a:cubicBezTo>
                  <a:lnTo>
                    <a:pt x="1475" y="461"/>
                  </a:lnTo>
                  <a:cubicBezTo>
                    <a:pt x="1581" y="348"/>
                    <a:pt x="1574" y="176"/>
                    <a:pt x="1462" y="76"/>
                  </a:cubicBezTo>
                  <a:cubicBezTo>
                    <a:pt x="1411" y="25"/>
                    <a:pt x="1345" y="0"/>
                    <a:pt x="127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0"/>
            <p:cNvSpPr/>
            <p:nvPr/>
          </p:nvSpPr>
          <p:spPr>
            <a:xfrm>
              <a:off x="1081950" y="2943850"/>
              <a:ext cx="46825" cy="47925"/>
            </a:xfrm>
            <a:custGeom>
              <a:avLst/>
              <a:gdLst/>
              <a:ahLst/>
              <a:cxnLst/>
              <a:rect l="l" t="t" r="r" b="b"/>
              <a:pathLst>
                <a:path w="1873" h="1917" extrusionOk="0">
                  <a:moveTo>
                    <a:pt x="1572" y="0"/>
                  </a:moveTo>
                  <a:cubicBezTo>
                    <a:pt x="1499" y="0"/>
                    <a:pt x="1427" y="28"/>
                    <a:pt x="1375" y="84"/>
                  </a:cubicBezTo>
                  <a:lnTo>
                    <a:pt x="107" y="1458"/>
                  </a:lnTo>
                  <a:cubicBezTo>
                    <a:pt x="1" y="1571"/>
                    <a:pt x="7" y="1737"/>
                    <a:pt x="120" y="1844"/>
                  </a:cubicBezTo>
                  <a:cubicBezTo>
                    <a:pt x="167" y="1890"/>
                    <a:pt x="233" y="1917"/>
                    <a:pt x="299" y="1917"/>
                  </a:cubicBezTo>
                  <a:cubicBezTo>
                    <a:pt x="379" y="1917"/>
                    <a:pt x="452" y="1883"/>
                    <a:pt x="498" y="1830"/>
                  </a:cubicBezTo>
                  <a:lnTo>
                    <a:pt x="1773" y="456"/>
                  </a:lnTo>
                  <a:cubicBezTo>
                    <a:pt x="1873" y="350"/>
                    <a:pt x="1866" y="177"/>
                    <a:pt x="1753" y="71"/>
                  </a:cubicBezTo>
                  <a:cubicBezTo>
                    <a:pt x="1703" y="23"/>
                    <a:pt x="1637" y="0"/>
                    <a:pt x="1572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0"/>
            <p:cNvSpPr/>
            <p:nvPr/>
          </p:nvSpPr>
          <p:spPr>
            <a:xfrm>
              <a:off x="1284125" y="2688350"/>
              <a:ext cx="47475" cy="44675"/>
            </a:xfrm>
            <a:custGeom>
              <a:avLst/>
              <a:gdLst/>
              <a:ahLst/>
              <a:cxnLst/>
              <a:rect l="l" t="t" r="r" b="b"/>
              <a:pathLst>
                <a:path w="1899" h="1787" extrusionOk="0">
                  <a:moveTo>
                    <a:pt x="392" y="0"/>
                  </a:moveTo>
                  <a:lnTo>
                    <a:pt x="0" y="425"/>
                  </a:lnTo>
                  <a:lnTo>
                    <a:pt x="1501" y="1786"/>
                  </a:lnTo>
                  <a:lnTo>
                    <a:pt x="1899" y="1361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0"/>
            <p:cNvSpPr/>
            <p:nvPr/>
          </p:nvSpPr>
          <p:spPr>
            <a:xfrm>
              <a:off x="1252750" y="2721875"/>
              <a:ext cx="47825" cy="45000"/>
            </a:xfrm>
            <a:custGeom>
              <a:avLst/>
              <a:gdLst/>
              <a:ahLst/>
              <a:cxnLst/>
              <a:rect l="l" t="t" r="r" b="b"/>
              <a:pathLst>
                <a:path w="1913" h="1800" extrusionOk="0">
                  <a:moveTo>
                    <a:pt x="405" y="0"/>
                  </a:moveTo>
                  <a:lnTo>
                    <a:pt x="0" y="439"/>
                  </a:lnTo>
                  <a:lnTo>
                    <a:pt x="1507" y="1800"/>
                  </a:lnTo>
                  <a:lnTo>
                    <a:pt x="1912" y="1355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0"/>
            <p:cNvSpPr/>
            <p:nvPr/>
          </p:nvSpPr>
          <p:spPr>
            <a:xfrm>
              <a:off x="1222200" y="2755075"/>
              <a:ext cx="47325" cy="45325"/>
            </a:xfrm>
            <a:custGeom>
              <a:avLst/>
              <a:gdLst/>
              <a:ahLst/>
              <a:cxnLst/>
              <a:rect l="l" t="t" r="r" b="b"/>
              <a:pathLst>
                <a:path w="1893" h="1813" extrusionOk="0">
                  <a:moveTo>
                    <a:pt x="399" y="0"/>
                  </a:moveTo>
                  <a:lnTo>
                    <a:pt x="1" y="432"/>
                  </a:lnTo>
                  <a:lnTo>
                    <a:pt x="1488" y="1813"/>
                  </a:lnTo>
                  <a:lnTo>
                    <a:pt x="1893" y="1374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0"/>
            <p:cNvSpPr/>
            <p:nvPr/>
          </p:nvSpPr>
          <p:spPr>
            <a:xfrm>
              <a:off x="1190675" y="2789250"/>
              <a:ext cx="47500" cy="45025"/>
            </a:xfrm>
            <a:custGeom>
              <a:avLst/>
              <a:gdLst/>
              <a:ahLst/>
              <a:cxnLst/>
              <a:rect l="l" t="t" r="r" b="b"/>
              <a:pathLst>
                <a:path w="1900" h="1801" extrusionOk="0">
                  <a:moveTo>
                    <a:pt x="399" y="1"/>
                  </a:moveTo>
                  <a:lnTo>
                    <a:pt x="0" y="432"/>
                  </a:lnTo>
                  <a:lnTo>
                    <a:pt x="1501" y="1800"/>
                  </a:lnTo>
                  <a:lnTo>
                    <a:pt x="1899" y="136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0"/>
            <p:cNvSpPr/>
            <p:nvPr/>
          </p:nvSpPr>
          <p:spPr>
            <a:xfrm>
              <a:off x="1025850" y="2940325"/>
              <a:ext cx="73875" cy="70200"/>
            </a:xfrm>
            <a:custGeom>
              <a:avLst/>
              <a:gdLst/>
              <a:ahLst/>
              <a:cxnLst/>
              <a:rect l="l" t="t" r="r" b="b"/>
              <a:pathLst>
                <a:path w="2955" h="2808" extrusionOk="0">
                  <a:moveTo>
                    <a:pt x="601" y="1"/>
                  </a:moveTo>
                  <a:cubicBezTo>
                    <a:pt x="554" y="1"/>
                    <a:pt x="507" y="21"/>
                    <a:pt x="472" y="59"/>
                  </a:cubicBezTo>
                  <a:lnTo>
                    <a:pt x="67" y="497"/>
                  </a:lnTo>
                  <a:cubicBezTo>
                    <a:pt x="1" y="564"/>
                    <a:pt x="7" y="677"/>
                    <a:pt x="74" y="743"/>
                  </a:cubicBezTo>
                  <a:lnTo>
                    <a:pt x="2231" y="2761"/>
                  </a:lnTo>
                  <a:cubicBezTo>
                    <a:pt x="2265" y="2792"/>
                    <a:pt x="2308" y="2807"/>
                    <a:pt x="2350" y="2807"/>
                  </a:cubicBezTo>
                  <a:cubicBezTo>
                    <a:pt x="2399" y="2807"/>
                    <a:pt x="2448" y="2787"/>
                    <a:pt x="2484" y="2748"/>
                  </a:cubicBezTo>
                  <a:lnTo>
                    <a:pt x="2889" y="2316"/>
                  </a:lnTo>
                  <a:cubicBezTo>
                    <a:pt x="2955" y="2243"/>
                    <a:pt x="2948" y="2131"/>
                    <a:pt x="2875" y="2064"/>
                  </a:cubicBezTo>
                  <a:lnTo>
                    <a:pt x="718" y="53"/>
                  </a:lnTo>
                  <a:cubicBezTo>
                    <a:pt x="686" y="18"/>
                    <a:pt x="644" y="1"/>
                    <a:pt x="60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6" name="Google Shape;7416;p50"/>
          <p:cNvGrpSpPr/>
          <p:nvPr/>
        </p:nvGrpSpPr>
        <p:grpSpPr>
          <a:xfrm>
            <a:off x="3274775" y="3704450"/>
            <a:ext cx="257950" cy="459450"/>
            <a:chOff x="2587550" y="3557575"/>
            <a:chExt cx="257950" cy="459450"/>
          </a:xfrm>
        </p:grpSpPr>
        <p:sp>
          <p:nvSpPr>
            <p:cNvPr id="7417" name="Google Shape;7417;p50"/>
            <p:cNvSpPr/>
            <p:nvPr/>
          </p:nvSpPr>
          <p:spPr>
            <a:xfrm>
              <a:off x="2773775" y="3980975"/>
              <a:ext cx="43350" cy="36050"/>
            </a:xfrm>
            <a:custGeom>
              <a:avLst/>
              <a:gdLst/>
              <a:ahLst/>
              <a:cxnLst/>
              <a:rect l="l" t="t" r="r" b="b"/>
              <a:pathLst>
                <a:path w="1734" h="1442" extrusionOk="0">
                  <a:moveTo>
                    <a:pt x="1" y="1"/>
                  </a:moveTo>
                  <a:lnTo>
                    <a:pt x="1" y="1109"/>
                  </a:lnTo>
                  <a:cubicBezTo>
                    <a:pt x="1" y="1295"/>
                    <a:pt x="153" y="1441"/>
                    <a:pt x="333" y="1441"/>
                  </a:cubicBezTo>
                  <a:lnTo>
                    <a:pt x="1402" y="1441"/>
                  </a:lnTo>
                  <a:cubicBezTo>
                    <a:pt x="1581" y="1441"/>
                    <a:pt x="1733" y="1295"/>
                    <a:pt x="1733" y="1109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0"/>
            <p:cNvSpPr/>
            <p:nvPr/>
          </p:nvSpPr>
          <p:spPr>
            <a:xfrm>
              <a:off x="2616100" y="3980975"/>
              <a:ext cx="43000" cy="36050"/>
            </a:xfrm>
            <a:custGeom>
              <a:avLst/>
              <a:gdLst/>
              <a:ahLst/>
              <a:cxnLst/>
              <a:rect l="l" t="t" r="r" b="b"/>
              <a:pathLst>
                <a:path w="1720" h="1442" extrusionOk="0">
                  <a:moveTo>
                    <a:pt x="0" y="1"/>
                  </a:moveTo>
                  <a:lnTo>
                    <a:pt x="0" y="1109"/>
                  </a:lnTo>
                  <a:cubicBezTo>
                    <a:pt x="0" y="1289"/>
                    <a:pt x="146" y="1441"/>
                    <a:pt x="332" y="1441"/>
                  </a:cubicBezTo>
                  <a:lnTo>
                    <a:pt x="1388" y="1441"/>
                  </a:lnTo>
                  <a:cubicBezTo>
                    <a:pt x="1574" y="1441"/>
                    <a:pt x="1720" y="1289"/>
                    <a:pt x="1720" y="1109"/>
                  </a:cubicBezTo>
                  <a:lnTo>
                    <a:pt x="1720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0"/>
            <p:cNvSpPr/>
            <p:nvPr/>
          </p:nvSpPr>
          <p:spPr>
            <a:xfrm>
              <a:off x="2616100" y="3980975"/>
              <a:ext cx="43175" cy="22275"/>
            </a:xfrm>
            <a:custGeom>
              <a:avLst/>
              <a:gdLst/>
              <a:ahLst/>
              <a:cxnLst/>
              <a:rect l="l" t="t" r="r" b="b"/>
              <a:pathLst>
                <a:path w="1727" h="891" extrusionOk="0">
                  <a:moveTo>
                    <a:pt x="0" y="1"/>
                  </a:moveTo>
                  <a:lnTo>
                    <a:pt x="0" y="890"/>
                  </a:lnTo>
                  <a:lnTo>
                    <a:pt x="1727" y="890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0"/>
            <p:cNvSpPr/>
            <p:nvPr/>
          </p:nvSpPr>
          <p:spPr>
            <a:xfrm>
              <a:off x="2773775" y="3980975"/>
              <a:ext cx="43175" cy="22425"/>
            </a:xfrm>
            <a:custGeom>
              <a:avLst/>
              <a:gdLst/>
              <a:ahLst/>
              <a:cxnLst/>
              <a:rect l="l" t="t" r="r" b="b"/>
              <a:pathLst>
                <a:path w="1727" h="897" extrusionOk="0">
                  <a:moveTo>
                    <a:pt x="1" y="1"/>
                  </a:moveTo>
                  <a:lnTo>
                    <a:pt x="1" y="897"/>
                  </a:lnTo>
                  <a:lnTo>
                    <a:pt x="1727" y="897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0"/>
            <p:cNvSpPr/>
            <p:nvPr/>
          </p:nvSpPr>
          <p:spPr>
            <a:xfrm>
              <a:off x="2587550" y="3557575"/>
              <a:ext cx="257950" cy="437200"/>
            </a:xfrm>
            <a:custGeom>
              <a:avLst/>
              <a:gdLst/>
              <a:ahLst/>
              <a:cxnLst/>
              <a:rect l="l" t="t" r="r" b="b"/>
              <a:pathLst>
                <a:path w="10318" h="17488" extrusionOk="0">
                  <a:moveTo>
                    <a:pt x="425" y="0"/>
                  </a:moveTo>
                  <a:cubicBezTo>
                    <a:pt x="193" y="0"/>
                    <a:pt x="7" y="186"/>
                    <a:pt x="7" y="419"/>
                  </a:cubicBezTo>
                  <a:lnTo>
                    <a:pt x="0" y="17076"/>
                  </a:lnTo>
                  <a:cubicBezTo>
                    <a:pt x="0" y="17302"/>
                    <a:pt x="186" y="17488"/>
                    <a:pt x="419" y="17488"/>
                  </a:cubicBezTo>
                  <a:lnTo>
                    <a:pt x="9900" y="17488"/>
                  </a:lnTo>
                  <a:cubicBezTo>
                    <a:pt x="10132" y="17488"/>
                    <a:pt x="10318" y="17302"/>
                    <a:pt x="10318" y="17076"/>
                  </a:cubicBezTo>
                  <a:lnTo>
                    <a:pt x="10318" y="419"/>
                  </a:lnTo>
                  <a:cubicBezTo>
                    <a:pt x="10318" y="186"/>
                    <a:pt x="10139" y="7"/>
                    <a:pt x="991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0"/>
            <p:cNvSpPr/>
            <p:nvPr/>
          </p:nvSpPr>
          <p:spPr>
            <a:xfrm>
              <a:off x="2635025" y="3887525"/>
              <a:ext cx="184425" cy="72900"/>
            </a:xfrm>
            <a:custGeom>
              <a:avLst/>
              <a:gdLst/>
              <a:ahLst/>
              <a:cxnLst/>
              <a:rect l="l" t="t" r="r" b="b"/>
              <a:pathLst>
                <a:path w="7377" h="2916" extrusionOk="0">
                  <a:moveTo>
                    <a:pt x="359" y="1"/>
                  </a:moveTo>
                  <a:cubicBezTo>
                    <a:pt x="160" y="1"/>
                    <a:pt x="0" y="160"/>
                    <a:pt x="7" y="359"/>
                  </a:cubicBezTo>
                  <a:lnTo>
                    <a:pt x="7" y="2915"/>
                  </a:lnTo>
                  <a:lnTo>
                    <a:pt x="7025" y="2915"/>
                  </a:lnTo>
                  <a:cubicBezTo>
                    <a:pt x="7217" y="2915"/>
                    <a:pt x="7376" y="2756"/>
                    <a:pt x="7376" y="2563"/>
                  </a:cubicBezTo>
                  <a:lnTo>
                    <a:pt x="7376" y="359"/>
                  </a:lnTo>
                  <a:cubicBezTo>
                    <a:pt x="7376" y="160"/>
                    <a:pt x="7217" y="1"/>
                    <a:pt x="702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0"/>
            <p:cNvSpPr/>
            <p:nvPr/>
          </p:nvSpPr>
          <p:spPr>
            <a:xfrm>
              <a:off x="2587725" y="3557725"/>
              <a:ext cx="60925" cy="437225"/>
            </a:xfrm>
            <a:custGeom>
              <a:avLst/>
              <a:gdLst/>
              <a:ahLst/>
              <a:cxnLst/>
              <a:rect l="l" t="t" r="r" b="b"/>
              <a:pathLst>
                <a:path w="2437" h="17489" extrusionOk="0">
                  <a:moveTo>
                    <a:pt x="418" y="1"/>
                  </a:moveTo>
                  <a:cubicBezTo>
                    <a:pt x="193" y="1"/>
                    <a:pt x="7" y="187"/>
                    <a:pt x="7" y="413"/>
                  </a:cubicBezTo>
                  <a:lnTo>
                    <a:pt x="0" y="17070"/>
                  </a:lnTo>
                  <a:cubicBezTo>
                    <a:pt x="0" y="17302"/>
                    <a:pt x="186" y="17488"/>
                    <a:pt x="412" y="17488"/>
                  </a:cubicBezTo>
                  <a:lnTo>
                    <a:pt x="2430" y="17488"/>
                  </a:lnTo>
                  <a:cubicBezTo>
                    <a:pt x="2204" y="17488"/>
                    <a:pt x="2018" y="17302"/>
                    <a:pt x="2018" y="17070"/>
                  </a:cubicBezTo>
                  <a:lnTo>
                    <a:pt x="2025" y="413"/>
                  </a:lnTo>
                  <a:cubicBezTo>
                    <a:pt x="2025" y="187"/>
                    <a:pt x="2211" y="1"/>
                    <a:pt x="243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0"/>
            <p:cNvSpPr/>
            <p:nvPr/>
          </p:nvSpPr>
          <p:spPr>
            <a:xfrm>
              <a:off x="2621300" y="3613025"/>
              <a:ext cx="80975" cy="69225"/>
            </a:xfrm>
            <a:custGeom>
              <a:avLst/>
              <a:gdLst/>
              <a:ahLst/>
              <a:cxnLst/>
              <a:rect l="l" t="t" r="r" b="b"/>
              <a:pathLst>
                <a:path w="3239" h="2769" extrusionOk="0">
                  <a:moveTo>
                    <a:pt x="1843" y="0"/>
                  </a:moveTo>
                  <a:cubicBezTo>
                    <a:pt x="1501" y="0"/>
                    <a:pt x="1152" y="127"/>
                    <a:pt x="868" y="411"/>
                  </a:cubicBezTo>
                  <a:cubicBezTo>
                    <a:pt x="0" y="1279"/>
                    <a:pt x="620" y="2768"/>
                    <a:pt x="1849" y="2768"/>
                  </a:cubicBezTo>
                  <a:cubicBezTo>
                    <a:pt x="1852" y="2768"/>
                    <a:pt x="1854" y="2768"/>
                    <a:pt x="1857" y="2768"/>
                  </a:cubicBezTo>
                  <a:cubicBezTo>
                    <a:pt x="2621" y="2768"/>
                    <a:pt x="3238" y="2144"/>
                    <a:pt x="3232" y="1387"/>
                  </a:cubicBezTo>
                  <a:cubicBezTo>
                    <a:pt x="3236" y="553"/>
                    <a:pt x="2555" y="0"/>
                    <a:pt x="184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0"/>
            <p:cNvSpPr/>
            <p:nvPr/>
          </p:nvSpPr>
          <p:spPr>
            <a:xfrm>
              <a:off x="2742450" y="3613025"/>
              <a:ext cx="80825" cy="69225"/>
            </a:xfrm>
            <a:custGeom>
              <a:avLst/>
              <a:gdLst/>
              <a:ahLst/>
              <a:cxnLst/>
              <a:rect l="l" t="t" r="r" b="b"/>
              <a:pathLst>
                <a:path w="3233" h="2769" extrusionOk="0">
                  <a:moveTo>
                    <a:pt x="1839" y="0"/>
                  </a:moveTo>
                  <a:cubicBezTo>
                    <a:pt x="1498" y="0"/>
                    <a:pt x="1151" y="127"/>
                    <a:pt x="869" y="411"/>
                  </a:cubicBezTo>
                  <a:cubicBezTo>
                    <a:pt x="1" y="1286"/>
                    <a:pt x="620" y="2768"/>
                    <a:pt x="1850" y="2768"/>
                  </a:cubicBezTo>
                  <a:cubicBezTo>
                    <a:pt x="1852" y="2768"/>
                    <a:pt x="1855" y="2768"/>
                    <a:pt x="1858" y="2768"/>
                  </a:cubicBezTo>
                  <a:cubicBezTo>
                    <a:pt x="2615" y="2768"/>
                    <a:pt x="3232" y="2151"/>
                    <a:pt x="3232" y="1387"/>
                  </a:cubicBezTo>
                  <a:cubicBezTo>
                    <a:pt x="3232" y="553"/>
                    <a:pt x="2550" y="0"/>
                    <a:pt x="183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0"/>
            <p:cNvSpPr/>
            <p:nvPr/>
          </p:nvSpPr>
          <p:spPr>
            <a:xfrm>
              <a:off x="2648800" y="3715475"/>
              <a:ext cx="150575" cy="144850"/>
            </a:xfrm>
            <a:custGeom>
              <a:avLst/>
              <a:gdLst/>
              <a:ahLst/>
              <a:cxnLst/>
              <a:rect l="l" t="t" r="r" b="b"/>
              <a:pathLst>
                <a:path w="6023" h="5794" extrusionOk="0">
                  <a:moveTo>
                    <a:pt x="3131" y="0"/>
                  </a:moveTo>
                  <a:cubicBezTo>
                    <a:pt x="2374" y="0"/>
                    <a:pt x="1629" y="297"/>
                    <a:pt x="1076" y="854"/>
                  </a:cubicBezTo>
                  <a:cubicBezTo>
                    <a:pt x="246" y="1684"/>
                    <a:pt x="0" y="2933"/>
                    <a:pt x="452" y="4015"/>
                  </a:cubicBezTo>
                  <a:cubicBezTo>
                    <a:pt x="910" y="5097"/>
                    <a:pt x="1966" y="5794"/>
                    <a:pt x="3141" y="5794"/>
                  </a:cubicBezTo>
                  <a:cubicBezTo>
                    <a:pt x="4734" y="5787"/>
                    <a:pt x="6022" y="4493"/>
                    <a:pt x="6022" y="2893"/>
                  </a:cubicBezTo>
                  <a:cubicBezTo>
                    <a:pt x="6022" y="1724"/>
                    <a:pt x="5312" y="669"/>
                    <a:pt x="4230" y="217"/>
                  </a:cubicBezTo>
                  <a:cubicBezTo>
                    <a:pt x="3874" y="71"/>
                    <a:pt x="3501" y="0"/>
                    <a:pt x="313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0"/>
            <p:cNvSpPr/>
            <p:nvPr/>
          </p:nvSpPr>
          <p:spPr>
            <a:xfrm>
              <a:off x="2624400" y="3875925"/>
              <a:ext cx="184425" cy="72875"/>
            </a:xfrm>
            <a:custGeom>
              <a:avLst/>
              <a:gdLst/>
              <a:ahLst/>
              <a:cxnLst/>
              <a:rect l="l" t="t" r="r" b="b"/>
              <a:pathLst>
                <a:path w="7377" h="2915" extrusionOk="0">
                  <a:moveTo>
                    <a:pt x="352" y="0"/>
                  </a:moveTo>
                  <a:cubicBezTo>
                    <a:pt x="160" y="0"/>
                    <a:pt x="0" y="159"/>
                    <a:pt x="0" y="359"/>
                  </a:cubicBezTo>
                  <a:lnTo>
                    <a:pt x="0" y="2556"/>
                  </a:lnTo>
                  <a:cubicBezTo>
                    <a:pt x="0" y="2755"/>
                    <a:pt x="160" y="2915"/>
                    <a:pt x="352" y="2915"/>
                  </a:cubicBezTo>
                  <a:lnTo>
                    <a:pt x="7018" y="2915"/>
                  </a:lnTo>
                  <a:cubicBezTo>
                    <a:pt x="7217" y="2915"/>
                    <a:pt x="7377" y="2755"/>
                    <a:pt x="7377" y="2556"/>
                  </a:cubicBezTo>
                  <a:lnTo>
                    <a:pt x="7377" y="359"/>
                  </a:lnTo>
                  <a:cubicBezTo>
                    <a:pt x="7377" y="159"/>
                    <a:pt x="7217" y="0"/>
                    <a:pt x="7018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0"/>
            <p:cNvSpPr/>
            <p:nvPr/>
          </p:nvSpPr>
          <p:spPr>
            <a:xfrm>
              <a:off x="2624400" y="3875925"/>
              <a:ext cx="46650" cy="72875"/>
            </a:xfrm>
            <a:custGeom>
              <a:avLst/>
              <a:gdLst/>
              <a:ahLst/>
              <a:cxnLst/>
              <a:rect l="l" t="t" r="r" b="b"/>
              <a:pathLst>
                <a:path w="1866" h="2915" extrusionOk="0">
                  <a:moveTo>
                    <a:pt x="352" y="0"/>
                  </a:moveTo>
                  <a:cubicBezTo>
                    <a:pt x="160" y="0"/>
                    <a:pt x="0" y="159"/>
                    <a:pt x="0" y="352"/>
                  </a:cubicBezTo>
                  <a:lnTo>
                    <a:pt x="0" y="2556"/>
                  </a:lnTo>
                  <a:cubicBezTo>
                    <a:pt x="0" y="2749"/>
                    <a:pt x="160" y="2908"/>
                    <a:pt x="352" y="2915"/>
                  </a:cubicBezTo>
                  <a:lnTo>
                    <a:pt x="1866" y="2915"/>
                  </a:lnTo>
                  <a:cubicBezTo>
                    <a:pt x="1667" y="2915"/>
                    <a:pt x="1507" y="2755"/>
                    <a:pt x="1507" y="2556"/>
                  </a:cubicBezTo>
                  <a:lnTo>
                    <a:pt x="1507" y="359"/>
                  </a:lnTo>
                  <a:cubicBezTo>
                    <a:pt x="1507" y="159"/>
                    <a:pt x="1667" y="0"/>
                    <a:pt x="186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0"/>
            <p:cNvSpPr/>
            <p:nvPr/>
          </p:nvSpPr>
          <p:spPr>
            <a:xfrm>
              <a:off x="2752375" y="3903000"/>
              <a:ext cx="35700" cy="30525"/>
            </a:xfrm>
            <a:custGeom>
              <a:avLst/>
              <a:gdLst/>
              <a:ahLst/>
              <a:cxnLst/>
              <a:rect l="l" t="t" r="r" b="b"/>
              <a:pathLst>
                <a:path w="1428" h="1221" extrusionOk="0">
                  <a:moveTo>
                    <a:pt x="817" y="0"/>
                  </a:moveTo>
                  <a:cubicBezTo>
                    <a:pt x="666" y="0"/>
                    <a:pt x="511" y="57"/>
                    <a:pt x="385" y="185"/>
                  </a:cubicBezTo>
                  <a:cubicBezTo>
                    <a:pt x="0" y="570"/>
                    <a:pt x="279" y="1221"/>
                    <a:pt x="823" y="1221"/>
                  </a:cubicBezTo>
                  <a:cubicBezTo>
                    <a:pt x="1155" y="1221"/>
                    <a:pt x="1428" y="949"/>
                    <a:pt x="1428" y="610"/>
                  </a:cubicBezTo>
                  <a:cubicBezTo>
                    <a:pt x="1428" y="243"/>
                    <a:pt x="1129" y="0"/>
                    <a:pt x="817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0"/>
            <p:cNvSpPr/>
            <p:nvPr/>
          </p:nvSpPr>
          <p:spPr>
            <a:xfrm>
              <a:off x="2701625" y="3902600"/>
              <a:ext cx="35500" cy="30425"/>
            </a:xfrm>
            <a:custGeom>
              <a:avLst/>
              <a:gdLst/>
              <a:ahLst/>
              <a:cxnLst/>
              <a:rect l="l" t="t" r="r" b="b"/>
              <a:pathLst>
                <a:path w="1420" h="1217" extrusionOk="0">
                  <a:moveTo>
                    <a:pt x="808" y="1"/>
                  </a:moveTo>
                  <a:cubicBezTo>
                    <a:pt x="658" y="1"/>
                    <a:pt x="506" y="56"/>
                    <a:pt x="384" y="181"/>
                  </a:cubicBezTo>
                  <a:cubicBezTo>
                    <a:pt x="1" y="564"/>
                    <a:pt x="268" y="1217"/>
                    <a:pt x="807" y="1217"/>
                  </a:cubicBezTo>
                  <a:cubicBezTo>
                    <a:pt x="810" y="1217"/>
                    <a:pt x="812" y="1217"/>
                    <a:pt x="815" y="1217"/>
                  </a:cubicBezTo>
                  <a:cubicBezTo>
                    <a:pt x="1154" y="1217"/>
                    <a:pt x="1419" y="945"/>
                    <a:pt x="1419" y="606"/>
                  </a:cubicBezTo>
                  <a:cubicBezTo>
                    <a:pt x="1419" y="243"/>
                    <a:pt x="1119" y="1"/>
                    <a:pt x="808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0"/>
            <p:cNvSpPr/>
            <p:nvPr/>
          </p:nvSpPr>
          <p:spPr>
            <a:xfrm>
              <a:off x="2650625" y="3902950"/>
              <a:ext cx="35700" cy="30575"/>
            </a:xfrm>
            <a:custGeom>
              <a:avLst/>
              <a:gdLst/>
              <a:ahLst/>
              <a:cxnLst/>
              <a:rect l="l" t="t" r="r" b="b"/>
              <a:pathLst>
                <a:path w="1428" h="1223" extrusionOk="0">
                  <a:moveTo>
                    <a:pt x="813" y="0"/>
                  </a:moveTo>
                  <a:cubicBezTo>
                    <a:pt x="663" y="0"/>
                    <a:pt x="510" y="56"/>
                    <a:pt x="385" y="180"/>
                  </a:cubicBezTo>
                  <a:cubicBezTo>
                    <a:pt x="0" y="566"/>
                    <a:pt x="279" y="1223"/>
                    <a:pt x="824" y="1223"/>
                  </a:cubicBezTo>
                  <a:cubicBezTo>
                    <a:pt x="1156" y="1223"/>
                    <a:pt x="1428" y="951"/>
                    <a:pt x="1428" y="612"/>
                  </a:cubicBezTo>
                  <a:cubicBezTo>
                    <a:pt x="1428" y="244"/>
                    <a:pt x="1127" y="0"/>
                    <a:pt x="813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0"/>
            <p:cNvSpPr/>
            <p:nvPr/>
          </p:nvSpPr>
          <p:spPr>
            <a:xfrm>
              <a:off x="2746600" y="3897125"/>
              <a:ext cx="35500" cy="30425"/>
            </a:xfrm>
            <a:custGeom>
              <a:avLst/>
              <a:gdLst/>
              <a:ahLst/>
              <a:cxnLst/>
              <a:rect l="l" t="t" r="r" b="b"/>
              <a:pathLst>
                <a:path w="1420" h="1217" extrusionOk="0">
                  <a:moveTo>
                    <a:pt x="807" y="1"/>
                  </a:moveTo>
                  <a:cubicBezTo>
                    <a:pt x="658" y="1"/>
                    <a:pt x="506" y="57"/>
                    <a:pt x="384" y="181"/>
                  </a:cubicBezTo>
                  <a:cubicBezTo>
                    <a:pt x="1" y="564"/>
                    <a:pt x="268" y="1217"/>
                    <a:pt x="807" y="1217"/>
                  </a:cubicBezTo>
                  <a:cubicBezTo>
                    <a:pt x="810" y="1217"/>
                    <a:pt x="813" y="1217"/>
                    <a:pt x="815" y="1217"/>
                  </a:cubicBezTo>
                  <a:cubicBezTo>
                    <a:pt x="1154" y="1217"/>
                    <a:pt x="1420" y="945"/>
                    <a:pt x="1420" y="613"/>
                  </a:cubicBezTo>
                  <a:cubicBezTo>
                    <a:pt x="1420" y="244"/>
                    <a:pt x="1119" y="1"/>
                    <a:pt x="80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0"/>
            <p:cNvSpPr/>
            <p:nvPr/>
          </p:nvSpPr>
          <p:spPr>
            <a:xfrm>
              <a:off x="2695650" y="3896625"/>
              <a:ext cx="35675" cy="30425"/>
            </a:xfrm>
            <a:custGeom>
              <a:avLst/>
              <a:gdLst/>
              <a:ahLst/>
              <a:cxnLst/>
              <a:rect l="l" t="t" r="r" b="b"/>
              <a:pathLst>
                <a:path w="1427" h="1217" extrusionOk="0">
                  <a:moveTo>
                    <a:pt x="812" y="1"/>
                  </a:moveTo>
                  <a:cubicBezTo>
                    <a:pt x="661" y="1"/>
                    <a:pt x="508" y="57"/>
                    <a:pt x="384" y="181"/>
                  </a:cubicBezTo>
                  <a:cubicBezTo>
                    <a:pt x="1" y="564"/>
                    <a:pt x="275" y="1217"/>
                    <a:pt x="807" y="1217"/>
                  </a:cubicBezTo>
                  <a:cubicBezTo>
                    <a:pt x="810" y="1217"/>
                    <a:pt x="813" y="1217"/>
                    <a:pt x="815" y="1217"/>
                  </a:cubicBezTo>
                  <a:cubicBezTo>
                    <a:pt x="1154" y="1217"/>
                    <a:pt x="1426" y="945"/>
                    <a:pt x="1426" y="613"/>
                  </a:cubicBezTo>
                  <a:cubicBezTo>
                    <a:pt x="1426" y="245"/>
                    <a:pt x="1125" y="1"/>
                    <a:pt x="81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0"/>
            <p:cNvSpPr/>
            <p:nvPr/>
          </p:nvSpPr>
          <p:spPr>
            <a:xfrm>
              <a:off x="2644650" y="3896975"/>
              <a:ext cx="35700" cy="30575"/>
            </a:xfrm>
            <a:custGeom>
              <a:avLst/>
              <a:gdLst/>
              <a:ahLst/>
              <a:cxnLst/>
              <a:rect l="l" t="t" r="r" b="b"/>
              <a:pathLst>
                <a:path w="1428" h="1223" extrusionOk="0">
                  <a:moveTo>
                    <a:pt x="813" y="0"/>
                  </a:moveTo>
                  <a:cubicBezTo>
                    <a:pt x="663" y="0"/>
                    <a:pt x="510" y="56"/>
                    <a:pt x="385" y="180"/>
                  </a:cubicBezTo>
                  <a:cubicBezTo>
                    <a:pt x="0" y="572"/>
                    <a:pt x="279" y="1223"/>
                    <a:pt x="824" y="1223"/>
                  </a:cubicBezTo>
                  <a:cubicBezTo>
                    <a:pt x="1156" y="1223"/>
                    <a:pt x="1428" y="951"/>
                    <a:pt x="1428" y="612"/>
                  </a:cubicBezTo>
                  <a:cubicBezTo>
                    <a:pt x="1428" y="244"/>
                    <a:pt x="1127" y="0"/>
                    <a:pt x="81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0"/>
            <p:cNvSpPr/>
            <p:nvPr/>
          </p:nvSpPr>
          <p:spPr>
            <a:xfrm>
              <a:off x="2609725" y="3601900"/>
              <a:ext cx="80750" cy="69225"/>
            </a:xfrm>
            <a:custGeom>
              <a:avLst/>
              <a:gdLst/>
              <a:ahLst/>
              <a:cxnLst/>
              <a:rect l="l" t="t" r="r" b="b"/>
              <a:pathLst>
                <a:path w="3230" h="2769" extrusionOk="0">
                  <a:moveTo>
                    <a:pt x="1837" y="0"/>
                  </a:moveTo>
                  <a:cubicBezTo>
                    <a:pt x="1496" y="0"/>
                    <a:pt x="1148" y="127"/>
                    <a:pt x="866" y="412"/>
                  </a:cubicBezTo>
                  <a:cubicBezTo>
                    <a:pt x="0" y="1284"/>
                    <a:pt x="615" y="2768"/>
                    <a:pt x="1839" y="2768"/>
                  </a:cubicBezTo>
                  <a:cubicBezTo>
                    <a:pt x="1845" y="2768"/>
                    <a:pt x="1850" y="2768"/>
                    <a:pt x="1855" y="2768"/>
                  </a:cubicBezTo>
                  <a:cubicBezTo>
                    <a:pt x="2619" y="2768"/>
                    <a:pt x="3230" y="2151"/>
                    <a:pt x="3230" y="1387"/>
                  </a:cubicBezTo>
                  <a:cubicBezTo>
                    <a:pt x="3230" y="553"/>
                    <a:pt x="2547" y="0"/>
                    <a:pt x="1837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0"/>
            <p:cNvSpPr/>
            <p:nvPr/>
          </p:nvSpPr>
          <p:spPr>
            <a:xfrm>
              <a:off x="2730850" y="3601900"/>
              <a:ext cx="80800" cy="69400"/>
            </a:xfrm>
            <a:custGeom>
              <a:avLst/>
              <a:gdLst/>
              <a:ahLst/>
              <a:cxnLst/>
              <a:rect l="l" t="t" r="r" b="b"/>
              <a:pathLst>
                <a:path w="3232" h="2776" extrusionOk="0">
                  <a:moveTo>
                    <a:pt x="1838" y="0"/>
                  </a:moveTo>
                  <a:cubicBezTo>
                    <a:pt x="1497" y="0"/>
                    <a:pt x="1150" y="127"/>
                    <a:pt x="868" y="412"/>
                  </a:cubicBezTo>
                  <a:cubicBezTo>
                    <a:pt x="0" y="1286"/>
                    <a:pt x="619" y="2775"/>
                    <a:pt x="1849" y="2775"/>
                  </a:cubicBezTo>
                  <a:cubicBezTo>
                    <a:pt x="1852" y="2775"/>
                    <a:pt x="1854" y="2775"/>
                    <a:pt x="1857" y="2775"/>
                  </a:cubicBezTo>
                  <a:cubicBezTo>
                    <a:pt x="2614" y="2768"/>
                    <a:pt x="3231" y="2151"/>
                    <a:pt x="3231" y="1387"/>
                  </a:cubicBezTo>
                  <a:cubicBezTo>
                    <a:pt x="3231" y="553"/>
                    <a:pt x="2549" y="0"/>
                    <a:pt x="1838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0"/>
            <p:cNvSpPr/>
            <p:nvPr/>
          </p:nvSpPr>
          <p:spPr>
            <a:xfrm>
              <a:off x="2637175" y="3704400"/>
              <a:ext cx="150575" cy="144825"/>
            </a:xfrm>
            <a:custGeom>
              <a:avLst/>
              <a:gdLst/>
              <a:ahLst/>
              <a:cxnLst/>
              <a:rect l="l" t="t" r="r" b="b"/>
              <a:pathLst>
                <a:path w="6023" h="5793" extrusionOk="0">
                  <a:moveTo>
                    <a:pt x="3124" y="0"/>
                  </a:moveTo>
                  <a:cubicBezTo>
                    <a:pt x="2369" y="0"/>
                    <a:pt x="1627" y="297"/>
                    <a:pt x="1076" y="853"/>
                  </a:cubicBezTo>
                  <a:cubicBezTo>
                    <a:pt x="246" y="1683"/>
                    <a:pt x="1" y="2931"/>
                    <a:pt x="452" y="4013"/>
                  </a:cubicBezTo>
                  <a:cubicBezTo>
                    <a:pt x="908" y="5090"/>
                    <a:pt x="1956" y="5792"/>
                    <a:pt x="3124" y="5792"/>
                  </a:cubicBezTo>
                  <a:cubicBezTo>
                    <a:pt x="3130" y="5792"/>
                    <a:pt x="3135" y="5792"/>
                    <a:pt x="3141" y="5792"/>
                  </a:cubicBezTo>
                  <a:cubicBezTo>
                    <a:pt x="4734" y="5786"/>
                    <a:pt x="6022" y="4491"/>
                    <a:pt x="6022" y="2898"/>
                  </a:cubicBezTo>
                  <a:cubicBezTo>
                    <a:pt x="6022" y="1722"/>
                    <a:pt x="5312" y="667"/>
                    <a:pt x="4230" y="222"/>
                  </a:cubicBezTo>
                  <a:cubicBezTo>
                    <a:pt x="3872" y="73"/>
                    <a:pt x="3496" y="0"/>
                    <a:pt x="3124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0"/>
            <p:cNvSpPr/>
            <p:nvPr/>
          </p:nvSpPr>
          <p:spPr>
            <a:xfrm>
              <a:off x="2661850" y="3736550"/>
              <a:ext cx="93850" cy="80300"/>
            </a:xfrm>
            <a:custGeom>
              <a:avLst/>
              <a:gdLst/>
              <a:ahLst/>
              <a:cxnLst/>
              <a:rect l="l" t="t" r="r" b="b"/>
              <a:pathLst>
                <a:path w="3754" h="3212" extrusionOk="0">
                  <a:moveTo>
                    <a:pt x="2130" y="0"/>
                  </a:moveTo>
                  <a:cubicBezTo>
                    <a:pt x="1735" y="0"/>
                    <a:pt x="1332" y="147"/>
                    <a:pt x="1005" y="476"/>
                  </a:cubicBezTo>
                  <a:cubicBezTo>
                    <a:pt x="0" y="1488"/>
                    <a:pt x="714" y="3212"/>
                    <a:pt x="2138" y="3212"/>
                  </a:cubicBezTo>
                  <a:cubicBezTo>
                    <a:pt x="2143" y="3212"/>
                    <a:pt x="2148" y="3212"/>
                    <a:pt x="2154" y="3212"/>
                  </a:cubicBezTo>
                  <a:cubicBezTo>
                    <a:pt x="3037" y="3212"/>
                    <a:pt x="3754" y="2495"/>
                    <a:pt x="3747" y="1612"/>
                  </a:cubicBezTo>
                  <a:cubicBezTo>
                    <a:pt x="3747" y="642"/>
                    <a:pt x="2955" y="0"/>
                    <a:pt x="213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0"/>
            <p:cNvSpPr/>
            <p:nvPr/>
          </p:nvSpPr>
          <p:spPr>
            <a:xfrm>
              <a:off x="2668550" y="3736925"/>
              <a:ext cx="82350" cy="75275"/>
            </a:xfrm>
            <a:custGeom>
              <a:avLst/>
              <a:gdLst/>
              <a:ahLst/>
              <a:cxnLst/>
              <a:rect l="l" t="t" r="r" b="b"/>
              <a:pathLst>
                <a:path w="3294" h="3011" extrusionOk="0">
                  <a:moveTo>
                    <a:pt x="1883" y="1"/>
                  </a:moveTo>
                  <a:cubicBezTo>
                    <a:pt x="1478" y="1"/>
                    <a:pt x="1069" y="154"/>
                    <a:pt x="751" y="475"/>
                  </a:cubicBezTo>
                  <a:cubicBezTo>
                    <a:pt x="0" y="1231"/>
                    <a:pt x="186" y="2506"/>
                    <a:pt x="1136" y="3011"/>
                  </a:cubicBezTo>
                  <a:cubicBezTo>
                    <a:pt x="1010" y="2778"/>
                    <a:pt x="943" y="2513"/>
                    <a:pt x="943" y="2254"/>
                  </a:cubicBezTo>
                  <a:cubicBezTo>
                    <a:pt x="937" y="1364"/>
                    <a:pt x="1654" y="647"/>
                    <a:pt x="2537" y="647"/>
                  </a:cubicBezTo>
                  <a:cubicBezTo>
                    <a:pt x="2802" y="647"/>
                    <a:pt x="3061" y="714"/>
                    <a:pt x="3293" y="840"/>
                  </a:cubicBezTo>
                  <a:cubicBezTo>
                    <a:pt x="2997" y="293"/>
                    <a:pt x="2444" y="1"/>
                    <a:pt x="18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0"/>
            <p:cNvSpPr/>
            <p:nvPr/>
          </p:nvSpPr>
          <p:spPr>
            <a:xfrm>
              <a:off x="2636350" y="3616825"/>
              <a:ext cx="39525" cy="39700"/>
            </a:xfrm>
            <a:custGeom>
              <a:avLst/>
              <a:gdLst/>
              <a:ahLst/>
              <a:cxnLst/>
              <a:rect l="l" t="t" r="r" b="b"/>
              <a:pathLst>
                <a:path w="1581" h="1588" extrusionOk="0">
                  <a:moveTo>
                    <a:pt x="790" y="0"/>
                  </a:moveTo>
                  <a:cubicBezTo>
                    <a:pt x="359" y="0"/>
                    <a:pt x="0" y="352"/>
                    <a:pt x="0" y="790"/>
                  </a:cubicBezTo>
                  <a:cubicBezTo>
                    <a:pt x="0" y="1229"/>
                    <a:pt x="359" y="1587"/>
                    <a:pt x="790" y="1587"/>
                  </a:cubicBezTo>
                  <a:cubicBezTo>
                    <a:pt x="1229" y="1587"/>
                    <a:pt x="1581" y="1229"/>
                    <a:pt x="1581" y="790"/>
                  </a:cubicBezTo>
                  <a:cubicBezTo>
                    <a:pt x="1581" y="352"/>
                    <a:pt x="1229" y="0"/>
                    <a:pt x="79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0"/>
            <p:cNvSpPr/>
            <p:nvPr/>
          </p:nvSpPr>
          <p:spPr>
            <a:xfrm>
              <a:off x="2757525" y="3616825"/>
              <a:ext cx="39350" cy="39700"/>
            </a:xfrm>
            <a:custGeom>
              <a:avLst/>
              <a:gdLst/>
              <a:ahLst/>
              <a:cxnLst/>
              <a:rect l="l" t="t" r="r" b="b"/>
              <a:pathLst>
                <a:path w="1574" h="1588" extrusionOk="0">
                  <a:moveTo>
                    <a:pt x="790" y="0"/>
                  </a:moveTo>
                  <a:cubicBezTo>
                    <a:pt x="352" y="0"/>
                    <a:pt x="0" y="352"/>
                    <a:pt x="0" y="790"/>
                  </a:cubicBezTo>
                  <a:cubicBezTo>
                    <a:pt x="0" y="1229"/>
                    <a:pt x="352" y="1587"/>
                    <a:pt x="790" y="1587"/>
                  </a:cubicBezTo>
                  <a:cubicBezTo>
                    <a:pt x="1222" y="1587"/>
                    <a:pt x="1573" y="1229"/>
                    <a:pt x="1573" y="790"/>
                  </a:cubicBezTo>
                  <a:cubicBezTo>
                    <a:pt x="1573" y="352"/>
                    <a:pt x="1222" y="0"/>
                    <a:pt x="79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0"/>
            <p:cNvSpPr/>
            <p:nvPr/>
          </p:nvSpPr>
          <p:spPr>
            <a:xfrm>
              <a:off x="2632200" y="3616925"/>
              <a:ext cx="42175" cy="38100"/>
            </a:xfrm>
            <a:custGeom>
              <a:avLst/>
              <a:gdLst/>
              <a:ahLst/>
              <a:cxnLst/>
              <a:rect l="l" t="t" r="r" b="b"/>
              <a:pathLst>
                <a:path w="1687" h="1524" extrusionOk="0">
                  <a:moveTo>
                    <a:pt x="957" y="0"/>
                  </a:moveTo>
                  <a:cubicBezTo>
                    <a:pt x="758" y="0"/>
                    <a:pt x="556" y="75"/>
                    <a:pt x="399" y="235"/>
                  </a:cubicBezTo>
                  <a:cubicBezTo>
                    <a:pt x="0" y="634"/>
                    <a:pt x="140" y="1311"/>
                    <a:pt x="658" y="1523"/>
                  </a:cubicBezTo>
                  <a:cubicBezTo>
                    <a:pt x="625" y="1424"/>
                    <a:pt x="605" y="1324"/>
                    <a:pt x="605" y="1225"/>
                  </a:cubicBezTo>
                  <a:cubicBezTo>
                    <a:pt x="605" y="786"/>
                    <a:pt x="956" y="435"/>
                    <a:pt x="1395" y="428"/>
                  </a:cubicBezTo>
                  <a:cubicBezTo>
                    <a:pt x="1494" y="428"/>
                    <a:pt x="1594" y="448"/>
                    <a:pt x="1687" y="488"/>
                  </a:cubicBezTo>
                  <a:cubicBezTo>
                    <a:pt x="1558" y="175"/>
                    <a:pt x="1260" y="0"/>
                    <a:pt x="95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0"/>
            <p:cNvSpPr/>
            <p:nvPr/>
          </p:nvSpPr>
          <p:spPr>
            <a:xfrm>
              <a:off x="2753375" y="3617000"/>
              <a:ext cx="42175" cy="38025"/>
            </a:xfrm>
            <a:custGeom>
              <a:avLst/>
              <a:gdLst/>
              <a:ahLst/>
              <a:cxnLst/>
              <a:rect l="l" t="t" r="r" b="b"/>
              <a:pathLst>
                <a:path w="1687" h="1521" extrusionOk="0">
                  <a:moveTo>
                    <a:pt x="950" y="0"/>
                  </a:moveTo>
                  <a:cubicBezTo>
                    <a:pt x="750" y="0"/>
                    <a:pt x="549" y="75"/>
                    <a:pt x="392" y="232"/>
                  </a:cubicBezTo>
                  <a:cubicBezTo>
                    <a:pt x="0" y="631"/>
                    <a:pt x="133" y="1308"/>
                    <a:pt x="657" y="1520"/>
                  </a:cubicBezTo>
                  <a:cubicBezTo>
                    <a:pt x="617" y="1427"/>
                    <a:pt x="598" y="1328"/>
                    <a:pt x="598" y="1222"/>
                  </a:cubicBezTo>
                  <a:cubicBezTo>
                    <a:pt x="598" y="783"/>
                    <a:pt x="949" y="432"/>
                    <a:pt x="1388" y="432"/>
                  </a:cubicBezTo>
                  <a:cubicBezTo>
                    <a:pt x="1487" y="432"/>
                    <a:pt x="1593" y="452"/>
                    <a:pt x="1686" y="491"/>
                  </a:cubicBezTo>
                  <a:cubicBezTo>
                    <a:pt x="1554" y="174"/>
                    <a:pt x="1254" y="0"/>
                    <a:pt x="95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0"/>
            <p:cNvSpPr/>
            <p:nvPr/>
          </p:nvSpPr>
          <p:spPr>
            <a:xfrm>
              <a:off x="2604800" y="3574825"/>
              <a:ext cx="18300" cy="18450"/>
            </a:xfrm>
            <a:custGeom>
              <a:avLst/>
              <a:gdLst/>
              <a:ahLst/>
              <a:cxnLst/>
              <a:rect l="l" t="t" r="r" b="b"/>
              <a:pathLst>
                <a:path w="732" h="738" extrusionOk="0">
                  <a:moveTo>
                    <a:pt x="366" y="1"/>
                  </a:moveTo>
                  <a:cubicBezTo>
                    <a:pt x="167" y="1"/>
                    <a:pt x="1" y="167"/>
                    <a:pt x="1" y="366"/>
                  </a:cubicBezTo>
                  <a:cubicBezTo>
                    <a:pt x="1" y="572"/>
                    <a:pt x="167" y="738"/>
                    <a:pt x="366" y="738"/>
                  </a:cubicBezTo>
                  <a:cubicBezTo>
                    <a:pt x="572" y="738"/>
                    <a:pt x="731" y="572"/>
                    <a:pt x="731" y="366"/>
                  </a:cubicBezTo>
                  <a:cubicBezTo>
                    <a:pt x="731" y="167"/>
                    <a:pt x="572" y="1"/>
                    <a:pt x="3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0"/>
            <p:cNvSpPr/>
            <p:nvPr/>
          </p:nvSpPr>
          <p:spPr>
            <a:xfrm>
              <a:off x="2811625" y="3575325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66" y="1"/>
                  </a:moveTo>
                  <a:cubicBezTo>
                    <a:pt x="166" y="1"/>
                    <a:pt x="0" y="167"/>
                    <a:pt x="0" y="372"/>
                  </a:cubicBezTo>
                  <a:cubicBezTo>
                    <a:pt x="0" y="572"/>
                    <a:pt x="166" y="738"/>
                    <a:pt x="366" y="738"/>
                  </a:cubicBezTo>
                  <a:cubicBezTo>
                    <a:pt x="571" y="738"/>
                    <a:pt x="731" y="572"/>
                    <a:pt x="731" y="372"/>
                  </a:cubicBezTo>
                  <a:cubicBezTo>
                    <a:pt x="731" y="167"/>
                    <a:pt x="571" y="1"/>
                    <a:pt x="3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0"/>
            <p:cNvSpPr/>
            <p:nvPr/>
          </p:nvSpPr>
          <p:spPr>
            <a:xfrm>
              <a:off x="2604650" y="3958400"/>
              <a:ext cx="18450" cy="18450"/>
            </a:xfrm>
            <a:custGeom>
              <a:avLst/>
              <a:gdLst/>
              <a:ahLst/>
              <a:cxnLst/>
              <a:rect l="l" t="t" r="r" b="b"/>
              <a:pathLst>
                <a:path w="738" h="738" extrusionOk="0">
                  <a:moveTo>
                    <a:pt x="365" y="1"/>
                  </a:moveTo>
                  <a:cubicBezTo>
                    <a:pt x="166" y="1"/>
                    <a:pt x="0" y="167"/>
                    <a:pt x="0" y="366"/>
                  </a:cubicBezTo>
                  <a:cubicBezTo>
                    <a:pt x="0" y="572"/>
                    <a:pt x="166" y="738"/>
                    <a:pt x="365" y="738"/>
                  </a:cubicBezTo>
                  <a:cubicBezTo>
                    <a:pt x="571" y="738"/>
                    <a:pt x="737" y="572"/>
                    <a:pt x="737" y="366"/>
                  </a:cubicBezTo>
                  <a:cubicBezTo>
                    <a:pt x="737" y="167"/>
                    <a:pt x="571" y="1"/>
                    <a:pt x="3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0"/>
            <p:cNvSpPr/>
            <p:nvPr/>
          </p:nvSpPr>
          <p:spPr>
            <a:xfrm>
              <a:off x="2811450" y="3958900"/>
              <a:ext cx="18450" cy="18450"/>
            </a:xfrm>
            <a:custGeom>
              <a:avLst/>
              <a:gdLst/>
              <a:ahLst/>
              <a:cxnLst/>
              <a:rect l="l" t="t" r="r" b="b"/>
              <a:pathLst>
                <a:path w="738" h="738" extrusionOk="0">
                  <a:moveTo>
                    <a:pt x="366" y="1"/>
                  </a:moveTo>
                  <a:cubicBezTo>
                    <a:pt x="167" y="1"/>
                    <a:pt x="1" y="167"/>
                    <a:pt x="1" y="372"/>
                  </a:cubicBezTo>
                  <a:cubicBezTo>
                    <a:pt x="1" y="572"/>
                    <a:pt x="167" y="738"/>
                    <a:pt x="366" y="738"/>
                  </a:cubicBezTo>
                  <a:cubicBezTo>
                    <a:pt x="572" y="738"/>
                    <a:pt x="738" y="572"/>
                    <a:pt x="738" y="372"/>
                  </a:cubicBezTo>
                  <a:cubicBezTo>
                    <a:pt x="738" y="167"/>
                    <a:pt x="572" y="1"/>
                    <a:pt x="3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8" name="Google Shape;7448;p50"/>
          <p:cNvGrpSpPr/>
          <p:nvPr/>
        </p:nvGrpSpPr>
        <p:grpSpPr>
          <a:xfrm>
            <a:off x="6113944" y="1887525"/>
            <a:ext cx="469900" cy="287150"/>
            <a:chOff x="5422975" y="1680200"/>
            <a:chExt cx="469900" cy="287150"/>
          </a:xfrm>
        </p:grpSpPr>
        <p:sp>
          <p:nvSpPr>
            <p:cNvPr id="7449" name="Google Shape;7449;p50"/>
            <p:cNvSpPr/>
            <p:nvPr/>
          </p:nvSpPr>
          <p:spPr>
            <a:xfrm>
              <a:off x="5422975" y="1681025"/>
              <a:ext cx="178950" cy="285350"/>
            </a:xfrm>
            <a:custGeom>
              <a:avLst/>
              <a:gdLst/>
              <a:ahLst/>
              <a:cxnLst/>
              <a:rect l="l" t="t" r="r" b="b"/>
              <a:pathLst>
                <a:path w="7158" h="11414" extrusionOk="0">
                  <a:moveTo>
                    <a:pt x="6215" y="1"/>
                  </a:moveTo>
                  <a:lnTo>
                    <a:pt x="5903" y="14"/>
                  </a:lnTo>
                  <a:cubicBezTo>
                    <a:pt x="4455" y="87"/>
                    <a:pt x="3088" y="718"/>
                    <a:pt x="2092" y="1773"/>
                  </a:cubicBezTo>
                  <a:cubicBezTo>
                    <a:pt x="0" y="3977"/>
                    <a:pt x="0" y="7430"/>
                    <a:pt x="2092" y="9634"/>
                  </a:cubicBezTo>
                  <a:cubicBezTo>
                    <a:pt x="3088" y="10689"/>
                    <a:pt x="4455" y="11320"/>
                    <a:pt x="5903" y="11400"/>
                  </a:cubicBezTo>
                  <a:lnTo>
                    <a:pt x="6215" y="11413"/>
                  </a:lnTo>
                  <a:lnTo>
                    <a:pt x="7158" y="11413"/>
                  </a:lnTo>
                  <a:lnTo>
                    <a:pt x="6998" y="3426"/>
                  </a:lnTo>
                  <a:lnTo>
                    <a:pt x="6998" y="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0"/>
            <p:cNvSpPr/>
            <p:nvPr/>
          </p:nvSpPr>
          <p:spPr>
            <a:xfrm>
              <a:off x="5467450" y="1711075"/>
              <a:ext cx="118550" cy="222750"/>
            </a:xfrm>
            <a:custGeom>
              <a:avLst/>
              <a:gdLst/>
              <a:ahLst/>
              <a:cxnLst/>
              <a:rect l="l" t="t" r="r" b="b"/>
              <a:pathLst>
                <a:path w="4742" h="8910" extrusionOk="0">
                  <a:moveTo>
                    <a:pt x="4396" y="0"/>
                  </a:moveTo>
                  <a:cubicBezTo>
                    <a:pt x="1959" y="33"/>
                    <a:pt x="1" y="2018"/>
                    <a:pt x="1" y="4448"/>
                  </a:cubicBezTo>
                  <a:cubicBezTo>
                    <a:pt x="1" y="6885"/>
                    <a:pt x="1959" y="8870"/>
                    <a:pt x="4396" y="8903"/>
                  </a:cubicBezTo>
                  <a:lnTo>
                    <a:pt x="4396" y="8910"/>
                  </a:lnTo>
                  <a:cubicBezTo>
                    <a:pt x="4741" y="8890"/>
                    <a:pt x="4741" y="8372"/>
                    <a:pt x="4396" y="8352"/>
                  </a:cubicBezTo>
                  <a:cubicBezTo>
                    <a:pt x="2238" y="8352"/>
                    <a:pt x="492" y="6606"/>
                    <a:pt x="492" y="4455"/>
                  </a:cubicBezTo>
                  <a:cubicBezTo>
                    <a:pt x="492" y="2297"/>
                    <a:pt x="2238" y="551"/>
                    <a:pt x="4396" y="551"/>
                  </a:cubicBezTo>
                  <a:cubicBezTo>
                    <a:pt x="4741" y="531"/>
                    <a:pt x="4741" y="20"/>
                    <a:pt x="43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0"/>
            <p:cNvSpPr/>
            <p:nvPr/>
          </p:nvSpPr>
          <p:spPr>
            <a:xfrm>
              <a:off x="5546800" y="1681200"/>
              <a:ext cx="55125" cy="285325"/>
            </a:xfrm>
            <a:custGeom>
              <a:avLst/>
              <a:gdLst/>
              <a:ahLst/>
              <a:cxnLst/>
              <a:rect l="l" t="t" r="r" b="b"/>
              <a:pathLst>
                <a:path w="2205" h="11413" extrusionOk="0">
                  <a:moveTo>
                    <a:pt x="1262" y="0"/>
                  </a:moveTo>
                  <a:lnTo>
                    <a:pt x="950" y="13"/>
                  </a:lnTo>
                  <a:cubicBezTo>
                    <a:pt x="631" y="27"/>
                    <a:pt x="312" y="73"/>
                    <a:pt x="0" y="146"/>
                  </a:cubicBezTo>
                  <a:lnTo>
                    <a:pt x="0" y="11267"/>
                  </a:lnTo>
                  <a:cubicBezTo>
                    <a:pt x="312" y="11333"/>
                    <a:pt x="631" y="11380"/>
                    <a:pt x="950" y="11393"/>
                  </a:cubicBezTo>
                  <a:lnTo>
                    <a:pt x="1262" y="11413"/>
                  </a:lnTo>
                  <a:lnTo>
                    <a:pt x="2205" y="11413"/>
                  </a:lnTo>
                  <a:lnTo>
                    <a:pt x="2045" y="3419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0"/>
            <p:cNvSpPr/>
            <p:nvPr/>
          </p:nvSpPr>
          <p:spPr>
            <a:xfrm>
              <a:off x="5431600" y="1755725"/>
              <a:ext cx="93300" cy="136125"/>
            </a:xfrm>
            <a:custGeom>
              <a:avLst/>
              <a:gdLst/>
              <a:ahLst/>
              <a:cxnLst/>
              <a:rect l="l" t="t" r="r" b="b"/>
              <a:pathLst>
                <a:path w="3732" h="5445" extrusionOk="0">
                  <a:moveTo>
                    <a:pt x="857" y="0"/>
                  </a:moveTo>
                  <a:lnTo>
                    <a:pt x="718" y="306"/>
                  </a:lnTo>
                  <a:cubicBezTo>
                    <a:pt x="1" y="1839"/>
                    <a:pt x="1" y="3605"/>
                    <a:pt x="718" y="5139"/>
                  </a:cubicBezTo>
                  <a:lnTo>
                    <a:pt x="857" y="5444"/>
                  </a:lnTo>
                  <a:lnTo>
                    <a:pt x="3732" y="3539"/>
                  </a:lnTo>
                  <a:lnTo>
                    <a:pt x="3672" y="3333"/>
                  </a:lnTo>
                  <a:cubicBezTo>
                    <a:pt x="3566" y="2935"/>
                    <a:pt x="3566" y="2510"/>
                    <a:pt x="3672" y="2111"/>
                  </a:cubicBezTo>
                  <a:lnTo>
                    <a:pt x="3732" y="1906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0"/>
            <p:cNvSpPr/>
            <p:nvPr/>
          </p:nvSpPr>
          <p:spPr>
            <a:xfrm>
              <a:off x="5462300" y="1772475"/>
              <a:ext cx="28750" cy="101775"/>
            </a:xfrm>
            <a:custGeom>
              <a:avLst/>
              <a:gdLst/>
              <a:ahLst/>
              <a:cxnLst/>
              <a:rect l="l" t="t" r="r" b="b"/>
              <a:pathLst>
                <a:path w="1150" h="4071" extrusionOk="0">
                  <a:moveTo>
                    <a:pt x="645" y="1"/>
                  </a:moveTo>
                  <a:lnTo>
                    <a:pt x="645" y="1"/>
                  </a:lnTo>
                  <a:cubicBezTo>
                    <a:pt x="1" y="1282"/>
                    <a:pt x="21" y="2802"/>
                    <a:pt x="685" y="4070"/>
                  </a:cubicBezTo>
                  <a:lnTo>
                    <a:pt x="1150" y="3765"/>
                  </a:lnTo>
                  <a:cubicBezTo>
                    <a:pt x="871" y="3221"/>
                    <a:pt x="725" y="2610"/>
                    <a:pt x="725" y="1992"/>
                  </a:cubicBezTo>
                  <a:cubicBezTo>
                    <a:pt x="725" y="1408"/>
                    <a:pt x="851" y="831"/>
                    <a:pt x="1110" y="306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0"/>
            <p:cNvSpPr/>
            <p:nvPr/>
          </p:nvSpPr>
          <p:spPr>
            <a:xfrm>
              <a:off x="5520725" y="1765500"/>
              <a:ext cx="75050" cy="116375"/>
            </a:xfrm>
            <a:custGeom>
              <a:avLst/>
              <a:gdLst/>
              <a:ahLst/>
              <a:cxnLst/>
              <a:rect l="l" t="t" r="r" b="b"/>
              <a:pathLst>
                <a:path w="3002" h="4655" extrusionOk="0">
                  <a:moveTo>
                    <a:pt x="2305" y="1"/>
                  </a:moveTo>
                  <a:lnTo>
                    <a:pt x="1973" y="47"/>
                  </a:lnTo>
                  <a:cubicBezTo>
                    <a:pt x="837" y="213"/>
                    <a:pt x="1" y="1183"/>
                    <a:pt x="1" y="2331"/>
                  </a:cubicBezTo>
                  <a:cubicBezTo>
                    <a:pt x="1" y="3473"/>
                    <a:pt x="837" y="4442"/>
                    <a:pt x="1973" y="4608"/>
                  </a:cubicBezTo>
                  <a:lnTo>
                    <a:pt x="2305" y="4655"/>
                  </a:lnTo>
                  <a:lnTo>
                    <a:pt x="3002" y="4655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0"/>
            <p:cNvSpPr/>
            <p:nvPr/>
          </p:nvSpPr>
          <p:spPr>
            <a:xfrm>
              <a:off x="5546800" y="1765500"/>
              <a:ext cx="48975" cy="116550"/>
            </a:xfrm>
            <a:custGeom>
              <a:avLst/>
              <a:gdLst/>
              <a:ahLst/>
              <a:cxnLst/>
              <a:rect l="l" t="t" r="r" b="b"/>
              <a:pathLst>
                <a:path w="1959" h="4662" extrusionOk="0">
                  <a:moveTo>
                    <a:pt x="1255" y="1"/>
                  </a:moveTo>
                  <a:lnTo>
                    <a:pt x="923" y="47"/>
                  </a:lnTo>
                  <a:cubicBezTo>
                    <a:pt x="591" y="94"/>
                    <a:pt x="279" y="213"/>
                    <a:pt x="0" y="393"/>
                  </a:cubicBezTo>
                  <a:lnTo>
                    <a:pt x="0" y="4263"/>
                  </a:lnTo>
                  <a:cubicBezTo>
                    <a:pt x="279" y="4449"/>
                    <a:pt x="591" y="4569"/>
                    <a:pt x="923" y="4615"/>
                  </a:cubicBezTo>
                  <a:lnTo>
                    <a:pt x="1255" y="4661"/>
                  </a:lnTo>
                  <a:lnTo>
                    <a:pt x="1959" y="4661"/>
                  </a:lnTo>
                  <a:lnTo>
                    <a:pt x="1959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0"/>
            <p:cNvSpPr/>
            <p:nvPr/>
          </p:nvSpPr>
          <p:spPr>
            <a:xfrm>
              <a:off x="5555750" y="1802025"/>
              <a:ext cx="43175" cy="43500"/>
            </a:xfrm>
            <a:custGeom>
              <a:avLst/>
              <a:gdLst/>
              <a:ahLst/>
              <a:cxnLst/>
              <a:rect l="l" t="t" r="r" b="b"/>
              <a:pathLst>
                <a:path w="1727" h="1740" extrusionOk="0">
                  <a:moveTo>
                    <a:pt x="864" y="0"/>
                  </a:moveTo>
                  <a:cubicBezTo>
                    <a:pt x="386" y="0"/>
                    <a:pt x="1" y="385"/>
                    <a:pt x="1" y="870"/>
                  </a:cubicBezTo>
                  <a:cubicBezTo>
                    <a:pt x="1" y="1348"/>
                    <a:pt x="386" y="1740"/>
                    <a:pt x="864" y="1740"/>
                  </a:cubicBezTo>
                  <a:cubicBezTo>
                    <a:pt x="1342" y="1740"/>
                    <a:pt x="1727" y="1348"/>
                    <a:pt x="1727" y="870"/>
                  </a:cubicBezTo>
                  <a:cubicBezTo>
                    <a:pt x="1727" y="385"/>
                    <a:pt x="1342" y="0"/>
                    <a:pt x="8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0"/>
            <p:cNvSpPr/>
            <p:nvPr/>
          </p:nvSpPr>
          <p:spPr>
            <a:xfrm>
              <a:off x="5577325" y="1680200"/>
              <a:ext cx="315550" cy="287150"/>
            </a:xfrm>
            <a:custGeom>
              <a:avLst/>
              <a:gdLst/>
              <a:ahLst/>
              <a:cxnLst/>
              <a:rect l="l" t="t" r="r" b="b"/>
              <a:pathLst>
                <a:path w="12622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11905" y="11486"/>
                  </a:lnTo>
                  <a:cubicBezTo>
                    <a:pt x="12303" y="11486"/>
                    <a:pt x="12622" y="11161"/>
                    <a:pt x="12622" y="10762"/>
                  </a:cubicBezTo>
                  <a:lnTo>
                    <a:pt x="12622" y="724"/>
                  </a:lnTo>
                  <a:cubicBezTo>
                    <a:pt x="12622" y="326"/>
                    <a:pt x="12303" y="0"/>
                    <a:pt x="11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0"/>
            <p:cNvSpPr/>
            <p:nvPr/>
          </p:nvSpPr>
          <p:spPr>
            <a:xfrm>
              <a:off x="5577325" y="1680200"/>
              <a:ext cx="82850" cy="287150"/>
            </a:xfrm>
            <a:custGeom>
              <a:avLst/>
              <a:gdLst/>
              <a:ahLst/>
              <a:cxnLst/>
              <a:rect l="l" t="t" r="r" b="b"/>
              <a:pathLst>
                <a:path w="3314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3314" y="11486"/>
                  </a:lnTo>
                  <a:cubicBezTo>
                    <a:pt x="2869" y="11486"/>
                    <a:pt x="2511" y="11121"/>
                    <a:pt x="2511" y="10676"/>
                  </a:cubicBezTo>
                  <a:lnTo>
                    <a:pt x="2511" y="810"/>
                  </a:lnTo>
                  <a:cubicBezTo>
                    <a:pt x="2511" y="359"/>
                    <a:pt x="2869" y="0"/>
                    <a:pt x="331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9" name="Google Shape;7459;p50"/>
          <p:cNvGrpSpPr/>
          <p:nvPr/>
        </p:nvGrpSpPr>
        <p:grpSpPr>
          <a:xfrm>
            <a:off x="3181758" y="1859950"/>
            <a:ext cx="456975" cy="314725"/>
            <a:chOff x="2496425" y="1666425"/>
            <a:chExt cx="456975" cy="314725"/>
          </a:xfrm>
        </p:grpSpPr>
        <p:sp>
          <p:nvSpPr>
            <p:cNvPr id="7460" name="Google Shape;7460;p50"/>
            <p:cNvSpPr/>
            <p:nvPr/>
          </p:nvSpPr>
          <p:spPr>
            <a:xfrm>
              <a:off x="2496425" y="1666425"/>
              <a:ext cx="456975" cy="112725"/>
            </a:xfrm>
            <a:custGeom>
              <a:avLst/>
              <a:gdLst/>
              <a:ahLst/>
              <a:cxnLst/>
              <a:rect l="l" t="t" r="r" b="b"/>
              <a:pathLst>
                <a:path w="18279" h="4509" extrusionOk="0">
                  <a:moveTo>
                    <a:pt x="890" y="0"/>
                  </a:moveTo>
                  <a:cubicBezTo>
                    <a:pt x="399" y="0"/>
                    <a:pt x="1" y="399"/>
                    <a:pt x="7" y="890"/>
                  </a:cubicBezTo>
                  <a:lnTo>
                    <a:pt x="7" y="4502"/>
                  </a:lnTo>
                  <a:lnTo>
                    <a:pt x="18272" y="4508"/>
                  </a:lnTo>
                  <a:lnTo>
                    <a:pt x="18272" y="897"/>
                  </a:lnTo>
                  <a:cubicBezTo>
                    <a:pt x="18278" y="405"/>
                    <a:pt x="17880" y="7"/>
                    <a:pt x="17389" y="7"/>
                  </a:cubicBezTo>
                  <a:lnTo>
                    <a:pt x="8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0"/>
            <p:cNvSpPr/>
            <p:nvPr/>
          </p:nvSpPr>
          <p:spPr>
            <a:xfrm>
              <a:off x="2830550" y="1677625"/>
              <a:ext cx="47650" cy="48075"/>
            </a:xfrm>
            <a:custGeom>
              <a:avLst/>
              <a:gdLst/>
              <a:ahLst/>
              <a:cxnLst/>
              <a:rect l="l" t="t" r="r" b="b"/>
              <a:pathLst>
                <a:path w="1906" h="1923" extrusionOk="0">
                  <a:moveTo>
                    <a:pt x="953" y="0"/>
                  </a:moveTo>
                  <a:cubicBezTo>
                    <a:pt x="810" y="0"/>
                    <a:pt x="667" y="97"/>
                    <a:pt x="677" y="289"/>
                  </a:cubicBezTo>
                  <a:lnTo>
                    <a:pt x="677" y="615"/>
                  </a:lnTo>
                  <a:cubicBezTo>
                    <a:pt x="0" y="913"/>
                    <a:pt x="213" y="1922"/>
                    <a:pt x="950" y="1922"/>
                  </a:cubicBezTo>
                  <a:cubicBezTo>
                    <a:pt x="1693" y="1922"/>
                    <a:pt x="1906" y="913"/>
                    <a:pt x="1228" y="615"/>
                  </a:cubicBezTo>
                  <a:lnTo>
                    <a:pt x="1228" y="289"/>
                  </a:lnTo>
                  <a:cubicBezTo>
                    <a:pt x="1238" y="97"/>
                    <a:pt x="1096" y="0"/>
                    <a:pt x="9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0"/>
            <p:cNvSpPr/>
            <p:nvPr/>
          </p:nvSpPr>
          <p:spPr>
            <a:xfrm>
              <a:off x="2496600" y="1666425"/>
              <a:ext cx="64425" cy="112550"/>
            </a:xfrm>
            <a:custGeom>
              <a:avLst/>
              <a:gdLst/>
              <a:ahLst/>
              <a:cxnLst/>
              <a:rect l="l" t="t" r="r" b="b"/>
              <a:pathLst>
                <a:path w="2577" h="4502" extrusionOk="0">
                  <a:moveTo>
                    <a:pt x="883" y="0"/>
                  </a:moveTo>
                  <a:cubicBezTo>
                    <a:pt x="392" y="0"/>
                    <a:pt x="0" y="399"/>
                    <a:pt x="0" y="890"/>
                  </a:cubicBezTo>
                  <a:lnTo>
                    <a:pt x="0" y="4502"/>
                  </a:lnTo>
                  <a:lnTo>
                    <a:pt x="1687" y="4502"/>
                  </a:lnTo>
                  <a:lnTo>
                    <a:pt x="1687" y="890"/>
                  </a:lnTo>
                  <a:cubicBezTo>
                    <a:pt x="1687" y="399"/>
                    <a:pt x="2085" y="0"/>
                    <a:pt x="25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0"/>
            <p:cNvSpPr/>
            <p:nvPr/>
          </p:nvSpPr>
          <p:spPr>
            <a:xfrm>
              <a:off x="2568950" y="1686675"/>
              <a:ext cx="25750" cy="22250"/>
            </a:xfrm>
            <a:custGeom>
              <a:avLst/>
              <a:gdLst/>
              <a:ahLst/>
              <a:cxnLst/>
              <a:rect l="l" t="t" r="r" b="b"/>
              <a:pathLst>
                <a:path w="1030" h="890" extrusionOk="0">
                  <a:moveTo>
                    <a:pt x="306" y="0"/>
                  </a:moveTo>
                  <a:cubicBezTo>
                    <a:pt x="140" y="7"/>
                    <a:pt x="1" y="140"/>
                    <a:pt x="1" y="306"/>
                  </a:cubicBezTo>
                  <a:lnTo>
                    <a:pt x="1" y="584"/>
                  </a:lnTo>
                  <a:cubicBezTo>
                    <a:pt x="1" y="750"/>
                    <a:pt x="140" y="890"/>
                    <a:pt x="306" y="890"/>
                  </a:cubicBezTo>
                  <a:lnTo>
                    <a:pt x="725" y="890"/>
                  </a:lnTo>
                  <a:cubicBezTo>
                    <a:pt x="891" y="890"/>
                    <a:pt x="1030" y="750"/>
                    <a:pt x="1030" y="584"/>
                  </a:cubicBezTo>
                  <a:lnTo>
                    <a:pt x="1030" y="306"/>
                  </a:lnTo>
                  <a:cubicBezTo>
                    <a:pt x="1030" y="140"/>
                    <a:pt x="897" y="0"/>
                    <a:pt x="7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0"/>
            <p:cNvSpPr/>
            <p:nvPr/>
          </p:nvSpPr>
          <p:spPr>
            <a:xfrm>
              <a:off x="2496425" y="1762525"/>
              <a:ext cx="456800" cy="218625"/>
            </a:xfrm>
            <a:custGeom>
              <a:avLst/>
              <a:gdLst/>
              <a:ahLst/>
              <a:cxnLst/>
              <a:rect l="l" t="t" r="r" b="b"/>
              <a:pathLst>
                <a:path w="18272" h="8745" extrusionOk="0">
                  <a:moveTo>
                    <a:pt x="7" y="0"/>
                  </a:moveTo>
                  <a:lnTo>
                    <a:pt x="7" y="7854"/>
                  </a:lnTo>
                  <a:cubicBezTo>
                    <a:pt x="1" y="8339"/>
                    <a:pt x="399" y="8737"/>
                    <a:pt x="890" y="8744"/>
                  </a:cubicBezTo>
                  <a:lnTo>
                    <a:pt x="17389" y="8744"/>
                  </a:lnTo>
                  <a:cubicBezTo>
                    <a:pt x="17880" y="8744"/>
                    <a:pt x="18272" y="8346"/>
                    <a:pt x="18272" y="7854"/>
                  </a:cubicBezTo>
                  <a:lnTo>
                    <a:pt x="18272" y="7"/>
                  </a:lnTo>
                  <a:lnTo>
                    <a:pt x="15981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0"/>
            <p:cNvSpPr/>
            <p:nvPr/>
          </p:nvSpPr>
          <p:spPr>
            <a:xfrm>
              <a:off x="2688125" y="1905350"/>
              <a:ext cx="34050" cy="65250"/>
            </a:xfrm>
            <a:custGeom>
              <a:avLst/>
              <a:gdLst/>
              <a:ahLst/>
              <a:cxnLst/>
              <a:rect l="l" t="t" r="r" b="b"/>
              <a:pathLst>
                <a:path w="1362" h="2610" extrusionOk="0">
                  <a:moveTo>
                    <a:pt x="681" y="0"/>
                  </a:moveTo>
                  <a:cubicBezTo>
                    <a:pt x="539" y="0"/>
                    <a:pt x="396" y="97"/>
                    <a:pt x="406" y="289"/>
                  </a:cubicBezTo>
                  <a:lnTo>
                    <a:pt x="406" y="548"/>
                  </a:lnTo>
                  <a:lnTo>
                    <a:pt x="280" y="548"/>
                  </a:lnTo>
                  <a:cubicBezTo>
                    <a:pt x="127" y="548"/>
                    <a:pt x="1" y="674"/>
                    <a:pt x="1" y="827"/>
                  </a:cubicBezTo>
                  <a:lnTo>
                    <a:pt x="1" y="1086"/>
                  </a:lnTo>
                  <a:cubicBezTo>
                    <a:pt x="1" y="1232"/>
                    <a:pt x="127" y="1358"/>
                    <a:pt x="280" y="1358"/>
                  </a:cubicBezTo>
                  <a:lnTo>
                    <a:pt x="406" y="1358"/>
                  </a:lnTo>
                  <a:lnTo>
                    <a:pt x="406" y="2321"/>
                  </a:lnTo>
                  <a:cubicBezTo>
                    <a:pt x="396" y="2513"/>
                    <a:pt x="539" y="2609"/>
                    <a:pt x="681" y="2609"/>
                  </a:cubicBezTo>
                  <a:cubicBezTo>
                    <a:pt x="824" y="2609"/>
                    <a:pt x="967" y="2513"/>
                    <a:pt x="957" y="2321"/>
                  </a:cubicBezTo>
                  <a:lnTo>
                    <a:pt x="957" y="1358"/>
                  </a:lnTo>
                  <a:lnTo>
                    <a:pt x="1083" y="1358"/>
                  </a:lnTo>
                  <a:cubicBezTo>
                    <a:pt x="1236" y="1358"/>
                    <a:pt x="1362" y="1232"/>
                    <a:pt x="1362" y="1079"/>
                  </a:cubicBezTo>
                  <a:lnTo>
                    <a:pt x="1362" y="827"/>
                  </a:lnTo>
                  <a:cubicBezTo>
                    <a:pt x="1362" y="674"/>
                    <a:pt x="1236" y="548"/>
                    <a:pt x="1083" y="548"/>
                  </a:cubicBezTo>
                  <a:lnTo>
                    <a:pt x="957" y="548"/>
                  </a:lnTo>
                  <a:lnTo>
                    <a:pt x="957" y="289"/>
                  </a:lnTo>
                  <a:cubicBezTo>
                    <a:pt x="967" y="97"/>
                    <a:pt x="824" y="0"/>
                    <a:pt x="68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0"/>
            <p:cNvSpPr/>
            <p:nvPr/>
          </p:nvSpPr>
          <p:spPr>
            <a:xfrm>
              <a:off x="2748725" y="1905350"/>
              <a:ext cx="33875" cy="65250"/>
            </a:xfrm>
            <a:custGeom>
              <a:avLst/>
              <a:gdLst/>
              <a:ahLst/>
              <a:cxnLst/>
              <a:rect l="l" t="t" r="r" b="b"/>
              <a:pathLst>
                <a:path w="1355" h="2610" extrusionOk="0">
                  <a:moveTo>
                    <a:pt x="676" y="0"/>
                  </a:moveTo>
                  <a:cubicBezTo>
                    <a:pt x="533" y="0"/>
                    <a:pt x="389" y="97"/>
                    <a:pt x="398" y="289"/>
                  </a:cubicBezTo>
                  <a:lnTo>
                    <a:pt x="398" y="548"/>
                  </a:lnTo>
                  <a:lnTo>
                    <a:pt x="272" y="548"/>
                  </a:lnTo>
                  <a:cubicBezTo>
                    <a:pt x="120" y="548"/>
                    <a:pt x="0" y="674"/>
                    <a:pt x="0" y="827"/>
                  </a:cubicBezTo>
                  <a:lnTo>
                    <a:pt x="0" y="1079"/>
                  </a:lnTo>
                  <a:cubicBezTo>
                    <a:pt x="0" y="1232"/>
                    <a:pt x="120" y="1358"/>
                    <a:pt x="272" y="1358"/>
                  </a:cubicBezTo>
                  <a:lnTo>
                    <a:pt x="398" y="1358"/>
                  </a:lnTo>
                  <a:lnTo>
                    <a:pt x="398" y="2321"/>
                  </a:lnTo>
                  <a:cubicBezTo>
                    <a:pt x="389" y="2513"/>
                    <a:pt x="533" y="2609"/>
                    <a:pt x="676" y="2609"/>
                  </a:cubicBezTo>
                  <a:cubicBezTo>
                    <a:pt x="820" y="2609"/>
                    <a:pt x="963" y="2513"/>
                    <a:pt x="950" y="2321"/>
                  </a:cubicBezTo>
                  <a:lnTo>
                    <a:pt x="950" y="1358"/>
                  </a:lnTo>
                  <a:lnTo>
                    <a:pt x="1082" y="1358"/>
                  </a:lnTo>
                  <a:cubicBezTo>
                    <a:pt x="1235" y="1358"/>
                    <a:pt x="1355" y="1232"/>
                    <a:pt x="1355" y="1079"/>
                  </a:cubicBezTo>
                  <a:lnTo>
                    <a:pt x="1355" y="827"/>
                  </a:lnTo>
                  <a:cubicBezTo>
                    <a:pt x="1355" y="674"/>
                    <a:pt x="1235" y="548"/>
                    <a:pt x="1082" y="548"/>
                  </a:cubicBezTo>
                  <a:lnTo>
                    <a:pt x="950" y="548"/>
                  </a:lnTo>
                  <a:lnTo>
                    <a:pt x="950" y="289"/>
                  </a:lnTo>
                  <a:cubicBezTo>
                    <a:pt x="963" y="97"/>
                    <a:pt x="820" y="0"/>
                    <a:pt x="676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0"/>
            <p:cNvSpPr/>
            <p:nvPr/>
          </p:nvSpPr>
          <p:spPr>
            <a:xfrm>
              <a:off x="2718500" y="1905350"/>
              <a:ext cx="33900" cy="65250"/>
            </a:xfrm>
            <a:custGeom>
              <a:avLst/>
              <a:gdLst/>
              <a:ahLst/>
              <a:cxnLst/>
              <a:rect l="l" t="t" r="r" b="b"/>
              <a:pathLst>
                <a:path w="1356" h="2610" extrusionOk="0">
                  <a:moveTo>
                    <a:pt x="679" y="0"/>
                  </a:moveTo>
                  <a:cubicBezTo>
                    <a:pt x="535" y="0"/>
                    <a:pt x="393" y="97"/>
                    <a:pt x="406" y="289"/>
                  </a:cubicBezTo>
                  <a:lnTo>
                    <a:pt x="406" y="1398"/>
                  </a:lnTo>
                  <a:lnTo>
                    <a:pt x="273" y="1398"/>
                  </a:lnTo>
                  <a:cubicBezTo>
                    <a:pt x="120" y="1398"/>
                    <a:pt x="1" y="1517"/>
                    <a:pt x="1" y="1670"/>
                  </a:cubicBezTo>
                  <a:lnTo>
                    <a:pt x="1" y="1929"/>
                  </a:lnTo>
                  <a:cubicBezTo>
                    <a:pt x="1" y="2082"/>
                    <a:pt x="120" y="2208"/>
                    <a:pt x="273" y="2208"/>
                  </a:cubicBezTo>
                  <a:lnTo>
                    <a:pt x="406" y="2208"/>
                  </a:lnTo>
                  <a:lnTo>
                    <a:pt x="406" y="2321"/>
                  </a:lnTo>
                  <a:cubicBezTo>
                    <a:pt x="393" y="2513"/>
                    <a:pt x="535" y="2609"/>
                    <a:pt x="679" y="2609"/>
                  </a:cubicBezTo>
                  <a:cubicBezTo>
                    <a:pt x="822" y="2609"/>
                    <a:pt x="967" y="2513"/>
                    <a:pt x="957" y="2321"/>
                  </a:cubicBezTo>
                  <a:lnTo>
                    <a:pt x="957" y="2208"/>
                  </a:lnTo>
                  <a:lnTo>
                    <a:pt x="1083" y="2208"/>
                  </a:lnTo>
                  <a:cubicBezTo>
                    <a:pt x="1236" y="2208"/>
                    <a:pt x="1355" y="2082"/>
                    <a:pt x="1355" y="1929"/>
                  </a:cubicBezTo>
                  <a:lnTo>
                    <a:pt x="1355" y="1670"/>
                  </a:lnTo>
                  <a:cubicBezTo>
                    <a:pt x="1355" y="1521"/>
                    <a:pt x="1235" y="1398"/>
                    <a:pt x="1088" y="1398"/>
                  </a:cubicBezTo>
                  <a:cubicBezTo>
                    <a:pt x="1084" y="1398"/>
                    <a:pt x="1080" y="1398"/>
                    <a:pt x="1076" y="1398"/>
                  </a:cubicBezTo>
                  <a:lnTo>
                    <a:pt x="957" y="1398"/>
                  </a:lnTo>
                  <a:lnTo>
                    <a:pt x="957" y="289"/>
                  </a:lnTo>
                  <a:cubicBezTo>
                    <a:pt x="967" y="97"/>
                    <a:pt x="822" y="0"/>
                    <a:pt x="67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0"/>
            <p:cNvSpPr/>
            <p:nvPr/>
          </p:nvSpPr>
          <p:spPr>
            <a:xfrm>
              <a:off x="2753700" y="1752375"/>
              <a:ext cx="183250" cy="176325"/>
            </a:xfrm>
            <a:custGeom>
              <a:avLst/>
              <a:gdLst/>
              <a:ahLst/>
              <a:cxnLst/>
              <a:rect l="l" t="t" r="r" b="b"/>
              <a:pathLst>
                <a:path w="7330" h="7053" extrusionOk="0">
                  <a:moveTo>
                    <a:pt x="3806" y="1"/>
                  </a:moveTo>
                  <a:cubicBezTo>
                    <a:pt x="2886" y="1"/>
                    <a:pt x="1981" y="362"/>
                    <a:pt x="1308" y="1044"/>
                  </a:cubicBezTo>
                  <a:cubicBezTo>
                    <a:pt x="299" y="2053"/>
                    <a:pt x="0" y="3573"/>
                    <a:pt x="551" y="4888"/>
                  </a:cubicBezTo>
                  <a:cubicBezTo>
                    <a:pt x="1100" y="6197"/>
                    <a:pt x="2387" y="7052"/>
                    <a:pt x="3808" y="7052"/>
                  </a:cubicBezTo>
                  <a:cubicBezTo>
                    <a:pt x="3813" y="7052"/>
                    <a:pt x="3819" y="7052"/>
                    <a:pt x="3824" y="7052"/>
                  </a:cubicBezTo>
                  <a:cubicBezTo>
                    <a:pt x="5763" y="7039"/>
                    <a:pt x="7330" y="5465"/>
                    <a:pt x="7330" y="3527"/>
                  </a:cubicBezTo>
                  <a:cubicBezTo>
                    <a:pt x="7330" y="2099"/>
                    <a:pt x="6467" y="818"/>
                    <a:pt x="5146" y="267"/>
                  </a:cubicBezTo>
                  <a:cubicBezTo>
                    <a:pt x="4713" y="88"/>
                    <a:pt x="4258" y="1"/>
                    <a:pt x="3806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0"/>
            <p:cNvSpPr/>
            <p:nvPr/>
          </p:nvSpPr>
          <p:spPr>
            <a:xfrm>
              <a:off x="2533600" y="1752375"/>
              <a:ext cx="183275" cy="176150"/>
            </a:xfrm>
            <a:custGeom>
              <a:avLst/>
              <a:gdLst/>
              <a:ahLst/>
              <a:cxnLst/>
              <a:rect l="l" t="t" r="r" b="b"/>
              <a:pathLst>
                <a:path w="7331" h="7046" extrusionOk="0">
                  <a:moveTo>
                    <a:pt x="3805" y="0"/>
                  </a:moveTo>
                  <a:cubicBezTo>
                    <a:pt x="2885" y="0"/>
                    <a:pt x="1981" y="361"/>
                    <a:pt x="1309" y="1037"/>
                  </a:cubicBezTo>
                  <a:cubicBezTo>
                    <a:pt x="300" y="2046"/>
                    <a:pt x="1" y="3567"/>
                    <a:pt x="552" y="4881"/>
                  </a:cubicBezTo>
                  <a:cubicBezTo>
                    <a:pt x="1101" y="6197"/>
                    <a:pt x="2387" y="7045"/>
                    <a:pt x="3808" y="7045"/>
                  </a:cubicBezTo>
                  <a:cubicBezTo>
                    <a:pt x="3814" y="7045"/>
                    <a:pt x="3819" y="7045"/>
                    <a:pt x="3825" y="7045"/>
                  </a:cubicBezTo>
                  <a:cubicBezTo>
                    <a:pt x="5764" y="7039"/>
                    <a:pt x="7330" y="5465"/>
                    <a:pt x="7324" y="3527"/>
                  </a:cubicBezTo>
                  <a:cubicBezTo>
                    <a:pt x="7324" y="2099"/>
                    <a:pt x="6467" y="811"/>
                    <a:pt x="5146" y="267"/>
                  </a:cubicBezTo>
                  <a:cubicBezTo>
                    <a:pt x="4713" y="87"/>
                    <a:pt x="4257" y="0"/>
                    <a:pt x="3805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0"/>
            <p:cNvSpPr/>
            <p:nvPr/>
          </p:nvSpPr>
          <p:spPr>
            <a:xfrm>
              <a:off x="2496425" y="1762350"/>
              <a:ext cx="64425" cy="218625"/>
            </a:xfrm>
            <a:custGeom>
              <a:avLst/>
              <a:gdLst/>
              <a:ahLst/>
              <a:cxnLst/>
              <a:rect l="l" t="t" r="r" b="b"/>
              <a:pathLst>
                <a:path w="2577" h="8745" extrusionOk="0">
                  <a:moveTo>
                    <a:pt x="1" y="1"/>
                  </a:moveTo>
                  <a:lnTo>
                    <a:pt x="1" y="7855"/>
                  </a:lnTo>
                  <a:cubicBezTo>
                    <a:pt x="1" y="8339"/>
                    <a:pt x="392" y="8738"/>
                    <a:pt x="877" y="8744"/>
                  </a:cubicBezTo>
                  <a:lnTo>
                    <a:pt x="2577" y="8744"/>
                  </a:lnTo>
                  <a:cubicBezTo>
                    <a:pt x="2085" y="8738"/>
                    <a:pt x="1694" y="8339"/>
                    <a:pt x="1700" y="7855"/>
                  </a:cubicBezTo>
                  <a:lnTo>
                    <a:pt x="1700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0"/>
            <p:cNvSpPr/>
            <p:nvPr/>
          </p:nvSpPr>
          <p:spPr>
            <a:xfrm>
              <a:off x="2523975" y="1929325"/>
              <a:ext cx="35725" cy="23925"/>
            </a:xfrm>
            <a:custGeom>
              <a:avLst/>
              <a:gdLst/>
              <a:ahLst/>
              <a:cxnLst/>
              <a:rect l="l" t="t" r="r" b="b"/>
              <a:pathLst>
                <a:path w="1429" h="957" extrusionOk="0">
                  <a:moveTo>
                    <a:pt x="1286" y="0"/>
                  </a:moveTo>
                  <a:cubicBezTo>
                    <a:pt x="1283" y="0"/>
                    <a:pt x="1279" y="0"/>
                    <a:pt x="1275" y="1"/>
                  </a:cubicBezTo>
                  <a:lnTo>
                    <a:pt x="160" y="1"/>
                  </a:lnTo>
                  <a:cubicBezTo>
                    <a:pt x="74" y="1"/>
                    <a:pt x="1" y="67"/>
                    <a:pt x="1" y="153"/>
                  </a:cubicBezTo>
                  <a:lnTo>
                    <a:pt x="1" y="797"/>
                  </a:lnTo>
                  <a:cubicBezTo>
                    <a:pt x="1" y="884"/>
                    <a:pt x="67" y="957"/>
                    <a:pt x="160" y="957"/>
                  </a:cubicBezTo>
                  <a:lnTo>
                    <a:pt x="1275" y="957"/>
                  </a:lnTo>
                  <a:cubicBezTo>
                    <a:pt x="1362" y="957"/>
                    <a:pt x="1428" y="884"/>
                    <a:pt x="1428" y="797"/>
                  </a:cubicBezTo>
                  <a:lnTo>
                    <a:pt x="1428" y="153"/>
                  </a:lnTo>
                  <a:cubicBezTo>
                    <a:pt x="1428" y="71"/>
                    <a:pt x="1367" y="0"/>
                    <a:pt x="1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0"/>
            <p:cNvSpPr/>
            <p:nvPr/>
          </p:nvSpPr>
          <p:spPr>
            <a:xfrm>
              <a:off x="2890800" y="1929325"/>
              <a:ext cx="35875" cy="23925"/>
            </a:xfrm>
            <a:custGeom>
              <a:avLst/>
              <a:gdLst/>
              <a:ahLst/>
              <a:cxnLst/>
              <a:rect l="l" t="t" r="r" b="b"/>
              <a:pathLst>
                <a:path w="1435" h="957" extrusionOk="0">
                  <a:moveTo>
                    <a:pt x="180" y="1"/>
                  </a:moveTo>
                  <a:cubicBezTo>
                    <a:pt x="80" y="1"/>
                    <a:pt x="0" y="80"/>
                    <a:pt x="0" y="180"/>
                  </a:cubicBezTo>
                  <a:lnTo>
                    <a:pt x="0" y="777"/>
                  </a:lnTo>
                  <a:cubicBezTo>
                    <a:pt x="0" y="877"/>
                    <a:pt x="80" y="957"/>
                    <a:pt x="180" y="957"/>
                  </a:cubicBezTo>
                  <a:lnTo>
                    <a:pt x="1255" y="957"/>
                  </a:lnTo>
                  <a:cubicBezTo>
                    <a:pt x="1355" y="957"/>
                    <a:pt x="1434" y="877"/>
                    <a:pt x="1434" y="777"/>
                  </a:cubicBezTo>
                  <a:lnTo>
                    <a:pt x="1434" y="180"/>
                  </a:lnTo>
                  <a:cubicBezTo>
                    <a:pt x="1434" y="80"/>
                    <a:pt x="1355" y="1"/>
                    <a:pt x="125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0"/>
            <p:cNvSpPr/>
            <p:nvPr/>
          </p:nvSpPr>
          <p:spPr>
            <a:xfrm>
              <a:off x="2523975" y="1929325"/>
              <a:ext cx="20950" cy="23925"/>
            </a:xfrm>
            <a:custGeom>
              <a:avLst/>
              <a:gdLst/>
              <a:ahLst/>
              <a:cxnLst/>
              <a:rect l="l" t="t" r="r" b="b"/>
              <a:pathLst>
                <a:path w="838" h="957" extrusionOk="0">
                  <a:moveTo>
                    <a:pt x="160" y="1"/>
                  </a:moveTo>
                  <a:cubicBezTo>
                    <a:pt x="74" y="1"/>
                    <a:pt x="1" y="67"/>
                    <a:pt x="1" y="153"/>
                  </a:cubicBezTo>
                  <a:lnTo>
                    <a:pt x="1" y="797"/>
                  </a:lnTo>
                  <a:cubicBezTo>
                    <a:pt x="1" y="884"/>
                    <a:pt x="74" y="957"/>
                    <a:pt x="160" y="957"/>
                  </a:cubicBezTo>
                  <a:lnTo>
                    <a:pt x="837" y="957"/>
                  </a:lnTo>
                  <a:cubicBezTo>
                    <a:pt x="751" y="957"/>
                    <a:pt x="678" y="884"/>
                    <a:pt x="678" y="797"/>
                  </a:cubicBezTo>
                  <a:lnTo>
                    <a:pt x="678" y="153"/>
                  </a:lnTo>
                  <a:cubicBezTo>
                    <a:pt x="678" y="67"/>
                    <a:pt x="751" y="1"/>
                    <a:pt x="83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0"/>
            <p:cNvSpPr/>
            <p:nvPr/>
          </p:nvSpPr>
          <p:spPr>
            <a:xfrm>
              <a:off x="2890800" y="1929325"/>
              <a:ext cx="21600" cy="23925"/>
            </a:xfrm>
            <a:custGeom>
              <a:avLst/>
              <a:gdLst/>
              <a:ahLst/>
              <a:cxnLst/>
              <a:rect l="l" t="t" r="r" b="b"/>
              <a:pathLst>
                <a:path w="864" h="957" extrusionOk="0">
                  <a:moveTo>
                    <a:pt x="180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777"/>
                  </a:lnTo>
                  <a:cubicBezTo>
                    <a:pt x="0" y="877"/>
                    <a:pt x="80" y="957"/>
                    <a:pt x="180" y="957"/>
                  </a:cubicBezTo>
                  <a:lnTo>
                    <a:pt x="857" y="957"/>
                  </a:lnTo>
                  <a:cubicBezTo>
                    <a:pt x="764" y="957"/>
                    <a:pt x="684" y="877"/>
                    <a:pt x="677" y="784"/>
                  </a:cubicBezTo>
                  <a:lnTo>
                    <a:pt x="677" y="187"/>
                  </a:lnTo>
                  <a:cubicBezTo>
                    <a:pt x="677" y="87"/>
                    <a:pt x="764" y="1"/>
                    <a:pt x="86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0"/>
            <p:cNvSpPr/>
            <p:nvPr/>
          </p:nvSpPr>
          <p:spPr>
            <a:xfrm>
              <a:off x="2739925" y="1738425"/>
              <a:ext cx="183100" cy="176150"/>
            </a:xfrm>
            <a:custGeom>
              <a:avLst/>
              <a:gdLst/>
              <a:ahLst/>
              <a:cxnLst/>
              <a:rect l="l" t="t" r="r" b="b"/>
              <a:pathLst>
                <a:path w="7324" h="7046" extrusionOk="0">
                  <a:moveTo>
                    <a:pt x="3801" y="1"/>
                  </a:moveTo>
                  <a:cubicBezTo>
                    <a:pt x="2881" y="1"/>
                    <a:pt x="1978" y="361"/>
                    <a:pt x="1302" y="1037"/>
                  </a:cubicBezTo>
                  <a:cubicBezTo>
                    <a:pt x="292" y="2053"/>
                    <a:pt x="0" y="3567"/>
                    <a:pt x="551" y="4888"/>
                  </a:cubicBezTo>
                  <a:cubicBezTo>
                    <a:pt x="1100" y="6197"/>
                    <a:pt x="2380" y="7046"/>
                    <a:pt x="3801" y="7046"/>
                  </a:cubicBezTo>
                  <a:cubicBezTo>
                    <a:pt x="3807" y="7046"/>
                    <a:pt x="3812" y="7046"/>
                    <a:pt x="3818" y="7046"/>
                  </a:cubicBezTo>
                  <a:cubicBezTo>
                    <a:pt x="5756" y="7039"/>
                    <a:pt x="7323" y="5466"/>
                    <a:pt x="7323" y="3527"/>
                  </a:cubicBezTo>
                  <a:cubicBezTo>
                    <a:pt x="7323" y="2100"/>
                    <a:pt x="6460" y="812"/>
                    <a:pt x="5146" y="267"/>
                  </a:cubicBezTo>
                  <a:cubicBezTo>
                    <a:pt x="4710" y="88"/>
                    <a:pt x="4254" y="1"/>
                    <a:pt x="380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0"/>
            <p:cNvSpPr/>
            <p:nvPr/>
          </p:nvSpPr>
          <p:spPr>
            <a:xfrm>
              <a:off x="2844150" y="1837875"/>
              <a:ext cx="72400" cy="71075"/>
            </a:xfrm>
            <a:custGeom>
              <a:avLst/>
              <a:gdLst/>
              <a:ahLst/>
              <a:cxnLst/>
              <a:rect l="l" t="t" r="r" b="b"/>
              <a:pathLst>
                <a:path w="2896" h="2843" extrusionOk="0">
                  <a:moveTo>
                    <a:pt x="777" y="0"/>
                  </a:moveTo>
                  <a:lnTo>
                    <a:pt x="645" y="206"/>
                  </a:lnTo>
                  <a:cubicBezTo>
                    <a:pt x="538" y="366"/>
                    <a:pt x="399" y="498"/>
                    <a:pt x="233" y="598"/>
                  </a:cubicBezTo>
                  <a:lnTo>
                    <a:pt x="1" y="724"/>
                  </a:lnTo>
                  <a:lnTo>
                    <a:pt x="884" y="2842"/>
                  </a:lnTo>
                  <a:cubicBezTo>
                    <a:pt x="983" y="2809"/>
                    <a:pt x="1076" y="2769"/>
                    <a:pt x="1169" y="2723"/>
                  </a:cubicBezTo>
                  <a:lnTo>
                    <a:pt x="1282" y="2663"/>
                  </a:lnTo>
                  <a:lnTo>
                    <a:pt x="1302" y="2656"/>
                  </a:lnTo>
                  <a:cubicBezTo>
                    <a:pt x="1342" y="2636"/>
                    <a:pt x="1375" y="2610"/>
                    <a:pt x="1415" y="2590"/>
                  </a:cubicBezTo>
                  <a:lnTo>
                    <a:pt x="1421" y="2583"/>
                  </a:lnTo>
                  <a:cubicBezTo>
                    <a:pt x="1913" y="2298"/>
                    <a:pt x="2324" y="1893"/>
                    <a:pt x="2623" y="1415"/>
                  </a:cubicBezTo>
                  <a:cubicBezTo>
                    <a:pt x="2670" y="1328"/>
                    <a:pt x="2716" y="1255"/>
                    <a:pt x="2763" y="1162"/>
                  </a:cubicBezTo>
                  <a:lnTo>
                    <a:pt x="2769" y="1142"/>
                  </a:lnTo>
                  <a:cubicBezTo>
                    <a:pt x="2816" y="1056"/>
                    <a:pt x="2856" y="963"/>
                    <a:pt x="2895" y="870"/>
                  </a:cubicBezTo>
                  <a:lnTo>
                    <a:pt x="77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0"/>
            <p:cNvSpPr/>
            <p:nvPr/>
          </p:nvSpPr>
          <p:spPr>
            <a:xfrm>
              <a:off x="2743725" y="1741350"/>
              <a:ext cx="128125" cy="173350"/>
            </a:xfrm>
            <a:custGeom>
              <a:avLst/>
              <a:gdLst/>
              <a:ahLst/>
              <a:cxnLst/>
              <a:rect l="l" t="t" r="r" b="b"/>
              <a:pathLst>
                <a:path w="5125" h="6934" extrusionOk="0">
                  <a:moveTo>
                    <a:pt x="2795" y="1"/>
                  </a:moveTo>
                  <a:cubicBezTo>
                    <a:pt x="2787" y="1"/>
                    <a:pt x="2778" y="2"/>
                    <a:pt x="2769" y="4"/>
                  </a:cubicBezTo>
                  <a:cubicBezTo>
                    <a:pt x="1096" y="456"/>
                    <a:pt x="1" y="2056"/>
                    <a:pt x="180" y="3775"/>
                  </a:cubicBezTo>
                  <a:cubicBezTo>
                    <a:pt x="359" y="5501"/>
                    <a:pt x="1767" y="6836"/>
                    <a:pt x="3500" y="6929"/>
                  </a:cubicBezTo>
                  <a:cubicBezTo>
                    <a:pt x="3558" y="6932"/>
                    <a:pt x="3615" y="6933"/>
                    <a:pt x="3673" y="6933"/>
                  </a:cubicBezTo>
                  <a:cubicBezTo>
                    <a:pt x="4134" y="6933"/>
                    <a:pt x="4596" y="6839"/>
                    <a:pt x="5027" y="6657"/>
                  </a:cubicBezTo>
                  <a:cubicBezTo>
                    <a:pt x="5124" y="6618"/>
                    <a:pt x="5095" y="6477"/>
                    <a:pt x="4994" y="6477"/>
                  </a:cubicBezTo>
                  <a:cubicBezTo>
                    <a:pt x="4992" y="6477"/>
                    <a:pt x="4989" y="6477"/>
                    <a:pt x="4987" y="6477"/>
                  </a:cubicBezTo>
                  <a:lnTo>
                    <a:pt x="4901" y="6471"/>
                  </a:lnTo>
                  <a:cubicBezTo>
                    <a:pt x="3420" y="6418"/>
                    <a:pt x="2132" y="5442"/>
                    <a:pt x="1674" y="4034"/>
                  </a:cubicBezTo>
                  <a:cubicBezTo>
                    <a:pt x="1216" y="2627"/>
                    <a:pt x="1687" y="1086"/>
                    <a:pt x="2856" y="170"/>
                  </a:cubicBezTo>
                  <a:cubicBezTo>
                    <a:pt x="2928" y="116"/>
                    <a:pt x="2880" y="1"/>
                    <a:pt x="279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0"/>
            <p:cNvSpPr/>
            <p:nvPr/>
          </p:nvSpPr>
          <p:spPr>
            <a:xfrm>
              <a:off x="2793900" y="1795650"/>
              <a:ext cx="72200" cy="61825"/>
            </a:xfrm>
            <a:custGeom>
              <a:avLst/>
              <a:gdLst/>
              <a:ahLst/>
              <a:cxnLst/>
              <a:rect l="l" t="t" r="r" b="b"/>
              <a:pathLst>
                <a:path w="2888" h="2473" extrusionOk="0">
                  <a:moveTo>
                    <a:pt x="1643" y="0"/>
                  </a:moveTo>
                  <a:cubicBezTo>
                    <a:pt x="1338" y="0"/>
                    <a:pt x="1028" y="114"/>
                    <a:pt x="776" y="368"/>
                  </a:cubicBezTo>
                  <a:cubicBezTo>
                    <a:pt x="1" y="1143"/>
                    <a:pt x="554" y="2473"/>
                    <a:pt x="1651" y="2473"/>
                  </a:cubicBezTo>
                  <a:cubicBezTo>
                    <a:pt x="1653" y="2473"/>
                    <a:pt x="1656" y="2473"/>
                    <a:pt x="1659" y="2473"/>
                  </a:cubicBezTo>
                  <a:cubicBezTo>
                    <a:pt x="2336" y="2473"/>
                    <a:pt x="2887" y="1915"/>
                    <a:pt x="2887" y="1238"/>
                  </a:cubicBezTo>
                  <a:cubicBezTo>
                    <a:pt x="2887" y="493"/>
                    <a:pt x="2278" y="0"/>
                    <a:pt x="164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0"/>
            <p:cNvSpPr/>
            <p:nvPr/>
          </p:nvSpPr>
          <p:spPr>
            <a:xfrm>
              <a:off x="2519825" y="1738400"/>
              <a:ext cx="183100" cy="176175"/>
            </a:xfrm>
            <a:custGeom>
              <a:avLst/>
              <a:gdLst/>
              <a:ahLst/>
              <a:cxnLst/>
              <a:rect l="l" t="t" r="r" b="b"/>
              <a:pathLst>
                <a:path w="7324" h="7047" extrusionOk="0">
                  <a:moveTo>
                    <a:pt x="3796" y="0"/>
                  </a:moveTo>
                  <a:cubicBezTo>
                    <a:pt x="2878" y="0"/>
                    <a:pt x="1977" y="359"/>
                    <a:pt x="1302" y="1038"/>
                  </a:cubicBezTo>
                  <a:cubicBezTo>
                    <a:pt x="299" y="2047"/>
                    <a:pt x="1" y="3568"/>
                    <a:pt x="552" y="4882"/>
                  </a:cubicBezTo>
                  <a:cubicBezTo>
                    <a:pt x="1101" y="6192"/>
                    <a:pt x="2381" y="7047"/>
                    <a:pt x="3802" y="7047"/>
                  </a:cubicBezTo>
                  <a:cubicBezTo>
                    <a:pt x="3807" y="7047"/>
                    <a:pt x="3813" y="7047"/>
                    <a:pt x="3818" y="7047"/>
                  </a:cubicBezTo>
                  <a:cubicBezTo>
                    <a:pt x="5757" y="7040"/>
                    <a:pt x="7324" y="5467"/>
                    <a:pt x="7324" y="3521"/>
                  </a:cubicBezTo>
                  <a:cubicBezTo>
                    <a:pt x="7324" y="2101"/>
                    <a:pt x="6467" y="813"/>
                    <a:pt x="5146" y="268"/>
                  </a:cubicBezTo>
                  <a:cubicBezTo>
                    <a:pt x="4709" y="88"/>
                    <a:pt x="4250" y="0"/>
                    <a:pt x="37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0"/>
            <p:cNvSpPr/>
            <p:nvPr/>
          </p:nvSpPr>
          <p:spPr>
            <a:xfrm>
              <a:off x="2863750" y="1902450"/>
              <a:ext cx="16125" cy="6500"/>
            </a:xfrm>
            <a:custGeom>
              <a:avLst/>
              <a:gdLst/>
              <a:ahLst/>
              <a:cxnLst/>
              <a:rect l="l" t="t" r="r" b="b"/>
              <a:pathLst>
                <a:path w="645" h="260" extrusionOk="0">
                  <a:moveTo>
                    <a:pt x="644" y="0"/>
                  </a:moveTo>
                  <a:cubicBezTo>
                    <a:pt x="498" y="20"/>
                    <a:pt x="352" y="27"/>
                    <a:pt x="206" y="27"/>
                  </a:cubicBezTo>
                  <a:cubicBezTo>
                    <a:pt x="140" y="27"/>
                    <a:pt x="66" y="27"/>
                    <a:pt x="0" y="20"/>
                  </a:cubicBezTo>
                  <a:lnTo>
                    <a:pt x="0" y="20"/>
                  </a:lnTo>
                  <a:lnTo>
                    <a:pt x="100" y="259"/>
                  </a:lnTo>
                  <a:cubicBezTo>
                    <a:pt x="206" y="219"/>
                    <a:pt x="319" y="173"/>
                    <a:pt x="418" y="120"/>
                  </a:cubicBezTo>
                  <a:lnTo>
                    <a:pt x="471" y="93"/>
                  </a:lnTo>
                  <a:cubicBezTo>
                    <a:pt x="491" y="86"/>
                    <a:pt x="511" y="73"/>
                    <a:pt x="531" y="66"/>
                  </a:cubicBezTo>
                  <a:lnTo>
                    <a:pt x="591" y="2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0"/>
            <p:cNvSpPr/>
            <p:nvPr/>
          </p:nvSpPr>
          <p:spPr>
            <a:xfrm>
              <a:off x="2523325" y="1741650"/>
              <a:ext cx="127150" cy="172875"/>
            </a:xfrm>
            <a:custGeom>
              <a:avLst/>
              <a:gdLst/>
              <a:ahLst/>
              <a:cxnLst/>
              <a:rect l="l" t="t" r="r" b="b"/>
              <a:pathLst>
                <a:path w="5086" h="6915" extrusionOk="0">
                  <a:moveTo>
                    <a:pt x="2755" y="1"/>
                  </a:moveTo>
                  <a:cubicBezTo>
                    <a:pt x="2744" y="1"/>
                    <a:pt x="2733" y="2"/>
                    <a:pt x="2722" y="5"/>
                  </a:cubicBezTo>
                  <a:cubicBezTo>
                    <a:pt x="1069" y="483"/>
                    <a:pt x="0" y="2083"/>
                    <a:pt x="199" y="3790"/>
                  </a:cubicBezTo>
                  <a:cubicBezTo>
                    <a:pt x="392" y="5503"/>
                    <a:pt x="1793" y="6817"/>
                    <a:pt x="3512" y="6910"/>
                  </a:cubicBezTo>
                  <a:cubicBezTo>
                    <a:pt x="3571" y="6913"/>
                    <a:pt x="3630" y="6915"/>
                    <a:pt x="3689" y="6915"/>
                  </a:cubicBezTo>
                  <a:cubicBezTo>
                    <a:pt x="4129" y="6915"/>
                    <a:pt x="4570" y="6828"/>
                    <a:pt x="4980" y="6664"/>
                  </a:cubicBezTo>
                  <a:cubicBezTo>
                    <a:pt x="5086" y="6618"/>
                    <a:pt x="5059" y="6452"/>
                    <a:pt x="4940" y="6452"/>
                  </a:cubicBezTo>
                  <a:lnTo>
                    <a:pt x="4913" y="6452"/>
                  </a:lnTo>
                  <a:cubicBezTo>
                    <a:pt x="3446" y="6399"/>
                    <a:pt x="2165" y="5443"/>
                    <a:pt x="1693" y="4049"/>
                  </a:cubicBezTo>
                  <a:cubicBezTo>
                    <a:pt x="1228" y="2654"/>
                    <a:pt x="1673" y="1121"/>
                    <a:pt x="2815" y="191"/>
                  </a:cubicBezTo>
                  <a:cubicBezTo>
                    <a:pt x="2899" y="126"/>
                    <a:pt x="2848" y="1"/>
                    <a:pt x="275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0"/>
            <p:cNvSpPr/>
            <p:nvPr/>
          </p:nvSpPr>
          <p:spPr>
            <a:xfrm>
              <a:off x="2528950" y="1753050"/>
              <a:ext cx="69425" cy="68075"/>
            </a:xfrm>
            <a:custGeom>
              <a:avLst/>
              <a:gdLst/>
              <a:ahLst/>
              <a:cxnLst/>
              <a:rect l="l" t="t" r="r" b="b"/>
              <a:pathLst>
                <a:path w="2777" h="2723" extrusionOk="0">
                  <a:moveTo>
                    <a:pt x="1501" y="1"/>
                  </a:moveTo>
                  <a:lnTo>
                    <a:pt x="1249" y="200"/>
                  </a:lnTo>
                  <a:cubicBezTo>
                    <a:pt x="691" y="658"/>
                    <a:pt x="286" y="1269"/>
                    <a:pt x="87" y="1959"/>
                  </a:cubicBezTo>
                  <a:lnTo>
                    <a:pt x="1" y="2271"/>
                  </a:lnTo>
                  <a:lnTo>
                    <a:pt x="2258" y="2723"/>
                  </a:lnTo>
                  <a:lnTo>
                    <a:pt x="2344" y="2497"/>
                  </a:lnTo>
                  <a:cubicBezTo>
                    <a:pt x="2404" y="2344"/>
                    <a:pt x="2497" y="2212"/>
                    <a:pt x="2610" y="2092"/>
                  </a:cubicBezTo>
                  <a:lnTo>
                    <a:pt x="2776" y="1926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0"/>
            <p:cNvSpPr/>
            <p:nvPr/>
          </p:nvSpPr>
          <p:spPr>
            <a:xfrm>
              <a:off x="2529450" y="1753225"/>
              <a:ext cx="46175" cy="63100"/>
            </a:xfrm>
            <a:custGeom>
              <a:avLst/>
              <a:gdLst/>
              <a:ahLst/>
              <a:cxnLst/>
              <a:rect l="l" t="t" r="r" b="b"/>
              <a:pathLst>
                <a:path w="1847" h="2524" extrusionOk="0">
                  <a:moveTo>
                    <a:pt x="1488" y="1"/>
                  </a:moveTo>
                  <a:cubicBezTo>
                    <a:pt x="1382" y="74"/>
                    <a:pt x="1276" y="153"/>
                    <a:pt x="1176" y="240"/>
                  </a:cubicBezTo>
                  <a:lnTo>
                    <a:pt x="1136" y="273"/>
                  </a:lnTo>
                  <a:cubicBezTo>
                    <a:pt x="791" y="578"/>
                    <a:pt x="499" y="950"/>
                    <a:pt x="293" y="1368"/>
                  </a:cubicBezTo>
                  <a:cubicBezTo>
                    <a:pt x="273" y="1415"/>
                    <a:pt x="253" y="1454"/>
                    <a:pt x="240" y="1494"/>
                  </a:cubicBezTo>
                  <a:cubicBezTo>
                    <a:pt x="240" y="1508"/>
                    <a:pt x="227" y="1514"/>
                    <a:pt x="227" y="1528"/>
                  </a:cubicBezTo>
                  <a:cubicBezTo>
                    <a:pt x="207" y="1561"/>
                    <a:pt x="193" y="1594"/>
                    <a:pt x="180" y="1627"/>
                  </a:cubicBezTo>
                  <a:cubicBezTo>
                    <a:pt x="173" y="1647"/>
                    <a:pt x="167" y="1660"/>
                    <a:pt x="167" y="1674"/>
                  </a:cubicBezTo>
                  <a:cubicBezTo>
                    <a:pt x="153" y="1707"/>
                    <a:pt x="140" y="1733"/>
                    <a:pt x="127" y="1767"/>
                  </a:cubicBezTo>
                  <a:lnTo>
                    <a:pt x="114" y="1820"/>
                  </a:lnTo>
                  <a:cubicBezTo>
                    <a:pt x="100" y="1859"/>
                    <a:pt x="87" y="1906"/>
                    <a:pt x="74" y="1946"/>
                  </a:cubicBezTo>
                  <a:lnTo>
                    <a:pt x="74" y="1959"/>
                  </a:lnTo>
                  <a:cubicBezTo>
                    <a:pt x="47" y="2059"/>
                    <a:pt x="21" y="2158"/>
                    <a:pt x="1" y="2258"/>
                  </a:cubicBezTo>
                  <a:lnTo>
                    <a:pt x="1269" y="2523"/>
                  </a:lnTo>
                  <a:lnTo>
                    <a:pt x="1269" y="2470"/>
                  </a:lnTo>
                  <a:cubicBezTo>
                    <a:pt x="1269" y="1780"/>
                    <a:pt x="1468" y="1116"/>
                    <a:pt x="1846" y="538"/>
                  </a:cubicBezTo>
                  <a:lnTo>
                    <a:pt x="148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0"/>
            <p:cNvSpPr/>
            <p:nvPr/>
          </p:nvSpPr>
          <p:spPr>
            <a:xfrm>
              <a:off x="2573825" y="1795475"/>
              <a:ext cx="72175" cy="61850"/>
            </a:xfrm>
            <a:custGeom>
              <a:avLst/>
              <a:gdLst/>
              <a:ahLst/>
              <a:cxnLst/>
              <a:rect l="l" t="t" r="r" b="b"/>
              <a:pathLst>
                <a:path w="2887" h="2474" extrusionOk="0">
                  <a:moveTo>
                    <a:pt x="1643" y="1"/>
                  </a:moveTo>
                  <a:cubicBezTo>
                    <a:pt x="1338" y="1"/>
                    <a:pt x="1027" y="114"/>
                    <a:pt x="775" y="369"/>
                  </a:cubicBezTo>
                  <a:cubicBezTo>
                    <a:pt x="0" y="1144"/>
                    <a:pt x="553" y="2473"/>
                    <a:pt x="1650" y="2473"/>
                  </a:cubicBezTo>
                  <a:cubicBezTo>
                    <a:pt x="1653" y="2473"/>
                    <a:pt x="1656" y="2473"/>
                    <a:pt x="1658" y="2473"/>
                  </a:cubicBezTo>
                  <a:cubicBezTo>
                    <a:pt x="2335" y="2473"/>
                    <a:pt x="2886" y="1922"/>
                    <a:pt x="2886" y="1238"/>
                  </a:cubicBezTo>
                  <a:cubicBezTo>
                    <a:pt x="2886" y="494"/>
                    <a:pt x="2277" y="1"/>
                    <a:pt x="164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0"/>
            <p:cNvSpPr/>
            <p:nvPr/>
          </p:nvSpPr>
          <p:spPr>
            <a:xfrm>
              <a:off x="2718100" y="1900875"/>
              <a:ext cx="14300" cy="64825"/>
            </a:xfrm>
            <a:custGeom>
              <a:avLst/>
              <a:gdLst/>
              <a:ahLst/>
              <a:cxnLst/>
              <a:rect l="l" t="t" r="r" b="b"/>
              <a:pathLst>
                <a:path w="572" h="2593" extrusionOk="0">
                  <a:moveTo>
                    <a:pt x="286" y="0"/>
                  </a:moveTo>
                  <a:cubicBezTo>
                    <a:pt x="143" y="0"/>
                    <a:pt x="0" y="96"/>
                    <a:pt x="10" y="289"/>
                  </a:cubicBezTo>
                  <a:lnTo>
                    <a:pt x="10" y="2320"/>
                  </a:lnTo>
                  <a:cubicBezTo>
                    <a:pt x="10" y="2473"/>
                    <a:pt x="136" y="2593"/>
                    <a:pt x="289" y="2593"/>
                  </a:cubicBezTo>
                  <a:cubicBezTo>
                    <a:pt x="442" y="2593"/>
                    <a:pt x="561" y="2473"/>
                    <a:pt x="561" y="2320"/>
                  </a:cubicBezTo>
                  <a:lnTo>
                    <a:pt x="561" y="289"/>
                  </a:lnTo>
                  <a:cubicBezTo>
                    <a:pt x="571" y="96"/>
                    <a:pt x="428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0"/>
            <p:cNvSpPr/>
            <p:nvPr/>
          </p:nvSpPr>
          <p:spPr>
            <a:xfrm>
              <a:off x="2748375" y="1900875"/>
              <a:ext cx="14400" cy="64825"/>
            </a:xfrm>
            <a:custGeom>
              <a:avLst/>
              <a:gdLst/>
              <a:ahLst/>
              <a:cxnLst/>
              <a:rect l="l" t="t" r="r" b="b"/>
              <a:pathLst>
                <a:path w="576" h="2593" extrusionOk="0">
                  <a:moveTo>
                    <a:pt x="287" y="0"/>
                  </a:moveTo>
                  <a:cubicBezTo>
                    <a:pt x="144" y="0"/>
                    <a:pt x="1" y="96"/>
                    <a:pt x="14" y="289"/>
                  </a:cubicBezTo>
                  <a:lnTo>
                    <a:pt x="14" y="2320"/>
                  </a:lnTo>
                  <a:cubicBezTo>
                    <a:pt x="14" y="2473"/>
                    <a:pt x="134" y="2593"/>
                    <a:pt x="286" y="2593"/>
                  </a:cubicBezTo>
                  <a:cubicBezTo>
                    <a:pt x="439" y="2593"/>
                    <a:pt x="565" y="2473"/>
                    <a:pt x="565" y="2320"/>
                  </a:cubicBezTo>
                  <a:lnTo>
                    <a:pt x="565" y="289"/>
                  </a:lnTo>
                  <a:cubicBezTo>
                    <a:pt x="575" y="96"/>
                    <a:pt x="431" y="0"/>
                    <a:pt x="28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0"/>
            <p:cNvSpPr/>
            <p:nvPr/>
          </p:nvSpPr>
          <p:spPr>
            <a:xfrm>
              <a:off x="2687875" y="1900875"/>
              <a:ext cx="14300" cy="64825"/>
            </a:xfrm>
            <a:custGeom>
              <a:avLst/>
              <a:gdLst/>
              <a:ahLst/>
              <a:cxnLst/>
              <a:rect l="l" t="t" r="r" b="b"/>
              <a:pathLst>
                <a:path w="572" h="2593" extrusionOk="0">
                  <a:moveTo>
                    <a:pt x="286" y="0"/>
                  </a:moveTo>
                  <a:cubicBezTo>
                    <a:pt x="144" y="0"/>
                    <a:pt x="1" y="96"/>
                    <a:pt x="11" y="289"/>
                  </a:cubicBezTo>
                  <a:lnTo>
                    <a:pt x="11" y="2320"/>
                  </a:lnTo>
                  <a:cubicBezTo>
                    <a:pt x="11" y="2473"/>
                    <a:pt x="130" y="2593"/>
                    <a:pt x="283" y="2593"/>
                  </a:cubicBezTo>
                  <a:cubicBezTo>
                    <a:pt x="436" y="2593"/>
                    <a:pt x="562" y="2466"/>
                    <a:pt x="562" y="2320"/>
                  </a:cubicBezTo>
                  <a:lnTo>
                    <a:pt x="562" y="289"/>
                  </a:lnTo>
                  <a:cubicBezTo>
                    <a:pt x="572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0"/>
            <p:cNvSpPr/>
            <p:nvPr/>
          </p:nvSpPr>
          <p:spPr>
            <a:xfrm>
              <a:off x="2636025" y="1732975"/>
              <a:ext cx="85175" cy="151075"/>
            </a:xfrm>
            <a:custGeom>
              <a:avLst/>
              <a:gdLst/>
              <a:ahLst/>
              <a:cxnLst/>
              <a:rect l="l" t="t" r="r" b="b"/>
              <a:pathLst>
                <a:path w="3407" h="6043" extrusionOk="0">
                  <a:moveTo>
                    <a:pt x="2855" y="1"/>
                  </a:moveTo>
                  <a:lnTo>
                    <a:pt x="2855" y="2417"/>
                  </a:lnTo>
                  <a:lnTo>
                    <a:pt x="0" y="5657"/>
                  </a:lnTo>
                  <a:lnTo>
                    <a:pt x="398" y="6042"/>
                  </a:lnTo>
                  <a:lnTo>
                    <a:pt x="3333" y="2709"/>
                  </a:lnTo>
                  <a:cubicBezTo>
                    <a:pt x="3379" y="2656"/>
                    <a:pt x="3406" y="2590"/>
                    <a:pt x="3406" y="2523"/>
                  </a:cubicBezTo>
                  <a:lnTo>
                    <a:pt x="340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0"/>
            <p:cNvSpPr/>
            <p:nvPr/>
          </p:nvSpPr>
          <p:spPr>
            <a:xfrm>
              <a:off x="2636025" y="1732975"/>
              <a:ext cx="78200" cy="147425"/>
            </a:xfrm>
            <a:custGeom>
              <a:avLst/>
              <a:gdLst/>
              <a:ahLst/>
              <a:cxnLst/>
              <a:rect l="l" t="t" r="r" b="b"/>
              <a:pathLst>
                <a:path w="3128" h="5897" extrusionOk="0">
                  <a:moveTo>
                    <a:pt x="2848" y="1"/>
                  </a:moveTo>
                  <a:lnTo>
                    <a:pt x="2848" y="2417"/>
                  </a:lnTo>
                  <a:lnTo>
                    <a:pt x="0" y="5657"/>
                  </a:lnTo>
                  <a:lnTo>
                    <a:pt x="246" y="5896"/>
                  </a:lnTo>
                  <a:lnTo>
                    <a:pt x="3061" y="2709"/>
                  </a:lnTo>
                  <a:cubicBezTo>
                    <a:pt x="3101" y="2656"/>
                    <a:pt x="3127" y="2590"/>
                    <a:pt x="3127" y="2523"/>
                  </a:cubicBezTo>
                  <a:lnTo>
                    <a:pt x="3127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0"/>
            <p:cNvSpPr/>
            <p:nvPr/>
          </p:nvSpPr>
          <p:spPr>
            <a:xfrm>
              <a:off x="2620750" y="1864375"/>
              <a:ext cx="32050" cy="27475"/>
            </a:xfrm>
            <a:custGeom>
              <a:avLst/>
              <a:gdLst/>
              <a:ahLst/>
              <a:cxnLst/>
              <a:rect l="l" t="t" r="r" b="b"/>
              <a:pathLst>
                <a:path w="1282" h="1099" extrusionOk="0">
                  <a:moveTo>
                    <a:pt x="723" y="1"/>
                  </a:moveTo>
                  <a:cubicBezTo>
                    <a:pt x="588" y="1"/>
                    <a:pt x="451" y="50"/>
                    <a:pt x="339" y="162"/>
                  </a:cubicBezTo>
                  <a:cubicBezTo>
                    <a:pt x="0" y="507"/>
                    <a:pt x="246" y="1098"/>
                    <a:pt x="737" y="1098"/>
                  </a:cubicBezTo>
                  <a:cubicBezTo>
                    <a:pt x="1036" y="1098"/>
                    <a:pt x="1282" y="853"/>
                    <a:pt x="1282" y="547"/>
                  </a:cubicBezTo>
                  <a:cubicBezTo>
                    <a:pt x="1277" y="219"/>
                    <a:pt x="1005" y="1"/>
                    <a:pt x="72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0"/>
            <p:cNvSpPr/>
            <p:nvPr/>
          </p:nvSpPr>
          <p:spPr>
            <a:xfrm>
              <a:off x="2729625" y="1732975"/>
              <a:ext cx="82675" cy="148575"/>
            </a:xfrm>
            <a:custGeom>
              <a:avLst/>
              <a:gdLst/>
              <a:ahLst/>
              <a:cxnLst/>
              <a:rect l="l" t="t" r="r" b="b"/>
              <a:pathLst>
                <a:path w="3307" h="5943" extrusionOk="0">
                  <a:moveTo>
                    <a:pt x="1" y="1"/>
                  </a:moveTo>
                  <a:lnTo>
                    <a:pt x="1" y="2523"/>
                  </a:lnTo>
                  <a:cubicBezTo>
                    <a:pt x="1" y="2590"/>
                    <a:pt x="21" y="2656"/>
                    <a:pt x="67" y="2709"/>
                  </a:cubicBezTo>
                  <a:lnTo>
                    <a:pt x="2922" y="5943"/>
                  </a:lnTo>
                  <a:cubicBezTo>
                    <a:pt x="3048" y="5810"/>
                    <a:pt x="3174" y="5684"/>
                    <a:pt x="3307" y="5551"/>
                  </a:cubicBezTo>
                  <a:lnTo>
                    <a:pt x="552" y="2417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0"/>
            <p:cNvSpPr/>
            <p:nvPr/>
          </p:nvSpPr>
          <p:spPr>
            <a:xfrm>
              <a:off x="2729625" y="1732975"/>
              <a:ext cx="77700" cy="148575"/>
            </a:xfrm>
            <a:custGeom>
              <a:avLst/>
              <a:gdLst/>
              <a:ahLst/>
              <a:cxnLst/>
              <a:rect l="l" t="t" r="r" b="b"/>
              <a:pathLst>
                <a:path w="3108" h="5943" extrusionOk="0">
                  <a:moveTo>
                    <a:pt x="1" y="1"/>
                  </a:moveTo>
                  <a:lnTo>
                    <a:pt x="1" y="2523"/>
                  </a:lnTo>
                  <a:cubicBezTo>
                    <a:pt x="1" y="2590"/>
                    <a:pt x="21" y="2656"/>
                    <a:pt x="67" y="2709"/>
                  </a:cubicBezTo>
                  <a:lnTo>
                    <a:pt x="2922" y="5943"/>
                  </a:lnTo>
                  <a:lnTo>
                    <a:pt x="3108" y="5750"/>
                  </a:lnTo>
                  <a:lnTo>
                    <a:pt x="392" y="2669"/>
                  </a:lnTo>
                  <a:cubicBezTo>
                    <a:pt x="346" y="2623"/>
                    <a:pt x="326" y="2557"/>
                    <a:pt x="326" y="2490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0"/>
            <p:cNvSpPr/>
            <p:nvPr/>
          </p:nvSpPr>
          <p:spPr>
            <a:xfrm>
              <a:off x="2793575" y="1864775"/>
              <a:ext cx="31350" cy="26725"/>
            </a:xfrm>
            <a:custGeom>
              <a:avLst/>
              <a:gdLst/>
              <a:ahLst/>
              <a:cxnLst/>
              <a:rect l="l" t="t" r="r" b="b"/>
              <a:pathLst>
                <a:path w="1254" h="1069" extrusionOk="0">
                  <a:moveTo>
                    <a:pt x="709" y="1"/>
                  </a:moveTo>
                  <a:cubicBezTo>
                    <a:pt x="578" y="1"/>
                    <a:pt x="445" y="50"/>
                    <a:pt x="337" y="159"/>
                  </a:cubicBezTo>
                  <a:cubicBezTo>
                    <a:pt x="1" y="496"/>
                    <a:pt x="235" y="1069"/>
                    <a:pt x="708" y="1069"/>
                  </a:cubicBezTo>
                  <a:cubicBezTo>
                    <a:pt x="710" y="1069"/>
                    <a:pt x="713" y="1069"/>
                    <a:pt x="716" y="1069"/>
                  </a:cubicBezTo>
                  <a:cubicBezTo>
                    <a:pt x="1015" y="1069"/>
                    <a:pt x="1254" y="830"/>
                    <a:pt x="1254" y="538"/>
                  </a:cubicBezTo>
                  <a:cubicBezTo>
                    <a:pt x="1249" y="215"/>
                    <a:pt x="983" y="1"/>
                    <a:pt x="7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0"/>
            <p:cNvSpPr/>
            <p:nvPr/>
          </p:nvSpPr>
          <p:spPr>
            <a:xfrm>
              <a:off x="2590575" y="1762400"/>
              <a:ext cx="87300" cy="56250"/>
            </a:xfrm>
            <a:custGeom>
              <a:avLst/>
              <a:gdLst/>
              <a:ahLst/>
              <a:cxnLst/>
              <a:rect l="l" t="t" r="r" b="b"/>
              <a:pathLst>
                <a:path w="3492" h="2250" extrusionOk="0">
                  <a:moveTo>
                    <a:pt x="979" y="0"/>
                  </a:moveTo>
                  <a:cubicBezTo>
                    <a:pt x="763" y="0"/>
                    <a:pt x="543" y="28"/>
                    <a:pt x="324" y="85"/>
                  </a:cubicBezTo>
                  <a:cubicBezTo>
                    <a:pt x="0" y="171"/>
                    <a:pt x="93" y="634"/>
                    <a:pt x="390" y="634"/>
                  </a:cubicBezTo>
                  <a:cubicBezTo>
                    <a:pt x="415" y="634"/>
                    <a:pt x="442" y="630"/>
                    <a:pt x="470" y="623"/>
                  </a:cubicBezTo>
                  <a:cubicBezTo>
                    <a:pt x="643" y="577"/>
                    <a:pt x="817" y="555"/>
                    <a:pt x="987" y="555"/>
                  </a:cubicBezTo>
                  <a:cubicBezTo>
                    <a:pt x="1872" y="555"/>
                    <a:pt x="2681" y="1147"/>
                    <a:pt x="2920" y="2044"/>
                  </a:cubicBezTo>
                  <a:cubicBezTo>
                    <a:pt x="2947" y="2163"/>
                    <a:pt x="3060" y="2249"/>
                    <a:pt x="3186" y="2249"/>
                  </a:cubicBezTo>
                  <a:cubicBezTo>
                    <a:pt x="3206" y="2249"/>
                    <a:pt x="3232" y="2243"/>
                    <a:pt x="3252" y="2243"/>
                  </a:cubicBezTo>
                  <a:cubicBezTo>
                    <a:pt x="3398" y="2196"/>
                    <a:pt x="3491" y="2050"/>
                    <a:pt x="3451" y="1904"/>
                  </a:cubicBezTo>
                  <a:cubicBezTo>
                    <a:pt x="3145" y="755"/>
                    <a:pt x="2112" y="0"/>
                    <a:pt x="97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0"/>
            <p:cNvSpPr/>
            <p:nvPr/>
          </p:nvSpPr>
          <p:spPr>
            <a:xfrm>
              <a:off x="2826725" y="1762350"/>
              <a:ext cx="72650" cy="71475"/>
            </a:xfrm>
            <a:custGeom>
              <a:avLst/>
              <a:gdLst/>
              <a:ahLst/>
              <a:cxnLst/>
              <a:rect l="l" t="t" r="r" b="b"/>
              <a:pathLst>
                <a:path w="2906" h="2859" extrusionOk="0">
                  <a:moveTo>
                    <a:pt x="346" y="1"/>
                  </a:moveTo>
                  <a:cubicBezTo>
                    <a:pt x="1" y="21"/>
                    <a:pt x="1" y="538"/>
                    <a:pt x="346" y="558"/>
                  </a:cubicBezTo>
                  <a:cubicBezTo>
                    <a:pt x="1455" y="565"/>
                    <a:pt x="2351" y="1461"/>
                    <a:pt x="2344" y="2570"/>
                  </a:cubicBezTo>
                  <a:cubicBezTo>
                    <a:pt x="2334" y="2763"/>
                    <a:pt x="2477" y="2859"/>
                    <a:pt x="2620" y="2859"/>
                  </a:cubicBezTo>
                  <a:cubicBezTo>
                    <a:pt x="2762" y="2859"/>
                    <a:pt x="2905" y="2763"/>
                    <a:pt x="2895" y="2570"/>
                  </a:cubicBezTo>
                  <a:cubicBezTo>
                    <a:pt x="2902" y="1156"/>
                    <a:pt x="1760" y="7"/>
                    <a:pt x="34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0"/>
            <p:cNvSpPr/>
            <p:nvPr/>
          </p:nvSpPr>
          <p:spPr>
            <a:xfrm>
              <a:off x="2604800" y="1815800"/>
              <a:ext cx="21125" cy="21275"/>
            </a:xfrm>
            <a:custGeom>
              <a:avLst/>
              <a:gdLst/>
              <a:ahLst/>
              <a:cxnLst/>
              <a:rect l="l" t="t" r="r" b="b"/>
              <a:pathLst>
                <a:path w="845" h="851" extrusionOk="0">
                  <a:moveTo>
                    <a:pt x="419" y="0"/>
                  </a:moveTo>
                  <a:cubicBezTo>
                    <a:pt x="187" y="0"/>
                    <a:pt x="1" y="193"/>
                    <a:pt x="1" y="425"/>
                  </a:cubicBezTo>
                  <a:cubicBezTo>
                    <a:pt x="1" y="664"/>
                    <a:pt x="187" y="850"/>
                    <a:pt x="419" y="850"/>
                  </a:cubicBezTo>
                  <a:cubicBezTo>
                    <a:pt x="652" y="850"/>
                    <a:pt x="844" y="664"/>
                    <a:pt x="844" y="425"/>
                  </a:cubicBezTo>
                  <a:cubicBezTo>
                    <a:pt x="844" y="193"/>
                    <a:pt x="652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0"/>
            <p:cNvSpPr/>
            <p:nvPr/>
          </p:nvSpPr>
          <p:spPr>
            <a:xfrm>
              <a:off x="2824900" y="1815975"/>
              <a:ext cx="21100" cy="21100"/>
            </a:xfrm>
            <a:custGeom>
              <a:avLst/>
              <a:gdLst/>
              <a:ahLst/>
              <a:cxnLst/>
              <a:rect l="l" t="t" r="r" b="b"/>
              <a:pathLst>
                <a:path w="844" h="844" extrusionOk="0">
                  <a:moveTo>
                    <a:pt x="419" y="0"/>
                  </a:moveTo>
                  <a:cubicBezTo>
                    <a:pt x="186" y="0"/>
                    <a:pt x="1" y="186"/>
                    <a:pt x="1" y="425"/>
                  </a:cubicBezTo>
                  <a:cubicBezTo>
                    <a:pt x="1" y="657"/>
                    <a:pt x="186" y="843"/>
                    <a:pt x="419" y="843"/>
                  </a:cubicBezTo>
                  <a:cubicBezTo>
                    <a:pt x="651" y="843"/>
                    <a:pt x="844" y="657"/>
                    <a:pt x="844" y="425"/>
                  </a:cubicBezTo>
                  <a:cubicBezTo>
                    <a:pt x="844" y="186"/>
                    <a:pt x="651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0"/>
            <p:cNvSpPr/>
            <p:nvPr/>
          </p:nvSpPr>
          <p:spPr>
            <a:xfrm>
              <a:off x="2678000" y="1914550"/>
              <a:ext cx="34050" cy="20450"/>
            </a:xfrm>
            <a:custGeom>
              <a:avLst/>
              <a:gdLst/>
              <a:ahLst/>
              <a:cxnLst/>
              <a:rect l="l" t="t" r="r" b="b"/>
              <a:pathLst>
                <a:path w="1362" h="818" extrusionOk="0">
                  <a:moveTo>
                    <a:pt x="280" y="1"/>
                  </a:moveTo>
                  <a:cubicBezTo>
                    <a:pt x="127" y="7"/>
                    <a:pt x="1" y="127"/>
                    <a:pt x="1" y="280"/>
                  </a:cubicBezTo>
                  <a:lnTo>
                    <a:pt x="1" y="539"/>
                  </a:lnTo>
                  <a:cubicBezTo>
                    <a:pt x="1" y="691"/>
                    <a:pt x="127" y="817"/>
                    <a:pt x="280" y="817"/>
                  </a:cubicBezTo>
                  <a:lnTo>
                    <a:pt x="1083" y="817"/>
                  </a:lnTo>
                  <a:cubicBezTo>
                    <a:pt x="1236" y="811"/>
                    <a:pt x="1362" y="691"/>
                    <a:pt x="1362" y="539"/>
                  </a:cubicBezTo>
                  <a:lnTo>
                    <a:pt x="1362" y="280"/>
                  </a:lnTo>
                  <a:cubicBezTo>
                    <a:pt x="1362" y="127"/>
                    <a:pt x="1236" y="7"/>
                    <a:pt x="10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0"/>
            <p:cNvSpPr/>
            <p:nvPr/>
          </p:nvSpPr>
          <p:spPr>
            <a:xfrm>
              <a:off x="2738600" y="1914550"/>
              <a:ext cx="34050" cy="20450"/>
            </a:xfrm>
            <a:custGeom>
              <a:avLst/>
              <a:gdLst/>
              <a:ahLst/>
              <a:cxnLst/>
              <a:rect l="l" t="t" r="r" b="b"/>
              <a:pathLst>
                <a:path w="1362" h="818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539"/>
                  </a:lnTo>
                  <a:cubicBezTo>
                    <a:pt x="0" y="691"/>
                    <a:pt x="126" y="817"/>
                    <a:pt x="279" y="817"/>
                  </a:cubicBezTo>
                  <a:lnTo>
                    <a:pt x="1082" y="817"/>
                  </a:lnTo>
                  <a:cubicBezTo>
                    <a:pt x="1235" y="817"/>
                    <a:pt x="1361" y="691"/>
                    <a:pt x="1361" y="539"/>
                  </a:cubicBezTo>
                  <a:lnTo>
                    <a:pt x="1361" y="280"/>
                  </a:lnTo>
                  <a:cubicBezTo>
                    <a:pt x="1361" y="127"/>
                    <a:pt x="1235" y="1"/>
                    <a:pt x="10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0"/>
            <p:cNvSpPr/>
            <p:nvPr/>
          </p:nvSpPr>
          <p:spPr>
            <a:xfrm>
              <a:off x="2708225" y="1935800"/>
              <a:ext cx="34050" cy="20275"/>
            </a:xfrm>
            <a:custGeom>
              <a:avLst/>
              <a:gdLst/>
              <a:ahLst/>
              <a:cxnLst/>
              <a:rect l="l" t="t" r="r" b="b"/>
              <a:pathLst>
                <a:path w="1362" h="811" extrusionOk="0">
                  <a:moveTo>
                    <a:pt x="279" y="1"/>
                  </a:moveTo>
                  <a:cubicBezTo>
                    <a:pt x="126" y="1"/>
                    <a:pt x="0" y="127"/>
                    <a:pt x="7" y="279"/>
                  </a:cubicBezTo>
                  <a:lnTo>
                    <a:pt x="7" y="538"/>
                  </a:lnTo>
                  <a:cubicBezTo>
                    <a:pt x="0" y="684"/>
                    <a:pt x="126" y="811"/>
                    <a:pt x="279" y="811"/>
                  </a:cubicBezTo>
                  <a:lnTo>
                    <a:pt x="1089" y="811"/>
                  </a:lnTo>
                  <a:cubicBezTo>
                    <a:pt x="1235" y="811"/>
                    <a:pt x="1361" y="684"/>
                    <a:pt x="1361" y="538"/>
                  </a:cubicBezTo>
                  <a:lnTo>
                    <a:pt x="1361" y="279"/>
                  </a:lnTo>
                  <a:cubicBezTo>
                    <a:pt x="1361" y="127"/>
                    <a:pt x="1242" y="1"/>
                    <a:pt x="108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0"/>
            <p:cNvSpPr/>
            <p:nvPr/>
          </p:nvSpPr>
          <p:spPr>
            <a:xfrm>
              <a:off x="2525800" y="1718050"/>
              <a:ext cx="23925" cy="13950"/>
            </a:xfrm>
            <a:custGeom>
              <a:avLst/>
              <a:gdLst/>
              <a:ahLst/>
              <a:cxnLst/>
              <a:rect l="l" t="t" r="r" b="b"/>
              <a:pathLst>
                <a:path w="957" h="558" extrusionOk="0">
                  <a:moveTo>
                    <a:pt x="373" y="0"/>
                  </a:moveTo>
                  <a:cubicBezTo>
                    <a:pt x="1" y="0"/>
                    <a:pt x="1" y="558"/>
                    <a:pt x="373" y="558"/>
                  </a:cubicBezTo>
                  <a:lnTo>
                    <a:pt x="592" y="558"/>
                  </a:lnTo>
                  <a:cubicBezTo>
                    <a:pt x="957" y="551"/>
                    <a:pt x="957" y="0"/>
                    <a:pt x="5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0"/>
            <p:cNvSpPr/>
            <p:nvPr/>
          </p:nvSpPr>
          <p:spPr>
            <a:xfrm>
              <a:off x="2570775" y="1718050"/>
              <a:ext cx="23450" cy="13950"/>
            </a:xfrm>
            <a:custGeom>
              <a:avLst/>
              <a:gdLst/>
              <a:ahLst/>
              <a:cxnLst/>
              <a:rect l="l" t="t" r="r" b="b"/>
              <a:pathLst>
                <a:path w="938" h="558" extrusionOk="0">
                  <a:moveTo>
                    <a:pt x="353" y="0"/>
                  </a:moveTo>
                  <a:cubicBezTo>
                    <a:pt x="1" y="20"/>
                    <a:pt x="1" y="538"/>
                    <a:pt x="353" y="558"/>
                  </a:cubicBezTo>
                  <a:lnTo>
                    <a:pt x="572" y="558"/>
                  </a:lnTo>
                  <a:cubicBezTo>
                    <a:pt x="935" y="558"/>
                    <a:pt x="937" y="7"/>
                    <a:pt x="578" y="7"/>
                  </a:cubicBezTo>
                  <a:cubicBezTo>
                    <a:pt x="576" y="7"/>
                    <a:pt x="574" y="7"/>
                    <a:pt x="572" y="7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0"/>
            <p:cNvSpPr/>
            <p:nvPr/>
          </p:nvSpPr>
          <p:spPr>
            <a:xfrm>
              <a:off x="2881000" y="1683350"/>
              <a:ext cx="23600" cy="22275"/>
            </a:xfrm>
            <a:custGeom>
              <a:avLst/>
              <a:gdLst/>
              <a:ahLst/>
              <a:cxnLst/>
              <a:rect l="l" t="t" r="r" b="b"/>
              <a:pathLst>
                <a:path w="944" h="891" extrusionOk="0">
                  <a:moveTo>
                    <a:pt x="644" y="0"/>
                  </a:moveTo>
                  <a:cubicBezTo>
                    <a:pt x="573" y="0"/>
                    <a:pt x="502" y="27"/>
                    <a:pt x="445" y="80"/>
                  </a:cubicBezTo>
                  <a:lnTo>
                    <a:pt x="107" y="419"/>
                  </a:lnTo>
                  <a:cubicBezTo>
                    <a:pt x="1" y="525"/>
                    <a:pt x="1" y="704"/>
                    <a:pt x="107" y="810"/>
                  </a:cubicBezTo>
                  <a:cubicBezTo>
                    <a:pt x="160" y="864"/>
                    <a:pt x="233" y="890"/>
                    <a:pt x="306" y="890"/>
                  </a:cubicBezTo>
                  <a:cubicBezTo>
                    <a:pt x="379" y="890"/>
                    <a:pt x="445" y="864"/>
                    <a:pt x="498" y="810"/>
                  </a:cubicBezTo>
                  <a:lnTo>
                    <a:pt x="837" y="472"/>
                  </a:lnTo>
                  <a:cubicBezTo>
                    <a:pt x="943" y="359"/>
                    <a:pt x="943" y="186"/>
                    <a:pt x="837" y="80"/>
                  </a:cubicBezTo>
                  <a:cubicBezTo>
                    <a:pt x="784" y="27"/>
                    <a:pt x="714" y="0"/>
                    <a:pt x="64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0"/>
            <p:cNvSpPr/>
            <p:nvPr/>
          </p:nvSpPr>
          <p:spPr>
            <a:xfrm>
              <a:off x="2909875" y="1711800"/>
              <a:ext cx="25575" cy="22375"/>
            </a:xfrm>
            <a:custGeom>
              <a:avLst/>
              <a:gdLst/>
              <a:ahLst/>
              <a:cxnLst/>
              <a:rect l="l" t="t" r="r" b="b"/>
              <a:pathLst>
                <a:path w="1023" h="895" extrusionOk="0">
                  <a:moveTo>
                    <a:pt x="630" y="1"/>
                  </a:moveTo>
                  <a:cubicBezTo>
                    <a:pt x="568" y="1"/>
                    <a:pt x="504" y="23"/>
                    <a:pt x="446" y="77"/>
                  </a:cubicBezTo>
                  <a:lnTo>
                    <a:pt x="107" y="416"/>
                  </a:lnTo>
                  <a:cubicBezTo>
                    <a:pt x="1" y="529"/>
                    <a:pt x="1" y="701"/>
                    <a:pt x="107" y="808"/>
                  </a:cubicBezTo>
                  <a:cubicBezTo>
                    <a:pt x="160" y="861"/>
                    <a:pt x="233" y="894"/>
                    <a:pt x="306" y="894"/>
                  </a:cubicBezTo>
                  <a:cubicBezTo>
                    <a:pt x="379" y="894"/>
                    <a:pt x="446" y="861"/>
                    <a:pt x="499" y="808"/>
                  </a:cubicBezTo>
                  <a:lnTo>
                    <a:pt x="837" y="469"/>
                  </a:lnTo>
                  <a:cubicBezTo>
                    <a:pt x="1022" y="269"/>
                    <a:pt x="841" y="1"/>
                    <a:pt x="6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0"/>
            <p:cNvSpPr/>
            <p:nvPr/>
          </p:nvSpPr>
          <p:spPr>
            <a:xfrm>
              <a:off x="2889625" y="1691325"/>
              <a:ext cx="35725" cy="34550"/>
            </a:xfrm>
            <a:custGeom>
              <a:avLst/>
              <a:gdLst/>
              <a:ahLst/>
              <a:cxnLst/>
              <a:rect l="l" t="t" r="r" b="b"/>
              <a:pathLst>
                <a:path w="1429" h="1382" extrusionOk="0">
                  <a:moveTo>
                    <a:pt x="1126" y="0"/>
                  </a:moveTo>
                  <a:cubicBezTo>
                    <a:pt x="1055" y="0"/>
                    <a:pt x="983" y="27"/>
                    <a:pt x="930" y="80"/>
                  </a:cubicBezTo>
                  <a:lnTo>
                    <a:pt x="100" y="916"/>
                  </a:lnTo>
                  <a:cubicBezTo>
                    <a:pt x="1" y="1023"/>
                    <a:pt x="1" y="1195"/>
                    <a:pt x="100" y="1301"/>
                  </a:cubicBezTo>
                  <a:cubicBezTo>
                    <a:pt x="153" y="1355"/>
                    <a:pt x="225" y="1381"/>
                    <a:pt x="296" y="1381"/>
                  </a:cubicBezTo>
                  <a:cubicBezTo>
                    <a:pt x="368" y="1381"/>
                    <a:pt x="439" y="1355"/>
                    <a:pt x="492" y="1301"/>
                  </a:cubicBezTo>
                  <a:lnTo>
                    <a:pt x="1322" y="472"/>
                  </a:lnTo>
                  <a:cubicBezTo>
                    <a:pt x="1428" y="365"/>
                    <a:pt x="1428" y="186"/>
                    <a:pt x="1322" y="80"/>
                  </a:cubicBezTo>
                  <a:cubicBezTo>
                    <a:pt x="1269" y="27"/>
                    <a:pt x="1198" y="0"/>
                    <a:pt x="11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0"/>
            <p:cNvSpPr/>
            <p:nvPr/>
          </p:nvSpPr>
          <p:spPr>
            <a:xfrm>
              <a:off x="2789550" y="16891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0"/>
            <p:cNvSpPr/>
            <p:nvPr/>
          </p:nvSpPr>
          <p:spPr>
            <a:xfrm>
              <a:off x="2790050" y="1714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26" y="665"/>
                  </a:cubicBezTo>
                  <a:cubicBezTo>
                    <a:pt x="512" y="665"/>
                    <a:pt x="658" y="512"/>
                    <a:pt x="658" y="333"/>
                  </a:cubicBezTo>
                  <a:cubicBezTo>
                    <a:pt x="658" y="147"/>
                    <a:pt x="512" y="1"/>
                    <a:pt x="32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0"/>
            <p:cNvSpPr/>
            <p:nvPr/>
          </p:nvSpPr>
          <p:spPr>
            <a:xfrm>
              <a:off x="2644650" y="16891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0"/>
            <p:cNvSpPr/>
            <p:nvPr/>
          </p:nvSpPr>
          <p:spPr>
            <a:xfrm>
              <a:off x="2644150" y="171437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53" y="1"/>
                    <a:pt x="0" y="154"/>
                    <a:pt x="0" y="333"/>
                  </a:cubicBezTo>
                  <a:cubicBezTo>
                    <a:pt x="0" y="519"/>
                    <a:pt x="153" y="665"/>
                    <a:pt x="332" y="665"/>
                  </a:cubicBezTo>
                  <a:cubicBezTo>
                    <a:pt x="512" y="665"/>
                    <a:pt x="664" y="519"/>
                    <a:pt x="664" y="333"/>
                  </a:cubicBezTo>
                  <a:cubicBezTo>
                    <a:pt x="664" y="154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0"/>
            <p:cNvSpPr/>
            <p:nvPr/>
          </p:nvSpPr>
          <p:spPr>
            <a:xfrm>
              <a:off x="2681825" y="1687675"/>
              <a:ext cx="87175" cy="54450"/>
            </a:xfrm>
            <a:custGeom>
              <a:avLst/>
              <a:gdLst/>
              <a:ahLst/>
              <a:cxnLst/>
              <a:rect l="l" t="t" r="r" b="b"/>
              <a:pathLst>
                <a:path w="3487" h="2178" extrusionOk="0">
                  <a:moveTo>
                    <a:pt x="485" y="0"/>
                  </a:moveTo>
                  <a:cubicBezTo>
                    <a:pt x="220" y="0"/>
                    <a:pt x="1" y="219"/>
                    <a:pt x="1" y="491"/>
                  </a:cubicBezTo>
                  <a:lnTo>
                    <a:pt x="1" y="1686"/>
                  </a:lnTo>
                  <a:cubicBezTo>
                    <a:pt x="1" y="1959"/>
                    <a:pt x="220" y="2178"/>
                    <a:pt x="485" y="2178"/>
                  </a:cubicBezTo>
                  <a:lnTo>
                    <a:pt x="2995" y="2178"/>
                  </a:lnTo>
                  <a:cubicBezTo>
                    <a:pt x="3267" y="2178"/>
                    <a:pt x="3486" y="1959"/>
                    <a:pt x="3486" y="1686"/>
                  </a:cubicBezTo>
                  <a:lnTo>
                    <a:pt x="3486" y="491"/>
                  </a:lnTo>
                  <a:cubicBezTo>
                    <a:pt x="3486" y="226"/>
                    <a:pt x="3267" y="0"/>
                    <a:pt x="299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0"/>
            <p:cNvSpPr/>
            <p:nvPr/>
          </p:nvSpPr>
          <p:spPr>
            <a:xfrm>
              <a:off x="2838425" y="1674500"/>
              <a:ext cx="14300" cy="32600"/>
            </a:xfrm>
            <a:custGeom>
              <a:avLst/>
              <a:gdLst/>
              <a:ahLst/>
              <a:cxnLst/>
              <a:rect l="l" t="t" r="r" b="b"/>
              <a:pathLst>
                <a:path w="572" h="1304" extrusionOk="0">
                  <a:moveTo>
                    <a:pt x="286" y="1"/>
                  </a:moveTo>
                  <a:cubicBezTo>
                    <a:pt x="143" y="1"/>
                    <a:pt x="1" y="99"/>
                    <a:pt x="11" y="295"/>
                  </a:cubicBezTo>
                  <a:lnTo>
                    <a:pt x="11" y="1032"/>
                  </a:lnTo>
                  <a:cubicBezTo>
                    <a:pt x="11" y="1178"/>
                    <a:pt x="130" y="1304"/>
                    <a:pt x="283" y="1304"/>
                  </a:cubicBezTo>
                  <a:cubicBezTo>
                    <a:pt x="435" y="1304"/>
                    <a:pt x="562" y="1184"/>
                    <a:pt x="562" y="1032"/>
                  </a:cubicBezTo>
                  <a:lnTo>
                    <a:pt x="562" y="295"/>
                  </a:lnTo>
                  <a:cubicBezTo>
                    <a:pt x="572" y="99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0"/>
            <p:cNvSpPr/>
            <p:nvPr/>
          </p:nvSpPr>
          <p:spPr>
            <a:xfrm>
              <a:off x="2828375" y="1688500"/>
              <a:ext cx="34225" cy="34375"/>
            </a:xfrm>
            <a:custGeom>
              <a:avLst/>
              <a:gdLst/>
              <a:ahLst/>
              <a:cxnLst/>
              <a:rect l="l" t="t" r="r" b="b"/>
              <a:pathLst>
                <a:path w="1369" h="1375" extrusionOk="0">
                  <a:moveTo>
                    <a:pt x="685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63"/>
                    <a:pt x="306" y="1375"/>
                    <a:pt x="685" y="1375"/>
                  </a:cubicBezTo>
                  <a:cubicBezTo>
                    <a:pt x="1063" y="1375"/>
                    <a:pt x="1369" y="1063"/>
                    <a:pt x="1369" y="684"/>
                  </a:cubicBezTo>
                  <a:cubicBezTo>
                    <a:pt x="1369" y="306"/>
                    <a:pt x="1063" y="0"/>
                    <a:pt x="685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0"/>
            <p:cNvSpPr/>
            <p:nvPr/>
          </p:nvSpPr>
          <p:spPr>
            <a:xfrm>
              <a:off x="2828375" y="1688500"/>
              <a:ext cx="24600" cy="34375"/>
            </a:xfrm>
            <a:custGeom>
              <a:avLst/>
              <a:gdLst/>
              <a:ahLst/>
              <a:cxnLst/>
              <a:rect l="l" t="t" r="r" b="b"/>
              <a:pathLst>
                <a:path w="984" h="1375" extrusionOk="0">
                  <a:moveTo>
                    <a:pt x="685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63"/>
                    <a:pt x="306" y="1375"/>
                    <a:pt x="685" y="1375"/>
                  </a:cubicBezTo>
                  <a:cubicBezTo>
                    <a:pt x="791" y="1375"/>
                    <a:pt x="891" y="1348"/>
                    <a:pt x="984" y="1302"/>
                  </a:cubicBezTo>
                  <a:cubicBezTo>
                    <a:pt x="745" y="1189"/>
                    <a:pt x="592" y="950"/>
                    <a:pt x="592" y="684"/>
                  </a:cubicBezTo>
                  <a:cubicBezTo>
                    <a:pt x="592" y="425"/>
                    <a:pt x="745" y="180"/>
                    <a:pt x="977" y="67"/>
                  </a:cubicBezTo>
                  <a:cubicBezTo>
                    <a:pt x="891" y="20"/>
                    <a:pt x="791" y="0"/>
                    <a:pt x="685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0"/>
            <p:cNvSpPr/>
            <p:nvPr/>
          </p:nvSpPr>
          <p:spPr>
            <a:xfrm>
              <a:off x="2524975" y="1686675"/>
              <a:ext cx="25750" cy="22250"/>
            </a:xfrm>
            <a:custGeom>
              <a:avLst/>
              <a:gdLst/>
              <a:ahLst/>
              <a:cxnLst/>
              <a:rect l="l" t="t" r="r" b="b"/>
              <a:pathLst>
                <a:path w="1030" h="890" extrusionOk="0">
                  <a:moveTo>
                    <a:pt x="306" y="0"/>
                  </a:moveTo>
                  <a:cubicBezTo>
                    <a:pt x="133" y="0"/>
                    <a:pt x="1" y="140"/>
                    <a:pt x="1" y="306"/>
                  </a:cubicBezTo>
                  <a:lnTo>
                    <a:pt x="1" y="584"/>
                  </a:lnTo>
                  <a:cubicBezTo>
                    <a:pt x="1" y="750"/>
                    <a:pt x="133" y="883"/>
                    <a:pt x="306" y="890"/>
                  </a:cubicBezTo>
                  <a:lnTo>
                    <a:pt x="731" y="890"/>
                  </a:lnTo>
                  <a:cubicBezTo>
                    <a:pt x="897" y="890"/>
                    <a:pt x="1030" y="750"/>
                    <a:pt x="1030" y="584"/>
                  </a:cubicBezTo>
                  <a:lnTo>
                    <a:pt x="1030" y="306"/>
                  </a:lnTo>
                  <a:cubicBezTo>
                    <a:pt x="1030" y="140"/>
                    <a:pt x="897" y="0"/>
                    <a:pt x="731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0"/>
            <p:cNvSpPr/>
            <p:nvPr/>
          </p:nvSpPr>
          <p:spPr>
            <a:xfrm>
              <a:off x="2681825" y="1689325"/>
              <a:ext cx="84000" cy="52800"/>
            </a:xfrm>
            <a:custGeom>
              <a:avLst/>
              <a:gdLst/>
              <a:ahLst/>
              <a:cxnLst/>
              <a:rect l="l" t="t" r="r" b="b"/>
              <a:pathLst>
                <a:path w="3360" h="2112" extrusionOk="0">
                  <a:moveTo>
                    <a:pt x="246" y="0"/>
                  </a:moveTo>
                  <a:cubicBezTo>
                    <a:pt x="93" y="87"/>
                    <a:pt x="1" y="253"/>
                    <a:pt x="1" y="425"/>
                  </a:cubicBezTo>
                  <a:lnTo>
                    <a:pt x="1" y="1620"/>
                  </a:lnTo>
                  <a:cubicBezTo>
                    <a:pt x="1" y="1893"/>
                    <a:pt x="220" y="2112"/>
                    <a:pt x="485" y="2112"/>
                  </a:cubicBezTo>
                  <a:lnTo>
                    <a:pt x="2995" y="2112"/>
                  </a:lnTo>
                  <a:cubicBezTo>
                    <a:pt x="3134" y="2112"/>
                    <a:pt x="3267" y="2052"/>
                    <a:pt x="3360" y="1952"/>
                  </a:cubicBezTo>
                  <a:cubicBezTo>
                    <a:pt x="2065" y="1435"/>
                    <a:pt x="983" y="804"/>
                    <a:pt x="24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6" name="Google Shape;7516;p50"/>
          <p:cNvGrpSpPr/>
          <p:nvPr/>
        </p:nvGrpSpPr>
        <p:grpSpPr>
          <a:xfrm>
            <a:off x="5380942" y="1872575"/>
            <a:ext cx="456800" cy="302100"/>
            <a:chOff x="4701125" y="1672725"/>
            <a:chExt cx="456800" cy="302100"/>
          </a:xfrm>
        </p:grpSpPr>
        <p:sp>
          <p:nvSpPr>
            <p:cNvPr id="7517" name="Google Shape;7517;p50"/>
            <p:cNvSpPr/>
            <p:nvPr/>
          </p:nvSpPr>
          <p:spPr>
            <a:xfrm>
              <a:off x="4701125" y="1672725"/>
              <a:ext cx="456800" cy="272225"/>
            </a:xfrm>
            <a:custGeom>
              <a:avLst/>
              <a:gdLst/>
              <a:ahLst/>
              <a:cxnLst/>
              <a:rect l="l" t="t" r="r" b="b"/>
              <a:pathLst>
                <a:path w="18272" h="10889" extrusionOk="0">
                  <a:moveTo>
                    <a:pt x="811" y="1"/>
                  </a:moveTo>
                  <a:cubicBezTo>
                    <a:pt x="373" y="1"/>
                    <a:pt x="14" y="359"/>
                    <a:pt x="14" y="797"/>
                  </a:cubicBezTo>
                  <a:lnTo>
                    <a:pt x="1" y="10072"/>
                  </a:lnTo>
                  <a:cubicBezTo>
                    <a:pt x="1" y="10285"/>
                    <a:pt x="87" y="10484"/>
                    <a:pt x="233" y="10636"/>
                  </a:cubicBezTo>
                  <a:cubicBezTo>
                    <a:pt x="386" y="10789"/>
                    <a:pt x="585" y="10875"/>
                    <a:pt x="797" y="10875"/>
                  </a:cubicBezTo>
                  <a:lnTo>
                    <a:pt x="3546" y="10875"/>
                  </a:lnTo>
                  <a:lnTo>
                    <a:pt x="3546" y="10889"/>
                  </a:lnTo>
                  <a:lnTo>
                    <a:pt x="17462" y="10889"/>
                  </a:lnTo>
                  <a:cubicBezTo>
                    <a:pt x="17907" y="10889"/>
                    <a:pt x="18258" y="10530"/>
                    <a:pt x="18258" y="10092"/>
                  </a:cubicBezTo>
                  <a:lnTo>
                    <a:pt x="18272" y="817"/>
                  </a:lnTo>
                  <a:cubicBezTo>
                    <a:pt x="18272" y="605"/>
                    <a:pt x="18185" y="406"/>
                    <a:pt x="18039" y="259"/>
                  </a:cubicBezTo>
                  <a:cubicBezTo>
                    <a:pt x="17893" y="107"/>
                    <a:pt x="17687" y="20"/>
                    <a:pt x="17475" y="20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0"/>
            <p:cNvSpPr/>
            <p:nvPr/>
          </p:nvSpPr>
          <p:spPr>
            <a:xfrm>
              <a:off x="4701125" y="1672725"/>
              <a:ext cx="139950" cy="272225"/>
            </a:xfrm>
            <a:custGeom>
              <a:avLst/>
              <a:gdLst/>
              <a:ahLst/>
              <a:cxnLst/>
              <a:rect l="l" t="t" r="r" b="b"/>
              <a:pathLst>
                <a:path w="5598" h="10889" extrusionOk="0">
                  <a:moveTo>
                    <a:pt x="811" y="1"/>
                  </a:moveTo>
                  <a:cubicBezTo>
                    <a:pt x="366" y="1"/>
                    <a:pt x="14" y="359"/>
                    <a:pt x="14" y="804"/>
                  </a:cubicBezTo>
                  <a:lnTo>
                    <a:pt x="1" y="10072"/>
                  </a:lnTo>
                  <a:cubicBezTo>
                    <a:pt x="1" y="10285"/>
                    <a:pt x="80" y="10490"/>
                    <a:pt x="233" y="10643"/>
                  </a:cubicBezTo>
                  <a:cubicBezTo>
                    <a:pt x="379" y="10789"/>
                    <a:pt x="585" y="10875"/>
                    <a:pt x="797" y="10875"/>
                  </a:cubicBezTo>
                  <a:lnTo>
                    <a:pt x="2849" y="10875"/>
                  </a:lnTo>
                  <a:cubicBezTo>
                    <a:pt x="2636" y="10875"/>
                    <a:pt x="2437" y="10789"/>
                    <a:pt x="2285" y="10643"/>
                  </a:cubicBezTo>
                  <a:cubicBezTo>
                    <a:pt x="2139" y="10490"/>
                    <a:pt x="2052" y="10285"/>
                    <a:pt x="2052" y="10072"/>
                  </a:cubicBezTo>
                  <a:lnTo>
                    <a:pt x="2066" y="797"/>
                  </a:lnTo>
                  <a:cubicBezTo>
                    <a:pt x="2066" y="386"/>
                    <a:pt x="2384" y="34"/>
                    <a:pt x="2802" y="1"/>
                  </a:cubicBezTo>
                  <a:close/>
                  <a:moveTo>
                    <a:pt x="3539" y="10875"/>
                  </a:moveTo>
                  <a:lnTo>
                    <a:pt x="3546" y="10889"/>
                  </a:lnTo>
                  <a:lnTo>
                    <a:pt x="5598" y="10889"/>
                  </a:lnTo>
                  <a:lnTo>
                    <a:pt x="5598" y="10875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0"/>
            <p:cNvSpPr/>
            <p:nvPr/>
          </p:nvSpPr>
          <p:spPr>
            <a:xfrm>
              <a:off x="5068450" y="1944925"/>
              <a:ext cx="70900" cy="25"/>
            </a:xfrm>
            <a:custGeom>
              <a:avLst/>
              <a:gdLst/>
              <a:ahLst/>
              <a:cxnLst/>
              <a:rect l="l" t="t" r="r" b="b"/>
              <a:pathLst>
                <a:path w="2836" h="1" extrusionOk="0">
                  <a:moveTo>
                    <a:pt x="2052" y="1"/>
                  </a:moveTo>
                  <a:lnTo>
                    <a:pt x="0" y="1"/>
                  </a:lnTo>
                  <a:lnTo>
                    <a:pt x="2769" y="1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0"/>
            <p:cNvSpPr/>
            <p:nvPr/>
          </p:nvSpPr>
          <p:spPr>
            <a:xfrm>
              <a:off x="4727850" y="1700600"/>
              <a:ext cx="402525" cy="167850"/>
            </a:xfrm>
            <a:custGeom>
              <a:avLst/>
              <a:gdLst/>
              <a:ahLst/>
              <a:cxnLst/>
              <a:rect l="l" t="t" r="r" b="b"/>
              <a:pathLst>
                <a:path w="16101" h="6714" extrusionOk="0">
                  <a:moveTo>
                    <a:pt x="399" y="1"/>
                  </a:moveTo>
                  <a:cubicBezTo>
                    <a:pt x="180" y="1"/>
                    <a:pt x="1" y="180"/>
                    <a:pt x="1" y="399"/>
                  </a:cubicBezTo>
                  <a:lnTo>
                    <a:pt x="1" y="6315"/>
                  </a:lnTo>
                  <a:cubicBezTo>
                    <a:pt x="1" y="6534"/>
                    <a:pt x="180" y="6706"/>
                    <a:pt x="399" y="6713"/>
                  </a:cubicBezTo>
                  <a:lnTo>
                    <a:pt x="15702" y="6713"/>
                  </a:lnTo>
                  <a:cubicBezTo>
                    <a:pt x="15921" y="6706"/>
                    <a:pt x="16101" y="6534"/>
                    <a:pt x="16101" y="6315"/>
                  </a:cubicBezTo>
                  <a:lnTo>
                    <a:pt x="16101" y="399"/>
                  </a:lnTo>
                  <a:cubicBezTo>
                    <a:pt x="16101" y="180"/>
                    <a:pt x="15921" y="1"/>
                    <a:pt x="1570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0"/>
            <p:cNvSpPr/>
            <p:nvPr/>
          </p:nvSpPr>
          <p:spPr>
            <a:xfrm>
              <a:off x="4746275" y="1719025"/>
              <a:ext cx="365675" cy="130825"/>
            </a:xfrm>
            <a:custGeom>
              <a:avLst/>
              <a:gdLst/>
              <a:ahLst/>
              <a:cxnLst/>
              <a:rect l="l" t="t" r="r" b="b"/>
              <a:pathLst>
                <a:path w="14627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87" y="5232"/>
                    <a:pt x="206" y="5232"/>
                  </a:cubicBezTo>
                  <a:lnTo>
                    <a:pt x="14421" y="5232"/>
                  </a:lnTo>
                  <a:cubicBezTo>
                    <a:pt x="14534" y="5232"/>
                    <a:pt x="14627" y="5146"/>
                    <a:pt x="14627" y="5033"/>
                  </a:cubicBezTo>
                  <a:lnTo>
                    <a:pt x="14627" y="207"/>
                  </a:lnTo>
                  <a:cubicBezTo>
                    <a:pt x="14627" y="94"/>
                    <a:pt x="14534" y="1"/>
                    <a:pt x="14421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0"/>
            <p:cNvSpPr/>
            <p:nvPr/>
          </p:nvSpPr>
          <p:spPr>
            <a:xfrm>
              <a:off x="4746275" y="1719025"/>
              <a:ext cx="53650" cy="130825"/>
            </a:xfrm>
            <a:custGeom>
              <a:avLst/>
              <a:gdLst/>
              <a:ahLst/>
              <a:cxnLst/>
              <a:rect l="l" t="t" r="r" b="b"/>
              <a:pathLst>
                <a:path w="2146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94" y="5232"/>
                    <a:pt x="206" y="5232"/>
                  </a:cubicBezTo>
                  <a:lnTo>
                    <a:pt x="2145" y="5232"/>
                  </a:lnTo>
                  <a:cubicBezTo>
                    <a:pt x="2032" y="5232"/>
                    <a:pt x="1939" y="5146"/>
                    <a:pt x="1939" y="5033"/>
                  </a:cubicBezTo>
                  <a:lnTo>
                    <a:pt x="1939" y="207"/>
                  </a:lnTo>
                  <a:cubicBezTo>
                    <a:pt x="1939" y="94"/>
                    <a:pt x="2032" y="1"/>
                    <a:pt x="2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0"/>
            <p:cNvSpPr/>
            <p:nvPr/>
          </p:nvSpPr>
          <p:spPr>
            <a:xfrm>
              <a:off x="4727850" y="1764175"/>
              <a:ext cx="86325" cy="41525"/>
            </a:xfrm>
            <a:custGeom>
              <a:avLst/>
              <a:gdLst/>
              <a:ahLst/>
              <a:cxnLst/>
              <a:rect l="l" t="t" r="r" b="b"/>
              <a:pathLst>
                <a:path w="3453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53" y="1660"/>
                  </a:lnTo>
                  <a:lnTo>
                    <a:pt x="3453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0"/>
            <p:cNvSpPr/>
            <p:nvPr/>
          </p:nvSpPr>
          <p:spPr>
            <a:xfrm>
              <a:off x="5044200" y="1764175"/>
              <a:ext cx="86000" cy="41525"/>
            </a:xfrm>
            <a:custGeom>
              <a:avLst/>
              <a:gdLst/>
              <a:ahLst/>
              <a:cxnLst/>
              <a:rect l="l" t="t" r="r" b="b"/>
              <a:pathLst>
                <a:path w="3440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40" y="1660"/>
                  </a:lnTo>
                  <a:lnTo>
                    <a:pt x="3440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0"/>
            <p:cNvSpPr/>
            <p:nvPr/>
          </p:nvSpPr>
          <p:spPr>
            <a:xfrm>
              <a:off x="4809525" y="1739450"/>
              <a:ext cx="239200" cy="91150"/>
            </a:xfrm>
            <a:custGeom>
              <a:avLst/>
              <a:gdLst/>
              <a:ahLst/>
              <a:cxnLst/>
              <a:rect l="l" t="t" r="r" b="b"/>
              <a:pathLst>
                <a:path w="9568" h="3646" extrusionOk="0">
                  <a:moveTo>
                    <a:pt x="578" y="0"/>
                  </a:moveTo>
                  <a:cubicBezTo>
                    <a:pt x="259" y="0"/>
                    <a:pt x="0" y="259"/>
                    <a:pt x="0" y="578"/>
                  </a:cubicBezTo>
                  <a:lnTo>
                    <a:pt x="0" y="3061"/>
                  </a:lnTo>
                  <a:cubicBezTo>
                    <a:pt x="0" y="3380"/>
                    <a:pt x="259" y="3645"/>
                    <a:pt x="578" y="3645"/>
                  </a:cubicBezTo>
                  <a:lnTo>
                    <a:pt x="8990" y="3645"/>
                  </a:lnTo>
                  <a:cubicBezTo>
                    <a:pt x="9308" y="3645"/>
                    <a:pt x="9567" y="3380"/>
                    <a:pt x="9567" y="3061"/>
                  </a:cubicBezTo>
                  <a:lnTo>
                    <a:pt x="9567" y="578"/>
                  </a:lnTo>
                  <a:cubicBezTo>
                    <a:pt x="9567" y="259"/>
                    <a:pt x="9308" y="0"/>
                    <a:pt x="899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0"/>
            <p:cNvSpPr/>
            <p:nvPr/>
          </p:nvSpPr>
          <p:spPr>
            <a:xfrm>
              <a:off x="4825950" y="1755875"/>
              <a:ext cx="206325" cy="58125"/>
            </a:xfrm>
            <a:custGeom>
              <a:avLst/>
              <a:gdLst/>
              <a:ahLst/>
              <a:cxnLst/>
              <a:rect l="l" t="t" r="r" b="b"/>
              <a:pathLst>
                <a:path w="8253" h="2325" extrusionOk="0">
                  <a:moveTo>
                    <a:pt x="213" y="1"/>
                  </a:moveTo>
                  <a:cubicBezTo>
                    <a:pt x="93" y="1"/>
                    <a:pt x="0" y="94"/>
                    <a:pt x="0" y="213"/>
                  </a:cubicBezTo>
                  <a:lnTo>
                    <a:pt x="0" y="2112"/>
                  </a:lnTo>
                  <a:cubicBezTo>
                    <a:pt x="0" y="2231"/>
                    <a:pt x="93" y="2324"/>
                    <a:pt x="213" y="2324"/>
                  </a:cubicBezTo>
                  <a:lnTo>
                    <a:pt x="8040" y="2324"/>
                  </a:lnTo>
                  <a:cubicBezTo>
                    <a:pt x="8153" y="2324"/>
                    <a:pt x="8253" y="2231"/>
                    <a:pt x="8253" y="2112"/>
                  </a:cubicBezTo>
                  <a:lnTo>
                    <a:pt x="8253" y="213"/>
                  </a:lnTo>
                  <a:cubicBezTo>
                    <a:pt x="8253" y="94"/>
                    <a:pt x="8153" y="1"/>
                    <a:pt x="804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0"/>
            <p:cNvSpPr/>
            <p:nvPr/>
          </p:nvSpPr>
          <p:spPr>
            <a:xfrm>
              <a:off x="4959100" y="1756800"/>
              <a:ext cx="65875" cy="56200"/>
            </a:xfrm>
            <a:custGeom>
              <a:avLst/>
              <a:gdLst/>
              <a:ahLst/>
              <a:cxnLst/>
              <a:rect l="l" t="t" r="r" b="b"/>
              <a:pathLst>
                <a:path w="2635" h="2248" extrusionOk="0">
                  <a:moveTo>
                    <a:pt x="1500" y="0"/>
                  </a:moveTo>
                  <a:cubicBezTo>
                    <a:pt x="1222" y="0"/>
                    <a:pt x="939" y="104"/>
                    <a:pt x="709" y="336"/>
                  </a:cubicBezTo>
                  <a:cubicBezTo>
                    <a:pt x="1" y="1044"/>
                    <a:pt x="507" y="2248"/>
                    <a:pt x="1505" y="2248"/>
                  </a:cubicBezTo>
                  <a:cubicBezTo>
                    <a:pt x="1507" y="2248"/>
                    <a:pt x="1510" y="2248"/>
                    <a:pt x="1513" y="2248"/>
                  </a:cubicBezTo>
                  <a:cubicBezTo>
                    <a:pt x="2130" y="2248"/>
                    <a:pt x="2635" y="1743"/>
                    <a:pt x="2628" y="1126"/>
                  </a:cubicBezTo>
                  <a:cubicBezTo>
                    <a:pt x="2628" y="445"/>
                    <a:pt x="2076" y="0"/>
                    <a:pt x="15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0"/>
            <p:cNvSpPr/>
            <p:nvPr/>
          </p:nvSpPr>
          <p:spPr>
            <a:xfrm>
              <a:off x="4825325" y="1756825"/>
              <a:ext cx="65875" cy="56175"/>
            </a:xfrm>
            <a:custGeom>
              <a:avLst/>
              <a:gdLst/>
              <a:ahLst/>
              <a:cxnLst/>
              <a:rect l="l" t="t" r="r" b="b"/>
              <a:pathLst>
                <a:path w="2635" h="2247" extrusionOk="0">
                  <a:moveTo>
                    <a:pt x="1497" y="1"/>
                  </a:moveTo>
                  <a:cubicBezTo>
                    <a:pt x="1220" y="1"/>
                    <a:pt x="938" y="104"/>
                    <a:pt x="709" y="335"/>
                  </a:cubicBezTo>
                  <a:cubicBezTo>
                    <a:pt x="1" y="1043"/>
                    <a:pt x="507" y="2247"/>
                    <a:pt x="1504" y="2247"/>
                  </a:cubicBezTo>
                  <a:cubicBezTo>
                    <a:pt x="1507" y="2247"/>
                    <a:pt x="1510" y="2247"/>
                    <a:pt x="1513" y="2247"/>
                  </a:cubicBezTo>
                  <a:cubicBezTo>
                    <a:pt x="2130" y="2247"/>
                    <a:pt x="2635" y="1742"/>
                    <a:pt x="2628" y="1125"/>
                  </a:cubicBezTo>
                  <a:cubicBezTo>
                    <a:pt x="2628" y="448"/>
                    <a:pt x="2074" y="1"/>
                    <a:pt x="149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0"/>
            <p:cNvSpPr/>
            <p:nvPr/>
          </p:nvSpPr>
          <p:spPr>
            <a:xfrm>
              <a:off x="4785275" y="1891825"/>
              <a:ext cx="288825" cy="83000"/>
            </a:xfrm>
            <a:custGeom>
              <a:avLst/>
              <a:gdLst/>
              <a:ahLst/>
              <a:cxnLst/>
              <a:rect l="l" t="t" r="r" b="b"/>
              <a:pathLst>
                <a:path w="11553" h="3320" extrusionOk="0">
                  <a:moveTo>
                    <a:pt x="1156" y="0"/>
                  </a:moveTo>
                  <a:cubicBezTo>
                    <a:pt x="857" y="0"/>
                    <a:pt x="592" y="206"/>
                    <a:pt x="525" y="498"/>
                  </a:cubicBezTo>
                  <a:lnTo>
                    <a:pt x="47" y="2516"/>
                  </a:lnTo>
                  <a:cubicBezTo>
                    <a:pt x="1" y="2709"/>
                    <a:pt x="47" y="2915"/>
                    <a:pt x="173" y="3067"/>
                  </a:cubicBezTo>
                  <a:cubicBezTo>
                    <a:pt x="293" y="3227"/>
                    <a:pt x="479" y="3320"/>
                    <a:pt x="678" y="3320"/>
                  </a:cubicBezTo>
                  <a:lnTo>
                    <a:pt x="10829" y="3313"/>
                  </a:lnTo>
                  <a:cubicBezTo>
                    <a:pt x="11248" y="3313"/>
                    <a:pt x="11553" y="2921"/>
                    <a:pt x="11460" y="2516"/>
                  </a:cubicBezTo>
                  <a:lnTo>
                    <a:pt x="10982" y="498"/>
                  </a:lnTo>
                  <a:cubicBezTo>
                    <a:pt x="10909" y="206"/>
                    <a:pt x="10650" y="0"/>
                    <a:pt x="1035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0"/>
            <p:cNvSpPr/>
            <p:nvPr/>
          </p:nvSpPr>
          <p:spPr>
            <a:xfrm>
              <a:off x="4785275" y="1891975"/>
              <a:ext cx="72575" cy="82850"/>
            </a:xfrm>
            <a:custGeom>
              <a:avLst/>
              <a:gdLst/>
              <a:ahLst/>
              <a:cxnLst/>
              <a:rect l="l" t="t" r="r" b="b"/>
              <a:pathLst>
                <a:path w="2903" h="3314" extrusionOk="0">
                  <a:moveTo>
                    <a:pt x="1156" y="1"/>
                  </a:moveTo>
                  <a:cubicBezTo>
                    <a:pt x="857" y="1"/>
                    <a:pt x="592" y="207"/>
                    <a:pt x="525" y="499"/>
                  </a:cubicBezTo>
                  <a:lnTo>
                    <a:pt x="47" y="2510"/>
                  </a:lnTo>
                  <a:cubicBezTo>
                    <a:pt x="1" y="2703"/>
                    <a:pt x="47" y="2909"/>
                    <a:pt x="173" y="3068"/>
                  </a:cubicBezTo>
                  <a:cubicBezTo>
                    <a:pt x="293" y="3221"/>
                    <a:pt x="479" y="3314"/>
                    <a:pt x="678" y="3314"/>
                  </a:cubicBezTo>
                  <a:lnTo>
                    <a:pt x="2424" y="3314"/>
                  </a:lnTo>
                  <a:cubicBezTo>
                    <a:pt x="2225" y="3314"/>
                    <a:pt x="2039" y="3221"/>
                    <a:pt x="1913" y="3068"/>
                  </a:cubicBezTo>
                  <a:cubicBezTo>
                    <a:pt x="1793" y="2909"/>
                    <a:pt x="1747" y="2703"/>
                    <a:pt x="1793" y="2510"/>
                  </a:cubicBezTo>
                  <a:lnTo>
                    <a:pt x="2271" y="499"/>
                  </a:lnTo>
                  <a:cubicBezTo>
                    <a:pt x="2338" y="207"/>
                    <a:pt x="2597" y="1"/>
                    <a:pt x="290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0"/>
            <p:cNvSpPr/>
            <p:nvPr/>
          </p:nvSpPr>
          <p:spPr>
            <a:xfrm>
              <a:off x="4855900" y="1756875"/>
              <a:ext cx="14300" cy="17875"/>
            </a:xfrm>
            <a:custGeom>
              <a:avLst/>
              <a:gdLst/>
              <a:ahLst/>
              <a:cxnLst/>
              <a:rect l="l" t="t" r="r" b="b"/>
              <a:pathLst>
                <a:path w="572" h="715" extrusionOk="0">
                  <a:moveTo>
                    <a:pt x="290" y="1"/>
                  </a:moveTo>
                  <a:cubicBezTo>
                    <a:pt x="197" y="1"/>
                    <a:pt x="104" y="7"/>
                    <a:pt x="11" y="34"/>
                  </a:cubicBezTo>
                  <a:lnTo>
                    <a:pt x="11" y="425"/>
                  </a:lnTo>
                  <a:cubicBezTo>
                    <a:pt x="1" y="618"/>
                    <a:pt x="143" y="714"/>
                    <a:pt x="286" y="714"/>
                  </a:cubicBezTo>
                  <a:cubicBezTo>
                    <a:pt x="429" y="714"/>
                    <a:pt x="572" y="618"/>
                    <a:pt x="562" y="425"/>
                  </a:cubicBezTo>
                  <a:lnTo>
                    <a:pt x="562" y="34"/>
                  </a:lnTo>
                  <a:cubicBezTo>
                    <a:pt x="475" y="7"/>
                    <a:pt x="383" y="1"/>
                    <a:pt x="2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0"/>
            <p:cNvSpPr/>
            <p:nvPr/>
          </p:nvSpPr>
          <p:spPr>
            <a:xfrm>
              <a:off x="48712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58" y="552"/>
                  </a:lnTo>
                  <a:cubicBezTo>
                    <a:pt x="778" y="465"/>
                    <a:pt x="791" y="373"/>
                    <a:pt x="791" y="280"/>
                  </a:cubicBezTo>
                  <a:cubicBezTo>
                    <a:pt x="791" y="180"/>
                    <a:pt x="778" y="87"/>
                    <a:pt x="75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0"/>
            <p:cNvSpPr/>
            <p:nvPr/>
          </p:nvSpPr>
          <p:spPr>
            <a:xfrm>
              <a:off x="4856150" y="1795550"/>
              <a:ext cx="13800" cy="17500"/>
            </a:xfrm>
            <a:custGeom>
              <a:avLst/>
              <a:gdLst/>
              <a:ahLst/>
              <a:cxnLst/>
              <a:rect l="l" t="t" r="r" b="b"/>
              <a:pathLst>
                <a:path w="552" h="700" extrusionOk="0">
                  <a:moveTo>
                    <a:pt x="280" y="1"/>
                  </a:moveTo>
                  <a:cubicBezTo>
                    <a:pt x="127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4" y="688"/>
                    <a:pt x="187" y="699"/>
                    <a:pt x="279" y="699"/>
                  </a:cubicBezTo>
                  <a:cubicBezTo>
                    <a:pt x="371" y="699"/>
                    <a:pt x="462" y="688"/>
                    <a:pt x="552" y="664"/>
                  </a:cubicBezTo>
                  <a:lnTo>
                    <a:pt x="552" y="279"/>
                  </a:lnTo>
                  <a:cubicBezTo>
                    <a:pt x="552" y="127"/>
                    <a:pt x="432" y="1"/>
                    <a:pt x="2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0"/>
            <p:cNvSpPr/>
            <p:nvPr/>
          </p:nvSpPr>
          <p:spPr>
            <a:xfrm>
              <a:off x="4834900" y="1777950"/>
              <a:ext cx="19950" cy="13975"/>
            </a:xfrm>
            <a:custGeom>
              <a:avLst/>
              <a:gdLst/>
              <a:ahLst/>
              <a:cxnLst/>
              <a:rect l="l" t="t" r="r" b="b"/>
              <a:pathLst>
                <a:path w="798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432" y="558"/>
                  </a:lnTo>
                  <a:cubicBezTo>
                    <a:pt x="798" y="558"/>
                    <a:pt x="798" y="1"/>
                    <a:pt x="4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0"/>
            <p:cNvSpPr/>
            <p:nvPr/>
          </p:nvSpPr>
          <p:spPr>
            <a:xfrm>
              <a:off x="4990100" y="1756875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80" y="1"/>
                    <a:pt x="87" y="7"/>
                    <a:pt x="1" y="34"/>
                  </a:cubicBezTo>
                  <a:lnTo>
                    <a:pt x="1" y="425"/>
                  </a:lnTo>
                  <a:cubicBezTo>
                    <a:pt x="1" y="608"/>
                    <a:pt x="137" y="699"/>
                    <a:pt x="273" y="699"/>
                  </a:cubicBezTo>
                  <a:cubicBezTo>
                    <a:pt x="409" y="699"/>
                    <a:pt x="545" y="608"/>
                    <a:pt x="545" y="425"/>
                  </a:cubicBezTo>
                  <a:lnTo>
                    <a:pt x="545" y="34"/>
                  </a:lnTo>
                  <a:cubicBezTo>
                    <a:pt x="459" y="7"/>
                    <a:pt x="366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0"/>
            <p:cNvSpPr/>
            <p:nvPr/>
          </p:nvSpPr>
          <p:spPr>
            <a:xfrm>
              <a:off x="4968700" y="1777950"/>
              <a:ext cx="20100" cy="13975"/>
            </a:xfrm>
            <a:custGeom>
              <a:avLst/>
              <a:gdLst/>
              <a:ahLst/>
              <a:cxnLst/>
              <a:rect l="l" t="t" r="r" b="b"/>
              <a:pathLst>
                <a:path w="804" h="559" extrusionOk="0">
                  <a:moveTo>
                    <a:pt x="47" y="1"/>
                  </a:moveTo>
                  <a:cubicBezTo>
                    <a:pt x="0" y="187"/>
                    <a:pt x="0" y="373"/>
                    <a:pt x="47" y="558"/>
                  </a:cubicBezTo>
                  <a:lnTo>
                    <a:pt x="432" y="558"/>
                  </a:lnTo>
                  <a:cubicBezTo>
                    <a:pt x="803" y="558"/>
                    <a:pt x="803" y="1"/>
                    <a:pt x="4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0"/>
            <p:cNvSpPr/>
            <p:nvPr/>
          </p:nvSpPr>
          <p:spPr>
            <a:xfrm>
              <a:off x="4990100" y="1795550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0" y="688"/>
                    <a:pt x="181" y="699"/>
                    <a:pt x="273" y="699"/>
                  </a:cubicBezTo>
                  <a:cubicBezTo>
                    <a:pt x="364" y="699"/>
                    <a:pt x="455" y="688"/>
                    <a:pt x="545" y="664"/>
                  </a:cubicBezTo>
                  <a:lnTo>
                    <a:pt x="545" y="279"/>
                  </a:lnTo>
                  <a:cubicBezTo>
                    <a:pt x="545" y="127"/>
                    <a:pt x="425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0"/>
            <p:cNvSpPr/>
            <p:nvPr/>
          </p:nvSpPr>
          <p:spPr>
            <a:xfrm>
              <a:off x="50050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757" y="552"/>
                  </a:lnTo>
                  <a:cubicBezTo>
                    <a:pt x="783" y="465"/>
                    <a:pt x="790" y="373"/>
                    <a:pt x="790" y="280"/>
                  </a:cubicBezTo>
                  <a:cubicBezTo>
                    <a:pt x="790" y="180"/>
                    <a:pt x="783" y="87"/>
                    <a:pt x="75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0"/>
            <p:cNvSpPr/>
            <p:nvPr/>
          </p:nvSpPr>
          <p:spPr>
            <a:xfrm>
              <a:off x="4819650" y="1934650"/>
              <a:ext cx="20100" cy="20275"/>
            </a:xfrm>
            <a:custGeom>
              <a:avLst/>
              <a:gdLst/>
              <a:ahLst/>
              <a:cxnLst/>
              <a:rect l="l" t="t" r="r" b="b"/>
              <a:pathLst>
                <a:path w="804" h="811" extrusionOk="0">
                  <a:moveTo>
                    <a:pt x="398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31"/>
                    <a:pt x="179" y="810"/>
                    <a:pt x="398" y="810"/>
                  </a:cubicBezTo>
                  <a:cubicBezTo>
                    <a:pt x="624" y="810"/>
                    <a:pt x="803" y="631"/>
                    <a:pt x="803" y="405"/>
                  </a:cubicBezTo>
                  <a:cubicBezTo>
                    <a:pt x="803" y="179"/>
                    <a:pt x="624" y="0"/>
                    <a:pt x="39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0"/>
            <p:cNvSpPr/>
            <p:nvPr/>
          </p:nvSpPr>
          <p:spPr>
            <a:xfrm>
              <a:off x="4848850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31" y="810"/>
                    <a:pt x="811" y="631"/>
                    <a:pt x="811" y="405"/>
                  </a:cubicBezTo>
                  <a:cubicBezTo>
                    <a:pt x="811" y="179"/>
                    <a:pt x="631" y="0"/>
                    <a:pt x="4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0"/>
            <p:cNvSpPr/>
            <p:nvPr/>
          </p:nvSpPr>
          <p:spPr>
            <a:xfrm>
              <a:off x="5020300" y="1934650"/>
              <a:ext cx="20125" cy="20275"/>
            </a:xfrm>
            <a:custGeom>
              <a:avLst/>
              <a:gdLst/>
              <a:ahLst/>
              <a:cxnLst/>
              <a:rect l="l" t="t" r="r" b="b"/>
              <a:pathLst>
                <a:path w="805" h="811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04" y="631"/>
                    <a:pt x="804" y="405"/>
                  </a:cubicBezTo>
                  <a:cubicBezTo>
                    <a:pt x="804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0"/>
            <p:cNvSpPr/>
            <p:nvPr/>
          </p:nvSpPr>
          <p:spPr>
            <a:xfrm>
              <a:off x="4990925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11" y="631"/>
                    <a:pt x="811" y="405"/>
                  </a:cubicBezTo>
                  <a:cubicBezTo>
                    <a:pt x="811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0"/>
            <p:cNvSpPr/>
            <p:nvPr/>
          </p:nvSpPr>
          <p:spPr>
            <a:xfrm>
              <a:off x="4718725" y="1899750"/>
              <a:ext cx="27575" cy="27600"/>
            </a:xfrm>
            <a:custGeom>
              <a:avLst/>
              <a:gdLst/>
              <a:ahLst/>
              <a:cxnLst/>
              <a:rect l="l" t="t" r="r" b="b"/>
              <a:pathLst>
                <a:path w="1103" h="1104" extrusionOk="0">
                  <a:moveTo>
                    <a:pt x="276" y="0"/>
                  </a:moveTo>
                  <a:cubicBezTo>
                    <a:pt x="138" y="0"/>
                    <a:pt x="0" y="91"/>
                    <a:pt x="0" y="274"/>
                  </a:cubicBezTo>
                  <a:lnTo>
                    <a:pt x="0" y="825"/>
                  </a:lnTo>
                  <a:cubicBezTo>
                    <a:pt x="0" y="978"/>
                    <a:pt x="127" y="1104"/>
                    <a:pt x="279" y="1104"/>
                  </a:cubicBezTo>
                  <a:lnTo>
                    <a:pt x="751" y="1104"/>
                  </a:lnTo>
                  <a:cubicBezTo>
                    <a:pt x="1103" y="1084"/>
                    <a:pt x="1103" y="566"/>
                    <a:pt x="751" y="553"/>
                  </a:cubicBezTo>
                  <a:lnTo>
                    <a:pt x="552" y="553"/>
                  </a:lnTo>
                  <a:lnTo>
                    <a:pt x="552" y="274"/>
                  </a:lnTo>
                  <a:cubicBezTo>
                    <a:pt x="552" y="91"/>
                    <a:pt x="414" y="0"/>
                    <a:pt x="2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0"/>
            <p:cNvSpPr/>
            <p:nvPr/>
          </p:nvSpPr>
          <p:spPr>
            <a:xfrm>
              <a:off x="5113750" y="1899625"/>
              <a:ext cx="27575" cy="27725"/>
            </a:xfrm>
            <a:custGeom>
              <a:avLst/>
              <a:gdLst/>
              <a:ahLst/>
              <a:cxnLst/>
              <a:rect l="l" t="t" r="r" b="b"/>
              <a:pathLst>
                <a:path w="1103" h="1109" extrusionOk="0">
                  <a:moveTo>
                    <a:pt x="824" y="0"/>
                  </a:moveTo>
                  <a:cubicBezTo>
                    <a:pt x="671" y="0"/>
                    <a:pt x="552" y="126"/>
                    <a:pt x="552" y="279"/>
                  </a:cubicBezTo>
                  <a:lnTo>
                    <a:pt x="552" y="558"/>
                  </a:lnTo>
                  <a:lnTo>
                    <a:pt x="353" y="558"/>
                  </a:lnTo>
                  <a:cubicBezTo>
                    <a:pt x="1" y="571"/>
                    <a:pt x="1" y="1089"/>
                    <a:pt x="353" y="1109"/>
                  </a:cubicBezTo>
                  <a:lnTo>
                    <a:pt x="824" y="1109"/>
                  </a:lnTo>
                  <a:cubicBezTo>
                    <a:pt x="977" y="1109"/>
                    <a:pt x="1103" y="983"/>
                    <a:pt x="1103" y="830"/>
                  </a:cubicBezTo>
                  <a:lnTo>
                    <a:pt x="1103" y="279"/>
                  </a:lnTo>
                  <a:cubicBezTo>
                    <a:pt x="1103" y="126"/>
                    <a:pt x="977" y="0"/>
                    <a:pt x="82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5" name="Google Shape;7545;p50"/>
          <p:cNvGrpSpPr/>
          <p:nvPr/>
        </p:nvGrpSpPr>
        <p:grpSpPr>
          <a:xfrm>
            <a:off x="950988" y="1882200"/>
            <a:ext cx="456800" cy="292475"/>
            <a:chOff x="291725" y="1677550"/>
            <a:chExt cx="456800" cy="292475"/>
          </a:xfrm>
        </p:grpSpPr>
        <p:sp>
          <p:nvSpPr>
            <p:cNvPr id="7546" name="Google Shape;7546;p50"/>
            <p:cNvSpPr/>
            <p:nvPr/>
          </p:nvSpPr>
          <p:spPr>
            <a:xfrm>
              <a:off x="291725" y="1677550"/>
              <a:ext cx="456800" cy="292475"/>
            </a:xfrm>
            <a:custGeom>
              <a:avLst/>
              <a:gdLst/>
              <a:ahLst/>
              <a:cxnLst/>
              <a:rect l="l" t="t" r="r" b="b"/>
              <a:pathLst>
                <a:path w="18272" h="11699" extrusionOk="0">
                  <a:moveTo>
                    <a:pt x="452" y="0"/>
                  </a:moveTo>
                  <a:cubicBezTo>
                    <a:pt x="206" y="0"/>
                    <a:pt x="0" y="199"/>
                    <a:pt x="0" y="452"/>
                  </a:cubicBezTo>
                  <a:lnTo>
                    <a:pt x="0" y="11233"/>
                  </a:lnTo>
                  <a:cubicBezTo>
                    <a:pt x="0" y="11486"/>
                    <a:pt x="200" y="11692"/>
                    <a:pt x="452" y="11692"/>
                  </a:cubicBezTo>
                  <a:lnTo>
                    <a:pt x="17820" y="11698"/>
                  </a:lnTo>
                  <a:cubicBezTo>
                    <a:pt x="18066" y="11698"/>
                    <a:pt x="18271" y="11492"/>
                    <a:pt x="18271" y="11240"/>
                  </a:cubicBezTo>
                  <a:lnTo>
                    <a:pt x="18271" y="458"/>
                  </a:lnTo>
                  <a:cubicBezTo>
                    <a:pt x="18271" y="206"/>
                    <a:pt x="18072" y="7"/>
                    <a:pt x="17820" y="7"/>
                  </a:cubicBezTo>
                  <a:lnTo>
                    <a:pt x="452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0"/>
            <p:cNvSpPr/>
            <p:nvPr/>
          </p:nvSpPr>
          <p:spPr>
            <a:xfrm>
              <a:off x="317775" y="1705100"/>
              <a:ext cx="401700" cy="237200"/>
            </a:xfrm>
            <a:custGeom>
              <a:avLst/>
              <a:gdLst/>
              <a:ahLst/>
              <a:cxnLst/>
              <a:rect l="l" t="t" r="r" b="b"/>
              <a:pathLst>
                <a:path w="16068" h="9488" extrusionOk="0">
                  <a:moveTo>
                    <a:pt x="134" y="0"/>
                  </a:moveTo>
                  <a:cubicBezTo>
                    <a:pt x="61" y="0"/>
                    <a:pt x="1" y="67"/>
                    <a:pt x="1" y="140"/>
                  </a:cubicBezTo>
                  <a:lnTo>
                    <a:pt x="1" y="9348"/>
                  </a:lnTo>
                  <a:cubicBezTo>
                    <a:pt x="1" y="9421"/>
                    <a:pt x="61" y="9481"/>
                    <a:pt x="134" y="9481"/>
                  </a:cubicBezTo>
                  <a:lnTo>
                    <a:pt x="15928" y="9487"/>
                  </a:lnTo>
                  <a:cubicBezTo>
                    <a:pt x="16008" y="9487"/>
                    <a:pt x="16068" y="9428"/>
                    <a:pt x="16068" y="9348"/>
                  </a:cubicBezTo>
                  <a:lnTo>
                    <a:pt x="16068" y="146"/>
                  </a:lnTo>
                  <a:cubicBezTo>
                    <a:pt x="16068" y="73"/>
                    <a:pt x="16008" y="7"/>
                    <a:pt x="15928" y="7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0"/>
            <p:cNvSpPr/>
            <p:nvPr/>
          </p:nvSpPr>
          <p:spPr>
            <a:xfrm>
              <a:off x="317775" y="1705250"/>
              <a:ext cx="35875" cy="236875"/>
            </a:xfrm>
            <a:custGeom>
              <a:avLst/>
              <a:gdLst/>
              <a:ahLst/>
              <a:cxnLst/>
              <a:rect l="l" t="t" r="r" b="b"/>
              <a:pathLst>
                <a:path w="1435" h="9475" extrusionOk="0">
                  <a:moveTo>
                    <a:pt x="1424" y="0"/>
                  </a:moveTo>
                  <a:cubicBezTo>
                    <a:pt x="1420" y="0"/>
                    <a:pt x="1417" y="1"/>
                    <a:pt x="1413" y="1"/>
                  </a:cubicBezTo>
                  <a:lnTo>
                    <a:pt x="1435" y="1"/>
                  </a:lnTo>
                  <a:cubicBezTo>
                    <a:pt x="1431" y="1"/>
                    <a:pt x="1428" y="0"/>
                    <a:pt x="1424" y="0"/>
                  </a:cubicBezTo>
                  <a:close/>
                  <a:moveTo>
                    <a:pt x="129" y="0"/>
                  </a:moveTo>
                  <a:cubicBezTo>
                    <a:pt x="55" y="0"/>
                    <a:pt x="1" y="64"/>
                    <a:pt x="1" y="134"/>
                  </a:cubicBezTo>
                  <a:lnTo>
                    <a:pt x="1" y="9342"/>
                  </a:lnTo>
                  <a:cubicBezTo>
                    <a:pt x="1" y="9415"/>
                    <a:pt x="61" y="9475"/>
                    <a:pt x="134" y="9475"/>
                  </a:cubicBezTo>
                  <a:lnTo>
                    <a:pt x="1428" y="9475"/>
                  </a:lnTo>
                  <a:cubicBezTo>
                    <a:pt x="1349" y="9475"/>
                    <a:pt x="1289" y="9415"/>
                    <a:pt x="1289" y="9342"/>
                  </a:cubicBezTo>
                  <a:lnTo>
                    <a:pt x="1295" y="134"/>
                  </a:lnTo>
                  <a:cubicBezTo>
                    <a:pt x="1295" y="67"/>
                    <a:pt x="1345" y="7"/>
                    <a:pt x="1413" y="1"/>
                  </a:cubicBezTo>
                  <a:lnTo>
                    <a:pt x="140" y="1"/>
                  </a:lnTo>
                  <a:cubicBezTo>
                    <a:pt x="137" y="1"/>
                    <a:pt x="133" y="0"/>
                    <a:pt x="12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0"/>
            <p:cNvSpPr/>
            <p:nvPr/>
          </p:nvSpPr>
          <p:spPr>
            <a:xfrm>
              <a:off x="666825" y="1806425"/>
              <a:ext cx="46175" cy="98450"/>
            </a:xfrm>
            <a:custGeom>
              <a:avLst/>
              <a:gdLst/>
              <a:ahLst/>
              <a:cxnLst/>
              <a:rect l="l" t="t" r="r" b="b"/>
              <a:pathLst>
                <a:path w="1847" h="3938" extrusionOk="0">
                  <a:moveTo>
                    <a:pt x="934" y="0"/>
                  </a:moveTo>
                  <a:cubicBezTo>
                    <a:pt x="791" y="0"/>
                    <a:pt x="648" y="97"/>
                    <a:pt x="658" y="289"/>
                  </a:cubicBezTo>
                  <a:lnTo>
                    <a:pt x="658" y="2354"/>
                  </a:lnTo>
                  <a:lnTo>
                    <a:pt x="565" y="2354"/>
                  </a:lnTo>
                  <a:cubicBezTo>
                    <a:pt x="1" y="2354"/>
                    <a:pt x="1" y="3204"/>
                    <a:pt x="565" y="3204"/>
                  </a:cubicBezTo>
                  <a:lnTo>
                    <a:pt x="658" y="3204"/>
                  </a:lnTo>
                  <a:lnTo>
                    <a:pt x="658" y="3649"/>
                  </a:lnTo>
                  <a:cubicBezTo>
                    <a:pt x="648" y="3841"/>
                    <a:pt x="791" y="3937"/>
                    <a:pt x="934" y="3937"/>
                  </a:cubicBezTo>
                  <a:cubicBezTo>
                    <a:pt x="1077" y="3937"/>
                    <a:pt x="1219" y="3841"/>
                    <a:pt x="1209" y="3649"/>
                  </a:cubicBezTo>
                  <a:lnTo>
                    <a:pt x="1209" y="3204"/>
                  </a:lnTo>
                  <a:lnTo>
                    <a:pt x="1302" y="3204"/>
                  </a:lnTo>
                  <a:cubicBezTo>
                    <a:pt x="1847" y="3177"/>
                    <a:pt x="1847" y="2380"/>
                    <a:pt x="1302" y="2354"/>
                  </a:cubicBezTo>
                  <a:lnTo>
                    <a:pt x="1209" y="2354"/>
                  </a:lnTo>
                  <a:lnTo>
                    <a:pt x="1209" y="289"/>
                  </a:lnTo>
                  <a:cubicBezTo>
                    <a:pt x="1219" y="97"/>
                    <a:pt x="1077" y="0"/>
                    <a:pt x="93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0"/>
            <p:cNvSpPr/>
            <p:nvPr/>
          </p:nvSpPr>
          <p:spPr>
            <a:xfrm>
              <a:off x="614550" y="1806425"/>
              <a:ext cx="46000" cy="98450"/>
            </a:xfrm>
            <a:custGeom>
              <a:avLst/>
              <a:gdLst/>
              <a:ahLst/>
              <a:cxnLst/>
              <a:rect l="l" t="t" r="r" b="b"/>
              <a:pathLst>
                <a:path w="1840" h="3938" extrusionOk="0">
                  <a:moveTo>
                    <a:pt x="933" y="0"/>
                  </a:moveTo>
                  <a:cubicBezTo>
                    <a:pt x="791" y="0"/>
                    <a:pt x="648" y="97"/>
                    <a:pt x="658" y="289"/>
                  </a:cubicBezTo>
                  <a:lnTo>
                    <a:pt x="658" y="1099"/>
                  </a:lnTo>
                  <a:lnTo>
                    <a:pt x="565" y="1099"/>
                  </a:lnTo>
                  <a:cubicBezTo>
                    <a:pt x="1" y="1099"/>
                    <a:pt x="1" y="1949"/>
                    <a:pt x="565" y="1949"/>
                  </a:cubicBezTo>
                  <a:lnTo>
                    <a:pt x="658" y="1949"/>
                  </a:lnTo>
                  <a:lnTo>
                    <a:pt x="658" y="3649"/>
                  </a:lnTo>
                  <a:cubicBezTo>
                    <a:pt x="648" y="3841"/>
                    <a:pt x="791" y="3937"/>
                    <a:pt x="933" y="3937"/>
                  </a:cubicBezTo>
                  <a:cubicBezTo>
                    <a:pt x="1076" y="3937"/>
                    <a:pt x="1219" y="3841"/>
                    <a:pt x="1209" y="3649"/>
                  </a:cubicBezTo>
                  <a:lnTo>
                    <a:pt x="1209" y="1949"/>
                  </a:lnTo>
                  <a:lnTo>
                    <a:pt x="1302" y="1949"/>
                  </a:lnTo>
                  <a:cubicBezTo>
                    <a:pt x="1840" y="1922"/>
                    <a:pt x="1840" y="1126"/>
                    <a:pt x="1302" y="1099"/>
                  </a:cubicBezTo>
                  <a:lnTo>
                    <a:pt x="1209" y="1099"/>
                  </a:lnTo>
                  <a:lnTo>
                    <a:pt x="1209" y="289"/>
                  </a:lnTo>
                  <a:cubicBezTo>
                    <a:pt x="1219" y="97"/>
                    <a:pt x="1076" y="0"/>
                    <a:pt x="9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0"/>
            <p:cNvSpPr/>
            <p:nvPr/>
          </p:nvSpPr>
          <p:spPr>
            <a:xfrm>
              <a:off x="431975" y="1783275"/>
              <a:ext cx="155225" cy="129200"/>
            </a:xfrm>
            <a:custGeom>
              <a:avLst/>
              <a:gdLst/>
              <a:ahLst/>
              <a:cxnLst/>
              <a:rect l="l" t="t" r="r" b="b"/>
              <a:pathLst>
                <a:path w="6209" h="5168" extrusionOk="0">
                  <a:moveTo>
                    <a:pt x="5949" y="0"/>
                  </a:moveTo>
                  <a:lnTo>
                    <a:pt x="5398" y="67"/>
                  </a:lnTo>
                  <a:lnTo>
                    <a:pt x="5631" y="2165"/>
                  </a:lnTo>
                  <a:lnTo>
                    <a:pt x="1209" y="4010"/>
                  </a:lnTo>
                  <a:cubicBezTo>
                    <a:pt x="1104" y="3933"/>
                    <a:pt x="981" y="3892"/>
                    <a:pt x="854" y="3892"/>
                  </a:cubicBezTo>
                  <a:cubicBezTo>
                    <a:pt x="829" y="3892"/>
                    <a:pt x="803" y="3894"/>
                    <a:pt x="777" y="3897"/>
                  </a:cubicBezTo>
                  <a:cubicBezTo>
                    <a:pt x="220" y="3950"/>
                    <a:pt x="1" y="4648"/>
                    <a:pt x="425" y="5013"/>
                  </a:cubicBezTo>
                  <a:cubicBezTo>
                    <a:pt x="550" y="5120"/>
                    <a:pt x="694" y="5167"/>
                    <a:pt x="835" y="5167"/>
                  </a:cubicBezTo>
                  <a:cubicBezTo>
                    <a:pt x="1176" y="5167"/>
                    <a:pt x="1498" y="4889"/>
                    <a:pt x="1474" y="4495"/>
                  </a:cubicBezTo>
                  <a:lnTo>
                    <a:pt x="6029" y="2596"/>
                  </a:lnTo>
                  <a:cubicBezTo>
                    <a:pt x="6142" y="2550"/>
                    <a:pt x="6208" y="2430"/>
                    <a:pt x="6195" y="2311"/>
                  </a:cubicBezTo>
                  <a:lnTo>
                    <a:pt x="594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0"/>
            <p:cNvSpPr/>
            <p:nvPr/>
          </p:nvSpPr>
          <p:spPr>
            <a:xfrm>
              <a:off x="349150" y="1745325"/>
              <a:ext cx="188900" cy="181700"/>
            </a:xfrm>
            <a:custGeom>
              <a:avLst/>
              <a:gdLst/>
              <a:ahLst/>
              <a:cxnLst/>
              <a:rect l="l" t="t" r="r" b="b"/>
              <a:pathLst>
                <a:path w="7556" h="7268" extrusionOk="0">
                  <a:moveTo>
                    <a:pt x="3927" y="1"/>
                  </a:moveTo>
                  <a:cubicBezTo>
                    <a:pt x="2976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0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4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0"/>
            <p:cNvSpPr/>
            <p:nvPr/>
          </p:nvSpPr>
          <p:spPr>
            <a:xfrm>
              <a:off x="349150" y="1745325"/>
              <a:ext cx="188900" cy="181700"/>
            </a:xfrm>
            <a:custGeom>
              <a:avLst/>
              <a:gdLst/>
              <a:ahLst/>
              <a:cxnLst/>
              <a:rect l="l" t="t" r="r" b="b"/>
              <a:pathLst>
                <a:path w="7556" h="7268" extrusionOk="0">
                  <a:moveTo>
                    <a:pt x="3927" y="1"/>
                  </a:moveTo>
                  <a:cubicBezTo>
                    <a:pt x="2976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0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4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0"/>
            <p:cNvSpPr/>
            <p:nvPr/>
          </p:nvSpPr>
          <p:spPr>
            <a:xfrm>
              <a:off x="431975" y="1852475"/>
              <a:ext cx="104600" cy="60025"/>
            </a:xfrm>
            <a:custGeom>
              <a:avLst/>
              <a:gdLst/>
              <a:ahLst/>
              <a:cxnLst/>
              <a:rect l="l" t="t" r="r" b="b"/>
              <a:pathLst>
                <a:path w="4184" h="2401" extrusionOk="0">
                  <a:moveTo>
                    <a:pt x="4183" y="1"/>
                  </a:moveTo>
                  <a:lnTo>
                    <a:pt x="1209" y="1242"/>
                  </a:lnTo>
                  <a:cubicBezTo>
                    <a:pt x="1099" y="1167"/>
                    <a:pt x="968" y="1127"/>
                    <a:pt x="835" y="1127"/>
                  </a:cubicBezTo>
                  <a:cubicBezTo>
                    <a:pt x="816" y="1127"/>
                    <a:pt x="797" y="1128"/>
                    <a:pt x="777" y="1129"/>
                  </a:cubicBezTo>
                  <a:cubicBezTo>
                    <a:pt x="220" y="1189"/>
                    <a:pt x="1" y="1880"/>
                    <a:pt x="425" y="2245"/>
                  </a:cubicBezTo>
                  <a:cubicBezTo>
                    <a:pt x="551" y="2353"/>
                    <a:pt x="697" y="2401"/>
                    <a:pt x="839" y="2401"/>
                  </a:cubicBezTo>
                  <a:cubicBezTo>
                    <a:pt x="1179" y="2401"/>
                    <a:pt x="1500" y="2126"/>
                    <a:pt x="1481" y="1734"/>
                  </a:cubicBezTo>
                  <a:lnTo>
                    <a:pt x="3991" y="678"/>
                  </a:lnTo>
                  <a:cubicBezTo>
                    <a:pt x="4077" y="459"/>
                    <a:pt x="4143" y="233"/>
                    <a:pt x="41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0"/>
            <p:cNvSpPr/>
            <p:nvPr/>
          </p:nvSpPr>
          <p:spPr>
            <a:xfrm>
              <a:off x="336700" y="1732875"/>
              <a:ext cx="188925" cy="181700"/>
            </a:xfrm>
            <a:custGeom>
              <a:avLst/>
              <a:gdLst/>
              <a:ahLst/>
              <a:cxnLst/>
              <a:rect l="l" t="t" r="r" b="b"/>
              <a:pathLst>
                <a:path w="7557" h="7268" extrusionOk="0">
                  <a:moveTo>
                    <a:pt x="3927" y="1"/>
                  </a:moveTo>
                  <a:cubicBezTo>
                    <a:pt x="2977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1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5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0"/>
            <p:cNvSpPr/>
            <p:nvPr/>
          </p:nvSpPr>
          <p:spPr>
            <a:xfrm>
              <a:off x="341850" y="1776125"/>
              <a:ext cx="68075" cy="95125"/>
            </a:xfrm>
            <a:custGeom>
              <a:avLst/>
              <a:gdLst/>
              <a:ahLst/>
              <a:cxnLst/>
              <a:rect l="l" t="t" r="r" b="b"/>
              <a:pathLst>
                <a:path w="2723" h="3805" extrusionOk="0">
                  <a:moveTo>
                    <a:pt x="644" y="1"/>
                  </a:moveTo>
                  <a:lnTo>
                    <a:pt x="498" y="293"/>
                  </a:lnTo>
                  <a:cubicBezTo>
                    <a:pt x="0" y="1309"/>
                    <a:pt x="0" y="2497"/>
                    <a:pt x="498" y="3513"/>
                  </a:cubicBezTo>
                  <a:lnTo>
                    <a:pt x="644" y="3805"/>
                  </a:lnTo>
                  <a:lnTo>
                    <a:pt x="2723" y="2510"/>
                  </a:lnTo>
                  <a:lnTo>
                    <a:pt x="2643" y="2278"/>
                  </a:lnTo>
                  <a:cubicBezTo>
                    <a:pt x="2557" y="2039"/>
                    <a:pt x="2557" y="1767"/>
                    <a:pt x="2643" y="1528"/>
                  </a:cubicBezTo>
                  <a:lnTo>
                    <a:pt x="2716" y="1302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0"/>
            <p:cNvSpPr/>
            <p:nvPr/>
          </p:nvSpPr>
          <p:spPr>
            <a:xfrm>
              <a:off x="344500" y="1732800"/>
              <a:ext cx="94475" cy="181775"/>
            </a:xfrm>
            <a:custGeom>
              <a:avLst/>
              <a:gdLst/>
              <a:ahLst/>
              <a:cxnLst/>
              <a:rect l="l" t="t" r="r" b="b"/>
              <a:pathLst>
                <a:path w="3779" h="7271" extrusionOk="0">
                  <a:moveTo>
                    <a:pt x="3632" y="1"/>
                  </a:moveTo>
                  <a:cubicBezTo>
                    <a:pt x="1627" y="1"/>
                    <a:pt x="1" y="1627"/>
                    <a:pt x="1" y="3639"/>
                  </a:cubicBezTo>
                  <a:cubicBezTo>
                    <a:pt x="1" y="5644"/>
                    <a:pt x="1627" y="7271"/>
                    <a:pt x="3632" y="7271"/>
                  </a:cubicBezTo>
                  <a:lnTo>
                    <a:pt x="3639" y="7271"/>
                  </a:lnTo>
                  <a:cubicBezTo>
                    <a:pt x="3752" y="7271"/>
                    <a:pt x="3778" y="7111"/>
                    <a:pt x="3672" y="7078"/>
                  </a:cubicBezTo>
                  <a:cubicBezTo>
                    <a:pt x="2198" y="6574"/>
                    <a:pt x="1209" y="5193"/>
                    <a:pt x="1209" y="3639"/>
                  </a:cubicBezTo>
                  <a:cubicBezTo>
                    <a:pt x="1209" y="2079"/>
                    <a:pt x="2198" y="698"/>
                    <a:pt x="3672" y="193"/>
                  </a:cubicBezTo>
                  <a:cubicBezTo>
                    <a:pt x="3778" y="160"/>
                    <a:pt x="3752" y="1"/>
                    <a:pt x="36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0"/>
            <p:cNvSpPr/>
            <p:nvPr/>
          </p:nvSpPr>
          <p:spPr>
            <a:xfrm>
              <a:off x="345000" y="1776300"/>
              <a:ext cx="35725" cy="94800"/>
            </a:xfrm>
            <a:custGeom>
              <a:avLst/>
              <a:gdLst/>
              <a:ahLst/>
              <a:cxnLst/>
              <a:rect l="l" t="t" r="r" b="b"/>
              <a:pathLst>
                <a:path w="1429" h="3792" extrusionOk="0">
                  <a:moveTo>
                    <a:pt x="518" y="0"/>
                  </a:moveTo>
                  <a:cubicBezTo>
                    <a:pt x="459" y="93"/>
                    <a:pt x="406" y="193"/>
                    <a:pt x="359" y="286"/>
                  </a:cubicBezTo>
                  <a:cubicBezTo>
                    <a:pt x="346" y="319"/>
                    <a:pt x="326" y="346"/>
                    <a:pt x="313" y="379"/>
                  </a:cubicBezTo>
                  <a:cubicBezTo>
                    <a:pt x="286" y="439"/>
                    <a:pt x="260" y="498"/>
                    <a:pt x="233" y="565"/>
                  </a:cubicBezTo>
                  <a:lnTo>
                    <a:pt x="220" y="598"/>
                  </a:lnTo>
                  <a:lnTo>
                    <a:pt x="200" y="651"/>
                  </a:lnTo>
                  <a:cubicBezTo>
                    <a:pt x="193" y="671"/>
                    <a:pt x="187" y="691"/>
                    <a:pt x="180" y="711"/>
                  </a:cubicBezTo>
                  <a:cubicBezTo>
                    <a:pt x="173" y="731"/>
                    <a:pt x="173" y="724"/>
                    <a:pt x="173" y="737"/>
                  </a:cubicBezTo>
                  <a:cubicBezTo>
                    <a:pt x="160" y="757"/>
                    <a:pt x="153" y="784"/>
                    <a:pt x="147" y="804"/>
                  </a:cubicBezTo>
                  <a:lnTo>
                    <a:pt x="147" y="817"/>
                  </a:lnTo>
                  <a:cubicBezTo>
                    <a:pt x="87" y="1016"/>
                    <a:pt x="40" y="1215"/>
                    <a:pt x="14" y="1428"/>
                  </a:cubicBezTo>
                  <a:lnTo>
                    <a:pt x="14" y="1434"/>
                  </a:lnTo>
                  <a:cubicBezTo>
                    <a:pt x="14" y="1461"/>
                    <a:pt x="7" y="1488"/>
                    <a:pt x="7" y="1514"/>
                  </a:cubicBezTo>
                  <a:lnTo>
                    <a:pt x="7" y="1534"/>
                  </a:lnTo>
                  <a:cubicBezTo>
                    <a:pt x="7" y="1554"/>
                    <a:pt x="1" y="1580"/>
                    <a:pt x="1" y="1600"/>
                  </a:cubicBezTo>
                  <a:lnTo>
                    <a:pt x="1" y="1640"/>
                  </a:lnTo>
                  <a:lnTo>
                    <a:pt x="1" y="1693"/>
                  </a:lnTo>
                  <a:lnTo>
                    <a:pt x="1" y="1746"/>
                  </a:lnTo>
                  <a:lnTo>
                    <a:pt x="1" y="1793"/>
                  </a:lnTo>
                  <a:lnTo>
                    <a:pt x="1" y="1893"/>
                  </a:lnTo>
                  <a:lnTo>
                    <a:pt x="1" y="1992"/>
                  </a:lnTo>
                  <a:lnTo>
                    <a:pt x="1" y="2039"/>
                  </a:lnTo>
                  <a:lnTo>
                    <a:pt x="1" y="2092"/>
                  </a:lnTo>
                  <a:lnTo>
                    <a:pt x="1" y="2151"/>
                  </a:lnTo>
                  <a:lnTo>
                    <a:pt x="1" y="2185"/>
                  </a:lnTo>
                  <a:cubicBezTo>
                    <a:pt x="1" y="2198"/>
                    <a:pt x="1" y="2231"/>
                    <a:pt x="7" y="2251"/>
                  </a:cubicBezTo>
                  <a:lnTo>
                    <a:pt x="7" y="2278"/>
                  </a:lnTo>
                  <a:cubicBezTo>
                    <a:pt x="7" y="2304"/>
                    <a:pt x="14" y="2331"/>
                    <a:pt x="14" y="2357"/>
                  </a:cubicBezTo>
                  <a:lnTo>
                    <a:pt x="14" y="2364"/>
                  </a:lnTo>
                  <a:cubicBezTo>
                    <a:pt x="40" y="2570"/>
                    <a:pt x="87" y="2769"/>
                    <a:pt x="147" y="2968"/>
                  </a:cubicBezTo>
                  <a:lnTo>
                    <a:pt x="147" y="2981"/>
                  </a:lnTo>
                  <a:cubicBezTo>
                    <a:pt x="153" y="3001"/>
                    <a:pt x="160" y="3028"/>
                    <a:pt x="173" y="3054"/>
                  </a:cubicBezTo>
                  <a:cubicBezTo>
                    <a:pt x="173" y="3061"/>
                    <a:pt x="180" y="3068"/>
                    <a:pt x="180" y="3074"/>
                  </a:cubicBezTo>
                  <a:lnTo>
                    <a:pt x="200" y="3134"/>
                  </a:lnTo>
                  <a:lnTo>
                    <a:pt x="220" y="3187"/>
                  </a:lnTo>
                  <a:lnTo>
                    <a:pt x="233" y="3220"/>
                  </a:lnTo>
                  <a:cubicBezTo>
                    <a:pt x="260" y="3287"/>
                    <a:pt x="286" y="3346"/>
                    <a:pt x="313" y="3413"/>
                  </a:cubicBezTo>
                  <a:cubicBezTo>
                    <a:pt x="333" y="3446"/>
                    <a:pt x="346" y="3473"/>
                    <a:pt x="359" y="3506"/>
                  </a:cubicBezTo>
                  <a:cubicBezTo>
                    <a:pt x="406" y="3599"/>
                    <a:pt x="459" y="3698"/>
                    <a:pt x="518" y="3791"/>
                  </a:cubicBezTo>
                  <a:lnTo>
                    <a:pt x="1428" y="3220"/>
                  </a:lnTo>
                  <a:cubicBezTo>
                    <a:pt x="1096" y="2371"/>
                    <a:pt x="1096" y="1421"/>
                    <a:pt x="1428" y="571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0"/>
            <p:cNvSpPr/>
            <p:nvPr/>
          </p:nvSpPr>
          <p:spPr>
            <a:xfrm>
              <a:off x="395000" y="1793650"/>
              <a:ext cx="70025" cy="60025"/>
            </a:xfrm>
            <a:custGeom>
              <a:avLst/>
              <a:gdLst/>
              <a:ahLst/>
              <a:cxnLst/>
              <a:rect l="l" t="t" r="r" b="b"/>
              <a:pathLst>
                <a:path w="2801" h="2401" extrusionOk="0">
                  <a:moveTo>
                    <a:pt x="1592" y="0"/>
                  </a:moveTo>
                  <a:cubicBezTo>
                    <a:pt x="1296" y="0"/>
                    <a:pt x="995" y="110"/>
                    <a:pt x="749" y="355"/>
                  </a:cubicBezTo>
                  <a:cubicBezTo>
                    <a:pt x="1" y="1110"/>
                    <a:pt x="534" y="2400"/>
                    <a:pt x="1604" y="2400"/>
                  </a:cubicBezTo>
                  <a:cubicBezTo>
                    <a:pt x="1607" y="2400"/>
                    <a:pt x="1610" y="2400"/>
                    <a:pt x="1612" y="2400"/>
                  </a:cubicBezTo>
                  <a:cubicBezTo>
                    <a:pt x="2270" y="2400"/>
                    <a:pt x="2801" y="1862"/>
                    <a:pt x="2801" y="1205"/>
                  </a:cubicBezTo>
                  <a:cubicBezTo>
                    <a:pt x="2801" y="478"/>
                    <a:pt x="2209" y="0"/>
                    <a:pt x="15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0"/>
            <p:cNvSpPr/>
            <p:nvPr/>
          </p:nvSpPr>
          <p:spPr>
            <a:xfrm>
              <a:off x="426675" y="1755050"/>
              <a:ext cx="77025" cy="75550"/>
            </a:xfrm>
            <a:custGeom>
              <a:avLst/>
              <a:gdLst/>
              <a:ahLst/>
              <a:cxnLst/>
              <a:rect l="l" t="t" r="r" b="b"/>
              <a:pathLst>
                <a:path w="3081" h="3022" extrusionOk="0">
                  <a:moveTo>
                    <a:pt x="345" y="1"/>
                  </a:moveTo>
                  <a:cubicBezTo>
                    <a:pt x="0" y="20"/>
                    <a:pt x="0" y="532"/>
                    <a:pt x="345" y="552"/>
                  </a:cubicBezTo>
                  <a:cubicBezTo>
                    <a:pt x="1554" y="558"/>
                    <a:pt x="2530" y="1541"/>
                    <a:pt x="2530" y="2749"/>
                  </a:cubicBezTo>
                  <a:cubicBezTo>
                    <a:pt x="2530" y="2902"/>
                    <a:pt x="2649" y="3021"/>
                    <a:pt x="2802" y="3021"/>
                  </a:cubicBezTo>
                  <a:cubicBezTo>
                    <a:pt x="2806" y="3022"/>
                    <a:pt x="2810" y="3022"/>
                    <a:pt x="2813" y="3022"/>
                  </a:cubicBezTo>
                  <a:cubicBezTo>
                    <a:pt x="2961" y="3022"/>
                    <a:pt x="3081" y="2898"/>
                    <a:pt x="3081" y="2749"/>
                  </a:cubicBezTo>
                  <a:cubicBezTo>
                    <a:pt x="3081" y="1235"/>
                    <a:pt x="1859" y="1"/>
                    <a:pt x="34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0"/>
            <p:cNvSpPr/>
            <p:nvPr/>
          </p:nvSpPr>
          <p:spPr>
            <a:xfrm>
              <a:off x="418525" y="1811225"/>
              <a:ext cx="29250" cy="25025"/>
            </a:xfrm>
            <a:custGeom>
              <a:avLst/>
              <a:gdLst/>
              <a:ahLst/>
              <a:cxnLst/>
              <a:rect l="l" t="t" r="r" b="b"/>
              <a:pathLst>
                <a:path w="1170" h="1001" extrusionOk="0">
                  <a:moveTo>
                    <a:pt x="671" y="442"/>
                  </a:moveTo>
                  <a:cubicBezTo>
                    <a:pt x="731" y="449"/>
                    <a:pt x="731" y="549"/>
                    <a:pt x="671" y="555"/>
                  </a:cubicBezTo>
                  <a:cubicBezTo>
                    <a:pt x="605" y="549"/>
                    <a:pt x="605" y="449"/>
                    <a:pt x="671" y="442"/>
                  </a:cubicBezTo>
                  <a:close/>
                  <a:moveTo>
                    <a:pt x="666" y="1"/>
                  </a:moveTo>
                  <a:cubicBezTo>
                    <a:pt x="542" y="1"/>
                    <a:pt x="416" y="47"/>
                    <a:pt x="313" y="150"/>
                  </a:cubicBezTo>
                  <a:cubicBezTo>
                    <a:pt x="1" y="462"/>
                    <a:pt x="227" y="1000"/>
                    <a:pt x="671" y="1000"/>
                  </a:cubicBezTo>
                  <a:cubicBezTo>
                    <a:pt x="944" y="1000"/>
                    <a:pt x="1169" y="774"/>
                    <a:pt x="1169" y="502"/>
                  </a:cubicBezTo>
                  <a:cubicBezTo>
                    <a:pt x="1169" y="201"/>
                    <a:pt x="924" y="1"/>
                    <a:pt x="6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0"/>
            <p:cNvSpPr/>
            <p:nvPr/>
          </p:nvSpPr>
          <p:spPr>
            <a:xfrm>
              <a:off x="436450" y="1860125"/>
              <a:ext cx="81525" cy="52200"/>
            </a:xfrm>
            <a:custGeom>
              <a:avLst/>
              <a:gdLst/>
              <a:ahLst/>
              <a:cxnLst/>
              <a:rect l="l" t="t" r="r" b="b"/>
              <a:pathLst>
                <a:path w="3261" h="2088" extrusionOk="0">
                  <a:moveTo>
                    <a:pt x="3261" y="0"/>
                  </a:moveTo>
                  <a:lnTo>
                    <a:pt x="1030" y="936"/>
                  </a:lnTo>
                  <a:cubicBezTo>
                    <a:pt x="925" y="859"/>
                    <a:pt x="802" y="818"/>
                    <a:pt x="675" y="818"/>
                  </a:cubicBezTo>
                  <a:cubicBezTo>
                    <a:pt x="650" y="818"/>
                    <a:pt x="624" y="820"/>
                    <a:pt x="598" y="823"/>
                  </a:cubicBezTo>
                  <a:cubicBezTo>
                    <a:pt x="253" y="863"/>
                    <a:pt x="1" y="1175"/>
                    <a:pt x="41" y="1520"/>
                  </a:cubicBezTo>
                  <a:cubicBezTo>
                    <a:pt x="78" y="1845"/>
                    <a:pt x="351" y="2088"/>
                    <a:pt x="676" y="2088"/>
                  </a:cubicBezTo>
                  <a:cubicBezTo>
                    <a:pt x="696" y="2088"/>
                    <a:pt x="717" y="2087"/>
                    <a:pt x="738" y="2085"/>
                  </a:cubicBezTo>
                  <a:cubicBezTo>
                    <a:pt x="758" y="2085"/>
                    <a:pt x="778" y="2078"/>
                    <a:pt x="798" y="2078"/>
                  </a:cubicBezTo>
                  <a:cubicBezTo>
                    <a:pt x="1096" y="2012"/>
                    <a:pt x="1309" y="1733"/>
                    <a:pt x="1295" y="1421"/>
                  </a:cubicBezTo>
                  <a:lnTo>
                    <a:pt x="2776" y="803"/>
                  </a:lnTo>
                  <a:cubicBezTo>
                    <a:pt x="2975" y="558"/>
                    <a:pt x="3135" y="286"/>
                    <a:pt x="326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0"/>
            <p:cNvSpPr/>
            <p:nvPr/>
          </p:nvSpPr>
          <p:spPr>
            <a:xfrm>
              <a:off x="441775" y="1784100"/>
              <a:ext cx="138950" cy="102600"/>
            </a:xfrm>
            <a:custGeom>
              <a:avLst/>
              <a:gdLst/>
              <a:ahLst/>
              <a:cxnLst/>
              <a:rect l="l" t="t" r="r" b="b"/>
              <a:pathLst>
                <a:path w="5558" h="4104" extrusionOk="0">
                  <a:moveTo>
                    <a:pt x="5006" y="0"/>
                  </a:moveTo>
                  <a:lnTo>
                    <a:pt x="5006" y="2118"/>
                  </a:lnTo>
                  <a:lnTo>
                    <a:pt x="0" y="3592"/>
                  </a:lnTo>
                  <a:lnTo>
                    <a:pt x="219" y="4103"/>
                  </a:lnTo>
                  <a:lnTo>
                    <a:pt x="5358" y="2590"/>
                  </a:lnTo>
                  <a:cubicBezTo>
                    <a:pt x="5478" y="2556"/>
                    <a:pt x="5557" y="2444"/>
                    <a:pt x="5557" y="2324"/>
                  </a:cubicBezTo>
                  <a:lnTo>
                    <a:pt x="5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0"/>
            <p:cNvSpPr/>
            <p:nvPr/>
          </p:nvSpPr>
          <p:spPr>
            <a:xfrm>
              <a:off x="441775" y="1784100"/>
              <a:ext cx="138950" cy="102600"/>
            </a:xfrm>
            <a:custGeom>
              <a:avLst/>
              <a:gdLst/>
              <a:ahLst/>
              <a:cxnLst/>
              <a:rect l="l" t="t" r="r" b="b"/>
              <a:pathLst>
                <a:path w="5558" h="4104" extrusionOk="0">
                  <a:moveTo>
                    <a:pt x="5006" y="0"/>
                  </a:moveTo>
                  <a:lnTo>
                    <a:pt x="5006" y="2118"/>
                  </a:lnTo>
                  <a:lnTo>
                    <a:pt x="0" y="3592"/>
                  </a:lnTo>
                  <a:lnTo>
                    <a:pt x="219" y="4103"/>
                  </a:lnTo>
                  <a:lnTo>
                    <a:pt x="399" y="4050"/>
                  </a:lnTo>
                  <a:lnTo>
                    <a:pt x="292" y="3811"/>
                  </a:lnTo>
                  <a:lnTo>
                    <a:pt x="5066" y="2410"/>
                  </a:lnTo>
                  <a:cubicBezTo>
                    <a:pt x="5205" y="2371"/>
                    <a:pt x="5305" y="2238"/>
                    <a:pt x="5305" y="2092"/>
                  </a:cubicBezTo>
                  <a:lnTo>
                    <a:pt x="5305" y="219"/>
                  </a:lnTo>
                  <a:lnTo>
                    <a:pt x="5557" y="219"/>
                  </a:lnTo>
                  <a:lnTo>
                    <a:pt x="555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0"/>
            <p:cNvSpPr/>
            <p:nvPr/>
          </p:nvSpPr>
          <p:spPr>
            <a:xfrm>
              <a:off x="420350" y="1866750"/>
              <a:ext cx="37200" cy="31900"/>
            </a:xfrm>
            <a:custGeom>
              <a:avLst/>
              <a:gdLst/>
              <a:ahLst/>
              <a:cxnLst/>
              <a:rect l="l" t="t" r="r" b="b"/>
              <a:pathLst>
                <a:path w="1488" h="1276" extrusionOk="0">
                  <a:moveTo>
                    <a:pt x="842" y="1"/>
                  </a:moveTo>
                  <a:cubicBezTo>
                    <a:pt x="686" y="1"/>
                    <a:pt x="527" y="58"/>
                    <a:pt x="399" y="187"/>
                  </a:cubicBezTo>
                  <a:cubicBezTo>
                    <a:pt x="1" y="592"/>
                    <a:pt x="286" y="1275"/>
                    <a:pt x="857" y="1275"/>
                  </a:cubicBezTo>
                  <a:cubicBezTo>
                    <a:pt x="1203" y="1275"/>
                    <a:pt x="1488" y="990"/>
                    <a:pt x="1488" y="638"/>
                  </a:cubicBezTo>
                  <a:cubicBezTo>
                    <a:pt x="1488" y="255"/>
                    <a:pt x="1171" y="1"/>
                    <a:pt x="8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0"/>
            <p:cNvSpPr/>
            <p:nvPr/>
          </p:nvSpPr>
          <p:spPr>
            <a:xfrm>
              <a:off x="425325" y="1866800"/>
              <a:ext cx="26100" cy="31850"/>
            </a:xfrm>
            <a:custGeom>
              <a:avLst/>
              <a:gdLst/>
              <a:ahLst/>
              <a:cxnLst/>
              <a:rect l="l" t="t" r="r" b="b"/>
              <a:pathLst>
                <a:path w="1044" h="1274" extrusionOk="0">
                  <a:moveTo>
                    <a:pt x="660" y="0"/>
                  </a:moveTo>
                  <a:cubicBezTo>
                    <a:pt x="635" y="0"/>
                    <a:pt x="610" y="2"/>
                    <a:pt x="585" y="5"/>
                  </a:cubicBezTo>
                  <a:cubicBezTo>
                    <a:pt x="253" y="45"/>
                    <a:pt x="1" y="337"/>
                    <a:pt x="21" y="669"/>
                  </a:cubicBezTo>
                  <a:cubicBezTo>
                    <a:pt x="41" y="1008"/>
                    <a:pt x="313" y="1273"/>
                    <a:pt x="652" y="1273"/>
                  </a:cubicBezTo>
                  <a:cubicBezTo>
                    <a:pt x="698" y="1273"/>
                    <a:pt x="725" y="1220"/>
                    <a:pt x="698" y="1180"/>
                  </a:cubicBezTo>
                  <a:cubicBezTo>
                    <a:pt x="618" y="1074"/>
                    <a:pt x="579" y="941"/>
                    <a:pt x="579" y="809"/>
                  </a:cubicBezTo>
                  <a:cubicBezTo>
                    <a:pt x="579" y="543"/>
                    <a:pt x="745" y="304"/>
                    <a:pt x="990" y="211"/>
                  </a:cubicBezTo>
                  <a:cubicBezTo>
                    <a:pt x="1037" y="191"/>
                    <a:pt x="1043" y="131"/>
                    <a:pt x="1004" y="112"/>
                  </a:cubicBezTo>
                  <a:cubicBezTo>
                    <a:pt x="904" y="40"/>
                    <a:pt x="782" y="0"/>
                    <a:pt x="6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0"/>
            <p:cNvSpPr/>
            <p:nvPr/>
          </p:nvSpPr>
          <p:spPr>
            <a:xfrm>
              <a:off x="623350" y="1741775"/>
              <a:ext cx="69725" cy="13800"/>
            </a:xfrm>
            <a:custGeom>
              <a:avLst/>
              <a:gdLst/>
              <a:ahLst/>
              <a:cxnLst/>
              <a:rect l="l" t="t" r="r" b="b"/>
              <a:pathLst>
                <a:path w="2789" h="552" extrusionOk="0">
                  <a:moveTo>
                    <a:pt x="346" y="0"/>
                  </a:moveTo>
                  <a:cubicBezTo>
                    <a:pt x="1" y="20"/>
                    <a:pt x="1" y="532"/>
                    <a:pt x="346" y="551"/>
                  </a:cubicBezTo>
                  <a:lnTo>
                    <a:pt x="2437" y="551"/>
                  </a:lnTo>
                  <a:cubicBezTo>
                    <a:pt x="2789" y="532"/>
                    <a:pt x="2789" y="20"/>
                    <a:pt x="24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0"/>
            <p:cNvSpPr/>
            <p:nvPr/>
          </p:nvSpPr>
          <p:spPr>
            <a:xfrm>
              <a:off x="623850" y="1779950"/>
              <a:ext cx="69725" cy="13975"/>
            </a:xfrm>
            <a:custGeom>
              <a:avLst/>
              <a:gdLst/>
              <a:ahLst/>
              <a:cxnLst/>
              <a:rect l="l" t="t" r="r" b="b"/>
              <a:pathLst>
                <a:path w="2789" h="559" extrusionOk="0">
                  <a:moveTo>
                    <a:pt x="346" y="0"/>
                  </a:moveTo>
                  <a:cubicBezTo>
                    <a:pt x="0" y="20"/>
                    <a:pt x="0" y="538"/>
                    <a:pt x="346" y="558"/>
                  </a:cubicBezTo>
                  <a:lnTo>
                    <a:pt x="2437" y="558"/>
                  </a:lnTo>
                  <a:cubicBezTo>
                    <a:pt x="2789" y="538"/>
                    <a:pt x="2789" y="20"/>
                    <a:pt x="24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0"/>
            <p:cNvSpPr/>
            <p:nvPr/>
          </p:nvSpPr>
          <p:spPr>
            <a:xfrm>
              <a:off x="622850" y="1840975"/>
              <a:ext cx="13800" cy="60325"/>
            </a:xfrm>
            <a:custGeom>
              <a:avLst/>
              <a:gdLst/>
              <a:ahLst/>
              <a:cxnLst/>
              <a:rect l="l" t="t" r="r" b="b"/>
              <a:pathLst>
                <a:path w="552" h="2413" extrusionOk="0">
                  <a:moveTo>
                    <a:pt x="276" y="1"/>
                  </a:moveTo>
                  <a:cubicBezTo>
                    <a:pt x="138" y="1"/>
                    <a:pt x="1" y="92"/>
                    <a:pt x="1" y="275"/>
                  </a:cubicBezTo>
                  <a:lnTo>
                    <a:pt x="1" y="2134"/>
                  </a:lnTo>
                  <a:cubicBezTo>
                    <a:pt x="1" y="2286"/>
                    <a:pt x="120" y="2413"/>
                    <a:pt x="273" y="2413"/>
                  </a:cubicBezTo>
                  <a:cubicBezTo>
                    <a:pt x="426" y="2413"/>
                    <a:pt x="552" y="2286"/>
                    <a:pt x="552" y="2134"/>
                  </a:cubicBezTo>
                  <a:lnTo>
                    <a:pt x="552" y="275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0"/>
            <p:cNvSpPr/>
            <p:nvPr/>
          </p:nvSpPr>
          <p:spPr>
            <a:xfrm>
              <a:off x="622600" y="1803100"/>
              <a:ext cx="14300" cy="38625"/>
            </a:xfrm>
            <a:custGeom>
              <a:avLst/>
              <a:gdLst/>
              <a:ahLst/>
              <a:cxnLst/>
              <a:rect l="l" t="t" r="r" b="b"/>
              <a:pathLst>
                <a:path w="572" h="1545" extrusionOk="0">
                  <a:moveTo>
                    <a:pt x="286" y="1"/>
                  </a:moveTo>
                  <a:cubicBezTo>
                    <a:pt x="143" y="1"/>
                    <a:pt x="1" y="97"/>
                    <a:pt x="11" y="289"/>
                  </a:cubicBezTo>
                  <a:lnTo>
                    <a:pt x="11" y="1272"/>
                  </a:lnTo>
                  <a:cubicBezTo>
                    <a:pt x="11" y="1425"/>
                    <a:pt x="130" y="1544"/>
                    <a:pt x="283" y="1544"/>
                  </a:cubicBezTo>
                  <a:cubicBezTo>
                    <a:pt x="436" y="1544"/>
                    <a:pt x="562" y="1425"/>
                    <a:pt x="562" y="1272"/>
                  </a:cubicBez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0"/>
            <p:cNvSpPr/>
            <p:nvPr/>
          </p:nvSpPr>
          <p:spPr>
            <a:xfrm>
              <a:off x="674875" y="1872525"/>
              <a:ext cx="14300" cy="28775"/>
            </a:xfrm>
            <a:custGeom>
              <a:avLst/>
              <a:gdLst/>
              <a:ahLst/>
              <a:cxnLst/>
              <a:rect l="l" t="t" r="r" b="b"/>
              <a:pathLst>
                <a:path w="572" h="1151" extrusionOk="0">
                  <a:moveTo>
                    <a:pt x="286" y="0"/>
                  </a:moveTo>
                  <a:cubicBezTo>
                    <a:pt x="144" y="0"/>
                    <a:pt x="1" y="98"/>
                    <a:pt x="11" y="294"/>
                  </a:cubicBezTo>
                  <a:lnTo>
                    <a:pt x="11" y="872"/>
                  </a:lnTo>
                  <a:cubicBezTo>
                    <a:pt x="11" y="1024"/>
                    <a:pt x="130" y="1151"/>
                    <a:pt x="283" y="1151"/>
                  </a:cubicBezTo>
                  <a:cubicBezTo>
                    <a:pt x="436" y="1151"/>
                    <a:pt x="562" y="1024"/>
                    <a:pt x="562" y="872"/>
                  </a:cubicBezTo>
                  <a:lnTo>
                    <a:pt x="562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0"/>
            <p:cNvSpPr/>
            <p:nvPr/>
          </p:nvSpPr>
          <p:spPr>
            <a:xfrm>
              <a:off x="674875" y="1803100"/>
              <a:ext cx="14300" cy="69150"/>
            </a:xfrm>
            <a:custGeom>
              <a:avLst/>
              <a:gdLst/>
              <a:ahLst/>
              <a:cxnLst/>
              <a:rect l="l" t="t" r="r" b="b"/>
              <a:pathLst>
                <a:path w="572" h="2766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494"/>
                  </a:lnTo>
                  <a:cubicBezTo>
                    <a:pt x="11" y="2646"/>
                    <a:pt x="130" y="2766"/>
                    <a:pt x="283" y="2766"/>
                  </a:cubicBezTo>
                  <a:cubicBezTo>
                    <a:pt x="436" y="2766"/>
                    <a:pt x="562" y="2640"/>
                    <a:pt x="562" y="2494"/>
                  </a:cubicBez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0"/>
            <p:cNvSpPr/>
            <p:nvPr/>
          </p:nvSpPr>
          <p:spPr>
            <a:xfrm>
              <a:off x="336700" y="1719875"/>
              <a:ext cx="19275" cy="19425"/>
            </a:xfrm>
            <a:custGeom>
              <a:avLst/>
              <a:gdLst/>
              <a:ahLst/>
              <a:cxnLst/>
              <a:rect l="l" t="t" r="r" b="b"/>
              <a:pathLst>
                <a:path w="771" h="777" extrusionOk="0">
                  <a:moveTo>
                    <a:pt x="386" y="0"/>
                  </a:moveTo>
                  <a:cubicBezTo>
                    <a:pt x="173" y="0"/>
                    <a:pt x="1" y="179"/>
                    <a:pt x="1" y="392"/>
                  </a:cubicBezTo>
                  <a:cubicBezTo>
                    <a:pt x="1" y="604"/>
                    <a:pt x="173" y="777"/>
                    <a:pt x="386" y="777"/>
                  </a:cubicBezTo>
                  <a:cubicBezTo>
                    <a:pt x="598" y="777"/>
                    <a:pt x="771" y="604"/>
                    <a:pt x="771" y="392"/>
                  </a:cubicBezTo>
                  <a:cubicBezTo>
                    <a:pt x="771" y="179"/>
                    <a:pt x="598" y="0"/>
                    <a:pt x="3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0"/>
            <p:cNvSpPr/>
            <p:nvPr/>
          </p:nvSpPr>
          <p:spPr>
            <a:xfrm>
              <a:off x="336700" y="19070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6" y="1"/>
                  </a:moveTo>
                  <a:cubicBezTo>
                    <a:pt x="173" y="1"/>
                    <a:pt x="1" y="174"/>
                    <a:pt x="1" y="393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3"/>
                  </a:cubicBezTo>
                  <a:cubicBezTo>
                    <a:pt x="771" y="174"/>
                    <a:pt x="598" y="1"/>
                    <a:pt x="3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0"/>
            <p:cNvSpPr/>
            <p:nvPr/>
          </p:nvSpPr>
          <p:spPr>
            <a:xfrm>
              <a:off x="684275" y="172002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cubicBezTo>
                    <a:pt x="0" y="605"/>
                    <a:pt x="173" y="777"/>
                    <a:pt x="385" y="777"/>
                  </a:cubicBezTo>
                  <a:cubicBezTo>
                    <a:pt x="598" y="777"/>
                    <a:pt x="770" y="605"/>
                    <a:pt x="770" y="386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0"/>
            <p:cNvSpPr/>
            <p:nvPr/>
          </p:nvSpPr>
          <p:spPr>
            <a:xfrm>
              <a:off x="684275" y="1907250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cubicBezTo>
                    <a:pt x="0" y="598"/>
                    <a:pt x="173" y="777"/>
                    <a:pt x="385" y="777"/>
                  </a:cubicBezTo>
                  <a:cubicBezTo>
                    <a:pt x="598" y="777"/>
                    <a:pt x="770" y="598"/>
                    <a:pt x="770" y="386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0"/>
            <p:cNvSpPr/>
            <p:nvPr/>
          </p:nvSpPr>
          <p:spPr>
            <a:xfrm>
              <a:off x="537875" y="1730325"/>
              <a:ext cx="71900" cy="62600"/>
            </a:xfrm>
            <a:custGeom>
              <a:avLst/>
              <a:gdLst/>
              <a:ahLst/>
              <a:cxnLst/>
              <a:rect l="l" t="t" r="r" b="b"/>
              <a:pathLst>
                <a:path w="2876" h="2504" extrusionOk="0">
                  <a:moveTo>
                    <a:pt x="1434" y="0"/>
                  </a:moveTo>
                  <a:cubicBezTo>
                    <a:pt x="419" y="0"/>
                    <a:pt x="0" y="1308"/>
                    <a:pt x="830" y="1899"/>
                  </a:cubicBezTo>
                  <a:lnTo>
                    <a:pt x="830" y="2397"/>
                  </a:lnTo>
                  <a:cubicBezTo>
                    <a:pt x="830" y="2457"/>
                    <a:pt x="883" y="2503"/>
                    <a:pt x="943" y="2503"/>
                  </a:cubicBezTo>
                  <a:lnTo>
                    <a:pt x="1939" y="2503"/>
                  </a:lnTo>
                  <a:cubicBezTo>
                    <a:pt x="1992" y="2503"/>
                    <a:pt x="2045" y="2457"/>
                    <a:pt x="2045" y="2397"/>
                  </a:cubicBezTo>
                  <a:lnTo>
                    <a:pt x="2045" y="1899"/>
                  </a:lnTo>
                  <a:cubicBezTo>
                    <a:pt x="2875" y="1308"/>
                    <a:pt x="2457" y="0"/>
                    <a:pt x="143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0"/>
            <p:cNvSpPr/>
            <p:nvPr/>
          </p:nvSpPr>
          <p:spPr>
            <a:xfrm>
              <a:off x="537875" y="1730150"/>
              <a:ext cx="38700" cy="62775"/>
            </a:xfrm>
            <a:custGeom>
              <a:avLst/>
              <a:gdLst/>
              <a:ahLst/>
              <a:cxnLst/>
              <a:rect l="l" t="t" r="r" b="b"/>
              <a:pathLst>
                <a:path w="1548" h="2511" extrusionOk="0">
                  <a:moveTo>
                    <a:pt x="1441" y="1"/>
                  </a:moveTo>
                  <a:cubicBezTo>
                    <a:pt x="419" y="7"/>
                    <a:pt x="0" y="1315"/>
                    <a:pt x="837" y="1913"/>
                  </a:cubicBezTo>
                  <a:lnTo>
                    <a:pt x="837" y="2404"/>
                  </a:lnTo>
                  <a:cubicBezTo>
                    <a:pt x="837" y="2464"/>
                    <a:pt x="883" y="2510"/>
                    <a:pt x="943" y="2510"/>
                  </a:cubicBezTo>
                  <a:lnTo>
                    <a:pt x="1322" y="2510"/>
                  </a:lnTo>
                  <a:cubicBezTo>
                    <a:pt x="1381" y="2510"/>
                    <a:pt x="1421" y="2464"/>
                    <a:pt x="1421" y="2404"/>
                  </a:cubicBezTo>
                  <a:lnTo>
                    <a:pt x="1421" y="1906"/>
                  </a:lnTo>
                  <a:cubicBezTo>
                    <a:pt x="804" y="1468"/>
                    <a:pt x="837" y="545"/>
                    <a:pt x="1481" y="153"/>
                  </a:cubicBezTo>
                  <a:cubicBezTo>
                    <a:pt x="1547" y="107"/>
                    <a:pt x="1521" y="7"/>
                    <a:pt x="14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0"/>
            <p:cNvSpPr/>
            <p:nvPr/>
          </p:nvSpPr>
          <p:spPr>
            <a:xfrm>
              <a:off x="568250" y="1749075"/>
              <a:ext cx="11150" cy="11150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226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46"/>
                    <a:pt x="100" y="445"/>
                    <a:pt x="226" y="445"/>
                  </a:cubicBezTo>
                  <a:cubicBezTo>
                    <a:pt x="346" y="445"/>
                    <a:pt x="445" y="346"/>
                    <a:pt x="445" y="220"/>
                  </a:cubicBezTo>
                  <a:cubicBezTo>
                    <a:pt x="445" y="100"/>
                    <a:pt x="346" y="1"/>
                    <a:pt x="22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0"/>
            <p:cNvSpPr/>
            <p:nvPr/>
          </p:nvSpPr>
          <p:spPr>
            <a:xfrm>
              <a:off x="659200" y="1862100"/>
              <a:ext cx="42525" cy="21275"/>
            </a:xfrm>
            <a:custGeom>
              <a:avLst/>
              <a:gdLst/>
              <a:ahLst/>
              <a:cxnLst/>
              <a:rect l="l" t="t" r="r" b="b"/>
              <a:pathLst>
                <a:path w="1701" h="851" extrusionOk="0">
                  <a:moveTo>
                    <a:pt x="545" y="1"/>
                  </a:moveTo>
                  <a:cubicBezTo>
                    <a:pt x="1" y="21"/>
                    <a:pt x="1" y="824"/>
                    <a:pt x="545" y="851"/>
                  </a:cubicBezTo>
                  <a:lnTo>
                    <a:pt x="1282" y="844"/>
                  </a:lnTo>
                  <a:cubicBezTo>
                    <a:pt x="1514" y="844"/>
                    <a:pt x="1700" y="658"/>
                    <a:pt x="1700" y="426"/>
                  </a:cubicBezTo>
                  <a:cubicBezTo>
                    <a:pt x="1700" y="187"/>
                    <a:pt x="1514" y="1"/>
                    <a:pt x="12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0"/>
            <p:cNvSpPr/>
            <p:nvPr/>
          </p:nvSpPr>
          <p:spPr>
            <a:xfrm>
              <a:off x="607075" y="1830725"/>
              <a:ext cx="42350" cy="21275"/>
            </a:xfrm>
            <a:custGeom>
              <a:avLst/>
              <a:gdLst/>
              <a:ahLst/>
              <a:cxnLst/>
              <a:rect l="l" t="t" r="r" b="b"/>
              <a:pathLst>
                <a:path w="1694" h="851" extrusionOk="0">
                  <a:moveTo>
                    <a:pt x="539" y="1"/>
                  </a:moveTo>
                  <a:cubicBezTo>
                    <a:pt x="1" y="21"/>
                    <a:pt x="1" y="824"/>
                    <a:pt x="539" y="851"/>
                  </a:cubicBezTo>
                  <a:lnTo>
                    <a:pt x="1276" y="844"/>
                  </a:lnTo>
                  <a:cubicBezTo>
                    <a:pt x="1508" y="844"/>
                    <a:pt x="1694" y="658"/>
                    <a:pt x="1694" y="419"/>
                  </a:cubicBezTo>
                  <a:cubicBezTo>
                    <a:pt x="1694" y="187"/>
                    <a:pt x="1508" y="1"/>
                    <a:pt x="12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2" name="Google Shape;7582;p50"/>
          <p:cNvGrpSpPr/>
          <p:nvPr/>
        </p:nvGrpSpPr>
        <p:grpSpPr>
          <a:xfrm>
            <a:off x="4002250" y="3704600"/>
            <a:ext cx="290675" cy="459300"/>
            <a:chOff x="3315025" y="3557725"/>
            <a:chExt cx="290675" cy="459300"/>
          </a:xfrm>
        </p:grpSpPr>
        <p:sp>
          <p:nvSpPr>
            <p:cNvPr id="7583" name="Google Shape;7583;p50"/>
            <p:cNvSpPr/>
            <p:nvPr/>
          </p:nvSpPr>
          <p:spPr>
            <a:xfrm>
              <a:off x="3421925" y="3897000"/>
              <a:ext cx="31575" cy="80175"/>
            </a:xfrm>
            <a:custGeom>
              <a:avLst/>
              <a:gdLst/>
              <a:ahLst/>
              <a:cxnLst/>
              <a:rect l="l" t="t" r="r" b="b"/>
              <a:pathLst>
                <a:path w="1263" h="3207" extrusionOk="0">
                  <a:moveTo>
                    <a:pt x="1" y="0"/>
                  </a:moveTo>
                  <a:lnTo>
                    <a:pt x="1" y="3207"/>
                  </a:lnTo>
                  <a:lnTo>
                    <a:pt x="1262" y="3207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0"/>
            <p:cNvSpPr/>
            <p:nvPr/>
          </p:nvSpPr>
          <p:spPr>
            <a:xfrm>
              <a:off x="3421925" y="3897000"/>
              <a:ext cx="16950" cy="80175"/>
            </a:xfrm>
            <a:custGeom>
              <a:avLst/>
              <a:gdLst/>
              <a:ahLst/>
              <a:cxnLst/>
              <a:rect l="l" t="t" r="r" b="b"/>
              <a:pathLst>
                <a:path w="678" h="3207" extrusionOk="0">
                  <a:moveTo>
                    <a:pt x="1" y="0"/>
                  </a:moveTo>
                  <a:lnTo>
                    <a:pt x="1" y="3207"/>
                  </a:lnTo>
                  <a:lnTo>
                    <a:pt x="678" y="3207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0"/>
            <p:cNvSpPr/>
            <p:nvPr/>
          </p:nvSpPr>
          <p:spPr>
            <a:xfrm>
              <a:off x="3315025" y="3763375"/>
              <a:ext cx="245525" cy="140950"/>
            </a:xfrm>
            <a:custGeom>
              <a:avLst/>
              <a:gdLst/>
              <a:ahLst/>
              <a:cxnLst/>
              <a:rect l="l" t="t" r="r" b="b"/>
              <a:pathLst>
                <a:path w="9821" h="5638" extrusionOk="0">
                  <a:moveTo>
                    <a:pt x="273" y="1"/>
                  </a:moveTo>
                  <a:cubicBezTo>
                    <a:pt x="127" y="1"/>
                    <a:pt x="1" y="127"/>
                    <a:pt x="1" y="273"/>
                  </a:cubicBezTo>
                  <a:lnTo>
                    <a:pt x="1" y="704"/>
                  </a:lnTo>
                  <a:cubicBezTo>
                    <a:pt x="1" y="3427"/>
                    <a:pt x="2205" y="5637"/>
                    <a:pt x="4907" y="5637"/>
                  </a:cubicBezTo>
                  <a:cubicBezTo>
                    <a:pt x="7623" y="5631"/>
                    <a:pt x="9820" y="3420"/>
                    <a:pt x="9814" y="704"/>
                  </a:cubicBezTo>
                  <a:lnTo>
                    <a:pt x="9814" y="273"/>
                  </a:lnTo>
                  <a:cubicBezTo>
                    <a:pt x="9814" y="127"/>
                    <a:pt x="9694" y="1"/>
                    <a:pt x="9541" y="1"/>
                  </a:cubicBezTo>
                  <a:lnTo>
                    <a:pt x="8174" y="1"/>
                  </a:lnTo>
                  <a:lnTo>
                    <a:pt x="8174" y="545"/>
                  </a:lnTo>
                  <a:lnTo>
                    <a:pt x="9269" y="545"/>
                  </a:lnTo>
                  <a:lnTo>
                    <a:pt x="9269" y="704"/>
                  </a:lnTo>
                  <a:cubicBezTo>
                    <a:pt x="9269" y="3114"/>
                    <a:pt x="7317" y="5066"/>
                    <a:pt x="4907" y="5066"/>
                  </a:cubicBezTo>
                  <a:cubicBezTo>
                    <a:pt x="2497" y="5066"/>
                    <a:pt x="545" y="3114"/>
                    <a:pt x="545" y="704"/>
                  </a:cubicBezTo>
                  <a:lnTo>
                    <a:pt x="545" y="545"/>
                  </a:lnTo>
                  <a:lnTo>
                    <a:pt x="1628" y="545"/>
                  </a:lnTo>
                  <a:lnTo>
                    <a:pt x="162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0"/>
            <p:cNvSpPr/>
            <p:nvPr/>
          </p:nvSpPr>
          <p:spPr>
            <a:xfrm>
              <a:off x="3343750" y="3958900"/>
              <a:ext cx="187750" cy="58125"/>
            </a:xfrm>
            <a:custGeom>
              <a:avLst/>
              <a:gdLst/>
              <a:ahLst/>
              <a:cxnLst/>
              <a:rect l="l" t="t" r="r" b="b"/>
              <a:pathLst>
                <a:path w="7510" h="2325" extrusionOk="0">
                  <a:moveTo>
                    <a:pt x="465" y="1"/>
                  </a:moveTo>
                  <a:cubicBezTo>
                    <a:pt x="206" y="7"/>
                    <a:pt x="1" y="213"/>
                    <a:pt x="1" y="472"/>
                  </a:cubicBezTo>
                  <a:lnTo>
                    <a:pt x="1" y="2112"/>
                  </a:lnTo>
                  <a:cubicBezTo>
                    <a:pt x="1" y="2225"/>
                    <a:pt x="94" y="2324"/>
                    <a:pt x="206" y="2324"/>
                  </a:cubicBezTo>
                  <a:lnTo>
                    <a:pt x="7304" y="2324"/>
                  </a:lnTo>
                  <a:cubicBezTo>
                    <a:pt x="7417" y="2324"/>
                    <a:pt x="7509" y="2225"/>
                    <a:pt x="7509" y="2112"/>
                  </a:cubicBezTo>
                  <a:lnTo>
                    <a:pt x="7509" y="472"/>
                  </a:lnTo>
                  <a:cubicBezTo>
                    <a:pt x="7509" y="213"/>
                    <a:pt x="7304" y="7"/>
                    <a:pt x="704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0"/>
            <p:cNvSpPr/>
            <p:nvPr/>
          </p:nvSpPr>
          <p:spPr>
            <a:xfrm>
              <a:off x="3343750" y="3959075"/>
              <a:ext cx="47500" cy="57775"/>
            </a:xfrm>
            <a:custGeom>
              <a:avLst/>
              <a:gdLst/>
              <a:ahLst/>
              <a:cxnLst/>
              <a:rect l="l" t="t" r="r" b="b"/>
              <a:pathLst>
                <a:path w="1900" h="2311" extrusionOk="0">
                  <a:moveTo>
                    <a:pt x="459" y="0"/>
                  </a:moveTo>
                  <a:cubicBezTo>
                    <a:pt x="206" y="0"/>
                    <a:pt x="1" y="206"/>
                    <a:pt x="1" y="465"/>
                  </a:cubicBezTo>
                  <a:lnTo>
                    <a:pt x="1" y="2105"/>
                  </a:lnTo>
                  <a:cubicBezTo>
                    <a:pt x="1" y="2214"/>
                    <a:pt x="88" y="2311"/>
                    <a:pt x="196" y="2311"/>
                  </a:cubicBezTo>
                  <a:cubicBezTo>
                    <a:pt x="199" y="2311"/>
                    <a:pt x="203" y="2311"/>
                    <a:pt x="206" y="2311"/>
                  </a:cubicBezTo>
                  <a:lnTo>
                    <a:pt x="1435" y="2311"/>
                  </a:lnTo>
                  <a:lnTo>
                    <a:pt x="1435" y="465"/>
                  </a:lnTo>
                  <a:cubicBezTo>
                    <a:pt x="1435" y="206"/>
                    <a:pt x="1640" y="0"/>
                    <a:pt x="189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0"/>
            <p:cNvSpPr/>
            <p:nvPr/>
          </p:nvSpPr>
          <p:spPr>
            <a:xfrm>
              <a:off x="3358525" y="3782625"/>
              <a:ext cx="158375" cy="75875"/>
            </a:xfrm>
            <a:custGeom>
              <a:avLst/>
              <a:gdLst/>
              <a:ahLst/>
              <a:cxnLst/>
              <a:rect l="l" t="t" r="r" b="b"/>
              <a:pathLst>
                <a:path w="6335" h="3035" extrusionOk="0">
                  <a:moveTo>
                    <a:pt x="0" y="1"/>
                  </a:moveTo>
                  <a:lnTo>
                    <a:pt x="34" y="326"/>
                  </a:lnTo>
                  <a:cubicBezTo>
                    <a:pt x="107" y="1063"/>
                    <a:pt x="445" y="1747"/>
                    <a:pt x="996" y="2252"/>
                  </a:cubicBezTo>
                  <a:cubicBezTo>
                    <a:pt x="1547" y="2749"/>
                    <a:pt x="2264" y="3035"/>
                    <a:pt x="3008" y="3035"/>
                  </a:cubicBezTo>
                  <a:lnTo>
                    <a:pt x="3320" y="3035"/>
                  </a:lnTo>
                  <a:cubicBezTo>
                    <a:pt x="4070" y="3035"/>
                    <a:pt x="4787" y="2749"/>
                    <a:pt x="5338" y="2245"/>
                  </a:cubicBezTo>
                  <a:cubicBezTo>
                    <a:pt x="5889" y="1747"/>
                    <a:pt x="6235" y="1063"/>
                    <a:pt x="6308" y="326"/>
                  </a:cubicBezTo>
                  <a:lnTo>
                    <a:pt x="6334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0"/>
            <p:cNvSpPr/>
            <p:nvPr/>
          </p:nvSpPr>
          <p:spPr>
            <a:xfrm>
              <a:off x="3358525" y="3782625"/>
              <a:ext cx="158375" cy="75875"/>
            </a:xfrm>
            <a:custGeom>
              <a:avLst/>
              <a:gdLst/>
              <a:ahLst/>
              <a:cxnLst/>
              <a:rect l="l" t="t" r="r" b="b"/>
              <a:pathLst>
                <a:path w="6335" h="3035" extrusionOk="0">
                  <a:moveTo>
                    <a:pt x="73" y="1"/>
                  </a:moveTo>
                  <a:cubicBezTo>
                    <a:pt x="34" y="1"/>
                    <a:pt x="0" y="41"/>
                    <a:pt x="7" y="81"/>
                  </a:cubicBezTo>
                  <a:lnTo>
                    <a:pt x="27" y="320"/>
                  </a:lnTo>
                  <a:cubicBezTo>
                    <a:pt x="34" y="359"/>
                    <a:pt x="40" y="399"/>
                    <a:pt x="40" y="432"/>
                  </a:cubicBezTo>
                  <a:lnTo>
                    <a:pt x="54" y="486"/>
                  </a:lnTo>
                  <a:cubicBezTo>
                    <a:pt x="54" y="499"/>
                    <a:pt x="54" y="519"/>
                    <a:pt x="60" y="532"/>
                  </a:cubicBezTo>
                  <a:cubicBezTo>
                    <a:pt x="67" y="578"/>
                    <a:pt x="73" y="625"/>
                    <a:pt x="87" y="671"/>
                  </a:cubicBezTo>
                  <a:cubicBezTo>
                    <a:pt x="220" y="1282"/>
                    <a:pt x="538" y="1833"/>
                    <a:pt x="996" y="2252"/>
                  </a:cubicBezTo>
                  <a:cubicBezTo>
                    <a:pt x="1541" y="2756"/>
                    <a:pt x="2264" y="3035"/>
                    <a:pt x="3008" y="3035"/>
                  </a:cubicBezTo>
                  <a:lnTo>
                    <a:pt x="3327" y="3035"/>
                  </a:lnTo>
                  <a:cubicBezTo>
                    <a:pt x="3406" y="3035"/>
                    <a:pt x="3426" y="2922"/>
                    <a:pt x="3347" y="2896"/>
                  </a:cubicBezTo>
                  <a:cubicBezTo>
                    <a:pt x="2616" y="2663"/>
                    <a:pt x="1999" y="2159"/>
                    <a:pt x="1627" y="1481"/>
                  </a:cubicBezTo>
                  <a:cubicBezTo>
                    <a:pt x="1428" y="1123"/>
                    <a:pt x="1680" y="678"/>
                    <a:pt x="2092" y="678"/>
                  </a:cubicBezTo>
                  <a:lnTo>
                    <a:pt x="6188" y="678"/>
                  </a:lnTo>
                  <a:cubicBezTo>
                    <a:pt x="6221" y="678"/>
                    <a:pt x="6248" y="652"/>
                    <a:pt x="6261" y="618"/>
                  </a:cubicBezTo>
                  <a:cubicBezTo>
                    <a:pt x="6274" y="525"/>
                    <a:pt x="6294" y="426"/>
                    <a:pt x="6301" y="326"/>
                  </a:cubicBezTo>
                  <a:lnTo>
                    <a:pt x="6328" y="81"/>
                  </a:lnTo>
                  <a:cubicBezTo>
                    <a:pt x="6334" y="41"/>
                    <a:pt x="6301" y="1"/>
                    <a:pt x="625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0"/>
            <p:cNvSpPr/>
            <p:nvPr/>
          </p:nvSpPr>
          <p:spPr>
            <a:xfrm>
              <a:off x="3422475" y="3803625"/>
              <a:ext cx="25875" cy="22200"/>
            </a:xfrm>
            <a:custGeom>
              <a:avLst/>
              <a:gdLst/>
              <a:ahLst/>
              <a:cxnLst/>
              <a:rect l="l" t="t" r="r" b="b"/>
              <a:pathLst>
                <a:path w="1035" h="888" extrusionOk="0">
                  <a:moveTo>
                    <a:pt x="586" y="0"/>
                  </a:moveTo>
                  <a:cubicBezTo>
                    <a:pt x="478" y="0"/>
                    <a:pt x="367" y="40"/>
                    <a:pt x="277" y="130"/>
                  </a:cubicBezTo>
                  <a:cubicBezTo>
                    <a:pt x="0" y="414"/>
                    <a:pt x="195" y="887"/>
                    <a:pt x="581" y="887"/>
                  </a:cubicBezTo>
                  <a:cubicBezTo>
                    <a:pt x="584" y="887"/>
                    <a:pt x="587" y="887"/>
                    <a:pt x="589" y="887"/>
                  </a:cubicBezTo>
                  <a:cubicBezTo>
                    <a:pt x="835" y="887"/>
                    <a:pt x="1034" y="688"/>
                    <a:pt x="1034" y="449"/>
                  </a:cubicBezTo>
                  <a:cubicBezTo>
                    <a:pt x="1034" y="179"/>
                    <a:pt x="814" y="0"/>
                    <a:pt x="58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0"/>
            <p:cNvSpPr/>
            <p:nvPr/>
          </p:nvSpPr>
          <p:spPr>
            <a:xfrm>
              <a:off x="3358850" y="3630425"/>
              <a:ext cx="157700" cy="137450"/>
            </a:xfrm>
            <a:custGeom>
              <a:avLst/>
              <a:gdLst/>
              <a:ahLst/>
              <a:cxnLst/>
              <a:rect l="l" t="t" r="r" b="b"/>
              <a:pathLst>
                <a:path w="6308" h="5498" extrusionOk="0">
                  <a:moveTo>
                    <a:pt x="3154" y="1"/>
                  </a:moveTo>
                  <a:cubicBezTo>
                    <a:pt x="1415" y="1"/>
                    <a:pt x="1" y="1408"/>
                    <a:pt x="1" y="3154"/>
                  </a:cubicBezTo>
                  <a:lnTo>
                    <a:pt x="1" y="5498"/>
                  </a:lnTo>
                  <a:lnTo>
                    <a:pt x="6308" y="5498"/>
                  </a:lnTo>
                  <a:lnTo>
                    <a:pt x="6308" y="3154"/>
                  </a:lnTo>
                  <a:cubicBezTo>
                    <a:pt x="6308" y="1408"/>
                    <a:pt x="4900" y="1"/>
                    <a:pt x="3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0"/>
            <p:cNvSpPr/>
            <p:nvPr/>
          </p:nvSpPr>
          <p:spPr>
            <a:xfrm>
              <a:off x="3358850" y="3630100"/>
              <a:ext cx="81850" cy="137775"/>
            </a:xfrm>
            <a:custGeom>
              <a:avLst/>
              <a:gdLst/>
              <a:ahLst/>
              <a:cxnLst/>
              <a:rect l="l" t="t" r="r" b="b"/>
              <a:pathLst>
                <a:path w="3274" h="5511" extrusionOk="0">
                  <a:moveTo>
                    <a:pt x="3061" y="1"/>
                  </a:moveTo>
                  <a:cubicBezTo>
                    <a:pt x="1375" y="47"/>
                    <a:pt x="1" y="1514"/>
                    <a:pt x="1" y="3207"/>
                  </a:cubicBezTo>
                  <a:lnTo>
                    <a:pt x="1" y="5511"/>
                  </a:lnTo>
                  <a:lnTo>
                    <a:pt x="1236" y="5511"/>
                  </a:lnTo>
                  <a:lnTo>
                    <a:pt x="1236" y="3167"/>
                  </a:lnTo>
                  <a:cubicBezTo>
                    <a:pt x="1236" y="1899"/>
                    <a:pt x="1986" y="757"/>
                    <a:pt x="3148" y="253"/>
                  </a:cubicBezTo>
                  <a:cubicBezTo>
                    <a:pt x="3274" y="200"/>
                    <a:pt x="3241" y="1"/>
                    <a:pt x="309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0"/>
            <p:cNvSpPr/>
            <p:nvPr/>
          </p:nvSpPr>
          <p:spPr>
            <a:xfrm>
              <a:off x="3343750" y="3756900"/>
              <a:ext cx="187925" cy="26600"/>
            </a:xfrm>
            <a:custGeom>
              <a:avLst/>
              <a:gdLst/>
              <a:ahLst/>
              <a:cxnLst/>
              <a:rect l="l" t="t" r="r" b="b"/>
              <a:pathLst>
                <a:path w="7517" h="1064" extrusionOk="0">
                  <a:moveTo>
                    <a:pt x="532" y="1"/>
                  </a:moveTo>
                  <a:cubicBezTo>
                    <a:pt x="240" y="1"/>
                    <a:pt x="1" y="240"/>
                    <a:pt x="1" y="532"/>
                  </a:cubicBezTo>
                  <a:cubicBezTo>
                    <a:pt x="1" y="831"/>
                    <a:pt x="240" y="1063"/>
                    <a:pt x="532" y="1063"/>
                  </a:cubicBezTo>
                  <a:lnTo>
                    <a:pt x="6985" y="1063"/>
                  </a:lnTo>
                  <a:cubicBezTo>
                    <a:pt x="7277" y="1063"/>
                    <a:pt x="7516" y="831"/>
                    <a:pt x="7516" y="532"/>
                  </a:cubicBezTo>
                  <a:cubicBezTo>
                    <a:pt x="7516" y="240"/>
                    <a:pt x="7277" y="1"/>
                    <a:pt x="698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0"/>
            <p:cNvSpPr/>
            <p:nvPr/>
          </p:nvSpPr>
          <p:spPr>
            <a:xfrm>
              <a:off x="3344250" y="3756900"/>
              <a:ext cx="43850" cy="26750"/>
            </a:xfrm>
            <a:custGeom>
              <a:avLst/>
              <a:gdLst/>
              <a:ahLst/>
              <a:cxnLst/>
              <a:rect l="l" t="t" r="r" b="b"/>
              <a:pathLst>
                <a:path w="1754" h="1070" extrusionOk="0">
                  <a:moveTo>
                    <a:pt x="512" y="1"/>
                  </a:moveTo>
                  <a:cubicBezTo>
                    <a:pt x="226" y="14"/>
                    <a:pt x="0" y="246"/>
                    <a:pt x="0" y="532"/>
                  </a:cubicBezTo>
                  <a:cubicBezTo>
                    <a:pt x="0" y="817"/>
                    <a:pt x="226" y="1056"/>
                    <a:pt x="512" y="1070"/>
                  </a:cubicBezTo>
                  <a:lnTo>
                    <a:pt x="1753" y="1070"/>
                  </a:lnTo>
                  <a:cubicBezTo>
                    <a:pt x="1461" y="1063"/>
                    <a:pt x="1222" y="824"/>
                    <a:pt x="1222" y="532"/>
                  </a:cubicBezTo>
                  <a:cubicBezTo>
                    <a:pt x="1222" y="240"/>
                    <a:pt x="1461" y="1"/>
                    <a:pt x="1753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0"/>
            <p:cNvSpPr/>
            <p:nvPr/>
          </p:nvSpPr>
          <p:spPr>
            <a:xfrm>
              <a:off x="3481025" y="3598575"/>
              <a:ext cx="84175" cy="82175"/>
            </a:xfrm>
            <a:custGeom>
              <a:avLst/>
              <a:gdLst/>
              <a:ahLst/>
              <a:cxnLst/>
              <a:rect l="l" t="t" r="r" b="b"/>
              <a:pathLst>
                <a:path w="3367" h="3287" extrusionOk="0">
                  <a:moveTo>
                    <a:pt x="365" y="0"/>
                  </a:moveTo>
                  <a:cubicBezTo>
                    <a:pt x="0" y="0"/>
                    <a:pt x="0" y="545"/>
                    <a:pt x="365" y="545"/>
                  </a:cubicBezTo>
                  <a:cubicBezTo>
                    <a:pt x="1726" y="551"/>
                    <a:pt x="2822" y="1653"/>
                    <a:pt x="2822" y="3014"/>
                  </a:cubicBezTo>
                  <a:cubicBezTo>
                    <a:pt x="2822" y="3167"/>
                    <a:pt x="2941" y="3286"/>
                    <a:pt x="3094" y="3286"/>
                  </a:cubicBezTo>
                  <a:cubicBezTo>
                    <a:pt x="3240" y="3286"/>
                    <a:pt x="3366" y="3167"/>
                    <a:pt x="3366" y="3014"/>
                  </a:cubicBezTo>
                  <a:cubicBezTo>
                    <a:pt x="3366" y="1354"/>
                    <a:pt x="2025" y="7"/>
                    <a:pt x="3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0"/>
            <p:cNvSpPr/>
            <p:nvPr/>
          </p:nvSpPr>
          <p:spPr>
            <a:xfrm>
              <a:off x="3481025" y="3557725"/>
              <a:ext cx="124675" cy="123200"/>
            </a:xfrm>
            <a:custGeom>
              <a:avLst/>
              <a:gdLst/>
              <a:ahLst/>
              <a:cxnLst/>
              <a:rect l="l" t="t" r="r" b="b"/>
              <a:pathLst>
                <a:path w="4987" h="4928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cubicBezTo>
                    <a:pt x="2623" y="559"/>
                    <a:pt x="4448" y="2391"/>
                    <a:pt x="4442" y="4648"/>
                  </a:cubicBezTo>
                  <a:cubicBezTo>
                    <a:pt x="4442" y="4801"/>
                    <a:pt x="4561" y="4920"/>
                    <a:pt x="4714" y="4927"/>
                  </a:cubicBezTo>
                  <a:cubicBezTo>
                    <a:pt x="4867" y="4920"/>
                    <a:pt x="4986" y="4801"/>
                    <a:pt x="4986" y="4648"/>
                  </a:cubicBezTo>
                  <a:cubicBezTo>
                    <a:pt x="4986" y="2092"/>
                    <a:pt x="2921" y="14"/>
                    <a:pt x="3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0"/>
            <p:cNvSpPr/>
            <p:nvPr/>
          </p:nvSpPr>
          <p:spPr>
            <a:xfrm>
              <a:off x="3444825" y="3665900"/>
              <a:ext cx="25425" cy="24850"/>
            </a:xfrm>
            <a:custGeom>
              <a:avLst/>
              <a:gdLst/>
              <a:ahLst/>
              <a:cxnLst/>
              <a:rect l="l" t="t" r="r" b="b"/>
              <a:pathLst>
                <a:path w="1017" h="994" extrusionOk="0">
                  <a:moveTo>
                    <a:pt x="509" y="1"/>
                  </a:moveTo>
                  <a:cubicBezTo>
                    <a:pt x="479" y="1"/>
                    <a:pt x="449" y="13"/>
                    <a:pt x="426" y="36"/>
                  </a:cubicBezTo>
                  <a:lnTo>
                    <a:pt x="47" y="414"/>
                  </a:lnTo>
                  <a:cubicBezTo>
                    <a:pt x="1" y="461"/>
                    <a:pt x="1" y="534"/>
                    <a:pt x="47" y="580"/>
                  </a:cubicBezTo>
                  <a:lnTo>
                    <a:pt x="426" y="959"/>
                  </a:lnTo>
                  <a:cubicBezTo>
                    <a:pt x="449" y="982"/>
                    <a:pt x="479" y="993"/>
                    <a:pt x="509" y="993"/>
                  </a:cubicBezTo>
                  <a:cubicBezTo>
                    <a:pt x="539" y="993"/>
                    <a:pt x="568" y="982"/>
                    <a:pt x="592" y="959"/>
                  </a:cubicBezTo>
                  <a:lnTo>
                    <a:pt x="970" y="580"/>
                  </a:lnTo>
                  <a:cubicBezTo>
                    <a:pt x="1017" y="534"/>
                    <a:pt x="1017" y="461"/>
                    <a:pt x="970" y="414"/>
                  </a:cubicBezTo>
                  <a:lnTo>
                    <a:pt x="592" y="36"/>
                  </a:lnTo>
                  <a:cubicBezTo>
                    <a:pt x="568" y="13"/>
                    <a:pt x="539" y="1"/>
                    <a:pt x="5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0"/>
            <p:cNvSpPr/>
            <p:nvPr/>
          </p:nvSpPr>
          <p:spPr>
            <a:xfrm>
              <a:off x="3470725" y="3691800"/>
              <a:ext cx="25250" cy="24850"/>
            </a:xfrm>
            <a:custGeom>
              <a:avLst/>
              <a:gdLst/>
              <a:ahLst/>
              <a:cxnLst/>
              <a:rect l="l" t="t" r="r" b="b"/>
              <a:pathLst>
                <a:path w="1010" h="994" extrusionOk="0">
                  <a:moveTo>
                    <a:pt x="502" y="1"/>
                  </a:moveTo>
                  <a:cubicBezTo>
                    <a:pt x="472" y="1"/>
                    <a:pt x="442" y="12"/>
                    <a:pt x="419" y="35"/>
                  </a:cubicBezTo>
                  <a:lnTo>
                    <a:pt x="40" y="414"/>
                  </a:lnTo>
                  <a:cubicBezTo>
                    <a:pt x="1" y="460"/>
                    <a:pt x="1" y="533"/>
                    <a:pt x="40" y="580"/>
                  </a:cubicBezTo>
                  <a:lnTo>
                    <a:pt x="419" y="958"/>
                  </a:lnTo>
                  <a:cubicBezTo>
                    <a:pt x="442" y="982"/>
                    <a:pt x="472" y="993"/>
                    <a:pt x="502" y="993"/>
                  </a:cubicBezTo>
                  <a:cubicBezTo>
                    <a:pt x="532" y="993"/>
                    <a:pt x="562" y="982"/>
                    <a:pt x="585" y="958"/>
                  </a:cubicBezTo>
                  <a:lnTo>
                    <a:pt x="963" y="580"/>
                  </a:lnTo>
                  <a:cubicBezTo>
                    <a:pt x="1010" y="533"/>
                    <a:pt x="1010" y="460"/>
                    <a:pt x="963" y="414"/>
                  </a:cubicBezTo>
                  <a:lnTo>
                    <a:pt x="585" y="35"/>
                  </a:lnTo>
                  <a:cubicBezTo>
                    <a:pt x="562" y="12"/>
                    <a:pt x="532" y="1"/>
                    <a:pt x="50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0"/>
            <p:cNvSpPr/>
            <p:nvPr/>
          </p:nvSpPr>
          <p:spPr>
            <a:xfrm>
              <a:off x="3442850" y="3719700"/>
              <a:ext cx="25400" cy="24825"/>
            </a:xfrm>
            <a:custGeom>
              <a:avLst/>
              <a:gdLst/>
              <a:ahLst/>
              <a:cxnLst/>
              <a:rect l="l" t="t" r="r" b="b"/>
              <a:pathLst>
                <a:path w="1016" h="993" extrusionOk="0">
                  <a:moveTo>
                    <a:pt x="508" y="0"/>
                  </a:moveTo>
                  <a:cubicBezTo>
                    <a:pt x="478" y="0"/>
                    <a:pt x="448" y="12"/>
                    <a:pt x="425" y="35"/>
                  </a:cubicBezTo>
                  <a:lnTo>
                    <a:pt x="47" y="413"/>
                  </a:lnTo>
                  <a:cubicBezTo>
                    <a:pt x="0" y="460"/>
                    <a:pt x="0" y="533"/>
                    <a:pt x="47" y="579"/>
                  </a:cubicBezTo>
                  <a:lnTo>
                    <a:pt x="425" y="958"/>
                  </a:lnTo>
                  <a:cubicBezTo>
                    <a:pt x="448" y="981"/>
                    <a:pt x="478" y="993"/>
                    <a:pt x="508" y="993"/>
                  </a:cubicBezTo>
                  <a:cubicBezTo>
                    <a:pt x="538" y="993"/>
                    <a:pt x="568" y="981"/>
                    <a:pt x="591" y="958"/>
                  </a:cubicBezTo>
                  <a:lnTo>
                    <a:pt x="969" y="579"/>
                  </a:lnTo>
                  <a:cubicBezTo>
                    <a:pt x="1016" y="533"/>
                    <a:pt x="1016" y="460"/>
                    <a:pt x="969" y="413"/>
                  </a:cubicBezTo>
                  <a:lnTo>
                    <a:pt x="591" y="35"/>
                  </a:lnTo>
                  <a:cubicBezTo>
                    <a:pt x="568" y="12"/>
                    <a:pt x="538" y="0"/>
                    <a:pt x="50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0"/>
            <p:cNvSpPr/>
            <p:nvPr/>
          </p:nvSpPr>
          <p:spPr>
            <a:xfrm>
              <a:off x="3401025" y="3683050"/>
              <a:ext cx="25075" cy="24425"/>
            </a:xfrm>
            <a:custGeom>
              <a:avLst/>
              <a:gdLst/>
              <a:ahLst/>
              <a:cxnLst/>
              <a:rect l="l" t="t" r="r" b="b"/>
              <a:pathLst>
                <a:path w="1003" h="977" extrusionOk="0">
                  <a:moveTo>
                    <a:pt x="501" y="0"/>
                  </a:moveTo>
                  <a:cubicBezTo>
                    <a:pt x="466" y="0"/>
                    <a:pt x="432" y="14"/>
                    <a:pt x="405" y="40"/>
                  </a:cubicBezTo>
                  <a:lnTo>
                    <a:pt x="53" y="392"/>
                  </a:lnTo>
                  <a:cubicBezTo>
                    <a:pt x="0" y="445"/>
                    <a:pt x="0" y="532"/>
                    <a:pt x="53" y="585"/>
                  </a:cubicBezTo>
                  <a:lnTo>
                    <a:pt x="405" y="937"/>
                  </a:lnTo>
                  <a:cubicBezTo>
                    <a:pt x="432" y="963"/>
                    <a:pt x="466" y="976"/>
                    <a:pt x="501" y="976"/>
                  </a:cubicBezTo>
                  <a:cubicBezTo>
                    <a:pt x="536" y="976"/>
                    <a:pt x="571" y="963"/>
                    <a:pt x="598" y="937"/>
                  </a:cubicBezTo>
                  <a:lnTo>
                    <a:pt x="943" y="591"/>
                  </a:lnTo>
                  <a:cubicBezTo>
                    <a:pt x="1003" y="532"/>
                    <a:pt x="1003" y="445"/>
                    <a:pt x="943" y="392"/>
                  </a:cubicBezTo>
                  <a:lnTo>
                    <a:pt x="598" y="40"/>
                  </a:lnTo>
                  <a:cubicBezTo>
                    <a:pt x="571" y="14"/>
                    <a:pt x="536" y="0"/>
                    <a:pt x="50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1" name="Google Shape;7601;p50"/>
          <p:cNvGrpSpPr/>
          <p:nvPr/>
        </p:nvGrpSpPr>
        <p:grpSpPr>
          <a:xfrm>
            <a:off x="949825" y="2873225"/>
            <a:ext cx="459125" cy="345600"/>
            <a:chOff x="235800" y="2638550"/>
            <a:chExt cx="459125" cy="345600"/>
          </a:xfrm>
        </p:grpSpPr>
        <p:sp>
          <p:nvSpPr>
            <p:cNvPr id="7602" name="Google Shape;7602;p50"/>
            <p:cNvSpPr/>
            <p:nvPr/>
          </p:nvSpPr>
          <p:spPr>
            <a:xfrm>
              <a:off x="623350" y="2901800"/>
              <a:ext cx="13625" cy="82250"/>
            </a:xfrm>
            <a:custGeom>
              <a:avLst/>
              <a:gdLst/>
              <a:ahLst/>
              <a:cxnLst/>
              <a:rect l="l" t="t" r="r" b="b"/>
              <a:pathLst>
                <a:path w="545" h="3290" extrusionOk="0">
                  <a:moveTo>
                    <a:pt x="1" y="0"/>
                  </a:moveTo>
                  <a:lnTo>
                    <a:pt x="1" y="3021"/>
                  </a:lnTo>
                  <a:cubicBezTo>
                    <a:pt x="1" y="3200"/>
                    <a:pt x="137" y="3290"/>
                    <a:pt x="273" y="3290"/>
                  </a:cubicBezTo>
                  <a:cubicBezTo>
                    <a:pt x="409" y="3290"/>
                    <a:pt x="545" y="3200"/>
                    <a:pt x="545" y="3021"/>
                  </a:cubicBez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0"/>
            <p:cNvSpPr/>
            <p:nvPr/>
          </p:nvSpPr>
          <p:spPr>
            <a:xfrm>
              <a:off x="623350" y="2768625"/>
              <a:ext cx="13625" cy="69775"/>
            </a:xfrm>
            <a:custGeom>
              <a:avLst/>
              <a:gdLst/>
              <a:ahLst/>
              <a:cxnLst/>
              <a:rect l="l" t="t" r="r" b="b"/>
              <a:pathLst>
                <a:path w="545" h="2791" extrusionOk="0">
                  <a:moveTo>
                    <a:pt x="273" y="1"/>
                  </a:moveTo>
                  <a:cubicBezTo>
                    <a:pt x="137" y="1"/>
                    <a:pt x="1" y="92"/>
                    <a:pt x="1" y="275"/>
                  </a:cubicBezTo>
                  <a:lnTo>
                    <a:pt x="1" y="2791"/>
                  </a:lnTo>
                  <a:lnTo>
                    <a:pt x="545" y="2791"/>
                  </a:lnTo>
                  <a:lnTo>
                    <a:pt x="545" y="275"/>
                  </a:lnTo>
                  <a:cubicBezTo>
                    <a:pt x="545" y="92"/>
                    <a:pt x="409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0"/>
            <p:cNvSpPr/>
            <p:nvPr/>
          </p:nvSpPr>
          <p:spPr>
            <a:xfrm>
              <a:off x="284250" y="2744900"/>
              <a:ext cx="13650" cy="52675"/>
            </a:xfrm>
            <a:custGeom>
              <a:avLst/>
              <a:gdLst/>
              <a:ahLst/>
              <a:cxnLst/>
              <a:rect l="l" t="t" r="r" b="b"/>
              <a:pathLst>
                <a:path w="546" h="2107" extrusionOk="0">
                  <a:moveTo>
                    <a:pt x="273" y="1"/>
                  </a:moveTo>
                  <a:cubicBezTo>
                    <a:pt x="137" y="1"/>
                    <a:pt x="1" y="92"/>
                    <a:pt x="1" y="274"/>
                  </a:cubicBezTo>
                  <a:lnTo>
                    <a:pt x="1" y="2107"/>
                  </a:lnTo>
                  <a:lnTo>
                    <a:pt x="545" y="2100"/>
                  </a:lnTo>
                  <a:lnTo>
                    <a:pt x="545" y="274"/>
                  </a:lnTo>
                  <a:cubicBezTo>
                    <a:pt x="545" y="92"/>
                    <a:pt x="409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0"/>
            <p:cNvSpPr/>
            <p:nvPr/>
          </p:nvSpPr>
          <p:spPr>
            <a:xfrm>
              <a:off x="284250" y="2754725"/>
              <a:ext cx="13650" cy="13800"/>
            </a:xfrm>
            <a:custGeom>
              <a:avLst/>
              <a:gdLst/>
              <a:ahLst/>
              <a:cxnLst/>
              <a:rect l="l" t="t" r="r" b="b"/>
              <a:pathLst>
                <a:path w="546" h="552" extrusionOk="0">
                  <a:moveTo>
                    <a:pt x="1" y="1"/>
                  </a:moveTo>
                  <a:lnTo>
                    <a:pt x="1" y="552"/>
                  </a:lnTo>
                  <a:lnTo>
                    <a:pt x="545" y="552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0"/>
            <p:cNvSpPr/>
            <p:nvPr/>
          </p:nvSpPr>
          <p:spPr>
            <a:xfrm>
              <a:off x="284250" y="2856475"/>
              <a:ext cx="13475" cy="127425"/>
            </a:xfrm>
            <a:custGeom>
              <a:avLst/>
              <a:gdLst/>
              <a:ahLst/>
              <a:cxnLst/>
              <a:rect l="l" t="t" r="r" b="b"/>
              <a:pathLst>
                <a:path w="539" h="5097" extrusionOk="0">
                  <a:moveTo>
                    <a:pt x="1" y="1"/>
                  </a:moveTo>
                  <a:lnTo>
                    <a:pt x="1" y="4827"/>
                  </a:lnTo>
                  <a:cubicBezTo>
                    <a:pt x="1" y="5007"/>
                    <a:pt x="135" y="5096"/>
                    <a:pt x="270" y="5096"/>
                  </a:cubicBezTo>
                  <a:cubicBezTo>
                    <a:pt x="404" y="5096"/>
                    <a:pt x="538" y="5007"/>
                    <a:pt x="538" y="4827"/>
                  </a:cubicBez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0"/>
            <p:cNvSpPr/>
            <p:nvPr/>
          </p:nvSpPr>
          <p:spPr>
            <a:xfrm>
              <a:off x="389325" y="2947100"/>
              <a:ext cx="37875" cy="37050"/>
            </a:xfrm>
            <a:custGeom>
              <a:avLst/>
              <a:gdLst/>
              <a:ahLst/>
              <a:cxnLst/>
              <a:rect l="l" t="t" r="r" b="b"/>
              <a:pathLst>
                <a:path w="1515" h="1482" extrusionOk="0">
                  <a:moveTo>
                    <a:pt x="1212" y="1"/>
                  </a:moveTo>
                  <a:cubicBezTo>
                    <a:pt x="1144" y="1"/>
                    <a:pt x="1076" y="27"/>
                    <a:pt x="1023" y="80"/>
                  </a:cubicBezTo>
                  <a:lnTo>
                    <a:pt x="107" y="1016"/>
                  </a:lnTo>
                  <a:cubicBezTo>
                    <a:pt x="0" y="1123"/>
                    <a:pt x="0" y="1295"/>
                    <a:pt x="107" y="1401"/>
                  </a:cubicBezTo>
                  <a:cubicBezTo>
                    <a:pt x="160" y="1448"/>
                    <a:pt x="226" y="1475"/>
                    <a:pt x="299" y="1481"/>
                  </a:cubicBezTo>
                  <a:cubicBezTo>
                    <a:pt x="372" y="1475"/>
                    <a:pt x="438" y="1448"/>
                    <a:pt x="492" y="1395"/>
                  </a:cubicBezTo>
                  <a:lnTo>
                    <a:pt x="1408" y="465"/>
                  </a:lnTo>
                  <a:cubicBezTo>
                    <a:pt x="1514" y="359"/>
                    <a:pt x="1514" y="187"/>
                    <a:pt x="1401" y="80"/>
                  </a:cubicBezTo>
                  <a:cubicBezTo>
                    <a:pt x="1348" y="27"/>
                    <a:pt x="1280" y="1"/>
                    <a:pt x="1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0"/>
            <p:cNvSpPr/>
            <p:nvPr/>
          </p:nvSpPr>
          <p:spPr>
            <a:xfrm>
              <a:off x="512975" y="2946925"/>
              <a:ext cx="37700" cy="37225"/>
            </a:xfrm>
            <a:custGeom>
              <a:avLst/>
              <a:gdLst/>
              <a:ahLst/>
              <a:cxnLst/>
              <a:rect l="l" t="t" r="r" b="b"/>
              <a:pathLst>
                <a:path w="1508" h="1489" extrusionOk="0">
                  <a:moveTo>
                    <a:pt x="300" y="1"/>
                  </a:moveTo>
                  <a:cubicBezTo>
                    <a:pt x="231" y="1"/>
                    <a:pt x="163" y="28"/>
                    <a:pt x="113" y="81"/>
                  </a:cubicBezTo>
                  <a:cubicBezTo>
                    <a:pt x="0" y="187"/>
                    <a:pt x="0" y="359"/>
                    <a:pt x="107" y="472"/>
                  </a:cubicBezTo>
                  <a:lnTo>
                    <a:pt x="1016" y="1402"/>
                  </a:lnTo>
                  <a:cubicBezTo>
                    <a:pt x="1069" y="1455"/>
                    <a:pt x="1136" y="1482"/>
                    <a:pt x="1215" y="1488"/>
                  </a:cubicBezTo>
                  <a:cubicBezTo>
                    <a:pt x="1282" y="1482"/>
                    <a:pt x="1355" y="1455"/>
                    <a:pt x="1401" y="1402"/>
                  </a:cubicBezTo>
                  <a:cubicBezTo>
                    <a:pt x="1508" y="1296"/>
                    <a:pt x="1508" y="1123"/>
                    <a:pt x="1401" y="1017"/>
                  </a:cubicBezTo>
                  <a:lnTo>
                    <a:pt x="492" y="81"/>
                  </a:lnTo>
                  <a:cubicBezTo>
                    <a:pt x="439" y="28"/>
                    <a:pt x="36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0"/>
            <p:cNvSpPr/>
            <p:nvPr/>
          </p:nvSpPr>
          <p:spPr>
            <a:xfrm>
              <a:off x="513150" y="2947100"/>
              <a:ext cx="21600" cy="19275"/>
            </a:xfrm>
            <a:custGeom>
              <a:avLst/>
              <a:gdLst/>
              <a:ahLst/>
              <a:cxnLst/>
              <a:rect l="l" t="t" r="r" b="b"/>
              <a:pathLst>
                <a:path w="864" h="771" extrusionOk="0">
                  <a:moveTo>
                    <a:pt x="299" y="1"/>
                  </a:moveTo>
                  <a:cubicBezTo>
                    <a:pt x="229" y="1"/>
                    <a:pt x="159" y="27"/>
                    <a:pt x="106" y="80"/>
                  </a:cubicBezTo>
                  <a:cubicBezTo>
                    <a:pt x="0" y="187"/>
                    <a:pt x="0" y="359"/>
                    <a:pt x="100" y="465"/>
                  </a:cubicBezTo>
                  <a:lnTo>
                    <a:pt x="398" y="771"/>
                  </a:lnTo>
                  <a:cubicBezTo>
                    <a:pt x="558" y="678"/>
                    <a:pt x="717" y="578"/>
                    <a:pt x="863" y="465"/>
                  </a:cubicBezTo>
                  <a:lnTo>
                    <a:pt x="491" y="80"/>
                  </a:lnTo>
                  <a:cubicBezTo>
                    <a:pt x="438" y="27"/>
                    <a:pt x="369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0"/>
            <p:cNvSpPr/>
            <p:nvPr/>
          </p:nvSpPr>
          <p:spPr>
            <a:xfrm>
              <a:off x="405250" y="2947025"/>
              <a:ext cx="21775" cy="19200"/>
            </a:xfrm>
            <a:custGeom>
              <a:avLst/>
              <a:gdLst/>
              <a:ahLst/>
              <a:cxnLst/>
              <a:rect l="l" t="t" r="r" b="b"/>
              <a:pathLst>
                <a:path w="871" h="768" extrusionOk="0">
                  <a:moveTo>
                    <a:pt x="572" y="0"/>
                  </a:moveTo>
                  <a:cubicBezTo>
                    <a:pt x="501" y="0"/>
                    <a:pt x="430" y="29"/>
                    <a:pt x="379" y="83"/>
                  </a:cubicBezTo>
                  <a:lnTo>
                    <a:pt x="1" y="468"/>
                  </a:lnTo>
                  <a:cubicBezTo>
                    <a:pt x="153" y="575"/>
                    <a:pt x="306" y="674"/>
                    <a:pt x="472" y="767"/>
                  </a:cubicBezTo>
                  <a:lnTo>
                    <a:pt x="764" y="468"/>
                  </a:lnTo>
                  <a:cubicBezTo>
                    <a:pt x="870" y="355"/>
                    <a:pt x="870" y="183"/>
                    <a:pt x="758" y="77"/>
                  </a:cubicBezTo>
                  <a:cubicBezTo>
                    <a:pt x="706" y="25"/>
                    <a:pt x="639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0"/>
            <p:cNvSpPr/>
            <p:nvPr/>
          </p:nvSpPr>
          <p:spPr>
            <a:xfrm>
              <a:off x="411900" y="2707100"/>
              <a:ext cx="13450" cy="74725"/>
            </a:xfrm>
            <a:custGeom>
              <a:avLst/>
              <a:gdLst/>
              <a:ahLst/>
              <a:cxnLst/>
              <a:rect l="l" t="t" r="r" b="b"/>
              <a:pathLst>
                <a:path w="538" h="2989" extrusionOk="0">
                  <a:moveTo>
                    <a:pt x="0" y="0"/>
                  </a:moveTo>
                  <a:lnTo>
                    <a:pt x="0" y="2988"/>
                  </a:lnTo>
                  <a:lnTo>
                    <a:pt x="538" y="298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0"/>
            <p:cNvSpPr/>
            <p:nvPr/>
          </p:nvSpPr>
          <p:spPr>
            <a:xfrm>
              <a:off x="509650" y="2687175"/>
              <a:ext cx="13650" cy="92825"/>
            </a:xfrm>
            <a:custGeom>
              <a:avLst/>
              <a:gdLst/>
              <a:ahLst/>
              <a:cxnLst/>
              <a:rect l="l" t="t" r="r" b="b"/>
              <a:pathLst>
                <a:path w="546" h="3713" extrusionOk="0">
                  <a:moveTo>
                    <a:pt x="1" y="1"/>
                  </a:moveTo>
                  <a:lnTo>
                    <a:pt x="1" y="3712"/>
                  </a:lnTo>
                  <a:lnTo>
                    <a:pt x="545" y="3712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0"/>
            <p:cNvSpPr/>
            <p:nvPr/>
          </p:nvSpPr>
          <p:spPr>
            <a:xfrm>
              <a:off x="411900" y="2707100"/>
              <a:ext cx="13450" cy="22275"/>
            </a:xfrm>
            <a:custGeom>
              <a:avLst/>
              <a:gdLst/>
              <a:ahLst/>
              <a:cxnLst/>
              <a:rect l="l" t="t" r="r" b="b"/>
              <a:pathLst>
                <a:path w="538" h="891" extrusionOk="0">
                  <a:moveTo>
                    <a:pt x="0" y="0"/>
                  </a:moveTo>
                  <a:lnTo>
                    <a:pt x="0" y="890"/>
                  </a:lnTo>
                  <a:lnTo>
                    <a:pt x="538" y="890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0"/>
            <p:cNvSpPr/>
            <p:nvPr/>
          </p:nvSpPr>
          <p:spPr>
            <a:xfrm>
              <a:off x="623350" y="2901800"/>
              <a:ext cx="13625" cy="22250"/>
            </a:xfrm>
            <a:custGeom>
              <a:avLst/>
              <a:gdLst/>
              <a:ahLst/>
              <a:cxnLst/>
              <a:rect l="l" t="t" r="r" b="b"/>
              <a:pathLst>
                <a:path w="545" h="890" extrusionOk="0">
                  <a:moveTo>
                    <a:pt x="1" y="0"/>
                  </a:moveTo>
                  <a:lnTo>
                    <a:pt x="1" y="890"/>
                  </a:lnTo>
                  <a:lnTo>
                    <a:pt x="545" y="890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0"/>
            <p:cNvSpPr/>
            <p:nvPr/>
          </p:nvSpPr>
          <p:spPr>
            <a:xfrm>
              <a:off x="284250" y="2856475"/>
              <a:ext cx="13475" cy="22100"/>
            </a:xfrm>
            <a:custGeom>
              <a:avLst/>
              <a:gdLst/>
              <a:ahLst/>
              <a:cxnLst/>
              <a:rect l="l" t="t" r="r" b="b"/>
              <a:pathLst>
                <a:path w="539" h="884" extrusionOk="0">
                  <a:moveTo>
                    <a:pt x="1" y="1"/>
                  </a:moveTo>
                  <a:lnTo>
                    <a:pt x="1" y="884"/>
                  </a:lnTo>
                  <a:lnTo>
                    <a:pt x="538" y="884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0"/>
            <p:cNvSpPr/>
            <p:nvPr/>
          </p:nvSpPr>
          <p:spPr>
            <a:xfrm>
              <a:off x="509650" y="2687175"/>
              <a:ext cx="13650" cy="22275"/>
            </a:xfrm>
            <a:custGeom>
              <a:avLst/>
              <a:gdLst/>
              <a:ahLst/>
              <a:cxnLst/>
              <a:rect l="l" t="t" r="r" b="b"/>
              <a:pathLst>
                <a:path w="546" h="891" extrusionOk="0">
                  <a:moveTo>
                    <a:pt x="1" y="1"/>
                  </a:moveTo>
                  <a:lnTo>
                    <a:pt x="1" y="890"/>
                  </a:lnTo>
                  <a:lnTo>
                    <a:pt x="545" y="89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0"/>
            <p:cNvSpPr/>
            <p:nvPr/>
          </p:nvSpPr>
          <p:spPr>
            <a:xfrm>
              <a:off x="623350" y="2776800"/>
              <a:ext cx="13625" cy="13650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545" y="54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0"/>
            <p:cNvSpPr/>
            <p:nvPr/>
          </p:nvSpPr>
          <p:spPr>
            <a:xfrm>
              <a:off x="360275" y="2658475"/>
              <a:ext cx="89475" cy="61925"/>
            </a:xfrm>
            <a:custGeom>
              <a:avLst/>
              <a:gdLst/>
              <a:ahLst/>
              <a:cxnLst/>
              <a:rect l="l" t="t" r="r" b="b"/>
              <a:pathLst>
                <a:path w="3579" h="2477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1" y="2477"/>
                  </a:lnTo>
                  <a:cubicBezTo>
                    <a:pt x="3347" y="2470"/>
                    <a:pt x="3579" y="2238"/>
                    <a:pt x="3579" y="1952"/>
                  </a:cubicBez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0"/>
            <p:cNvSpPr/>
            <p:nvPr/>
          </p:nvSpPr>
          <p:spPr>
            <a:xfrm>
              <a:off x="360275" y="2658475"/>
              <a:ext cx="89475" cy="61925"/>
            </a:xfrm>
            <a:custGeom>
              <a:avLst/>
              <a:gdLst/>
              <a:ahLst/>
              <a:cxnLst/>
              <a:rect l="l" t="t" r="r" b="b"/>
              <a:pathLst>
                <a:path w="3579" h="2477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1" y="2477"/>
                  </a:lnTo>
                  <a:cubicBezTo>
                    <a:pt x="3347" y="2470"/>
                    <a:pt x="3579" y="2238"/>
                    <a:pt x="3579" y="1952"/>
                  </a:cubicBez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0"/>
            <p:cNvSpPr/>
            <p:nvPr/>
          </p:nvSpPr>
          <p:spPr>
            <a:xfrm>
              <a:off x="360275" y="2658475"/>
              <a:ext cx="39700" cy="61750"/>
            </a:xfrm>
            <a:custGeom>
              <a:avLst/>
              <a:gdLst/>
              <a:ahLst/>
              <a:cxnLst/>
              <a:rect l="l" t="t" r="r" b="b"/>
              <a:pathLst>
                <a:path w="1588" h="247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1587" y="2470"/>
                  </a:lnTo>
                  <a:cubicBezTo>
                    <a:pt x="1302" y="2470"/>
                    <a:pt x="1063" y="2238"/>
                    <a:pt x="1069" y="1952"/>
                  </a:cubicBezTo>
                  <a:lnTo>
                    <a:pt x="1069" y="518"/>
                  </a:lnTo>
                  <a:cubicBezTo>
                    <a:pt x="1069" y="233"/>
                    <a:pt x="1302" y="0"/>
                    <a:pt x="15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0"/>
            <p:cNvSpPr/>
            <p:nvPr/>
          </p:nvSpPr>
          <p:spPr>
            <a:xfrm>
              <a:off x="360275" y="2658475"/>
              <a:ext cx="89475" cy="22750"/>
            </a:xfrm>
            <a:custGeom>
              <a:avLst/>
              <a:gdLst/>
              <a:ahLst/>
              <a:cxnLst/>
              <a:rect l="l" t="t" r="r" b="b"/>
              <a:pathLst>
                <a:path w="3579" h="91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910"/>
                  </a:lnTo>
                  <a:lnTo>
                    <a:pt x="3579" y="910"/>
                  </a:ln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0"/>
            <p:cNvSpPr/>
            <p:nvPr/>
          </p:nvSpPr>
          <p:spPr>
            <a:xfrm>
              <a:off x="548000" y="2823125"/>
              <a:ext cx="146925" cy="91975"/>
            </a:xfrm>
            <a:custGeom>
              <a:avLst/>
              <a:gdLst/>
              <a:ahLst/>
              <a:cxnLst/>
              <a:rect l="l" t="t" r="r" b="b"/>
              <a:pathLst>
                <a:path w="5877" h="3679" extrusionOk="0">
                  <a:moveTo>
                    <a:pt x="0" y="0"/>
                  </a:moveTo>
                  <a:lnTo>
                    <a:pt x="0" y="3678"/>
                  </a:lnTo>
                  <a:lnTo>
                    <a:pt x="5491" y="3678"/>
                  </a:lnTo>
                  <a:cubicBezTo>
                    <a:pt x="5703" y="3678"/>
                    <a:pt x="5876" y="3506"/>
                    <a:pt x="5876" y="3293"/>
                  </a:cubicBezTo>
                  <a:lnTo>
                    <a:pt x="5876" y="385"/>
                  </a:lnTo>
                  <a:cubicBezTo>
                    <a:pt x="5876" y="173"/>
                    <a:pt x="5703" y="0"/>
                    <a:pt x="54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0"/>
            <p:cNvSpPr/>
            <p:nvPr/>
          </p:nvSpPr>
          <p:spPr>
            <a:xfrm>
              <a:off x="548000" y="2823125"/>
              <a:ext cx="67750" cy="91800"/>
            </a:xfrm>
            <a:custGeom>
              <a:avLst/>
              <a:gdLst/>
              <a:ahLst/>
              <a:cxnLst/>
              <a:rect l="l" t="t" r="r" b="b"/>
              <a:pathLst>
                <a:path w="2710" h="3672" extrusionOk="0">
                  <a:moveTo>
                    <a:pt x="0" y="0"/>
                  </a:moveTo>
                  <a:lnTo>
                    <a:pt x="0" y="3672"/>
                  </a:lnTo>
                  <a:lnTo>
                    <a:pt x="1853" y="3672"/>
                  </a:lnTo>
                  <a:cubicBezTo>
                    <a:pt x="2543" y="2576"/>
                    <a:pt x="2709" y="1235"/>
                    <a:pt x="2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0"/>
            <p:cNvSpPr/>
            <p:nvPr/>
          </p:nvSpPr>
          <p:spPr>
            <a:xfrm>
              <a:off x="558125" y="2823125"/>
              <a:ext cx="136800" cy="22925"/>
            </a:xfrm>
            <a:custGeom>
              <a:avLst/>
              <a:gdLst/>
              <a:ahLst/>
              <a:cxnLst/>
              <a:rect l="l" t="t" r="r" b="b"/>
              <a:pathLst>
                <a:path w="5472" h="917" extrusionOk="0">
                  <a:moveTo>
                    <a:pt x="0" y="0"/>
                  </a:moveTo>
                  <a:lnTo>
                    <a:pt x="0" y="916"/>
                  </a:lnTo>
                  <a:lnTo>
                    <a:pt x="5471" y="916"/>
                  </a:lnTo>
                  <a:lnTo>
                    <a:pt x="5471" y="385"/>
                  </a:lnTo>
                  <a:cubicBezTo>
                    <a:pt x="5471" y="173"/>
                    <a:pt x="5298" y="0"/>
                    <a:pt x="50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0"/>
            <p:cNvSpPr/>
            <p:nvPr/>
          </p:nvSpPr>
          <p:spPr>
            <a:xfrm>
              <a:off x="558125" y="2823125"/>
              <a:ext cx="52625" cy="22925"/>
            </a:xfrm>
            <a:custGeom>
              <a:avLst/>
              <a:gdLst/>
              <a:ahLst/>
              <a:cxnLst/>
              <a:rect l="l" t="t" r="r" b="b"/>
              <a:pathLst>
                <a:path w="2105" h="917" extrusionOk="0">
                  <a:moveTo>
                    <a:pt x="0" y="0"/>
                  </a:moveTo>
                  <a:lnTo>
                    <a:pt x="0" y="916"/>
                  </a:lnTo>
                  <a:lnTo>
                    <a:pt x="2105" y="916"/>
                  </a:lnTo>
                  <a:cubicBezTo>
                    <a:pt x="2072" y="604"/>
                    <a:pt x="2012" y="299"/>
                    <a:pt x="19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0"/>
            <p:cNvSpPr/>
            <p:nvPr/>
          </p:nvSpPr>
          <p:spPr>
            <a:xfrm>
              <a:off x="266175" y="2782125"/>
              <a:ext cx="122500" cy="87325"/>
            </a:xfrm>
            <a:custGeom>
              <a:avLst/>
              <a:gdLst/>
              <a:ahLst/>
              <a:cxnLst/>
              <a:rect l="l" t="t" r="r" b="b"/>
              <a:pathLst>
                <a:path w="4900" h="3493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3068"/>
                  </a:lnTo>
                  <a:cubicBezTo>
                    <a:pt x="0" y="3300"/>
                    <a:pt x="186" y="3493"/>
                    <a:pt x="425" y="3493"/>
                  </a:cubicBezTo>
                  <a:lnTo>
                    <a:pt x="3114" y="3493"/>
                  </a:lnTo>
                  <a:lnTo>
                    <a:pt x="4787" y="3466"/>
                  </a:lnTo>
                  <a:lnTo>
                    <a:pt x="4900" y="3346"/>
                  </a:lnTo>
                  <a:lnTo>
                    <a:pt x="49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0"/>
            <p:cNvSpPr/>
            <p:nvPr/>
          </p:nvSpPr>
          <p:spPr>
            <a:xfrm>
              <a:off x="266175" y="2782125"/>
              <a:ext cx="128825" cy="22600"/>
            </a:xfrm>
            <a:custGeom>
              <a:avLst/>
              <a:gdLst/>
              <a:ahLst/>
              <a:cxnLst/>
              <a:rect l="l" t="t" r="r" b="b"/>
              <a:pathLst>
                <a:path w="5153" h="904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903"/>
                  </a:lnTo>
                  <a:lnTo>
                    <a:pt x="5152" y="903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0"/>
            <p:cNvSpPr/>
            <p:nvPr/>
          </p:nvSpPr>
          <p:spPr>
            <a:xfrm>
              <a:off x="350325" y="2745700"/>
              <a:ext cx="229725" cy="221025"/>
            </a:xfrm>
            <a:custGeom>
              <a:avLst/>
              <a:gdLst/>
              <a:ahLst/>
              <a:cxnLst/>
              <a:rect l="l" t="t" r="r" b="b"/>
              <a:pathLst>
                <a:path w="9189" h="8841" extrusionOk="0">
                  <a:moveTo>
                    <a:pt x="4770" y="1"/>
                  </a:moveTo>
                  <a:cubicBezTo>
                    <a:pt x="3615" y="1"/>
                    <a:pt x="2479" y="454"/>
                    <a:pt x="1633" y="1305"/>
                  </a:cubicBezTo>
                  <a:cubicBezTo>
                    <a:pt x="372" y="2573"/>
                    <a:pt x="0" y="4478"/>
                    <a:pt x="691" y="6131"/>
                  </a:cubicBezTo>
                  <a:cubicBezTo>
                    <a:pt x="1377" y="7768"/>
                    <a:pt x="2981" y="8840"/>
                    <a:pt x="4754" y="8840"/>
                  </a:cubicBezTo>
                  <a:cubicBezTo>
                    <a:pt x="4765" y="8840"/>
                    <a:pt x="4776" y="8840"/>
                    <a:pt x="4787" y="8840"/>
                  </a:cubicBezTo>
                  <a:cubicBezTo>
                    <a:pt x="7224" y="8833"/>
                    <a:pt x="9189" y="6855"/>
                    <a:pt x="9189" y="4425"/>
                  </a:cubicBezTo>
                  <a:cubicBezTo>
                    <a:pt x="9189" y="2632"/>
                    <a:pt x="8107" y="1019"/>
                    <a:pt x="6453" y="335"/>
                  </a:cubicBezTo>
                  <a:cubicBezTo>
                    <a:pt x="5909" y="110"/>
                    <a:pt x="5337" y="1"/>
                    <a:pt x="4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0"/>
            <p:cNvSpPr/>
            <p:nvPr/>
          </p:nvSpPr>
          <p:spPr>
            <a:xfrm>
              <a:off x="378875" y="2772200"/>
              <a:ext cx="174950" cy="168300"/>
            </a:xfrm>
            <a:custGeom>
              <a:avLst/>
              <a:gdLst/>
              <a:ahLst/>
              <a:cxnLst/>
              <a:rect l="l" t="t" r="r" b="b"/>
              <a:pathLst>
                <a:path w="6998" h="6732" extrusionOk="0">
                  <a:moveTo>
                    <a:pt x="3626" y="0"/>
                  </a:moveTo>
                  <a:cubicBezTo>
                    <a:pt x="2748" y="0"/>
                    <a:pt x="1886" y="346"/>
                    <a:pt x="1242" y="995"/>
                  </a:cubicBezTo>
                  <a:cubicBezTo>
                    <a:pt x="286" y="1958"/>
                    <a:pt x="0" y="3412"/>
                    <a:pt x="525" y="4666"/>
                  </a:cubicBezTo>
                  <a:cubicBezTo>
                    <a:pt x="1047" y="5916"/>
                    <a:pt x="2274" y="6731"/>
                    <a:pt x="3628" y="6731"/>
                  </a:cubicBezTo>
                  <a:cubicBezTo>
                    <a:pt x="3634" y="6731"/>
                    <a:pt x="3639" y="6731"/>
                    <a:pt x="3645" y="6731"/>
                  </a:cubicBezTo>
                  <a:cubicBezTo>
                    <a:pt x="5497" y="6724"/>
                    <a:pt x="6998" y="5217"/>
                    <a:pt x="6998" y="3365"/>
                  </a:cubicBezTo>
                  <a:cubicBezTo>
                    <a:pt x="6998" y="2004"/>
                    <a:pt x="6174" y="776"/>
                    <a:pt x="4913" y="258"/>
                  </a:cubicBezTo>
                  <a:cubicBezTo>
                    <a:pt x="4496" y="85"/>
                    <a:pt x="4059" y="0"/>
                    <a:pt x="3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0"/>
            <p:cNvSpPr/>
            <p:nvPr/>
          </p:nvSpPr>
          <p:spPr>
            <a:xfrm>
              <a:off x="383675" y="2772175"/>
              <a:ext cx="131475" cy="167475"/>
            </a:xfrm>
            <a:custGeom>
              <a:avLst/>
              <a:gdLst/>
              <a:ahLst/>
              <a:cxnLst/>
              <a:rect l="l" t="t" r="r" b="b"/>
              <a:pathLst>
                <a:path w="5259" h="6699" extrusionOk="0">
                  <a:moveTo>
                    <a:pt x="3460" y="0"/>
                  </a:moveTo>
                  <a:cubicBezTo>
                    <a:pt x="1694" y="7"/>
                    <a:pt x="233" y="1381"/>
                    <a:pt x="113" y="3140"/>
                  </a:cubicBezTo>
                  <a:cubicBezTo>
                    <a:pt x="1" y="4900"/>
                    <a:pt x="1262" y="6453"/>
                    <a:pt x="3008" y="6699"/>
                  </a:cubicBezTo>
                  <a:cubicBezTo>
                    <a:pt x="2045" y="6075"/>
                    <a:pt x="1468" y="5013"/>
                    <a:pt x="1468" y="3864"/>
                  </a:cubicBezTo>
                  <a:cubicBezTo>
                    <a:pt x="1461" y="2012"/>
                    <a:pt x="2962" y="505"/>
                    <a:pt x="4814" y="498"/>
                  </a:cubicBezTo>
                  <a:cubicBezTo>
                    <a:pt x="4960" y="498"/>
                    <a:pt x="5113" y="511"/>
                    <a:pt x="5259" y="531"/>
                  </a:cubicBezTo>
                  <a:cubicBezTo>
                    <a:pt x="4721" y="186"/>
                    <a:pt x="4097" y="0"/>
                    <a:pt x="3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0"/>
            <p:cNvSpPr/>
            <p:nvPr/>
          </p:nvSpPr>
          <p:spPr>
            <a:xfrm>
              <a:off x="484100" y="2638550"/>
              <a:ext cx="89650" cy="61925"/>
            </a:xfrm>
            <a:custGeom>
              <a:avLst/>
              <a:gdLst/>
              <a:ahLst/>
              <a:cxnLst/>
              <a:rect l="l" t="t" r="r" b="b"/>
              <a:pathLst>
                <a:path w="3586" h="2477" extrusionOk="0">
                  <a:moveTo>
                    <a:pt x="518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8" y="2477"/>
                  </a:lnTo>
                  <a:cubicBezTo>
                    <a:pt x="3353" y="2470"/>
                    <a:pt x="3585" y="2238"/>
                    <a:pt x="3585" y="1952"/>
                  </a:cubicBezTo>
                  <a:lnTo>
                    <a:pt x="3585" y="518"/>
                  </a:lnTo>
                  <a:cubicBezTo>
                    <a:pt x="3585" y="233"/>
                    <a:pt x="3353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0"/>
            <p:cNvSpPr/>
            <p:nvPr/>
          </p:nvSpPr>
          <p:spPr>
            <a:xfrm>
              <a:off x="484100" y="2638550"/>
              <a:ext cx="39700" cy="61925"/>
            </a:xfrm>
            <a:custGeom>
              <a:avLst/>
              <a:gdLst/>
              <a:ahLst/>
              <a:cxnLst/>
              <a:rect l="l" t="t" r="r" b="b"/>
              <a:pathLst>
                <a:path w="1588" h="2477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25" y="2477"/>
                  </a:cubicBezTo>
                  <a:lnTo>
                    <a:pt x="1587" y="2477"/>
                  </a:lnTo>
                  <a:cubicBezTo>
                    <a:pt x="1302" y="2470"/>
                    <a:pt x="1069" y="2238"/>
                    <a:pt x="1069" y="1952"/>
                  </a:cubicBezTo>
                  <a:lnTo>
                    <a:pt x="1069" y="518"/>
                  </a:lnTo>
                  <a:cubicBezTo>
                    <a:pt x="1069" y="233"/>
                    <a:pt x="1302" y="1"/>
                    <a:pt x="1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0"/>
            <p:cNvSpPr/>
            <p:nvPr/>
          </p:nvSpPr>
          <p:spPr>
            <a:xfrm>
              <a:off x="484100" y="2638550"/>
              <a:ext cx="89650" cy="22600"/>
            </a:xfrm>
            <a:custGeom>
              <a:avLst/>
              <a:gdLst/>
              <a:ahLst/>
              <a:cxnLst/>
              <a:rect l="l" t="t" r="r" b="b"/>
              <a:pathLst>
                <a:path w="3586" h="904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903"/>
                  </a:lnTo>
                  <a:lnTo>
                    <a:pt x="3585" y="903"/>
                  </a:lnTo>
                  <a:lnTo>
                    <a:pt x="3585" y="518"/>
                  </a:lnTo>
                  <a:cubicBezTo>
                    <a:pt x="3585" y="233"/>
                    <a:pt x="3353" y="1"/>
                    <a:pt x="30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0"/>
            <p:cNvSpPr/>
            <p:nvPr/>
          </p:nvSpPr>
          <p:spPr>
            <a:xfrm>
              <a:off x="360275" y="2658475"/>
              <a:ext cx="39700" cy="22750"/>
            </a:xfrm>
            <a:custGeom>
              <a:avLst/>
              <a:gdLst/>
              <a:ahLst/>
              <a:cxnLst/>
              <a:rect l="l" t="t" r="r" b="b"/>
              <a:pathLst>
                <a:path w="1588" h="91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910"/>
                  </a:lnTo>
                  <a:lnTo>
                    <a:pt x="1069" y="910"/>
                  </a:lnTo>
                  <a:lnTo>
                    <a:pt x="1069" y="518"/>
                  </a:lnTo>
                  <a:cubicBezTo>
                    <a:pt x="1069" y="233"/>
                    <a:pt x="1302" y="0"/>
                    <a:pt x="15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0"/>
            <p:cNvSpPr/>
            <p:nvPr/>
          </p:nvSpPr>
          <p:spPr>
            <a:xfrm>
              <a:off x="266175" y="2782125"/>
              <a:ext cx="37200" cy="87325"/>
            </a:xfrm>
            <a:custGeom>
              <a:avLst/>
              <a:gdLst/>
              <a:ahLst/>
              <a:cxnLst/>
              <a:rect l="l" t="t" r="r" b="b"/>
              <a:pathLst>
                <a:path w="1488" h="3493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3061"/>
                  </a:lnTo>
                  <a:cubicBezTo>
                    <a:pt x="0" y="3300"/>
                    <a:pt x="186" y="3493"/>
                    <a:pt x="425" y="3493"/>
                  </a:cubicBezTo>
                  <a:lnTo>
                    <a:pt x="1487" y="3493"/>
                  </a:lnTo>
                  <a:cubicBezTo>
                    <a:pt x="1255" y="3493"/>
                    <a:pt x="1062" y="3300"/>
                    <a:pt x="1062" y="3068"/>
                  </a:cubicBezTo>
                  <a:lnTo>
                    <a:pt x="1062" y="425"/>
                  </a:lnTo>
                  <a:cubicBezTo>
                    <a:pt x="1062" y="193"/>
                    <a:pt x="1255" y="0"/>
                    <a:pt x="1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0"/>
            <p:cNvSpPr/>
            <p:nvPr/>
          </p:nvSpPr>
          <p:spPr>
            <a:xfrm>
              <a:off x="266175" y="2782125"/>
              <a:ext cx="37200" cy="22600"/>
            </a:xfrm>
            <a:custGeom>
              <a:avLst/>
              <a:gdLst/>
              <a:ahLst/>
              <a:cxnLst/>
              <a:rect l="l" t="t" r="r" b="b"/>
              <a:pathLst>
                <a:path w="1488" h="904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903"/>
                  </a:lnTo>
                  <a:lnTo>
                    <a:pt x="1069" y="903"/>
                  </a:lnTo>
                  <a:lnTo>
                    <a:pt x="1069" y="425"/>
                  </a:lnTo>
                  <a:cubicBezTo>
                    <a:pt x="1062" y="193"/>
                    <a:pt x="1255" y="0"/>
                    <a:pt x="1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0"/>
            <p:cNvSpPr/>
            <p:nvPr/>
          </p:nvSpPr>
          <p:spPr>
            <a:xfrm>
              <a:off x="461025" y="2793900"/>
              <a:ext cx="71050" cy="69150"/>
            </a:xfrm>
            <a:custGeom>
              <a:avLst/>
              <a:gdLst/>
              <a:ahLst/>
              <a:cxnLst/>
              <a:rect l="l" t="t" r="r" b="b"/>
              <a:pathLst>
                <a:path w="2842" h="2766" extrusionOk="0">
                  <a:moveTo>
                    <a:pt x="366" y="1"/>
                  </a:moveTo>
                  <a:cubicBezTo>
                    <a:pt x="0" y="1"/>
                    <a:pt x="0" y="552"/>
                    <a:pt x="366" y="552"/>
                  </a:cubicBezTo>
                  <a:cubicBezTo>
                    <a:pt x="1434" y="552"/>
                    <a:pt x="2298" y="1421"/>
                    <a:pt x="2298" y="2497"/>
                  </a:cubicBezTo>
                  <a:cubicBezTo>
                    <a:pt x="2298" y="2676"/>
                    <a:pt x="2434" y="2766"/>
                    <a:pt x="2570" y="2766"/>
                  </a:cubicBezTo>
                  <a:cubicBezTo>
                    <a:pt x="2706" y="2766"/>
                    <a:pt x="2842" y="2676"/>
                    <a:pt x="2842" y="2497"/>
                  </a:cubicBezTo>
                  <a:cubicBezTo>
                    <a:pt x="2842" y="1123"/>
                    <a:pt x="1733" y="7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50"/>
            <p:cNvSpPr/>
            <p:nvPr/>
          </p:nvSpPr>
          <p:spPr>
            <a:xfrm>
              <a:off x="235800" y="2709425"/>
              <a:ext cx="110050" cy="27250"/>
            </a:xfrm>
            <a:custGeom>
              <a:avLst/>
              <a:gdLst/>
              <a:ahLst/>
              <a:cxnLst/>
              <a:rect l="l" t="t" r="r" b="b"/>
              <a:pathLst>
                <a:path w="4402" h="1090" extrusionOk="0">
                  <a:moveTo>
                    <a:pt x="1879" y="0"/>
                  </a:moveTo>
                  <a:cubicBezTo>
                    <a:pt x="1534" y="14"/>
                    <a:pt x="1534" y="525"/>
                    <a:pt x="1879" y="545"/>
                  </a:cubicBezTo>
                  <a:lnTo>
                    <a:pt x="365" y="545"/>
                  </a:lnTo>
                  <a:cubicBezTo>
                    <a:pt x="0" y="545"/>
                    <a:pt x="0" y="1089"/>
                    <a:pt x="365" y="1089"/>
                  </a:cubicBezTo>
                  <a:lnTo>
                    <a:pt x="4057" y="1089"/>
                  </a:lnTo>
                  <a:cubicBezTo>
                    <a:pt x="4402" y="1069"/>
                    <a:pt x="4402" y="558"/>
                    <a:pt x="4057" y="545"/>
                  </a:cubicBezTo>
                  <a:lnTo>
                    <a:pt x="2543" y="545"/>
                  </a:lnTo>
                  <a:cubicBezTo>
                    <a:pt x="2881" y="525"/>
                    <a:pt x="2881" y="14"/>
                    <a:pt x="2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50"/>
            <p:cNvSpPr/>
            <p:nvPr/>
          </p:nvSpPr>
          <p:spPr>
            <a:xfrm>
              <a:off x="235800" y="2744775"/>
              <a:ext cx="108225" cy="13800"/>
            </a:xfrm>
            <a:custGeom>
              <a:avLst/>
              <a:gdLst/>
              <a:ahLst/>
              <a:cxnLst/>
              <a:rect l="l" t="t" r="r" b="b"/>
              <a:pathLst>
                <a:path w="4329" h="552" extrusionOk="0">
                  <a:moveTo>
                    <a:pt x="365" y="1"/>
                  </a:moveTo>
                  <a:cubicBezTo>
                    <a:pt x="0" y="1"/>
                    <a:pt x="0" y="552"/>
                    <a:pt x="365" y="552"/>
                  </a:cubicBezTo>
                  <a:lnTo>
                    <a:pt x="4057" y="552"/>
                  </a:lnTo>
                  <a:cubicBezTo>
                    <a:pt x="4203" y="552"/>
                    <a:pt x="4329" y="425"/>
                    <a:pt x="4329" y="279"/>
                  </a:cubicBezTo>
                  <a:cubicBezTo>
                    <a:pt x="4329" y="127"/>
                    <a:pt x="4203" y="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0"/>
            <p:cNvSpPr/>
            <p:nvPr/>
          </p:nvSpPr>
          <p:spPr>
            <a:xfrm>
              <a:off x="577200" y="2732150"/>
              <a:ext cx="107750" cy="27425"/>
            </a:xfrm>
            <a:custGeom>
              <a:avLst/>
              <a:gdLst/>
              <a:ahLst/>
              <a:cxnLst/>
              <a:rect l="l" t="t" r="r" b="b"/>
              <a:pathLst>
                <a:path w="4310" h="1097" extrusionOk="0">
                  <a:moveTo>
                    <a:pt x="1793" y="1"/>
                  </a:moveTo>
                  <a:cubicBezTo>
                    <a:pt x="1433" y="1"/>
                    <a:pt x="1428" y="539"/>
                    <a:pt x="1780" y="545"/>
                  </a:cubicBezTo>
                  <a:lnTo>
                    <a:pt x="273" y="545"/>
                  </a:lnTo>
                  <a:cubicBezTo>
                    <a:pt x="127" y="552"/>
                    <a:pt x="1" y="672"/>
                    <a:pt x="1" y="818"/>
                  </a:cubicBezTo>
                  <a:cubicBezTo>
                    <a:pt x="1" y="970"/>
                    <a:pt x="127" y="1090"/>
                    <a:pt x="273" y="1096"/>
                  </a:cubicBezTo>
                  <a:lnTo>
                    <a:pt x="3964" y="1096"/>
                  </a:lnTo>
                  <a:cubicBezTo>
                    <a:pt x="4310" y="1077"/>
                    <a:pt x="4310" y="565"/>
                    <a:pt x="3964" y="545"/>
                  </a:cubicBezTo>
                  <a:lnTo>
                    <a:pt x="2457" y="545"/>
                  </a:lnTo>
                  <a:cubicBezTo>
                    <a:pt x="2796" y="532"/>
                    <a:pt x="2796" y="21"/>
                    <a:pt x="2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0"/>
            <p:cNvSpPr/>
            <p:nvPr/>
          </p:nvSpPr>
          <p:spPr>
            <a:xfrm>
              <a:off x="574875" y="2767675"/>
              <a:ext cx="110075" cy="13650"/>
            </a:xfrm>
            <a:custGeom>
              <a:avLst/>
              <a:gdLst/>
              <a:ahLst/>
              <a:cxnLst/>
              <a:rect l="l" t="t" r="r" b="b"/>
              <a:pathLst>
                <a:path w="4403" h="546" extrusionOk="0">
                  <a:moveTo>
                    <a:pt x="366" y="1"/>
                  </a:moveTo>
                  <a:cubicBezTo>
                    <a:pt x="1" y="1"/>
                    <a:pt x="1" y="545"/>
                    <a:pt x="366" y="545"/>
                  </a:cubicBezTo>
                  <a:lnTo>
                    <a:pt x="4057" y="545"/>
                  </a:lnTo>
                  <a:cubicBezTo>
                    <a:pt x="4403" y="525"/>
                    <a:pt x="4403" y="2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0"/>
            <p:cNvSpPr/>
            <p:nvPr/>
          </p:nvSpPr>
          <p:spPr>
            <a:xfrm>
              <a:off x="274125" y="2709425"/>
              <a:ext cx="26100" cy="13625"/>
            </a:xfrm>
            <a:custGeom>
              <a:avLst/>
              <a:gdLst/>
              <a:ahLst/>
              <a:cxnLst/>
              <a:rect l="l" t="t" r="r" b="b"/>
              <a:pathLst>
                <a:path w="1044" h="545" extrusionOk="0">
                  <a:moveTo>
                    <a:pt x="346" y="0"/>
                  </a:moveTo>
                  <a:cubicBezTo>
                    <a:pt x="1" y="20"/>
                    <a:pt x="1" y="525"/>
                    <a:pt x="346" y="545"/>
                  </a:cubicBezTo>
                  <a:lnTo>
                    <a:pt x="1043" y="545"/>
                  </a:lnTo>
                  <a:cubicBezTo>
                    <a:pt x="724" y="505"/>
                    <a:pt x="724" y="4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0"/>
            <p:cNvSpPr/>
            <p:nvPr/>
          </p:nvSpPr>
          <p:spPr>
            <a:xfrm>
              <a:off x="235800" y="2723025"/>
              <a:ext cx="27225" cy="13650"/>
            </a:xfrm>
            <a:custGeom>
              <a:avLst/>
              <a:gdLst/>
              <a:ahLst/>
              <a:cxnLst/>
              <a:rect l="l" t="t" r="r" b="b"/>
              <a:pathLst>
                <a:path w="1089" h="546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1089" y="545"/>
                  </a:lnTo>
                  <a:cubicBezTo>
                    <a:pt x="936" y="545"/>
                    <a:pt x="817" y="419"/>
                    <a:pt x="817" y="273"/>
                  </a:cubicBezTo>
                  <a:cubicBezTo>
                    <a:pt x="817" y="120"/>
                    <a:pt x="936" y="1"/>
                    <a:pt x="1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50"/>
            <p:cNvSpPr/>
            <p:nvPr/>
          </p:nvSpPr>
          <p:spPr>
            <a:xfrm>
              <a:off x="235800" y="2744775"/>
              <a:ext cx="27225" cy="13625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1089" y="545"/>
                  </a:lnTo>
                  <a:cubicBezTo>
                    <a:pt x="936" y="545"/>
                    <a:pt x="817" y="425"/>
                    <a:pt x="817" y="279"/>
                  </a:cubicBezTo>
                  <a:cubicBezTo>
                    <a:pt x="817" y="127"/>
                    <a:pt x="936" y="1"/>
                    <a:pt x="1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50"/>
            <p:cNvSpPr/>
            <p:nvPr/>
          </p:nvSpPr>
          <p:spPr>
            <a:xfrm>
              <a:off x="612900" y="2732325"/>
              <a:ext cx="26400" cy="13650"/>
            </a:xfrm>
            <a:custGeom>
              <a:avLst/>
              <a:gdLst/>
              <a:ahLst/>
              <a:cxnLst/>
              <a:rect l="l" t="t" r="r" b="b"/>
              <a:pathLst>
                <a:path w="1056" h="546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365" y="538"/>
                  </a:lnTo>
                  <a:lnTo>
                    <a:pt x="1056" y="538"/>
                  </a:lnTo>
                  <a:cubicBezTo>
                    <a:pt x="737" y="499"/>
                    <a:pt x="737" y="40"/>
                    <a:pt x="1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50"/>
            <p:cNvSpPr/>
            <p:nvPr/>
          </p:nvSpPr>
          <p:spPr>
            <a:xfrm>
              <a:off x="574875" y="2745775"/>
              <a:ext cx="27250" cy="13800"/>
            </a:xfrm>
            <a:custGeom>
              <a:avLst/>
              <a:gdLst/>
              <a:ahLst/>
              <a:cxnLst/>
              <a:rect l="l" t="t" r="r" b="b"/>
              <a:pathLst>
                <a:path w="1090" h="552" extrusionOk="0">
                  <a:moveTo>
                    <a:pt x="366" y="0"/>
                  </a:moveTo>
                  <a:cubicBezTo>
                    <a:pt x="1" y="0"/>
                    <a:pt x="1" y="551"/>
                    <a:pt x="366" y="551"/>
                  </a:cubicBezTo>
                  <a:lnTo>
                    <a:pt x="1090" y="551"/>
                  </a:lnTo>
                  <a:cubicBezTo>
                    <a:pt x="944" y="551"/>
                    <a:pt x="818" y="425"/>
                    <a:pt x="818" y="273"/>
                  </a:cubicBezTo>
                  <a:cubicBezTo>
                    <a:pt x="818" y="127"/>
                    <a:pt x="944" y="0"/>
                    <a:pt x="10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0"/>
            <p:cNvSpPr/>
            <p:nvPr/>
          </p:nvSpPr>
          <p:spPr>
            <a:xfrm>
              <a:off x="574875" y="2767675"/>
              <a:ext cx="27250" cy="13650"/>
            </a:xfrm>
            <a:custGeom>
              <a:avLst/>
              <a:gdLst/>
              <a:ahLst/>
              <a:cxnLst/>
              <a:rect l="l" t="t" r="r" b="b"/>
              <a:pathLst>
                <a:path w="1090" h="546" extrusionOk="0">
                  <a:moveTo>
                    <a:pt x="366" y="1"/>
                  </a:moveTo>
                  <a:cubicBezTo>
                    <a:pt x="1" y="1"/>
                    <a:pt x="1" y="545"/>
                    <a:pt x="366" y="545"/>
                  </a:cubicBezTo>
                  <a:lnTo>
                    <a:pt x="1090" y="545"/>
                  </a:lnTo>
                  <a:cubicBezTo>
                    <a:pt x="944" y="545"/>
                    <a:pt x="818" y="426"/>
                    <a:pt x="818" y="273"/>
                  </a:cubicBezTo>
                  <a:cubicBezTo>
                    <a:pt x="818" y="120"/>
                    <a:pt x="944" y="1"/>
                    <a:pt x="1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0"/>
            <p:cNvSpPr/>
            <p:nvPr/>
          </p:nvSpPr>
          <p:spPr>
            <a:xfrm>
              <a:off x="255550" y="2970350"/>
              <a:ext cx="72550" cy="13625"/>
            </a:xfrm>
            <a:custGeom>
              <a:avLst/>
              <a:gdLst/>
              <a:ahLst/>
              <a:cxnLst/>
              <a:rect l="l" t="t" r="r" b="b"/>
              <a:pathLst>
                <a:path w="2902" h="545" extrusionOk="0">
                  <a:moveTo>
                    <a:pt x="365" y="0"/>
                  </a:moveTo>
                  <a:cubicBezTo>
                    <a:pt x="0" y="0"/>
                    <a:pt x="0" y="545"/>
                    <a:pt x="365" y="545"/>
                  </a:cubicBezTo>
                  <a:lnTo>
                    <a:pt x="2543" y="545"/>
                  </a:lnTo>
                  <a:cubicBezTo>
                    <a:pt x="2901" y="545"/>
                    <a:pt x="2901" y="0"/>
                    <a:pt x="2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50"/>
            <p:cNvSpPr/>
            <p:nvPr/>
          </p:nvSpPr>
          <p:spPr>
            <a:xfrm>
              <a:off x="595300" y="2970500"/>
              <a:ext cx="71400" cy="13650"/>
            </a:xfrm>
            <a:custGeom>
              <a:avLst/>
              <a:gdLst/>
              <a:ahLst/>
              <a:cxnLst/>
              <a:rect l="l" t="t" r="r" b="b"/>
              <a:pathLst>
                <a:path w="285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2517" y="545"/>
                  </a:lnTo>
                  <a:cubicBezTo>
                    <a:pt x="2855" y="525"/>
                    <a:pt x="2855" y="21"/>
                    <a:pt x="2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50"/>
            <p:cNvSpPr/>
            <p:nvPr/>
          </p:nvSpPr>
          <p:spPr>
            <a:xfrm>
              <a:off x="484100" y="2638550"/>
              <a:ext cx="39700" cy="22600"/>
            </a:xfrm>
            <a:custGeom>
              <a:avLst/>
              <a:gdLst/>
              <a:ahLst/>
              <a:cxnLst/>
              <a:rect l="l" t="t" r="r" b="b"/>
              <a:pathLst>
                <a:path w="1588" h="904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903"/>
                  </a:lnTo>
                  <a:lnTo>
                    <a:pt x="1069" y="903"/>
                  </a:lnTo>
                  <a:lnTo>
                    <a:pt x="1069" y="518"/>
                  </a:lnTo>
                  <a:cubicBezTo>
                    <a:pt x="1069" y="233"/>
                    <a:pt x="1302" y="1"/>
                    <a:pt x="15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5" name="Google Shape;7655;p51"/>
          <p:cNvSpPr/>
          <p:nvPr/>
        </p:nvSpPr>
        <p:spPr>
          <a:xfrm rot="278396">
            <a:off x="651390" y="603781"/>
            <a:ext cx="2792552" cy="487861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6" name="Google Shape;7656;p5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GUIDELINES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57" name="Google Shape;7657;p51"/>
          <p:cNvSpPr txBox="1">
            <a:spLocks noGrp="1"/>
          </p:cNvSpPr>
          <p:nvPr>
            <p:ph type="subTitle" idx="1"/>
          </p:nvPr>
        </p:nvSpPr>
        <p:spPr>
          <a:xfrm flipH="1">
            <a:off x="1465079" y="31645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658" name="Google Shape;7658;p51"/>
          <p:cNvSpPr txBox="1">
            <a:spLocks noGrp="1"/>
          </p:cNvSpPr>
          <p:nvPr>
            <p:ph type="subTitle" idx="2"/>
          </p:nvPr>
        </p:nvSpPr>
        <p:spPr>
          <a:xfrm>
            <a:off x="1465089" y="3535172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7659" name="Google Shape;7659;p51"/>
          <p:cNvSpPr txBox="1">
            <a:spLocks noGrp="1"/>
          </p:cNvSpPr>
          <p:nvPr>
            <p:ph type="subTitle" idx="3"/>
          </p:nvPr>
        </p:nvSpPr>
        <p:spPr>
          <a:xfrm flipH="1">
            <a:off x="1465079" y="16589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660" name="Google Shape;7660;p51"/>
          <p:cNvSpPr txBox="1">
            <a:spLocks noGrp="1"/>
          </p:cNvSpPr>
          <p:nvPr>
            <p:ph type="subTitle" idx="4"/>
          </p:nvPr>
        </p:nvSpPr>
        <p:spPr>
          <a:xfrm>
            <a:off x="1465089" y="2029575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pic>
        <p:nvPicPr>
          <p:cNvPr id="7661" name="Google Shape;766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4250" y="-9900"/>
            <a:ext cx="2588034" cy="2588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62" name="Google Shape;7662;p51"/>
          <p:cNvPicPr preferRelativeResize="0"/>
          <p:nvPr/>
        </p:nvPicPr>
        <p:blipFill rotWithShape="1">
          <a:blip r:embed="rId4">
            <a:alphaModFix/>
          </a:blip>
          <a:srcRect t="16666" b="16666"/>
          <a:stretch/>
        </p:blipFill>
        <p:spPr>
          <a:xfrm>
            <a:off x="6555964" y="2578137"/>
            <a:ext cx="2588032" cy="2588032"/>
          </a:xfrm>
          <a:prstGeom prst="rect">
            <a:avLst/>
          </a:prstGeom>
          <a:noFill/>
          <a:ln>
            <a:noFill/>
          </a:ln>
        </p:spPr>
      </p:pic>
      <p:sp>
        <p:nvSpPr>
          <p:cNvPr id="7663" name="Google Shape;7663;p51"/>
          <p:cNvSpPr txBox="1">
            <a:spLocks noGrp="1"/>
          </p:cNvSpPr>
          <p:nvPr>
            <p:ph type="subTitle" idx="1"/>
          </p:nvPr>
        </p:nvSpPr>
        <p:spPr>
          <a:xfrm flipH="1">
            <a:off x="380848" y="3818899"/>
            <a:ext cx="11274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accent2"/>
                </a:solidFill>
              </a:rPr>
              <a:t>02</a:t>
            </a:r>
            <a:endParaRPr sz="8000">
              <a:solidFill>
                <a:schemeClr val="accent2"/>
              </a:solidFill>
            </a:endParaRPr>
          </a:p>
        </p:txBody>
      </p:sp>
      <p:sp>
        <p:nvSpPr>
          <p:cNvPr id="7664" name="Google Shape;7664;p51"/>
          <p:cNvSpPr txBox="1">
            <a:spLocks noGrp="1"/>
          </p:cNvSpPr>
          <p:nvPr>
            <p:ph type="subTitle" idx="3"/>
          </p:nvPr>
        </p:nvSpPr>
        <p:spPr>
          <a:xfrm flipH="1">
            <a:off x="380848" y="2313300"/>
            <a:ext cx="11274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accent1"/>
                </a:solidFill>
              </a:rPr>
              <a:t>01</a:t>
            </a:r>
            <a:endParaRPr sz="8000">
              <a:solidFill>
                <a:schemeClr val="accent1"/>
              </a:solidFill>
            </a:endParaRPr>
          </a:p>
        </p:txBody>
      </p:sp>
      <p:pic>
        <p:nvPicPr>
          <p:cNvPr id="7665" name="Google Shape;7665;p51"/>
          <p:cNvPicPr preferRelativeResize="0"/>
          <p:nvPr/>
        </p:nvPicPr>
        <p:blipFill rotWithShape="1">
          <a:blip r:embed="rId5">
            <a:alphaModFix/>
          </a:blip>
          <a:srcRect r="3956"/>
          <a:stretch/>
        </p:blipFill>
        <p:spPr>
          <a:xfrm>
            <a:off x="6865600" y="2741387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0" name="Google Shape;7670;p52"/>
          <p:cNvSpPr/>
          <p:nvPr/>
        </p:nvSpPr>
        <p:spPr>
          <a:xfrm rot="-138491">
            <a:off x="744300" y="598620"/>
            <a:ext cx="2033550" cy="487914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1" name="Google Shape;7671;p52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BRAND VOICE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72" name="Google Shape;7672;p52"/>
          <p:cNvSpPr/>
          <p:nvPr/>
        </p:nvSpPr>
        <p:spPr>
          <a:xfrm>
            <a:off x="943575" y="1952550"/>
            <a:ext cx="1503900" cy="865500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3" name="Google Shape;7673;p52"/>
          <p:cNvSpPr txBox="1">
            <a:spLocks noGrp="1"/>
          </p:cNvSpPr>
          <p:nvPr>
            <p:ph type="subTitle" idx="4294967295"/>
          </p:nvPr>
        </p:nvSpPr>
        <p:spPr>
          <a:xfrm flipH="1">
            <a:off x="1000351" y="2116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PASSIONATE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7674" name="Google Shape;7674;p52"/>
          <p:cNvSpPr txBox="1">
            <a:spLocks noGrp="1"/>
          </p:cNvSpPr>
          <p:nvPr>
            <p:ph type="subTitle" idx="4294967295"/>
          </p:nvPr>
        </p:nvSpPr>
        <p:spPr>
          <a:xfrm>
            <a:off x="3622375" y="2052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Fearless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Inspiring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Innovative</a:t>
            </a:r>
            <a:endParaRPr sz="1400"/>
          </a:p>
        </p:txBody>
      </p:sp>
      <p:sp>
        <p:nvSpPr>
          <p:cNvPr id="7675" name="Google Shape;7675;p52"/>
          <p:cNvSpPr/>
          <p:nvPr/>
        </p:nvSpPr>
        <p:spPr>
          <a:xfrm>
            <a:off x="943575" y="3121550"/>
            <a:ext cx="1503900" cy="865500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6" name="Google Shape;7676;p52"/>
          <p:cNvSpPr txBox="1">
            <a:spLocks noGrp="1"/>
          </p:cNvSpPr>
          <p:nvPr>
            <p:ph type="subTitle" idx="4294967295"/>
          </p:nvPr>
        </p:nvSpPr>
        <p:spPr>
          <a:xfrm flipH="1">
            <a:off x="1000351" y="3285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AUTHENTIC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cxnSp>
        <p:nvCxnSpPr>
          <p:cNvPr id="7677" name="Google Shape;7677;p52"/>
          <p:cNvCxnSpPr/>
          <p:nvPr/>
        </p:nvCxnSpPr>
        <p:spPr>
          <a:xfrm>
            <a:off x="2616313" y="2385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7678" name="Google Shape;7678;p52"/>
          <p:cNvCxnSpPr/>
          <p:nvPr/>
        </p:nvCxnSpPr>
        <p:spPr>
          <a:xfrm>
            <a:off x="5169175" y="2385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7679" name="Google Shape;7679;p52"/>
          <p:cNvSpPr txBox="1">
            <a:spLocks noGrp="1"/>
          </p:cNvSpPr>
          <p:nvPr>
            <p:ph type="subTitle" idx="4294967295"/>
          </p:nvPr>
        </p:nvSpPr>
        <p:spPr>
          <a:xfrm flipH="1">
            <a:off x="3587407" y="1186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WE ARE...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7680" name="Google Shape;7680;p52"/>
          <p:cNvSpPr txBox="1">
            <a:spLocks noGrp="1"/>
          </p:cNvSpPr>
          <p:nvPr>
            <p:ph type="subTitle" idx="4294967295"/>
          </p:nvPr>
        </p:nvSpPr>
        <p:spPr>
          <a:xfrm flipH="1">
            <a:off x="6285876" y="1186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BUT NOT...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7681" name="Google Shape;7681;p52"/>
          <p:cNvSpPr txBox="1">
            <a:spLocks noGrp="1"/>
          </p:cNvSpPr>
          <p:nvPr>
            <p:ph type="subTitle" idx="4294967295"/>
          </p:nvPr>
        </p:nvSpPr>
        <p:spPr>
          <a:xfrm>
            <a:off x="6285875" y="2052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Brash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Reckless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Impractical</a:t>
            </a:r>
            <a:endParaRPr sz="1400"/>
          </a:p>
        </p:txBody>
      </p:sp>
      <p:sp>
        <p:nvSpPr>
          <p:cNvPr id="7682" name="Google Shape;7682;p52"/>
          <p:cNvSpPr txBox="1">
            <a:spLocks noGrp="1"/>
          </p:cNvSpPr>
          <p:nvPr>
            <p:ph type="subTitle" idx="4294967295"/>
          </p:nvPr>
        </p:nvSpPr>
        <p:spPr>
          <a:xfrm>
            <a:off x="3622375" y="3221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Diverse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Honest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Purposeful</a:t>
            </a:r>
            <a:endParaRPr sz="1400"/>
          </a:p>
        </p:txBody>
      </p:sp>
      <p:cxnSp>
        <p:nvCxnSpPr>
          <p:cNvPr id="7683" name="Google Shape;7683;p52"/>
          <p:cNvCxnSpPr/>
          <p:nvPr/>
        </p:nvCxnSpPr>
        <p:spPr>
          <a:xfrm>
            <a:off x="2616313" y="3554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7684" name="Google Shape;7684;p52"/>
          <p:cNvCxnSpPr/>
          <p:nvPr/>
        </p:nvCxnSpPr>
        <p:spPr>
          <a:xfrm>
            <a:off x="5169175" y="3554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7685" name="Google Shape;7685;p52"/>
          <p:cNvSpPr txBox="1">
            <a:spLocks noGrp="1"/>
          </p:cNvSpPr>
          <p:nvPr>
            <p:ph type="subTitle" idx="4294967295"/>
          </p:nvPr>
        </p:nvSpPr>
        <p:spPr>
          <a:xfrm>
            <a:off x="6285875" y="3221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Unbending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Sentimental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Lofty</a:t>
            </a:r>
            <a:endParaRPr sz="1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0" name="Google Shape;7690;p53"/>
          <p:cNvSpPr/>
          <p:nvPr/>
        </p:nvSpPr>
        <p:spPr>
          <a:xfrm rot="173073">
            <a:off x="792133" y="622658"/>
            <a:ext cx="1937455" cy="436435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1" name="Google Shape;7691;p5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TAGLINE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92" name="Google Shape;7692;p53"/>
          <p:cNvSpPr txBox="1">
            <a:spLocks noGrp="1"/>
          </p:cNvSpPr>
          <p:nvPr>
            <p:ph type="subTitle" idx="1"/>
          </p:nvPr>
        </p:nvSpPr>
        <p:spPr>
          <a:xfrm>
            <a:off x="5141175" y="3847875"/>
            <a:ext cx="22869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place your tagline here </a:t>
            </a:r>
            <a:endParaRPr/>
          </a:p>
        </p:txBody>
      </p:sp>
      <p:sp>
        <p:nvSpPr>
          <p:cNvPr id="7693" name="Google Shape;7693;p53"/>
          <p:cNvSpPr txBox="1">
            <a:spLocks noGrp="1"/>
          </p:cNvSpPr>
          <p:nvPr>
            <p:ph type="subTitle" idx="1"/>
          </p:nvPr>
        </p:nvSpPr>
        <p:spPr>
          <a:xfrm>
            <a:off x="6976500" y="2425133"/>
            <a:ext cx="1767300" cy="16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 b="1">
                <a:solidFill>
                  <a:schemeClr val="accent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”</a:t>
            </a:r>
            <a:endParaRPr sz="20000" b="1">
              <a:solidFill>
                <a:schemeClr val="accent2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7694" name="Google Shape;7694;p53"/>
          <p:cNvSpPr txBox="1">
            <a:spLocks noGrp="1"/>
          </p:cNvSpPr>
          <p:nvPr>
            <p:ph type="subTitle" idx="1"/>
          </p:nvPr>
        </p:nvSpPr>
        <p:spPr>
          <a:xfrm>
            <a:off x="3764550" y="855533"/>
            <a:ext cx="1767300" cy="16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“</a:t>
            </a:r>
            <a:endParaRPr sz="20000" b="1">
              <a:solidFill>
                <a:schemeClr val="accent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7695" name="Google Shape;7695;p53"/>
          <p:cNvSpPr txBox="1">
            <a:spLocks noGrp="1"/>
          </p:cNvSpPr>
          <p:nvPr>
            <p:ph type="subTitle" idx="1"/>
          </p:nvPr>
        </p:nvSpPr>
        <p:spPr>
          <a:xfrm>
            <a:off x="4301400" y="180108"/>
            <a:ext cx="3966300" cy="36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dk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THIS IS MUSIC</a:t>
            </a:r>
            <a:endParaRPr sz="9600" b="1">
              <a:solidFill>
                <a:schemeClr val="dk2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53" name="Google Shape;5453;p32"/>
          <p:cNvGrpSpPr/>
          <p:nvPr/>
        </p:nvGrpSpPr>
        <p:grpSpPr>
          <a:xfrm rot="-540649">
            <a:off x="682707" y="-88087"/>
            <a:ext cx="1806551" cy="5172506"/>
            <a:chOff x="3265825" y="1672475"/>
            <a:chExt cx="532550" cy="1524750"/>
          </a:xfrm>
        </p:grpSpPr>
        <p:sp>
          <p:nvSpPr>
            <p:cNvPr id="5454" name="Google Shape;5454;p32"/>
            <p:cNvSpPr/>
            <p:nvPr/>
          </p:nvSpPr>
          <p:spPr>
            <a:xfrm>
              <a:off x="3305600" y="2498850"/>
              <a:ext cx="492775" cy="698375"/>
            </a:xfrm>
            <a:custGeom>
              <a:avLst/>
              <a:gdLst/>
              <a:ahLst/>
              <a:cxnLst/>
              <a:rect l="l" t="t" r="r" b="b"/>
              <a:pathLst>
                <a:path w="19711" h="27935" extrusionOk="0">
                  <a:moveTo>
                    <a:pt x="2576" y="1"/>
                  </a:moveTo>
                  <a:cubicBezTo>
                    <a:pt x="2230" y="1"/>
                    <a:pt x="1836" y="258"/>
                    <a:pt x="1611" y="559"/>
                  </a:cubicBezTo>
                  <a:cubicBezTo>
                    <a:pt x="691" y="1796"/>
                    <a:pt x="836" y="3528"/>
                    <a:pt x="1306" y="4994"/>
                  </a:cubicBezTo>
                  <a:cubicBezTo>
                    <a:pt x="1776" y="6462"/>
                    <a:pt x="2532" y="7853"/>
                    <a:pt x="2723" y="9383"/>
                  </a:cubicBezTo>
                  <a:cubicBezTo>
                    <a:pt x="2833" y="10242"/>
                    <a:pt x="2759" y="11104"/>
                    <a:pt x="2578" y="11952"/>
                  </a:cubicBezTo>
                  <a:cubicBezTo>
                    <a:pt x="2396" y="12822"/>
                    <a:pt x="2102" y="13680"/>
                    <a:pt x="1781" y="14508"/>
                  </a:cubicBezTo>
                  <a:cubicBezTo>
                    <a:pt x="1150" y="16145"/>
                    <a:pt x="405" y="17767"/>
                    <a:pt x="170" y="19508"/>
                  </a:cubicBezTo>
                  <a:cubicBezTo>
                    <a:pt x="0" y="20761"/>
                    <a:pt x="104" y="22033"/>
                    <a:pt x="469" y="23244"/>
                  </a:cubicBezTo>
                  <a:cubicBezTo>
                    <a:pt x="682" y="23943"/>
                    <a:pt x="987" y="24624"/>
                    <a:pt x="1449" y="25194"/>
                  </a:cubicBezTo>
                  <a:cubicBezTo>
                    <a:pt x="2088" y="25983"/>
                    <a:pt x="2998" y="26512"/>
                    <a:pt x="3937" y="26906"/>
                  </a:cubicBezTo>
                  <a:cubicBezTo>
                    <a:pt x="5148" y="27411"/>
                    <a:pt x="6442" y="27791"/>
                    <a:pt x="7752" y="27877"/>
                  </a:cubicBezTo>
                  <a:cubicBezTo>
                    <a:pt x="8121" y="27899"/>
                    <a:pt x="8499" y="27917"/>
                    <a:pt x="8888" y="27926"/>
                  </a:cubicBezTo>
                  <a:cubicBezTo>
                    <a:pt x="9140" y="27932"/>
                    <a:pt x="9389" y="27935"/>
                    <a:pt x="9635" y="27935"/>
                  </a:cubicBezTo>
                  <a:cubicBezTo>
                    <a:pt x="14251" y="27935"/>
                    <a:pt x="17834" y="26831"/>
                    <a:pt x="18747" y="23618"/>
                  </a:cubicBezTo>
                  <a:cubicBezTo>
                    <a:pt x="19710" y="20233"/>
                    <a:pt x="18666" y="17273"/>
                    <a:pt x="17701" y="15877"/>
                  </a:cubicBezTo>
                  <a:cubicBezTo>
                    <a:pt x="16736" y="14482"/>
                    <a:pt x="15787" y="12477"/>
                    <a:pt x="16671" y="10014"/>
                  </a:cubicBezTo>
                  <a:cubicBezTo>
                    <a:pt x="17556" y="7550"/>
                    <a:pt x="18684" y="4642"/>
                    <a:pt x="16486" y="3324"/>
                  </a:cubicBezTo>
                  <a:cubicBezTo>
                    <a:pt x="16215" y="3160"/>
                    <a:pt x="16003" y="3089"/>
                    <a:pt x="15836" y="3089"/>
                  </a:cubicBezTo>
                  <a:cubicBezTo>
                    <a:pt x="14733" y="3089"/>
                    <a:pt x="15515" y="6198"/>
                    <a:pt x="13433" y="6816"/>
                  </a:cubicBezTo>
                  <a:cubicBezTo>
                    <a:pt x="13207" y="6883"/>
                    <a:pt x="12988" y="6911"/>
                    <a:pt x="12782" y="6911"/>
                  </a:cubicBezTo>
                  <a:cubicBezTo>
                    <a:pt x="11750" y="6911"/>
                    <a:pt x="11015" y="6205"/>
                    <a:pt x="10978" y="6170"/>
                  </a:cubicBezTo>
                  <a:lnTo>
                    <a:pt x="10978" y="6170"/>
                  </a:lnTo>
                  <a:lnTo>
                    <a:pt x="11005" y="7335"/>
                  </a:lnTo>
                  <a:cubicBezTo>
                    <a:pt x="11271" y="7665"/>
                    <a:pt x="11748" y="8035"/>
                    <a:pt x="12551" y="8035"/>
                  </a:cubicBezTo>
                  <a:cubicBezTo>
                    <a:pt x="12960" y="8035"/>
                    <a:pt x="13454" y="7939"/>
                    <a:pt x="14049" y="7693"/>
                  </a:cubicBezTo>
                  <a:cubicBezTo>
                    <a:pt x="16388" y="6728"/>
                    <a:pt x="15642" y="4134"/>
                    <a:pt x="16135" y="4134"/>
                  </a:cubicBezTo>
                  <a:cubicBezTo>
                    <a:pt x="16212" y="4134"/>
                    <a:pt x="16321" y="4198"/>
                    <a:pt x="16477" y="4343"/>
                  </a:cubicBezTo>
                  <a:cubicBezTo>
                    <a:pt x="17624" y="5414"/>
                    <a:pt x="16844" y="7462"/>
                    <a:pt x="15895" y="10012"/>
                  </a:cubicBezTo>
                  <a:cubicBezTo>
                    <a:pt x="14945" y="12561"/>
                    <a:pt x="15728" y="13636"/>
                    <a:pt x="17101" y="16416"/>
                  </a:cubicBezTo>
                  <a:cubicBezTo>
                    <a:pt x="18477" y="19194"/>
                    <a:pt x="18699" y="21093"/>
                    <a:pt x="17774" y="21387"/>
                  </a:cubicBezTo>
                  <a:cubicBezTo>
                    <a:pt x="17688" y="21416"/>
                    <a:pt x="17600" y="21433"/>
                    <a:pt x="17512" y="21440"/>
                  </a:cubicBezTo>
                  <a:cubicBezTo>
                    <a:pt x="17433" y="21895"/>
                    <a:pt x="17198" y="22306"/>
                    <a:pt x="16849" y="22603"/>
                  </a:cubicBezTo>
                  <a:cubicBezTo>
                    <a:pt x="17339" y="23244"/>
                    <a:pt x="17668" y="23884"/>
                    <a:pt x="17389" y="24134"/>
                  </a:cubicBezTo>
                  <a:cubicBezTo>
                    <a:pt x="17303" y="24211"/>
                    <a:pt x="17183" y="24245"/>
                    <a:pt x="17038" y="24245"/>
                  </a:cubicBezTo>
                  <a:cubicBezTo>
                    <a:pt x="16763" y="24245"/>
                    <a:pt x="16400" y="24121"/>
                    <a:pt x="16011" y="23926"/>
                  </a:cubicBezTo>
                  <a:cubicBezTo>
                    <a:pt x="15240" y="24897"/>
                    <a:pt x="14071" y="25499"/>
                    <a:pt x="12857" y="25776"/>
                  </a:cubicBezTo>
                  <a:cubicBezTo>
                    <a:pt x="12136" y="25941"/>
                    <a:pt x="11398" y="26000"/>
                    <a:pt x="10657" y="26000"/>
                  </a:cubicBezTo>
                  <a:cubicBezTo>
                    <a:pt x="10142" y="26000"/>
                    <a:pt x="9626" y="25971"/>
                    <a:pt x="9115" y="25930"/>
                  </a:cubicBezTo>
                  <a:cubicBezTo>
                    <a:pt x="7682" y="25813"/>
                    <a:pt x="6238" y="25596"/>
                    <a:pt x="4917" y="25027"/>
                  </a:cubicBezTo>
                  <a:cubicBezTo>
                    <a:pt x="3596" y="24457"/>
                    <a:pt x="2400" y="23506"/>
                    <a:pt x="1772" y="22218"/>
                  </a:cubicBezTo>
                  <a:cubicBezTo>
                    <a:pt x="1099" y="20847"/>
                    <a:pt x="1126" y="19227"/>
                    <a:pt x="1484" y="17741"/>
                  </a:cubicBezTo>
                  <a:cubicBezTo>
                    <a:pt x="1840" y="16258"/>
                    <a:pt x="2502" y="14866"/>
                    <a:pt x="3073" y="13451"/>
                  </a:cubicBezTo>
                  <a:cubicBezTo>
                    <a:pt x="3523" y="12330"/>
                    <a:pt x="3926" y="11150"/>
                    <a:pt x="3849" y="9946"/>
                  </a:cubicBezTo>
                  <a:cubicBezTo>
                    <a:pt x="3752" y="8425"/>
                    <a:pt x="2908" y="7066"/>
                    <a:pt x="2392" y="5631"/>
                  </a:cubicBezTo>
                  <a:cubicBezTo>
                    <a:pt x="2189" y="5069"/>
                    <a:pt x="2040" y="4423"/>
                    <a:pt x="2315" y="3891"/>
                  </a:cubicBezTo>
                  <a:cubicBezTo>
                    <a:pt x="2385" y="3759"/>
                    <a:pt x="2493" y="3627"/>
                    <a:pt x="2640" y="3601"/>
                  </a:cubicBezTo>
                  <a:cubicBezTo>
                    <a:pt x="2661" y="3597"/>
                    <a:pt x="2681" y="3595"/>
                    <a:pt x="2701" y="3595"/>
                  </a:cubicBezTo>
                  <a:cubicBezTo>
                    <a:pt x="2862" y="3595"/>
                    <a:pt x="3011" y="3712"/>
                    <a:pt x="3134" y="3827"/>
                  </a:cubicBezTo>
                  <a:cubicBezTo>
                    <a:pt x="3987" y="4631"/>
                    <a:pt x="4719" y="5706"/>
                    <a:pt x="5816" y="6053"/>
                  </a:cubicBezTo>
                  <a:cubicBezTo>
                    <a:pt x="5849" y="5856"/>
                    <a:pt x="5952" y="5721"/>
                    <a:pt x="6134" y="5579"/>
                  </a:cubicBezTo>
                  <a:cubicBezTo>
                    <a:pt x="6224" y="5510"/>
                    <a:pt x="6335" y="5483"/>
                    <a:pt x="6454" y="5483"/>
                  </a:cubicBezTo>
                  <a:cubicBezTo>
                    <a:pt x="6912" y="5483"/>
                    <a:pt x="7499" y="5880"/>
                    <a:pt x="7499" y="5880"/>
                  </a:cubicBezTo>
                  <a:lnTo>
                    <a:pt x="7532" y="2759"/>
                  </a:lnTo>
                  <a:lnTo>
                    <a:pt x="7532" y="2759"/>
                  </a:lnTo>
                  <a:cubicBezTo>
                    <a:pt x="7532" y="2759"/>
                    <a:pt x="7178" y="4067"/>
                    <a:pt x="5750" y="4067"/>
                  </a:cubicBezTo>
                  <a:cubicBezTo>
                    <a:pt x="5543" y="4067"/>
                    <a:pt x="5314" y="4039"/>
                    <a:pt x="5060" y="3976"/>
                  </a:cubicBezTo>
                  <a:cubicBezTo>
                    <a:pt x="4849" y="3926"/>
                    <a:pt x="4653" y="3827"/>
                    <a:pt x="4488" y="3686"/>
                  </a:cubicBezTo>
                  <a:cubicBezTo>
                    <a:pt x="3704" y="3078"/>
                    <a:pt x="3211" y="2104"/>
                    <a:pt x="3196" y="1115"/>
                  </a:cubicBezTo>
                  <a:cubicBezTo>
                    <a:pt x="3192" y="785"/>
                    <a:pt x="3220" y="414"/>
                    <a:pt x="2994" y="174"/>
                  </a:cubicBezTo>
                  <a:cubicBezTo>
                    <a:pt x="2877" y="52"/>
                    <a:pt x="2731" y="1"/>
                    <a:pt x="25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32"/>
            <p:cNvSpPr/>
            <p:nvPr/>
          </p:nvSpPr>
          <p:spPr>
            <a:xfrm>
              <a:off x="3405225" y="2602225"/>
              <a:ext cx="367925" cy="432725"/>
            </a:xfrm>
            <a:custGeom>
              <a:avLst/>
              <a:gdLst/>
              <a:ahLst/>
              <a:cxnLst/>
              <a:rect l="l" t="t" r="r" b="b"/>
              <a:pathLst>
                <a:path w="14717" h="17309" extrusionOk="0">
                  <a:moveTo>
                    <a:pt x="3544" y="4496"/>
                  </a:moveTo>
                  <a:cubicBezTo>
                    <a:pt x="3548" y="4496"/>
                    <a:pt x="3552" y="4496"/>
                    <a:pt x="3556" y="4496"/>
                  </a:cubicBezTo>
                  <a:lnTo>
                    <a:pt x="7020" y="4580"/>
                  </a:lnTo>
                  <a:cubicBezTo>
                    <a:pt x="7305" y="4586"/>
                    <a:pt x="7532" y="4824"/>
                    <a:pt x="7525" y="5107"/>
                  </a:cubicBezTo>
                  <a:cubicBezTo>
                    <a:pt x="7521" y="5244"/>
                    <a:pt x="7464" y="5373"/>
                    <a:pt x="7365" y="5466"/>
                  </a:cubicBezTo>
                  <a:cubicBezTo>
                    <a:pt x="7270" y="5556"/>
                    <a:pt x="7142" y="5609"/>
                    <a:pt x="7011" y="5609"/>
                  </a:cubicBezTo>
                  <a:cubicBezTo>
                    <a:pt x="7006" y="5609"/>
                    <a:pt x="7001" y="5609"/>
                    <a:pt x="6996" y="5608"/>
                  </a:cubicBezTo>
                  <a:lnTo>
                    <a:pt x="3532" y="5527"/>
                  </a:lnTo>
                  <a:cubicBezTo>
                    <a:pt x="3248" y="5518"/>
                    <a:pt x="3022" y="5283"/>
                    <a:pt x="3029" y="5000"/>
                  </a:cubicBezTo>
                  <a:cubicBezTo>
                    <a:pt x="3035" y="4718"/>
                    <a:pt x="3266" y="4496"/>
                    <a:pt x="3544" y="4496"/>
                  </a:cubicBezTo>
                  <a:close/>
                  <a:moveTo>
                    <a:pt x="3434" y="7944"/>
                  </a:moveTo>
                  <a:cubicBezTo>
                    <a:pt x="3443" y="7944"/>
                    <a:pt x="3452" y="7944"/>
                    <a:pt x="3462" y="7945"/>
                  </a:cubicBezTo>
                  <a:lnTo>
                    <a:pt x="6947" y="8028"/>
                  </a:lnTo>
                  <a:cubicBezTo>
                    <a:pt x="7226" y="8035"/>
                    <a:pt x="7446" y="8265"/>
                    <a:pt x="7442" y="8545"/>
                  </a:cubicBezTo>
                  <a:lnTo>
                    <a:pt x="7439" y="8545"/>
                  </a:lnTo>
                  <a:cubicBezTo>
                    <a:pt x="7431" y="8820"/>
                    <a:pt x="7207" y="9037"/>
                    <a:pt x="6935" y="9037"/>
                  </a:cubicBezTo>
                  <a:cubicBezTo>
                    <a:pt x="6931" y="9037"/>
                    <a:pt x="6927" y="9037"/>
                    <a:pt x="6923" y="9037"/>
                  </a:cubicBezTo>
                  <a:lnTo>
                    <a:pt x="3437" y="8953"/>
                  </a:lnTo>
                  <a:cubicBezTo>
                    <a:pt x="3154" y="8951"/>
                    <a:pt x="2927" y="8718"/>
                    <a:pt x="2934" y="8435"/>
                  </a:cubicBezTo>
                  <a:cubicBezTo>
                    <a:pt x="2940" y="8163"/>
                    <a:pt x="3163" y="7944"/>
                    <a:pt x="3434" y="7944"/>
                  </a:cubicBezTo>
                  <a:close/>
                  <a:moveTo>
                    <a:pt x="10204" y="5121"/>
                  </a:moveTo>
                  <a:cubicBezTo>
                    <a:pt x="10303" y="5121"/>
                    <a:pt x="10400" y="5142"/>
                    <a:pt x="10488" y="5189"/>
                  </a:cubicBezTo>
                  <a:cubicBezTo>
                    <a:pt x="10723" y="5312"/>
                    <a:pt x="10839" y="5593"/>
                    <a:pt x="10850" y="5857"/>
                  </a:cubicBezTo>
                  <a:cubicBezTo>
                    <a:pt x="10861" y="6123"/>
                    <a:pt x="10782" y="6382"/>
                    <a:pt x="10716" y="6639"/>
                  </a:cubicBezTo>
                  <a:cubicBezTo>
                    <a:pt x="10532" y="7371"/>
                    <a:pt x="10455" y="8127"/>
                    <a:pt x="10492" y="8881"/>
                  </a:cubicBezTo>
                  <a:cubicBezTo>
                    <a:pt x="10508" y="9208"/>
                    <a:pt x="10541" y="9556"/>
                    <a:pt x="10398" y="9854"/>
                  </a:cubicBezTo>
                  <a:cubicBezTo>
                    <a:pt x="10356" y="9938"/>
                    <a:pt x="10297" y="10019"/>
                    <a:pt x="10215" y="10063"/>
                  </a:cubicBezTo>
                  <a:cubicBezTo>
                    <a:pt x="10170" y="10087"/>
                    <a:pt x="10123" y="10097"/>
                    <a:pt x="10076" y="10097"/>
                  </a:cubicBezTo>
                  <a:cubicBezTo>
                    <a:pt x="9892" y="10097"/>
                    <a:pt x="9705" y="9935"/>
                    <a:pt x="9582" y="9778"/>
                  </a:cubicBezTo>
                  <a:cubicBezTo>
                    <a:pt x="9000" y="9022"/>
                    <a:pt x="8730" y="8039"/>
                    <a:pt x="8817" y="7092"/>
                  </a:cubicBezTo>
                  <a:lnTo>
                    <a:pt x="8824" y="7092"/>
                  </a:lnTo>
                  <a:cubicBezTo>
                    <a:pt x="8875" y="6582"/>
                    <a:pt x="9057" y="6094"/>
                    <a:pt x="9354" y="5674"/>
                  </a:cubicBezTo>
                  <a:cubicBezTo>
                    <a:pt x="9481" y="5490"/>
                    <a:pt x="9639" y="5320"/>
                    <a:pt x="9839" y="5215"/>
                  </a:cubicBezTo>
                  <a:cubicBezTo>
                    <a:pt x="9951" y="5156"/>
                    <a:pt x="10078" y="5121"/>
                    <a:pt x="10204" y="5121"/>
                  </a:cubicBezTo>
                  <a:close/>
                  <a:moveTo>
                    <a:pt x="3587" y="11478"/>
                  </a:moveTo>
                  <a:cubicBezTo>
                    <a:pt x="3592" y="11478"/>
                    <a:pt x="3596" y="11479"/>
                    <a:pt x="3600" y="11479"/>
                  </a:cubicBezTo>
                  <a:cubicBezTo>
                    <a:pt x="3618" y="11479"/>
                    <a:pt x="3633" y="11481"/>
                    <a:pt x="3651" y="11483"/>
                  </a:cubicBezTo>
                  <a:lnTo>
                    <a:pt x="7110" y="11918"/>
                  </a:lnTo>
                  <a:cubicBezTo>
                    <a:pt x="7385" y="11953"/>
                    <a:pt x="7582" y="12206"/>
                    <a:pt x="7549" y="12483"/>
                  </a:cubicBezTo>
                  <a:lnTo>
                    <a:pt x="7547" y="12483"/>
                  </a:lnTo>
                  <a:cubicBezTo>
                    <a:pt x="7515" y="12734"/>
                    <a:pt x="7300" y="12923"/>
                    <a:pt x="7046" y="12923"/>
                  </a:cubicBezTo>
                  <a:cubicBezTo>
                    <a:pt x="7042" y="12923"/>
                    <a:pt x="7037" y="12923"/>
                    <a:pt x="7033" y="12923"/>
                  </a:cubicBezTo>
                  <a:cubicBezTo>
                    <a:pt x="7015" y="12923"/>
                    <a:pt x="7000" y="12920"/>
                    <a:pt x="6982" y="12920"/>
                  </a:cubicBezTo>
                  <a:lnTo>
                    <a:pt x="3525" y="12483"/>
                  </a:lnTo>
                  <a:cubicBezTo>
                    <a:pt x="3257" y="12450"/>
                    <a:pt x="3064" y="12213"/>
                    <a:pt x="3086" y="11945"/>
                  </a:cubicBezTo>
                  <a:cubicBezTo>
                    <a:pt x="3105" y="11683"/>
                    <a:pt x="3325" y="11478"/>
                    <a:pt x="3587" y="11478"/>
                  </a:cubicBezTo>
                  <a:close/>
                  <a:moveTo>
                    <a:pt x="9128" y="11650"/>
                  </a:moveTo>
                  <a:cubicBezTo>
                    <a:pt x="9248" y="11650"/>
                    <a:pt x="9369" y="11674"/>
                    <a:pt x="9483" y="11725"/>
                  </a:cubicBezTo>
                  <a:cubicBezTo>
                    <a:pt x="9806" y="11870"/>
                    <a:pt x="10011" y="12195"/>
                    <a:pt x="10000" y="12549"/>
                  </a:cubicBezTo>
                  <a:cubicBezTo>
                    <a:pt x="9989" y="13022"/>
                    <a:pt x="9600" y="13398"/>
                    <a:pt x="9130" y="13398"/>
                  </a:cubicBezTo>
                  <a:cubicBezTo>
                    <a:pt x="9122" y="13398"/>
                    <a:pt x="9114" y="13397"/>
                    <a:pt x="9105" y="13397"/>
                  </a:cubicBezTo>
                  <a:cubicBezTo>
                    <a:pt x="8752" y="13388"/>
                    <a:pt x="8437" y="13169"/>
                    <a:pt x="8312" y="12837"/>
                  </a:cubicBezTo>
                  <a:cubicBezTo>
                    <a:pt x="8185" y="12507"/>
                    <a:pt x="8268" y="12134"/>
                    <a:pt x="8525" y="11890"/>
                  </a:cubicBezTo>
                  <a:cubicBezTo>
                    <a:pt x="8691" y="11732"/>
                    <a:pt x="8908" y="11650"/>
                    <a:pt x="9128" y="11650"/>
                  </a:cubicBezTo>
                  <a:close/>
                  <a:moveTo>
                    <a:pt x="11118" y="12804"/>
                  </a:moveTo>
                  <a:cubicBezTo>
                    <a:pt x="11239" y="12804"/>
                    <a:pt x="11361" y="12829"/>
                    <a:pt x="11477" y="12881"/>
                  </a:cubicBezTo>
                  <a:cubicBezTo>
                    <a:pt x="11800" y="13024"/>
                    <a:pt x="12006" y="13351"/>
                    <a:pt x="11995" y="13705"/>
                  </a:cubicBezTo>
                  <a:cubicBezTo>
                    <a:pt x="11982" y="14182"/>
                    <a:pt x="11591" y="14558"/>
                    <a:pt x="11119" y="14558"/>
                  </a:cubicBezTo>
                  <a:cubicBezTo>
                    <a:pt x="11112" y="14558"/>
                    <a:pt x="11106" y="14558"/>
                    <a:pt x="11099" y="14558"/>
                  </a:cubicBezTo>
                  <a:cubicBezTo>
                    <a:pt x="10743" y="14549"/>
                    <a:pt x="10428" y="14327"/>
                    <a:pt x="10301" y="13995"/>
                  </a:cubicBezTo>
                  <a:cubicBezTo>
                    <a:pt x="10174" y="13663"/>
                    <a:pt x="10259" y="13290"/>
                    <a:pt x="10516" y="13046"/>
                  </a:cubicBezTo>
                  <a:cubicBezTo>
                    <a:pt x="10682" y="12887"/>
                    <a:pt x="10898" y="12804"/>
                    <a:pt x="11118" y="12804"/>
                  </a:cubicBezTo>
                  <a:close/>
                  <a:moveTo>
                    <a:pt x="12890" y="14245"/>
                  </a:moveTo>
                  <a:cubicBezTo>
                    <a:pt x="13013" y="14245"/>
                    <a:pt x="13137" y="14270"/>
                    <a:pt x="13255" y="14323"/>
                  </a:cubicBezTo>
                  <a:cubicBezTo>
                    <a:pt x="13587" y="14472"/>
                    <a:pt x="13798" y="14806"/>
                    <a:pt x="13787" y="15169"/>
                  </a:cubicBezTo>
                  <a:cubicBezTo>
                    <a:pt x="13774" y="15655"/>
                    <a:pt x="13376" y="16042"/>
                    <a:pt x="12892" y="16042"/>
                  </a:cubicBezTo>
                  <a:cubicBezTo>
                    <a:pt x="12884" y="16042"/>
                    <a:pt x="12876" y="16041"/>
                    <a:pt x="12868" y="16041"/>
                  </a:cubicBezTo>
                  <a:cubicBezTo>
                    <a:pt x="12503" y="16030"/>
                    <a:pt x="12182" y="15804"/>
                    <a:pt x="12053" y="15465"/>
                  </a:cubicBezTo>
                  <a:cubicBezTo>
                    <a:pt x="11921" y="15127"/>
                    <a:pt x="12009" y="14742"/>
                    <a:pt x="12272" y="14492"/>
                  </a:cubicBezTo>
                  <a:cubicBezTo>
                    <a:pt x="12443" y="14330"/>
                    <a:pt x="12665" y="14245"/>
                    <a:pt x="12890" y="14245"/>
                  </a:cubicBezTo>
                  <a:close/>
                  <a:moveTo>
                    <a:pt x="12151" y="0"/>
                  </a:moveTo>
                  <a:cubicBezTo>
                    <a:pt x="11659" y="0"/>
                    <a:pt x="12402" y="2594"/>
                    <a:pt x="10066" y="3560"/>
                  </a:cubicBezTo>
                  <a:cubicBezTo>
                    <a:pt x="9473" y="3805"/>
                    <a:pt x="8979" y="3901"/>
                    <a:pt x="8570" y="3901"/>
                  </a:cubicBezTo>
                  <a:cubicBezTo>
                    <a:pt x="7765" y="3901"/>
                    <a:pt x="7287" y="3530"/>
                    <a:pt x="7022" y="3200"/>
                  </a:cubicBezTo>
                  <a:lnTo>
                    <a:pt x="7022" y="3200"/>
                  </a:lnTo>
                  <a:lnTo>
                    <a:pt x="7042" y="4118"/>
                  </a:lnTo>
                  <a:lnTo>
                    <a:pt x="7042" y="4118"/>
                  </a:lnTo>
                  <a:lnTo>
                    <a:pt x="3494" y="4033"/>
                  </a:lnTo>
                  <a:lnTo>
                    <a:pt x="3516" y="1745"/>
                  </a:lnTo>
                  <a:cubicBezTo>
                    <a:pt x="3516" y="1745"/>
                    <a:pt x="2930" y="1347"/>
                    <a:pt x="2473" y="1347"/>
                  </a:cubicBezTo>
                  <a:cubicBezTo>
                    <a:pt x="2354" y="1347"/>
                    <a:pt x="2243" y="1375"/>
                    <a:pt x="2154" y="1444"/>
                  </a:cubicBezTo>
                  <a:cubicBezTo>
                    <a:pt x="1969" y="1586"/>
                    <a:pt x="1866" y="1721"/>
                    <a:pt x="1833" y="1918"/>
                  </a:cubicBezTo>
                  <a:cubicBezTo>
                    <a:pt x="1787" y="2182"/>
                    <a:pt x="1862" y="2558"/>
                    <a:pt x="2024" y="3217"/>
                  </a:cubicBezTo>
                  <a:cubicBezTo>
                    <a:pt x="2308" y="4371"/>
                    <a:pt x="2699" y="6775"/>
                    <a:pt x="1343" y="9061"/>
                  </a:cubicBezTo>
                  <a:cubicBezTo>
                    <a:pt x="0" y="11331"/>
                    <a:pt x="334" y="14448"/>
                    <a:pt x="2982" y="14683"/>
                  </a:cubicBezTo>
                  <a:lnTo>
                    <a:pt x="2993" y="14226"/>
                  </a:lnTo>
                  <a:cubicBezTo>
                    <a:pt x="3000" y="13991"/>
                    <a:pt x="3191" y="13806"/>
                    <a:pt x="3425" y="13806"/>
                  </a:cubicBezTo>
                  <a:cubicBezTo>
                    <a:pt x="3427" y="13806"/>
                    <a:pt x="3430" y="13806"/>
                    <a:pt x="3433" y="13806"/>
                  </a:cubicBezTo>
                  <a:lnTo>
                    <a:pt x="7226" y="13896"/>
                  </a:lnTo>
                  <a:cubicBezTo>
                    <a:pt x="7464" y="13903"/>
                    <a:pt x="7653" y="14101"/>
                    <a:pt x="7648" y="14338"/>
                  </a:cubicBezTo>
                  <a:lnTo>
                    <a:pt x="7642" y="14595"/>
                  </a:lnTo>
                  <a:cubicBezTo>
                    <a:pt x="7730" y="14561"/>
                    <a:pt x="7996" y="14474"/>
                    <a:pt x="8398" y="14474"/>
                  </a:cubicBezTo>
                  <a:cubicBezTo>
                    <a:pt x="8953" y="14474"/>
                    <a:pt x="9768" y="14641"/>
                    <a:pt x="10730" y="15347"/>
                  </a:cubicBezTo>
                  <a:cubicBezTo>
                    <a:pt x="12309" y="16507"/>
                    <a:pt x="12755" y="17308"/>
                    <a:pt x="13447" y="17308"/>
                  </a:cubicBezTo>
                  <a:cubicBezTo>
                    <a:pt x="13474" y="17308"/>
                    <a:pt x="13500" y="17307"/>
                    <a:pt x="13527" y="17305"/>
                  </a:cubicBezTo>
                  <a:cubicBezTo>
                    <a:pt x="13617" y="17298"/>
                    <a:pt x="13705" y="17281"/>
                    <a:pt x="13789" y="17254"/>
                  </a:cubicBezTo>
                  <a:cubicBezTo>
                    <a:pt x="14716" y="16958"/>
                    <a:pt x="14492" y="15059"/>
                    <a:pt x="13119" y="12281"/>
                  </a:cubicBezTo>
                  <a:cubicBezTo>
                    <a:pt x="11745" y="9503"/>
                    <a:pt x="10963" y="8426"/>
                    <a:pt x="11912" y="5877"/>
                  </a:cubicBezTo>
                  <a:cubicBezTo>
                    <a:pt x="12861" y="3327"/>
                    <a:pt x="13642" y="1279"/>
                    <a:pt x="12494" y="211"/>
                  </a:cubicBezTo>
                  <a:cubicBezTo>
                    <a:pt x="12338" y="65"/>
                    <a:pt x="12229" y="0"/>
                    <a:pt x="12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32"/>
            <p:cNvSpPr/>
            <p:nvPr/>
          </p:nvSpPr>
          <p:spPr>
            <a:xfrm>
              <a:off x="3333125" y="2588700"/>
              <a:ext cx="410300" cy="560150"/>
            </a:xfrm>
            <a:custGeom>
              <a:avLst/>
              <a:gdLst/>
              <a:ahLst/>
              <a:cxnLst/>
              <a:rect l="l" t="t" r="r" b="b"/>
              <a:pathLst>
                <a:path w="16412" h="22406" extrusionOk="0">
                  <a:moveTo>
                    <a:pt x="2001" y="14236"/>
                  </a:moveTo>
                  <a:cubicBezTo>
                    <a:pt x="2186" y="14236"/>
                    <a:pt x="2373" y="14287"/>
                    <a:pt x="2541" y="14395"/>
                  </a:cubicBezTo>
                  <a:cubicBezTo>
                    <a:pt x="2814" y="14573"/>
                    <a:pt x="2983" y="14872"/>
                    <a:pt x="3077" y="15182"/>
                  </a:cubicBezTo>
                  <a:cubicBezTo>
                    <a:pt x="3174" y="15492"/>
                    <a:pt x="3203" y="15817"/>
                    <a:pt x="3253" y="16136"/>
                  </a:cubicBezTo>
                  <a:cubicBezTo>
                    <a:pt x="3319" y="16567"/>
                    <a:pt x="3431" y="16991"/>
                    <a:pt x="3587" y="17398"/>
                  </a:cubicBezTo>
                  <a:cubicBezTo>
                    <a:pt x="3833" y="18033"/>
                    <a:pt x="4196" y="18617"/>
                    <a:pt x="4464" y="19241"/>
                  </a:cubicBezTo>
                  <a:cubicBezTo>
                    <a:pt x="4541" y="19420"/>
                    <a:pt x="4605" y="19639"/>
                    <a:pt x="4484" y="19789"/>
                  </a:cubicBezTo>
                  <a:cubicBezTo>
                    <a:pt x="4418" y="19870"/>
                    <a:pt x="4310" y="19910"/>
                    <a:pt x="4209" y="19934"/>
                  </a:cubicBezTo>
                  <a:cubicBezTo>
                    <a:pt x="4097" y="19959"/>
                    <a:pt x="3983" y="19971"/>
                    <a:pt x="3868" y="19971"/>
                  </a:cubicBezTo>
                  <a:cubicBezTo>
                    <a:pt x="3535" y="19971"/>
                    <a:pt x="3202" y="19870"/>
                    <a:pt x="2910" y="19703"/>
                  </a:cubicBezTo>
                  <a:cubicBezTo>
                    <a:pt x="2519" y="19479"/>
                    <a:pt x="2203" y="19147"/>
                    <a:pt x="1939" y="18784"/>
                  </a:cubicBezTo>
                  <a:cubicBezTo>
                    <a:pt x="1269" y="17848"/>
                    <a:pt x="930" y="16716"/>
                    <a:pt x="981" y="15567"/>
                  </a:cubicBezTo>
                  <a:lnTo>
                    <a:pt x="981" y="15562"/>
                  </a:lnTo>
                  <a:cubicBezTo>
                    <a:pt x="970" y="15286"/>
                    <a:pt x="990" y="15006"/>
                    <a:pt x="1119" y="14765"/>
                  </a:cubicBezTo>
                  <a:cubicBezTo>
                    <a:pt x="1300" y="14426"/>
                    <a:pt x="1646" y="14236"/>
                    <a:pt x="2001" y="14236"/>
                  </a:cubicBezTo>
                  <a:close/>
                  <a:moveTo>
                    <a:pt x="1601" y="1"/>
                  </a:moveTo>
                  <a:cubicBezTo>
                    <a:pt x="1580" y="1"/>
                    <a:pt x="1560" y="3"/>
                    <a:pt x="1539" y="7"/>
                  </a:cubicBezTo>
                  <a:cubicBezTo>
                    <a:pt x="1392" y="35"/>
                    <a:pt x="1284" y="165"/>
                    <a:pt x="1216" y="297"/>
                  </a:cubicBezTo>
                  <a:cubicBezTo>
                    <a:pt x="941" y="829"/>
                    <a:pt x="1088" y="1475"/>
                    <a:pt x="1291" y="2037"/>
                  </a:cubicBezTo>
                  <a:cubicBezTo>
                    <a:pt x="1807" y="3470"/>
                    <a:pt x="2651" y="4829"/>
                    <a:pt x="2750" y="6352"/>
                  </a:cubicBezTo>
                  <a:cubicBezTo>
                    <a:pt x="2827" y="7556"/>
                    <a:pt x="2422" y="8736"/>
                    <a:pt x="1972" y="9857"/>
                  </a:cubicBezTo>
                  <a:cubicBezTo>
                    <a:pt x="1401" y="11272"/>
                    <a:pt x="739" y="12664"/>
                    <a:pt x="383" y="14147"/>
                  </a:cubicBezTo>
                  <a:cubicBezTo>
                    <a:pt x="27" y="15631"/>
                    <a:pt x="1" y="17253"/>
                    <a:pt x="673" y="18624"/>
                  </a:cubicBezTo>
                  <a:cubicBezTo>
                    <a:pt x="1302" y="19912"/>
                    <a:pt x="2497" y="20863"/>
                    <a:pt x="3816" y="21433"/>
                  </a:cubicBezTo>
                  <a:cubicBezTo>
                    <a:pt x="5135" y="22002"/>
                    <a:pt x="6581" y="22219"/>
                    <a:pt x="8014" y="22336"/>
                  </a:cubicBezTo>
                  <a:cubicBezTo>
                    <a:pt x="8526" y="22377"/>
                    <a:pt x="9042" y="22406"/>
                    <a:pt x="9557" y="22406"/>
                  </a:cubicBezTo>
                  <a:cubicBezTo>
                    <a:pt x="10297" y="22406"/>
                    <a:pt x="11035" y="22347"/>
                    <a:pt x="11756" y="22182"/>
                  </a:cubicBezTo>
                  <a:cubicBezTo>
                    <a:pt x="12970" y="21905"/>
                    <a:pt x="14139" y="21303"/>
                    <a:pt x="14910" y="20332"/>
                  </a:cubicBezTo>
                  <a:cubicBezTo>
                    <a:pt x="14117" y="19936"/>
                    <a:pt x="13214" y="19241"/>
                    <a:pt x="12752" y="18718"/>
                  </a:cubicBezTo>
                  <a:cubicBezTo>
                    <a:pt x="11945" y="17804"/>
                    <a:pt x="12649" y="17263"/>
                    <a:pt x="12649" y="17263"/>
                  </a:cubicBezTo>
                  <a:cubicBezTo>
                    <a:pt x="12886" y="17086"/>
                    <a:pt x="13070" y="17012"/>
                    <a:pt x="13248" y="17012"/>
                  </a:cubicBezTo>
                  <a:cubicBezTo>
                    <a:pt x="13510" y="17012"/>
                    <a:pt x="13759" y="17173"/>
                    <a:pt x="14148" y="17404"/>
                  </a:cubicBezTo>
                  <a:cubicBezTo>
                    <a:pt x="14486" y="17606"/>
                    <a:pt x="15214" y="18310"/>
                    <a:pt x="15748" y="19009"/>
                  </a:cubicBezTo>
                  <a:cubicBezTo>
                    <a:pt x="16097" y="18710"/>
                    <a:pt x="16332" y="18299"/>
                    <a:pt x="16411" y="17846"/>
                  </a:cubicBezTo>
                  <a:lnTo>
                    <a:pt x="16411" y="17846"/>
                  </a:lnTo>
                  <a:cubicBezTo>
                    <a:pt x="16384" y="17848"/>
                    <a:pt x="16358" y="17849"/>
                    <a:pt x="16331" y="17849"/>
                  </a:cubicBezTo>
                  <a:cubicBezTo>
                    <a:pt x="15639" y="17849"/>
                    <a:pt x="15193" y="17048"/>
                    <a:pt x="13614" y="15888"/>
                  </a:cubicBezTo>
                  <a:cubicBezTo>
                    <a:pt x="12654" y="15183"/>
                    <a:pt x="11840" y="15015"/>
                    <a:pt x="11284" y="15015"/>
                  </a:cubicBezTo>
                  <a:cubicBezTo>
                    <a:pt x="10881" y="15015"/>
                    <a:pt x="10614" y="15103"/>
                    <a:pt x="10526" y="15138"/>
                  </a:cubicBezTo>
                  <a:lnTo>
                    <a:pt x="10488" y="16679"/>
                  </a:lnTo>
                  <a:cubicBezTo>
                    <a:pt x="10480" y="16912"/>
                    <a:pt x="10288" y="17097"/>
                    <a:pt x="10057" y="17097"/>
                  </a:cubicBezTo>
                  <a:cubicBezTo>
                    <a:pt x="10052" y="17097"/>
                    <a:pt x="10048" y="17097"/>
                    <a:pt x="10044" y="17096"/>
                  </a:cubicBezTo>
                  <a:lnTo>
                    <a:pt x="6251" y="17004"/>
                  </a:lnTo>
                  <a:cubicBezTo>
                    <a:pt x="6014" y="17000"/>
                    <a:pt x="5827" y="16802"/>
                    <a:pt x="5831" y="16565"/>
                  </a:cubicBezTo>
                  <a:lnTo>
                    <a:pt x="5864" y="15224"/>
                  </a:lnTo>
                  <a:cubicBezTo>
                    <a:pt x="3216" y="14989"/>
                    <a:pt x="2882" y="11872"/>
                    <a:pt x="4225" y="9604"/>
                  </a:cubicBezTo>
                  <a:cubicBezTo>
                    <a:pt x="5581" y="7316"/>
                    <a:pt x="5189" y="4914"/>
                    <a:pt x="4906" y="3760"/>
                  </a:cubicBezTo>
                  <a:cubicBezTo>
                    <a:pt x="4746" y="3101"/>
                    <a:pt x="4669" y="2723"/>
                    <a:pt x="4715" y="2459"/>
                  </a:cubicBezTo>
                  <a:cubicBezTo>
                    <a:pt x="3620" y="2112"/>
                    <a:pt x="2888" y="1037"/>
                    <a:pt x="2033" y="233"/>
                  </a:cubicBezTo>
                  <a:cubicBezTo>
                    <a:pt x="1912" y="118"/>
                    <a:pt x="1764" y="1"/>
                    <a:pt x="1601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32"/>
            <p:cNvSpPr/>
            <p:nvPr/>
          </p:nvSpPr>
          <p:spPr>
            <a:xfrm>
              <a:off x="3704775" y="2958500"/>
              <a:ext cx="46725" cy="44750"/>
            </a:xfrm>
            <a:custGeom>
              <a:avLst/>
              <a:gdLst/>
              <a:ahLst/>
              <a:cxnLst/>
              <a:rect l="l" t="t" r="r" b="b"/>
              <a:pathLst>
                <a:path w="1869" h="1790" extrusionOk="0">
                  <a:moveTo>
                    <a:pt x="963" y="291"/>
                  </a:moveTo>
                  <a:cubicBezTo>
                    <a:pt x="1270" y="291"/>
                    <a:pt x="1562" y="536"/>
                    <a:pt x="1552" y="896"/>
                  </a:cubicBezTo>
                  <a:cubicBezTo>
                    <a:pt x="1543" y="1213"/>
                    <a:pt x="1284" y="1465"/>
                    <a:pt x="968" y="1465"/>
                  </a:cubicBezTo>
                  <a:cubicBezTo>
                    <a:pt x="963" y="1465"/>
                    <a:pt x="957" y="1465"/>
                    <a:pt x="952" y="1465"/>
                  </a:cubicBezTo>
                  <a:cubicBezTo>
                    <a:pt x="429" y="1452"/>
                    <a:pt x="185" y="812"/>
                    <a:pt x="563" y="454"/>
                  </a:cubicBezTo>
                  <a:cubicBezTo>
                    <a:pt x="681" y="342"/>
                    <a:pt x="824" y="291"/>
                    <a:pt x="963" y="291"/>
                  </a:cubicBezTo>
                  <a:close/>
                  <a:moveTo>
                    <a:pt x="906" y="1"/>
                  </a:moveTo>
                  <a:cubicBezTo>
                    <a:pt x="422" y="1"/>
                    <a:pt x="22" y="387"/>
                    <a:pt x="9" y="874"/>
                  </a:cubicBezTo>
                  <a:cubicBezTo>
                    <a:pt x="0" y="1234"/>
                    <a:pt x="211" y="1566"/>
                    <a:pt x="541" y="1713"/>
                  </a:cubicBezTo>
                  <a:cubicBezTo>
                    <a:pt x="657" y="1764"/>
                    <a:pt x="780" y="1789"/>
                    <a:pt x="902" y="1789"/>
                  </a:cubicBezTo>
                  <a:cubicBezTo>
                    <a:pt x="1127" y="1789"/>
                    <a:pt x="1349" y="1705"/>
                    <a:pt x="1519" y="1544"/>
                  </a:cubicBezTo>
                  <a:cubicBezTo>
                    <a:pt x="1780" y="1296"/>
                    <a:pt x="1868" y="913"/>
                    <a:pt x="1739" y="577"/>
                  </a:cubicBezTo>
                  <a:cubicBezTo>
                    <a:pt x="1609" y="239"/>
                    <a:pt x="1290" y="12"/>
                    <a:pt x="930" y="1"/>
                  </a:cubicBezTo>
                  <a:cubicBezTo>
                    <a:pt x="922" y="1"/>
                    <a:pt x="914" y="1"/>
                    <a:pt x="906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32"/>
            <p:cNvSpPr/>
            <p:nvPr/>
          </p:nvSpPr>
          <p:spPr>
            <a:xfrm>
              <a:off x="3631750" y="3013950"/>
              <a:ext cx="115625" cy="91025"/>
            </a:xfrm>
            <a:custGeom>
              <a:avLst/>
              <a:gdLst/>
              <a:ahLst/>
              <a:cxnLst/>
              <a:rect l="l" t="t" r="r" b="b"/>
              <a:pathLst>
                <a:path w="4625" h="3641" extrusionOk="0">
                  <a:moveTo>
                    <a:pt x="1303" y="1"/>
                  </a:moveTo>
                  <a:cubicBezTo>
                    <a:pt x="1125" y="1"/>
                    <a:pt x="942" y="75"/>
                    <a:pt x="706" y="251"/>
                  </a:cubicBezTo>
                  <a:cubicBezTo>
                    <a:pt x="706" y="251"/>
                    <a:pt x="0" y="794"/>
                    <a:pt x="807" y="1708"/>
                  </a:cubicBezTo>
                  <a:cubicBezTo>
                    <a:pt x="1269" y="2231"/>
                    <a:pt x="2172" y="2924"/>
                    <a:pt x="2967" y="3322"/>
                  </a:cubicBezTo>
                  <a:cubicBezTo>
                    <a:pt x="3356" y="3516"/>
                    <a:pt x="3719" y="3640"/>
                    <a:pt x="3993" y="3640"/>
                  </a:cubicBezTo>
                  <a:cubicBezTo>
                    <a:pt x="4138" y="3640"/>
                    <a:pt x="4257" y="3606"/>
                    <a:pt x="4343" y="3528"/>
                  </a:cubicBezTo>
                  <a:cubicBezTo>
                    <a:pt x="4625" y="3278"/>
                    <a:pt x="4293" y="2640"/>
                    <a:pt x="3803" y="1999"/>
                  </a:cubicBezTo>
                  <a:cubicBezTo>
                    <a:pt x="3269" y="1300"/>
                    <a:pt x="2541" y="596"/>
                    <a:pt x="2203" y="394"/>
                  </a:cubicBezTo>
                  <a:cubicBezTo>
                    <a:pt x="1815" y="162"/>
                    <a:pt x="1565" y="1"/>
                    <a:pt x="1303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32"/>
            <p:cNvSpPr/>
            <p:nvPr/>
          </p:nvSpPr>
          <p:spPr>
            <a:xfrm>
              <a:off x="3714050" y="2965925"/>
              <a:ext cx="34250" cy="29200"/>
            </a:xfrm>
            <a:custGeom>
              <a:avLst/>
              <a:gdLst/>
              <a:ahLst/>
              <a:cxnLst/>
              <a:rect l="l" t="t" r="r" b="b"/>
              <a:pathLst>
                <a:path w="1370" h="1168" extrusionOk="0">
                  <a:moveTo>
                    <a:pt x="593" y="1"/>
                  </a:moveTo>
                  <a:cubicBezTo>
                    <a:pt x="277" y="1"/>
                    <a:pt x="18" y="252"/>
                    <a:pt x="9" y="570"/>
                  </a:cubicBezTo>
                  <a:cubicBezTo>
                    <a:pt x="0" y="926"/>
                    <a:pt x="291" y="1168"/>
                    <a:pt x="596" y="1168"/>
                  </a:cubicBezTo>
                  <a:cubicBezTo>
                    <a:pt x="735" y="1168"/>
                    <a:pt x="876" y="1117"/>
                    <a:pt x="994" y="1005"/>
                  </a:cubicBezTo>
                  <a:cubicBezTo>
                    <a:pt x="1370" y="647"/>
                    <a:pt x="1128" y="14"/>
                    <a:pt x="609" y="1"/>
                  </a:cubicBezTo>
                  <a:cubicBezTo>
                    <a:pt x="604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32"/>
            <p:cNvSpPr/>
            <p:nvPr/>
          </p:nvSpPr>
          <p:spPr>
            <a:xfrm>
              <a:off x="3660600" y="2922475"/>
              <a:ext cx="46050" cy="43700"/>
            </a:xfrm>
            <a:custGeom>
              <a:avLst/>
              <a:gdLst/>
              <a:ahLst/>
              <a:cxnLst/>
              <a:rect l="l" t="t" r="r" b="b"/>
              <a:pathLst>
                <a:path w="1842" h="1748" extrusionOk="0">
                  <a:moveTo>
                    <a:pt x="876" y="216"/>
                  </a:moveTo>
                  <a:cubicBezTo>
                    <a:pt x="1222" y="216"/>
                    <a:pt x="1551" y="490"/>
                    <a:pt x="1541" y="895"/>
                  </a:cubicBezTo>
                  <a:cubicBezTo>
                    <a:pt x="1530" y="1251"/>
                    <a:pt x="1238" y="1535"/>
                    <a:pt x="884" y="1535"/>
                  </a:cubicBezTo>
                  <a:cubicBezTo>
                    <a:pt x="877" y="1535"/>
                    <a:pt x="871" y="1535"/>
                    <a:pt x="864" y="1535"/>
                  </a:cubicBezTo>
                  <a:cubicBezTo>
                    <a:pt x="277" y="1519"/>
                    <a:pt x="0" y="803"/>
                    <a:pt x="427" y="398"/>
                  </a:cubicBezTo>
                  <a:cubicBezTo>
                    <a:pt x="560" y="272"/>
                    <a:pt x="720" y="216"/>
                    <a:pt x="876" y="216"/>
                  </a:cubicBezTo>
                  <a:close/>
                  <a:moveTo>
                    <a:pt x="901" y="0"/>
                  </a:moveTo>
                  <a:cubicBezTo>
                    <a:pt x="429" y="0"/>
                    <a:pt x="40" y="378"/>
                    <a:pt x="27" y="853"/>
                  </a:cubicBezTo>
                  <a:cubicBezTo>
                    <a:pt x="18" y="1205"/>
                    <a:pt x="222" y="1528"/>
                    <a:pt x="545" y="1671"/>
                  </a:cubicBezTo>
                  <a:cubicBezTo>
                    <a:pt x="660" y="1722"/>
                    <a:pt x="781" y="1747"/>
                    <a:pt x="901" y="1747"/>
                  </a:cubicBezTo>
                  <a:cubicBezTo>
                    <a:pt x="1120" y="1747"/>
                    <a:pt x="1335" y="1664"/>
                    <a:pt x="1501" y="1508"/>
                  </a:cubicBezTo>
                  <a:cubicBezTo>
                    <a:pt x="1756" y="1264"/>
                    <a:pt x="1842" y="891"/>
                    <a:pt x="1717" y="561"/>
                  </a:cubicBezTo>
                  <a:cubicBezTo>
                    <a:pt x="1589" y="231"/>
                    <a:pt x="1277" y="11"/>
                    <a:pt x="926" y="0"/>
                  </a:cubicBezTo>
                  <a:cubicBezTo>
                    <a:pt x="917" y="0"/>
                    <a:pt x="909" y="0"/>
                    <a:pt x="901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32"/>
            <p:cNvSpPr/>
            <p:nvPr/>
          </p:nvSpPr>
          <p:spPr>
            <a:xfrm>
              <a:off x="3665875" y="2928300"/>
              <a:ext cx="33050" cy="32875"/>
            </a:xfrm>
            <a:custGeom>
              <a:avLst/>
              <a:gdLst/>
              <a:ahLst/>
              <a:cxnLst/>
              <a:rect l="l" t="t" r="r" b="b"/>
              <a:pathLst>
                <a:path w="1322" h="1315" extrusionOk="0">
                  <a:moveTo>
                    <a:pt x="664" y="0"/>
                  </a:moveTo>
                  <a:cubicBezTo>
                    <a:pt x="662" y="0"/>
                    <a:pt x="661" y="0"/>
                    <a:pt x="660" y="0"/>
                  </a:cubicBezTo>
                  <a:cubicBezTo>
                    <a:pt x="295" y="0"/>
                    <a:pt x="0" y="295"/>
                    <a:pt x="0" y="658"/>
                  </a:cubicBezTo>
                  <a:cubicBezTo>
                    <a:pt x="0" y="1020"/>
                    <a:pt x="297" y="1315"/>
                    <a:pt x="662" y="1315"/>
                  </a:cubicBezTo>
                  <a:cubicBezTo>
                    <a:pt x="1027" y="1315"/>
                    <a:pt x="1321" y="1020"/>
                    <a:pt x="1321" y="655"/>
                  </a:cubicBezTo>
                  <a:cubicBezTo>
                    <a:pt x="1321" y="294"/>
                    <a:pt x="1027" y="0"/>
                    <a:pt x="6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32"/>
            <p:cNvSpPr/>
            <p:nvPr/>
          </p:nvSpPr>
          <p:spPr>
            <a:xfrm>
              <a:off x="3623500" y="2730250"/>
              <a:ext cx="53275" cy="124375"/>
            </a:xfrm>
            <a:custGeom>
              <a:avLst/>
              <a:gdLst/>
              <a:ahLst/>
              <a:cxnLst/>
              <a:rect l="l" t="t" r="r" b="b"/>
              <a:pathLst>
                <a:path w="2131" h="4975" extrusionOk="0">
                  <a:moveTo>
                    <a:pt x="1476" y="0"/>
                  </a:moveTo>
                  <a:cubicBezTo>
                    <a:pt x="1350" y="0"/>
                    <a:pt x="1221" y="34"/>
                    <a:pt x="1108" y="94"/>
                  </a:cubicBezTo>
                  <a:cubicBezTo>
                    <a:pt x="908" y="197"/>
                    <a:pt x="752" y="369"/>
                    <a:pt x="623" y="551"/>
                  </a:cubicBezTo>
                  <a:cubicBezTo>
                    <a:pt x="326" y="971"/>
                    <a:pt x="146" y="1459"/>
                    <a:pt x="93" y="1971"/>
                  </a:cubicBezTo>
                  <a:lnTo>
                    <a:pt x="86" y="1969"/>
                  </a:lnTo>
                  <a:lnTo>
                    <a:pt x="86" y="1969"/>
                  </a:lnTo>
                  <a:cubicBezTo>
                    <a:pt x="1" y="2918"/>
                    <a:pt x="271" y="3898"/>
                    <a:pt x="851" y="4654"/>
                  </a:cubicBezTo>
                  <a:cubicBezTo>
                    <a:pt x="974" y="4814"/>
                    <a:pt x="1160" y="4974"/>
                    <a:pt x="1345" y="4974"/>
                  </a:cubicBezTo>
                  <a:cubicBezTo>
                    <a:pt x="1392" y="4974"/>
                    <a:pt x="1439" y="4964"/>
                    <a:pt x="1484" y="4940"/>
                  </a:cubicBezTo>
                  <a:cubicBezTo>
                    <a:pt x="1568" y="4896"/>
                    <a:pt x="1625" y="4817"/>
                    <a:pt x="1667" y="4731"/>
                  </a:cubicBezTo>
                  <a:cubicBezTo>
                    <a:pt x="1810" y="4435"/>
                    <a:pt x="1777" y="4087"/>
                    <a:pt x="1761" y="3758"/>
                  </a:cubicBezTo>
                  <a:cubicBezTo>
                    <a:pt x="1726" y="3004"/>
                    <a:pt x="1801" y="2250"/>
                    <a:pt x="1985" y="1518"/>
                  </a:cubicBezTo>
                  <a:cubicBezTo>
                    <a:pt x="2051" y="1261"/>
                    <a:pt x="2130" y="1002"/>
                    <a:pt x="2119" y="736"/>
                  </a:cubicBezTo>
                  <a:cubicBezTo>
                    <a:pt x="2111" y="470"/>
                    <a:pt x="1992" y="191"/>
                    <a:pt x="1757" y="65"/>
                  </a:cubicBezTo>
                  <a:cubicBezTo>
                    <a:pt x="1670" y="20"/>
                    <a:pt x="1574" y="0"/>
                    <a:pt x="147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32"/>
            <p:cNvSpPr/>
            <p:nvPr/>
          </p:nvSpPr>
          <p:spPr>
            <a:xfrm>
              <a:off x="3611300" y="2893675"/>
              <a:ext cx="45425" cy="43500"/>
            </a:xfrm>
            <a:custGeom>
              <a:avLst/>
              <a:gdLst/>
              <a:ahLst/>
              <a:cxnLst/>
              <a:rect l="l" t="t" r="r" b="b"/>
              <a:pathLst>
                <a:path w="1817" h="1740" extrusionOk="0">
                  <a:moveTo>
                    <a:pt x="887" y="290"/>
                  </a:moveTo>
                  <a:cubicBezTo>
                    <a:pt x="1183" y="290"/>
                    <a:pt x="1465" y="525"/>
                    <a:pt x="1456" y="871"/>
                  </a:cubicBezTo>
                  <a:cubicBezTo>
                    <a:pt x="1447" y="1177"/>
                    <a:pt x="1197" y="1421"/>
                    <a:pt x="892" y="1421"/>
                  </a:cubicBezTo>
                  <a:cubicBezTo>
                    <a:pt x="888" y="1421"/>
                    <a:pt x="884" y="1421"/>
                    <a:pt x="880" y="1421"/>
                  </a:cubicBezTo>
                  <a:cubicBezTo>
                    <a:pt x="374" y="1410"/>
                    <a:pt x="137" y="794"/>
                    <a:pt x="502" y="447"/>
                  </a:cubicBezTo>
                  <a:cubicBezTo>
                    <a:pt x="616" y="339"/>
                    <a:pt x="753" y="290"/>
                    <a:pt x="887" y="290"/>
                  </a:cubicBezTo>
                  <a:close/>
                  <a:moveTo>
                    <a:pt x="880" y="1"/>
                  </a:moveTo>
                  <a:cubicBezTo>
                    <a:pt x="409" y="1"/>
                    <a:pt x="23" y="376"/>
                    <a:pt x="10" y="849"/>
                  </a:cubicBezTo>
                  <a:cubicBezTo>
                    <a:pt x="1" y="1199"/>
                    <a:pt x="205" y="1522"/>
                    <a:pt x="526" y="1665"/>
                  </a:cubicBezTo>
                  <a:cubicBezTo>
                    <a:pt x="640" y="1715"/>
                    <a:pt x="760" y="1740"/>
                    <a:pt x="880" y="1740"/>
                  </a:cubicBezTo>
                  <a:cubicBezTo>
                    <a:pt x="1098" y="1740"/>
                    <a:pt x="1313" y="1658"/>
                    <a:pt x="1478" y="1502"/>
                  </a:cubicBezTo>
                  <a:cubicBezTo>
                    <a:pt x="1733" y="1260"/>
                    <a:pt x="1816" y="889"/>
                    <a:pt x="1691" y="559"/>
                  </a:cubicBezTo>
                  <a:cubicBezTo>
                    <a:pt x="1566" y="232"/>
                    <a:pt x="1256" y="12"/>
                    <a:pt x="904" y="1"/>
                  </a:cubicBezTo>
                  <a:cubicBezTo>
                    <a:pt x="896" y="1"/>
                    <a:pt x="888" y="1"/>
                    <a:pt x="88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32"/>
            <p:cNvSpPr/>
            <p:nvPr/>
          </p:nvSpPr>
          <p:spPr>
            <a:xfrm>
              <a:off x="3619250" y="2901050"/>
              <a:ext cx="33075" cy="28150"/>
            </a:xfrm>
            <a:custGeom>
              <a:avLst/>
              <a:gdLst/>
              <a:ahLst/>
              <a:cxnLst/>
              <a:rect l="l" t="t" r="r" b="b"/>
              <a:pathLst>
                <a:path w="1323" h="1126" extrusionOk="0">
                  <a:moveTo>
                    <a:pt x="572" y="0"/>
                  </a:moveTo>
                  <a:cubicBezTo>
                    <a:pt x="267" y="0"/>
                    <a:pt x="17" y="243"/>
                    <a:pt x="8" y="550"/>
                  </a:cubicBezTo>
                  <a:cubicBezTo>
                    <a:pt x="1" y="893"/>
                    <a:pt x="281" y="1126"/>
                    <a:pt x="575" y="1126"/>
                  </a:cubicBezTo>
                  <a:cubicBezTo>
                    <a:pt x="709" y="1126"/>
                    <a:pt x="846" y="1077"/>
                    <a:pt x="960" y="970"/>
                  </a:cubicBezTo>
                  <a:cubicBezTo>
                    <a:pt x="1322" y="625"/>
                    <a:pt x="1089" y="14"/>
                    <a:pt x="588" y="0"/>
                  </a:cubicBezTo>
                  <a:cubicBezTo>
                    <a:pt x="583" y="0"/>
                    <a:pt x="578" y="0"/>
                    <a:pt x="5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32"/>
            <p:cNvSpPr/>
            <p:nvPr/>
          </p:nvSpPr>
          <p:spPr>
            <a:xfrm>
              <a:off x="3478850" y="2947350"/>
              <a:ext cx="117700" cy="68725"/>
            </a:xfrm>
            <a:custGeom>
              <a:avLst/>
              <a:gdLst/>
              <a:ahLst/>
              <a:cxnLst/>
              <a:rect l="l" t="t" r="r" b="b"/>
              <a:pathLst>
                <a:path w="4708" h="2749" extrusionOk="0">
                  <a:moveTo>
                    <a:pt x="624" y="856"/>
                  </a:moveTo>
                  <a:lnTo>
                    <a:pt x="4042" y="940"/>
                  </a:lnTo>
                  <a:cubicBezTo>
                    <a:pt x="4174" y="942"/>
                    <a:pt x="4277" y="1052"/>
                    <a:pt x="4275" y="1183"/>
                  </a:cubicBezTo>
                  <a:cubicBezTo>
                    <a:pt x="4273" y="1245"/>
                    <a:pt x="4246" y="1304"/>
                    <a:pt x="4200" y="1348"/>
                  </a:cubicBezTo>
                  <a:cubicBezTo>
                    <a:pt x="4156" y="1390"/>
                    <a:pt x="4097" y="1414"/>
                    <a:pt x="4038" y="1414"/>
                  </a:cubicBezTo>
                  <a:cubicBezTo>
                    <a:pt x="4036" y="1414"/>
                    <a:pt x="4033" y="1414"/>
                    <a:pt x="4031" y="1414"/>
                  </a:cubicBezTo>
                  <a:lnTo>
                    <a:pt x="613" y="1333"/>
                  </a:lnTo>
                  <a:cubicBezTo>
                    <a:pt x="481" y="1329"/>
                    <a:pt x="376" y="1221"/>
                    <a:pt x="378" y="1089"/>
                  </a:cubicBezTo>
                  <a:cubicBezTo>
                    <a:pt x="380" y="1025"/>
                    <a:pt x="407" y="966"/>
                    <a:pt x="453" y="924"/>
                  </a:cubicBezTo>
                  <a:cubicBezTo>
                    <a:pt x="499" y="880"/>
                    <a:pt x="560" y="856"/>
                    <a:pt x="624" y="856"/>
                  </a:cubicBezTo>
                  <a:close/>
                  <a:moveTo>
                    <a:pt x="476" y="1"/>
                  </a:moveTo>
                  <a:cubicBezTo>
                    <a:pt x="244" y="1"/>
                    <a:pt x="55" y="187"/>
                    <a:pt x="46" y="421"/>
                  </a:cubicBezTo>
                  <a:lnTo>
                    <a:pt x="35" y="876"/>
                  </a:lnTo>
                  <a:lnTo>
                    <a:pt x="4" y="2219"/>
                  </a:lnTo>
                  <a:cubicBezTo>
                    <a:pt x="0" y="2456"/>
                    <a:pt x="187" y="2652"/>
                    <a:pt x="424" y="2658"/>
                  </a:cubicBezTo>
                  <a:lnTo>
                    <a:pt x="4218" y="2748"/>
                  </a:lnTo>
                  <a:cubicBezTo>
                    <a:pt x="4222" y="2748"/>
                    <a:pt x="4226" y="2748"/>
                    <a:pt x="4230" y="2748"/>
                  </a:cubicBezTo>
                  <a:cubicBezTo>
                    <a:pt x="4462" y="2748"/>
                    <a:pt x="4653" y="2564"/>
                    <a:pt x="4659" y="2331"/>
                  </a:cubicBezTo>
                  <a:lnTo>
                    <a:pt x="4697" y="790"/>
                  </a:lnTo>
                  <a:lnTo>
                    <a:pt x="4703" y="533"/>
                  </a:lnTo>
                  <a:cubicBezTo>
                    <a:pt x="4708" y="296"/>
                    <a:pt x="4519" y="98"/>
                    <a:pt x="4281" y="91"/>
                  </a:cubicBezTo>
                  <a:lnTo>
                    <a:pt x="488" y="1"/>
                  </a:lnTo>
                  <a:cubicBezTo>
                    <a:pt x="484" y="1"/>
                    <a:pt x="480" y="1"/>
                    <a:pt x="476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32"/>
            <p:cNvSpPr/>
            <p:nvPr/>
          </p:nvSpPr>
          <p:spPr>
            <a:xfrm>
              <a:off x="3481800" y="2889175"/>
              <a:ext cx="112600" cy="36125"/>
            </a:xfrm>
            <a:custGeom>
              <a:avLst/>
              <a:gdLst/>
              <a:ahLst/>
              <a:cxnLst/>
              <a:rect l="l" t="t" r="r" b="b"/>
              <a:pathLst>
                <a:path w="4504" h="1445" extrusionOk="0">
                  <a:moveTo>
                    <a:pt x="524" y="0"/>
                  </a:moveTo>
                  <a:cubicBezTo>
                    <a:pt x="260" y="0"/>
                    <a:pt x="40" y="205"/>
                    <a:pt x="20" y="467"/>
                  </a:cubicBezTo>
                  <a:cubicBezTo>
                    <a:pt x="1" y="735"/>
                    <a:pt x="194" y="972"/>
                    <a:pt x="460" y="1005"/>
                  </a:cubicBezTo>
                  <a:lnTo>
                    <a:pt x="3919" y="1442"/>
                  </a:lnTo>
                  <a:cubicBezTo>
                    <a:pt x="3937" y="1442"/>
                    <a:pt x="3952" y="1445"/>
                    <a:pt x="3970" y="1445"/>
                  </a:cubicBezTo>
                  <a:cubicBezTo>
                    <a:pt x="3974" y="1445"/>
                    <a:pt x="3978" y="1445"/>
                    <a:pt x="3982" y="1445"/>
                  </a:cubicBezTo>
                  <a:cubicBezTo>
                    <a:pt x="4245" y="1445"/>
                    <a:pt x="4465" y="1243"/>
                    <a:pt x="4484" y="979"/>
                  </a:cubicBezTo>
                  <a:cubicBezTo>
                    <a:pt x="4504" y="710"/>
                    <a:pt x="4313" y="473"/>
                    <a:pt x="4045" y="440"/>
                  </a:cubicBezTo>
                  <a:lnTo>
                    <a:pt x="588" y="5"/>
                  </a:lnTo>
                  <a:cubicBezTo>
                    <a:pt x="570" y="3"/>
                    <a:pt x="555" y="1"/>
                    <a:pt x="537" y="1"/>
                  </a:cubicBezTo>
                  <a:cubicBezTo>
                    <a:pt x="533" y="1"/>
                    <a:pt x="529" y="0"/>
                    <a:pt x="524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32"/>
            <p:cNvSpPr/>
            <p:nvPr/>
          </p:nvSpPr>
          <p:spPr>
            <a:xfrm>
              <a:off x="3478950" y="2800825"/>
              <a:ext cx="112175" cy="27325"/>
            </a:xfrm>
            <a:custGeom>
              <a:avLst/>
              <a:gdLst/>
              <a:ahLst/>
              <a:cxnLst/>
              <a:rect l="l" t="t" r="r" b="b"/>
              <a:pathLst>
                <a:path w="4487" h="1093" extrusionOk="0">
                  <a:moveTo>
                    <a:pt x="508" y="1"/>
                  </a:moveTo>
                  <a:cubicBezTo>
                    <a:pt x="236" y="1"/>
                    <a:pt x="14" y="220"/>
                    <a:pt x="7" y="493"/>
                  </a:cubicBezTo>
                  <a:cubicBezTo>
                    <a:pt x="0" y="765"/>
                    <a:pt x="214" y="996"/>
                    <a:pt x="488" y="1009"/>
                  </a:cubicBezTo>
                  <a:lnTo>
                    <a:pt x="3974" y="1093"/>
                  </a:lnTo>
                  <a:cubicBezTo>
                    <a:pt x="4249" y="1093"/>
                    <a:pt x="4473" y="875"/>
                    <a:pt x="4479" y="601"/>
                  </a:cubicBezTo>
                  <a:cubicBezTo>
                    <a:pt x="4486" y="326"/>
                    <a:pt x="4271" y="97"/>
                    <a:pt x="3998" y="84"/>
                  </a:cubicBezTo>
                  <a:lnTo>
                    <a:pt x="513" y="1"/>
                  </a:lnTo>
                  <a:cubicBezTo>
                    <a:pt x="511" y="1"/>
                    <a:pt x="510" y="1"/>
                    <a:pt x="508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32"/>
            <p:cNvSpPr/>
            <p:nvPr/>
          </p:nvSpPr>
          <p:spPr>
            <a:xfrm>
              <a:off x="3480750" y="2714625"/>
              <a:ext cx="112725" cy="27875"/>
            </a:xfrm>
            <a:custGeom>
              <a:avLst/>
              <a:gdLst/>
              <a:ahLst/>
              <a:cxnLst/>
              <a:rect l="l" t="t" r="r" b="b"/>
              <a:pathLst>
                <a:path w="4509" h="1115" extrusionOk="0">
                  <a:moveTo>
                    <a:pt x="523" y="0"/>
                  </a:moveTo>
                  <a:cubicBezTo>
                    <a:pt x="245" y="0"/>
                    <a:pt x="14" y="224"/>
                    <a:pt x="8" y="504"/>
                  </a:cubicBezTo>
                  <a:cubicBezTo>
                    <a:pt x="1" y="789"/>
                    <a:pt x="225" y="1024"/>
                    <a:pt x="511" y="1031"/>
                  </a:cubicBezTo>
                  <a:lnTo>
                    <a:pt x="3975" y="1115"/>
                  </a:lnTo>
                  <a:cubicBezTo>
                    <a:pt x="3977" y="1115"/>
                    <a:pt x="3980" y="1115"/>
                    <a:pt x="3983" y="1115"/>
                  </a:cubicBezTo>
                  <a:cubicBezTo>
                    <a:pt x="4116" y="1115"/>
                    <a:pt x="4247" y="1064"/>
                    <a:pt x="4344" y="972"/>
                  </a:cubicBezTo>
                  <a:cubicBezTo>
                    <a:pt x="4443" y="877"/>
                    <a:pt x="4500" y="748"/>
                    <a:pt x="4504" y="611"/>
                  </a:cubicBezTo>
                  <a:cubicBezTo>
                    <a:pt x="4509" y="328"/>
                    <a:pt x="4284" y="90"/>
                    <a:pt x="3999" y="84"/>
                  </a:cubicBezTo>
                  <a:lnTo>
                    <a:pt x="535" y="0"/>
                  </a:lnTo>
                  <a:cubicBezTo>
                    <a:pt x="531" y="0"/>
                    <a:pt x="527" y="0"/>
                    <a:pt x="523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32"/>
            <p:cNvSpPr/>
            <p:nvPr/>
          </p:nvSpPr>
          <p:spPr>
            <a:xfrm>
              <a:off x="3488225" y="2968800"/>
              <a:ext cx="97550" cy="13925"/>
            </a:xfrm>
            <a:custGeom>
              <a:avLst/>
              <a:gdLst/>
              <a:ahLst/>
              <a:cxnLst/>
              <a:rect l="l" t="t" r="r" b="b"/>
              <a:pathLst>
                <a:path w="3902" h="557" extrusionOk="0">
                  <a:moveTo>
                    <a:pt x="241" y="0"/>
                  </a:moveTo>
                  <a:cubicBezTo>
                    <a:pt x="180" y="0"/>
                    <a:pt x="122" y="24"/>
                    <a:pt x="78" y="66"/>
                  </a:cubicBezTo>
                  <a:cubicBezTo>
                    <a:pt x="32" y="108"/>
                    <a:pt x="5" y="167"/>
                    <a:pt x="3" y="231"/>
                  </a:cubicBezTo>
                  <a:cubicBezTo>
                    <a:pt x="1" y="363"/>
                    <a:pt x="106" y="471"/>
                    <a:pt x="238" y="475"/>
                  </a:cubicBezTo>
                  <a:lnTo>
                    <a:pt x="3656" y="556"/>
                  </a:lnTo>
                  <a:cubicBezTo>
                    <a:pt x="3658" y="556"/>
                    <a:pt x="3661" y="556"/>
                    <a:pt x="3663" y="556"/>
                  </a:cubicBezTo>
                  <a:cubicBezTo>
                    <a:pt x="3722" y="556"/>
                    <a:pt x="3781" y="532"/>
                    <a:pt x="3825" y="490"/>
                  </a:cubicBezTo>
                  <a:cubicBezTo>
                    <a:pt x="3871" y="449"/>
                    <a:pt x="3900" y="387"/>
                    <a:pt x="3900" y="323"/>
                  </a:cubicBezTo>
                  <a:cubicBezTo>
                    <a:pt x="3902" y="191"/>
                    <a:pt x="3799" y="84"/>
                    <a:pt x="3667" y="82"/>
                  </a:cubicBezTo>
                  <a:lnTo>
                    <a:pt x="249" y="0"/>
                  </a:lnTo>
                  <a:cubicBezTo>
                    <a:pt x="247" y="0"/>
                    <a:pt x="244" y="0"/>
                    <a:pt x="24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32"/>
            <p:cNvSpPr/>
            <p:nvPr/>
          </p:nvSpPr>
          <p:spPr>
            <a:xfrm>
              <a:off x="3540700" y="1706175"/>
              <a:ext cx="70475" cy="250675"/>
            </a:xfrm>
            <a:custGeom>
              <a:avLst/>
              <a:gdLst/>
              <a:ahLst/>
              <a:cxnLst/>
              <a:rect l="l" t="t" r="r" b="b"/>
              <a:pathLst>
                <a:path w="2819" h="10027" extrusionOk="0">
                  <a:moveTo>
                    <a:pt x="2777" y="0"/>
                  </a:moveTo>
                  <a:cubicBezTo>
                    <a:pt x="2394" y="0"/>
                    <a:pt x="2020" y="159"/>
                    <a:pt x="1693" y="365"/>
                  </a:cubicBezTo>
                  <a:cubicBezTo>
                    <a:pt x="1401" y="550"/>
                    <a:pt x="1130" y="781"/>
                    <a:pt x="955" y="1077"/>
                  </a:cubicBezTo>
                  <a:cubicBezTo>
                    <a:pt x="673" y="1548"/>
                    <a:pt x="660" y="2130"/>
                    <a:pt x="737" y="2673"/>
                  </a:cubicBezTo>
                  <a:cubicBezTo>
                    <a:pt x="851" y="3475"/>
                    <a:pt x="1137" y="4242"/>
                    <a:pt x="1291" y="5038"/>
                  </a:cubicBezTo>
                  <a:cubicBezTo>
                    <a:pt x="1357" y="5381"/>
                    <a:pt x="1399" y="5737"/>
                    <a:pt x="1315" y="6077"/>
                  </a:cubicBezTo>
                  <a:cubicBezTo>
                    <a:pt x="1159" y="6717"/>
                    <a:pt x="590" y="7178"/>
                    <a:pt x="315" y="7781"/>
                  </a:cubicBezTo>
                  <a:cubicBezTo>
                    <a:pt x="1" y="8466"/>
                    <a:pt x="95" y="9264"/>
                    <a:pt x="221" y="10009"/>
                  </a:cubicBezTo>
                  <a:lnTo>
                    <a:pt x="944" y="10027"/>
                  </a:lnTo>
                  <a:lnTo>
                    <a:pt x="946" y="10027"/>
                  </a:lnTo>
                  <a:lnTo>
                    <a:pt x="946" y="9963"/>
                  </a:lnTo>
                  <a:cubicBezTo>
                    <a:pt x="946" y="9963"/>
                    <a:pt x="878" y="8734"/>
                    <a:pt x="2390" y="7475"/>
                  </a:cubicBezTo>
                  <a:cubicBezTo>
                    <a:pt x="2486" y="7394"/>
                    <a:pt x="2533" y="7268"/>
                    <a:pt x="2511" y="7143"/>
                  </a:cubicBezTo>
                  <a:lnTo>
                    <a:pt x="1715" y="2407"/>
                  </a:lnTo>
                  <a:cubicBezTo>
                    <a:pt x="1715" y="2407"/>
                    <a:pt x="1381" y="1009"/>
                    <a:pt x="2546" y="706"/>
                  </a:cubicBezTo>
                  <a:cubicBezTo>
                    <a:pt x="2693" y="669"/>
                    <a:pt x="2798" y="539"/>
                    <a:pt x="2809" y="387"/>
                  </a:cubicBezTo>
                  <a:cubicBezTo>
                    <a:pt x="2818" y="258"/>
                    <a:pt x="2816" y="128"/>
                    <a:pt x="2801" y="0"/>
                  </a:cubicBezTo>
                  <a:cubicBezTo>
                    <a:pt x="2793" y="0"/>
                    <a:pt x="2785" y="0"/>
                    <a:pt x="277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32"/>
            <p:cNvSpPr/>
            <p:nvPr/>
          </p:nvSpPr>
          <p:spPr>
            <a:xfrm>
              <a:off x="3492575" y="1955225"/>
              <a:ext cx="88700" cy="749975"/>
            </a:xfrm>
            <a:custGeom>
              <a:avLst/>
              <a:gdLst/>
              <a:ahLst/>
              <a:cxnLst/>
              <a:rect l="l" t="t" r="r" b="b"/>
              <a:pathLst>
                <a:path w="3548" h="29999" extrusionOk="0">
                  <a:moveTo>
                    <a:pt x="302" y="1"/>
                  </a:moveTo>
                  <a:lnTo>
                    <a:pt x="53" y="24502"/>
                  </a:lnTo>
                  <a:lnTo>
                    <a:pt x="22" y="27623"/>
                  </a:lnTo>
                  <a:lnTo>
                    <a:pt x="0" y="29913"/>
                  </a:lnTo>
                  <a:lnTo>
                    <a:pt x="3548" y="29998"/>
                  </a:lnTo>
                  <a:lnTo>
                    <a:pt x="3548" y="29998"/>
                  </a:lnTo>
                  <a:lnTo>
                    <a:pt x="3528" y="29080"/>
                  </a:lnTo>
                  <a:lnTo>
                    <a:pt x="3502" y="27917"/>
                  </a:lnTo>
                  <a:lnTo>
                    <a:pt x="2871" y="65"/>
                  </a:lnTo>
                  <a:lnTo>
                    <a:pt x="2869" y="65"/>
                  </a:lnTo>
                  <a:lnTo>
                    <a:pt x="2146" y="4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32"/>
            <p:cNvSpPr/>
            <p:nvPr/>
          </p:nvSpPr>
          <p:spPr>
            <a:xfrm>
              <a:off x="3478575" y="1672475"/>
              <a:ext cx="132150" cy="283875"/>
            </a:xfrm>
            <a:custGeom>
              <a:avLst/>
              <a:gdLst/>
              <a:ahLst/>
              <a:cxnLst/>
              <a:rect l="l" t="t" r="r" b="b"/>
              <a:pathLst>
                <a:path w="5286" h="11355" extrusionOk="0">
                  <a:moveTo>
                    <a:pt x="3030" y="1592"/>
                  </a:moveTo>
                  <a:cubicBezTo>
                    <a:pt x="3257" y="1592"/>
                    <a:pt x="3465" y="1792"/>
                    <a:pt x="3424" y="2052"/>
                  </a:cubicBezTo>
                  <a:cubicBezTo>
                    <a:pt x="3394" y="2247"/>
                    <a:pt x="3226" y="2386"/>
                    <a:pt x="3032" y="2386"/>
                  </a:cubicBezTo>
                  <a:cubicBezTo>
                    <a:pt x="3012" y="2386"/>
                    <a:pt x="2992" y="2385"/>
                    <a:pt x="2971" y="2381"/>
                  </a:cubicBezTo>
                  <a:cubicBezTo>
                    <a:pt x="2624" y="2326"/>
                    <a:pt x="2514" y="1878"/>
                    <a:pt x="2798" y="1669"/>
                  </a:cubicBezTo>
                  <a:cubicBezTo>
                    <a:pt x="2871" y="1616"/>
                    <a:pt x="2952" y="1592"/>
                    <a:pt x="3030" y="1592"/>
                  </a:cubicBezTo>
                  <a:close/>
                  <a:moveTo>
                    <a:pt x="2596" y="3124"/>
                  </a:moveTo>
                  <a:cubicBezTo>
                    <a:pt x="2805" y="3124"/>
                    <a:pt x="3003" y="3290"/>
                    <a:pt x="2996" y="3533"/>
                  </a:cubicBezTo>
                  <a:cubicBezTo>
                    <a:pt x="2989" y="3748"/>
                    <a:pt x="2813" y="3918"/>
                    <a:pt x="2597" y="3918"/>
                  </a:cubicBezTo>
                  <a:cubicBezTo>
                    <a:pt x="2595" y="3918"/>
                    <a:pt x="2592" y="3918"/>
                    <a:pt x="2589" y="3918"/>
                  </a:cubicBezTo>
                  <a:cubicBezTo>
                    <a:pt x="2235" y="3909"/>
                    <a:pt x="2070" y="3476"/>
                    <a:pt x="2325" y="3234"/>
                  </a:cubicBezTo>
                  <a:cubicBezTo>
                    <a:pt x="2405" y="3158"/>
                    <a:pt x="2502" y="3124"/>
                    <a:pt x="2596" y="3124"/>
                  </a:cubicBezTo>
                  <a:close/>
                  <a:moveTo>
                    <a:pt x="2232" y="4657"/>
                  </a:moveTo>
                  <a:cubicBezTo>
                    <a:pt x="2458" y="4657"/>
                    <a:pt x="2666" y="4856"/>
                    <a:pt x="2626" y="5115"/>
                  </a:cubicBezTo>
                  <a:cubicBezTo>
                    <a:pt x="2597" y="5310"/>
                    <a:pt x="2429" y="5450"/>
                    <a:pt x="2239" y="5450"/>
                  </a:cubicBezTo>
                  <a:cubicBezTo>
                    <a:pt x="2218" y="5450"/>
                    <a:pt x="2197" y="5449"/>
                    <a:pt x="2176" y="5445"/>
                  </a:cubicBezTo>
                  <a:cubicBezTo>
                    <a:pt x="1826" y="5392"/>
                    <a:pt x="1717" y="4944"/>
                    <a:pt x="2000" y="4735"/>
                  </a:cubicBezTo>
                  <a:cubicBezTo>
                    <a:pt x="2073" y="4681"/>
                    <a:pt x="2154" y="4657"/>
                    <a:pt x="2232" y="4657"/>
                  </a:cubicBezTo>
                  <a:close/>
                  <a:moveTo>
                    <a:pt x="1798" y="6190"/>
                  </a:moveTo>
                  <a:cubicBezTo>
                    <a:pt x="2006" y="6190"/>
                    <a:pt x="2203" y="6355"/>
                    <a:pt x="2196" y="6599"/>
                  </a:cubicBezTo>
                  <a:lnTo>
                    <a:pt x="2196" y="6597"/>
                  </a:lnTo>
                  <a:cubicBezTo>
                    <a:pt x="2191" y="6814"/>
                    <a:pt x="2013" y="6984"/>
                    <a:pt x="1799" y="6984"/>
                  </a:cubicBezTo>
                  <a:cubicBezTo>
                    <a:pt x="1797" y="6984"/>
                    <a:pt x="1794" y="6984"/>
                    <a:pt x="1791" y="6984"/>
                  </a:cubicBezTo>
                  <a:cubicBezTo>
                    <a:pt x="1437" y="6975"/>
                    <a:pt x="1273" y="6542"/>
                    <a:pt x="1527" y="6300"/>
                  </a:cubicBezTo>
                  <a:cubicBezTo>
                    <a:pt x="1608" y="6224"/>
                    <a:pt x="1704" y="6190"/>
                    <a:pt x="1798" y="6190"/>
                  </a:cubicBezTo>
                  <a:close/>
                  <a:moveTo>
                    <a:pt x="1368" y="7695"/>
                  </a:moveTo>
                  <a:cubicBezTo>
                    <a:pt x="1594" y="7695"/>
                    <a:pt x="1801" y="7893"/>
                    <a:pt x="1760" y="8153"/>
                  </a:cubicBezTo>
                  <a:cubicBezTo>
                    <a:pt x="1731" y="8347"/>
                    <a:pt x="1563" y="8488"/>
                    <a:pt x="1371" y="8488"/>
                  </a:cubicBezTo>
                  <a:cubicBezTo>
                    <a:pt x="1350" y="8488"/>
                    <a:pt x="1329" y="8486"/>
                    <a:pt x="1308" y="8482"/>
                  </a:cubicBezTo>
                  <a:cubicBezTo>
                    <a:pt x="960" y="8430"/>
                    <a:pt x="851" y="7979"/>
                    <a:pt x="1134" y="7773"/>
                  </a:cubicBezTo>
                  <a:cubicBezTo>
                    <a:pt x="1208" y="7719"/>
                    <a:pt x="1289" y="7695"/>
                    <a:pt x="1368" y="7695"/>
                  </a:cubicBezTo>
                  <a:close/>
                  <a:moveTo>
                    <a:pt x="932" y="9227"/>
                  </a:moveTo>
                  <a:cubicBezTo>
                    <a:pt x="1140" y="9227"/>
                    <a:pt x="1337" y="9392"/>
                    <a:pt x="1330" y="9634"/>
                  </a:cubicBezTo>
                  <a:cubicBezTo>
                    <a:pt x="1325" y="9850"/>
                    <a:pt x="1150" y="10019"/>
                    <a:pt x="937" y="10019"/>
                  </a:cubicBezTo>
                  <a:cubicBezTo>
                    <a:pt x="933" y="10019"/>
                    <a:pt x="929" y="10019"/>
                    <a:pt x="925" y="10019"/>
                  </a:cubicBezTo>
                  <a:cubicBezTo>
                    <a:pt x="571" y="10012"/>
                    <a:pt x="407" y="9579"/>
                    <a:pt x="662" y="9337"/>
                  </a:cubicBezTo>
                  <a:cubicBezTo>
                    <a:pt x="742" y="9261"/>
                    <a:pt x="838" y="9227"/>
                    <a:pt x="932" y="9227"/>
                  </a:cubicBezTo>
                  <a:close/>
                  <a:moveTo>
                    <a:pt x="3713" y="1"/>
                  </a:moveTo>
                  <a:cubicBezTo>
                    <a:pt x="2826" y="1"/>
                    <a:pt x="2425" y="854"/>
                    <a:pt x="2288" y="1285"/>
                  </a:cubicBezTo>
                  <a:cubicBezTo>
                    <a:pt x="2277" y="1320"/>
                    <a:pt x="2268" y="1351"/>
                    <a:pt x="2262" y="1379"/>
                  </a:cubicBezTo>
                  <a:lnTo>
                    <a:pt x="2176" y="1700"/>
                  </a:lnTo>
                  <a:lnTo>
                    <a:pt x="1879" y="2819"/>
                  </a:lnTo>
                  <a:lnTo>
                    <a:pt x="1767" y="3228"/>
                  </a:lnTo>
                  <a:lnTo>
                    <a:pt x="1468" y="4353"/>
                  </a:lnTo>
                  <a:lnTo>
                    <a:pt x="1358" y="4770"/>
                  </a:lnTo>
                  <a:lnTo>
                    <a:pt x="1062" y="5885"/>
                  </a:lnTo>
                  <a:lnTo>
                    <a:pt x="952" y="6304"/>
                  </a:lnTo>
                  <a:lnTo>
                    <a:pt x="659" y="7399"/>
                  </a:lnTo>
                  <a:lnTo>
                    <a:pt x="547" y="7816"/>
                  </a:lnTo>
                  <a:lnTo>
                    <a:pt x="253" y="8929"/>
                  </a:lnTo>
                  <a:lnTo>
                    <a:pt x="143" y="9348"/>
                  </a:lnTo>
                  <a:lnTo>
                    <a:pt x="35" y="9744"/>
                  </a:lnTo>
                  <a:cubicBezTo>
                    <a:pt x="0" y="9882"/>
                    <a:pt x="48" y="10027"/>
                    <a:pt x="160" y="10115"/>
                  </a:cubicBezTo>
                  <a:cubicBezTo>
                    <a:pt x="424" y="10331"/>
                    <a:pt x="875" y="10775"/>
                    <a:pt x="862" y="11311"/>
                  </a:cubicBezTo>
                  <a:lnTo>
                    <a:pt x="2703" y="11355"/>
                  </a:lnTo>
                  <a:cubicBezTo>
                    <a:pt x="2578" y="10610"/>
                    <a:pt x="2484" y="9814"/>
                    <a:pt x="2798" y="9126"/>
                  </a:cubicBezTo>
                  <a:cubicBezTo>
                    <a:pt x="3075" y="8526"/>
                    <a:pt x="3644" y="8065"/>
                    <a:pt x="3800" y="7423"/>
                  </a:cubicBezTo>
                  <a:cubicBezTo>
                    <a:pt x="3881" y="7085"/>
                    <a:pt x="3840" y="6729"/>
                    <a:pt x="3774" y="6386"/>
                  </a:cubicBezTo>
                  <a:cubicBezTo>
                    <a:pt x="3620" y="5590"/>
                    <a:pt x="3334" y="4823"/>
                    <a:pt x="3222" y="4021"/>
                  </a:cubicBezTo>
                  <a:cubicBezTo>
                    <a:pt x="3145" y="3478"/>
                    <a:pt x="3156" y="2896"/>
                    <a:pt x="3437" y="2425"/>
                  </a:cubicBezTo>
                  <a:cubicBezTo>
                    <a:pt x="3613" y="2129"/>
                    <a:pt x="3886" y="1898"/>
                    <a:pt x="4178" y="1713"/>
                  </a:cubicBezTo>
                  <a:cubicBezTo>
                    <a:pt x="4503" y="1507"/>
                    <a:pt x="4877" y="1348"/>
                    <a:pt x="5262" y="1348"/>
                  </a:cubicBezTo>
                  <a:cubicBezTo>
                    <a:pt x="5270" y="1348"/>
                    <a:pt x="5278" y="1348"/>
                    <a:pt x="5286" y="1348"/>
                  </a:cubicBezTo>
                  <a:cubicBezTo>
                    <a:pt x="5231" y="898"/>
                    <a:pt x="5004" y="342"/>
                    <a:pt x="4255" y="96"/>
                  </a:cubicBezTo>
                  <a:cubicBezTo>
                    <a:pt x="4057" y="30"/>
                    <a:pt x="3877" y="1"/>
                    <a:pt x="37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32"/>
            <p:cNvSpPr/>
            <p:nvPr/>
          </p:nvSpPr>
          <p:spPr>
            <a:xfrm>
              <a:off x="3543575" y="1712375"/>
              <a:ext cx="23700" cy="19775"/>
            </a:xfrm>
            <a:custGeom>
              <a:avLst/>
              <a:gdLst/>
              <a:ahLst/>
              <a:cxnLst/>
              <a:rect l="l" t="t" r="r" b="b"/>
              <a:pathLst>
                <a:path w="948" h="791" extrusionOk="0">
                  <a:moveTo>
                    <a:pt x="431" y="1"/>
                  </a:moveTo>
                  <a:cubicBezTo>
                    <a:pt x="238" y="1"/>
                    <a:pt x="69" y="140"/>
                    <a:pt x="40" y="335"/>
                  </a:cubicBezTo>
                  <a:cubicBezTo>
                    <a:pt x="0" y="592"/>
                    <a:pt x="207" y="791"/>
                    <a:pt x="432" y="791"/>
                  </a:cubicBezTo>
                  <a:cubicBezTo>
                    <a:pt x="510" y="791"/>
                    <a:pt x="591" y="767"/>
                    <a:pt x="664" y="713"/>
                  </a:cubicBezTo>
                  <a:cubicBezTo>
                    <a:pt x="947" y="506"/>
                    <a:pt x="837" y="60"/>
                    <a:pt x="492" y="5"/>
                  </a:cubicBezTo>
                  <a:cubicBezTo>
                    <a:pt x="472" y="2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32"/>
            <p:cNvSpPr/>
            <p:nvPr/>
          </p:nvSpPr>
          <p:spPr>
            <a:xfrm>
              <a:off x="3533475" y="1750675"/>
              <a:ext cx="23125" cy="19775"/>
            </a:xfrm>
            <a:custGeom>
              <a:avLst/>
              <a:gdLst/>
              <a:ahLst/>
              <a:cxnLst/>
              <a:rect l="l" t="t" r="r" b="b"/>
              <a:pathLst>
                <a:path w="925" h="791" extrusionOk="0">
                  <a:moveTo>
                    <a:pt x="401" y="0"/>
                  </a:moveTo>
                  <a:cubicBezTo>
                    <a:pt x="189" y="0"/>
                    <a:pt x="13" y="172"/>
                    <a:pt x="6" y="385"/>
                  </a:cubicBezTo>
                  <a:cubicBezTo>
                    <a:pt x="0" y="627"/>
                    <a:pt x="197" y="790"/>
                    <a:pt x="404" y="790"/>
                  </a:cubicBezTo>
                  <a:cubicBezTo>
                    <a:pt x="497" y="790"/>
                    <a:pt x="593" y="757"/>
                    <a:pt x="672" y="682"/>
                  </a:cubicBezTo>
                  <a:cubicBezTo>
                    <a:pt x="925" y="440"/>
                    <a:pt x="762" y="12"/>
                    <a:pt x="413" y="1"/>
                  </a:cubicBezTo>
                  <a:cubicBezTo>
                    <a:pt x="409" y="1"/>
                    <a:pt x="405" y="0"/>
                    <a:pt x="40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32"/>
            <p:cNvSpPr/>
            <p:nvPr/>
          </p:nvSpPr>
          <p:spPr>
            <a:xfrm>
              <a:off x="3523650" y="1789000"/>
              <a:ext cx="23675" cy="19775"/>
            </a:xfrm>
            <a:custGeom>
              <a:avLst/>
              <a:gdLst/>
              <a:ahLst/>
              <a:cxnLst/>
              <a:rect l="l" t="t" r="r" b="b"/>
              <a:pathLst>
                <a:path w="947" h="791" extrusionOk="0">
                  <a:moveTo>
                    <a:pt x="428" y="1"/>
                  </a:moveTo>
                  <a:cubicBezTo>
                    <a:pt x="238" y="1"/>
                    <a:pt x="71" y="140"/>
                    <a:pt x="41" y="336"/>
                  </a:cubicBezTo>
                  <a:cubicBezTo>
                    <a:pt x="0" y="594"/>
                    <a:pt x="206" y="791"/>
                    <a:pt x="431" y="791"/>
                  </a:cubicBezTo>
                  <a:cubicBezTo>
                    <a:pt x="510" y="791"/>
                    <a:pt x="590" y="767"/>
                    <a:pt x="663" y="714"/>
                  </a:cubicBezTo>
                  <a:cubicBezTo>
                    <a:pt x="946" y="507"/>
                    <a:pt x="839" y="59"/>
                    <a:pt x="492" y="6"/>
                  </a:cubicBezTo>
                  <a:cubicBezTo>
                    <a:pt x="470" y="3"/>
                    <a:pt x="449" y="1"/>
                    <a:pt x="42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32"/>
            <p:cNvSpPr/>
            <p:nvPr/>
          </p:nvSpPr>
          <p:spPr>
            <a:xfrm>
              <a:off x="3265825" y="2796925"/>
              <a:ext cx="233575" cy="398875"/>
            </a:xfrm>
            <a:custGeom>
              <a:avLst/>
              <a:gdLst/>
              <a:ahLst/>
              <a:cxnLst/>
              <a:rect l="l" t="t" r="r" b="b"/>
              <a:pathLst>
                <a:path w="9343" h="15955" extrusionOk="0">
                  <a:moveTo>
                    <a:pt x="3851" y="1"/>
                  </a:moveTo>
                  <a:cubicBezTo>
                    <a:pt x="3822" y="137"/>
                    <a:pt x="3785" y="273"/>
                    <a:pt x="3739" y="407"/>
                  </a:cubicBezTo>
                  <a:cubicBezTo>
                    <a:pt x="2921" y="2779"/>
                    <a:pt x="0" y="7510"/>
                    <a:pt x="1053" y="11134"/>
                  </a:cubicBezTo>
                  <a:cubicBezTo>
                    <a:pt x="2024" y="14475"/>
                    <a:pt x="4987" y="15693"/>
                    <a:pt x="9343" y="15954"/>
                  </a:cubicBezTo>
                  <a:cubicBezTo>
                    <a:pt x="8033" y="15868"/>
                    <a:pt x="6741" y="15488"/>
                    <a:pt x="5530" y="14983"/>
                  </a:cubicBezTo>
                  <a:cubicBezTo>
                    <a:pt x="4589" y="14589"/>
                    <a:pt x="3682" y="14057"/>
                    <a:pt x="3040" y="13271"/>
                  </a:cubicBezTo>
                  <a:cubicBezTo>
                    <a:pt x="2578" y="12699"/>
                    <a:pt x="2273" y="12018"/>
                    <a:pt x="2062" y="11319"/>
                  </a:cubicBezTo>
                  <a:cubicBezTo>
                    <a:pt x="1695" y="10110"/>
                    <a:pt x="1594" y="8836"/>
                    <a:pt x="1761" y="7583"/>
                  </a:cubicBezTo>
                  <a:cubicBezTo>
                    <a:pt x="1996" y="5844"/>
                    <a:pt x="2741" y="4222"/>
                    <a:pt x="3374" y="2583"/>
                  </a:cubicBezTo>
                  <a:cubicBezTo>
                    <a:pt x="3693" y="1754"/>
                    <a:pt x="3987" y="899"/>
                    <a:pt x="4169" y="29"/>
                  </a:cubicBezTo>
                  <a:lnTo>
                    <a:pt x="385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32"/>
            <p:cNvSpPr/>
            <p:nvPr/>
          </p:nvSpPr>
          <p:spPr>
            <a:xfrm>
              <a:off x="3502950" y="1693050"/>
              <a:ext cx="32900" cy="26225"/>
            </a:xfrm>
            <a:custGeom>
              <a:avLst/>
              <a:gdLst/>
              <a:ahLst/>
              <a:cxnLst/>
              <a:rect l="l" t="t" r="r" b="b"/>
              <a:pathLst>
                <a:path w="1316" h="1049" extrusionOk="0">
                  <a:moveTo>
                    <a:pt x="295" y="0"/>
                  </a:moveTo>
                  <a:cubicBezTo>
                    <a:pt x="295" y="0"/>
                    <a:pt x="1" y="365"/>
                    <a:pt x="113" y="943"/>
                  </a:cubicBezTo>
                  <a:lnTo>
                    <a:pt x="607" y="1049"/>
                  </a:lnTo>
                  <a:lnTo>
                    <a:pt x="869" y="761"/>
                  </a:lnTo>
                  <a:lnTo>
                    <a:pt x="1201" y="877"/>
                  </a:lnTo>
                  <a:lnTo>
                    <a:pt x="1287" y="556"/>
                  </a:lnTo>
                  <a:cubicBezTo>
                    <a:pt x="1293" y="528"/>
                    <a:pt x="1304" y="497"/>
                    <a:pt x="1315" y="462"/>
                  </a:cubicBezTo>
                  <a:lnTo>
                    <a:pt x="1282" y="453"/>
                  </a:lnTo>
                  <a:lnTo>
                    <a:pt x="955" y="444"/>
                  </a:lnTo>
                  <a:lnTo>
                    <a:pt x="748" y="1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32"/>
            <p:cNvSpPr/>
            <p:nvPr/>
          </p:nvSpPr>
          <p:spPr>
            <a:xfrm>
              <a:off x="3513575" y="1827550"/>
              <a:ext cx="19850" cy="19750"/>
            </a:xfrm>
            <a:custGeom>
              <a:avLst/>
              <a:gdLst/>
              <a:ahLst/>
              <a:cxnLst/>
              <a:rect l="l" t="t" r="r" b="b"/>
              <a:pathLst>
                <a:path w="794" h="790" extrusionOk="0">
                  <a:moveTo>
                    <a:pt x="396" y="0"/>
                  </a:moveTo>
                  <a:cubicBezTo>
                    <a:pt x="178" y="3"/>
                    <a:pt x="0" y="178"/>
                    <a:pt x="0" y="396"/>
                  </a:cubicBezTo>
                  <a:cubicBezTo>
                    <a:pt x="0" y="614"/>
                    <a:pt x="178" y="789"/>
                    <a:pt x="398" y="789"/>
                  </a:cubicBezTo>
                  <a:cubicBezTo>
                    <a:pt x="615" y="789"/>
                    <a:pt x="793" y="614"/>
                    <a:pt x="793" y="396"/>
                  </a:cubicBezTo>
                  <a:cubicBezTo>
                    <a:pt x="791" y="178"/>
                    <a:pt x="615" y="0"/>
                    <a:pt x="3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32"/>
            <p:cNvSpPr/>
            <p:nvPr/>
          </p:nvSpPr>
          <p:spPr>
            <a:xfrm>
              <a:off x="3501975" y="1864950"/>
              <a:ext cx="23700" cy="19750"/>
            </a:xfrm>
            <a:custGeom>
              <a:avLst/>
              <a:gdLst/>
              <a:ahLst/>
              <a:cxnLst/>
              <a:rect l="l" t="t" r="r" b="b"/>
              <a:pathLst>
                <a:path w="948" h="790" extrusionOk="0">
                  <a:moveTo>
                    <a:pt x="428" y="0"/>
                  </a:moveTo>
                  <a:cubicBezTo>
                    <a:pt x="236" y="0"/>
                    <a:pt x="70" y="139"/>
                    <a:pt x="40" y="335"/>
                  </a:cubicBezTo>
                  <a:cubicBezTo>
                    <a:pt x="1" y="592"/>
                    <a:pt x="208" y="790"/>
                    <a:pt x="433" y="790"/>
                  </a:cubicBezTo>
                  <a:cubicBezTo>
                    <a:pt x="511" y="790"/>
                    <a:pt x="591" y="766"/>
                    <a:pt x="664" y="713"/>
                  </a:cubicBezTo>
                  <a:cubicBezTo>
                    <a:pt x="948" y="507"/>
                    <a:pt x="838" y="58"/>
                    <a:pt x="493" y="5"/>
                  </a:cubicBezTo>
                  <a:cubicBezTo>
                    <a:pt x="471" y="2"/>
                    <a:pt x="449" y="0"/>
                    <a:pt x="42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32"/>
            <p:cNvSpPr/>
            <p:nvPr/>
          </p:nvSpPr>
          <p:spPr>
            <a:xfrm>
              <a:off x="3493850" y="1731625"/>
              <a:ext cx="31725" cy="26275"/>
            </a:xfrm>
            <a:custGeom>
              <a:avLst/>
              <a:gdLst/>
              <a:ahLst/>
              <a:cxnLst/>
              <a:rect l="l" t="t" r="r" b="b"/>
              <a:pathLst>
                <a:path w="1269" h="1051" extrusionOk="0">
                  <a:moveTo>
                    <a:pt x="295" y="0"/>
                  </a:moveTo>
                  <a:cubicBezTo>
                    <a:pt x="295" y="0"/>
                    <a:pt x="0" y="365"/>
                    <a:pt x="112" y="943"/>
                  </a:cubicBezTo>
                  <a:lnTo>
                    <a:pt x="607" y="1051"/>
                  </a:lnTo>
                  <a:lnTo>
                    <a:pt x="868" y="760"/>
                  </a:lnTo>
                  <a:lnTo>
                    <a:pt x="1158" y="864"/>
                  </a:lnTo>
                  <a:lnTo>
                    <a:pt x="1268" y="453"/>
                  </a:lnTo>
                  <a:lnTo>
                    <a:pt x="954" y="444"/>
                  </a:lnTo>
                  <a:lnTo>
                    <a:pt x="747" y="1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32"/>
            <p:cNvSpPr/>
            <p:nvPr/>
          </p:nvSpPr>
          <p:spPr>
            <a:xfrm>
              <a:off x="3483225" y="1768925"/>
              <a:ext cx="32125" cy="26550"/>
            </a:xfrm>
            <a:custGeom>
              <a:avLst/>
              <a:gdLst/>
              <a:ahLst/>
              <a:cxnLst/>
              <a:rect l="l" t="t" r="r" b="b"/>
              <a:pathLst>
                <a:path w="1285" h="1062" extrusionOk="0">
                  <a:moveTo>
                    <a:pt x="309" y="0"/>
                  </a:moveTo>
                  <a:cubicBezTo>
                    <a:pt x="309" y="0"/>
                    <a:pt x="1" y="354"/>
                    <a:pt x="89" y="934"/>
                  </a:cubicBezTo>
                  <a:lnTo>
                    <a:pt x="579" y="1062"/>
                  </a:lnTo>
                  <a:lnTo>
                    <a:pt x="849" y="785"/>
                  </a:lnTo>
                  <a:lnTo>
                    <a:pt x="1174" y="915"/>
                  </a:lnTo>
                  <a:lnTo>
                    <a:pt x="1284" y="495"/>
                  </a:lnTo>
                  <a:lnTo>
                    <a:pt x="1278" y="490"/>
                  </a:lnTo>
                  <a:lnTo>
                    <a:pt x="950" y="471"/>
                  </a:lnTo>
                  <a:lnTo>
                    <a:pt x="763" y="29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32"/>
            <p:cNvSpPr/>
            <p:nvPr/>
          </p:nvSpPr>
          <p:spPr>
            <a:xfrm>
              <a:off x="3491925" y="1903475"/>
              <a:ext cx="19800" cy="19750"/>
            </a:xfrm>
            <a:custGeom>
              <a:avLst/>
              <a:gdLst/>
              <a:ahLst/>
              <a:cxnLst/>
              <a:rect l="l" t="t" r="r" b="b"/>
              <a:pathLst>
                <a:path w="792" h="790" extrusionOk="0">
                  <a:moveTo>
                    <a:pt x="396" y="1"/>
                  </a:moveTo>
                  <a:cubicBezTo>
                    <a:pt x="176" y="3"/>
                    <a:pt x="0" y="179"/>
                    <a:pt x="0" y="396"/>
                  </a:cubicBezTo>
                  <a:cubicBezTo>
                    <a:pt x="0" y="614"/>
                    <a:pt x="178" y="790"/>
                    <a:pt x="396" y="790"/>
                  </a:cubicBezTo>
                  <a:cubicBezTo>
                    <a:pt x="615" y="790"/>
                    <a:pt x="791" y="614"/>
                    <a:pt x="791" y="396"/>
                  </a:cubicBezTo>
                  <a:cubicBezTo>
                    <a:pt x="791" y="179"/>
                    <a:pt x="613" y="1"/>
                    <a:pt x="39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32"/>
            <p:cNvSpPr/>
            <p:nvPr/>
          </p:nvSpPr>
          <p:spPr>
            <a:xfrm>
              <a:off x="3472525" y="1807150"/>
              <a:ext cx="32650" cy="26525"/>
            </a:xfrm>
            <a:custGeom>
              <a:avLst/>
              <a:gdLst/>
              <a:ahLst/>
              <a:cxnLst/>
              <a:rect l="l" t="t" r="r" b="b"/>
              <a:pathLst>
                <a:path w="1306" h="1061" extrusionOk="0">
                  <a:moveTo>
                    <a:pt x="308" y="1"/>
                  </a:moveTo>
                  <a:cubicBezTo>
                    <a:pt x="308" y="1"/>
                    <a:pt x="0" y="355"/>
                    <a:pt x="88" y="935"/>
                  </a:cubicBezTo>
                  <a:lnTo>
                    <a:pt x="578" y="1060"/>
                  </a:lnTo>
                  <a:lnTo>
                    <a:pt x="851" y="783"/>
                  </a:lnTo>
                  <a:lnTo>
                    <a:pt x="1176" y="913"/>
                  </a:lnTo>
                  <a:lnTo>
                    <a:pt x="1194" y="920"/>
                  </a:lnTo>
                  <a:lnTo>
                    <a:pt x="1306" y="500"/>
                  </a:lnTo>
                  <a:lnTo>
                    <a:pt x="1275" y="493"/>
                  </a:lnTo>
                  <a:lnTo>
                    <a:pt x="950" y="471"/>
                  </a:lnTo>
                  <a:lnTo>
                    <a:pt x="761" y="30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32"/>
            <p:cNvSpPr/>
            <p:nvPr/>
          </p:nvSpPr>
          <p:spPr>
            <a:xfrm>
              <a:off x="3461425" y="1845675"/>
              <a:ext cx="33700" cy="26300"/>
            </a:xfrm>
            <a:custGeom>
              <a:avLst/>
              <a:gdLst/>
              <a:ahLst/>
              <a:cxnLst/>
              <a:rect l="l" t="t" r="r" b="b"/>
              <a:pathLst>
                <a:path w="1348" h="1052" extrusionOk="0">
                  <a:moveTo>
                    <a:pt x="293" y="1"/>
                  </a:moveTo>
                  <a:cubicBezTo>
                    <a:pt x="293" y="1"/>
                    <a:pt x="0" y="365"/>
                    <a:pt x="112" y="943"/>
                  </a:cubicBezTo>
                  <a:lnTo>
                    <a:pt x="607" y="1051"/>
                  </a:lnTo>
                  <a:lnTo>
                    <a:pt x="866" y="761"/>
                  </a:lnTo>
                  <a:lnTo>
                    <a:pt x="1196" y="878"/>
                  </a:lnTo>
                  <a:lnTo>
                    <a:pt x="1235" y="888"/>
                  </a:lnTo>
                  <a:lnTo>
                    <a:pt x="1348" y="471"/>
                  </a:lnTo>
                  <a:lnTo>
                    <a:pt x="1279" y="453"/>
                  </a:lnTo>
                  <a:lnTo>
                    <a:pt x="954" y="445"/>
                  </a:lnTo>
                  <a:lnTo>
                    <a:pt x="748" y="12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32"/>
            <p:cNvSpPr/>
            <p:nvPr/>
          </p:nvSpPr>
          <p:spPr>
            <a:xfrm>
              <a:off x="3452300" y="1884250"/>
              <a:ext cx="32600" cy="26275"/>
            </a:xfrm>
            <a:custGeom>
              <a:avLst/>
              <a:gdLst/>
              <a:ahLst/>
              <a:cxnLst/>
              <a:rect l="l" t="t" r="r" b="b"/>
              <a:pathLst>
                <a:path w="1304" h="1051" extrusionOk="0">
                  <a:moveTo>
                    <a:pt x="293" y="0"/>
                  </a:moveTo>
                  <a:cubicBezTo>
                    <a:pt x="293" y="0"/>
                    <a:pt x="1" y="367"/>
                    <a:pt x="113" y="943"/>
                  </a:cubicBezTo>
                  <a:lnTo>
                    <a:pt x="607" y="1051"/>
                  </a:lnTo>
                  <a:lnTo>
                    <a:pt x="866" y="761"/>
                  </a:lnTo>
                  <a:lnTo>
                    <a:pt x="1194" y="877"/>
                  </a:lnTo>
                  <a:lnTo>
                    <a:pt x="1304" y="460"/>
                  </a:lnTo>
                  <a:lnTo>
                    <a:pt x="1280" y="453"/>
                  </a:lnTo>
                  <a:lnTo>
                    <a:pt x="954" y="444"/>
                  </a:lnTo>
                  <a:lnTo>
                    <a:pt x="748" y="11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32"/>
            <p:cNvSpPr/>
            <p:nvPr/>
          </p:nvSpPr>
          <p:spPr>
            <a:xfrm>
              <a:off x="3356375" y="2944600"/>
              <a:ext cx="91875" cy="143325"/>
            </a:xfrm>
            <a:custGeom>
              <a:avLst/>
              <a:gdLst/>
              <a:ahLst/>
              <a:cxnLst/>
              <a:rect l="l" t="t" r="r" b="b"/>
              <a:pathLst>
                <a:path w="3675" h="5733" extrusionOk="0">
                  <a:moveTo>
                    <a:pt x="1070" y="0"/>
                  </a:moveTo>
                  <a:cubicBezTo>
                    <a:pt x="714" y="0"/>
                    <a:pt x="368" y="190"/>
                    <a:pt x="187" y="529"/>
                  </a:cubicBezTo>
                  <a:cubicBezTo>
                    <a:pt x="60" y="770"/>
                    <a:pt x="40" y="1047"/>
                    <a:pt x="51" y="1326"/>
                  </a:cubicBezTo>
                  <a:lnTo>
                    <a:pt x="51" y="1329"/>
                  </a:lnTo>
                  <a:cubicBezTo>
                    <a:pt x="0" y="2478"/>
                    <a:pt x="336" y="3612"/>
                    <a:pt x="1009" y="4546"/>
                  </a:cubicBezTo>
                  <a:cubicBezTo>
                    <a:pt x="1273" y="4911"/>
                    <a:pt x="1589" y="5243"/>
                    <a:pt x="1980" y="5465"/>
                  </a:cubicBezTo>
                  <a:cubicBezTo>
                    <a:pt x="2272" y="5632"/>
                    <a:pt x="2605" y="5733"/>
                    <a:pt x="2938" y="5733"/>
                  </a:cubicBezTo>
                  <a:cubicBezTo>
                    <a:pt x="3053" y="5733"/>
                    <a:pt x="3167" y="5721"/>
                    <a:pt x="3279" y="5696"/>
                  </a:cubicBezTo>
                  <a:cubicBezTo>
                    <a:pt x="3383" y="5674"/>
                    <a:pt x="3488" y="5634"/>
                    <a:pt x="3556" y="5553"/>
                  </a:cubicBezTo>
                  <a:cubicBezTo>
                    <a:pt x="3675" y="5401"/>
                    <a:pt x="3613" y="5184"/>
                    <a:pt x="3536" y="5005"/>
                  </a:cubicBezTo>
                  <a:cubicBezTo>
                    <a:pt x="3268" y="4379"/>
                    <a:pt x="2906" y="3795"/>
                    <a:pt x="2660" y="3162"/>
                  </a:cubicBezTo>
                  <a:cubicBezTo>
                    <a:pt x="2501" y="2753"/>
                    <a:pt x="2389" y="2331"/>
                    <a:pt x="2321" y="1900"/>
                  </a:cubicBezTo>
                  <a:cubicBezTo>
                    <a:pt x="2270" y="1579"/>
                    <a:pt x="2242" y="1254"/>
                    <a:pt x="2147" y="944"/>
                  </a:cubicBezTo>
                  <a:cubicBezTo>
                    <a:pt x="2053" y="636"/>
                    <a:pt x="1881" y="335"/>
                    <a:pt x="1609" y="159"/>
                  </a:cubicBezTo>
                  <a:cubicBezTo>
                    <a:pt x="1442" y="51"/>
                    <a:pt x="1255" y="0"/>
                    <a:pt x="1070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32"/>
            <p:cNvSpPr/>
            <p:nvPr/>
          </p:nvSpPr>
          <p:spPr>
            <a:xfrm>
              <a:off x="3307600" y="2485550"/>
              <a:ext cx="110275" cy="312050"/>
            </a:xfrm>
            <a:custGeom>
              <a:avLst/>
              <a:gdLst/>
              <a:ahLst/>
              <a:cxnLst/>
              <a:rect l="l" t="t" r="r" b="b"/>
              <a:pathLst>
                <a:path w="4411" h="12482" extrusionOk="0">
                  <a:moveTo>
                    <a:pt x="2677" y="0"/>
                  </a:moveTo>
                  <a:cubicBezTo>
                    <a:pt x="1438" y="0"/>
                    <a:pt x="0" y="1666"/>
                    <a:pt x="419" y="4469"/>
                  </a:cubicBezTo>
                  <a:cubicBezTo>
                    <a:pt x="824" y="7179"/>
                    <a:pt x="2663" y="10137"/>
                    <a:pt x="2182" y="12453"/>
                  </a:cubicBezTo>
                  <a:lnTo>
                    <a:pt x="2501" y="12482"/>
                  </a:lnTo>
                  <a:cubicBezTo>
                    <a:pt x="2681" y="11634"/>
                    <a:pt x="2756" y="10774"/>
                    <a:pt x="2646" y="9913"/>
                  </a:cubicBezTo>
                  <a:cubicBezTo>
                    <a:pt x="2452" y="8385"/>
                    <a:pt x="1698" y="6994"/>
                    <a:pt x="1228" y="5526"/>
                  </a:cubicBezTo>
                  <a:cubicBezTo>
                    <a:pt x="758" y="4058"/>
                    <a:pt x="613" y="2326"/>
                    <a:pt x="1534" y="1091"/>
                  </a:cubicBezTo>
                  <a:cubicBezTo>
                    <a:pt x="1758" y="789"/>
                    <a:pt x="2151" y="532"/>
                    <a:pt x="2498" y="532"/>
                  </a:cubicBezTo>
                  <a:cubicBezTo>
                    <a:pt x="2653" y="532"/>
                    <a:pt x="2799" y="584"/>
                    <a:pt x="2916" y="706"/>
                  </a:cubicBezTo>
                  <a:cubicBezTo>
                    <a:pt x="3142" y="944"/>
                    <a:pt x="3114" y="1315"/>
                    <a:pt x="3118" y="1645"/>
                  </a:cubicBezTo>
                  <a:cubicBezTo>
                    <a:pt x="3134" y="2634"/>
                    <a:pt x="3624" y="3607"/>
                    <a:pt x="4411" y="4216"/>
                  </a:cubicBezTo>
                  <a:cubicBezTo>
                    <a:pt x="3180" y="3170"/>
                    <a:pt x="3876" y="71"/>
                    <a:pt x="2762" y="3"/>
                  </a:cubicBezTo>
                  <a:cubicBezTo>
                    <a:pt x="2734" y="1"/>
                    <a:pt x="2705" y="0"/>
                    <a:pt x="267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32"/>
            <p:cNvSpPr/>
            <p:nvPr/>
          </p:nvSpPr>
          <p:spPr>
            <a:xfrm>
              <a:off x="3544600" y="1945625"/>
              <a:ext cx="14150" cy="1008275"/>
            </a:xfrm>
            <a:custGeom>
              <a:avLst/>
              <a:gdLst/>
              <a:ahLst/>
              <a:cxnLst/>
              <a:rect l="l" t="t" r="r" b="b"/>
              <a:pathLst>
                <a:path w="566" h="40331" extrusionOk="0">
                  <a:moveTo>
                    <a:pt x="149" y="0"/>
                  </a:moveTo>
                  <a:cubicBezTo>
                    <a:pt x="132" y="0"/>
                    <a:pt x="119" y="57"/>
                    <a:pt x="119" y="130"/>
                  </a:cubicBezTo>
                  <a:cubicBezTo>
                    <a:pt x="97" y="2602"/>
                    <a:pt x="78" y="5042"/>
                    <a:pt x="157" y="7547"/>
                  </a:cubicBezTo>
                  <a:cubicBezTo>
                    <a:pt x="269" y="11060"/>
                    <a:pt x="337" y="14409"/>
                    <a:pt x="278" y="17917"/>
                  </a:cubicBezTo>
                  <a:cubicBezTo>
                    <a:pt x="216" y="21642"/>
                    <a:pt x="150" y="25152"/>
                    <a:pt x="62" y="28886"/>
                  </a:cubicBezTo>
                  <a:cubicBezTo>
                    <a:pt x="1" y="31497"/>
                    <a:pt x="65" y="33965"/>
                    <a:pt x="137" y="36549"/>
                  </a:cubicBezTo>
                  <a:cubicBezTo>
                    <a:pt x="172" y="37822"/>
                    <a:pt x="207" y="39063"/>
                    <a:pt x="269" y="40310"/>
                  </a:cubicBezTo>
                  <a:cubicBezTo>
                    <a:pt x="271" y="40322"/>
                    <a:pt x="274" y="40331"/>
                    <a:pt x="277" y="40331"/>
                  </a:cubicBezTo>
                  <a:cubicBezTo>
                    <a:pt x="278" y="40331"/>
                    <a:pt x="279" y="40330"/>
                    <a:pt x="280" y="40327"/>
                  </a:cubicBezTo>
                  <a:cubicBezTo>
                    <a:pt x="286" y="40314"/>
                    <a:pt x="289" y="40296"/>
                    <a:pt x="286" y="40281"/>
                  </a:cubicBezTo>
                  <a:cubicBezTo>
                    <a:pt x="144" y="36510"/>
                    <a:pt x="67" y="32767"/>
                    <a:pt x="148" y="28908"/>
                  </a:cubicBezTo>
                  <a:cubicBezTo>
                    <a:pt x="227" y="25191"/>
                    <a:pt x="306" y="21721"/>
                    <a:pt x="405" y="17985"/>
                  </a:cubicBezTo>
                  <a:cubicBezTo>
                    <a:pt x="566" y="11870"/>
                    <a:pt x="141" y="6104"/>
                    <a:pt x="183" y="132"/>
                  </a:cubicBezTo>
                  <a:cubicBezTo>
                    <a:pt x="183" y="62"/>
                    <a:pt x="168" y="3"/>
                    <a:pt x="150" y="0"/>
                  </a:cubicBezTo>
                  <a:cubicBezTo>
                    <a:pt x="150" y="0"/>
                    <a:pt x="150" y="0"/>
                    <a:pt x="14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32"/>
            <p:cNvSpPr/>
            <p:nvPr/>
          </p:nvSpPr>
          <p:spPr>
            <a:xfrm>
              <a:off x="3533950" y="1945725"/>
              <a:ext cx="14150" cy="1008250"/>
            </a:xfrm>
            <a:custGeom>
              <a:avLst/>
              <a:gdLst/>
              <a:ahLst/>
              <a:cxnLst/>
              <a:rect l="l" t="t" r="r" b="b"/>
              <a:pathLst>
                <a:path w="566" h="40330" extrusionOk="0">
                  <a:moveTo>
                    <a:pt x="149" y="1"/>
                  </a:moveTo>
                  <a:cubicBezTo>
                    <a:pt x="132" y="1"/>
                    <a:pt x="119" y="57"/>
                    <a:pt x="119" y="130"/>
                  </a:cubicBezTo>
                  <a:cubicBezTo>
                    <a:pt x="99" y="2603"/>
                    <a:pt x="77" y="5040"/>
                    <a:pt x="159" y="7548"/>
                  </a:cubicBezTo>
                  <a:cubicBezTo>
                    <a:pt x="269" y="11060"/>
                    <a:pt x="339" y="14407"/>
                    <a:pt x="280" y="17917"/>
                  </a:cubicBezTo>
                  <a:cubicBezTo>
                    <a:pt x="218" y="21642"/>
                    <a:pt x="150" y="25150"/>
                    <a:pt x="62" y="28884"/>
                  </a:cubicBezTo>
                  <a:cubicBezTo>
                    <a:pt x="0" y="31495"/>
                    <a:pt x="64" y="33963"/>
                    <a:pt x="137" y="36547"/>
                  </a:cubicBezTo>
                  <a:cubicBezTo>
                    <a:pt x="172" y="37822"/>
                    <a:pt x="209" y="39062"/>
                    <a:pt x="271" y="40310"/>
                  </a:cubicBezTo>
                  <a:cubicBezTo>
                    <a:pt x="272" y="40322"/>
                    <a:pt x="275" y="40330"/>
                    <a:pt x="279" y="40330"/>
                  </a:cubicBezTo>
                  <a:cubicBezTo>
                    <a:pt x="280" y="40330"/>
                    <a:pt x="281" y="40329"/>
                    <a:pt x="282" y="40328"/>
                  </a:cubicBezTo>
                  <a:cubicBezTo>
                    <a:pt x="286" y="40312"/>
                    <a:pt x="288" y="40295"/>
                    <a:pt x="286" y="40279"/>
                  </a:cubicBezTo>
                  <a:cubicBezTo>
                    <a:pt x="145" y="36508"/>
                    <a:pt x="69" y="32765"/>
                    <a:pt x="150" y="28906"/>
                  </a:cubicBezTo>
                  <a:cubicBezTo>
                    <a:pt x="229" y="25189"/>
                    <a:pt x="308" y="21719"/>
                    <a:pt x="405" y="17983"/>
                  </a:cubicBezTo>
                  <a:cubicBezTo>
                    <a:pt x="565" y="11871"/>
                    <a:pt x="143" y="6104"/>
                    <a:pt x="183" y="133"/>
                  </a:cubicBezTo>
                  <a:cubicBezTo>
                    <a:pt x="183" y="62"/>
                    <a:pt x="170" y="3"/>
                    <a:pt x="150" y="1"/>
                  </a:cubicBezTo>
                  <a:cubicBezTo>
                    <a:pt x="150" y="1"/>
                    <a:pt x="149" y="1"/>
                    <a:pt x="14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32"/>
            <p:cNvSpPr/>
            <p:nvPr/>
          </p:nvSpPr>
          <p:spPr>
            <a:xfrm>
              <a:off x="3523350" y="1945775"/>
              <a:ext cx="14150" cy="1008325"/>
            </a:xfrm>
            <a:custGeom>
              <a:avLst/>
              <a:gdLst/>
              <a:ahLst/>
              <a:cxnLst/>
              <a:rect l="l" t="t" r="r" b="b"/>
              <a:pathLst>
                <a:path w="566" h="40333" extrusionOk="0">
                  <a:moveTo>
                    <a:pt x="149" y="1"/>
                  </a:moveTo>
                  <a:cubicBezTo>
                    <a:pt x="132" y="1"/>
                    <a:pt x="119" y="57"/>
                    <a:pt x="119" y="131"/>
                  </a:cubicBezTo>
                  <a:cubicBezTo>
                    <a:pt x="99" y="2605"/>
                    <a:pt x="77" y="5043"/>
                    <a:pt x="156" y="7550"/>
                  </a:cubicBezTo>
                  <a:cubicBezTo>
                    <a:pt x="268" y="11060"/>
                    <a:pt x="336" y="14410"/>
                    <a:pt x="279" y="17919"/>
                  </a:cubicBezTo>
                  <a:cubicBezTo>
                    <a:pt x="216" y="21642"/>
                    <a:pt x="150" y="25152"/>
                    <a:pt x="62" y="28886"/>
                  </a:cubicBezTo>
                  <a:cubicBezTo>
                    <a:pt x="0" y="31497"/>
                    <a:pt x="64" y="33965"/>
                    <a:pt x="136" y="36550"/>
                  </a:cubicBezTo>
                  <a:cubicBezTo>
                    <a:pt x="172" y="37825"/>
                    <a:pt x="209" y="39064"/>
                    <a:pt x="271" y="40312"/>
                  </a:cubicBezTo>
                  <a:cubicBezTo>
                    <a:pt x="272" y="40324"/>
                    <a:pt x="275" y="40332"/>
                    <a:pt x="279" y="40332"/>
                  </a:cubicBezTo>
                  <a:cubicBezTo>
                    <a:pt x="280" y="40332"/>
                    <a:pt x="281" y="40331"/>
                    <a:pt x="282" y="40330"/>
                  </a:cubicBezTo>
                  <a:cubicBezTo>
                    <a:pt x="286" y="40312"/>
                    <a:pt x="288" y="40297"/>
                    <a:pt x="286" y="40279"/>
                  </a:cubicBezTo>
                  <a:cubicBezTo>
                    <a:pt x="143" y="36510"/>
                    <a:pt x="66" y="32767"/>
                    <a:pt x="147" y="28906"/>
                  </a:cubicBezTo>
                  <a:cubicBezTo>
                    <a:pt x="227" y="25192"/>
                    <a:pt x="306" y="21721"/>
                    <a:pt x="405" y="17983"/>
                  </a:cubicBezTo>
                  <a:cubicBezTo>
                    <a:pt x="565" y="11871"/>
                    <a:pt x="141" y="6104"/>
                    <a:pt x="183" y="133"/>
                  </a:cubicBezTo>
                  <a:cubicBezTo>
                    <a:pt x="183" y="62"/>
                    <a:pt x="167" y="3"/>
                    <a:pt x="150" y="1"/>
                  </a:cubicBezTo>
                  <a:cubicBezTo>
                    <a:pt x="149" y="1"/>
                    <a:pt x="149" y="1"/>
                    <a:pt x="14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32"/>
            <p:cNvSpPr/>
            <p:nvPr/>
          </p:nvSpPr>
          <p:spPr>
            <a:xfrm>
              <a:off x="3512750" y="1945900"/>
              <a:ext cx="14125" cy="1008250"/>
            </a:xfrm>
            <a:custGeom>
              <a:avLst/>
              <a:gdLst/>
              <a:ahLst/>
              <a:cxnLst/>
              <a:rect l="l" t="t" r="r" b="b"/>
              <a:pathLst>
                <a:path w="565" h="40330" extrusionOk="0">
                  <a:moveTo>
                    <a:pt x="149" y="0"/>
                  </a:moveTo>
                  <a:cubicBezTo>
                    <a:pt x="131" y="0"/>
                    <a:pt x="117" y="57"/>
                    <a:pt x="117" y="130"/>
                  </a:cubicBezTo>
                  <a:cubicBezTo>
                    <a:pt x="97" y="2602"/>
                    <a:pt x="77" y="5040"/>
                    <a:pt x="156" y="7547"/>
                  </a:cubicBezTo>
                  <a:cubicBezTo>
                    <a:pt x="268" y="11059"/>
                    <a:pt x="336" y="14407"/>
                    <a:pt x="277" y="17917"/>
                  </a:cubicBezTo>
                  <a:cubicBezTo>
                    <a:pt x="215" y="21640"/>
                    <a:pt x="150" y="25149"/>
                    <a:pt x="62" y="28883"/>
                  </a:cubicBezTo>
                  <a:cubicBezTo>
                    <a:pt x="0" y="31494"/>
                    <a:pt x="64" y="33962"/>
                    <a:pt x="134" y="36547"/>
                  </a:cubicBezTo>
                  <a:cubicBezTo>
                    <a:pt x="169" y="37822"/>
                    <a:pt x="207" y="39061"/>
                    <a:pt x="268" y="40310"/>
                  </a:cubicBezTo>
                  <a:cubicBezTo>
                    <a:pt x="270" y="40321"/>
                    <a:pt x="273" y="40329"/>
                    <a:pt x="276" y="40329"/>
                  </a:cubicBezTo>
                  <a:cubicBezTo>
                    <a:pt x="277" y="40329"/>
                    <a:pt x="278" y="40329"/>
                    <a:pt x="279" y="40327"/>
                  </a:cubicBezTo>
                  <a:cubicBezTo>
                    <a:pt x="286" y="40312"/>
                    <a:pt x="286" y="40294"/>
                    <a:pt x="286" y="40279"/>
                  </a:cubicBezTo>
                  <a:cubicBezTo>
                    <a:pt x="143" y="36507"/>
                    <a:pt x="66" y="32765"/>
                    <a:pt x="147" y="28905"/>
                  </a:cubicBezTo>
                  <a:cubicBezTo>
                    <a:pt x="226" y="25189"/>
                    <a:pt x="306" y="21719"/>
                    <a:pt x="402" y="17982"/>
                  </a:cubicBezTo>
                  <a:cubicBezTo>
                    <a:pt x="565" y="11870"/>
                    <a:pt x="141" y="6104"/>
                    <a:pt x="182" y="132"/>
                  </a:cubicBezTo>
                  <a:cubicBezTo>
                    <a:pt x="182" y="62"/>
                    <a:pt x="167" y="0"/>
                    <a:pt x="150" y="0"/>
                  </a:cubicBezTo>
                  <a:cubicBezTo>
                    <a:pt x="149" y="0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2" name="Google Shape;5492;p32"/>
          <p:cNvSpPr/>
          <p:nvPr/>
        </p:nvSpPr>
        <p:spPr>
          <a:xfrm rot="-119521">
            <a:off x="3514736" y="1193221"/>
            <a:ext cx="2114478" cy="510617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3" name="Google Shape;5493;p32"/>
          <p:cNvSpPr txBox="1">
            <a:spLocks noGrp="1"/>
          </p:cNvSpPr>
          <p:nvPr>
            <p:ph type="title"/>
          </p:nvPr>
        </p:nvSpPr>
        <p:spPr>
          <a:xfrm>
            <a:off x="1870325" y="1070673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OBJETIVO GENERAL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494" name="Google Shape;5494;p32"/>
          <p:cNvSpPr txBox="1">
            <a:spLocks noGrp="1"/>
          </p:cNvSpPr>
          <p:nvPr>
            <p:ph type="body" idx="1"/>
          </p:nvPr>
        </p:nvSpPr>
        <p:spPr>
          <a:xfrm>
            <a:off x="2246700" y="2037300"/>
            <a:ext cx="4650600" cy="12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Mejorar la eficiencia del equipo de trabajo para aumentar su productividad.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0" name="Google Shape;7700;p54"/>
          <p:cNvSpPr/>
          <p:nvPr/>
        </p:nvSpPr>
        <p:spPr>
          <a:xfrm rot="-327261">
            <a:off x="792446" y="530555"/>
            <a:ext cx="2209303" cy="548220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1" name="Google Shape;7701;p54"/>
          <p:cNvGrpSpPr/>
          <p:nvPr/>
        </p:nvGrpSpPr>
        <p:grpSpPr>
          <a:xfrm>
            <a:off x="926470" y="1344911"/>
            <a:ext cx="5280246" cy="3060828"/>
            <a:chOff x="1397225" y="1410350"/>
            <a:chExt cx="4786300" cy="2774500"/>
          </a:xfrm>
        </p:grpSpPr>
        <p:grpSp>
          <p:nvGrpSpPr>
            <p:cNvPr id="7702" name="Google Shape;7702;p54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7703" name="Google Shape;7703;p5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7704" name="Google Shape;7704;p5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05" name="Google Shape;7705;p54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7706" name="Google Shape;7706;p5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grpSp>
            <p:nvGrpSpPr>
              <p:cNvPr id="7707" name="Google Shape;7707;p5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708" name="Google Shape;7708;p5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</p:sp>
            <p:sp>
              <p:nvSpPr>
                <p:cNvPr id="7709" name="Google Shape;7709;p5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0" name="Google Shape;7710;p5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14" name="Google Shape;7714;p54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7715" name="Google Shape;7715;p5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7716" name="Google Shape;7716;p5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17" name="Google Shape;7717;p54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7718" name="Google Shape;7718;p5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7719" name="Google Shape;7719;p5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5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5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5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5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24" name="Google Shape;7724;p54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7725" name="Google Shape;7725;p5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5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7727" name="Google Shape;7727;p54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7728" name="Google Shape;7728;p5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5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7730" name="Google Shape;7730;p5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7731" name="Google Shape;7731;p54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7732" name="Google Shape;7732;p5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5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7734" name="Google Shape;7734;p54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7735" name="Google Shape;7735;p5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7736" name="Google Shape;7736;p5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7" name="Google Shape;7737;p54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7738" name="Google Shape;7738;p5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grpSp>
            <p:nvGrpSpPr>
              <p:cNvPr id="7739" name="Google Shape;7739;p5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740" name="Google Shape;7740;p5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1" name="Google Shape;7741;p5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2" name="Google Shape;7742;p54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7743" name="Google Shape;7743;p5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7744" name="Google Shape;7744;p5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45" name="Google Shape;7745;p54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7746" name="Google Shape;7746;p5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7747" name="Google Shape;7747;p5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48" name="Google Shape;7748;p54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7749" name="Google Shape;7749;p5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7750" name="Google Shape;7750;p5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51" name="Google Shape;7751;p54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54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54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54" name="Google Shape;7754;p54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7755" name="Google Shape;7755;p5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5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5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5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5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5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5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5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5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5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5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5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5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5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5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5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71" name="Google Shape;7771;p54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4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54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54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54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4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4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4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4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4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54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54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54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4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4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54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54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4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4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4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54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54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3" name="Google Shape;7793;p54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7794" name="Google Shape;7794;p5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5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96" name="Google Shape;7796;p54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7" name="Google Shape;7797;p54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7798" name="Google Shape;7798;p5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5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5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5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02" name="Google Shape;7802;p54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54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54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54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54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54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54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09" name="Google Shape;7809;p54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7810" name="Google Shape;7810;p5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5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5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5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14" name="Google Shape;7814;p54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4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4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4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4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4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4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4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4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54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54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4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4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54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54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4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4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4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4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4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4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4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54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54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4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4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4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4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4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43" name="Google Shape;7843;p54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7844" name="Google Shape;7844;p5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5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46" name="Google Shape;7846;p54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47" name="Google Shape;7847;p54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7848" name="Google Shape;7848;p5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5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50" name="Google Shape;7850;p54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7851" name="Google Shape;7851;p5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5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3" name="Google Shape;7853;p54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4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4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54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54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4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4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54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1" name="Google Shape;7861;p54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7862" name="Google Shape;7862;p5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5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5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5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66" name="Google Shape;7866;p54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4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4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54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54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4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54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54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74" name="Google Shape;7874;p54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7875" name="Google Shape;7875;p5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5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5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5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79" name="Google Shape;7879;p54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54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54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54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54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54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4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54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54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54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54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54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4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54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54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54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54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54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54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4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54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54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54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4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54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54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54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54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54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54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54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54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4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54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54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54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54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54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54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54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4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54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1" name="Google Shape;7921;p54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7922" name="Google Shape;7922;p5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5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24" name="Google Shape;7924;p54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54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4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54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54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4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54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54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54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54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4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4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4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54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54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54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54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54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54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4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4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4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4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54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54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54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54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54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5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54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54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4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4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4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9" name="Google Shape;7959;p54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IS A MAP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960" name="Google Shape;7960;p54"/>
          <p:cNvSpPr txBox="1">
            <a:spLocks noGrp="1"/>
          </p:cNvSpPr>
          <p:nvPr>
            <p:ph type="subTitle" idx="4294967295"/>
          </p:nvPr>
        </p:nvSpPr>
        <p:spPr>
          <a:xfrm>
            <a:off x="6397625" y="2067675"/>
            <a:ext cx="1640400" cy="11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You can enter here relevant text</a:t>
            </a:r>
            <a:endParaRPr sz="16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65" name="Google Shape;7965;p55"/>
          <p:cNvGrpSpPr/>
          <p:nvPr/>
        </p:nvGrpSpPr>
        <p:grpSpPr>
          <a:xfrm rot="378311">
            <a:off x="-23723" y="2673603"/>
            <a:ext cx="2566971" cy="2501545"/>
            <a:chOff x="2555275" y="3409450"/>
            <a:chExt cx="1224125" cy="1192925"/>
          </a:xfrm>
        </p:grpSpPr>
        <p:sp>
          <p:nvSpPr>
            <p:cNvPr id="7966" name="Google Shape;7966;p55"/>
            <p:cNvSpPr/>
            <p:nvPr/>
          </p:nvSpPr>
          <p:spPr>
            <a:xfrm>
              <a:off x="2713675" y="3409450"/>
              <a:ext cx="1009850" cy="680350"/>
            </a:xfrm>
            <a:custGeom>
              <a:avLst/>
              <a:gdLst/>
              <a:ahLst/>
              <a:cxnLst/>
              <a:rect l="l" t="t" r="r" b="b"/>
              <a:pathLst>
                <a:path w="40394" h="27214" extrusionOk="0">
                  <a:moveTo>
                    <a:pt x="3980" y="1"/>
                  </a:moveTo>
                  <a:cubicBezTo>
                    <a:pt x="3491" y="1"/>
                    <a:pt x="3064" y="363"/>
                    <a:pt x="2992" y="860"/>
                  </a:cubicBezTo>
                  <a:lnTo>
                    <a:pt x="1" y="21908"/>
                  </a:lnTo>
                  <a:lnTo>
                    <a:pt x="983" y="22048"/>
                  </a:lnTo>
                  <a:lnTo>
                    <a:pt x="3741" y="2649"/>
                  </a:lnTo>
                  <a:cubicBezTo>
                    <a:pt x="3808" y="2176"/>
                    <a:pt x="4212" y="1834"/>
                    <a:pt x="4675" y="1834"/>
                  </a:cubicBezTo>
                  <a:cubicBezTo>
                    <a:pt x="4720" y="1834"/>
                    <a:pt x="4766" y="1838"/>
                    <a:pt x="4812" y="1844"/>
                  </a:cubicBezTo>
                  <a:lnTo>
                    <a:pt x="38293" y="6602"/>
                  </a:lnTo>
                  <a:cubicBezTo>
                    <a:pt x="38811" y="6677"/>
                    <a:pt x="39172" y="7156"/>
                    <a:pt x="39097" y="7675"/>
                  </a:cubicBezTo>
                  <a:lnTo>
                    <a:pt x="36341" y="27072"/>
                  </a:lnTo>
                  <a:lnTo>
                    <a:pt x="37323" y="27213"/>
                  </a:lnTo>
                  <a:lnTo>
                    <a:pt x="40315" y="6165"/>
                  </a:lnTo>
                  <a:cubicBezTo>
                    <a:pt x="40394" y="5618"/>
                    <a:pt x="40011" y="5110"/>
                    <a:pt x="39466" y="5033"/>
                  </a:cubicBezTo>
                  <a:lnTo>
                    <a:pt x="4124" y="11"/>
                  </a:lnTo>
                  <a:cubicBezTo>
                    <a:pt x="4076" y="4"/>
                    <a:pt x="4028" y="1"/>
                    <a:pt x="39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5"/>
            <p:cNvSpPr/>
            <p:nvPr/>
          </p:nvSpPr>
          <p:spPr>
            <a:xfrm>
              <a:off x="2815275" y="3420100"/>
              <a:ext cx="883575" cy="125575"/>
            </a:xfrm>
            <a:custGeom>
              <a:avLst/>
              <a:gdLst/>
              <a:ahLst/>
              <a:cxnLst/>
              <a:rect l="l" t="t" r="r" b="b"/>
              <a:pathLst>
                <a:path w="35343" h="5023" extrusionOk="0">
                  <a:moveTo>
                    <a:pt x="1" y="1"/>
                  </a:moveTo>
                  <a:lnTo>
                    <a:pt x="17671" y="2524"/>
                  </a:lnTo>
                  <a:lnTo>
                    <a:pt x="35343" y="5023"/>
                  </a:lnTo>
                  <a:lnTo>
                    <a:pt x="17673" y="25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55"/>
            <p:cNvSpPr/>
            <p:nvPr/>
          </p:nvSpPr>
          <p:spPr>
            <a:xfrm>
              <a:off x="2835375" y="3445150"/>
              <a:ext cx="837175" cy="118975"/>
            </a:xfrm>
            <a:custGeom>
              <a:avLst/>
              <a:gdLst/>
              <a:ahLst/>
              <a:cxnLst/>
              <a:rect l="l" t="t" r="r" b="b"/>
              <a:pathLst>
                <a:path w="33487" h="4759" extrusionOk="0">
                  <a:moveTo>
                    <a:pt x="1" y="1"/>
                  </a:moveTo>
                  <a:lnTo>
                    <a:pt x="16741" y="2392"/>
                  </a:lnTo>
                  <a:lnTo>
                    <a:pt x="33486" y="4759"/>
                  </a:lnTo>
                  <a:lnTo>
                    <a:pt x="25117" y="3561"/>
                  </a:lnTo>
                  <a:lnTo>
                    <a:pt x="16746" y="23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55"/>
            <p:cNvSpPr/>
            <p:nvPr/>
          </p:nvSpPr>
          <p:spPr>
            <a:xfrm>
              <a:off x="2555275" y="3625950"/>
              <a:ext cx="1224125" cy="976425"/>
            </a:xfrm>
            <a:custGeom>
              <a:avLst/>
              <a:gdLst/>
              <a:ahLst/>
              <a:cxnLst/>
              <a:rect l="l" t="t" r="r" b="b"/>
              <a:pathLst>
                <a:path w="48965" h="39057" extrusionOk="0">
                  <a:moveTo>
                    <a:pt x="5634" y="1"/>
                  </a:moveTo>
                  <a:cubicBezTo>
                    <a:pt x="5049" y="1"/>
                    <a:pt x="4540" y="430"/>
                    <a:pt x="4456" y="1024"/>
                  </a:cubicBezTo>
                  <a:lnTo>
                    <a:pt x="93" y="31722"/>
                  </a:lnTo>
                  <a:cubicBezTo>
                    <a:pt x="1" y="32373"/>
                    <a:pt x="453" y="32975"/>
                    <a:pt x="1104" y="33067"/>
                  </a:cubicBezTo>
                  <a:lnTo>
                    <a:pt x="43165" y="39045"/>
                  </a:lnTo>
                  <a:cubicBezTo>
                    <a:pt x="43222" y="39053"/>
                    <a:pt x="43278" y="39057"/>
                    <a:pt x="43333" y="39057"/>
                  </a:cubicBezTo>
                  <a:cubicBezTo>
                    <a:pt x="43916" y="39057"/>
                    <a:pt x="44426" y="38628"/>
                    <a:pt x="44510" y="38034"/>
                  </a:cubicBezTo>
                  <a:lnTo>
                    <a:pt x="48873" y="7338"/>
                  </a:lnTo>
                  <a:cubicBezTo>
                    <a:pt x="48965" y="6685"/>
                    <a:pt x="48512" y="6083"/>
                    <a:pt x="47862" y="5991"/>
                  </a:cubicBezTo>
                  <a:lnTo>
                    <a:pt x="5803" y="13"/>
                  </a:lnTo>
                  <a:cubicBezTo>
                    <a:pt x="5746" y="5"/>
                    <a:pt x="5689" y="1"/>
                    <a:pt x="56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55"/>
            <p:cNvSpPr/>
            <p:nvPr/>
          </p:nvSpPr>
          <p:spPr>
            <a:xfrm>
              <a:off x="2577700" y="4119150"/>
              <a:ext cx="1112600" cy="462250"/>
            </a:xfrm>
            <a:custGeom>
              <a:avLst/>
              <a:gdLst/>
              <a:ahLst/>
              <a:cxnLst/>
              <a:rect l="l" t="t" r="r" b="b"/>
              <a:pathLst>
                <a:path w="44504" h="18490" extrusionOk="0">
                  <a:moveTo>
                    <a:pt x="1748" y="1"/>
                  </a:moveTo>
                  <a:lnTo>
                    <a:pt x="27" y="12113"/>
                  </a:lnTo>
                  <a:cubicBezTo>
                    <a:pt x="0" y="12304"/>
                    <a:pt x="132" y="12480"/>
                    <a:pt x="323" y="12508"/>
                  </a:cubicBezTo>
                  <a:lnTo>
                    <a:pt x="42387" y="18486"/>
                  </a:lnTo>
                  <a:cubicBezTo>
                    <a:pt x="42403" y="18489"/>
                    <a:pt x="42419" y="18490"/>
                    <a:pt x="42435" y="18490"/>
                  </a:cubicBezTo>
                  <a:cubicBezTo>
                    <a:pt x="42606" y="18490"/>
                    <a:pt x="42756" y="18362"/>
                    <a:pt x="42782" y="18187"/>
                  </a:cubicBezTo>
                  <a:lnTo>
                    <a:pt x="44503" y="6078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55"/>
            <p:cNvSpPr/>
            <p:nvPr/>
          </p:nvSpPr>
          <p:spPr>
            <a:xfrm>
              <a:off x="2601700" y="4133575"/>
              <a:ext cx="369850" cy="253425"/>
            </a:xfrm>
            <a:custGeom>
              <a:avLst/>
              <a:gdLst/>
              <a:ahLst/>
              <a:cxnLst/>
              <a:rect l="l" t="t" r="r" b="b"/>
              <a:pathLst>
                <a:path w="14794" h="10137" extrusionOk="0">
                  <a:moveTo>
                    <a:pt x="1804" y="1"/>
                  </a:moveTo>
                  <a:cubicBezTo>
                    <a:pt x="1423" y="1"/>
                    <a:pt x="1090" y="280"/>
                    <a:pt x="1036" y="668"/>
                  </a:cubicBezTo>
                  <a:lnTo>
                    <a:pt x="60" y="7525"/>
                  </a:lnTo>
                  <a:cubicBezTo>
                    <a:pt x="1" y="7949"/>
                    <a:pt x="295" y="8340"/>
                    <a:pt x="719" y="8400"/>
                  </a:cubicBezTo>
                  <a:lnTo>
                    <a:pt x="12882" y="10129"/>
                  </a:lnTo>
                  <a:cubicBezTo>
                    <a:pt x="12918" y="10134"/>
                    <a:pt x="12955" y="10137"/>
                    <a:pt x="12991" y="10137"/>
                  </a:cubicBezTo>
                  <a:cubicBezTo>
                    <a:pt x="13371" y="10137"/>
                    <a:pt x="13705" y="9857"/>
                    <a:pt x="13759" y="9470"/>
                  </a:cubicBezTo>
                  <a:lnTo>
                    <a:pt x="14732" y="2613"/>
                  </a:lnTo>
                  <a:cubicBezTo>
                    <a:pt x="14794" y="2189"/>
                    <a:pt x="14497" y="1795"/>
                    <a:pt x="14073" y="1736"/>
                  </a:cubicBezTo>
                  <a:lnTo>
                    <a:pt x="1913" y="8"/>
                  </a:lnTo>
                  <a:cubicBezTo>
                    <a:pt x="1876" y="3"/>
                    <a:pt x="1840" y="1"/>
                    <a:pt x="180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55"/>
            <p:cNvSpPr/>
            <p:nvPr/>
          </p:nvSpPr>
          <p:spPr>
            <a:xfrm>
              <a:off x="2601700" y="4133575"/>
              <a:ext cx="369850" cy="253425"/>
            </a:xfrm>
            <a:custGeom>
              <a:avLst/>
              <a:gdLst/>
              <a:ahLst/>
              <a:cxnLst/>
              <a:rect l="l" t="t" r="r" b="b"/>
              <a:pathLst>
                <a:path w="14794" h="10137" extrusionOk="0">
                  <a:moveTo>
                    <a:pt x="1804" y="421"/>
                  </a:moveTo>
                  <a:cubicBezTo>
                    <a:pt x="1821" y="421"/>
                    <a:pt x="1837" y="422"/>
                    <a:pt x="1854" y="424"/>
                  </a:cubicBezTo>
                  <a:lnTo>
                    <a:pt x="14014" y="2153"/>
                  </a:lnTo>
                  <a:cubicBezTo>
                    <a:pt x="14209" y="2180"/>
                    <a:pt x="14343" y="2360"/>
                    <a:pt x="14317" y="2553"/>
                  </a:cubicBezTo>
                  <a:lnTo>
                    <a:pt x="13343" y="9411"/>
                  </a:lnTo>
                  <a:cubicBezTo>
                    <a:pt x="13317" y="9588"/>
                    <a:pt x="13164" y="9717"/>
                    <a:pt x="12989" y="9717"/>
                  </a:cubicBezTo>
                  <a:cubicBezTo>
                    <a:pt x="12973" y="9717"/>
                    <a:pt x="12957" y="9716"/>
                    <a:pt x="12941" y="9714"/>
                  </a:cubicBezTo>
                  <a:lnTo>
                    <a:pt x="779" y="7984"/>
                  </a:lnTo>
                  <a:cubicBezTo>
                    <a:pt x="585" y="7956"/>
                    <a:pt x="449" y="7778"/>
                    <a:pt x="476" y="7584"/>
                  </a:cubicBezTo>
                  <a:lnTo>
                    <a:pt x="1451" y="727"/>
                  </a:lnTo>
                  <a:cubicBezTo>
                    <a:pt x="1475" y="548"/>
                    <a:pt x="1629" y="421"/>
                    <a:pt x="1804" y="421"/>
                  </a:cubicBezTo>
                  <a:close/>
                  <a:moveTo>
                    <a:pt x="1804" y="1"/>
                  </a:moveTo>
                  <a:cubicBezTo>
                    <a:pt x="1423" y="1"/>
                    <a:pt x="1090" y="280"/>
                    <a:pt x="1036" y="668"/>
                  </a:cubicBezTo>
                  <a:lnTo>
                    <a:pt x="60" y="7525"/>
                  </a:lnTo>
                  <a:cubicBezTo>
                    <a:pt x="1" y="7949"/>
                    <a:pt x="295" y="8340"/>
                    <a:pt x="719" y="8400"/>
                  </a:cubicBezTo>
                  <a:lnTo>
                    <a:pt x="12882" y="10129"/>
                  </a:lnTo>
                  <a:cubicBezTo>
                    <a:pt x="12918" y="10134"/>
                    <a:pt x="12955" y="10137"/>
                    <a:pt x="12991" y="10137"/>
                  </a:cubicBezTo>
                  <a:cubicBezTo>
                    <a:pt x="13371" y="10137"/>
                    <a:pt x="13705" y="9857"/>
                    <a:pt x="13759" y="9470"/>
                  </a:cubicBezTo>
                  <a:lnTo>
                    <a:pt x="14732" y="2613"/>
                  </a:lnTo>
                  <a:cubicBezTo>
                    <a:pt x="14794" y="2189"/>
                    <a:pt x="14497" y="1795"/>
                    <a:pt x="14073" y="1736"/>
                  </a:cubicBezTo>
                  <a:lnTo>
                    <a:pt x="1913" y="8"/>
                  </a:lnTo>
                  <a:cubicBezTo>
                    <a:pt x="1876" y="3"/>
                    <a:pt x="1840" y="1"/>
                    <a:pt x="180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55"/>
            <p:cNvSpPr/>
            <p:nvPr/>
          </p:nvSpPr>
          <p:spPr>
            <a:xfrm>
              <a:off x="3306600" y="4231750"/>
              <a:ext cx="371600" cy="257825"/>
            </a:xfrm>
            <a:custGeom>
              <a:avLst/>
              <a:gdLst/>
              <a:ahLst/>
              <a:cxnLst/>
              <a:rect l="l" t="t" r="r" b="b"/>
              <a:pathLst>
                <a:path w="14864" h="10313" extrusionOk="0">
                  <a:moveTo>
                    <a:pt x="1260" y="1"/>
                  </a:moveTo>
                  <a:cubicBezTo>
                    <a:pt x="1218" y="1"/>
                    <a:pt x="1182" y="34"/>
                    <a:pt x="1176" y="77"/>
                  </a:cubicBezTo>
                  <a:lnTo>
                    <a:pt x="9" y="8292"/>
                  </a:lnTo>
                  <a:cubicBezTo>
                    <a:pt x="0" y="8341"/>
                    <a:pt x="35" y="8385"/>
                    <a:pt x="84" y="8393"/>
                  </a:cubicBezTo>
                  <a:lnTo>
                    <a:pt x="13589" y="10312"/>
                  </a:lnTo>
                  <a:cubicBezTo>
                    <a:pt x="13593" y="10313"/>
                    <a:pt x="13597" y="10313"/>
                    <a:pt x="13601" y="10313"/>
                  </a:cubicBezTo>
                  <a:cubicBezTo>
                    <a:pt x="13644" y="10313"/>
                    <a:pt x="13682" y="10282"/>
                    <a:pt x="13688" y="10237"/>
                  </a:cubicBezTo>
                  <a:lnTo>
                    <a:pt x="14857" y="2022"/>
                  </a:lnTo>
                  <a:cubicBezTo>
                    <a:pt x="14864" y="1971"/>
                    <a:pt x="14831" y="1928"/>
                    <a:pt x="14782" y="1921"/>
                  </a:cubicBezTo>
                  <a:lnTo>
                    <a:pt x="1275" y="2"/>
                  </a:lnTo>
                  <a:cubicBezTo>
                    <a:pt x="1270" y="1"/>
                    <a:pt x="1265" y="1"/>
                    <a:pt x="126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5"/>
            <p:cNvSpPr/>
            <p:nvPr/>
          </p:nvSpPr>
          <p:spPr>
            <a:xfrm>
              <a:off x="3307750" y="4233900"/>
              <a:ext cx="369400" cy="253375"/>
            </a:xfrm>
            <a:custGeom>
              <a:avLst/>
              <a:gdLst/>
              <a:ahLst/>
              <a:cxnLst/>
              <a:rect l="l" t="t" r="r" b="b"/>
              <a:pathLst>
                <a:path w="14776" h="10135" extrusionOk="0">
                  <a:moveTo>
                    <a:pt x="1802" y="422"/>
                  </a:moveTo>
                  <a:cubicBezTo>
                    <a:pt x="1818" y="422"/>
                    <a:pt x="1836" y="424"/>
                    <a:pt x="1853" y="426"/>
                  </a:cubicBezTo>
                  <a:lnTo>
                    <a:pt x="14000" y="2151"/>
                  </a:lnTo>
                  <a:cubicBezTo>
                    <a:pt x="14193" y="2180"/>
                    <a:pt x="14330" y="2358"/>
                    <a:pt x="14303" y="2554"/>
                  </a:cubicBezTo>
                  <a:lnTo>
                    <a:pt x="13327" y="9411"/>
                  </a:lnTo>
                  <a:cubicBezTo>
                    <a:pt x="13303" y="9587"/>
                    <a:pt x="13152" y="9716"/>
                    <a:pt x="12979" y="9716"/>
                  </a:cubicBezTo>
                  <a:cubicBezTo>
                    <a:pt x="12962" y="9716"/>
                    <a:pt x="12945" y="9714"/>
                    <a:pt x="12927" y="9712"/>
                  </a:cubicBezTo>
                  <a:lnTo>
                    <a:pt x="780" y="7986"/>
                  </a:lnTo>
                  <a:cubicBezTo>
                    <a:pt x="585" y="7958"/>
                    <a:pt x="451" y="7780"/>
                    <a:pt x="477" y="7584"/>
                  </a:cubicBezTo>
                  <a:lnTo>
                    <a:pt x="1453" y="727"/>
                  </a:lnTo>
                  <a:cubicBezTo>
                    <a:pt x="1477" y="551"/>
                    <a:pt x="1629" y="422"/>
                    <a:pt x="1802" y="422"/>
                  </a:cubicBezTo>
                  <a:close/>
                  <a:moveTo>
                    <a:pt x="1803" y="1"/>
                  </a:moveTo>
                  <a:cubicBezTo>
                    <a:pt x="1423" y="1"/>
                    <a:pt x="1090" y="280"/>
                    <a:pt x="1035" y="668"/>
                  </a:cubicBezTo>
                  <a:lnTo>
                    <a:pt x="62" y="7525"/>
                  </a:lnTo>
                  <a:cubicBezTo>
                    <a:pt x="0" y="7949"/>
                    <a:pt x="295" y="8340"/>
                    <a:pt x="719" y="8402"/>
                  </a:cubicBezTo>
                  <a:lnTo>
                    <a:pt x="12866" y="10127"/>
                  </a:lnTo>
                  <a:cubicBezTo>
                    <a:pt x="12903" y="10132"/>
                    <a:pt x="12939" y="10135"/>
                    <a:pt x="12975" y="10135"/>
                  </a:cubicBezTo>
                  <a:cubicBezTo>
                    <a:pt x="13355" y="10135"/>
                    <a:pt x="13687" y="9856"/>
                    <a:pt x="13743" y="9470"/>
                  </a:cubicBezTo>
                  <a:lnTo>
                    <a:pt x="14716" y="2613"/>
                  </a:lnTo>
                  <a:cubicBezTo>
                    <a:pt x="14776" y="2189"/>
                    <a:pt x="14481" y="1795"/>
                    <a:pt x="14059" y="1736"/>
                  </a:cubicBezTo>
                  <a:lnTo>
                    <a:pt x="1912" y="9"/>
                  </a:lnTo>
                  <a:cubicBezTo>
                    <a:pt x="1876" y="3"/>
                    <a:pt x="1839" y="1"/>
                    <a:pt x="18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55"/>
            <p:cNvSpPr/>
            <p:nvPr/>
          </p:nvSpPr>
          <p:spPr>
            <a:xfrm>
              <a:off x="2566500" y="3636450"/>
              <a:ext cx="1201700" cy="955450"/>
            </a:xfrm>
            <a:custGeom>
              <a:avLst/>
              <a:gdLst/>
              <a:ahLst/>
              <a:cxnLst/>
              <a:rect l="l" t="t" r="r" b="b"/>
              <a:pathLst>
                <a:path w="48068" h="38218" extrusionOk="0">
                  <a:moveTo>
                    <a:pt x="5185" y="420"/>
                  </a:moveTo>
                  <a:cubicBezTo>
                    <a:pt x="5201" y="420"/>
                    <a:pt x="5217" y="421"/>
                    <a:pt x="5233" y="423"/>
                  </a:cubicBezTo>
                  <a:lnTo>
                    <a:pt x="47296" y="6401"/>
                  </a:lnTo>
                  <a:cubicBezTo>
                    <a:pt x="47487" y="6430"/>
                    <a:pt x="47619" y="6608"/>
                    <a:pt x="47593" y="6799"/>
                  </a:cubicBezTo>
                  <a:lnTo>
                    <a:pt x="43230" y="37495"/>
                  </a:lnTo>
                  <a:cubicBezTo>
                    <a:pt x="43204" y="37670"/>
                    <a:pt x="43054" y="37798"/>
                    <a:pt x="42883" y="37798"/>
                  </a:cubicBezTo>
                  <a:cubicBezTo>
                    <a:pt x="42867" y="37798"/>
                    <a:pt x="42851" y="37797"/>
                    <a:pt x="42835" y="37794"/>
                  </a:cubicBezTo>
                  <a:lnTo>
                    <a:pt x="771" y="31816"/>
                  </a:lnTo>
                  <a:cubicBezTo>
                    <a:pt x="580" y="31788"/>
                    <a:pt x="448" y="31610"/>
                    <a:pt x="475" y="31419"/>
                  </a:cubicBezTo>
                  <a:lnTo>
                    <a:pt x="4837" y="722"/>
                  </a:lnTo>
                  <a:cubicBezTo>
                    <a:pt x="4861" y="547"/>
                    <a:pt x="5013" y="420"/>
                    <a:pt x="5185" y="420"/>
                  </a:cubicBezTo>
                  <a:close/>
                  <a:moveTo>
                    <a:pt x="5184" y="0"/>
                  </a:moveTo>
                  <a:cubicBezTo>
                    <a:pt x="4806" y="0"/>
                    <a:pt x="4476" y="279"/>
                    <a:pt x="4422" y="663"/>
                  </a:cubicBezTo>
                  <a:lnTo>
                    <a:pt x="59" y="31361"/>
                  </a:lnTo>
                  <a:cubicBezTo>
                    <a:pt x="0" y="31781"/>
                    <a:pt x="292" y="32170"/>
                    <a:pt x="712" y="32232"/>
                  </a:cubicBezTo>
                  <a:lnTo>
                    <a:pt x="42775" y="38210"/>
                  </a:lnTo>
                  <a:cubicBezTo>
                    <a:pt x="42812" y="38215"/>
                    <a:pt x="42848" y="38217"/>
                    <a:pt x="42884" y="38217"/>
                  </a:cubicBezTo>
                  <a:cubicBezTo>
                    <a:pt x="43260" y="38217"/>
                    <a:pt x="43591" y="37940"/>
                    <a:pt x="43646" y="37555"/>
                  </a:cubicBezTo>
                  <a:lnTo>
                    <a:pt x="48008" y="6859"/>
                  </a:lnTo>
                  <a:cubicBezTo>
                    <a:pt x="48068" y="6437"/>
                    <a:pt x="47775" y="6048"/>
                    <a:pt x="47355" y="5986"/>
                  </a:cubicBezTo>
                  <a:lnTo>
                    <a:pt x="5292" y="8"/>
                  </a:lnTo>
                  <a:cubicBezTo>
                    <a:pt x="5256" y="3"/>
                    <a:pt x="5220" y="0"/>
                    <a:pt x="518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55"/>
            <p:cNvSpPr/>
            <p:nvPr/>
          </p:nvSpPr>
          <p:spPr>
            <a:xfrm>
              <a:off x="3171325" y="3693925"/>
              <a:ext cx="526275" cy="507100"/>
            </a:xfrm>
            <a:custGeom>
              <a:avLst/>
              <a:gdLst/>
              <a:ahLst/>
              <a:cxnLst/>
              <a:rect l="l" t="t" r="r" b="b"/>
              <a:pathLst>
                <a:path w="21051" h="20284" extrusionOk="0">
                  <a:moveTo>
                    <a:pt x="10529" y="2461"/>
                  </a:moveTo>
                  <a:cubicBezTo>
                    <a:pt x="13590" y="2461"/>
                    <a:pt x="16452" y="4303"/>
                    <a:pt x="17648" y="7269"/>
                  </a:cubicBezTo>
                  <a:cubicBezTo>
                    <a:pt x="17782" y="7603"/>
                    <a:pt x="17537" y="7964"/>
                    <a:pt x="17181" y="7964"/>
                  </a:cubicBezTo>
                  <a:cubicBezTo>
                    <a:pt x="17175" y="7964"/>
                    <a:pt x="17170" y="7964"/>
                    <a:pt x="17165" y="7964"/>
                  </a:cubicBezTo>
                  <a:lnTo>
                    <a:pt x="11077" y="9089"/>
                  </a:lnTo>
                  <a:lnTo>
                    <a:pt x="8165" y="3568"/>
                  </a:lnTo>
                  <a:cubicBezTo>
                    <a:pt x="8055" y="3436"/>
                    <a:pt x="8020" y="3256"/>
                    <a:pt x="8073" y="3094"/>
                  </a:cubicBezTo>
                  <a:cubicBezTo>
                    <a:pt x="8121" y="2931"/>
                    <a:pt x="8248" y="2806"/>
                    <a:pt x="8411" y="2760"/>
                  </a:cubicBezTo>
                  <a:cubicBezTo>
                    <a:pt x="9116" y="2558"/>
                    <a:pt x="9827" y="2461"/>
                    <a:pt x="10529" y="2461"/>
                  </a:cubicBezTo>
                  <a:close/>
                  <a:moveTo>
                    <a:pt x="10522" y="9746"/>
                  </a:moveTo>
                  <a:cubicBezTo>
                    <a:pt x="10542" y="9746"/>
                    <a:pt x="10562" y="9748"/>
                    <a:pt x="10582" y="9751"/>
                  </a:cubicBezTo>
                  <a:cubicBezTo>
                    <a:pt x="10800" y="9781"/>
                    <a:pt x="10949" y="9981"/>
                    <a:pt x="10919" y="10199"/>
                  </a:cubicBezTo>
                  <a:cubicBezTo>
                    <a:pt x="10889" y="10414"/>
                    <a:pt x="10708" y="10541"/>
                    <a:pt x="10524" y="10541"/>
                  </a:cubicBezTo>
                  <a:cubicBezTo>
                    <a:pt x="10408" y="10541"/>
                    <a:pt x="10291" y="10491"/>
                    <a:pt x="10209" y="10381"/>
                  </a:cubicBezTo>
                  <a:cubicBezTo>
                    <a:pt x="10010" y="10114"/>
                    <a:pt x="10207" y="9746"/>
                    <a:pt x="10522" y="9746"/>
                  </a:cubicBezTo>
                  <a:close/>
                  <a:moveTo>
                    <a:pt x="4977" y="5070"/>
                  </a:moveTo>
                  <a:cubicBezTo>
                    <a:pt x="4998" y="5070"/>
                    <a:pt x="5019" y="5071"/>
                    <a:pt x="5040" y="5074"/>
                  </a:cubicBezTo>
                  <a:lnTo>
                    <a:pt x="5057" y="5076"/>
                  </a:lnTo>
                  <a:cubicBezTo>
                    <a:pt x="5222" y="5098"/>
                    <a:pt x="5365" y="5199"/>
                    <a:pt x="5440" y="5349"/>
                  </a:cubicBezTo>
                  <a:lnTo>
                    <a:pt x="9312" y="10230"/>
                  </a:lnTo>
                  <a:lnTo>
                    <a:pt x="6147" y="15588"/>
                  </a:lnTo>
                  <a:cubicBezTo>
                    <a:pt x="6092" y="15751"/>
                    <a:pt x="5956" y="15874"/>
                    <a:pt x="5791" y="15915"/>
                  </a:cubicBezTo>
                  <a:cubicBezTo>
                    <a:pt x="5750" y="15926"/>
                    <a:pt x="5709" y="15931"/>
                    <a:pt x="5667" y="15931"/>
                  </a:cubicBezTo>
                  <a:cubicBezTo>
                    <a:pt x="5543" y="15931"/>
                    <a:pt x="5422" y="15885"/>
                    <a:pt x="5327" y="15799"/>
                  </a:cubicBezTo>
                  <a:cubicBezTo>
                    <a:pt x="2835" y="13509"/>
                    <a:pt x="2134" y="9915"/>
                    <a:pt x="3585" y="6856"/>
                  </a:cubicBezTo>
                  <a:cubicBezTo>
                    <a:pt x="3857" y="6278"/>
                    <a:pt x="4202" y="5738"/>
                    <a:pt x="4609" y="5245"/>
                  </a:cubicBezTo>
                  <a:cubicBezTo>
                    <a:pt x="4699" y="5134"/>
                    <a:pt x="4836" y="5070"/>
                    <a:pt x="4977" y="5070"/>
                  </a:cubicBezTo>
                  <a:close/>
                  <a:moveTo>
                    <a:pt x="11233" y="11102"/>
                  </a:moveTo>
                  <a:lnTo>
                    <a:pt x="17435" y="11208"/>
                  </a:lnTo>
                  <a:cubicBezTo>
                    <a:pt x="17468" y="11202"/>
                    <a:pt x="17500" y="11199"/>
                    <a:pt x="17532" y="11199"/>
                  </a:cubicBezTo>
                  <a:cubicBezTo>
                    <a:pt x="17849" y="11199"/>
                    <a:pt x="18098" y="11495"/>
                    <a:pt x="18024" y="11819"/>
                  </a:cubicBezTo>
                  <a:lnTo>
                    <a:pt x="18024" y="11821"/>
                  </a:lnTo>
                  <a:cubicBezTo>
                    <a:pt x="17899" y="12377"/>
                    <a:pt x="17712" y="12918"/>
                    <a:pt x="17468" y="13432"/>
                  </a:cubicBezTo>
                  <a:cubicBezTo>
                    <a:pt x="16179" y="16154"/>
                    <a:pt x="13487" y="17827"/>
                    <a:pt x="10551" y="17827"/>
                  </a:cubicBezTo>
                  <a:cubicBezTo>
                    <a:pt x="10187" y="17827"/>
                    <a:pt x="9820" y="17801"/>
                    <a:pt x="9451" y="17748"/>
                  </a:cubicBezTo>
                  <a:cubicBezTo>
                    <a:pt x="9279" y="17731"/>
                    <a:pt x="9132" y="17621"/>
                    <a:pt x="9062" y="17465"/>
                  </a:cubicBezTo>
                  <a:cubicBezTo>
                    <a:pt x="8987" y="17309"/>
                    <a:pt x="8998" y="17129"/>
                    <a:pt x="9090" y="16981"/>
                  </a:cubicBezTo>
                  <a:lnTo>
                    <a:pt x="11233" y="11102"/>
                  </a:lnTo>
                  <a:close/>
                  <a:moveTo>
                    <a:pt x="10525" y="1"/>
                  </a:moveTo>
                  <a:cubicBezTo>
                    <a:pt x="6154" y="1"/>
                    <a:pt x="2134" y="2856"/>
                    <a:pt x="822" y="7201"/>
                  </a:cubicBezTo>
                  <a:cubicBezTo>
                    <a:pt x="0" y="9918"/>
                    <a:pt x="328" y="12764"/>
                    <a:pt x="1745" y="15216"/>
                  </a:cubicBezTo>
                  <a:cubicBezTo>
                    <a:pt x="3160" y="17667"/>
                    <a:pt x="5464" y="19375"/>
                    <a:pt x="8226" y="20019"/>
                  </a:cubicBezTo>
                  <a:cubicBezTo>
                    <a:pt x="8521" y="20089"/>
                    <a:pt x="8813" y="20144"/>
                    <a:pt x="9108" y="20183"/>
                  </a:cubicBezTo>
                  <a:cubicBezTo>
                    <a:pt x="9582" y="20251"/>
                    <a:pt x="10056" y="20284"/>
                    <a:pt x="10526" y="20284"/>
                  </a:cubicBezTo>
                  <a:cubicBezTo>
                    <a:pt x="14897" y="20284"/>
                    <a:pt x="18917" y="17429"/>
                    <a:pt x="20231" y="13085"/>
                  </a:cubicBezTo>
                  <a:cubicBezTo>
                    <a:pt x="21050" y="10368"/>
                    <a:pt x="20723" y="7522"/>
                    <a:pt x="19308" y="5072"/>
                  </a:cubicBezTo>
                  <a:cubicBezTo>
                    <a:pt x="17890" y="2619"/>
                    <a:pt x="15589" y="913"/>
                    <a:pt x="12826" y="267"/>
                  </a:cubicBezTo>
                  <a:cubicBezTo>
                    <a:pt x="12057" y="87"/>
                    <a:pt x="11286" y="1"/>
                    <a:pt x="1052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5"/>
            <p:cNvSpPr/>
            <p:nvPr/>
          </p:nvSpPr>
          <p:spPr>
            <a:xfrm>
              <a:off x="3190975" y="3704275"/>
              <a:ext cx="453925" cy="486400"/>
            </a:xfrm>
            <a:custGeom>
              <a:avLst/>
              <a:gdLst/>
              <a:ahLst/>
              <a:cxnLst/>
              <a:rect l="l" t="t" r="r" b="b"/>
              <a:pathLst>
                <a:path w="18157" h="19456" extrusionOk="0">
                  <a:moveTo>
                    <a:pt x="9766" y="0"/>
                  </a:moveTo>
                  <a:cubicBezTo>
                    <a:pt x="9298" y="0"/>
                    <a:pt x="8832" y="33"/>
                    <a:pt x="8370" y="99"/>
                  </a:cubicBezTo>
                  <a:cubicBezTo>
                    <a:pt x="7414" y="236"/>
                    <a:pt x="6484" y="515"/>
                    <a:pt x="5610" y="924"/>
                  </a:cubicBezTo>
                  <a:lnTo>
                    <a:pt x="5287" y="1082"/>
                  </a:lnTo>
                  <a:lnTo>
                    <a:pt x="4968" y="1255"/>
                  </a:lnTo>
                  <a:cubicBezTo>
                    <a:pt x="4941" y="1271"/>
                    <a:pt x="4915" y="1284"/>
                    <a:pt x="4889" y="1299"/>
                  </a:cubicBezTo>
                  <a:lnTo>
                    <a:pt x="4812" y="1346"/>
                  </a:lnTo>
                  <a:lnTo>
                    <a:pt x="4658" y="1438"/>
                  </a:lnTo>
                  <a:cubicBezTo>
                    <a:pt x="4605" y="1471"/>
                    <a:pt x="4552" y="1499"/>
                    <a:pt x="4502" y="1532"/>
                  </a:cubicBezTo>
                  <a:lnTo>
                    <a:pt x="4352" y="1633"/>
                  </a:lnTo>
                  <a:cubicBezTo>
                    <a:pt x="3950" y="1899"/>
                    <a:pt x="3568" y="2194"/>
                    <a:pt x="3212" y="2519"/>
                  </a:cubicBezTo>
                  <a:cubicBezTo>
                    <a:pt x="1770" y="3820"/>
                    <a:pt x="753" y="5526"/>
                    <a:pt x="289" y="7411"/>
                  </a:cubicBezTo>
                  <a:cubicBezTo>
                    <a:pt x="238" y="7647"/>
                    <a:pt x="179" y="7880"/>
                    <a:pt x="144" y="8119"/>
                  </a:cubicBezTo>
                  <a:lnTo>
                    <a:pt x="113" y="8297"/>
                  </a:lnTo>
                  <a:lnTo>
                    <a:pt x="100" y="8387"/>
                  </a:lnTo>
                  <a:lnTo>
                    <a:pt x="89" y="8475"/>
                  </a:lnTo>
                  <a:lnTo>
                    <a:pt x="47" y="8836"/>
                  </a:lnTo>
                  <a:cubicBezTo>
                    <a:pt x="43" y="8864"/>
                    <a:pt x="40" y="8895"/>
                    <a:pt x="38" y="8926"/>
                  </a:cubicBezTo>
                  <a:lnTo>
                    <a:pt x="34" y="9016"/>
                  </a:lnTo>
                  <a:lnTo>
                    <a:pt x="21" y="9196"/>
                  </a:lnTo>
                  <a:lnTo>
                    <a:pt x="10" y="9376"/>
                  </a:lnTo>
                  <a:lnTo>
                    <a:pt x="7" y="9556"/>
                  </a:lnTo>
                  <a:lnTo>
                    <a:pt x="5" y="9737"/>
                  </a:lnTo>
                  <a:cubicBezTo>
                    <a:pt x="5" y="9798"/>
                    <a:pt x="1" y="9858"/>
                    <a:pt x="5" y="9919"/>
                  </a:cubicBezTo>
                  <a:lnTo>
                    <a:pt x="18" y="10279"/>
                  </a:lnTo>
                  <a:cubicBezTo>
                    <a:pt x="21" y="10310"/>
                    <a:pt x="21" y="10339"/>
                    <a:pt x="23" y="10370"/>
                  </a:cubicBezTo>
                  <a:lnTo>
                    <a:pt x="32" y="10460"/>
                  </a:lnTo>
                  <a:lnTo>
                    <a:pt x="47" y="10640"/>
                  </a:lnTo>
                  <a:lnTo>
                    <a:pt x="62" y="10820"/>
                  </a:lnTo>
                  <a:cubicBezTo>
                    <a:pt x="69" y="10879"/>
                    <a:pt x="80" y="10939"/>
                    <a:pt x="87" y="10998"/>
                  </a:cubicBezTo>
                  <a:cubicBezTo>
                    <a:pt x="104" y="11117"/>
                    <a:pt x="120" y="11238"/>
                    <a:pt x="139" y="11356"/>
                  </a:cubicBezTo>
                  <a:lnTo>
                    <a:pt x="207" y="11710"/>
                  </a:lnTo>
                  <a:lnTo>
                    <a:pt x="225" y="11800"/>
                  </a:lnTo>
                  <a:cubicBezTo>
                    <a:pt x="232" y="11829"/>
                    <a:pt x="240" y="11857"/>
                    <a:pt x="247" y="11888"/>
                  </a:cubicBezTo>
                  <a:lnTo>
                    <a:pt x="291" y="12062"/>
                  </a:lnTo>
                  <a:cubicBezTo>
                    <a:pt x="320" y="12181"/>
                    <a:pt x="346" y="12297"/>
                    <a:pt x="383" y="12411"/>
                  </a:cubicBezTo>
                  <a:lnTo>
                    <a:pt x="489" y="12759"/>
                  </a:lnTo>
                  <a:lnTo>
                    <a:pt x="612" y="13097"/>
                  </a:lnTo>
                  <a:lnTo>
                    <a:pt x="643" y="13183"/>
                  </a:lnTo>
                  <a:cubicBezTo>
                    <a:pt x="651" y="13211"/>
                    <a:pt x="662" y="13240"/>
                    <a:pt x="673" y="13266"/>
                  </a:cubicBezTo>
                  <a:lnTo>
                    <a:pt x="744" y="13433"/>
                  </a:lnTo>
                  <a:lnTo>
                    <a:pt x="814" y="13600"/>
                  </a:lnTo>
                  <a:lnTo>
                    <a:pt x="849" y="13684"/>
                  </a:lnTo>
                  <a:cubicBezTo>
                    <a:pt x="860" y="13710"/>
                    <a:pt x="876" y="13739"/>
                    <a:pt x="889" y="13765"/>
                  </a:cubicBezTo>
                  <a:lnTo>
                    <a:pt x="1045" y="14090"/>
                  </a:lnTo>
                  <a:cubicBezTo>
                    <a:pt x="1069" y="14145"/>
                    <a:pt x="1100" y="14198"/>
                    <a:pt x="1128" y="14251"/>
                  </a:cubicBezTo>
                  <a:lnTo>
                    <a:pt x="1214" y="14409"/>
                  </a:lnTo>
                  <a:lnTo>
                    <a:pt x="1302" y="14570"/>
                  </a:lnTo>
                  <a:cubicBezTo>
                    <a:pt x="1331" y="14622"/>
                    <a:pt x="1364" y="14671"/>
                    <a:pt x="1394" y="14723"/>
                  </a:cubicBezTo>
                  <a:lnTo>
                    <a:pt x="1583" y="15031"/>
                  </a:lnTo>
                  <a:lnTo>
                    <a:pt x="1788" y="15330"/>
                  </a:lnTo>
                  <a:lnTo>
                    <a:pt x="1838" y="15405"/>
                  </a:lnTo>
                  <a:lnTo>
                    <a:pt x="1865" y="15442"/>
                  </a:lnTo>
                  <a:lnTo>
                    <a:pt x="1891" y="15477"/>
                  </a:lnTo>
                  <a:lnTo>
                    <a:pt x="2001" y="15622"/>
                  </a:lnTo>
                  <a:lnTo>
                    <a:pt x="2111" y="15765"/>
                  </a:lnTo>
                  <a:lnTo>
                    <a:pt x="2166" y="15838"/>
                  </a:lnTo>
                  <a:lnTo>
                    <a:pt x="2225" y="15906"/>
                  </a:lnTo>
                  <a:lnTo>
                    <a:pt x="2458" y="16180"/>
                  </a:lnTo>
                  <a:cubicBezTo>
                    <a:pt x="2495" y="16229"/>
                    <a:pt x="2539" y="16271"/>
                    <a:pt x="2579" y="16315"/>
                  </a:cubicBezTo>
                  <a:lnTo>
                    <a:pt x="2702" y="16446"/>
                  </a:lnTo>
                  <a:lnTo>
                    <a:pt x="2827" y="16578"/>
                  </a:lnTo>
                  <a:lnTo>
                    <a:pt x="2957" y="16704"/>
                  </a:lnTo>
                  <a:cubicBezTo>
                    <a:pt x="3300" y="17042"/>
                    <a:pt x="3671" y="17352"/>
                    <a:pt x="4062" y="17631"/>
                  </a:cubicBezTo>
                  <a:cubicBezTo>
                    <a:pt x="4161" y="17701"/>
                    <a:pt x="4260" y="17772"/>
                    <a:pt x="4359" y="17838"/>
                  </a:cubicBezTo>
                  <a:lnTo>
                    <a:pt x="4665" y="18031"/>
                  </a:lnTo>
                  <a:cubicBezTo>
                    <a:pt x="4766" y="18097"/>
                    <a:pt x="4871" y="18154"/>
                    <a:pt x="4977" y="18211"/>
                  </a:cubicBezTo>
                  <a:cubicBezTo>
                    <a:pt x="5082" y="18271"/>
                    <a:pt x="5185" y="18332"/>
                    <a:pt x="5295" y="18383"/>
                  </a:cubicBezTo>
                  <a:lnTo>
                    <a:pt x="5621" y="18543"/>
                  </a:lnTo>
                  <a:cubicBezTo>
                    <a:pt x="5730" y="18591"/>
                    <a:pt x="5843" y="18638"/>
                    <a:pt x="5952" y="18686"/>
                  </a:cubicBezTo>
                  <a:cubicBezTo>
                    <a:pt x="6007" y="18710"/>
                    <a:pt x="6062" y="18734"/>
                    <a:pt x="6117" y="18756"/>
                  </a:cubicBezTo>
                  <a:lnTo>
                    <a:pt x="6287" y="18820"/>
                  </a:lnTo>
                  <a:lnTo>
                    <a:pt x="6456" y="18882"/>
                  </a:lnTo>
                  <a:cubicBezTo>
                    <a:pt x="6513" y="18904"/>
                    <a:pt x="6570" y="18925"/>
                    <a:pt x="6627" y="18941"/>
                  </a:cubicBezTo>
                  <a:lnTo>
                    <a:pt x="6972" y="19051"/>
                  </a:lnTo>
                  <a:cubicBezTo>
                    <a:pt x="7001" y="19060"/>
                    <a:pt x="7029" y="19071"/>
                    <a:pt x="7058" y="19077"/>
                  </a:cubicBezTo>
                  <a:lnTo>
                    <a:pt x="7146" y="19101"/>
                  </a:lnTo>
                  <a:lnTo>
                    <a:pt x="7319" y="19145"/>
                  </a:lnTo>
                  <a:cubicBezTo>
                    <a:pt x="7552" y="19209"/>
                    <a:pt x="7788" y="19260"/>
                    <a:pt x="8025" y="19304"/>
                  </a:cubicBezTo>
                  <a:cubicBezTo>
                    <a:pt x="8144" y="19323"/>
                    <a:pt x="8265" y="19343"/>
                    <a:pt x="8383" y="19361"/>
                  </a:cubicBezTo>
                  <a:lnTo>
                    <a:pt x="8741" y="19402"/>
                  </a:lnTo>
                  <a:cubicBezTo>
                    <a:pt x="8801" y="19411"/>
                    <a:pt x="8862" y="19416"/>
                    <a:pt x="8922" y="19420"/>
                  </a:cubicBezTo>
                  <a:lnTo>
                    <a:pt x="9102" y="19433"/>
                  </a:lnTo>
                  <a:lnTo>
                    <a:pt x="9192" y="19440"/>
                  </a:lnTo>
                  <a:cubicBezTo>
                    <a:pt x="9221" y="19442"/>
                    <a:pt x="9251" y="19444"/>
                    <a:pt x="9282" y="19444"/>
                  </a:cubicBezTo>
                  <a:lnTo>
                    <a:pt x="9462" y="19449"/>
                  </a:lnTo>
                  <a:lnTo>
                    <a:pt x="9643" y="19455"/>
                  </a:lnTo>
                  <a:cubicBezTo>
                    <a:pt x="9704" y="19455"/>
                    <a:pt x="9763" y="19453"/>
                    <a:pt x="9823" y="19453"/>
                  </a:cubicBezTo>
                  <a:lnTo>
                    <a:pt x="10005" y="19449"/>
                  </a:lnTo>
                  <a:lnTo>
                    <a:pt x="10095" y="19449"/>
                  </a:lnTo>
                  <a:lnTo>
                    <a:pt x="10185" y="19442"/>
                  </a:lnTo>
                  <a:cubicBezTo>
                    <a:pt x="10304" y="19435"/>
                    <a:pt x="10425" y="19429"/>
                    <a:pt x="10546" y="19420"/>
                  </a:cubicBezTo>
                  <a:lnTo>
                    <a:pt x="10904" y="19383"/>
                  </a:lnTo>
                  <a:cubicBezTo>
                    <a:pt x="11383" y="19321"/>
                    <a:pt x="11856" y="19227"/>
                    <a:pt x="12319" y="19099"/>
                  </a:cubicBezTo>
                  <a:lnTo>
                    <a:pt x="12493" y="19049"/>
                  </a:lnTo>
                  <a:cubicBezTo>
                    <a:pt x="12550" y="19031"/>
                    <a:pt x="12610" y="19018"/>
                    <a:pt x="12667" y="18996"/>
                  </a:cubicBezTo>
                  <a:lnTo>
                    <a:pt x="13010" y="18882"/>
                  </a:lnTo>
                  <a:lnTo>
                    <a:pt x="13346" y="18752"/>
                  </a:lnTo>
                  <a:cubicBezTo>
                    <a:pt x="13374" y="18741"/>
                    <a:pt x="13403" y="18730"/>
                    <a:pt x="13429" y="18719"/>
                  </a:cubicBezTo>
                  <a:lnTo>
                    <a:pt x="13513" y="18684"/>
                  </a:lnTo>
                  <a:lnTo>
                    <a:pt x="13678" y="18611"/>
                  </a:lnTo>
                  <a:cubicBezTo>
                    <a:pt x="14117" y="18413"/>
                    <a:pt x="14541" y="18187"/>
                    <a:pt x="14950" y="17930"/>
                  </a:cubicBezTo>
                  <a:lnTo>
                    <a:pt x="14950" y="17930"/>
                  </a:lnTo>
                  <a:cubicBezTo>
                    <a:pt x="14541" y="18185"/>
                    <a:pt x="14115" y="18413"/>
                    <a:pt x="13675" y="18609"/>
                  </a:cubicBezTo>
                  <a:lnTo>
                    <a:pt x="13511" y="18679"/>
                  </a:lnTo>
                  <a:lnTo>
                    <a:pt x="13429" y="18717"/>
                  </a:lnTo>
                  <a:cubicBezTo>
                    <a:pt x="13401" y="18728"/>
                    <a:pt x="13372" y="18739"/>
                    <a:pt x="13344" y="18750"/>
                  </a:cubicBezTo>
                  <a:lnTo>
                    <a:pt x="13007" y="18877"/>
                  </a:lnTo>
                  <a:lnTo>
                    <a:pt x="12664" y="18991"/>
                  </a:lnTo>
                  <a:cubicBezTo>
                    <a:pt x="12607" y="19011"/>
                    <a:pt x="12550" y="19027"/>
                    <a:pt x="12491" y="19044"/>
                  </a:cubicBezTo>
                  <a:lnTo>
                    <a:pt x="12317" y="19093"/>
                  </a:lnTo>
                  <a:cubicBezTo>
                    <a:pt x="11853" y="19220"/>
                    <a:pt x="11381" y="19315"/>
                    <a:pt x="10904" y="19374"/>
                  </a:cubicBezTo>
                  <a:lnTo>
                    <a:pt x="10544" y="19411"/>
                  </a:lnTo>
                  <a:cubicBezTo>
                    <a:pt x="10425" y="19420"/>
                    <a:pt x="10304" y="19424"/>
                    <a:pt x="10183" y="19433"/>
                  </a:cubicBezTo>
                  <a:lnTo>
                    <a:pt x="10093" y="19438"/>
                  </a:lnTo>
                  <a:lnTo>
                    <a:pt x="10003" y="19440"/>
                  </a:lnTo>
                  <a:lnTo>
                    <a:pt x="9823" y="19442"/>
                  </a:lnTo>
                  <a:cubicBezTo>
                    <a:pt x="9783" y="19442"/>
                    <a:pt x="9744" y="19443"/>
                    <a:pt x="9703" y="19443"/>
                  </a:cubicBezTo>
                  <a:cubicBezTo>
                    <a:pt x="9683" y="19443"/>
                    <a:pt x="9663" y="19443"/>
                    <a:pt x="9643" y="19442"/>
                  </a:cubicBezTo>
                  <a:lnTo>
                    <a:pt x="9462" y="19438"/>
                  </a:lnTo>
                  <a:lnTo>
                    <a:pt x="9282" y="19431"/>
                  </a:lnTo>
                  <a:cubicBezTo>
                    <a:pt x="9254" y="19431"/>
                    <a:pt x="9223" y="19429"/>
                    <a:pt x="9192" y="19427"/>
                  </a:cubicBezTo>
                  <a:lnTo>
                    <a:pt x="9102" y="19420"/>
                  </a:lnTo>
                  <a:lnTo>
                    <a:pt x="8922" y="19407"/>
                  </a:lnTo>
                  <a:cubicBezTo>
                    <a:pt x="8862" y="19402"/>
                    <a:pt x="8803" y="19398"/>
                    <a:pt x="8744" y="19391"/>
                  </a:cubicBezTo>
                  <a:lnTo>
                    <a:pt x="8385" y="19347"/>
                  </a:lnTo>
                  <a:cubicBezTo>
                    <a:pt x="8267" y="19330"/>
                    <a:pt x="8148" y="19312"/>
                    <a:pt x="8029" y="19290"/>
                  </a:cubicBezTo>
                  <a:cubicBezTo>
                    <a:pt x="7792" y="19246"/>
                    <a:pt x="7557" y="19196"/>
                    <a:pt x="7324" y="19132"/>
                  </a:cubicBezTo>
                  <a:lnTo>
                    <a:pt x="7150" y="19088"/>
                  </a:lnTo>
                  <a:lnTo>
                    <a:pt x="7062" y="19064"/>
                  </a:lnTo>
                  <a:cubicBezTo>
                    <a:pt x="7034" y="19055"/>
                    <a:pt x="7005" y="19046"/>
                    <a:pt x="6977" y="19038"/>
                  </a:cubicBezTo>
                  <a:lnTo>
                    <a:pt x="6632" y="18928"/>
                  </a:lnTo>
                  <a:cubicBezTo>
                    <a:pt x="6574" y="18910"/>
                    <a:pt x="6519" y="18888"/>
                    <a:pt x="6462" y="18868"/>
                  </a:cubicBezTo>
                  <a:lnTo>
                    <a:pt x="6293" y="18805"/>
                  </a:lnTo>
                  <a:lnTo>
                    <a:pt x="6124" y="18741"/>
                  </a:lnTo>
                  <a:cubicBezTo>
                    <a:pt x="6069" y="18721"/>
                    <a:pt x="6014" y="18695"/>
                    <a:pt x="5959" y="18673"/>
                  </a:cubicBezTo>
                  <a:cubicBezTo>
                    <a:pt x="5847" y="18624"/>
                    <a:pt x="5737" y="18578"/>
                    <a:pt x="5627" y="18528"/>
                  </a:cubicBezTo>
                  <a:lnTo>
                    <a:pt x="5304" y="18367"/>
                  </a:lnTo>
                  <a:cubicBezTo>
                    <a:pt x="5194" y="18317"/>
                    <a:pt x="5091" y="18257"/>
                    <a:pt x="4988" y="18198"/>
                  </a:cubicBezTo>
                  <a:cubicBezTo>
                    <a:pt x="4882" y="18139"/>
                    <a:pt x="4774" y="18084"/>
                    <a:pt x="4676" y="18016"/>
                  </a:cubicBezTo>
                  <a:lnTo>
                    <a:pt x="4370" y="17824"/>
                  </a:lnTo>
                  <a:cubicBezTo>
                    <a:pt x="4269" y="17756"/>
                    <a:pt x="4172" y="17686"/>
                    <a:pt x="4073" y="17618"/>
                  </a:cubicBezTo>
                  <a:cubicBezTo>
                    <a:pt x="3682" y="17337"/>
                    <a:pt x="3313" y="17027"/>
                    <a:pt x="2970" y="16690"/>
                  </a:cubicBezTo>
                  <a:lnTo>
                    <a:pt x="2840" y="16565"/>
                  </a:lnTo>
                  <a:lnTo>
                    <a:pt x="2717" y="16433"/>
                  </a:lnTo>
                  <a:lnTo>
                    <a:pt x="2594" y="16301"/>
                  </a:lnTo>
                  <a:cubicBezTo>
                    <a:pt x="2553" y="16257"/>
                    <a:pt x="2511" y="16216"/>
                    <a:pt x="2471" y="16167"/>
                  </a:cubicBezTo>
                  <a:lnTo>
                    <a:pt x="2240" y="15893"/>
                  </a:lnTo>
                  <a:lnTo>
                    <a:pt x="2181" y="15824"/>
                  </a:lnTo>
                  <a:lnTo>
                    <a:pt x="2126" y="15752"/>
                  </a:lnTo>
                  <a:lnTo>
                    <a:pt x="2016" y="15609"/>
                  </a:lnTo>
                  <a:lnTo>
                    <a:pt x="1906" y="15466"/>
                  </a:lnTo>
                  <a:lnTo>
                    <a:pt x="1880" y="15429"/>
                  </a:lnTo>
                  <a:lnTo>
                    <a:pt x="1854" y="15391"/>
                  </a:lnTo>
                  <a:lnTo>
                    <a:pt x="1803" y="15319"/>
                  </a:lnTo>
                  <a:lnTo>
                    <a:pt x="1599" y="15020"/>
                  </a:lnTo>
                  <a:lnTo>
                    <a:pt x="1412" y="14712"/>
                  </a:lnTo>
                  <a:cubicBezTo>
                    <a:pt x="1381" y="14662"/>
                    <a:pt x="1346" y="14611"/>
                    <a:pt x="1317" y="14559"/>
                  </a:cubicBezTo>
                  <a:lnTo>
                    <a:pt x="1232" y="14400"/>
                  </a:lnTo>
                  <a:lnTo>
                    <a:pt x="1146" y="14240"/>
                  </a:lnTo>
                  <a:cubicBezTo>
                    <a:pt x="1117" y="14187"/>
                    <a:pt x="1089" y="14137"/>
                    <a:pt x="1062" y="14082"/>
                  </a:cubicBezTo>
                  <a:lnTo>
                    <a:pt x="906" y="13756"/>
                  </a:lnTo>
                  <a:cubicBezTo>
                    <a:pt x="893" y="13728"/>
                    <a:pt x="880" y="13701"/>
                    <a:pt x="869" y="13673"/>
                  </a:cubicBezTo>
                  <a:lnTo>
                    <a:pt x="834" y="13592"/>
                  </a:lnTo>
                  <a:lnTo>
                    <a:pt x="764" y="13424"/>
                  </a:lnTo>
                  <a:lnTo>
                    <a:pt x="693" y="13257"/>
                  </a:lnTo>
                  <a:cubicBezTo>
                    <a:pt x="682" y="13231"/>
                    <a:pt x="671" y="13200"/>
                    <a:pt x="662" y="13174"/>
                  </a:cubicBezTo>
                  <a:lnTo>
                    <a:pt x="632" y="13088"/>
                  </a:lnTo>
                  <a:lnTo>
                    <a:pt x="509" y="12750"/>
                  </a:lnTo>
                  <a:lnTo>
                    <a:pt x="405" y="12405"/>
                  </a:lnTo>
                  <a:cubicBezTo>
                    <a:pt x="368" y="12290"/>
                    <a:pt x="342" y="12172"/>
                    <a:pt x="313" y="12055"/>
                  </a:cubicBezTo>
                  <a:lnTo>
                    <a:pt x="269" y="11882"/>
                  </a:lnTo>
                  <a:cubicBezTo>
                    <a:pt x="262" y="11851"/>
                    <a:pt x="254" y="11822"/>
                    <a:pt x="247" y="11794"/>
                  </a:cubicBezTo>
                  <a:lnTo>
                    <a:pt x="229" y="11704"/>
                  </a:lnTo>
                  <a:lnTo>
                    <a:pt x="161" y="11350"/>
                  </a:lnTo>
                  <a:cubicBezTo>
                    <a:pt x="142" y="11231"/>
                    <a:pt x="128" y="11112"/>
                    <a:pt x="111" y="10994"/>
                  </a:cubicBezTo>
                  <a:cubicBezTo>
                    <a:pt x="102" y="10934"/>
                    <a:pt x="91" y="10875"/>
                    <a:pt x="87" y="10816"/>
                  </a:cubicBezTo>
                  <a:lnTo>
                    <a:pt x="71" y="10636"/>
                  </a:lnTo>
                  <a:lnTo>
                    <a:pt x="54" y="10455"/>
                  </a:lnTo>
                  <a:lnTo>
                    <a:pt x="47" y="10365"/>
                  </a:lnTo>
                  <a:cubicBezTo>
                    <a:pt x="43" y="10337"/>
                    <a:pt x="43" y="10306"/>
                    <a:pt x="43" y="10275"/>
                  </a:cubicBezTo>
                  <a:lnTo>
                    <a:pt x="29" y="9915"/>
                  </a:lnTo>
                  <a:cubicBezTo>
                    <a:pt x="25" y="9855"/>
                    <a:pt x="29" y="9796"/>
                    <a:pt x="29" y="9734"/>
                  </a:cubicBezTo>
                  <a:lnTo>
                    <a:pt x="32" y="9554"/>
                  </a:lnTo>
                  <a:lnTo>
                    <a:pt x="34" y="9374"/>
                  </a:lnTo>
                  <a:lnTo>
                    <a:pt x="45" y="9194"/>
                  </a:lnTo>
                  <a:lnTo>
                    <a:pt x="58" y="9014"/>
                  </a:lnTo>
                  <a:lnTo>
                    <a:pt x="62" y="8926"/>
                  </a:lnTo>
                  <a:cubicBezTo>
                    <a:pt x="65" y="8895"/>
                    <a:pt x="67" y="8864"/>
                    <a:pt x="71" y="8836"/>
                  </a:cubicBezTo>
                  <a:lnTo>
                    <a:pt x="113" y="8477"/>
                  </a:lnTo>
                  <a:lnTo>
                    <a:pt x="124" y="8387"/>
                  </a:lnTo>
                  <a:lnTo>
                    <a:pt x="139" y="8299"/>
                  </a:lnTo>
                  <a:lnTo>
                    <a:pt x="168" y="8121"/>
                  </a:lnTo>
                  <a:cubicBezTo>
                    <a:pt x="203" y="7882"/>
                    <a:pt x="262" y="7651"/>
                    <a:pt x="313" y="7416"/>
                  </a:cubicBezTo>
                  <a:cubicBezTo>
                    <a:pt x="775" y="5532"/>
                    <a:pt x="1790" y="3833"/>
                    <a:pt x="3225" y="2532"/>
                  </a:cubicBezTo>
                  <a:cubicBezTo>
                    <a:pt x="3581" y="2209"/>
                    <a:pt x="3961" y="1913"/>
                    <a:pt x="4363" y="1649"/>
                  </a:cubicBezTo>
                  <a:lnTo>
                    <a:pt x="4513" y="1548"/>
                  </a:lnTo>
                  <a:cubicBezTo>
                    <a:pt x="4563" y="1515"/>
                    <a:pt x="4616" y="1484"/>
                    <a:pt x="4667" y="1453"/>
                  </a:cubicBezTo>
                  <a:lnTo>
                    <a:pt x="4821" y="1361"/>
                  </a:lnTo>
                  <a:lnTo>
                    <a:pt x="4898" y="1313"/>
                  </a:lnTo>
                  <a:cubicBezTo>
                    <a:pt x="4924" y="1297"/>
                    <a:pt x="4950" y="1284"/>
                    <a:pt x="4977" y="1271"/>
                  </a:cubicBezTo>
                  <a:lnTo>
                    <a:pt x="5295" y="1097"/>
                  </a:lnTo>
                  <a:lnTo>
                    <a:pt x="5618" y="939"/>
                  </a:lnTo>
                  <a:cubicBezTo>
                    <a:pt x="6491" y="528"/>
                    <a:pt x="7418" y="251"/>
                    <a:pt x="8372" y="115"/>
                  </a:cubicBezTo>
                  <a:cubicBezTo>
                    <a:pt x="8835" y="49"/>
                    <a:pt x="9302" y="14"/>
                    <a:pt x="9769" y="14"/>
                  </a:cubicBezTo>
                  <a:cubicBezTo>
                    <a:pt x="9783" y="14"/>
                    <a:pt x="9798" y="14"/>
                    <a:pt x="9812" y="14"/>
                  </a:cubicBezTo>
                  <a:lnTo>
                    <a:pt x="10172" y="25"/>
                  </a:lnTo>
                  <a:cubicBezTo>
                    <a:pt x="10232" y="25"/>
                    <a:pt x="10291" y="29"/>
                    <a:pt x="10352" y="33"/>
                  </a:cubicBezTo>
                  <a:lnTo>
                    <a:pt x="10533" y="47"/>
                  </a:lnTo>
                  <a:lnTo>
                    <a:pt x="10621" y="53"/>
                  </a:lnTo>
                  <a:cubicBezTo>
                    <a:pt x="10651" y="55"/>
                    <a:pt x="10682" y="58"/>
                    <a:pt x="10711" y="62"/>
                  </a:cubicBezTo>
                  <a:lnTo>
                    <a:pt x="10891" y="84"/>
                  </a:lnTo>
                  <a:lnTo>
                    <a:pt x="11069" y="106"/>
                  </a:lnTo>
                  <a:cubicBezTo>
                    <a:pt x="11128" y="113"/>
                    <a:pt x="11190" y="121"/>
                    <a:pt x="11249" y="130"/>
                  </a:cubicBezTo>
                  <a:cubicBezTo>
                    <a:pt x="11486" y="170"/>
                    <a:pt x="11722" y="216"/>
                    <a:pt x="11957" y="271"/>
                  </a:cubicBezTo>
                  <a:lnTo>
                    <a:pt x="12306" y="361"/>
                  </a:lnTo>
                  <a:lnTo>
                    <a:pt x="12392" y="383"/>
                  </a:lnTo>
                  <a:lnTo>
                    <a:pt x="12436" y="394"/>
                  </a:lnTo>
                  <a:lnTo>
                    <a:pt x="12480" y="409"/>
                  </a:lnTo>
                  <a:lnTo>
                    <a:pt x="12651" y="464"/>
                  </a:lnTo>
                  <a:lnTo>
                    <a:pt x="12823" y="519"/>
                  </a:lnTo>
                  <a:lnTo>
                    <a:pt x="12911" y="546"/>
                  </a:lnTo>
                  <a:cubicBezTo>
                    <a:pt x="12937" y="557"/>
                    <a:pt x="12968" y="565"/>
                    <a:pt x="12994" y="576"/>
                  </a:cubicBezTo>
                  <a:lnTo>
                    <a:pt x="13333" y="702"/>
                  </a:lnTo>
                  <a:cubicBezTo>
                    <a:pt x="13390" y="721"/>
                    <a:pt x="13445" y="748"/>
                    <a:pt x="13500" y="772"/>
                  </a:cubicBezTo>
                  <a:lnTo>
                    <a:pt x="13664" y="842"/>
                  </a:lnTo>
                  <a:lnTo>
                    <a:pt x="13829" y="915"/>
                  </a:lnTo>
                  <a:cubicBezTo>
                    <a:pt x="13884" y="939"/>
                    <a:pt x="13937" y="968"/>
                    <a:pt x="13992" y="994"/>
                  </a:cubicBezTo>
                  <a:cubicBezTo>
                    <a:pt x="14425" y="1200"/>
                    <a:pt x="14842" y="1442"/>
                    <a:pt x="15240" y="1715"/>
                  </a:cubicBezTo>
                  <a:lnTo>
                    <a:pt x="15535" y="1921"/>
                  </a:lnTo>
                  <a:lnTo>
                    <a:pt x="15818" y="2143"/>
                  </a:lnTo>
                  <a:cubicBezTo>
                    <a:pt x="15915" y="2216"/>
                    <a:pt x="16003" y="2297"/>
                    <a:pt x="16095" y="2374"/>
                  </a:cubicBezTo>
                  <a:lnTo>
                    <a:pt x="16231" y="2493"/>
                  </a:lnTo>
                  <a:cubicBezTo>
                    <a:pt x="16253" y="2513"/>
                    <a:pt x="16278" y="2532"/>
                    <a:pt x="16300" y="2552"/>
                  </a:cubicBezTo>
                  <a:lnTo>
                    <a:pt x="16366" y="2616"/>
                  </a:lnTo>
                  <a:lnTo>
                    <a:pt x="16625" y="2864"/>
                  </a:lnTo>
                  <a:cubicBezTo>
                    <a:pt x="16708" y="2950"/>
                    <a:pt x="16790" y="3040"/>
                    <a:pt x="16871" y="3128"/>
                  </a:cubicBezTo>
                  <a:cubicBezTo>
                    <a:pt x="16913" y="3172"/>
                    <a:pt x="16955" y="3214"/>
                    <a:pt x="16994" y="3260"/>
                  </a:cubicBezTo>
                  <a:lnTo>
                    <a:pt x="17113" y="3396"/>
                  </a:lnTo>
                  <a:lnTo>
                    <a:pt x="17229" y="3535"/>
                  </a:lnTo>
                  <a:cubicBezTo>
                    <a:pt x="17267" y="3581"/>
                    <a:pt x="17306" y="3625"/>
                    <a:pt x="17341" y="3675"/>
                  </a:cubicBezTo>
                  <a:lnTo>
                    <a:pt x="17561" y="3961"/>
                  </a:lnTo>
                  <a:cubicBezTo>
                    <a:pt x="17581" y="3985"/>
                    <a:pt x="17601" y="4009"/>
                    <a:pt x="17616" y="4033"/>
                  </a:cubicBezTo>
                  <a:lnTo>
                    <a:pt x="17669" y="4108"/>
                  </a:lnTo>
                  <a:lnTo>
                    <a:pt x="17770" y="4258"/>
                  </a:lnTo>
                  <a:lnTo>
                    <a:pt x="17873" y="4405"/>
                  </a:lnTo>
                  <a:cubicBezTo>
                    <a:pt x="17891" y="4431"/>
                    <a:pt x="17906" y="4455"/>
                    <a:pt x="17922" y="4482"/>
                  </a:cubicBezTo>
                  <a:lnTo>
                    <a:pt x="17968" y="4559"/>
                  </a:lnTo>
                  <a:lnTo>
                    <a:pt x="18157" y="4866"/>
                  </a:lnTo>
                  <a:lnTo>
                    <a:pt x="17970" y="4559"/>
                  </a:lnTo>
                  <a:lnTo>
                    <a:pt x="17924" y="4482"/>
                  </a:lnTo>
                  <a:cubicBezTo>
                    <a:pt x="17908" y="4455"/>
                    <a:pt x="17893" y="4429"/>
                    <a:pt x="17875" y="4405"/>
                  </a:cubicBezTo>
                  <a:lnTo>
                    <a:pt x="17772" y="4255"/>
                  </a:lnTo>
                  <a:lnTo>
                    <a:pt x="17671" y="4108"/>
                  </a:lnTo>
                  <a:lnTo>
                    <a:pt x="17620" y="4033"/>
                  </a:lnTo>
                  <a:cubicBezTo>
                    <a:pt x="17603" y="4007"/>
                    <a:pt x="17583" y="3985"/>
                    <a:pt x="17566" y="3961"/>
                  </a:cubicBezTo>
                  <a:lnTo>
                    <a:pt x="17346" y="3673"/>
                  </a:lnTo>
                  <a:cubicBezTo>
                    <a:pt x="17311" y="3625"/>
                    <a:pt x="17271" y="3578"/>
                    <a:pt x="17234" y="3532"/>
                  </a:cubicBezTo>
                  <a:lnTo>
                    <a:pt x="17117" y="3396"/>
                  </a:lnTo>
                  <a:lnTo>
                    <a:pt x="17001" y="3258"/>
                  </a:lnTo>
                  <a:cubicBezTo>
                    <a:pt x="16959" y="3211"/>
                    <a:pt x="16919" y="3170"/>
                    <a:pt x="16878" y="3126"/>
                  </a:cubicBezTo>
                  <a:cubicBezTo>
                    <a:pt x="16794" y="3038"/>
                    <a:pt x="16715" y="2948"/>
                    <a:pt x="16629" y="2862"/>
                  </a:cubicBezTo>
                  <a:lnTo>
                    <a:pt x="16370" y="2611"/>
                  </a:lnTo>
                  <a:lnTo>
                    <a:pt x="16306" y="2550"/>
                  </a:lnTo>
                  <a:cubicBezTo>
                    <a:pt x="16284" y="2528"/>
                    <a:pt x="16260" y="2508"/>
                    <a:pt x="16238" y="2488"/>
                  </a:cubicBezTo>
                  <a:lnTo>
                    <a:pt x="16100" y="2370"/>
                  </a:lnTo>
                  <a:cubicBezTo>
                    <a:pt x="16009" y="2293"/>
                    <a:pt x="15919" y="2211"/>
                    <a:pt x="15823" y="2139"/>
                  </a:cubicBezTo>
                  <a:lnTo>
                    <a:pt x="15539" y="1915"/>
                  </a:lnTo>
                  <a:lnTo>
                    <a:pt x="15245" y="1708"/>
                  </a:lnTo>
                  <a:cubicBezTo>
                    <a:pt x="14847" y="1433"/>
                    <a:pt x="14429" y="1192"/>
                    <a:pt x="13996" y="983"/>
                  </a:cubicBezTo>
                  <a:cubicBezTo>
                    <a:pt x="13941" y="957"/>
                    <a:pt x="13889" y="930"/>
                    <a:pt x="13834" y="904"/>
                  </a:cubicBezTo>
                  <a:lnTo>
                    <a:pt x="13669" y="831"/>
                  </a:lnTo>
                  <a:lnTo>
                    <a:pt x="13504" y="761"/>
                  </a:lnTo>
                  <a:cubicBezTo>
                    <a:pt x="13449" y="737"/>
                    <a:pt x="13394" y="710"/>
                    <a:pt x="13337" y="691"/>
                  </a:cubicBezTo>
                  <a:lnTo>
                    <a:pt x="12999" y="565"/>
                  </a:lnTo>
                  <a:cubicBezTo>
                    <a:pt x="12970" y="554"/>
                    <a:pt x="12941" y="543"/>
                    <a:pt x="12913" y="535"/>
                  </a:cubicBezTo>
                  <a:lnTo>
                    <a:pt x="12827" y="506"/>
                  </a:lnTo>
                  <a:lnTo>
                    <a:pt x="12656" y="451"/>
                  </a:lnTo>
                  <a:lnTo>
                    <a:pt x="12482" y="396"/>
                  </a:lnTo>
                  <a:lnTo>
                    <a:pt x="12440" y="383"/>
                  </a:lnTo>
                  <a:lnTo>
                    <a:pt x="12396" y="372"/>
                  </a:lnTo>
                  <a:lnTo>
                    <a:pt x="12308" y="350"/>
                  </a:lnTo>
                  <a:lnTo>
                    <a:pt x="11959" y="258"/>
                  </a:lnTo>
                  <a:cubicBezTo>
                    <a:pt x="11724" y="203"/>
                    <a:pt x="11489" y="157"/>
                    <a:pt x="11249" y="119"/>
                  </a:cubicBezTo>
                  <a:cubicBezTo>
                    <a:pt x="11190" y="108"/>
                    <a:pt x="11130" y="99"/>
                    <a:pt x="11071" y="93"/>
                  </a:cubicBezTo>
                  <a:lnTo>
                    <a:pt x="10891" y="71"/>
                  </a:lnTo>
                  <a:lnTo>
                    <a:pt x="10713" y="49"/>
                  </a:lnTo>
                  <a:cubicBezTo>
                    <a:pt x="10682" y="44"/>
                    <a:pt x="10654" y="42"/>
                    <a:pt x="10623" y="40"/>
                  </a:cubicBezTo>
                  <a:lnTo>
                    <a:pt x="10533" y="33"/>
                  </a:lnTo>
                  <a:lnTo>
                    <a:pt x="10352" y="20"/>
                  </a:lnTo>
                  <a:cubicBezTo>
                    <a:pt x="10293" y="16"/>
                    <a:pt x="10232" y="9"/>
                    <a:pt x="10172" y="9"/>
                  </a:cubicBezTo>
                  <a:lnTo>
                    <a:pt x="9812" y="1"/>
                  </a:lnTo>
                  <a:cubicBezTo>
                    <a:pt x="9797" y="0"/>
                    <a:pt x="9782" y="0"/>
                    <a:pt x="976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5"/>
            <p:cNvSpPr/>
            <p:nvPr/>
          </p:nvSpPr>
          <p:spPr>
            <a:xfrm>
              <a:off x="3450100" y="3903550"/>
              <a:ext cx="151300" cy="27950"/>
            </a:xfrm>
            <a:custGeom>
              <a:avLst/>
              <a:gdLst/>
              <a:ahLst/>
              <a:cxnLst/>
              <a:rect l="l" t="t" r="r" b="b"/>
              <a:pathLst>
                <a:path w="6052" h="1118" extrusionOk="0">
                  <a:moveTo>
                    <a:pt x="6051" y="1"/>
                  </a:moveTo>
                  <a:lnTo>
                    <a:pt x="5295" y="133"/>
                  </a:lnTo>
                  <a:lnTo>
                    <a:pt x="4537" y="269"/>
                  </a:lnTo>
                  <a:lnTo>
                    <a:pt x="3025" y="546"/>
                  </a:lnTo>
                  <a:lnTo>
                    <a:pt x="1513" y="827"/>
                  </a:lnTo>
                  <a:lnTo>
                    <a:pt x="757" y="972"/>
                  </a:lnTo>
                  <a:lnTo>
                    <a:pt x="1" y="1117"/>
                  </a:lnTo>
                  <a:lnTo>
                    <a:pt x="1" y="1117"/>
                  </a:lnTo>
                  <a:lnTo>
                    <a:pt x="759" y="983"/>
                  </a:lnTo>
                  <a:lnTo>
                    <a:pt x="1515" y="847"/>
                  </a:lnTo>
                  <a:lnTo>
                    <a:pt x="3029" y="570"/>
                  </a:lnTo>
                  <a:lnTo>
                    <a:pt x="4541" y="289"/>
                  </a:lnTo>
                  <a:lnTo>
                    <a:pt x="5297" y="146"/>
                  </a:lnTo>
                  <a:lnTo>
                    <a:pt x="605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55"/>
            <p:cNvSpPr/>
            <p:nvPr/>
          </p:nvSpPr>
          <p:spPr>
            <a:xfrm>
              <a:off x="3366525" y="3788825"/>
              <a:ext cx="72450" cy="137225"/>
            </a:xfrm>
            <a:custGeom>
              <a:avLst/>
              <a:gdLst/>
              <a:ahLst/>
              <a:cxnLst/>
              <a:rect l="l" t="t" r="r" b="b"/>
              <a:pathLst>
                <a:path w="2898" h="5489" extrusionOk="0">
                  <a:moveTo>
                    <a:pt x="1" y="1"/>
                  </a:moveTo>
                  <a:lnTo>
                    <a:pt x="359" y="689"/>
                  </a:lnTo>
                  <a:lnTo>
                    <a:pt x="717" y="1377"/>
                  </a:lnTo>
                  <a:lnTo>
                    <a:pt x="1438" y="2750"/>
                  </a:lnTo>
                  <a:lnTo>
                    <a:pt x="2166" y="4122"/>
                  </a:lnTo>
                  <a:lnTo>
                    <a:pt x="2530" y="4805"/>
                  </a:lnTo>
                  <a:lnTo>
                    <a:pt x="2897" y="5489"/>
                  </a:lnTo>
                  <a:lnTo>
                    <a:pt x="2539" y="4801"/>
                  </a:lnTo>
                  <a:lnTo>
                    <a:pt x="2181" y="4113"/>
                  </a:lnTo>
                  <a:lnTo>
                    <a:pt x="1460" y="2739"/>
                  </a:lnTo>
                  <a:lnTo>
                    <a:pt x="733" y="1368"/>
                  </a:lnTo>
                  <a:lnTo>
                    <a:pt x="368" y="6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55"/>
            <p:cNvSpPr/>
            <p:nvPr/>
          </p:nvSpPr>
          <p:spPr>
            <a:xfrm>
              <a:off x="3316100" y="3821800"/>
              <a:ext cx="96225" cy="121350"/>
            </a:xfrm>
            <a:custGeom>
              <a:avLst/>
              <a:gdLst/>
              <a:ahLst/>
              <a:cxnLst/>
              <a:rect l="l" t="t" r="r" b="b"/>
              <a:pathLst>
                <a:path w="3849" h="4854" extrusionOk="0">
                  <a:moveTo>
                    <a:pt x="0" y="1"/>
                  </a:moveTo>
                  <a:lnTo>
                    <a:pt x="477" y="609"/>
                  </a:lnTo>
                  <a:lnTo>
                    <a:pt x="956" y="1220"/>
                  </a:lnTo>
                  <a:lnTo>
                    <a:pt x="1914" y="2436"/>
                  </a:lnTo>
                  <a:lnTo>
                    <a:pt x="2879" y="3647"/>
                  </a:lnTo>
                  <a:lnTo>
                    <a:pt x="3363" y="4251"/>
                  </a:lnTo>
                  <a:lnTo>
                    <a:pt x="3849" y="4853"/>
                  </a:lnTo>
                  <a:lnTo>
                    <a:pt x="3372" y="4244"/>
                  </a:lnTo>
                  <a:lnTo>
                    <a:pt x="2895" y="3633"/>
                  </a:lnTo>
                  <a:lnTo>
                    <a:pt x="1934" y="2420"/>
                  </a:lnTo>
                  <a:lnTo>
                    <a:pt x="969" y="1207"/>
                  </a:lnTo>
                  <a:lnTo>
                    <a:pt x="486" y="6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5"/>
            <p:cNvSpPr/>
            <p:nvPr/>
          </p:nvSpPr>
          <p:spPr>
            <a:xfrm>
              <a:off x="3334450" y="3952400"/>
              <a:ext cx="80250" cy="135800"/>
            </a:xfrm>
            <a:custGeom>
              <a:avLst/>
              <a:gdLst/>
              <a:ahLst/>
              <a:cxnLst/>
              <a:rect l="l" t="t" r="r" b="b"/>
              <a:pathLst>
                <a:path w="3210" h="5432" extrusionOk="0">
                  <a:moveTo>
                    <a:pt x="3209" y="1"/>
                  </a:moveTo>
                  <a:lnTo>
                    <a:pt x="2802" y="678"/>
                  </a:lnTo>
                  <a:lnTo>
                    <a:pt x="2398" y="1354"/>
                  </a:lnTo>
                  <a:lnTo>
                    <a:pt x="1594" y="2710"/>
                  </a:lnTo>
                  <a:lnTo>
                    <a:pt x="796" y="4069"/>
                  </a:lnTo>
                  <a:lnTo>
                    <a:pt x="398" y="4750"/>
                  </a:lnTo>
                  <a:lnTo>
                    <a:pt x="0" y="5431"/>
                  </a:lnTo>
                  <a:lnTo>
                    <a:pt x="407" y="4757"/>
                  </a:lnTo>
                  <a:lnTo>
                    <a:pt x="811" y="4080"/>
                  </a:lnTo>
                  <a:lnTo>
                    <a:pt x="1616" y="2724"/>
                  </a:lnTo>
                  <a:lnTo>
                    <a:pt x="2413" y="1363"/>
                  </a:lnTo>
                  <a:lnTo>
                    <a:pt x="2813" y="684"/>
                  </a:lnTo>
                  <a:lnTo>
                    <a:pt x="3209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5"/>
            <p:cNvSpPr/>
            <p:nvPr/>
          </p:nvSpPr>
          <p:spPr>
            <a:xfrm>
              <a:off x="3388950" y="3967900"/>
              <a:ext cx="53275" cy="146125"/>
            </a:xfrm>
            <a:custGeom>
              <a:avLst/>
              <a:gdLst/>
              <a:ahLst/>
              <a:cxnLst/>
              <a:rect l="l" t="t" r="r" b="b"/>
              <a:pathLst>
                <a:path w="2131" h="5845" extrusionOk="0">
                  <a:moveTo>
                    <a:pt x="2130" y="0"/>
                  </a:moveTo>
                  <a:lnTo>
                    <a:pt x="1858" y="728"/>
                  </a:lnTo>
                  <a:lnTo>
                    <a:pt x="1589" y="1458"/>
                  </a:lnTo>
                  <a:lnTo>
                    <a:pt x="1053" y="2919"/>
                  </a:lnTo>
                  <a:lnTo>
                    <a:pt x="524" y="4381"/>
                  </a:lnTo>
                  <a:lnTo>
                    <a:pt x="260" y="5112"/>
                  </a:lnTo>
                  <a:lnTo>
                    <a:pt x="0" y="5844"/>
                  </a:lnTo>
                  <a:lnTo>
                    <a:pt x="271" y="5117"/>
                  </a:lnTo>
                  <a:lnTo>
                    <a:pt x="541" y="4387"/>
                  </a:lnTo>
                  <a:lnTo>
                    <a:pt x="1077" y="2926"/>
                  </a:lnTo>
                  <a:lnTo>
                    <a:pt x="1607" y="1464"/>
                  </a:lnTo>
                  <a:lnTo>
                    <a:pt x="1869" y="732"/>
                  </a:lnTo>
                  <a:lnTo>
                    <a:pt x="213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55"/>
            <p:cNvSpPr/>
            <p:nvPr/>
          </p:nvSpPr>
          <p:spPr>
            <a:xfrm>
              <a:off x="3452250" y="3960975"/>
              <a:ext cx="154150" cy="2650"/>
            </a:xfrm>
            <a:custGeom>
              <a:avLst/>
              <a:gdLst/>
              <a:ahLst/>
              <a:cxnLst/>
              <a:rect l="l" t="t" r="r" b="b"/>
              <a:pathLst>
                <a:path w="6166" h="106" extrusionOk="0">
                  <a:moveTo>
                    <a:pt x="0" y="0"/>
                  </a:moveTo>
                  <a:lnTo>
                    <a:pt x="770" y="20"/>
                  </a:lnTo>
                  <a:lnTo>
                    <a:pt x="1541" y="36"/>
                  </a:lnTo>
                  <a:lnTo>
                    <a:pt x="3084" y="64"/>
                  </a:lnTo>
                  <a:lnTo>
                    <a:pt x="4624" y="88"/>
                  </a:lnTo>
                  <a:lnTo>
                    <a:pt x="5396" y="97"/>
                  </a:lnTo>
                  <a:lnTo>
                    <a:pt x="6165" y="106"/>
                  </a:lnTo>
                  <a:lnTo>
                    <a:pt x="5396" y="86"/>
                  </a:lnTo>
                  <a:lnTo>
                    <a:pt x="4624" y="69"/>
                  </a:lnTo>
                  <a:lnTo>
                    <a:pt x="3084" y="40"/>
                  </a:lnTo>
                  <a:lnTo>
                    <a:pt x="1541" y="18"/>
                  </a:lnTo>
                  <a:lnTo>
                    <a:pt x="77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55"/>
            <p:cNvSpPr/>
            <p:nvPr/>
          </p:nvSpPr>
          <p:spPr>
            <a:xfrm>
              <a:off x="3405875" y="3748275"/>
              <a:ext cx="234850" cy="403800"/>
            </a:xfrm>
            <a:custGeom>
              <a:avLst/>
              <a:gdLst/>
              <a:ahLst/>
              <a:cxnLst/>
              <a:rect l="l" t="t" r="r" b="b"/>
              <a:pathLst>
                <a:path w="9394" h="16152" extrusionOk="0">
                  <a:moveTo>
                    <a:pt x="2998" y="1"/>
                  </a:moveTo>
                  <a:lnTo>
                    <a:pt x="2998" y="1"/>
                  </a:lnTo>
                  <a:cubicBezTo>
                    <a:pt x="4014" y="240"/>
                    <a:pt x="4974" y="669"/>
                    <a:pt x="5831" y="1267"/>
                  </a:cubicBezTo>
                  <a:cubicBezTo>
                    <a:pt x="6684" y="1865"/>
                    <a:pt x="7416" y="2621"/>
                    <a:pt x="7985" y="3495"/>
                  </a:cubicBezTo>
                  <a:cubicBezTo>
                    <a:pt x="8552" y="4370"/>
                    <a:pt x="8952" y="5344"/>
                    <a:pt x="9159" y="6363"/>
                  </a:cubicBezTo>
                  <a:cubicBezTo>
                    <a:pt x="9365" y="7388"/>
                    <a:pt x="9369" y="8438"/>
                    <a:pt x="9174" y="9462"/>
                  </a:cubicBezTo>
                  <a:lnTo>
                    <a:pt x="9167" y="9511"/>
                  </a:lnTo>
                  <a:cubicBezTo>
                    <a:pt x="9163" y="9526"/>
                    <a:pt x="9161" y="9541"/>
                    <a:pt x="9156" y="9559"/>
                  </a:cubicBezTo>
                  <a:lnTo>
                    <a:pt x="9137" y="9654"/>
                  </a:lnTo>
                  <a:lnTo>
                    <a:pt x="9093" y="9845"/>
                  </a:lnTo>
                  <a:cubicBezTo>
                    <a:pt x="9086" y="9876"/>
                    <a:pt x="9079" y="9906"/>
                    <a:pt x="9073" y="9939"/>
                  </a:cubicBezTo>
                  <a:lnTo>
                    <a:pt x="9046" y="10032"/>
                  </a:lnTo>
                  <a:lnTo>
                    <a:pt x="8994" y="10221"/>
                  </a:lnTo>
                  <a:cubicBezTo>
                    <a:pt x="8961" y="10346"/>
                    <a:pt x="8919" y="10469"/>
                    <a:pt x="8879" y="10592"/>
                  </a:cubicBezTo>
                  <a:lnTo>
                    <a:pt x="8849" y="10684"/>
                  </a:lnTo>
                  <a:lnTo>
                    <a:pt x="8816" y="10777"/>
                  </a:lnTo>
                  <a:lnTo>
                    <a:pt x="8745" y="10959"/>
                  </a:lnTo>
                  <a:cubicBezTo>
                    <a:pt x="8556" y="11443"/>
                    <a:pt x="8321" y="11908"/>
                    <a:pt x="8042" y="12346"/>
                  </a:cubicBezTo>
                  <a:cubicBezTo>
                    <a:pt x="7482" y="13227"/>
                    <a:pt x="6759" y="13990"/>
                    <a:pt x="5912" y="14599"/>
                  </a:cubicBezTo>
                  <a:cubicBezTo>
                    <a:pt x="4529" y="15606"/>
                    <a:pt x="2820" y="16148"/>
                    <a:pt x="1111" y="16148"/>
                  </a:cubicBezTo>
                  <a:cubicBezTo>
                    <a:pt x="740" y="16148"/>
                    <a:pt x="370" y="16123"/>
                    <a:pt x="3" y="16071"/>
                  </a:cubicBezTo>
                  <a:lnTo>
                    <a:pt x="0" y="16071"/>
                  </a:lnTo>
                  <a:cubicBezTo>
                    <a:pt x="383" y="16125"/>
                    <a:pt x="766" y="16151"/>
                    <a:pt x="1145" y="16151"/>
                  </a:cubicBezTo>
                  <a:cubicBezTo>
                    <a:pt x="3919" y="16151"/>
                    <a:pt x="6540" y="14740"/>
                    <a:pt x="8057" y="12357"/>
                  </a:cubicBezTo>
                  <a:cubicBezTo>
                    <a:pt x="8337" y="11917"/>
                    <a:pt x="8574" y="11453"/>
                    <a:pt x="8765" y="10968"/>
                  </a:cubicBezTo>
                  <a:lnTo>
                    <a:pt x="8833" y="10783"/>
                  </a:lnTo>
                  <a:lnTo>
                    <a:pt x="8868" y="10693"/>
                  </a:lnTo>
                  <a:lnTo>
                    <a:pt x="8899" y="10601"/>
                  </a:lnTo>
                  <a:cubicBezTo>
                    <a:pt x="8939" y="10475"/>
                    <a:pt x="8983" y="10352"/>
                    <a:pt x="9016" y="10227"/>
                  </a:cubicBezTo>
                  <a:lnTo>
                    <a:pt x="9066" y="10038"/>
                  </a:lnTo>
                  <a:lnTo>
                    <a:pt x="9095" y="9944"/>
                  </a:lnTo>
                  <a:cubicBezTo>
                    <a:pt x="9101" y="9913"/>
                    <a:pt x="9108" y="9880"/>
                    <a:pt x="9117" y="9849"/>
                  </a:cubicBezTo>
                  <a:lnTo>
                    <a:pt x="9159" y="9658"/>
                  </a:lnTo>
                  <a:lnTo>
                    <a:pt x="9180" y="9563"/>
                  </a:lnTo>
                  <a:cubicBezTo>
                    <a:pt x="9183" y="9548"/>
                    <a:pt x="9187" y="9530"/>
                    <a:pt x="9189" y="9515"/>
                  </a:cubicBezTo>
                  <a:lnTo>
                    <a:pt x="9198" y="9467"/>
                  </a:lnTo>
                  <a:cubicBezTo>
                    <a:pt x="9394" y="8440"/>
                    <a:pt x="9387" y="7385"/>
                    <a:pt x="9178" y="6361"/>
                  </a:cubicBezTo>
                  <a:cubicBezTo>
                    <a:pt x="8970" y="5337"/>
                    <a:pt x="8567" y="4363"/>
                    <a:pt x="7998" y="3487"/>
                  </a:cubicBezTo>
                  <a:cubicBezTo>
                    <a:pt x="7427" y="2612"/>
                    <a:pt x="6695" y="1854"/>
                    <a:pt x="5838" y="1256"/>
                  </a:cubicBezTo>
                  <a:cubicBezTo>
                    <a:pt x="4978" y="662"/>
                    <a:pt x="4016" y="236"/>
                    <a:pt x="2998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55"/>
            <p:cNvSpPr/>
            <p:nvPr/>
          </p:nvSpPr>
          <p:spPr>
            <a:xfrm>
              <a:off x="2687100" y="3709725"/>
              <a:ext cx="437975" cy="416725"/>
            </a:xfrm>
            <a:custGeom>
              <a:avLst/>
              <a:gdLst/>
              <a:ahLst/>
              <a:cxnLst/>
              <a:rect l="l" t="t" r="r" b="b"/>
              <a:pathLst>
                <a:path w="17519" h="16669" extrusionOk="0">
                  <a:moveTo>
                    <a:pt x="8759" y="1389"/>
                  </a:moveTo>
                  <a:cubicBezTo>
                    <a:pt x="9487" y="1389"/>
                    <a:pt x="10227" y="1504"/>
                    <a:pt x="10956" y="1747"/>
                  </a:cubicBezTo>
                  <a:cubicBezTo>
                    <a:pt x="11503" y="1930"/>
                    <a:pt x="12026" y="2180"/>
                    <a:pt x="12512" y="2492"/>
                  </a:cubicBezTo>
                  <a:cubicBezTo>
                    <a:pt x="12989" y="2798"/>
                    <a:pt x="12987" y="3497"/>
                    <a:pt x="12516" y="3811"/>
                  </a:cubicBezTo>
                  <a:lnTo>
                    <a:pt x="8596" y="7481"/>
                  </a:lnTo>
                  <a:lnTo>
                    <a:pt x="3598" y="5519"/>
                  </a:lnTo>
                  <a:cubicBezTo>
                    <a:pt x="3042" y="5398"/>
                    <a:pt x="2787" y="4747"/>
                    <a:pt x="3119" y="4284"/>
                  </a:cubicBezTo>
                  <a:cubicBezTo>
                    <a:pt x="4421" y="2470"/>
                    <a:pt x="6532" y="1389"/>
                    <a:pt x="8759" y="1389"/>
                  </a:cubicBezTo>
                  <a:close/>
                  <a:moveTo>
                    <a:pt x="8757" y="7937"/>
                  </a:moveTo>
                  <a:cubicBezTo>
                    <a:pt x="8776" y="7937"/>
                    <a:pt x="8796" y="7938"/>
                    <a:pt x="8815" y="7941"/>
                  </a:cubicBezTo>
                  <a:cubicBezTo>
                    <a:pt x="9031" y="7971"/>
                    <a:pt x="9182" y="8174"/>
                    <a:pt x="9152" y="8389"/>
                  </a:cubicBezTo>
                  <a:cubicBezTo>
                    <a:pt x="9121" y="8605"/>
                    <a:pt x="8940" y="8732"/>
                    <a:pt x="8756" y="8732"/>
                  </a:cubicBezTo>
                  <a:cubicBezTo>
                    <a:pt x="8641" y="8732"/>
                    <a:pt x="8524" y="8682"/>
                    <a:pt x="8442" y="8574"/>
                  </a:cubicBezTo>
                  <a:cubicBezTo>
                    <a:pt x="8241" y="8306"/>
                    <a:pt x="8439" y="7937"/>
                    <a:pt x="8757" y="7937"/>
                  </a:cubicBezTo>
                  <a:close/>
                  <a:moveTo>
                    <a:pt x="14425" y="5153"/>
                  </a:moveTo>
                  <a:cubicBezTo>
                    <a:pt x="14727" y="5153"/>
                    <a:pt x="15024" y="5323"/>
                    <a:pt x="15156" y="5635"/>
                  </a:cubicBezTo>
                  <a:cubicBezTo>
                    <a:pt x="15815" y="7189"/>
                    <a:pt x="15883" y="8930"/>
                    <a:pt x="15345" y="10532"/>
                  </a:cubicBezTo>
                  <a:cubicBezTo>
                    <a:pt x="14796" y="12187"/>
                    <a:pt x="13640" y="13574"/>
                    <a:pt x="12110" y="14415"/>
                  </a:cubicBezTo>
                  <a:cubicBezTo>
                    <a:pt x="11987" y="14482"/>
                    <a:pt x="11857" y="14513"/>
                    <a:pt x="11730" y="14513"/>
                  </a:cubicBezTo>
                  <a:cubicBezTo>
                    <a:pt x="11340" y="14513"/>
                    <a:pt x="10978" y="14221"/>
                    <a:pt x="10936" y="13793"/>
                  </a:cubicBezTo>
                  <a:lnTo>
                    <a:pt x="9600" y="8626"/>
                  </a:lnTo>
                  <a:lnTo>
                    <a:pt x="13853" y="5398"/>
                  </a:lnTo>
                  <a:cubicBezTo>
                    <a:pt x="14012" y="5231"/>
                    <a:pt x="14220" y="5153"/>
                    <a:pt x="14425" y="5153"/>
                  </a:cubicBezTo>
                  <a:close/>
                  <a:moveTo>
                    <a:pt x="2612" y="7413"/>
                  </a:moveTo>
                  <a:cubicBezTo>
                    <a:pt x="2722" y="7413"/>
                    <a:pt x="2834" y="7436"/>
                    <a:pt x="2943" y="7486"/>
                  </a:cubicBezTo>
                  <a:lnTo>
                    <a:pt x="8103" y="8916"/>
                  </a:lnTo>
                  <a:lnTo>
                    <a:pt x="8908" y="14211"/>
                  </a:lnTo>
                  <a:cubicBezTo>
                    <a:pt x="9073" y="14731"/>
                    <a:pt x="8679" y="15250"/>
                    <a:pt x="8150" y="15250"/>
                  </a:cubicBezTo>
                  <a:cubicBezTo>
                    <a:pt x="8123" y="15250"/>
                    <a:pt x="8096" y="15249"/>
                    <a:pt x="8068" y="15246"/>
                  </a:cubicBezTo>
                  <a:cubicBezTo>
                    <a:pt x="7556" y="15193"/>
                    <a:pt x="7051" y="15086"/>
                    <a:pt x="6563" y="14921"/>
                  </a:cubicBezTo>
                  <a:cubicBezTo>
                    <a:pt x="3604" y="13936"/>
                    <a:pt x="1754" y="11149"/>
                    <a:pt x="1815" y="8189"/>
                  </a:cubicBezTo>
                  <a:cubicBezTo>
                    <a:pt x="1826" y="7739"/>
                    <a:pt x="2200" y="7413"/>
                    <a:pt x="2612" y="7413"/>
                  </a:cubicBezTo>
                  <a:close/>
                  <a:moveTo>
                    <a:pt x="8747" y="1"/>
                  </a:moveTo>
                  <a:cubicBezTo>
                    <a:pt x="4578" y="1"/>
                    <a:pt x="946" y="3135"/>
                    <a:pt x="475" y="7433"/>
                  </a:cubicBezTo>
                  <a:cubicBezTo>
                    <a:pt x="0" y="11771"/>
                    <a:pt x="3018" y="15789"/>
                    <a:pt x="7319" y="16543"/>
                  </a:cubicBezTo>
                  <a:cubicBezTo>
                    <a:pt x="7807" y="16628"/>
                    <a:pt x="8291" y="16669"/>
                    <a:pt x="8769" y="16669"/>
                  </a:cubicBezTo>
                  <a:cubicBezTo>
                    <a:pt x="12940" y="16669"/>
                    <a:pt x="16573" y="13536"/>
                    <a:pt x="17044" y="9237"/>
                  </a:cubicBezTo>
                  <a:cubicBezTo>
                    <a:pt x="17519" y="4897"/>
                    <a:pt x="14501" y="879"/>
                    <a:pt x="10200" y="128"/>
                  </a:cubicBezTo>
                  <a:cubicBezTo>
                    <a:pt x="9711" y="42"/>
                    <a:pt x="9226" y="1"/>
                    <a:pt x="874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5"/>
            <p:cNvSpPr/>
            <p:nvPr/>
          </p:nvSpPr>
          <p:spPr>
            <a:xfrm>
              <a:off x="2708025" y="3720050"/>
              <a:ext cx="356000" cy="396025"/>
            </a:xfrm>
            <a:custGeom>
              <a:avLst/>
              <a:gdLst/>
              <a:ahLst/>
              <a:cxnLst/>
              <a:rect l="l" t="t" r="r" b="b"/>
              <a:pathLst>
                <a:path w="14240" h="15841" extrusionOk="0">
                  <a:moveTo>
                    <a:pt x="12482" y="14389"/>
                  </a:moveTo>
                  <a:lnTo>
                    <a:pt x="12482" y="14389"/>
                  </a:lnTo>
                  <a:cubicBezTo>
                    <a:pt x="12462" y="14402"/>
                    <a:pt x="12442" y="14418"/>
                    <a:pt x="12422" y="14431"/>
                  </a:cubicBezTo>
                  <a:cubicBezTo>
                    <a:pt x="12442" y="14418"/>
                    <a:pt x="12462" y="14404"/>
                    <a:pt x="12482" y="14389"/>
                  </a:cubicBezTo>
                  <a:close/>
                  <a:moveTo>
                    <a:pt x="12422" y="14431"/>
                  </a:moveTo>
                  <a:lnTo>
                    <a:pt x="12299" y="14512"/>
                  </a:lnTo>
                  <a:lnTo>
                    <a:pt x="12178" y="14591"/>
                  </a:lnTo>
                  <a:lnTo>
                    <a:pt x="12117" y="14633"/>
                  </a:lnTo>
                  <a:lnTo>
                    <a:pt x="12055" y="14670"/>
                  </a:lnTo>
                  <a:lnTo>
                    <a:pt x="12119" y="14633"/>
                  </a:lnTo>
                  <a:lnTo>
                    <a:pt x="12178" y="14593"/>
                  </a:lnTo>
                  <a:lnTo>
                    <a:pt x="12301" y="14512"/>
                  </a:lnTo>
                  <a:lnTo>
                    <a:pt x="12422" y="14431"/>
                  </a:lnTo>
                  <a:close/>
                  <a:moveTo>
                    <a:pt x="7915" y="1"/>
                  </a:moveTo>
                  <a:cubicBezTo>
                    <a:pt x="7633" y="1"/>
                    <a:pt x="7351" y="15"/>
                    <a:pt x="7069" y="42"/>
                  </a:cubicBezTo>
                  <a:cubicBezTo>
                    <a:pt x="6682" y="86"/>
                    <a:pt x="6297" y="156"/>
                    <a:pt x="5919" y="253"/>
                  </a:cubicBezTo>
                  <a:cubicBezTo>
                    <a:pt x="5825" y="277"/>
                    <a:pt x="5730" y="306"/>
                    <a:pt x="5638" y="334"/>
                  </a:cubicBezTo>
                  <a:cubicBezTo>
                    <a:pt x="5592" y="348"/>
                    <a:pt x="5543" y="361"/>
                    <a:pt x="5497" y="376"/>
                  </a:cubicBezTo>
                  <a:lnTo>
                    <a:pt x="5359" y="422"/>
                  </a:lnTo>
                  <a:lnTo>
                    <a:pt x="5222" y="471"/>
                  </a:lnTo>
                  <a:lnTo>
                    <a:pt x="5154" y="495"/>
                  </a:lnTo>
                  <a:cubicBezTo>
                    <a:pt x="5130" y="504"/>
                    <a:pt x="5108" y="515"/>
                    <a:pt x="5086" y="523"/>
                  </a:cubicBezTo>
                  <a:lnTo>
                    <a:pt x="4814" y="633"/>
                  </a:lnTo>
                  <a:cubicBezTo>
                    <a:pt x="4767" y="651"/>
                    <a:pt x="4726" y="673"/>
                    <a:pt x="4682" y="693"/>
                  </a:cubicBezTo>
                  <a:lnTo>
                    <a:pt x="4548" y="754"/>
                  </a:lnTo>
                  <a:lnTo>
                    <a:pt x="4416" y="816"/>
                  </a:lnTo>
                  <a:lnTo>
                    <a:pt x="4286" y="884"/>
                  </a:lnTo>
                  <a:lnTo>
                    <a:pt x="4156" y="952"/>
                  </a:lnTo>
                  <a:cubicBezTo>
                    <a:pt x="4115" y="976"/>
                    <a:pt x="4071" y="998"/>
                    <a:pt x="4029" y="1022"/>
                  </a:cubicBezTo>
                  <a:lnTo>
                    <a:pt x="3776" y="1172"/>
                  </a:lnTo>
                  <a:cubicBezTo>
                    <a:pt x="3113" y="1583"/>
                    <a:pt x="2510" y="2088"/>
                    <a:pt x="1992" y="2671"/>
                  </a:cubicBezTo>
                  <a:cubicBezTo>
                    <a:pt x="1730" y="2963"/>
                    <a:pt x="1493" y="3273"/>
                    <a:pt x="1282" y="3600"/>
                  </a:cubicBezTo>
                  <a:cubicBezTo>
                    <a:pt x="1253" y="3640"/>
                    <a:pt x="1227" y="3682"/>
                    <a:pt x="1200" y="3723"/>
                  </a:cubicBezTo>
                  <a:lnTo>
                    <a:pt x="1126" y="3849"/>
                  </a:lnTo>
                  <a:lnTo>
                    <a:pt x="1051" y="3974"/>
                  </a:lnTo>
                  <a:cubicBezTo>
                    <a:pt x="1027" y="4016"/>
                    <a:pt x="1000" y="4057"/>
                    <a:pt x="978" y="4101"/>
                  </a:cubicBezTo>
                  <a:lnTo>
                    <a:pt x="842" y="4361"/>
                  </a:lnTo>
                  <a:cubicBezTo>
                    <a:pt x="818" y="4402"/>
                    <a:pt x="798" y="4449"/>
                    <a:pt x="778" y="4493"/>
                  </a:cubicBezTo>
                  <a:lnTo>
                    <a:pt x="717" y="4624"/>
                  </a:lnTo>
                  <a:lnTo>
                    <a:pt x="655" y="4758"/>
                  </a:lnTo>
                  <a:lnTo>
                    <a:pt x="600" y="4893"/>
                  </a:lnTo>
                  <a:lnTo>
                    <a:pt x="546" y="5029"/>
                  </a:lnTo>
                  <a:cubicBezTo>
                    <a:pt x="528" y="5075"/>
                    <a:pt x="508" y="5121"/>
                    <a:pt x="493" y="5167"/>
                  </a:cubicBezTo>
                  <a:lnTo>
                    <a:pt x="396" y="5444"/>
                  </a:lnTo>
                  <a:cubicBezTo>
                    <a:pt x="381" y="5488"/>
                    <a:pt x="368" y="5536"/>
                    <a:pt x="352" y="5583"/>
                  </a:cubicBezTo>
                  <a:lnTo>
                    <a:pt x="313" y="5723"/>
                  </a:lnTo>
                  <a:lnTo>
                    <a:pt x="271" y="5864"/>
                  </a:lnTo>
                  <a:cubicBezTo>
                    <a:pt x="258" y="5910"/>
                    <a:pt x="249" y="5958"/>
                    <a:pt x="236" y="6007"/>
                  </a:cubicBezTo>
                  <a:cubicBezTo>
                    <a:pt x="214" y="6101"/>
                    <a:pt x="189" y="6196"/>
                    <a:pt x="170" y="6290"/>
                  </a:cubicBezTo>
                  <a:lnTo>
                    <a:pt x="117" y="6578"/>
                  </a:lnTo>
                  <a:lnTo>
                    <a:pt x="104" y="6651"/>
                  </a:lnTo>
                  <a:cubicBezTo>
                    <a:pt x="99" y="6675"/>
                    <a:pt x="97" y="6699"/>
                    <a:pt x="93" y="6723"/>
                  </a:cubicBezTo>
                  <a:lnTo>
                    <a:pt x="73" y="6868"/>
                  </a:lnTo>
                  <a:cubicBezTo>
                    <a:pt x="42" y="7062"/>
                    <a:pt x="31" y="7255"/>
                    <a:pt x="14" y="7451"/>
                  </a:cubicBezTo>
                  <a:lnTo>
                    <a:pt x="3" y="7743"/>
                  </a:lnTo>
                  <a:lnTo>
                    <a:pt x="0" y="7816"/>
                  </a:lnTo>
                  <a:lnTo>
                    <a:pt x="0" y="7888"/>
                  </a:lnTo>
                  <a:lnTo>
                    <a:pt x="3" y="8035"/>
                  </a:lnTo>
                  <a:lnTo>
                    <a:pt x="3" y="8183"/>
                  </a:lnTo>
                  <a:lnTo>
                    <a:pt x="11" y="8328"/>
                  </a:lnTo>
                  <a:lnTo>
                    <a:pt x="20" y="8475"/>
                  </a:lnTo>
                  <a:lnTo>
                    <a:pt x="25" y="8547"/>
                  </a:lnTo>
                  <a:cubicBezTo>
                    <a:pt x="27" y="8572"/>
                    <a:pt x="29" y="8596"/>
                    <a:pt x="31" y="8620"/>
                  </a:cubicBezTo>
                  <a:lnTo>
                    <a:pt x="62" y="8910"/>
                  </a:lnTo>
                  <a:cubicBezTo>
                    <a:pt x="75" y="9009"/>
                    <a:pt x="93" y="9103"/>
                    <a:pt x="106" y="9200"/>
                  </a:cubicBezTo>
                  <a:cubicBezTo>
                    <a:pt x="170" y="9585"/>
                    <a:pt x="262" y="9965"/>
                    <a:pt x="381" y="10336"/>
                  </a:cubicBezTo>
                  <a:cubicBezTo>
                    <a:pt x="504" y="10708"/>
                    <a:pt x="651" y="11068"/>
                    <a:pt x="822" y="11420"/>
                  </a:cubicBezTo>
                  <a:cubicBezTo>
                    <a:pt x="998" y="11767"/>
                    <a:pt x="1198" y="12103"/>
                    <a:pt x="1420" y="12426"/>
                  </a:cubicBezTo>
                  <a:lnTo>
                    <a:pt x="1589" y="12664"/>
                  </a:lnTo>
                  <a:cubicBezTo>
                    <a:pt x="1649" y="12741"/>
                    <a:pt x="1713" y="12815"/>
                    <a:pt x="1772" y="12892"/>
                  </a:cubicBezTo>
                  <a:cubicBezTo>
                    <a:pt x="1829" y="12972"/>
                    <a:pt x="1895" y="13044"/>
                    <a:pt x="1959" y="13117"/>
                  </a:cubicBezTo>
                  <a:cubicBezTo>
                    <a:pt x="2022" y="13191"/>
                    <a:pt x="2086" y="13266"/>
                    <a:pt x="2154" y="13334"/>
                  </a:cubicBezTo>
                  <a:cubicBezTo>
                    <a:pt x="2420" y="13620"/>
                    <a:pt x="2708" y="13886"/>
                    <a:pt x="3014" y="14128"/>
                  </a:cubicBezTo>
                  <a:lnTo>
                    <a:pt x="3128" y="14220"/>
                  </a:lnTo>
                  <a:cubicBezTo>
                    <a:pt x="3148" y="14233"/>
                    <a:pt x="3165" y="14251"/>
                    <a:pt x="3185" y="14264"/>
                  </a:cubicBezTo>
                  <a:lnTo>
                    <a:pt x="3244" y="14308"/>
                  </a:lnTo>
                  <a:lnTo>
                    <a:pt x="3484" y="14477"/>
                  </a:lnTo>
                  <a:lnTo>
                    <a:pt x="3726" y="14635"/>
                  </a:lnTo>
                  <a:lnTo>
                    <a:pt x="3787" y="14675"/>
                  </a:lnTo>
                  <a:lnTo>
                    <a:pt x="3851" y="14712"/>
                  </a:lnTo>
                  <a:lnTo>
                    <a:pt x="3978" y="14787"/>
                  </a:lnTo>
                  <a:cubicBezTo>
                    <a:pt x="4655" y="15176"/>
                    <a:pt x="5385" y="15464"/>
                    <a:pt x="6148" y="15640"/>
                  </a:cubicBezTo>
                  <a:cubicBezTo>
                    <a:pt x="6734" y="15773"/>
                    <a:pt x="7332" y="15840"/>
                    <a:pt x="7931" y="15840"/>
                  </a:cubicBezTo>
                  <a:cubicBezTo>
                    <a:pt x="8112" y="15840"/>
                    <a:pt x="8292" y="15834"/>
                    <a:pt x="8473" y="15822"/>
                  </a:cubicBezTo>
                  <a:lnTo>
                    <a:pt x="8763" y="15798"/>
                  </a:lnTo>
                  <a:cubicBezTo>
                    <a:pt x="8787" y="15796"/>
                    <a:pt x="8811" y="15793"/>
                    <a:pt x="8836" y="15789"/>
                  </a:cubicBezTo>
                  <a:lnTo>
                    <a:pt x="8908" y="15780"/>
                  </a:lnTo>
                  <a:lnTo>
                    <a:pt x="9053" y="15760"/>
                  </a:lnTo>
                  <a:cubicBezTo>
                    <a:pt x="9101" y="15754"/>
                    <a:pt x="9150" y="15747"/>
                    <a:pt x="9198" y="15741"/>
                  </a:cubicBezTo>
                  <a:lnTo>
                    <a:pt x="9343" y="15712"/>
                  </a:lnTo>
                  <a:lnTo>
                    <a:pt x="9486" y="15686"/>
                  </a:lnTo>
                  <a:cubicBezTo>
                    <a:pt x="9534" y="15677"/>
                    <a:pt x="9583" y="15668"/>
                    <a:pt x="9629" y="15655"/>
                  </a:cubicBezTo>
                  <a:lnTo>
                    <a:pt x="9915" y="15587"/>
                  </a:lnTo>
                  <a:cubicBezTo>
                    <a:pt x="9961" y="15578"/>
                    <a:pt x="10007" y="15560"/>
                    <a:pt x="10055" y="15547"/>
                  </a:cubicBezTo>
                  <a:lnTo>
                    <a:pt x="10196" y="15508"/>
                  </a:lnTo>
                  <a:lnTo>
                    <a:pt x="10334" y="15466"/>
                  </a:lnTo>
                  <a:lnTo>
                    <a:pt x="10473" y="15418"/>
                  </a:lnTo>
                  <a:lnTo>
                    <a:pt x="10609" y="15369"/>
                  </a:lnTo>
                  <a:cubicBezTo>
                    <a:pt x="10655" y="15352"/>
                    <a:pt x="10701" y="15338"/>
                    <a:pt x="10748" y="15319"/>
                  </a:cubicBezTo>
                  <a:lnTo>
                    <a:pt x="11018" y="15209"/>
                  </a:lnTo>
                  <a:cubicBezTo>
                    <a:pt x="11064" y="15191"/>
                    <a:pt x="11108" y="15169"/>
                    <a:pt x="11152" y="15149"/>
                  </a:cubicBezTo>
                  <a:lnTo>
                    <a:pt x="11284" y="15088"/>
                  </a:lnTo>
                  <a:lnTo>
                    <a:pt x="11416" y="15024"/>
                  </a:lnTo>
                  <a:cubicBezTo>
                    <a:pt x="11460" y="15004"/>
                    <a:pt x="11501" y="14980"/>
                    <a:pt x="11545" y="14956"/>
                  </a:cubicBezTo>
                  <a:lnTo>
                    <a:pt x="11675" y="14888"/>
                  </a:lnTo>
                  <a:lnTo>
                    <a:pt x="11739" y="14855"/>
                  </a:lnTo>
                  <a:cubicBezTo>
                    <a:pt x="11761" y="14844"/>
                    <a:pt x="11783" y="14831"/>
                    <a:pt x="11803" y="14820"/>
                  </a:cubicBezTo>
                  <a:lnTo>
                    <a:pt x="12055" y="14670"/>
                  </a:lnTo>
                  <a:lnTo>
                    <a:pt x="11803" y="14815"/>
                  </a:lnTo>
                  <a:cubicBezTo>
                    <a:pt x="11781" y="14829"/>
                    <a:pt x="11761" y="14840"/>
                    <a:pt x="11739" y="14851"/>
                  </a:cubicBezTo>
                  <a:lnTo>
                    <a:pt x="11673" y="14884"/>
                  </a:lnTo>
                  <a:lnTo>
                    <a:pt x="11545" y="14952"/>
                  </a:lnTo>
                  <a:cubicBezTo>
                    <a:pt x="11501" y="14976"/>
                    <a:pt x="11457" y="14998"/>
                    <a:pt x="11416" y="15020"/>
                  </a:cubicBezTo>
                  <a:lnTo>
                    <a:pt x="11282" y="15081"/>
                  </a:lnTo>
                  <a:lnTo>
                    <a:pt x="11150" y="15143"/>
                  </a:lnTo>
                  <a:cubicBezTo>
                    <a:pt x="11106" y="15163"/>
                    <a:pt x="11062" y="15185"/>
                    <a:pt x="11016" y="15202"/>
                  </a:cubicBezTo>
                  <a:lnTo>
                    <a:pt x="10745" y="15312"/>
                  </a:lnTo>
                  <a:cubicBezTo>
                    <a:pt x="10701" y="15332"/>
                    <a:pt x="10653" y="15345"/>
                    <a:pt x="10609" y="15363"/>
                  </a:cubicBezTo>
                  <a:lnTo>
                    <a:pt x="10471" y="15409"/>
                  </a:lnTo>
                  <a:lnTo>
                    <a:pt x="10334" y="15457"/>
                  </a:lnTo>
                  <a:lnTo>
                    <a:pt x="10194" y="15499"/>
                  </a:lnTo>
                  <a:lnTo>
                    <a:pt x="10053" y="15538"/>
                  </a:lnTo>
                  <a:cubicBezTo>
                    <a:pt x="10007" y="15552"/>
                    <a:pt x="9961" y="15567"/>
                    <a:pt x="9912" y="15578"/>
                  </a:cubicBezTo>
                  <a:lnTo>
                    <a:pt x="9629" y="15646"/>
                  </a:lnTo>
                  <a:cubicBezTo>
                    <a:pt x="9581" y="15657"/>
                    <a:pt x="9532" y="15666"/>
                    <a:pt x="9486" y="15675"/>
                  </a:cubicBezTo>
                  <a:lnTo>
                    <a:pt x="9341" y="15703"/>
                  </a:lnTo>
                  <a:lnTo>
                    <a:pt x="9198" y="15730"/>
                  </a:lnTo>
                  <a:cubicBezTo>
                    <a:pt x="9150" y="15738"/>
                    <a:pt x="9101" y="15743"/>
                    <a:pt x="9053" y="15749"/>
                  </a:cubicBezTo>
                  <a:lnTo>
                    <a:pt x="8908" y="15769"/>
                  </a:lnTo>
                  <a:lnTo>
                    <a:pt x="8836" y="15778"/>
                  </a:lnTo>
                  <a:cubicBezTo>
                    <a:pt x="8811" y="15782"/>
                    <a:pt x="8787" y="15785"/>
                    <a:pt x="8763" y="15787"/>
                  </a:cubicBezTo>
                  <a:lnTo>
                    <a:pt x="8473" y="15811"/>
                  </a:lnTo>
                  <a:cubicBezTo>
                    <a:pt x="8300" y="15822"/>
                    <a:pt x="8126" y="15828"/>
                    <a:pt x="7953" y="15828"/>
                  </a:cubicBezTo>
                  <a:cubicBezTo>
                    <a:pt x="7348" y="15828"/>
                    <a:pt x="6743" y="15760"/>
                    <a:pt x="6152" y="15626"/>
                  </a:cubicBezTo>
                  <a:cubicBezTo>
                    <a:pt x="5392" y="15451"/>
                    <a:pt x="4662" y="15163"/>
                    <a:pt x="3987" y="14771"/>
                  </a:cubicBezTo>
                  <a:lnTo>
                    <a:pt x="3862" y="14699"/>
                  </a:lnTo>
                  <a:lnTo>
                    <a:pt x="3798" y="14662"/>
                  </a:lnTo>
                  <a:lnTo>
                    <a:pt x="3737" y="14622"/>
                  </a:lnTo>
                  <a:lnTo>
                    <a:pt x="3493" y="14462"/>
                  </a:lnTo>
                  <a:lnTo>
                    <a:pt x="3255" y="14292"/>
                  </a:lnTo>
                  <a:lnTo>
                    <a:pt x="3196" y="14248"/>
                  </a:lnTo>
                  <a:cubicBezTo>
                    <a:pt x="3176" y="14235"/>
                    <a:pt x="3156" y="14220"/>
                    <a:pt x="3139" y="14204"/>
                  </a:cubicBezTo>
                  <a:lnTo>
                    <a:pt x="3025" y="14114"/>
                  </a:lnTo>
                  <a:cubicBezTo>
                    <a:pt x="2719" y="13873"/>
                    <a:pt x="2431" y="13607"/>
                    <a:pt x="2167" y="13321"/>
                  </a:cubicBezTo>
                  <a:cubicBezTo>
                    <a:pt x="2099" y="13253"/>
                    <a:pt x="2036" y="13178"/>
                    <a:pt x="1972" y="13103"/>
                  </a:cubicBezTo>
                  <a:cubicBezTo>
                    <a:pt x="1910" y="13031"/>
                    <a:pt x="1844" y="12956"/>
                    <a:pt x="1785" y="12881"/>
                  </a:cubicBezTo>
                  <a:cubicBezTo>
                    <a:pt x="1726" y="12804"/>
                    <a:pt x="1664" y="12728"/>
                    <a:pt x="1605" y="12651"/>
                  </a:cubicBezTo>
                  <a:lnTo>
                    <a:pt x="1436" y="12413"/>
                  </a:lnTo>
                  <a:cubicBezTo>
                    <a:pt x="1214" y="12092"/>
                    <a:pt x="1016" y="11758"/>
                    <a:pt x="840" y="11409"/>
                  </a:cubicBezTo>
                  <a:cubicBezTo>
                    <a:pt x="671" y="11059"/>
                    <a:pt x="524" y="10699"/>
                    <a:pt x="400" y="10330"/>
                  </a:cubicBezTo>
                  <a:cubicBezTo>
                    <a:pt x="282" y="9958"/>
                    <a:pt x="192" y="9580"/>
                    <a:pt x="126" y="9196"/>
                  </a:cubicBezTo>
                  <a:cubicBezTo>
                    <a:pt x="113" y="9099"/>
                    <a:pt x="97" y="9002"/>
                    <a:pt x="84" y="8906"/>
                  </a:cubicBezTo>
                  <a:lnTo>
                    <a:pt x="53" y="8616"/>
                  </a:lnTo>
                  <a:cubicBezTo>
                    <a:pt x="51" y="8591"/>
                    <a:pt x="47" y="8567"/>
                    <a:pt x="47" y="8543"/>
                  </a:cubicBezTo>
                  <a:lnTo>
                    <a:pt x="42" y="8470"/>
                  </a:lnTo>
                  <a:lnTo>
                    <a:pt x="33" y="8325"/>
                  </a:lnTo>
                  <a:lnTo>
                    <a:pt x="25" y="8180"/>
                  </a:lnTo>
                  <a:lnTo>
                    <a:pt x="25" y="8033"/>
                  </a:lnTo>
                  <a:lnTo>
                    <a:pt x="25" y="7888"/>
                  </a:lnTo>
                  <a:lnTo>
                    <a:pt x="25" y="7816"/>
                  </a:lnTo>
                  <a:lnTo>
                    <a:pt x="27" y="7741"/>
                  </a:lnTo>
                  <a:lnTo>
                    <a:pt x="38" y="7451"/>
                  </a:lnTo>
                  <a:cubicBezTo>
                    <a:pt x="55" y="7257"/>
                    <a:pt x="66" y="7062"/>
                    <a:pt x="97" y="6870"/>
                  </a:cubicBezTo>
                  <a:lnTo>
                    <a:pt x="117" y="6725"/>
                  </a:lnTo>
                  <a:cubicBezTo>
                    <a:pt x="119" y="6701"/>
                    <a:pt x="121" y="6677"/>
                    <a:pt x="126" y="6653"/>
                  </a:cubicBezTo>
                  <a:lnTo>
                    <a:pt x="139" y="6580"/>
                  </a:lnTo>
                  <a:lnTo>
                    <a:pt x="194" y="6295"/>
                  </a:lnTo>
                  <a:cubicBezTo>
                    <a:pt x="214" y="6200"/>
                    <a:pt x="238" y="6106"/>
                    <a:pt x="260" y="6009"/>
                  </a:cubicBezTo>
                  <a:cubicBezTo>
                    <a:pt x="271" y="5963"/>
                    <a:pt x="282" y="5914"/>
                    <a:pt x="293" y="5868"/>
                  </a:cubicBezTo>
                  <a:lnTo>
                    <a:pt x="335" y="5728"/>
                  </a:lnTo>
                  <a:lnTo>
                    <a:pt x="376" y="5587"/>
                  </a:lnTo>
                  <a:cubicBezTo>
                    <a:pt x="389" y="5541"/>
                    <a:pt x="403" y="5495"/>
                    <a:pt x="418" y="5449"/>
                  </a:cubicBezTo>
                  <a:lnTo>
                    <a:pt x="515" y="5174"/>
                  </a:lnTo>
                  <a:cubicBezTo>
                    <a:pt x="528" y="5128"/>
                    <a:pt x="548" y="5084"/>
                    <a:pt x="568" y="5038"/>
                  </a:cubicBezTo>
                  <a:lnTo>
                    <a:pt x="622" y="4903"/>
                  </a:lnTo>
                  <a:lnTo>
                    <a:pt x="677" y="4767"/>
                  </a:lnTo>
                  <a:lnTo>
                    <a:pt x="737" y="4635"/>
                  </a:lnTo>
                  <a:lnTo>
                    <a:pt x="798" y="4501"/>
                  </a:lnTo>
                  <a:cubicBezTo>
                    <a:pt x="820" y="4457"/>
                    <a:pt x="838" y="4413"/>
                    <a:pt x="862" y="4372"/>
                  </a:cubicBezTo>
                  <a:lnTo>
                    <a:pt x="998" y="4112"/>
                  </a:lnTo>
                  <a:cubicBezTo>
                    <a:pt x="1020" y="4068"/>
                    <a:pt x="1044" y="4027"/>
                    <a:pt x="1071" y="3985"/>
                  </a:cubicBezTo>
                  <a:lnTo>
                    <a:pt x="1143" y="3860"/>
                  </a:lnTo>
                  <a:lnTo>
                    <a:pt x="1218" y="3734"/>
                  </a:lnTo>
                  <a:cubicBezTo>
                    <a:pt x="1244" y="3693"/>
                    <a:pt x="1271" y="3653"/>
                    <a:pt x="1299" y="3613"/>
                  </a:cubicBezTo>
                  <a:cubicBezTo>
                    <a:pt x="1510" y="3286"/>
                    <a:pt x="1746" y="2976"/>
                    <a:pt x="2007" y="2686"/>
                  </a:cubicBezTo>
                  <a:cubicBezTo>
                    <a:pt x="2524" y="2104"/>
                    <a:pt x="3124" y="1598"/>
                    <a:pt x="3787" y="1189"/>
                  </a:cubicBezTo>
                  <a:lnTo>
                    <a:pt x="4038" y="1040"/>
                  </a:lnTo>
                  <a:cubicBezTo>
                    <a:pt x="4080" y="1013"/>
                    <a:pt x="4123" y="991"/>
                    <a:pt x="4165" y="969"/>
                  </a:cubicBezTo>
                  <a:lnTo>
                    <a:pt x="4295" y="901"/>
                  </a:lnTo>
                  <a:lnTo>
                    <a:pt x="4425" y="833"/>
                  </a:lnTo>
                  <a:lnTo>
                    <a:pt x="4556" y="769"/>
                  </a:lnTo>
                  <a:lnTo>
                    <a:pt x="4688" y="708"/>
                  </a:lnTo>
                  <a:cubicBezTo>
                    <a:pt x="4732" y="688"/>
                    <a:pt x="4776" y="666"/>
                    <a:pt x="4822" y="649"/>
                  </a:cubicBezTo>
                  <a:lnTo>
                    <a:pt x="5093" y="539"/>
                  </a:lnTo>
                  <a:cubicBezTo>
                    <a:pt x="5115" y="530"/>
                    <a:pt x="5137" y="519"/>
                    <a:pt x="5161" y="512"/>
                  </a:cubicBezTo>
                  <a:lnTo>
                    <a:pt x="5229" y="488"/>
                  </a:lnTo>
                  <a:lnTo>
                    <a:pt x="5367" y="440"/>
                  </a:lnTo>
                  <a:lnTo>
                    <a:pt x="5504" y="391"/>
                  </a:lnTo>
                  <a:cubicBezTo>
                    <a:pt x="5550" y="376"/>
                    <a:pt x="5598" y="363"/>
                    <a:pt x="5644" y="350"/>
                  </a:cubicBezTo>
                  <a:cubicBezTo>
                    <a:pt x="5737" y="323"/>
                    <a:pt x="5831" y="293"/>
                    <a:pt x="5923" y="268"/>
                  </a:cubicBezTo>
                  <a:cubicBezTo>
                    <a:pt x="6301" y="172"/>
                    <a:pt x="6686" y="101"/>
                    <a:pt x="7073" y="60"/>
                  </a:cubicBezTo>
                  <a:cubicBezTo>
                    <a:pt x="7363" y="30"/>
                    <a:pt x="7654" y="15"/>
                    <a:pt x="7946" y="15"/>
                  </a:cubicBezTo>
                  <a:cubicBezTo>
                    <a:pt x="8043" y="15"/>
                    <a:pt x="8140" y="17"/>
                    <a:pt x="8238" y="20"/>
                  </a:cubicBezTo>
                  <a:cubicBezTo>
                    <a:pt x="8433" y="35"/>
                    <a:pt x="8629" y="40"/>
                    <a:pt x="8820" y="68"/>
                  </a:cubicBezTo>
                  <a:cubicBezTo>
                    <a:pt x="9014" y="90"/>
                    <a:pt x="9207" y="117"/>
                    <a:pt x="9398" y="154"/>
                  </a:cubicBezTo>
                  <a:cubicBezTo>
                    <a:pt x="9781" y="227"/>
                    <a:pt x="10156" y="328"/>
                    <a:pt x="10523" y="455"/>
                  </a:cubicBezTo>
                  <a:lnTo>
                    <a:pt x="10662" y="504"/>
                  </a:lnTo>
                  <a:lnTo>
                    <a:pt x="10730" y="530"/>
                  </a:lnTo>
                  <a:lnTo>
                    <a:pt x="10798" y="556"/>
                  </a:lnTo>
                  <a:lnTo>
                    <a:pt x="11068" y="666"/>
                  </a:lnTo>
                  <a:lnTo>
                    <a:pt x="11334" y="789"/>
                  </a:lnTo>
                  <a:lnTo>
                    <a:pt x="11400" y="820"/>
                  </a:lnTo>
                  <a:lnTo>
                    <a:pt x="11464" y="853"/>
                  </a:lnTo>
                  <a:lnTo>
                    <a:pt x="11594" y="921"/>
                  </a:lnTo>
                  <a:cubicBezTo>
                    <a:pt x="11939" y="1101"/>
                    <a:pt x="12271" y="1308"/>
                    <a:pt x="12583" y="1539"/>
                  </a:cubicBezTo>
                  <a:cubicBezTo>
                    <a:pt x="12664" y="1594"/>
                    <a:pt x="12739" y="1657"/>
                    <a:pt x="12816" y="1717"/>
                  </a:cubicBezTo>
                  <a:lnTo>
                    <a:pt x="12930" y="1807"/>
                  </a:lnTo>
                  <a:cubicBezTo>
                    <a:pt x="12967" y="1838"/>
                    <a:pt x="13002" y="1871"/>
                    <a:pt x="13040" y="1901"/>
                  </a:cubicBezTo>
                  <a:lnTo>
                    <a:pt x="13150" y="1998"/>
                  </a:lnTo>
                  <a:cubicBezTo>
                    <a:pt x="13187" y="2029"/>
                    <a:pt x="13224" y="2060"/>
                    <a:pt x="13260" y="2095"/>
                  </a:cubicBezTo>
                  <a:lnTo>
                    <a:pt x="13471" y="2297"/>
                  </a:lnTo>
                  <a:cubicBezTo>
                    <a:pt x="13745" y="2572"/>
                    <a:pt x="14002" y="2866"/>
                    <a:pt x="14240" y="3176"/>
                  </a:cubicBezTo>
                  <a:cubicBezTo>
                    <a:pt x="14005" y="2864"/>
                    <a:pt x="13748" y="2569"/>
                    <a:pt x="13473" y="2293"/>
                  </a:cubicBezTo>
                  <a:lnTo>
                    <a:pt x="13262" y="2090"/>
                  </a:lnTo>
                  <a:cubicBezTo>
                    <a:pt x="13227" y="2055"/>
                    <a:pt x="13187" y="2024"/>
                    <a:pt x="13152" y="1991"/>
                  </a:cubicBezTo>
                  <a:lnTo>
                    <a:pt x="13042" y="1897"/>
                  </a:lnTo>
                  <a:cubicBezTo>
                    <a:pt x="13005" y="1864"/>
                    <a:pt x="12970" y="1831"/>
                    <a:pt x="12932" y="1800"/>
                  </a:cubicBezTo>
                  <a:lnTo>
                    <a:pt x="12818" y="1710"/>
                  </a:lnTo>
                  <a:cubicBezTo>
                    <a:pt x="12741" y="1651"/>
                    <a:pt x="12666" y="1587"/>
                    <a:pt x="12585" y="1532"/>
                  </a:cubicBezTo>
                  <a:cubicBezTo>
                    <a:pt x="12273" y="1299"/>
                    <a:pt x="11943" y="1093"/>
                    <a:pt x="11596" y="910"/>
                  </a:cubicBezTo>
                  <a:lnTo>
                    <a:pt x="11466" y="842"/>
                  </a:lnTo>
                  <a:lnTo>
                    <a:pt x="11403" y="809"/>
                  </a:lnTo>
                  <a:lnTo>
                    <a:pt x="11337" y="778"/>
                  </a:lnTo>
                  <a:lnTo>
                    <a:pt x="11071" y="655"/>
                  </a:lnTo>
                  <a:lnTo>
                    <a:pt x="10800" y="545"/>
                  </a:lnTo>
                  <a:lnTo>
                    <a:pt x="10732" y="517"/>
                  </a:lnTo>
                  <a:lnTo>
                    <a:pt x="10664" y="493"/>
                  </a:lnTo>
                  <a:lnTo>
                    <a:pt x="10526" y="444"/>
                  </a:lnTo>
                  <a:cubicBezTo>
                    <a:pt x="10159" y="315"/>
                    <a:pt x="9781" y="213"/>
                    <a:pt x="9398" y="141"/>
                  </a:cubicBezTo>
                  <a:cubicBezTo>
                    <a:pt x="9207" y="104"/>
                    <a:pt x="9014" y="75"/>
                    <a:pt x="8820" y="55"/>
                  </a:cubicBezTo>
                  <a:cubicBezTo>
                    <a:pt x="8627" y="27"/>
                    <a:pt x="8431" y="20"/>
                    <a:pt x="8238" y="7"/>
                  </a:cubicBezTo>
                  <a:cubicBezTo>
                    <a:pt x="8130" y="3"/>
                    <a:pt x="8023" y="1"/>
                    <a:pt x="791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5"/>
            <p:cNvSpPr/>
            <p:nvPr/>
          </p:nvSpPr>
          <p:spPr>
            <a:xfrm>
              <a:off x="3018625" y="3808000"/>
              <a:ext cx="84850" cy="255025"/>
            </a:xfrm>
            <a:custGeom>
              <a:avLst/>
              <a:gdLst/>
              <a:ahLst/>
              <a:cxnLst/>
              <a:rect l="l" t="t" r="r" b="b"/>
              <a:pathLst>
                <a:path w="3394" h="10201" extrusionOk="0">
                  <a:moveTo>
                    <a:pt x="1359" y="1"/>
                  </a:moveTo>
                  <a:lnTo>
                    <a:pt x="1359" y="1"/>
                  </a:lnTo>
                  <a:cubicBezTo>
                    <a:pt x="1930" y="764"/>
                    <a:pt x="2348" y="1632"/>
                    <a:pt x="2592" y="2553"/>
                  </a:cubicBezTo>
                  <a:cubicBezTo>
                    <a:pt x="3073" y="4414"/>
                    <a:pt x="2811" y="6392"/>
                    <a:pt x="1860" y="8062"/>
                  </a:cubicBezTo>
                  <a:cubicBezTo>
                    <a:pt x="1383" y="8889"/>
                    <a:pt x="752" y="9614"/>
                    <a:pt x="0" y="10201"/>
                  </a:cubicBezTo>
                  <a:cubicBezTo>
                    <a:pt x="376" y="9911"/>
                    <a:pt x="724" y="9583"/>
                    <a:pt x="1040" y="9227"/>
                  </a:cubicBezTo>
                  <a:cubicBezTo>
                    <a:pt x="2974" y="7014"/>
                    <a:pt x="3394" y="3856"/>
                    <a:pt x="2106" y="1214"/>
                  </a:cubicBezTo>
                  <a:cubicBezTo>
                    <a:pt x="1895" y="788"/>
                    <a:pt x="1647" y="381"/>
                    <a:pt x="135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55"/>
            <p:cNvSpPr/>
            <p:nvPr/>
          </p:nvSpPr>
          <p:spPr>
            <a:xfrm>
              <a:off x="2764175" y="3886975"/>
              <a:ext cx="121675" cy="33750"/>
            </a:xfrm>
            <a:custGeom>
              <a:avLst/>
              <a:gdLst/>
              <a:ahLst/>
              <a:cxnLst/>
              <a:rect l="l" t="t" r="r" b="b"/>
              <a:pathLst>
                <a:path w="4867" h="1350" extrusionOk="0">
                  <a:moveTo>
                    <a:pt x="1" y="0"/>
                  </a:moveTo>
                  <a:lnTo>
                    <a:pt x="607" y="174"/>
                  </a:lnTo>
                  <a:lnTo>
                    <a:pt x="1214" y="345"/>
                  </a:lnTo>
                  <a:lnTo>
                    <a:pt x="2429" y="686"/>
                  </a:lnTo>
                  <a:lnTo>
                    <a:pt x="3647" y="1020"/>
                  </a:lnTo>
                  <a:lnTo>
                    <a:pt x="4255" y="1187"/>
                  </a:lnTo>
                  <a:lnTo>
                    <a:pt x="4866" y="1350"/>
                  </a:lnTo>
                  <a:lnTo>
                    <a:pt x="4260" y="1174"/>
                  </a:lnTo>
                  <a:lnTo>
                    <a:pt x="3651" y="1002"/>
                  </a:lnTo>
                  <a:lnTo>
                    <a:pt x="2436" y="664"/>
                  </a:lnTo>
                  <a:lnTo>
                    <a:pt x="1218" y="328"/>
                  </a:lnTo>
                  <a:lnTo>
                    <a:pt x="609" y="1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55"/>
            <p:cNvSpPr/>
            <p:nvPr/>
          </p:nvSpPr>
          <p:spPr>
            <a:xfrm>
              <a:off x="2773900" y="3857725"/>
              <a:ext cx="117500" cy="46175"/>
            </a:xfrm>
            <a:custGeom>
              <a:avLst/>
              <a:gdLst/>
              <a:ahLst/>
              <a:cxnLst/>
              <a:rect l="l" t="t" r="r" b="b"/>
              <a:pathLst>
                <a:path w="4700" h="1847" extrusionOk="0">
                  <a:moveTo>
                    <a:pt x="1" y="1"/>
                  </a:moveTo>
                  <a:lnTo>
                    <a:pt x="585" y="238"/>
                  </a:lnTo>
                  <a:lnTo>
                    <a:pt x="1172" y="471"/>
                  </a:lnTo>
                  <a:lnTo>
                    <a:pt x="2346" y="935"/>
                  </a:lnTo>
                  <a:lnTo>
                    <a:pt x="3521" y="1394"/>
                  </a:lnTo>
                  <a:lnTo>
                    <a:pt x="4110" y="1623"/>
                  </a:lnTo>
                  <a:lnTo>
                    <a:pt x="4699" y="1847"/>
                  </a:lnTo>
                  <a:lnTo>
                    <a:pt x="4115" y="1612"/>
                  </a:lnTo>
                  <a:lnTo>
                    <a:pt x="3528" y="1377"/>
                  </a:lnTo>
                  <a:lnTo>
                    <a:pt x="2354" y="913"/>
                  </a:lnTo>
                  <a:lnTo>
                    <a:pt x="1179" y="454"/>
                  </a:lnTo>
                  <a:lnTo>
                    <a:pt x="590" y="2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5"/>
            <p:cNvSpPr/>
            <p:nvPr/>
          </p:nvSpPr>
          <p:spPr>
            <a:xfrm>
              <a:off x="2914450" y="3813175"/>
              <a:ext cx="92225" cy="86275"/>
            </a:xfrm>
            <a:custGeom>
              <a:avLst/>
              <a:gdLst/>
              <a:ahLst/>
              <a:cxnLst/>
              <a:rect l="l" t="t" r="r" b="b"/>
              <a:pathLst>
                <a:path w="3689" h="3451" extrusionOk="0">
                  <a:moveTo>
                    <a:pt x="3688" y="0"/>
                  </a:moveTo>
                  <a:lnTo>
                    <a:pt x="3222" y="429"/>
                  </a:lnTo>
                  <a:lnTo>
                    <a:pt x="2761" y="858"/>
                  </a:lnTo>
                  <a:lnTo>
                    <a:pt x="1836" y="1717"/>
                  </a:lnTo>
                  <a:lnTo>
                    <a:pt x="917" y="2583"/>
                  </a:lnTo>
                  <a:lnTo>
                    <a:pt x="458" y="3016"/>
                  </a:lnTo>
                  <a:lnTo>
                    <a:pt x="1" y="3451"/>
                  </a:lnTo>
                  <a:lnTo>
                    <a:pt x="466" y="3025"/>
                  </a:lnTo>
                  <a:lnTo>
                    <a:pt x="930" y="2596"/>
                  </a:lnTo>
                  <a:lnTo>
                    <a:pt x="1853" y="1735"/>
                  </a:lnTo>
                  <a:lnTo>
                    <a:pt x="2772" y="871"/>
                  </a:lnTo>
                  <a:lnTo>
                    <a:pt x="3231" y="436"/>
                  </a:lnTo>
                  <a:lnTo>
                    <a:pt x="368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55"/>
            <p:cNvSpPr/>
            <p:nvPr/>
          </p:nvSpPr>
          <p:spPr>
            <a:xfrm>
              <a:off x="2925875" y="3836750"/>
              <a:ext cx="100575" cy="76400"/>
            </a:xfrm>
            <a:custGeom>
              <a:avLst/>
              <a:gdLst/>
              <a:ahLst/>
              <a:cxnLst/>
              <a:rect l="l" t="t" r="r" b="b"/>
              <a:pathLst>
                <a:path w="4023" h="3056" extrusionOk="0">
                  <a:moveTo>
                    <a:pt x="4023" y="0"/>
                  </a:moveTo>
                  <a:lnTo>
                    <a:pt x="3517" y="378"/>
                  </a:lnTo>
                  <a:lnTo>
                    <a:pt x="3012" y="756"/>
                  </a:lnTo>
                  <a:lnTo>
                    <a:pt x="2005" y="1519"/>
                  </a:lnTo>
                  <a:lnTo>
                    <a:pt x="1001" y="2284"/>
                  </a:lnTo>
                  <a:lnTo>
                    <a:pt x="500" y="2668"/>
                  </a:lnTo>
                  <a:lnTo>
                    <a:pt x="1" y="3055"/>
                  </a:lnTo>
                  <a:lnTo>
                    <a:pt x="506" y="2677"/>
                  </a:lnTo>
                  <a:lnTo>
                    <a:pt x="1012" y="2299"/>
                  </a:lnTo>
                  <a:lnTo>
                    <a:pt x="2018" y="1537"/>
                  </a:lnTo>
                  <a:lnTo>
                    <a:pt x="3023" y="772"/>
                  </a:lnTo>
                  <a:lnTo>
                    <a:pt x="3524" y="387"/>
                  </a:lnTo>
                  <a:lnTo>
                    <a:pt x="4023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55"/>
            <p:cNvSpPr/>
            <p:nvPr/>
          </p:nvSpPr>
          <p:spPr>
            <a:xfrm>
              <a:off x="2918525" y="3934225"/>
              <a:ext cx="31675" cy="122275"/>
            </a:xfrm>
            <a:custGeom>
              <a:avLst/>
              <a:gdLst/>
              <a:ahLst/>
              <a:cxnLst/>
              <a:rect l="l" t="t" r="r" b="b"/>
              <a:pathLst>
                <a:path w="1267" h="4891" extrusionOk="0">
                  <a:moveTo>
                    <a:pt x="0" y="0"/>
                  </a:moveTo>
                  <a:lnTo>
                    <a:pt x="154" y="613"/>
                  </a:lnTo>
                  <a:lnTo>
                    <a:pt x="308" y="1224"/>
                  </a:lnTo>
                  <a:lnTo>
                    <a:pt x="622" y="2448"/>
                  </a:lnTo>
                  <a:lnTo>
                    <a:pt x="941" y="3668"/>
                  </a:lnTo>
                  <a:lnTo>
                    <a:pt x="1103" y="4279"/>
                  </a:lnTo>
                  <a:lnTo>
                    <a:pt x="1266" y="4890"/>
                  </a:lnTo>
                  <a:lnTo>
                    <a:pt x="1114" y="4277"/>
                  </a:lnTo>
                  <a:lnTo>
                    <a:pt x="958" y="3664"/>
                  </a:lnTo>
                  <a:lnTo>
                    <a:pt x="646" y="2442"/>
                  </a:lnTo>
                  <a:lnTo>
                    <a:pt x="325" y="1220"/>
                  </a:lnTo>
                  <a:lnTo>
                    <a:pt x="165" y="6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5"/>
            <p:cNvSpPr/>
            <p:nvPr/>
          </p:nvSpPr>
          <p:spPr>
            <a:xfrm>
              <a:off x="2901050" y="3937850"/>
              <a:ext cx="18975" cy="124850"/>
            </a:xfrm>
            <a:custGeom>
              <a:avLst/>
              <a:gdLst/>
              <a:ahLst/>
              <a:cxnLst/>
              <a:rect l="l" t="t" r="r" b="b"/>
              <a:pathLst>
                <a:path w="759" h="4994" extrusionOk="0">
                  <a:moveTo>
                    <a:pt x="0" y="0"/>
                  </a:moveTo>
                  <a:lnTo>
                    <a:pt x="90" y="627"/>
                  </a:lnTo>
                  <a:lnTo>
                    <a:pt x="180" y="1251"/>
                  </a:lnTo>
                  <a:lnTo>
                    <a:pt x="367" y="2499"/>
                  </a:lnTo>
                  <a:lnTo>
                    <a:pt x="561" y="3747"/>
                  </a:lnTo>
                  <a:lnTo>
                    <a:pt x="660" y="4372"/>
                  </a:lnTo>
                  <a:lnTo>
                    <a:pt x="758" y="4994"/>
                  </a:lnTo>
                  <a:lnTo>
                    <a:pt x="671" y="4369"/>
                  </a:lnTo>
                  <a:lnTo>
                    <a:pt x="578" y="3745"/>
                  </a:lnTo>
                  <a:lnTo>
                    <a:pt x="391" y="2497"/>
                  </a:lnTo>
                  <a:lnTo>
                    <a:pt x="200" y="1249"/>
                  </a:lnTo>
                  <a:lnTo>
                    <a:pt x="101" y="6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5"/>
            <p:cNvSpPr/>
            <p:nvPr/>
          </p:nvSpPr>
          <p:spPr>
            <a:xfrm>
              <a:off x="2968625" y="4191875"/>
              <a:ext cx="355675" cy="137425"/>
            </a:xfrm>
            <a:custGeom>
              <a:avLst/>
              <a:gdLst/>
              <a:ahLst/>
              <a:cxnLst/>
              <a:rect l="l" t="t" r="r" b="b"/>
              <a:pathLst>
                <a:path w="14227" h="5497" extrusionOk="0">
                  <a:moveTo>
                    <a:pt x="583" y="1"/>
                  </a:moveTo>
                  <a:cubicBezTo>
                    <a:pt x="536" y="1"/>
                    <a:pt x="494" y="34"/>
                    <a:pt x="488" y="81"/>
                  </a:cubicBezTo>
                  <a:lnTo>
                    <a:pt x="7" y="3463"/>
                  </a:lnTo>
                  <a:cubicBezTo>
                    <a:pt x="1" y="3516"/>
                    <a:pt x="36" y="3562"/>
                    <a:pt x="88" y="3571"/>
                  </a:cubicBezTo>
                  <a:lnTo>
                    <a:pt x="13631" y="5496"/>
                  </a:lnTo>
                  <a:cubicBezTo>
                    <a:pt x="13635" y="5497"/>
                    <a:pt x="13640" y="5497"/>
                    <a:pt x="13644" y="5497"/>
                  </a:cubicBezTo>
                  <a:cubicBezTo>
                    <a:pt x="13691" y="5497"/>
                    <a:pt x="13733" y="5463"/>
                    <a:pt x="13739" y="5415"/>
                  </a:cubicBezTo>
                  <a:lnTo>
                    <a:pt x="14220" y="2032"/>
                  </a:lnTo>
                  <a:cubicBezTo>
                    <a:pt x="14227" y="1982"/>
                    <a:pt x="14192" y="1934"/>
                    <a:pt x="14139" y="1927"/>
                  </a:cubicBezTo>
                  <a:lnTo>
                    <a:pt x="596" y="2"/>
                  </a:lnTo>
                  <a:cubicBezTo>
                    <a:pt x="592" y="1"/>
                    <a:pt x="588" y="1"/>
                    <a:pt x="5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5"/>
            <p:cNvSpPr/>
            <p:nvPr/>
          </p:nvSpPr>
          <p:spPr>
            <a:xfrm>
              <a:off x="2981600" y="4213450"/>
              <a:ext cx="104250" cy="73325"/>
            </a:xfrm>
            <a:custGeom>
              <a:avLst/>
              <a:gdLst/>
              <a:ahLst/>
              <a:cxnLst/>
              <a:rect l="l" t="t" r="r" b="b"/>
              <a:pathLst>
                <a:path w="4170" h="2933" extrusionOk="0">
                  <a:moveTo>
                    <a:pt x="286" y="0"/>
                  </a:moveTo>
                  <a:lnTo>
                    <a:pt x="167" y="796"/>
                  </a:lnTo>
                  <a:lnTo>
                    <a:pt x="53" y="1591"/>
                  </a:lnTo>
                  <a:lnTo>
                    <a:pt x="24" y="1791"/>
                  </a:lnTo>
                  <a:lnTo>
                    <a:pt x="9" y="1890"/>
                  </a:lnTo>
                  <a:cubicBezTo>
                    <a:pt x="2" y="1923"/>
                    <a:pt x="0" y="1958"/>
                    <a:pt x="0" y="1991"/>
                  </a:cubicBezTo>
                  <a:cubicBezTo>
                    <a:pt x="0" y="2132"/>
                    <a:pt x="71" y="2260"/>
                    <a:pt x="187" y="2336"/>
                  </a:cubicBezTo>
                  <a:cubicBezTo>
                    <a:pt x="246" y="2372"/>
                    <a:pt x="312" y="2396"/>
                    <a:pt x="380" y="2402"/>
                  </a:cubicBezTo>
                  <a:lnTo>
                    <a:pt x="580" y="2429"/>
                  </a:lnTo>
                  <a:lnTo>
                    <a:pt x="978" y="2486"/>
                  </a:lnTo>
                  <a:lnTo>
                    <a:pt x="2574" y="2710"/>
                  </a:lnTo>
                  <a:lnTo>
                    <a:pt x="3372" y="2822"/>
                  </a:lnTo>
                  <a:lnTo>
                    <a:pt x="4169" y="2932"/>
                  </a:lnTo>
                  <a:lnTo>
                    <a:pt x="3372" y="2816"/>
                  </a:lnTo>
                  <a:lnTo>
                    <a:pt x="2576" y="2701"/>
                  </a:lnTo>
                  <a:lnTo>
                    <a:pt x="980" y="2471"/>
                  </a:lnTo>
                  <a:lnTo>
                    <a:pt x="583" y="2416"/>
                  </a:lnTo>
                  <a:lnTo>
                    <a:pt x="383" y="2389"/>
                  </a:lnTo>
                  <a:cubicBezTo>
                    <a:pt x="317" y="2383"/>
                    <a:pt x="253" y="2361"/>
                    <a:pt x="196" y="2325"/>
                  </a:cubicBezTo>
                  <a:cubicBezTo>
                    <a:pt x="84" y="2253"/>
                    <a:pt x="13" y="2128"/>
                    <a:pt x="13" y="1994"/>
                  </a:cubicBezTo>
                  <a:cubicBezTo>
                    <a:pt x="13" y="1958"/>
                    <a:pt x="16" y="1925"/>
                    <a:pt x="22" y="1893"/>
                  </a:cubicBezTo>
                  <a:lnTo>
                    <a:pt x="35" y="1794"/>
                  </a:lnTo>
                  <a:lnTo>
                    <a:pt x="64" y="1594"/>
                  </a:lnTo>
                  <a:lnTo>
                    <a:pt x="176" y="798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55"/>
            <p:cNvSpPr/>
            <p:nvPr/>
          </p:nvSpPr>
          <p:spPr>
            <a:xfrm>
              <a:off x="3000100" y="4204825"/>
              <a:ext cx="311400" cy="111625"/>
            </a:xfrm>
            <a:custGeom>
              <a:avLst/>
              <a:gdLst/>
              <a:ahLst/>
              <a:cxnLst/>
              <a:rect l="l" t="t" r="r" b="b"/>
              <a:pathLst>
                <a:path w="12456" h="4465" extrusionOk="0">
                  <a:moveTo>
                    <a:pt x="1" y="0"/>
                  </a:moveTo>
                  <a:lnTo>
                    <a:pt x="10671" y="1525"/>
                  </a:lnTo>
                  <a:lnTo>
                    <a:pt x="12005" y="1714"/>
                  </a:lnTo>
                  <a:cubicBezTo>
                    <a:pt x="12060" y="1719"/>
                    <a:pt x="12115" y="1730"/>
                    <a:pt x="12170" y="1743"/>
                  </a:cubicBezTo>
                  <a:cubicBezTo>
                    <a:pt x="12333" y="1798"/>
                    <a:pt x="12442" y="1950"/>
                    <a:pt x="12440" y="2121"/>
                  </a:cubicBezTo>
                  <a:cubicBezTo>
                    <a:pt x="12438" y="2176"/>
                    <a:pt x="12431" y="2233"/>
                    <a:pt x="12423" y="2288"/>
                  </a:cubicBezTo>
                  <a:lnTo>
                    <a:pt x="12398" y="2455"/>
                  </a:lnTo>
                  <a:lnTo>
                    <a:pt x="12352" y="2787"/>
                  </a:lnTo>
                  <a:lnTo>
                    <a:pt x="12163" y="4121"/>
                  </a:lnTo>
                  <a:cubicBezTo>
                    <a:pt x="12144" y="4233"/>
                    <a:pt x="12080" y="4330"/>
                    <a:pt x="11985" y="4391"/>
                  </a:cubicBezTo>
                  <a:cubicBezTo>
                    <a:pt x="11939" y="4422"/>
                    <a:pt x="11886" y="4442"/>
                    <a:pt x="11831" y="4451"/>
                  </a:cubicBezTo>
                  <a:cubicBezTo>
                    <a:pt x="11818" y="4453"/>
                    <a:pt x="11803" y="4455"/>
                    <a:pt x="11790" y="4455"/>
                  </a:cubicBezTo>
                  <a:lnTo>
                    <a:pt x="11748" y="4455"/>
                  </a:lnTo>
                  <a:cubicBezTo>
                    <a:pt x="11722" y="4455"/>
                    <a:pt x="11693" y="4451"/>
                    <a:pt x="11667" y="4446"/>
                  </a:cubicBezTo>
                  <a:lnTo>
                    <a:pt x="10998" y="4352"/>
                  </a:lnTo>
                  <a:lnTo>
                    <a:pt x="5662" y="3598"/>
                  </a:lnTo>
                  <a:lnTo>
                    <a:pt x="5662" y="3598"/>
                  </a:lnTo>
                  <a:lnTo>
                    <a:pt x="10998" y="4358"/>
                  </a:lnTo>
                  <a:lnTo>
                    <a:pt x="11664" y="4455"/>
                  </a:lnTo>
                  <a:cubicBezTo>
                    <a:pt x="11693" y="4459"/>
                    <a:pt x="11722" y="4462"/>
                    <a:pt x="11750" y="4464"/>
                  </a:cubicBezTo>
                  <a:cubicBezTo>
                    <a:pt x="11760" y="4464"/>
                    <a:pt x="11769" y="4465"/>
                    <a:pt x="11778" y="4465"/>
                  </a:cubicBezTo>
                  <a:cubicBezTo>
                    <a:pt x="11782" y="4465"/>
                    <a:pt x="11787" y="4465"/>
                    <a:pt x="11792" y="4464"/>
                  </a:cubicBezTo>
                  <a:cubicBezTo>
                    <a:pt x="11807" y="4464"/>
                    <a:pt x="11820" y="4462"/>
                    <a:pt x="11834" y="4459"/>
                  </a:cubicBezTo>
                  <a:cubicBezTo>
                    <a:pt x="11891" y="4451"/>
                    <a:pt x="11944" y="4431"/>
                    <a:pt x="11992" y="4400"/>
                  </a:cubicBezTo>
                  <a:cubicBezTo>
                    <a:pt x="12089" y="4336"/>
                    <a:pt x="12155" y="4235"/>
                    <a:pt x="12174" y="4123"/>
                  </a:cubicBezTo>
                  <a:lnTo>
                    <a:pt x="12363" y="2789"/>
                  </a:lnTo>
                  <a:lnTo>
                    <a:pt x="12412" y="2455"/>
                  </a:lnTo>
                  <a:lnTo>
                    <a:pt x="12436" y="2290"/>
                  </a:lnTo>
                  <a:cubicBezTo>
                    <a:pt x="12445" y="2233"/>
                    <a:pt x="12451" y="2178"/>
                    <a:pt x="12456" y="2121"/>
                  </a:cubicBezTo>
                  <a:cubicBezTo>
                    <a:pt x="12456" y="2005"/>
                    <a:pt x="12407" y="1895"/>
                    <a:pt x="12322" y="1818"/>
                  </a:cubicBezTo>
                  <a:cubicBezTo>
                    <a:pt x="12280" y="1778"/>
                    <a:pt x="12229" y="1747"/>
                    <a:pt x="12174" y="1730"/>
                  </a:cubicBezTo>
                  <a:cubicBezTo>
                    <a:pt x="12119" y="1717"/>
                    <a:pt x="12062" y="1706"/>
                    <a:pt x="12007" y="1699"/>
                  </a:cubicBezTo>
                  <a:lnTo>
                    <a:pt x="10673" y="15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55"/>
            <p:cNvSpPr/>
            <p:nvPr/>
          </p:nvSpPr>
          <p:spPr>
            <a:xfrm>
              <a:off x="2996250" y="4219200"/>
              <a:ext cx="300575" cy="82675"/>
            </a:xfrm>
            <a:custGeom>
              <a:avLst/>
              <a:gdLst/>
              <a:ahLst/>
              <a:cxnLst/>
              <a:rect l="l" t="t" r="r" b="b"/>
              <a:pathLst>
                <a:path w="12023" h="3307" extrusionOk="0">
                  <a:moveTo>
                    <a:pt x="232" y="1"/>
                  </a:moveTo>
                  <a:lnTo>
                    <a:pt x="1" y="1630"/>
                  </a:lnTo>
                  <a:lnTo>
                    <a:pt x="11792" y="3306"/>
                  </a:lnTo>
                  <a:lnTo>
                    <a:pt x="12023" y="1678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55"/>
            <p:cNvSpPr/>
            <p:nvPr/>
          </p:nvSpPr>
          <p:spPr>
            <a:xfrm>
              <a:off x="2954450" y="4291675"/>
              <a:ext cx="355675" cy="137425"/>
            </a:xfrm>
            <a:custGeom>
              <a:avLst/>
              <a:gdLst/>
              <a:ahLst/>
              <a:cxnLst/>
              <a:rect l="l" t="t" r="r" b="b"/>
              <a:pathLst>
                <a:path w="14227" h="5497" extrusionOk="0">
                  <a:moveTo>
                    <a:pt x="582" y="0"/>
                  </a:moveTo>
                  <a:cubicBezTo>
                    <a:pt x="536" y="0"/>
                    <a:pt x="494" y="34"/>
                    <a:pt x="488" y="80"/>
                  </a:cubicBezTo>
                  <a:lnTo>
                    <a:pt x="7" y="3462"/>
                  </a:lnTo>
                  <a:cubicBezTo>
                    <a:pt x="0" y="3515"/>
                    <a:pt x="36" y="3561"/>
                    <a:pt x="88" y="3570"/>
                  </a:cubicBezTo>
                  <a:lnTo>
                    <a:pt x="13631" y="5495"/>
                  </a:lnTo>
                  <a:cubicBezTo>
                    <a:pt x="13635" y="5496"/>
                    <a:pt x="13640" y="5496"/>
                    <a:pt x="13644" y="5496"/>
                  </a:cubicBezTo>
                  <a:cubicBezTo>
                    <a:pt x="13691" y="5496"/>
                    <a:pt x="13731" y="5462"/>
                    <a:pt x="13739" y="5414"/>
                  </a:cubicBezTo>
                  <a:lnTo>
                    <a:pt x="14218" y="2032"/>
                  </a:lnTo>
                  <a:cubicBezTo>
                    <a:pt x="14227" y="1981"/>
                    <a:pt x="14192" y="1933"/>
                    <a:pt x="14139" y="1926"/>
                  </a:cubicBezTo>
                  <a:lnTo>
                    <a:pt x="594" y="1"/>
                  </a:lnTo>
                  <a:cubicBezTo>
                    <a:pt x="590" y="0"/>
                    <a:pt x="586" y="0"/>
                    <a:pt x="5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5"/>
            <p:cNvSpPr/>
            <p:nvPr/>
          </p:nvSpPr>
          <p:spPr>
            <a:xfrm>
              <a:off x="2967350" y="4313225"/>
              <a:ext cx="104275" cy="73325"/>
            </a:xfrm>
            <a:custGeom>
              <a:avLst/>
              <a:gdLst/>
              <a:ahLst/>
              <a:cxnLst/>
              <a:rect l="l" t="t" r="r" b="b"/>
              <a:pathLst>
                <a:path w="4171" h="2933" extrusionOk="0">
                  <a:moveTo>
                    <a:pt x="289" y="0"/>
                  </a:moveTo>
                  <a:lnTo>
                    <a:pt x="168" y="796"/>
                  </a:lnTo>
                  <a:lnTo>
                    <a:pt x="54" y="1592"/>
                  </a:lnTo>
                  <a:lnTo>
                    <a:pt x="25" y="1792"/>
                  </a:lnTo>
                  <a:lnTo>
                    <a:pt x="12" y="1890"/>
                  </a:lnTo>
                  <a:cubicBezTo>
                    <a:pt x="5" y="1923"/>
                    <a:pt x="1" y="1959"/>
                    <a:pt x="1" y="1992"/>
                  </a:cubicBezTo>
                  <a:cubicBezTo>
                    <a:pt x="1" y="2130"/>
                    <a:pt x="73" y="2260"/>
                    <a:pt x="190" y="2337"/>
                  </a:cubicBezTo>
                  <a:cubicBezTo>
                    <a:pt x="247" y="2372"/>
                    <a:pt x="313" y="2396"/>
                    <a:pt x="381" y="2403"/>
                  </a:cubicBezTo>
                  <a:lnTo>
                    <a:pt x="581" y="2429"/>
                  </a:lnTo>
                  <a:lnTo>
                    <a:pt x="981" y="2486"/>
                  </a:lnTo>
                  <a:lnTo>
                    <a:pt x="2577" y="2710"/>
                  </a:lnTo>
                  <a:lnTo>
                    <a:pt x="3372" y="2822"/>
                  </a:lnTo>
                  <a:lnTo>
                    <a:pt x="4170" y="2932"/>
                  </a:lnTo>
                  <a:lnTo>
                    <a:pt x="3375" y="2816"/>
                  </a:lnTo>
                  <a:lnTo>
                    <a:pt x="2577" y="2701"/>
                  </a:lnTo>
                  <a:lnTo>
                    <a:pt x="983" y="2471"/>
                  </a:lnTo>
                  <a:lnTo>
                    <a:pt x="586" y="2416"/>
                  </a:lnTo>
                  <a:lnTo>
                    <a:pt x="386" y="2389"/>
                  </a:lnTo>
                  <a:cubicBezTo>
                    <a:pt x="320" y="2383"/>
                    <a:pt x="256" y="2361"/>
                    <a:pt x="199" y="2326"/>
                  </a:cubicBezTo>
                  <a:cubicBezTo>
                    <a:pt x="84" y="2253"/>
                    <a:pt x="16" y="2128"/>
                    <a:pt x="16" y="1994"/>
                  </a:cubicBezTo>
                  <a:cubicBezTo>
                    <a:pt x="16" y="1959"/>
                    <a:pt x="19" y="1926"/>
                    <a:pt x="25" y="1893"/>
                  </a:cubicBezTo>
                  <a:lnTo>
                    <a:pt x="38" y="1794"/>
                  </a:lnTo>
                  <a:lnTo>
                    <a:pt x="67" y="1594"/>
                  </a:lnTo>
                  <a:lnTo>
                    <a:pt x="179" y="798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5"/>
            <p:cNvSpPr/>
            <p:nvPr/>
          </p:nvSpPr>
          <p:spPr>
            <a:xfrm>
              <a:off x="2986050" y="4304600"/>
              <a:ext cx="311275" cy="111625"/>
            </a:xfrm>
            <a:custGeom>
              <a:avLst/>
              <a:gdLst/>
              <a:ahLst/>
              <a:cxnLst/>
              <a:rect l="l" t="t" r="r" b="b"/>
              <a:pathLst>
                <a:path w="12451" h="4465" extrusionOk="0">
                  <a:moveTo>
                    <a:pt x="0" y="0"/>
                  </a:moveTo>
                  <a:lnTo>
                    <a:pt x="10666" y="1526"/>
                  </a:lnTo>
                  <a:lnTo>
                    <a:pt x="12000" y="1715"/>
                  </a:lnTo>
                  <a:cubicBezTo>
                    <a:pt x="12055" y="1719"/>
                    <a:pt x="12110" y="1730"/>
                    <a:pt x="12165" y="1745"/>
                  </a:cubicBezTo>
                  <a:cubicBezTo>
                    <a:pt x="12218" y="1763"/>
                    <a:pt x="12266" y="1789"/>
                    <a:pt x="12308" y="1827"/>
                  </a:cubicBezTo>
                  <a:cubicBezTo>
                    <a:pt x="12389" y="1904"/>
                    <a:pt x="12435" y="2009"/>
                    <a:pt x="12437" y="2121"/>
                  </a:cubicBezTo>
                  <a:cubicBezTo>
                    <a:pt x="12433" y="2178"/>
                    <a:pt x="12426" y="2233"/>
                    <a:pt x="12418" y="2288"/>
                  </a:cubicBezTo>
                  <a:lnTo>
                    <a:pt x="12393" y="2455"/>
                  </a:lnTo>
                  <a:lnTo>
                    <a:pt x="12347" y="2789"/>
                  </a:lnTo>
                  <a:lnTo>
                    <a:pt x="12158" y="4121"/>
                  </a:lnTo>
                  <a:cubicBezTo>
                    <a:pt x="12130" y="4290"/>
                    <a:pt x="11996" y="4424"/>
                    <a:pt x="11826" y="4451"/>
                  </a:cubicBezTo>
                  <a:cubicBezTo>
                    <a:pt x="11813" y="4453"/>
                    <a:pt x="11800" y="4455"/>
                    <a:pt x="11785" y="4455"/>
                  </a:cubicBezTo>
                  <a:lnTo>
                    <a:pt x="11743" y="4455"/>
                  </a:lnTo>
                  <a:cubicBezTo>
                    <a:pt x="11717" y="4455"/>
                    <a:pt x="11688" y="4451"/>
                    <a:pt x="11662" y="4446"/>
                  </a:cubicBezTo>
                  <a:lnTo>
                    <a:pt x="10993" y="4352"/>
                  </a:lnTo>
                  <a:lnTo>
                    <a:pt x="5659" y="3598"/>
                  </a:lnTo>
                  <a:lnTo>
                    <a:pt x="10993" y="4359"/>
                  </a:lnTo>
                  <a:lnTo>
                    <a:pt x="11659" y="4455"/>
                  </a:lnTo>
                  <a:cubicBezTo>
                    <a:pt x="11688" y="4460"/>
                    <a:pt x="11717" y="4462"/>
                    <a:pt x="11743" y="4464"/>
                  </a:cubicBezTo>
                  <a:cubicBezTo>
                    <a:pt x="11753" y="4464"/>
                    <a:pt x="11762" y="4465"/>
                    <a:pt x="11772" y="4465"/>
                  </a:cubicBezTo>
                  <a:cubicBezTo>
                    <a:pt x="11777" y="4465"/>
                    <a:pt x="11782" y="4465"/>
                    <a:pt x="11787" y="4464"/>
                  </a:cubicBezTo>
                  <a:cubicBezTo>
                    <a:pt x="11800" y="4464"/>
                    <a:pt x="11813" y="4460"/>
                    <a:pt x="11829" y="4460"/>
                  </a:cubicBezTo>
                  <a:cubicBezTo>
                    <a:pt x="11884" y="4451"/>
                    <a:pt x="11939" y="4431"/>
                    <a:pt x="11987" y="4400"/>
                  </a:cubicBezTo>
                  <a:cubicBezTo>
                    <a:pt x="12084" y="4337"/>
                    <a:pt x="12149" y="4235"/>
                    <a:pt x="12167" y="4123"/>
                  </a:cubicBezTo>
                  <a:lnTo>
                    <a:pt x="12360" y="2789"/>
                  </a:lnTo>
                  <a:lnTo>
                    <a:pt x="12409" y="2455"/>
                  </a:lnTo>
                  <a:lnTo>
                    <a:pt x="12431" y="2288"/>
                  </a:lnTo>
                  <a:cubicBezTo>
                    <a:pt x="12442" y="2233"/>
                    <a:pt x="12448" y="2176"/>
                    <a:pt x="12451" y="2121"/>
                  </a:cubicBezTo>
                  <a:cubicBezTo>
                    <a:pt x="12451" y="2005"/>
                    <a:pt x="12402" y="1895"/>
                    <a:pt x="12317" y="1816"/>
                  </a:cubicBezTo>
                  <a:cubicBezTo>
                    <a:pt x="12275" y="1778"/>
                    <a:pt x="12224" y="1748"/>
                    <a:pt x="12171" y="1730"/>
                  </a:cubicBezTo>
                  <a:cubicBezTo>
                    <a:pt x="12117" y="1715"/>
                    <a:pt x="12062" y="1706"/>
                    <a:pt x="12004" y="1699"/>
                  </a:cubicBezTo>
                  <a:lnTo>
                    <a:pt x="10670" y="1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55"/>
            <p:cNvSpPr/>
            <p:nvPr/>
          </p:nvSpPr>
          <p:spPr>
            <a:xfrm>
              <a:off x="2982075" y="4319000"/>
              <a:ext cx="300575" cy="82650"/>
            </a:xfrm>
            <a:custGeom>
              <a:avLst/>
              <a:gdLst/>
              <a:ahLst/>
              <a:cxnLst/>
              <a:rect l="l" t="t" r="r" b="b"/>
              <a:pathLst>
                <a:path w="12023" h="3306" extrusionOk="0">
                  <a:moveTo>
                    <a:pt x="232" y="0"/>
                  </a:moveTo>
                  <a:lnTo>
                    <a:pt x="1" y="1629"/>
                  </a:lnTo>
                  <a:lnTo>
                    <a:pt x="11790" y="3306"/>
                  </a:lnTo>
                  <a:lnTo>
                    <a:pt x="12023" y="1677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55"/>
            <p:cNvSpPr/>
            <p:nvPr/>
          </p:nvSpPr>
          <p:spPr>
            <a:xfrm>
              <a:off x="2609450" y="4358475"/>
              <a:ext cx="75950" cy="71150"/>
            </a:xfrm>
            <a:custGeom>
              <a:avLst/>
              <a:gdLst/>
              <a:ahLst/>
              <a:cxnLst/>
              <a:rect l="l" t="t" r="r" b="b"/>
              <a:pathLst>
                <a:path w="3038" h="2846" extrusionOk="0">
                  <a:moveTo>
                    <a:pt x="1518" y="0"/>
                  </a:moveTo>
                  <a:cubicBezTo>
                    <a:pt x="1019" y="0"/>
                    <a:pt x="551" y="262"/>
                    <a:pt x="293" y="698"/>
                  </a:cubicBezTo>
                  <a:cubicBezTo>
                    <a:pt x="1" y="1195"/>
                    <a:pt x="34" y="1819"/>
                    <a:pt x="381" y="2278"/>
                  </a:cubicBezTo>
                  <a:cubicBezTo>
                    <a:pt x="653" y="2641"/>
                    <a:pt x="1078" y="2846"/>
                    <a:pt x="1519" y="2846"/>
                  </a:cubicBezTo>
                  <a:cubicBezTo>
                    <a:pt x="1637" y="2846"/>
                    <a:pt x="1756" y="2831"/>
                    <a:pt x="1873" y="2801"/>
                  </a:cubicBezTo>
                  <a:cubicBezTo>
                    <a:pt x="2429" y="2658"/>
                    <a:pt x="2847" y="2193"/>
                    <a:pt x="2928" y="1623"/>
                  </a:cubicBezTo>
                  <a:cubicBezTo>
                    <a:pt x="3038" y="845"/>
                    <a:pt x="2497" y="124"/>
                    <a:pt x="1719" y="15"/>
                  </a:cubicBezTo>
                  <a:cubicBezTo>
                    <a:pt x="1652" y="5"/>
                    <a:pt x="1584" y="0"/>
                    <a:pt x="151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5"/>
            <p:cNvSpPr/>
            <p:nvPr/>
          </p:nvSpPr>
          <p:spPr>
            <a:xfrm>
              <a:off x="2621700" y="4368875"/>
              <a:ext cx="44650" cy="50375"/>
            </a:xfrm>
            <a:custGeom>
              <a:avLst/>
              <a:gdLst/>
              <a:ahLst/>
              <a:cxnLst/>
              <a:rect l="l" t="t" r="r" b="b"/>
              <a:pathLst>
                <a:path w="1786" h="2015" extrusionOk="0">
                  <a:moveTo>
                    <a:pt x="1025" y="1"/>
                  </a:moveTo>
                  <a:cubicBezTo>
                    <a:pt x="1019" y="1"/>
                    <a:pt x="1014" y="1"/>
                    <a:pt x="1009" y="1"/>
                  </a:cubicBezTo>
                  <a:cubicBezTo>
                    <a:pt x="999" y="1"/>
                    <a:pt x="989" y="1"/>
                    <a:pt x="979" y="1"/>
                  </a:cubicBezTo>
                  <a:cubicBezTo>
                    <a:pt x="970" y="1"/>
                    <a:pt x="961" y="1"/>
                    <a:pt x="952" y="3"/>
                  </a:cubicBezTo>
                  <a:lnTo>
                    <a:pt x="880" y="10"/>
                  </a:lnTo>
                  <a:cubicBezTo>
                    <a:pt x="856" y="12"/>
                    <a:pt x="834" y="18"/>
                    <a:pt x="810" y="25"/>
                  </a:cubicBezTo>
                  <a:lnTo>
                    <a:pt x="774" y="31"/>
                  </a:lnTo>
                  <a:cubicBezTo>
                    <a:pt x="763" y="34"/>
                    <a:pt x="750" y="38"/>
                    <a:pt x="739" y="42"/>
                  </a:cubicBezTo>
                  <a:cubicBezTo>
                    <a:pt x="647" y="69"/>
                    <a:pt x="559" y="111"/>
                    <a:pt x="478" y="163"/>
                  </a:cubicBezTo>
                  <a:cubicBezTo>
                    <a:pt x="396" y="216"/>
                    <a:pt x="324" y="280"/>
                    <a:pt x="260" y="352"/>
                  </a:cubicBezTo>
                  <a:cubicBezTo>
                    <a:pt x="135" y="502"/>
                    <a:pt x="54" y="682"/>
                    <a:pt x="27" y="875"/>
                  </a:cubicBezTo>
                  <a:cubicBezTo>
                    <a:pt x="1" y="1069"/>
                    <a:pt x="32" y="1264"/>
                    <a:pt x="117" y="1440"/>
                  </a:cubicBezTo>
                  <a:cubicBezTo>
                    <a:pt x="201" y="1614"/>
                    <a:pt x="333" y="1761"/>
                    <a:pt x="500" y="1864"/>
                  </a:cubicBezTo>
                  <a:cubicBezTo>
                    <a:pt x="658" y="1962"/>
                    <a:pt x="839" y="2014"/>
                    <a:pt x="1027" y="2014"/>
                  </a:cubicBezTo>
                  <a:cubicBezTo>
                    <a:pt x="1034" y="2014"/>
                    <a:pt x="1042" y="2014"/>
                    <a:pt x="1049" y="2014"/>
                  </a:cubicBezTo>
                  <a:cubicBezTo>
                    <a:pt x="1243" y="2009"/>
                    <a:pt x="1429" y="1948"/>
                    <a:pt x="1590" y="1838"/>
                  </a:cubicBezTo>
                  <a:lnTo>
                    <a:pt x="1590" y="1838"/>
                  </a:lnTo>
                  <a:cubicBezTo>
                    <a:pt x="1429" y="1946"/>
                    <a:pt x="1240" y="2003"/>
                    <a:pt x="1049" y="2005"/>
                  </a:cubicBezTo>
                  <a:cubicBezTo>
                    <a:pt x="1045" y="2005"/>
                    <a:pt x="1041" y="2005"/>
                    <a:pt x="1037" y="2005"/>
                  </a:cubicBezTo>
                  <a:cubicBezTo>
                    <a:pt x="848" y="2005"/>
                    <a:pt x="663" y="1955"/>
                    <a:pt x="504" y="1856"/>
                  </a:cubicBezTo>
                  <a:cubicBezTo>
                    <a:pt x="423" y="1803"/>
                    <a:pt x="350" y="1741"/>
                    <a:pt x="286" y="1671"/>
                  </a:cubicBezTo>
                  <a:cubicBezTo>
                    <a:pt x="93" y="1453"/>
                    <a:pt x="5" y="1163"/>
                    <a:pt x="43" y="878"/>
                  </a:cubicBezTo>
                  <a:cubicBezTo>
                    <a:pt x="67" y="686"/>
                    <a:pt x="148" y="508"/>
                    <a:pt x="271" y="361"/>
                  </a:cubicBezTo>
                  <a:cubicBezTo>
                    <a:pt x="333" y="289"/>
                    <a:pt x="405" y="225"/>
                    <a:pt x="484" y="172"/>
                  </a:cubicBezTo>
                  <a:cubicBezTo>
                    <a:pt x="563" y="119"/>
                    <a:pt x="651" y="80"/>
                    <a:pt x="744" y="53"/>
                  </a:cubicBezTo>
                  <a:cubicBezTo>
                    <a:pt x="755" y="49"/>
                    <a:pt x="766" y="45"/>
                    <a:pt x="777" y="42"/>
                  </a:cubicBezTo>
                  <a:lnTo>
                    <a:pt x="812" y="34"/>
                  </a:lnTo>
                  <a:cubicBezTo>
                    <a:pt x="836" y="29"/>
                    <a:pt x="858" y="23"/>
                    <a:pt x="882" y="21"/>
                  </a:cubicBezTo>
                  <a:lnTo>
                    <a:pt x="952" y="12"/>
                  </a:lnTo>
                  <a:cubicBezTo>
                    <a:pt x="977" y="10"/>
                    <a:pt x="1001" y="10"/>
                    <a:pt x="1025" y="10"/>
                  </a:cubicBezTo>
                  <a:cubicBezTo>
                    <a:pt x="1071" y="10"/>
                    <a:pt x="1119" y="12"/>
                    <a:pt x="1168" y="18"/>
                  </a:cubicBezTo>
                  <a:cubicBezTo>
                    <a:pt x="1214" y="25"/>
                    <a:pt x="1260" y="34"/>
                    <a:pt x="1306" y="47"/>
                  </a:cubicBezTo>
                  <a:cubicBezTo>
                    <a:pt x="1493" y="100"/>
                    <a:pt x="1658" y="205"/>
                    <a:pt x="1785" y="350"/>
                  </a:cubicBezTo>
                  <a:cubicBezTo>
                    <a:pt x="1660" y="203"/>
                    <a:pt x="1495" y="95"/>
                    <a:pt x="1308" y="40"/>
                  </a:cubicBezTo>
                  <a:cubicBezTo>
                    <a:pt x="1262" y="27"/>
                    <a:pt x="1216" y="16"/>
                    <a:pt x="1168" y="10"/>
                  </a:cubicBezTo>
                  <a:cubicBezTo>
                    <a:pt x="1119" y="3"/>
                    <a:pt x="1073" y="1"/>
                    <a:pt x="102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5"/>
            <p:cNvSpPr/>
            <p:nvPr/>
          </p:nvSpPr>
          <p:spPr>
            <a:xfrm>
              <a:off x="2631275" y="4379225"/>
              <a:ext cx="35675" cy="29800"/>
            </a:xfrm>
            <a:custGeom>
              <a:avLst/>
              <a:gdLst/>
              <a:ahLst/>
              <a:cxnLst/>
              <a:rect l="l" t="t" r="r" b="b"/>
              <a:pathLst>
                <a:path w="1427" h="1192" extrusionOk="0">
                  <a:moveTo>
                    <a:pt x="646" y="1"/>
                  </a:moveTo>
                  <a:cubicBezTo>
                    <a:pt x="354" y="1"/>
                    <a:pt x="99" y="215"/>
                    <a:pt x="55" y="512"/>
                  </a:cubicBezTo>
                  <a:cubicBezTo>
                    <a:pt x="0" y="898"/>
                    <a:pt x="310" y="1191"/>
                    <a:pt x="647" y="1191"/>
                  </a:cubicBezTo>
                  <a:cubicBezTo>
                    <a:pt x="767" y="1191"/>
                    <a:pt x="891" y="1154"/>
                    <a:pt x="1002" y="1070"/>
                  </a:cubicBezTo>
                  <a:cubicBezTo>
                    <a:pt x="1427" y="752"/>
                    <a:pt x="1255" y="79"/>
                    <a:pt x="730" y="6"/>
                  </a:cubicBezTo>
                  <a:cubicBezTo>
                    <a:pt x="702" y="2"/>
                    <a:pt x="673" y="1"/>
                    <a:pt x="64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55"/>
            <p:cNvSpPr/>
            <p:nvPr/>
          </p:nvSpPr>
          <p:spPr>
            <a:xfrm>
              <a:off x="2727250" y="4375225"/>
              <a:ext cx="75975" cy="71175"/>
            </a:xfrm>
            <a:custGeom>
              <a:avLst/>
              <a:gdLst/>
              <a:ahLst/>
              <a:cxnLst/>
              <a:rect l="l" t="t" r="r" b="b"/>
              <a:pathLst>
                <a:path w="3039" h="2847" extrusionOk="0">
                  <a:moveTo>
                    <a:pt x="1518" y="1"/>
                  </a:moveTo>
                  <a:cubicBezTo>
                    <a:pt x="1019" y="1"/>
                    <a:pt x="553" y="262"/>
                    <a:pt x="293" y="698"/>
                  </a:cubicBezTo>
                  <a:cubicBezTo>
                    <a:pt x="1" y="1195"/>
                    <a:pt x="36" y="1817"/>
                    <a:pt x="381" y="2279"/>
                  </a:cubicBezTo>
                  <a:cubicBezTo>
                    <a:pt x="653" y="2641"/>
                    <a:pt x="1078" y="2846"/>
                    <a:pt x="1519" y="2846"/>
                  </a:cubicBezTo>
                  <a:cubicBezTo>
                    <a:pt x="1637" y="2846"/>
                    <a:pt x="1756" y="2832"/>
                    <a:pt x="1873" y="2802"/>
                  </a:cubicBezTo>
                  <a:cubicBezTo>
                    <a:pt x="2431" y="2659"/>
                    <a:pt x="2847" y="2193"/>
                    <a:pt x="2928" y="1624"/>
                  </a:cubicBezTo>
                  <a:cubicBezTo>
                    <a:pt x="3038" y="846"/>
                    <a:pt x="2497" y="125"/>
                    <a:pt x="1719" y="15"/>
                  </a:cubicBezTo>
                  <a:cubicBezTo>
                    <a:pt x="1652" y="5"/>
                    <a:pt x="1584" y="1"/>
                    <a:pt x="15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5"/>
            <p:cNvSpPr/>
            <p:nvPr/>
          </p:nvSpPr>
          <p:spPr>
            <a:xfrm>
              <a:off x="2739225" y="4385650"/>
              <a:ext cx="44925" cy="50325"/>
            </a:xfrm>
            <a:custGeom>
              <a:avLst/>
              <a:gdLst/>
              <a:ahLst/>
              <a:cxnLst/>
              <a:rect l="l" t="t" r="r" b="b"/>
              <a:pathLst>
                <a:path w="1797" h="2013" extrusionOk="0">
                  <a:moveTo>
                    <a:pt x="1034" y="0"/>
                  </a:moveTo>
                  <a:cubicBezTo>
                    <a:pt x="1010" y="0"/>
                    <a:pt x="985" y="0"/>
                    <a:pt x="961" y="2"/>
                  </a:cubicBezTo>
                  <a:lnTo>
                    <a:pt x="891" y="9"/>
                  </a:lnTo>
                  <a:cubicBezTo>
                    <a:pt x="867" y="13"/>
                    <a:pt x="843" y="20"/>
                    <a:pt x="818" y="24"/>
                  </a:cubicBezTo>
                  <a:lnTo>
                    <a:pt x="783" y="31"/>
                  </a:lnTo>
                  <a:cubicBezTo>
                    <a:pt x="772" y="35"/>
                    <a:pt x="761" y="37"/>
                    <a:pt x="750" y="42"/>
                  </a:cubicBezTo>
                  <a:cubicBezTo>
                    <a:pt x="563" y="97"/>
                    <a:pt x="396" y="204"/>
                    <a:pt x="271" y="354"/>
                  </a:cubicBezTo>
                  <a:cubicBezTo>
                    <a:pt x="144" y="501"/>
                    <a:pt x="62" y="681"/>
                    <a:pt x="38" y="875"/>
                  </a:cubicBezTo>
                  <a:cubicBezTo>
                    <a:pt x="1" y="1167"/>
                    <a:pt x="91" y="1459"/>
                    <a:pt x="289" y="1677"/>
                  </a:cubicBezTo>
                  <a:cubicBezTo>
                    <a:pt x="355" y="1747"/>
                    <a:pt x="427" y="1811"/>
                    <a:pt x="508" y="1862"/>
                  </a:cubicBezTo>
                  <a:cubicBezTo>
                    <a:pt x="670" y="1962"/>
                    <a:pt x="853" y="2012"/>
                    <a:pt x="1036" y="2012"/>
                  </a:cubicBezTo>
                  <a:cubicBezTo>
                    <a:pt x="1234" y="2012"/>
                    <a:pt x="1431" y="1954"/>
                    <a:pt x="1601" y="1837"/>
                  </a:cubicBezTo>
                  <a:lnTo>
                    <a:pt x="1601" y="1837"/>
                  </a:lnTo>
                  <a:cubicBezTo>
                    <a:pt x="1432" y="1949"/>
                    <a:pt x="1238" y="2005"/>
                    <a:pt x="1044" y="2005"/>
                  </a:cubicBezTo>
                  <a:cubicBezTo>
                    <a:pt x="861" y="2005"/>
                    <a:pt x="677" y="1955"/>
                    <a:pt x="515" y="1855"/>
                  </a:cubicBezTo>
                  <a:cubicBezTo>
                    <a:pt x="434" y="1804"/>
                    <a:pt x="359" y="1743"/>
                    <a:pt x="298" y="1670"/>
                  </a:cubicBezTo>
                  <a:cubicBezTo>
                    <a:pt x="234" y="1600"/>
                    <a:pt x="181" y="1519"/>
                    <a:pt x="139" y="1433"/>
                  </a:cubicBezTo>
                  <a:cubicBezTo>
                    <a:pt x="56" y="1259"/>
                    <a:pt x="27" y="1066"/>
                    <a:pt x="54" y="877"/>
                  </a:cubicBezTo>
                  <a:cubicBezTo>
                    <a:pt x="78" y="686"/>
                    <a:pt x="157" y="508"/>
                    <a:pt x="282" y="363"/>
                  </a:cubicBezTo>
                  <a:cubicBezTo>
                    <a:pt x="405" y="215"/>
                    <a:pt x="570" y="108"/>
                    <a:pt x="752" y="53"/>
                  </a:cubicBezTo>
                  <a:cubicBezTo>
                    <a:pt x="763" y="48"/>
                    <a:pt x="774" y="44"/>
                    <a:pt x="788" y="42"/>
                  </a:cubicBezTo>
                  <a:lnTo>
                    <a:pt x="823" y="33"/>
                  </a:lnTo>
                  <a:cubicBezTo>
                    <a:pt x="845" y="29"/>
                    <a:pt x="869" y="22"/>
                    <a:pt x="891" y="20"/>
                  </a:cubicBezTo>
                  <a:lnTo>
                    <a:pt x="963" y="11"/>
                  </a:lnTo>
                  <a:cubicBezTo>
                    <a:pt x="988" y="9"/>
                    <a:pt x="1010" y="9"/>
                    <a:pt x="1034" y="9"/>
                  </a:cubicBezTo>
                  <a:cubicBezTo>
                    <a:pt x="1082" y="9"/>
                    <a:pt x="1130" y="11"/>
                    <a:pt x="1177" y="18"/>
                  </a:cubicBezTo>
                  <a:cubicBezTo>
                    <a:pt x="1225" y="24"/>
                    <a:pt x="1271" y="33"/>
                    <a:pt x="1317" y="46"/>
                  </a:cubicBezTo>
                  <a:cubicBezTo>
                    <a:pt x="1502" y="99"/>
                    <a:pt x="1669" y="204"/>
                    <a:pt x="1796" y="349"/>
                  </a:cubicBezTo>
                  <a:cubicBezTo>
                    <a:pt x="1671" y="202"/>
                    <a:pt x="1504" y="95"/>
                    <a:pt x="1319" y="40"/>
                  </a:cubicBezTo>
                  <a:cubicBezTo>
                    <a:pt x="1273" y="26"/>
                    <a:pt x="1225" y="15"/>
                    <a:pt x="1179" y="9"/>
                  </a:cubicBezTo>
                  <a:cubicBezTo>
                    <a:pt x="1130" y="2"/>
                    <a:pt x="1082" y="0"/>
                    <a:pt x="103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5"/>
            <p:cNvSpPr/>
            <p:nvPr/>
          </p:nvSpPr>
          <p:spPr>
            <a:xfrm>
              <a:off x="2749125" y="4395925"/>
              <a:ext cx="35625" cy="29800"/>
            </a:xfrm>
            <a:custGeom>
              <a:avLst/>
              <a:gdLst/>
              <a:ahLst/>
              <a:cxnLst/>
              <a:rect l="l" t="t" r="r" b="b"/>
              <a:pathLst>
                <a:path w="1425" h="1192" extrusionOk="0">
                  <a:moveTo>
                    <a:pt x="644" y="1"/>
                  </a:moveTo>
                  <a:cubicBezTo>
                    <a:pt x="352" y="1"/>
                    <a:pt x="97" y="215"/>
                    <a:pt x="55" y="512"/>
                  </a:cubicBezTo>
                  <a:cubicBezTo>
                    <a:pt x="0" y="899"/>
                    <a:pt x="309" y="1192"/>
                    <a:pt x="645" y="1192"/>
                  </a:cubicBezTo>
                  <a:cubicBezTo>
                    <a:pt x="765" y="1192"/>
                    <a:pt x="889" y="1154"/>
                    <a:pt x="1000" y="1070"/>
                  </a:cubicBezTo>
                  <a:cubicBezTo>
                    <a:pt x="1425" y="752"/>
                    <a:pt x="1253" y="79"/>
                    <a:pt x="728" y="7"/>
                  </a:cubicBezTo>
                  <a:cubicBezTo>
                    <a:pt x="700" y="3"/>
                    <a:pt x="671" y="1"/>
                    <a:pt x="64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5"/>
            <p:cNvSpPr/>
            <p:nvPr/>
          </p:nvSpPr>
          <p:spPr>
            <a:xfrm>
              <a:off x="2845050" y="4391925"/>
              <a:ext cx="75975" cy="71200"/>
            </a:xfrm>
            <a:custGeom>
              <a:avLst/>
              <a:gdLst/>
              <a:ahLst/>
              <a:cxnLst/>
              <a:rect l="l" t="t" r="r" b="b"/>
              <a:pathLst>
                <a:path w="3039" h="2848" extrusionOk="0">
                  <a:moveTo>
                    <a:pt x="1518" y="1"/>
                  </a:moveTo>
                  <a:cubicBezTo>
                    <a:pt x="1019" y="1"/>
                    <a:pt x="553" y="263"/>
                    <a:pt x="293" y="701"/>
                  </a:cubicBezTo>
                  <a:cubicBezTo>
                    <a:pt x="1" y="1195"/>
                    <a:pt x="36" y="1819"/>
                    <a:pt x="381" y="2279"/>
                  </a:cubicBezTo>
                  <a:cubicBezTo>
                    <a:pt x="653" y="2642"/>
                    <a:pt x="1076" y="2848"/>
                    <a:pt x="1516" y="2848"/>
                  </a:cubicBezTo>
                  <a:cubicBezTo>
                    <a:pt x="1635" y="2848"/>
                    <a:pt x="1755" y="2833"/>
                    <a:pt x="1873" y="2802"/>
                  </a:cubicBezTo>
                  <a:cubicBezTo>
                    <a:pt x="2429" y="2659"/>
                    <a:pt x="2847" y="2195"/>
                    <a:pt x="2928" y="1626"/>
                  </a:cubicBezTo>
                  <a:cubicBezTo>
                    <a:pt x="3038" y="846"/>
                    <a:pt x="2497" y="125"/>
                    <a:pt x="1719" y="15"/>
                  </a:cubicBezTo>
                  <a:cubicBezTo>
                    <a:pt x="1652" y="5"/>
                    <a:pt x="1585" y="1"/>
                    <a:pt x="15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5"/>
            <p:cNvSpPr/>
            <p:nvPr/>
          </p:nvSpPr>
          <p:spPr>
            <a:xfrm>
              <a:off x="2857300" y="4402350"/>
              <a:ext cx="44650" cy="50375"/>
            </a:xfrm>
            <a:custGeom>
              <a:avLst/>
              <a:gdLst/>
              <a:ahLst/>
              <a:cxnLst/>
              <a:rect l="l" t="t" r="r" b="b"/>
              <a:pathLst>
                <a:path w="1786" h="2015" extrusionOk="0">
                  <a:moveTo>
                    <a:pt x="1023" y="0"/>
                  </a:moveTo>
                  <a:cubicBezTo>
                    <a:pt x="1001" y="0"/>
                    <a:pt x="977" y="0"/>
                    <a:pt x="952" y="2"/>
                  </a:cubicBezTo>
                  <a:lnTo>
                    <a:pt x="880" y="11"/>
                  </a:lnTo>
                  <a:cubicBezTo>
                    <a:pt x="856" y="13"/>
                    <a:pt x="832" y="20"/>
                    <a:pt x="810" y="24"/>
                  </a:cubicBezTo>
                  <a:lnTo>
                    <a:pt x="774" y="31"/>
                  </a:lnTo>
                  <a:cubicBezTo>
                    <a:pt x="761" y="35"/>
                    <a:pt x="750" y="40"/>
                    <a:pt x="739" y="42"/>
                  </a:cubicBezTo>
                  <a:cubicBezTo>
                    <a:pt x="552" y="97"/>
                    <a:pt x="388" y="207"/>
                    <a:pt x="260" y="354"/>
                  </a:cubicBezTo>
                  <a:cubicBezTo>
                    <a:pt x="135" y="501"/>
                    <a:pt x="54" y="681"/>
                    <a:pt x="27" y="875"/>
                  </a:cubicBezTo>
                  <a:cubicBezTo>
                    <a:pt x="1" y="1068"/>
                    <a:pt x="32" y="1264"/>
                    <a:pt x="117" y="1440"/>
                  </a:cubicBezTo>
                  <a:cubicBezTo>
                    <a:pt x="159" y="1528"/>
                    <a:pt x="214" y="1607"/>
                    <a:pt x="278" y="1679"/>
                  </a:cubicBezTo>
                  <a:cubicBezTo>
                    <a:pt x="341" y="1752"/>
                    <a:pt x="416" y="1813"/>
                    <a:pt x="498" y="1864"/>
                  </a:cubicBezTo>
                  <a:cubicBezTo>
                    <a:pt x="659" y="1964"/>
                    <a:pt x="842" y="2014"/>
                    <a:pt x="1025" y="2014"/>
                  </a:cubicBezTo>
                  <a:cubicBezTo>
                    <a:pt x="1223" y="2014"/>
                    <a:pt x="1420" y="1956"/>
                    <a:pt x="1590" y="1840"/>
                  </a:cubicBezTo>
                  <a:lnTo>
                    <a:pt x="1590" y="1840"/>
                  </a:lnTo>
                  <a:cubicBezTo>
                    <a:pt x="1422" y="1951"/>
                    <a:pt x="1229" y="2007"/>
                    <a:pt x="1036" y="2007"/>
                  </a:cubicBezTo>
                  <a:cubicBezTo>
                    <a:pt x="852" y="2007"/>
                    <a:pt x="667" y="1956"/>
                    <a:pt x="504" y="1855"/>
                  </a:cubicBezTo>
                  <a:cubicBezTo>
                    <a:pt x="423" y="1805"/>
                    <a:pt x="350" y="1743"/>
                    <a:pt x="287" y="1673"/>
                  </a:cubicBezTo>
                  <a:cubicBezTo>
                    <a:pt x="93" y="1455"/>
                    <a:pt x="3" y="1165"/>
                    <a:pt x="43" y="877"/>
                  </a:cubicBezTo>
                  <a:cubicBezTo>
                    <a:pt x="67" y="688"/>
                    <a:pt x="146" y="508"/>
                    <a:pt x="271" y="363"/>
                  </a:cubicBezTo>
                  <a:cubicBezTo>
                    <a:pt x="394" y="216"/>
                    <a:pt x="559" y="108"/>
                    <a:pt x="741" y="53"/>
                  </a:cubicBezTo>
                  <a:cubicBezTo>
                    <a:pt x="752" y="49"/>
                    <a:pt x="766" y="46"/>
                    <a:pt x="777" y="42"/>
                  </a:cubicBezTo>
                  <a:lnTo>
                    <a:pt x="812" y="35"/>
                  </a:lnTo>
                  <a:cubicBezTo>
                    <a:pt x="834" y="31"/>
                    <a:pt x="858" y="24"/>
                    <a:pt x="882" y="20"/>
                  </a:cubicBezTo>
                  <a:lnTo>
                    <a:pt x="952" y="13"/>
                  </a:lnTo>
                  <a:cubicBezTo>
                    <a:pt x="977" y="11"/>
                    <a:pt x="1001" y="9"/>
                    <a:pt x="1023" y="9"/>
                  </a:cubicBezTo>
                  <a:cubicBezTo>
                    <a:pt x="1071" y="9"/>
                    <a:pt x="1119" y="13"/>
                    <a:pt x="1166" y="18"/>
                  </a:cubicBezTo>
                  <a:cubicBezTo>
                    <a:pt x="1214" y="24"/>
                    <a:pt x="1260" y="35"/>
                    <a:pt x="1306" y="49"/>
                  </a:cubicBezTo>
                  <a:cubicBezTo>
                    <a:pt x="1493" y="101"/>
                    <a:pt x="1658" y="205"/>
                    <a:pt x="1785" y="350"/>
                  </a:cubicBezTo>
                  <a:cubicBezTo>
                    <a:pt x="1660" y="202"/>
                    <a:pt x="1495" y="95"/>
                    <a:pt x="1308" y="40"/>
                  </a:cubicBezTo>
                  <a:cubicBezTo>
                    <a:pt x="1262" y="27"/>
                    <a:pt x="1216" y="16"/>
                    <a:pt x="1168" y="9"/>
                  </a:cubicBezTo>
                  <a:cubicBezTo>
                    <a:pt x="1119" y="2"/>
                    <a:pt x="1071" y="0"/>
                    <a:pt x="102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5"/>
            <p:cNvSpPr/>
            <p:nvPr/>
          </p:nvSpPr>
          <p:spPr>
            <a:xfrm>
              <a:off x="2866875" y="4412625"/>
              <a:ext cx="35675" cy="29850"/>
            </a:xfrm>
            <a:custGeom>
              <a:avLst/>
              <a:gdLst/>
              <a:ahLst/>
              <a:cxnLst/>
              <a:rect l="l" t="t" r="r" b="b"/>
              <a:pathLst>
                <a:path w="1427" h="1194" extrusionOk="0">
                  <a:moveTo>
                    <a:pt x="646" y="1"/>
                  </a:moveTo>
                  <a:cubicBezTo>
                    <a:pt x="354" y="1"/>
                    <a:pt x="100" y="215"/>
                    <a:pt x="57" y="512"/>
                  </a:cubicBezTo>
                  <a:cubicBezTo>
                    <a:pt x="1" y="900"/>
                    <a:pt x="311" y="1194"/>
                    <a:pt x="648" y="1194"/>
                  </a:cubicBezTo>
                  <a:cubicBezTo>
                    <a:pt x="768" y="1194"/>
                    <a:pt x="891" y="1156"/>
                    <a:pt x="1002" y="1073"/>
                  </a:cubicBezTo>
                  <a:cubicBezTo>
                    <a:pt x="1427" y="754"/>
                    <a:pt x="1255" y="81"/>
                    <a:pt x="730" y="7"/>
                  </a:cubicBezTo>
                  <a:cubicBezTo>
                    <a:pt x="702" y="3"/>
                    <a:pt x="673" y="1"/>
                    <a:pt x="64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55"/>
            <p:cNvSpPr/>
            <p:nvPr/>
          </p:nvSpPr>
          <p:spPr>
            <a:xfrm>
              <a:off x="3315325" y="4458800"/>
              <a:ext cx="75950" cy="71175"/>
            </a:xfrm>
            <a:custGeom>
              <a:avLst/>
              <a:gdLst/>
              <a:ahLst/>
              <a:cxnLst/>
              <a:rect l="l" t="t" r="r" b="b"/>
              <a:pathLst>
                <a:path w="3038" h="2847" extrusionOk="0">
                  <a:moveTo>
                    <a:pt x="1517" y="0"/>
                  </a:moveTo>
                  <a:cubicBezTo>
                    <a:pt x="1019" y="0"/>
                    <a:pt x="551" y="262"/>
                    <a:pt x="293" y="698"/>
                  </a:cubicBezTo>
                  <a:cubicBezTo>
                    <a:pt x="0" y="1195"/>
                    <a:pt x="33" y="1817"/>
                    <a:pt x="381" y="2278"/>
                  </a:cubicBezTo>
                  <a:cubicBezTo>
                    <a:pt x="653" y="2641"/>
                    <a:pt x="1078" y="2846"/>
                    <a:pt x="1519" y="2846"/>
                  </a:cubicBezTo>
                  <a:cubicBezTo>
                    <a:pt x="1637" y="2846"/>
                    <a:pt x="1755" y="2832"/>
                    <a:pt x="1873" y="2801"/>
                  </a:cubicBezTo>
                  <a:cubicBezTo>
                    <a:pt x="2429" y="2659"/>
                    <a:pt x="2847" y="2193"/>
                    <a:pt x="2928" y="1623"/>
                  </a:cubicBezTo>
                  <a:cubicBezTo>
                    <a:pt x="3038" y="845"/>
                    <a:pt x="2497" y="125"/>
                    <a:pt x="1719" y="15"/>
                  </a:cubicBezTo>
                  <a:cubicBezTo>
                    <a:pt x="1652" y="5"/>
                    <a:pt x="1584" y="0"/>
                    <a:pt x="151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55"/>
            <p:cNvSpPr/>
            <p:nvPr/>
          </p:nvSpPr>
          <p:spPr>
            <a:xfrm>
              <a:off x="3327300" y="4469200"/>
              <a:ext cx="44975" cy="50375"/>
            </a:xfrm>
            <a:custGeom>
              <a:avLst/>
              <a:gdLst/>
              <a:ahLst/>
              <a:cxnLst/>
              <a:rect l="l" t="t" r="r" b="b"/>
              <a:pathLst>
                <a:path w="1799" h="2015" extrusionOk="0">
                  <a:moveTo>
                    <a:pt x="1036" y="1"/>
                  </a:moveTo>
                  <a:cubicBezTo>
                    <a:pt x="1030" y="1"/>
                    <a:pt x="1025" y="2"/>
                    <a:pt x="1019" y="2"/>
                  </a:cubicBezTo>
                  <a:cubicBezTo>
                    <a:pt x="1010" y="2"/>
                    <a:pt x="1000" y="1"/>
                    <a:pt x="990" y="1"/>
                  </a:cubicBezTo>
                  <a:cubicBezTo>
                    <a:pt x="981" y="1"/>
                    <a:pt x="972" y="1"/>
                    <a:pt x="963" y="3"/>
                  </a:cubicBezTo>
                  <a:lnTo>
                    <a:pt x="891" y="10"/>
                  </a:lnTo>
                  <a:cubicBezTo>
                    <a:pt x="869" y="12"/>
                    <a:pt x="845" y="18"/>
                    <a:pt x="820" y="23"/>
                  </a:cubicBezTo>
                  <a:lnTo>
                    <a:pt x="785" y="32"/>
                  </a:lnTo>
                  <a:cubicBezTo>
                    <a:pt x="774" y="34"/>
                    <a:pt x="763" y="38"/>
                    <a:pt x="750" y="43"/>
                  </a:cubicBezTo>
                  <a:cubicBezTo>
                    <a:pt x="658" y="69"/>
                    <a:pt x="570" y="111"/>
                    <a:pt x="488" y="163"/>
                  </a:cubicBezTo>
                  <a:cubicBezTo>
                    <a:pt x="407" y="216"/>
                    <a:pt x="335" y="280"/>
                    <a:pt x="273" y="352"/>
                  </a:cubicBezTo>
                  <a:cubicBezTo>
                    <a:pt x="146" y="500"/>
                    <a:pt x="64" y="682"/>
                    <a:pt x="38" y="876"/>
                  </a:cubicBezTo>
                  <a:cubicBezTo>
                    <a:pt x="1" y="1166"/>
                    <a:pt x="91" y="1460"/>
                    <a:pt x="288" y="1680"/>
                  </a:cubicBezTo>
                  <a:cubicBezTo>
                    <a:pt x="354" y="1750"/>
                    <a:pt x="427" y="1814"/>
                    <a:pt x="510" y="1865"/>
                  </a:cubicBezTo>
                  <a:cubicBezTo>
                    <a:pt x="669" y="1962"/>
                    <a:pt x="852" y="2014"/>
                    <a:pt x="1038" y="2014"/>
                  </a:cubicBezTo>
                  <a:cubicBezTo>
                    <a:pt x="1045" y="2014"/>
                    <a:pt x="1052" y="2014"/>
                    <a:pt x="1060" y="2014"/>
                  </a:cubicBezTo>
                  <a:cubicBezTo>
                    <a:pt x="1253" y="2010"/>
                    <a:pt x="1440" y="1948"/>
                    <a:pt x="1601" y="1838"/>
                  </a:cubicBezTo>
                  <a:lnTo>
                    <a:pt x="1601" y="1838"/>
                  </a:lnTo>
                  <a:cubicBezTo>
                    <a:pt x="1432" y="1950"/>
                    <a:pt x="1238" y="2006"/>
                    <a:pt x="1044" y="2006"/>
                  </a:cubicBezTo>
                  <a:cubicBezTo>
                    <a:pt x="861" y="2006"/>
                    <a:pt x="677" y="1956"/>
                    <a:pt x="515" y="1856"/>
                  </a:cubicBezTo>
                  <a:cubicBezTo>
                    <a:pt x="436" y="1803"/>
                    <a:pt x="361" y="1741"/>
                    <a:pt x="297" y="1671"/>
                  </a:cubicBezTo>
                  <a:cubicBezTo>
                    <a:pt x="104" y="1454"/>
                    <a:pt x="16" y="1163"/>
                    <a:pt x="53" y="876"/>
                  </a:cubicBezTo>
                  <a:cubicBezTo>
                    <a:pt x="80" y="687"/>
                    <a:pt x="159" y="509"/>
                    <a:pt x="282" y="361"/>
                  </a:cubicBezTo>
                  <a:cubicBezTo>
                    <a:pt x="343" y="289"/>
                    <a:pt x="416" y="225"/>
                    <a:pt x="495" y="172"/>
                  </a:cubicBezTo>
                  <a:cubicBezTo>
                    <a:pt x="574" y="120"/>
                    <a:pt x="662" y="80"/>
                    <a:pt x="754" y="51"/>
                  </a:cubicBezTo>
                  <a:cubicBezTo>
                    <a:pt x="765" y="49"/>
                    <a:pt x="776" y="45"/>
                    <a:pt x="787" y="43"/>
                  </a:cubicBezTo>
                  <a:lnTo>
                    <a:pt x="823" y="34"/>
                  </a:lnTo>
                  <a:cubicBezTo>
                    <a:pt x="847" y="29"/>
                    <a:pt x="869" y="23"/>
                    <a:pt x="893" y="21"/>
                  </a:cubicBezTo>
                  <a:lnTo>
                    <a:pt x="963" y="12"/>
                  </a:lnTo>
                  <a:cubicBezTo>
                    <a:pt x="987" y="10"/>
                    <a:pt x="1012" y="10"/>
                    <a:pt x="1036" y="10"/>
                  </a:cubicBezTo>
                  <a:cubicBezTo>
                    <a:pt x="1084" y="10"/>
                    <a:pt x="1130" y="12"/>
                    <a:pt x="1179" y="18"/>
                  </a:cubicBezTo>
                  <a:cubicBezTo>
                    <a:pt x="1225" y="25"/>
                    <a:pt x="1273" y="34"/>
                    <a:pt x="1319" y="47"/>
                  </a:cubicBezTo>
                  <a:cubicBezTo>
                    <a:pt x="1504" y="100"/>
                    <a:pt x="1671" y="205"/>
                    <a:pt x="1798" y="350"/>
                  </a:cubicBezTo>
                  <a:cubicBezTo>
                    <a:pt x="1671" y="203"/>
                    <a:pt x="1506" y="95"/>
                    <a:pt x="1321" y="40"/>
                  </a:cubicBezTo>
                  <a:cubicBezTo>
                    <a:pt x="1275" y="25"/>
                    <a:pt x="1227" y="16"/>
                    <a:pt x="1181" y="10"/>
                  </a:cubicBezTo>
                  <a:cubicBezTo>
                    <a:pt x="1132" y="3"/>
                    <a:pt x="1084" y="1"/>
                    <a:pt x="103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5"/>
            <p:cNvSpPr/>
            <p:nvPr/>
          </p:nvSpPr>
          <p:spPr>
            <a:xfrm>
              <a:off x="3337200" y="4479500"/>
              <a:ext cx="35625" cy="29800"/>
            </a:xfrm>
            <a:custGeom>
              <a:avLst/>
              <a:gdLst/>
              <a:ahLst/>
              <a:cxnLst/>
              <a:rect l="l" t="t" r="r" b="b"/>
              <a:pathLst>
                <a:path w="1425" h="1192" extrusionOk="0">
                  <a:moveTo>
                    <a:pt x="643" y="0"/>
                  </a:moveTo>
                  <a:cubicBezTo>
                    <a:pt x="351" y="0"/>
                    <a:pt x="97" y="213"/>
                    <a:pt x="55" y="512"/>
                  </a:cubicBezTo>
                  <a:cubicBezTo>
                    <a:pt x="0" y="898"/>
                    <a:pt x="309" y="1191"/>
                    <a:pt x="646" y="1191"/>
                  </a:cubicBezTo>
                  <a:cubicBezTo>
                    <a:pt x="765" y="1191"/>
                    <a:pt x="889" y="1154"/>
                    <a:pt x="1000" y="1070"/>
                  </a:cubicBezTo>
                  <a:cubicBezTo>
                    <a:pt x="1424" y="751"/>
                    <a:pt x="1253" y="79"/>
                    <a:pt x="728" y="6"/>
                  </a:cubicBezTo>
                  <a:cubicBezTo>
                    <a:pt x="699" y="2"/>
                    <a:pt x="671" y="0"/>
                    <a:pt x="64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55"/>
            <p:cNvSpPr/>
            <p:nvPr/>
          </p:nvSpPr>
          <p:spPr>
            <a:xfrm>
              <a:off x="3433125" y="4475550"/>
              <a:ext cx="75950" cy="71175"/>
            </a:xfrm>
            <a:custGeom>
              <a:avLst/>
              <a:gdLst/>
              <a:ahLst/>
              <a:cxnLst/>
              <a:rect l="l" t="t" r="r" b="b"/>
              <a:pathLst>
                <a:path w="3038" h="2847" extrusionOk="0">
                  <a:moveTo>
                    <a:pt x="1518" y="1"/>
                  </a:moveTo>
                  <a:cubicBezTo>
                    <a:pt x="1021" y="1"/>
                    <a:pt x="552" y="262"/>
                    <a:pt x="293" y="698"/>
                  </a:cubicBezTo>
                  <a:cubicBezTo>
                    <a:pt x="0" y="1195"/>
                    <a:pt x="36" y="1817"/>
                    <a:pt x="381" y="2279"/>
                  </a:cubicBezTo>
                  <a:cubicBezTo>
                    <a:pt x="653" y="2641"/>
                    <a:pt x="1078" y="2846"/>
                    <a:pt x="1519" y="2846"/>
                  </a:cubicBezTo>
                  <a:cubicBezTo>
                    <a:pt x="1637" y="2846"/>
                    <a:pt x="1755" y="2832"/>
                    <a:pt x="1873" y="2802"/>
                  </a:cubicBezTo>
                  <a:cubicBezTo>
                    <a:pt x="2431" y="2659"/>
                    <a:pt x="2847" y="2193"/>
                    <a:pt x="2928" y="1624"/>
                  </a:cubicBezTo>
                  <a:cubicBezTo>
                    <a:pt x="3038" y="846"/>
                    <a:pt x="2497" y="125"/>
                    <a:pt x="1719" y="15"/>
                  </a:cubicBezTo>
                  <a:cubicBezTo>
                    <a:pt x="1652" y="5"/>
                    <a:pt x="1585" y="1"/>
                    <a:pt x="15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55"/>
            <p:cNvSpPr/>
            <p:nvPr/>
          </p:nvSpPr>
          <p:spPr>
            <a:xfrm>
              <a:off x="3445375" y="4485900"/>
              <a:ext cx="44700" cy="50425"/>
            </a:xfrm>
            <a:custGeom>
              <a:avLst/>
              <a:gdLst/>
              <a:ahLst/>
              <a:cxnLst/>
              <a:rect l="l" t="t" r="r" b="b"/>
              <a:pathLst>
                <a:path w="1788" h="2017" extrusionOk="0">
                  <a:moveTo>
                    <a:pt x="1025" y="1"/>
                  </a:moveTo>
                  <a:cubicBezTo>
                    <a:pt x="1001" y="1"/>
                    <a:pt x="976" y="1"/>
                    <a:pt x="952" y="3"/>
                  </a:cubicBezTo>
                  <a:lnTo>
                    <a:pt x="880" y="12"/>
                  </a:lnTo>
                  <a:cubicBezTo>
                    <a:pt x="858" y="14"/>
                    <a:pt x="834" y="21"/>
                    <a:pt x="809" y="25"/>
                  </a:cubicBezTo>
                  <a:lnTo>
                    <a:pt x="774" y="34"/>
                  </a:lnTo>
                  <a:cubicBezTo>
                    <a:pt x="763" y="36"/>
                    <a:pt x="752" y="41"/>
                    <a:pt x="739" y="43"/>
                  </a:cubicBezTo>
                  <a:cubicBezTo>
                    <a:pt x="647" y="71"/>
                    <a:pt x="559" y="111"/>
                    <a:pt x="478" y="164"/>
                  </a:cubicBezTo>
                  <a:cubicBezTo>
                    <a:pt x="396" y="216"/>
                    <a:pt x="324" y="280"/>
                    <a:pt x="262" y="355"/>
                  </a:cubicBezTo>
                  <a:cubicBezTo>
                    <a:pt x="135" y="502"/>
                    <a:pt x="53" y="684"/>
                    <a:pt x="27" y="876"/>
                  </a:cubicBezTo>
                  <a:cubicBezTo>
                    <a:pt x="1" y="1069"/>
                    <a:pt x="34" y="1265"/>
                    <a:pt x="117" y="1441"/>
                  </a:cubicBezTo>
                  <a:cubicBezTo>
                    <a:pt x="159" y="1528"/>
                    <a:pt x="214" y="1608"/>
                    <a:pt x="278" y="1680"/>
                  </a:cubicBezTo>
                  <a:cubicBezTo>
                    <a:pt x="343" y="1753"/>
                    <a:pt x="418" y="1814"/>
                    <a:pt x="499" y="1867"/>
                  </a:cubicBezTo>
                  <a:cubicBezTo>
                    <a:pt x="661" y="1966"/>
                    <a:pt x="848" y="2016"/>
                    <a:pt x="1037" y="2016"/>
                  </a:cubicBezTo>
                  <a:cubicBezTo>
                    <a:pt x="1041" y="2016"/>
                    <a:pt x="1045" y="2016"/>
                    <a:pt x="1049" y="2016"/>
                  </a:cubicBezTo>
                  <a:cubicBezTo>
                    <a:pt x="1242" y="2010"/>
                    <a:pt x="1429" y="1950"/>
                    <a:pt x="1590" y="1840"/>
                  </a:cubicBezTo>
                  <a:lnTo>
                    <a:pt x="1590" y="1840"/>
                  </a:lnTo>
                  <a:cubicBezTo>
                    <a:pt x="1429" y="1946"/>
                    <a:pt x="1242" y="2005"/>
                    <a:pt x="1049" y="2008"/>
                  </a:cubicBezTo>
                  <a:cubicBezTo>
                    <a:pt x="1045" y="2008"/>
                    <a:pt x="1041" y="2008"/>
                    <a:pt x="1037" y="2008"/>
                  </a:cubicBezTo>
                  <a:cubicBezTo>
                    <a:pt x="850" y="2008"/>
                    <a:pt x="665" y="1955"/>
                    <a:pt x="504" y="1856"/>
                  </a:cubicBezTo>
                  <a:cubicBezTo>
                    <a:pt x="425" y="1805"/>
                    <a:pt x="350" y="1744"/>
                    <a:pt x="286" y="1673"/>
                  </a:cubicBezTo>
                  <a:cubicBezTo>
                    <a:pt x="93" y="1456"/>
                    <a:pt x="5" y="1166"/>
                    <a:pt x="42" y="878"/>
                  </a:cubicBezTo>
                  <a:cubicBezTo>
                    <a:pt x="69" y="689"/>
                    <a:pt x="148" y="509"/>
                    <a:pt x="271" y="364"/>
                  </a:cubicBezTo>
                  <a:cubicBezTo>
                    <a:pt x="396" y="216"/>
                    <a:pt x="559" y="111"/>
                    <a:pt x="743" y="54"/>
                  </a:cubicBezTo>
                  <a:cubicBezTo>
                    <a:pt x="754" y="52"/>
                    <a:pt x="765" y="47"/>
                    <a:pt x="776" y="43"/>
                  </a:cubicBezTo>
                  <a:lnTo>
                    <a:pt x="812" y="36"/>
                  </a:lnTo>
                  <a:cubicBezTo>
                    <a:pt x="836" y="32"/>
                    <a:pt x="858" y="25"/>
                    <a:pt x="882" y="21"/>
                  </a:cubicBezTo>
                  <a:lnTo>
                    <a:pt x="952" y="14"/>
                  </a:lnTo>
                  <a:cubicBezTo>
                    <a:pt x="976" y="12"/>
                    <a:pt x="1001" y="12"/>
                    <a:pt x="1025" y="12"/>
                  </a:cubicBezTo>
                  <a:cubicBezTo>
                    <a:pt x="1073" y="12"/>
                    <a:pt x="1119" y="14"/>
                    <a:pt x="1168" y="19"/>
                  </a:cubicBezTo>
                  <a:cubicBezTo>
                    <a:pt x="1216" y="25"/>
                    <a:pt x="1262" y="36"/>
                    <a:pt x="1308" y="49"/>
                  </a:cubicBezTo>
                  <a:cubicBezTo>
                    <a:pt x="1493" y="102"/>
                    <a:pt x="1660" y="205"/>
                    <a:pt x="1787" y="350"/>
                  </a:cubicBezTo>
                  <a:cubicBezTo>
                    <a:pt x="1660" y="203"/>
                    <a:pt x="1495" y="95"/>
                    <a:pt x="1310" y="41"/>
                  </a:cubicBezTo>
                  <a:cubicBezTo>
                    <a:pt x="1264" y="27"/>
                    <a:pt x="1216" y="19"/>
                    <a:pt x="1170" y="10"/>
                  </a:cubicBezTo>
                  <a:cubicBezTo>
                    <a:pt x="1121" y="5"/>
                    <a:pt x="1073" y="1"/>
                    <a:pt x="102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55"/>
            <p:cNvSpPr/>
            <p:nvPr/>
          </p:nvSpPr>
          <p:spPr>
            <a:xfrm>
              <a:off x="3455000" y="4496250"/>
              <a:ext cx="35675" cy="29800"/>
            </a:xfrm>
            <a:custGeom>
              <a:avLst/>
              <a:gdLst/>
              <a:ahLst/>
              <a:cxnLst/>
              <a:rect l="l" t="t" r="r" b="b"/>
              <a:pathLst>
                <a:path w="1427" h="1192" extrusionOk="0">
                  <a:moveTo>
                    <a:pt x="643" y="1"/>
                  </a:moveTo>
                  <a:cubicBezTo>
                    <a:pt x="352" y="1"/>
                    <a:pt x="97" y="215"/>
                    <a:pt x="55" y="510"/>
                  </a:cubicBezTo>
                  <a:cubicBezTo>
                    <a:pt x="0" y="897"/>
                    <a:pt x="311" y="1191"/>
                    <a:pt x="648" y="1191"/>
                  </a:cubicBezTo>
                  <a:cubicBezTo>
                    <a:pt x="768" y="1191"/>
                    <a:pt x="891" y="1154"/>
                    <a:pt x="1002" y="1070"/>
                  </a:cubicBezTo>
                  <a:cubicBezTo>
                    <a:pt x="1427" y="752"/>
                    <a:pt x="1253" y="79"/>
                    <a:pt x="728" y="7"/>
                  </a:cubicBezTo>
                  <a:cubicBezTo>
                    <a:pt x="699" y="3"/>
                    <a:pt x="671" y="1"/>
                    <a:pt x="643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5"/>
            <p:cNvSpPr/>
            <p:nvPr/>
          </p:nvSpPr>
          <p:spPr>
            <a:xfrm>
              <a:off x="3550925" y="4492250"/>
              <a:ext cx="75950" cy="71175"/>
            </a:xfrm>
            <a:custGeom>
              <a:avLst/>
              <a:gdLst/>
              <a:ahLst/>
              <a:cxnLst/>
              <a:rect l="l" t="t" r="r" b="b"/>
              <a:pathLst>
                <a:path w="3038" h="2847" extrusionOk="0">
                  <a:moveTo>
                    <a:pt x="1518" y="1"/>
                  </a:moveTo>
                  <a:cubicBezTo>
                    <a:pt x="1021" y="1"/>
                    <a:pt x="553" y="263"/>
                    <a:pt x="295" y="701"/>
                  </a:cubicBezTo>
                  <a:cubicBezTo>
                    <a:pt x="1" y="1195"/>
                    <a:pt x="36" y="1819"/>
                    <a:pt x="381" y="2279"/>
                  </a:cubicBezTo>
                  <a:cubicBezTo>
                    <a:pt x="655" y="2641"/>
                    <a:pt x="1078" y="2847"/>
                    <a:pt x="1519" y="2847"/>
                  </a:cubicBezTo>
                  <a:cubicBezTo>
                    <a:pt x="1637" y="2847"/>
                    <a:pt x="1755" y="2832"/>
                    <a:pt x="1873" y="2802"/>
                  </a:cubicBezTo>
                  <a:cubicBezTo>
                    <a:pt x="2431" y="2659"/>
                    <a:pt x="2847" y="2195"/>
                    <a:pt x="2928" y="1624"/>
                  </a:cubicBezTo>
                  <a:cubicBezTo>
                    <a:pt x="3038" y="846"/>
                    <a:pt x="2497" y="125"/>
                    <a:pt x="1719" y="15"/>
                  </a:cubicBezTo>
                  <a:cubicBezTo>
                    <a:pt x="1652" y="5"/>
                    <a:pt x="1585" y="1"/>
                    <a:pt x="15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5"/>
            <p:cNvSpPr/>
            <p:nvPr/>
          </p:nvSpPr>
          <p:spPr>
            <a:xfrm>
              <a:off x="3562900" y="4502675"/>
              <a:ext cx="44975" cy="50375"/>
            </a:xfrm>
            <a:custGeom>
              <a:avLst/>
              <a:gdLst/>
              <a:ahLst/>
              <a:cxnLst/>
              <a:rect l="l" t="t" r="r" b="b"/>
              <a:pathLst>
                <a:path w="1799" h="2015" extrusionOk="0">
                  <a:moveTo>
                    <a:pt x="1601" y="1840"/>
                  </a:moveTo>
                  <a:cubicBezTo>
                    <a:pt x="1584" y="1851"/>
                    <a:pt x="1567" y="1862"/>
                    <a:pt x="1551" y="1872"/>
                  </a:cubicBezTo>
                  <a:lnTo>
                    <a:pt x="1551" y="1872"/>
                  </a:lnTo>
                  <a:cubicBezTo>
                    <a:pt x="1568" y="1862"/>
                    <a:pt x="1586" y="1851"/>
                    <a:pt x="1603" y="1840"/>
                  </a:cubicBezTo>
                  <a:close/>
                  <a:moveTo>
                    <a:pt x="1036" y="0"/>
                  </a:moveTo>
                  <a:cubicBezTo>
                    <a:pt x="1012" y="0"/>
                    <a:pt x="987" y="0"/>
                    <a:pt x="965" y="2"/>
                  </a:cubicBezTo>
                  <a:lnTo>
                    <a:pt x="893" y="11"/>
                  </a:lnTo>
                  <a:cubicBezTo>
                    <a:pt x="869" y="13"/>
                    <a:pt x="845" y="20"/>
                    <a:pt x="823" y="24"/>
                  </a:cubicBezTo>
                  <a:lnTo>
                    <a:pt x="787" y="31"/>
                  </a:lnTo>
                  <a:cubicBezTo>
                    <a:pt x="774" y="35"/>
                    <a:pt x="763" y="38"/>
                    <a:pt x="752" y="42"/>
                  </a:cubicBezTo>
                  <a:cubicBezTo>
                    <a:pt x="660" y="68"/>
                    <a:pt x="570" y="110"/>
                    <a:pt x="491" y="163"/>
                  </a:cubicBezTo>
                  <a:cubicBezTo>
                    <a:pt x="409" y="216"/>
                    <a:pt x="337" y="279"/>
                    <a:pt x="273" y="354"/>
                  </a:cubicBezTo>
                  <a:cubicBezTo>
                    <a:pt x="146" y="501"/>
                    <a:pt x="64" y="682"/>
                    <a:pt x="40" y="875"/>
                  </a:cubicBezTo>
                  <a:cubicBezTo>
                    <a:pt x="1" y="1167"/>
                    <a:pt x="93" y="1462"/>
                    <a:pt x="289" y="1679"/>
                  </a:cubicBezTo>
                  <a:cubicBezTo>
                    <a:pt x="354" y="1752"/>
                    <a:pt x="427" y="1813"/>
                    <a:pt x="508" y="1864"/>
                  </a:cubicBezTo>
                  <a:cubicBezTo>
                    <a:pt x="671" y="1964"/>
                    <a:pt x="854" y="2015"/>
                    <a:pt x="1037" y="2015"/>
                  </a:cubicBezTo>
                  <a:cubicBezTo>
                    <a:pt x="1215" y="2015"/>
                    <a:pt x="1393" y="1967"/>
                    <a:pt x="1551" y="1872"/>
                  </a:cubicBezTo>
                  <a:lnTo>
                    <a:pt x="1551" y="1872"/>
                  </a:lnTo>
                  <a:cubicBezTo>
                    <a:pt x="1395" y="1961"/>
                    <a:pt x="1222" y="2006"/>
                    <a:pt x="1048" y="2006"/>
                  </a:cubicBezTo>
                  <a:cubicBezTo>
                    <a:pt x="864" y="2006"/>
                    <a:pt x="680" y="1956"/>
                    <a:pt x="517" y="1855"/>
                  </a:cubicBezTo>
                  <a:cubicBezTo>
                    <a:pt x="436" y="1805"/>
                    <a:pt x="363" y="1743"/>
                    <a:pt x="300" y="1671"/>
                  </a:cubicBezTo>
                  <a:cubicBezTo>
                    <a:pt x="236" y="1600"/>
                    <a:pt x="183" y="1519"/>
                    <a:pt x="141" y="1433"/>
                  </a:cubicBezTo>
                  <a:cubicBezTo>
                    <a:pt x="60" y="1260"/>
                    <a:pt x="29" y="1066"/>
                    <a:pt x="56" y="877"/>
                  </a:cubicBezTo>
                  <a:cubicBezTo>
                    <a:pt x="80" y="686"/>
                    <a:pt x="159" y="508"/>
                    <a:pt x="284" y="363"/>
                  </a:cubicBezTo>
                  <a:cubicBezTo>
                    <a:pt x="407" y="216"/>
                    <a:pt x="572" y="108"/>
                    <a:pt x="754" y="53"/>
                  </a:cubicBezTo>
                  <a:lnTo>
                    <a:pt x="790" y="42"/>
                  </a:lnTo>
                  <a:lnTo>
                    <a:pt x="825" y="35"/>
                  </a:lnTo>
                  <a:cubicBezTo>
                    <a:pt x="847" y="29"/>
                    <a:pt x="871" y="22"/>
                    <a:pt x="893" y="20"/>
                  </a:cubicBezTo>
                  <a:lnTo>
                    <a:pt x="965" y="13"/>
                  </a:lnTo>
                  <a:cubicBezTo>
                    <a:pt x="990" y="11"/>
                    <a:pt x="1014" y="9"/>
                    <a:pt x="1036" y="9"/>
                  </a:cubicBezTo>
                  <a:cubicBezTo>
                    <a:pt x="1084" y="9"/>
                    <a:pt x="1132" y="11"/>
                    <a:pt x="1179" y="18"/>
                  </a:cubicBezTo>
                  <a:cubicBezTo>
                    <a:pt x="1227" y="24"/>
                    <a:pt x="1273" y="35"/>
                    <a:pt x="1319" y="49"/>
                  </a:cubicBezTo>
                  <a:cubicBezTo>
                    <a:pt x="1504" y="99"/>
                    <a:pt x="1671" y="205"/>
                    <a:pt x="1798" y="350"/>
                  </a:cubicBezTo>
                  <a:cubicBezTo>
                    <a:pt x="1673" y="202"/>
                    <a:pt x="1508" y="95"/>
                    <a:pt x="1321" y="40"/>
                  </a:cubicBezTo>
                  <a:cubicBezTo>
                    <a:pt x="1275" y="27"/>
                    <a:pt x="1229" y="16"/>
                    <a:pt x="1181" y="9"/>
                  </a:cubicBezTo>
                  <a:cubicBezTo>
                    <a:pt x="1132" y="2"/>
                    <a:pt x="1084" y="0"/>
                    <a:pt x="103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5"/>
            <p:cNvSpPr/>
            <p:nvPr/>
          </p:nvSpPr>
          <p:spPr>
            <a:xfrm>
              <a:off x="3572800" y="4512950"/>
              <a:ext cx="35675" cy="29850"/>
            </a:xfrm>
            <a:custGeom>
              <a:avLst/>
              <a:gdLst/>
              <a:ahLst/>
              <a:cxnLst/>
              <a:rect l="l" t="t" r="r" b="b"/>
              <a:pathLst>
                <a:path w="1427" h="1194" extrusionOk="0">
                  <a:moveTo>
                    <a:pt x="643" y="1"/>
                  </a:moveTo>
                  <a:cubicBezTo>
                    <a:pt x="352" y="1"/>
                    <a:pt x="97" y="215"/>
                    <a:pt x="55" y="512"/>
                  </a:cubicBezTo>
                  <a:cubicBezTo>
                    <a:pt x="0" y="900"/>
                    <a:pt x="311" y="1194"/>
                    <a:pt x="648" y="1194"/>
                  </a:cubicBezTo>
                  <a:cubicBezTo>
                    <a:pt x="768" y="1194"/>
                    <a:pt x="891" y="1156"/>
                    <a:pt x="1002" y="1073"/>
                  </a:cubicBezTo>
                  <a:cubicBezTo>
                    <a:pt x="1427" y="754"/>
                    <a:pt x="1253" y="82"/>
                    <a:pt x="728" y="7"/>
                  </a:cubicBezTo>
                  <a:cubicBezTo>
                    <a:pt x="699" y="3"/>
                    <a:pt x="671" y="1"/>
                    <a:pt x="643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5"/>
            <p:cNvSpPr/>
            <p:nvPr/>
          </p:nvSpPr>
          <p:spPr>
            <a:xfrm>
              <a:off x="2955225" y="4401675"/>
              <a:ext cx="58700" cy="77175"/>
            </a:xfrm>
            <a:custGeom>
              <a:avLst/>
              <a:gdLst/>
              <a:ahLst/>
              <a:cxnLst/>
              <a:rect l="l" t="t" r="r" b="b"/>
              <a:pathLst>
                <a:path w="2348" h="3087" extrusionOk="0">
                  <a:moveTo>
                    <a:pt x="432" y="1"/>
                  </a:moveTo>
                  <a:cubicBezTo>
                    <a:pt x="413" y="1"/>
                    <a:pt x="396" y="15"/>
                    <a:pt x="394" y="34"/>
                  </a:cubicBezTo>
                  <a:lnTo>
                    <a:pt x="2" y="2777"/>
                  </a:lnTo>
                  <a:cubicBezTo>
                    <a:pt x="0" y="2799"/>
                    <a:pt x="13" y="2816"/>
                    <a:pt x="35" y="2821"/>
                  </a:cubicBezTo>
                  <a:lnTo>
                    <a:pt x="1912" y="3086"/>
                  </a:lnTo>
                  <a:cubicBezTo>
                    <a:pt x="1914" y="3087"/>
                    <a:pt x="1915" y="3087"/>
                    <a:pt x="1917" y="3087"/>
                  </a:cubicBezTo>
                  <a:cubicBezTo>
                    <a:pt x="1935" y="3087"/>
                    <a:pt x="1952" y="3074"/>
                    <a:pt x="1954" y="3056"/>
                  </a:cubicBezTo>
                  <a:lnTo>
                    <a:pt x="2345" y="311"/>
                  </a:lnTo>
                  <a:cubicBezTo>
                    <a:pt x="2347" y="291"/>
                    <a:pt x="2332" y="271"/>
                    <a:pt x="2312" y="269"/>
                  </a:cubicBezTo>
                  <a:lnTo>
                    <a:pt x="435" y="1"/>
                  </a:lnTo>
                  <a:cubicBezTo>
                    <a:pt x="434" y="1"/>
                    <a:pt x="433" y="1"/>
                    <a:pt x="4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5"/>
            <p:cNvSpPr/>
            <p:nvPr/>
          </p:nvSpPr>
          <p:spPr>
            <a:xfrm>
              <a:off x="2975050" y="4421300"/>
              <a:ext cx="19250" cy="37825"/>
            </a:xfrm>
            <a:custGeom>
              <a:avLst/>
              <a:gdLst/>
              <a:ahLst/>
              <a:cxnLst/>
              <a:rect l="l" t="t" r="r" b="b"/>
              <a:pathLst>
                <a:path w="770" h="1513" extrusionOk="0">
                  <a:moveTo>
                    <a:pt x="203" y="0"/>
                  </a:moveTo>
                  <a:lnTo>
                    <a:pt x="1" y="1433"/>
                  </a:lnTo>
                  <a:lnTo>
                    <a:pt x="565" y="1512"/>
                  </a:lnTo>
                  <a:lnTo>
                    <a:pt x="770" y="82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55"/>
            <p:cNvSpPr/>
            <p:nvPr/>
          </p:nvSpPr>
          <p:spPr>
            <a:xfrm>
              <a:off x="2967250" y="4413500"/>
              <a:ext cx="35125" cy="51550"/>
            </a:xfrm>
            <a:custGeom>
              <a:avLst/>
              <a:gdLst/>
              <a:ahLst/>
              <a:cxnLst/>
              <a:rect l="l" t="t" r="r" b="b"/>
              <a:pathLst>
                <a:path w="1405" h="2062" extrusionOk="0">
                  <a:moveTo>
                    <a:pt x="345" y="1"/>
                  </a:moveTo>
                  <a:cubicBezTo>
                    <a:pt x="340" y="1"/>
                    <a:pt x="335" y="1"/>
                    <a:pt x="330" y="3"/>
                  </a:cubicBezTo>
                  <a:cubicBezTo>
                    <a:pt x="308" y="7"/>
                    <a:pt x="291" y="18"/>
                    <a:pt x="277" y="33"/>
                  </a:cubicBezTo>
                  <a:cubicBezTo>
                    <a:pt x="266" y="51"/>
                    <a:pt x="260" y="71"/>
                    <a:pt x="258" y="90"/>
                  </a:cubicBezTo>
                  <a:lnTo>
                    <a:pt x="251" y="145"/>
                  </a:lnTo>
                  <a:lnTo>
                    <a:pt x="234" y="257"/>
                  </a:lnTo>
                  <a:lnTo>
                    <a:pt x="172" y="708"/>
                  </a:lnTo>
                  <a:lnTo>
                    <a:pt x="47" y="1609"/>
                  </a:lnTo>
                  <a:lnTo>
                    <a:pt x="14" y="1833"/>
                  </a:lnTo>
                  <a:lnTo>
                    <a:pt x="7" y="1888"/>
                  </a:lnTo>
                  <a:cubicBezTo>
                    <a:pt x="1" y="1908"/>
                    <a:pt x="3" y="1928"/>
                    <a:pt x="12" y="1948"/>
                  </a:cubicBezTo>
                  <a:cubicBezTo>
                    <a:pt x="18" y="1965"/>
                    <a:pt x="34" y="1980"/>
                    <a:pt x="51" y="1989"/>
                  </a:cubicBezTo>
                  <a:cubicBezTo>
                    <a:pt x="69" y="1996"/>
                    <a:pt x="88" y="1998"/>
                    <a:pt x="108" y="2000"/>
                  </a:cubicBezTo>
                  <a:lnTo>
                    <a:pt x="557" y="2062"/>
                  </a:lnTo>
                  <a:lnTo>
                    <a:pt x="557" y="2062"/>
                  </a:lnTo>
                  <a:lnTo>
                    <a:pt x="108" y="1994"/>
                  </a:lnTo>
                  <a:cubicBezTo>
                    <a:pt x="88" y="1994"/>
                    <a:pt x="71" y="1989"/>
                    <a:pt x="53" y="1983"/>
                  </a:cubicBezTo>
                  <a:cubicBezTo>
                    <a:pt x="36" y="1974"/>
                    <a:pt x="25" y="1961"/>
                    <a:pt x="16" y="1943"/>
                  </a:cubicBezTo>
                  <a:cubicBezTo>
                    <a:pt x="9" y="1926"/>
                    <a:pt x="9" y="1908"/>
                    <a:pt x="14" y="1890"/>
                  </a:cubicBezTo>
                  <a:lnTo>
                    <a:pt x="23" y="1833"/>
                  </a:lnTo>
                  <a:lnTo>
                    <a:pt x="53" y="1609"/>
                  </a:lnTo>
                  <a:lnTo>
                    <a:pt x="185" y="710"/>
                  </a:lnTo>
                  <a:lnTo>
                    <a:pt x="249" y="260"/>
                  </a:lnTo>
                  <a:lnTo>
                    <a:pt x="264" y="148"/>
                  </a:lnTo>
                  <a:lnTo>
                    <a:pt x="273" y="93"/>
                  </a:lnTo>
                  <a:cubicBezTo>
                    <a:pt x="273" y="75"/>
                    <a:pt x="280" y="57"/>
                    <a:pt x="288" y="42"/>
                  </a:cubicBezTo>
                  <a:cubicBezTo>
                    <a:pt x="299" y="29"/>
                    <a:pt x="315" y="18"/>
                    <a:pt x="332" y="16"/>
                  </a:cubicBezTo>
                  <a:cubicBezTo>
                    <a:pt x="337" y="15"/>
                    <a:pt x="341" y="14"/>
                    <a:pt x="346" y="14"/>
                  </a:cubicBezTo>
                  <a:cubicBezTo>
                    <a:pt x="350" y="14"/>
                    <a:pt x="354" y="15"/>
                    <a:pt x="359" y="16"/>
                  </a:cubicBezTo>
                  <a:lnTo>
                    <a:pt x="385" y="18"/>
                  </a:lnTo>
                  <a:lnTo>
                    <a:pt x="497" y="35"/>
                  </a:lnTo>
                  <a:lnTo>
                    <a:pt x="1393" y="160"/>
                  </a:lnTo>
                  <a:lnTo>
                    <a:pt x="1393" y="160"/>
                  </a:lnTo>
                  <a:lnTo>
                    <a:pt x="1324" y="651"/>
                  </a:lnTo>
                  <a:lnTo>
                    <a:pt x="1258" y="1150"/>
                  </a:lnTo>
                  <a:lnTo>
                    <a:pt x="1332" y="653"/>
                  </a:lnTo>
                  <a:lnTo>
                    <a:pt x="1405" y="156"/>
                  </a:lnTo>
                  <a:lnTo>
                    <a:pt x="1405" y="152"/>
                  </a:lnTo>
                  <a:lnTo>
                    <a:pt x="1401" y="152"/>
                  </a:lnTo>
                  <a:lnTo>
                    <a:pt x="499" y="22"/>
                  </a:lnTo>
                  <a:lnTo>
                    <a:pt x="387" y="7"/>
                  </a:lnTo>
                  <a:lnTo>
                    <a:pt x="361" y="3"/>
                  </a:lnTo>
                  <a:cubicBezTo>
                    <a:pt x="356" y="1"/>
                    <a:pt x="350" y="1"/>
                    <a:pt x="34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55"/>
            <p:cNvSpPr/>
            <p:nvPr/>
          </p:nvSpPr>
          <p:spPr>
            <a:xfrm>
              <a:off x="3022075" y="4411175"/>
              <a:ext cx="58725" cy="77150"/>
            </a:xfrm>
            <a:custGeom>
              <a:avLst/>
              <a:gdLst/>
              <a:ahLst/>
              <a:cxnLst/>
              <a:rect l="l" t="t" r="r" b="b"/>
              <a:pathLst>
                <a:path w="2349" h="3086" extrusionOk="0">
                  <a:moveTo>
                    <a:pt x="429" y="0"/>
                  </a:moveTo>
                  <a:cubicBezTo>
                    <a:pt x="412" y="0"/>
                    <a:pt x="396" y="14"/>
                    <a:pt x="394" y="32"/>
                  </a:cubicBezTo>
                  <a:lnTo>
                    <a:pt x="3" y="2777"/>
                  </a:lnTo>
                  <a:cubicBezTo>
                    <a:pt x="1" y="2797"/>
                    <a:pt x="16" y="2816"/>
                    <a:pt x="36" y="2819"/>
                  </a:cubicBezTo>
                  <a:lnTo>
                    <a:pt x="1913" y="3084"/>
                  </a:lnTo>
                  <a:cubicBezTo>
                    <a:pt x="1916" y="3085"/>
                    <a:pt x="1918" y="3085"/>
                    <a:pt x="1920" y="3085"/>
                  </a:cubicBezTo>
                  <a:cubicBezTo>
                    <a:pt x="1939" y="3085"/>
                    <a:pt x="1953" y="3071"/>
                    <a:pt x="1957" y="3054"/>
                  </a:cubicBezTo>
                  <a:lnTo>
                    <a:pt x="2346" y="309"/>
                  </a:lnTo>
                  <a:cubicBezTo>
                    <a:pt x="2348" y="289"/>
                    <a:pt x="2335" y="269"/>
                    <a:pt x="2313" y="267"/>
                  </a:cubicBezTo>
                  <a:lnTo>
                    <a:pt x="436" y="1"/>
                  </a:lnTo>
                  <a:cubicBezTo>
                    <a:pt x="434" y="0"/>
                    <a:pt x="431" y="0"/>
                    <a:pt x="42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5"/>
            <p:cNvSpPr/>
            <p:nvPr/>
          </p:nvSpPr>
          <p:spPr>
            <a:xfrm>
              <a:off x="3041875" y="4430800"/>
              <a:ext cx="19250" cy="37825"/>
            </a:xfrm>
            <a:custGeom>
              <a:avLst/>
              <a:gdLst/>
              <a:ahLst/>
              <a:cxnLst/>
              <a:rect l="l" t="t" r="r" b="b"/>
              <a:pathLst>
                <a:path w="770" h="1513" extrusionOk="0">
                  <a:moveTo>
                    <a:pt x="205" y="1"/>
                  </a:moveTo>
                  <a:lnTo>
                    <a:pt x="0" y="1434"/>
                  </a:lnTo>
                  <a:lnTo>
                    <a:pt x="567" y="1513"/>
                  </a:lnTo>
                  <a:lnTo>
                    <a:pt x="769" y="82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5"/>
            <p:cNvSpPr/>
            <p:nvPr/>
          </p:nvSpPr>
          <p:spPr>
            <a:xfrm>
              <a:off x="3034075" y="4423000"/>
              <a:ext cx="35125" cy="51575"/>
            </a:xfrm>
            <a:custGeom>
              <a:avLst/>
              <a:gdLst/>
              <a:ahLst/>
              <a:cxnLst/>
              <a:rect l="l" t="t" r="r" b="b"/>
              <a:pathLst>
                <a:path w="1405" h="2063" extrusionOk="0">
                  <a:moveTo>
                    <a:pt x="330" y="1"/>
                  </a:moveTo>
                  <a:cubicBezTo>
                    <a:pt x="308" y="5"/>
                    <a:pt x="290" y="18"/>
                    <a:pt x="277" y="33"/>
                  </a:cubicBezTo>
                  <a:cubicBezTo>
                    <a:pt x="266" y="51"/>
                    <a:pt x="259" y="71"/>
                    <a:pt x="257" y="91"/>
                  </a:cubicBezTo>
                  <a:lnTo>
                    <a:pt x="251" y="146"/>
                  </a:lnTo>
                  <a:lnTo>
                    <a:pt x="233" y="260"/>
                  </a:lnTo>
                  <a:lnTo>
                    <a:pt x="171" y="708"/>
                  </a:lnTo>
                  <a:lnTo>
                    <a:pt x="44" y="1609"/>
                  </a:lnTo>
                  <a:lnTo>
                    <a:pt x="13" y="1833"/>
                  </a:lnTo>
                  <a:lnTo>
                    <a:pt x="7" y="1888"/>
                  </a:lnTo>
                  <a:cubicBezTo>
                    <a:pt x="0" y="1908"/>
                    <a:pt x="2" y="1928"/>
                    <a:pt x="9" y="1948"/>
                  </a:cubicBezTo>
                  <a:cubicBezTo>
                    <a:pt x="18" y="1965"/>
                    <a:pt x="33" y="1981"/>
                    <a:pt x="51" y="1990"/>
                  </a:cubicBezTo>
                  <a:cubicBezTo>
                    <a:pt x="68" y="1996"/>
                    <a:pt x="88" y="2000"/>
                    <a:pt x="106" y="2000"/>
                  </a:cubicBezTo>
                  <a:lnTo>
                    <a:pt x="556" y="2062"/>
                  </a:lnTo>
                  <a:lnTo>
                    <a:pt x="108" y="1994"/>
                  </a:lnTo>
                  <a:cubicBezTo>
                    <a:pt x="88" y="1994"/>
                    <a:pt x="70" y="1990"/>
                    <a:pt x="53" y="1983"/>
                  </a:cubicBezTo>
                  <a:cubicBezTo>
                    <a:pt x="35" y="1974"/>
                    <a:pt x="22" y="1961"/>
                    <a:pt x="15" y="1943"/>
                  </a:cubicBezTo>
                  <a:cubicBezTo>
                    <a:pt x="9" y="1926"/>
                    <a:pt x="9" y="1908"/>
                    <a:pt x="13" y="1888"/>
                  </a:cubicBezTo>
                  <a:lnTo>
                    <a:pt x="22" y="1833"/>
                  </a:lnTo>
                  <a:lnTo>
                    <a:pt x="53" y="1609"/>
                  </a:lnTo>
                  <a:lnTo>
                    <a:pt x="185" y="710"/>
                  </a:lnTo>
                  <a:lnTo>
                    <a:pt x="248" y="260"/>
                  </a:lnTo>
                  <a:lnTo>
                    <a:pt x="264" y="148"/>
                  </a:lnTo>
                  <a:lnTo>
                    <a:pt x="273" y="91"/>
                  </a:lnTo>
                  <a:cubicBezTo>
                    <a:pt x="273" y="73"/>
                    <a:pt x="279" y="58"/>
                    <a:pt x="288" y="42"/>
                  </a:cubicBezTo>
                  <a:cubicBezTo>
                    <a:pt x="299" y="29"/>
                    <a:pt x="314" y="18"/>
                    <a:pt x="332" y="14"/>
                  </a:cubicBezTo>
                  <a:lnTo>
                    <a:pt x="356" y="14"/>
                  </a:lnTo>
                  <a:lnTo>
                    <a:pt x="385" y="18"/>
                  </a:lnTo>
                  <a:lnTo>
                    <a:pt x="497" y="33"/>
                  </a:lnTo>
                  <a:lnTo>
                    <a:pt x="1393" y="160"/>
                  </a:lnTo>
                  <a:lnTo>
                    <a:pt x="1393" y="160"/>
                  </a:lnTo>
                  <a:lnTo>
                    <a:pt x="1325" y="651"/>
                  </a:lnTo>
                  <a:lnTo>
                    <a:pt x="1257" y="1148"/>
                  </a:lnTo>
                  <a:lnTo>
                    <a:pt x="1332" y="653"/>
                  </a:lnTo>
                  <a:lnTo>
                    <a:pt x="1404" y="157"/>
                  </a:lnTo>
                  <a:lnTo>
                    <a:pt x="1404" y="152"/>
                  </a:lnTo>
                  <a:lnTo>
                    <a:pt x="1400" y="152"/>
                  </a:lnTo>
                  <a:lnTo>
                    <a:pt x="499" y="23"/>
                  </a:lnTo>
                  <a:lnTo>
                    <a:pt x="387" y="5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5"/>
            <p:cNvSpPr/>
            <p:nvPr/>
          </p:nvSpPr>
          <p:spPr>
            <a:xfrm>
              <a:off x="3088850" y="4420675"/>
              <a:ext cx="58700" cy="77200"/>
            </a:xfrm>
            <a:custGeom>
              <a:avLst/>
              <a:gdLst/>
              <a:ahLst/>
              <a:cxnLst/>
              <a:rect l="l" t="t" r="r" b="b"/>
              <a:pathLst>
                <a:path w="2348" h="3088" extrusionOk="0">
                  <a:moveTo>
                    <a:pt x="431" y="1"/>
                  </a:moveTo>
                  <a:cubicBezTo>
                    <a:pt x="413" y="1"/>
                    <a:pt x="396" y="14"/>
                    <a:pt x="394" y="34"/>
                  </a:cubicBezTo>
                  <a:lnTo>
                    <a:pt x="2" y="2777"/>
                  </a:lnTo>
                  <a:cubicBezTo>
                    <a:pt x="0" y="2797"/>
                    <a:pt x="13" y="2817"/>
                    <a:pt x="35" y="2819"/>
                  </a:cubicBezTo>
                  <a:lnTo>
                    <a:pt x="1912" y="3087"/>
                  </a:lnTo>
                  <a:cubicBezTo>
                    <a:pt x="1914" y="3087"/>
                    <a:pt x="1915" y="3087"/>
                    <a:pt x="1917" y="3087"/>
                  </a:cubicBezTo>
                  <a:cubicBezTo>
                    <a:pt x="1935" y="3087"/>
                    <a:pt x="1952" y="3074"/>
                    <a:pt x="1954" y="3054"/>
                  </a:cubicBezTo>
                  <a:lnTo>
                    <a:pt x="2345" y="311"/>
                  </a:lnTo>
                  <a:cubicBezTo>
                    <a:pt x="2347" y="291"/>
                    <a:pt x="2334" y="272"/>
                    <a:pt x="2312" y="269"/>
                  </a:cubicBezTo>
                  <a:lnTo>
                    <a:pt x="435" y="1"/>
                  </a:lnTo>
                  <a:cubicBezTo>
                    <a:pt x="434" y="1"/>
                    <a:pt x="433" y="1"/>
                    <a:pt x="43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5"/>
            <p:cNvSpPr/>
            <p:nvPr/>
          </p:nvSpPr>
          <p:spPr>
            <a:xfrm>
              <a:off x="3108675" y="4440300"/>
              <a:ext cx="19250" cy="37825"/>
            </a:xfrm>
            <a:custGeom>
              <a:avLst/>
              <a:gdLst/>
              <a:ahLst/>
              <a:cxnLst/>
              <a:rect l="l" t="t" r="r" b="b"/>
              <a:pathLst>
                <a:path w="770" h="1513" extrusionOk="0">
                  <a:moveTo>
                    <a:pt x="205" y="1"/>
                  </a:moveTo>
                  <a:lnTo>
                    <a:pt x="1" y="1432"/>
                  </a:lnTo>
                  <a:lnTo>
                    <a:pt x="568" y="1513"/>
                  </a:lnTo>
                  <a:lnTo>
                    <a:pt x="770" y="8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5"/>
            <p:cNvSpPr/>
            <p:nvPr/>
          </p:nvSpPr>
          <p:spPr>
            <a:xfrm>
              <a:off x="3100975" y="4432525"/>
              <a:ext cx="35100" cy="51550"/>
            </a:xfrm>
            <a:custGeom>
              <a:avLst/>
              <a:gdLst/>
              <a:ahLst/>
              <a:cxnLst/>
              <a:rect l="l" t="t" r="r" b="b"/>
              <a:pathLst>
                <a:path w="1404" h="2062" extrusionOk="0">
                  <a:moveTo>
                    <a:pt x="344" y="0"/>
                  </a:moveTo>
                  <a:cubicBezTo>
                    <a:pt x="339" y="0"/>
                    <a:pt x="334" y="1"/>
                    <a:pt x="328" y="2"/>
                  </a:cubicBezTo>
                  <a:cubicBezTo>
                    <a:pt x="309" y="6"/>
                    <a:pt x="289" y="17"/>
                    <a:pt x="276" y="33"/>
                  </a:cubicBezTo>
                  <a:cubicBezTo>
                    <a:pt x="265" y="50"/>
                    <a:pt x="258" y="70"/>
                    <a:pt x="258" y="90"/>
                  </a:cubicBezTo>
                  <a:lnTo>
                    <a:pt x="249" y="145"/>
                  </a:lnTo>
                  <a:lnTo>
                    <a:pt x="234" y="257"/>
                  </a:lnTo>
                  <a:lnTo>
                    <a:pt x="170" y="707"/>
                  </a:lnTo>
                  <a:lnTo>
                    <a:pt x="45" y="1609"/>
                  </a:lnTo>
                  <a:lnTo>
                    <a:pt x="12" y="1833"/>
                  </a:lnTo>
                  <a:lnTo>
                    <a:pt x="5" y="1888"/>
                  </a:lnTo>
                  <a:cubicBezTo>
                    <a:pt x="1" y="1907"/>
                    <a:pt x="1" y="1927"/>
                    <a:pt x="10" y="1945"/>
                  </a:cubicBezTo>
                  <a:cubicBezTo>
                    <a:pt x="16" y="1965"/>
                    <a:pt x="32" y="1980"/>
                    <a:pt x="49" y="1989"/>
                  </a:cubicBezTo>
                  <a:cubicBezTo>
                    <a:pt x="67" y="1993"/>
                    <a:pt x="87" y="1998"/>
                    <a:pt x="104" y="2000"/>
                  </a:cubicBezTo>
                  <a:lnTo>
                    <a:pt x="555" y="2061"/>
                  </a:lnTo>
                  <a:lnTo>
                    <a:pt x="555" y="2061"/>
                  </a:lnTo>
                  <a:lnTo>
                    <a:pt x="106" y="1993"/>
                  </a:lnTo>
                  <a:cubicBezTo>
                    <a:pt x="87" y="1991"/>
                    <a:pt x="69" y="1989"/>
                    <a:pt x="51" y="1982"/>
                  </a:cubicBezTo>
                  <a:cubicBezTo>
                    <a:pt x="34" y="1973"/>
                    <a:pt x="21" y="1960"/>
                    <a:pt x="14" y="1943"/>
                  </a:cubicBezTo>
                  <a:cubicBezTo>
                    <a:pt x="8" y="1925"/>
                    <a:pt x="5" y="1905"/>
                    <a:pt x="12" y="1888"/>
                  </a:cubicBezTo>
                  <a:lnTo>
                    <a:pt x="19" y="1833"/>
                  </a:lnTo>
                  <a:lnTo>
                    <a:pt x="51" y="1609"/>
                  </a:lnTo>
                  <a:lnTo>
                    <a:pt x="181" y="707"/>
                  </a:lnTo>
                  <a:lnTo>
                    <a:pt x="247" y="259"/>
                  </a:lnTo>
                  <a:lnTo>
                    <a:pt x="262" y="147"/>
                  </a:lnTo>
                  <a:lnTo>
                    <a:pt x="271" y="92"/>
                  </a:lnTo>
                  <a:cubicBezTo>
                    <a:pt x="271" y="72"/>
                    <a:pt x="276" y="57"/>
                    <a:pt x="287" y="41"/>
                  </a:cubicBezTo>
                  <a:cubicBezTo>
                    <a:pt x="298" y="26"/>
                    <a:pt x="313" y="17"/>
                    <a:pt x="328" y="13"/>
                  </a:cubicBezTo>
                  <a:lnTo>
                    <a:pt x="355" y="13"/>
                  </a:lnTo>
                  <a:lnTo>
                    <a:pt x="383" y="17"/>
                  </a:lnTo>
                  <a:lnTo>
                    <a:pt x="495" y="33"/>
                  </a:lnTo>
                  <a:lnTo>
                    <a:pt x="1391" y="160"/>
                  </a:lnTo>
                  <a:lnTo>
                    <a:pt x="1391" y="160"/>
                  </a:lnTo>
                  <a:lnTo>
                    <a:pt x="1322" y="650"/>
                  </a:lnTo>
                  <a:lnTo>
                    <a:pt x="1254" y="1147"/>
                  </a:lnTo>
                  <a:lnTo>
                    <a:pt x="1331" y="652"/>
                  </a:lnTo>
                  <a:lnTo>
                    <a:pt x="1403" y="156"/>
                  </a:lnTo>
                  <a:lnTo>
                    <a:pt x="1403" y="151"/>
                  </a:lnTo>
                  <a:lnTo>
                    <a:pt x="1399" y="151"/>
                  </a:lnTo>
                  <a:lnTo>
                    <a:pt x="500" y="22"/>
                  </a:lnTo>
                  <a:lnTo>
                    <a:pt x="386" y="6"/>
                  </a:lnTo>
                  <a:lnTo>
                    <a:pt x="359" y="2"/>
                  </a:lnTo>
                  <a:cubicBezTo>
                    <a:pt x="354" y="1"/>
                    <a:pt x="349" y="0"/>
                    <a:pt x="34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55"/>
            <p:cNvSpPr/>
            <p:nvPr/>
          </p:nvSpPr>
          <p:spPr>
            <a:xfrm>
              <a:off x="3155700" y="4430125"/>
              <a:ext cx="58725" cy="77200"/>
            </a:xfrm>
            <a:custGeom>
              <a:avLst/>
              <a:gdLst/>
              <a:ahLst/>
              <a:cxnLst/>
              <a:rect l="l" t="t" r="r" b="b"/>
              <a:pathLst>
                <a:path w="2349" h="3088" extrusionOk="0">
                  <a:moveTo>
                    <a:pt x="432" y="1"/>
                  </a:moveTo>
                  <a:cubicBezTo>
                    <a:pt x="414" y="1"/>
                    <a:pt x="396" y="14"/>
                    <a:pt x="394" y="34"/>
                  </a:cubicBezTo>
                  <a:lnTo>
                    <a:pt x="3" y="2777"/>
                  </a:lnTo>
                  <a:cubicBezTo>
                    <a:pt x="1" y="2799"/>
                    <a:pt x="16" y="2817"/>
                    <a:pt x="36" y="2821"/>
                  </a:cubicBezTo>
                  <a:lnTo>
                    <a:pt x="1913" y="3087"/>
                  </a:lnTo>
                  <a:cubicBezTo>
                    <a:pt x="1915" y="3087"/>
                    <a:pt x="1916" y="3087"/>
                    <a:pt x="1918" y="3087"/>
                  </a:cubicBezTo>
                  <a:cubicBezTo>
                    <a:pt x="1937" y="3087"/>
                    <a:pt x="1953" y="3074"/>
                    <a:pt x="1957" y="3054"/>
                  </a:cubicBezTo>
                  <a:lnTo>
                    <a:pt x="2346" y="311"/>
                  </a:lnTo>
                  <a:cubicBezTo>
                    <a:pt x="2348" y="291"/>
                    <a:pt x="2335" y="272"/>
                    <a:pt x="2313" y="269"/>
                  </a:cubicBezTo>
                  <a:lnTo>
                    <a:pt x="436" y="1"/>
                  </a:lnTo>
                  <a:cubicBezTo>
                    <a:pt x="435" y="1"/>
                    <a:pt x="433" y="1"/>
                    <a:pt x="4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55"/>
            <p:cNvSpPr/>
            <p:nvPr/>
          </p:nvSpPr>
          <p:spPr>
            <a:xfrm>
              <a:off x="3175500" y="4449825"/>
              <a:ext cx="19250" cy="37825"/>
            </a:xfrm>
            <a:custGeom>
              <a:avLst/>
              <a:gdLst/>
              <a:ahLst/>
              <a:cxnLst/>
              <a:rect l="l" t="t" r="r" b="b"/>
              <a:pathLst>
                <a:path w="770" h="1513" extrusionOk="0">
                  <a:moveTo>
                    <a:pt x="205" y="0"/>
                  </a:moveTo>
                  <a:lnTo>
                    <a:pt x="0" y="1431"/>
                  </a:lnTo>
                  <a:lnTo>
                    <a:pt x="567" y="1512"/>
                  </a:lnTo>
                  <a:lnTo>
                    <a:pt x="769" y="7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5"/>
            <p:cNvSpPr/>
            <p:nvPr/>
          </p:nvSpPr>
          <p:spPr>
            <a:xfrm>
              <a:off x="3167750" y="4441975"/>
              <a:ext cx="35075" cy="51550"/>
            </a:xfrm>
            <a:custGeom>
              <a:avLst/>
              <a:gdLst/>
              <a:ahLst/>
              <a:cxnLst/>
              <a:rect l="l" t="t" r="r" b="b"/>
              <a:pathLst>
                <a:path w="1403" h="2062" extrusionOk="0">
                  <a:moveTo>
                    <a:pt x="343" y="0"/>
                  </a:moveTo>
                  <a:cubicBezTo>
                    <a:pt x="338" y="0"/>
                    <a:pt x="333" y="1"/>
                    <a:pt x="328" y="2"/>
                  </a:cubicBezTo>
                  <a:cubicBezTo>
                    <a:pt x="308" y="6"/>
                    <a:pt x="288" y="17"/>
                    <a:pt x="275" y="33"/>
                  </a:cubicBezTo>
                  <a:cubicBezTo>
                    <a:pt x="264" y="50"/>
                    <a:pt x="257" y="70"/>
                    <a:pt x="255" y="90"/>
                  </a:cubicBezTo>
                  <a:lnTo>
                    <a:pt x="249" y="147"/>
                  </a:lnTo>
                  <a:lnTo>
                    <a:pt x="231" y="259"/>
                  </a:lnTo>
                  <a:lnTo>
                    <a:pt x="169" y="710"/>
                  </a:lnTo>
                  <a:lnTo>
                    <a:pt x="44" y="1609"/>
                  </a:lnTo>
                  <a:lnTo>
                    <a:pt x="11" y="1835"/>
                  </a:lnTo>
                  <a:lnTo>
                    <a:pt x="5" y="1890"/>
                  </a:lnTo>
                  <a:cubicBezTo>
                    <a:pt x="0" y="1907"/>
                    <a:pt x="0" y="1929"/>
                    <a:pt x="9" y="1947"/>
                  </a:cubicBezTo>
                  <a:cubicBezTo>
                    <a:pt x="16" y="1965"/>
                    <a:pt x="31" y="1980"/>
                    <a:pt x="49" y="1989"/>
                  </a:cubicBezTo>
                  <a:cubicBezTo>
                    <a:pt x="66" y="1995"/>
                    <a:pt x="86" y="2000"/>
                    <a:pt x="104" y="2000"/>
                  </a:cubicBezTo>
                  <a:lnTo>
                    <a:pt x="554" y="2061"/>
                  </a:lnTo>
                  <a:lnTo>
                    <a:pt x="554" y="2061"/>
                  </a:lnTo>
                  <a:lnTo>
                    <a:pt x="106" y="1995"/>
                  </a:lnTo>
                  <a:cubicBezTo>
                    <a:pt x="86" y="1993"/>
                    <a:pt x="68" y="1989"/>
                    <a:pt x="51" y="1982"/>
                  </a:cubicBezTo>
                  <a:cubicBezTo>
                    <a:pt x="33" y="1976"/>
                    <a:pt x="22" y="1960"/>
                    <a:pt x="13" y="1945"/>
                  </a:cubicBezTo>
                  <a:cubicBezTo>
                    <a:pt x="7" y="1927"/>
                    <a:pt x="7" y="1907"/>
                    <a:pt x="11" y="1890"/>
                  </a:cubicBezTo>
                  <a:lnTo>
                    <a:pt x="20" y="1835"/>
                  </a:lnTo>
                  <a:lnTo>
                    <a:pt x="53" y="1609"/>
                  </a:lnTo>
                  <a:lnTo>
                    <a:pt x="183" y="710"/>
                  </a:lnTo>
                  <a:lnTo>
                    <a:pt x="246" y="259"/>
                  </a:lnTo>
                  <a:lnTo>
                    <a:pt x="262" y="147"/>
                  </a:lnTo>
                  <a:lnTo>
                    <a:pt x="271" y="92"/>
                  </a:lnTo>
                  <a:cubicBezTo>
                    <a:pt x="271" y="74"/>
                    <a:pt x="277" y="57"/>
                    <a:pt x="286" y="44"/>
                  </a:cubicBezTo>
                  <a:cubicBezTo>
                    <a:pt x="297" y="28"/>
                    <a:pt x="312" y="20"/>
                    <a:pt x="330" y="15"/>
                  </a:cubicBezTo>
                  <a:cubicBezTo>
                    <a:pt x="334" y="14"/>
                    <a:pt x="339" y="13"/>
                    <a:pt x="343" y="13"/>
                  </a:cubicBezTo>
                  <a:cubicBezTo>
                    <a:pt x="347" y="13"/>
                    <a:pt x="351" y="14"/>
                    <a:pt x="354" y="15"/>
                  </a:cubicBezTo>
                  <a:lnTo>
                    <a:pt x="383" y="20"/>
                  </a:lnTo>
                  <a:lnTo>
                    <a:pt x="495" y="35"/>
                  </a:lnTo>
                  <a:lnTo>
                    <a:pt x="1391" y="160"/>
                  </a:lnTo>
                  <a:lnTo>
                    <a:pt x="1391" y="160"/>
                  </a:lnTo>
                  <a:lnTo>
                    <a:pt x="1323" y="652"/>
                  </a:lnTo>
                  <a:lnTo>
                    <a:pt x="1255" y="1149"/>
                  </a:lnTo>
                  <a:lnTo>
                    <a:pt x="1330" y="652"/>
                  </a:lnTo>
                  <a:lnTo>
                    <a:pt x="1402" y="156"/>
                  </a:lnTo>
                  <a:lnTo>
                    <a:pt x="1402" y="151"/>
                  </a:lnTo>
                  <a:lnTo>
                    <a:pt x="1398" y="151"/>
                  </a:lnTo>
                  <a:lnTo>
                    <a:pt x="497" y="22"/>
                  </a:lnTo>
                  <a:lnTo>
                    <a:pt x="385" y="6"/>
                  </a:lnTo>
                  <a:lnTo>
                    <a:pt x="358" y="2"/>
                  </a:lnTo>
                  <a:cubicBezTo>
                    <a:pt x="353" y="1"/>
                    <a:pt x="348" y="0"/>
                    <a:pt x="34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55"/>
            <p:cNvSpPr/>
            <p:nvPr/>
          </p:nvSpPr>
          <p:spPr>
            <a:xfrm>
              <a:off x="3222475" y="4439700"/>
              <a:ext cx="58700" cy="77175"/>
            </a:xfrm>
            <a:custGeom>
              <a:avLst/>
              <a:gdLst/>
              <a:ahLst/>
              <a:cxnLst/>
              <a:rect l="l" t="t" r="r" b="b"/>
              <a:pathLst>
                <a:path w="2348" h="3087" extrusionOk="0">
                  <a:moveTo>
                    <a:pt x="431" y="0"/>
                  </a:moveTo>
                  <a:cubicBezTo>
                    <a:pt x="411" y="0"/>
                    <a:pt x="396" y="13"/>
                    <a:pt x="391" y="34"/>
                  </a:cubicBezTo>
                  <a:lnTo>
                    <a:pt x="2" y="2776"/>
                  </a:lnTo>
                  <a:cubicBezTo>
                    <a:pt x="0" y="2796"/>
                    <a:pt x="13" y="2816"/>
                    <a:pt x="35" y="2818"/>
                  </a:cubicBezTo>
                  <a:lnTo>
                    <a:pt x="1912" y="3086"/>
                  </a:lnTo>
                  <a:cubicBezTo>
                    <a:pt x="1914" y="3086"/>
                    <a:pt x="1915" y="3087"/>
                    <a:pt x="1916" y="3087"/>
                  </a:cubicBezTo>
                  <a:cubicBezTo>
                    <a:pt x="1935" y="3087"/>
                    <a:pt x="1952" y="3072"/>
                    <a:pt x="1954" y="3053"/>
                  </a:cubicBezTo>
                  <a:lnTo>
                    <a:pt x="2345" y="311"/>
                  </a:lnTo>
                  <a:cubicBezTo>
                    <a:pt x="2347" y="289"/>
                    <a:pt x="2332" y="271"/>
                    <a:pt x="2312" y="267"/>
                  </a:cubicBezTo>
                  <a:lnTo>
                    <a:pt x="435" y="1"/>
                  </a:lnTo>
                  <a:cubicBezTo>
                    <a:pt x="434" y="0"/>
                    <a:pt x="432" y="0"/>
                    <a:pt x="43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55"/>
            <p:cNvSpPr/>
            <p:nvPr/>
          </p:nvSpPr>
          <p:spPr>
            <a:xfrm>
              <a:off x="3242300" y="4459275"/>
              <a:ext cx="19250" cy="37875"/>
            </a:xfrm>
            <a:custGeom>
              <a:avLst/>
              <a:gdLst/>
              <a:ahLst/>
              <a:cxnLst/>
              <a:rect l="l" t="t" r="r" b="b"/>
              <a:pathLst>
                <a:path w="770" h="1515" extrusionOk="0">
                  <a:moveTo>
                    <a:pt x="205" y="0"/>
                  </a:moveTo>
                  <a:lnTo>
                    <a:pt x="1" y="1433"/>
                  </a:lnTo>
                  <a:lnTo>
                    <a:pt x="568" y="1514"/>
                  </a:lnTo>
                  <a:lnTo>
                    <a:pt x="770" y="81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5"/>
            <p:cNvSpPr/>
            <p:nvPr/>
          </p:nvSpPr>
          <p:spPr>
            <a:xfrm>
              <a:off x="3234550" y="4451450"/>
              <a:ext cx="35075" cy="51575"/>
            </a:xfrm>
            <a:custGeom>
              <a:avLst/>
              <a:gdLst/>
              <a:ahLst/>
              <a:cxnLst/>
              <a:rect l="l" t="t" r="r" b="b"/>
              <a:pathLst>
                <a:path w="1403" h="2063" extrusionOk="0">
                  <a:moveTo>
                    <a:pt x="328" y="1"/>
                  </a:moveTo>
                  <a:cubicBezTo>
                    <a:pt x="308" y="5"/>
                    <a:pt x="289" y="19"/>
                    <a:pt x="275" y="34"/>
                  </a:cubicBezTo>
                  <a:cubicBezTo>
                    <a:pt x="264" y="52"/>
                    <a:pt x="258" y="71"/>
                    <a:pt x="258" y="91"/>
                  </a:cubicBezTo>
                  <a:lnTo>
                    <a:pt x="249" y="146"/>
                  </a:lnTo>
                  <a:lnTo>
                    <a:pt x="234" y="258"/>
                  </a:lnTo>
                  <a:lnTo>
                    <a:pt x="170" y="709"/>
                  </a:lnTo>
                  <a:lnTo>
                    <a:pt x="45" y="1608"/>
                  </a:lnTo>
                  <a:lnTo>
                    <a:pt x="12" y="1834"/>
                  </a:lnTo>
                  <a:lnTo>
                    <a:pt x="5" y="1889"/>
                  </a:lnTo>
                  <a:cubicBezTo>
                    <a:pt x="1" y="1909"/>
                    <a:pt x="1" y="1928"/>
                    <a:pt x="10" y="1948"/>
                  </a:cubicBezTo>
                  <a:cubicBezTo>
                    <a:pt x="16" y="1966"/>
                    <a:pt x="32" y="1981"/>
                    <a:pt x="49" y="1990"/>
                  </a:cubicBezTo>
                  <a:cubicBezTo>
                    <a:pt x="67" y="1997"/>
                    <a:pt x="86" y="2001"/>
                    <a:pt x="106" y="2001"/>
                  </a:cubicBezTo>
                  <a:lnTo>
                    <a:pt x="557" y="2062"/>
                  </a:lnTo>
                  <a:lnTo>
                    <a:pt x="557" y="2062"/>
                  </a:lnTo>
                  <a:lnTo>
                    <a:pt x="106" y="1994"/>
                  </a:lnTo>
                  <a:cubicBezTo>
                    <a:pt x="86" y="1994"/>
                    <a:pt x="69" y="1990"/>
                    <a:pt x="51" y="1983"/>
                  </a:cubicBezTo>
                  <a:cubicBezTo>
                    <a:pt x="36" y="1975"/>
                    <a:pt x="23" y="1961"/>
                    <a:pt x="14" y="1944"/>
                  </a:cubicBezTo>
                  <a:cubicBezTo>
                    <a:pt x="10" y="1926"/>
                    <a:pt x="7" y="1909"/>
                    <a:pt x="12" y="1891"/>
                  </a:cubicBezTo>
                  <a:lnTo>
                    <a:pt x="21" y="1834"/>
                  </a:lnTo>
                  <a:lnTo>
                    <a:pt x="53" y="1610"/>
                  </a:lnTo>
                  <a:lnTo>
                    <a:pt x="183" y="711"/>
                  </a:lnTo>
                  <a:lnTo>
                    <a:pt x="247" y="260"/>
                  </a:lnTo>
                  <a:lnTo>
                    <a:pt x="264" y="148"/>
                  </a:lnTo>
                  <a:lnTo>
                    <a:pt x="271" y="93"/>
                  </a:lnTo>
                  <a:cubicBezTo>
                    <a:pt x="271" y="76"/>
                    <a:pt x="278" y="58"/>
                    <a:pt x="289" y="43"/>
                  </a:cubicBezTo>
                  <a:cubicBezTo>
                    <a:pt x="302" y="26"/>
                    <a:pt x="323" y="15"/>
                    <a:pt x="345" y="15"/>
                  </a:cubicBezTo>
                  <a:cubicBezTo>
                    <a:pt x="349" y="15"/>
                    <a:pt x="353" y="16"/>
                    <a:pt x="357" y="16"/>
                  </a:cubicBezTo>
                  <a:lnTo>
                    <a:pt x="383" y="21"/>
                  </a:lnTo>
                  <a:lnTo>
                    <a:pt x="495" y="36"/>
                  </a:lnTo>
                  <a:lnTo>
                    <a:pt x="1391" y="161"/>
                  </a:lnTo>
                  <a:lnTo>
                    <a:pt x="1391" y="161"/>
                  </a:lnTo>
                  <a:lnTo>
                    <a:pt x="1324" y="652"/>
                  </a:lnTo>
                  <a:lnTo>
                    <a:pt x="1256" y="1150"/>
                  </a:lnTo>
                  <a:lnTo>
                    <a:pt x="1256" y="1150"/>
                  </a:lnTo>
                  <a:lnTo>
                    <a:pt x="1333" y="654"/>
                  </a:lnTo>
                  <a:lnTo>
                    <a:pt x="1403" y="157"/>
                  </a:lnTo>
                  <a:lnTo>
                    <a:pt x="1403" y="153"/>
                  </a:lnTo>
                  <a:lnTo>
                    <a:pt x="1399" y="153"/>
                  </a:lnTo>
                  <a:lnTo>
                    <a:pt x="500" y="23"/>
                  </a:lnTo>
                  <a:lnTo>
                    <a:pt x="385" y="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5" name="Google Shape;8035;p55"/>
          <p:cNvSpPr/>
          <p:nvPr/>
        </p:nvSpPr>
        <p:spPr>
          <a:xfrm rot="-138585">
            <a:off x="1298308" y="1544821"/>
            <a:ext cx="6319835" cy="904066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6" name="Google Shape;8036;p55"/>
          <p:cNvSpPr txBox="1">
            <a:spLocks noGrp="1"/>
          </p:cNvSpPr>
          <p:nvPr>
            <p:ph type="subTitle" idx="1"/>
          </p:nvPr>
        </p:nvSpPr>
        <p:spPr>
          <a:xfrm>
            <a:off x="3081150" y="3098400"/>
            <a:ext cx="2981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sp>
        <p:nvSpPr>
          <p:cNvPr id="8037" name="Google Shape;8037;p55"/>
          <p:cNvSpPr txBox="1">
            <a:spLocks noGrp="1"/>
          </p:cNvSpPr>
          <p:nvPr>
            <p:ph type="title"/>
          </p:nvPr>
        </p:nvSpPr>
        <p:spPr>
          <a:xfrm>
            <a:off x="1024475" y="863800"/>
            <a:ext cx="70950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2" name="Google Shape;8042;p56"/>
          <p:cNvSpPr/>
          <p:nvPr/>
        </p:nvSpPr>
        <p:spPr>
          <a:xfrm rot="-327000">
            <a:off x="794022" y="563557"/>
            <a:ext cx="1516154" cy="548220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3" name="Google Shape;8043;p5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DATA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044" name="Google Shape;8044;p56" title="Points score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1925" y="1347550"/>
            <a:ext cx="2477376" cy="2671450"/>
          </a:xfrm>
          <a:prstGeom prst="rect">
            <a:avLst/>
          </a:prstGeom>
          <a:noFill/>
          <a:ln>
            <a:noFill/>
          </a:ln>
        </p:spPr>
      </p:pic>
      <p:sp>
        <p:nvSpPr>
          <p:cNvPr id="8045" name="Google Shape;8045;p56"/>
          <p:cNvSpPr txBox="1">
            <a:spLocks noGrp="1"/>
          </p:cNvSpPr>
          <p:nvPr>
            <p:ph type="subTitle" idx="4294967295"/>
          </p:nvPr>
        </p:nvSpPr>
        <p:spPr>
          <a:xfrm flipH="1">
            <a:off x="524150" y="300825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VENUS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046" name="Google Shape;8046;p56"/>
          <p:cNvSpPr txBox="1">
            <a:spLocks noGrp="1"/>
          </p:cNvSpPr>
          <p:nvPr>
            <p:ph type="subTitle" idx="4294967295"/>
          </p:nvPr>
        </p:nvSpPr>
        <p:spPr>
          <a:xfrm>
            <a:off x="564650" y="337891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name, but it’s terribly hot</a:t>
            </a:r>
            <a:endParaRPr sz="1400"/>
          </a:p>
        </p:txBody>
      </p:sp>
      <p:sp>
        <p:nvSpPr>
          <p:cNvPr id="8047" name="Google Shape;8047;p56"/>
          <p:cNvSpPr txBox="1">
            <a:spLocks noGrp="1"/>
          </p:cNvSpPr>
          <p:nvPr>
            <p:ph type="subTitle" idx="4294967295"/>
          </p:nvPr>
        </p:nvSpPr>
        <p:spPr>
          <a:xfrm flipH="1">
            <a:off x="2806037" y="300825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JUPITER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048" name="Google Shape;8048;p56"/>
          <p:cNvSpPr txBox="1">
            <a:spLocks noGrp="1"/>
          </p:cNvSpPr>
          <p:nvPr>
            <p:ph type="subTitle" idx="4294967295"/>
          </p:nvPr>
        </p:nvSpPr>
        <p:spPr>
          <a:xfrm>
            <a:off x="2846537" y="337891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8049" name="Google Shape;8049;p56"/>
          <p:cNvSpPr txBox="1">
            <a:spLocks noGrp="1"/>
          </p:cNvSpPr>
          <p:nvPr>
            <p:ph type="subTitle" idx="4294967295"/>
          </p:nvPr>
        </p:nvSpPr>
        <p:spPr>
          <a:xfrm flipH="1">
            <a:off x="524150" y="1551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MERCURY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050" name="Google Shape;8050;p56"/>
          <p:cNvSpPr txBox="1">
            <a:spLocks noGrp="1"/>
          </p:cNvSpPr>
          <p:nvPr>
            <p:ph type="subTitle" idx="4294967295"/>
          </p:nvPr>
        </p:nvSpPr>
        <p:spPr>
          <a:xfrm>
            <a:off x="846050" y="1922375"/>
            <a:ext cx="1606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8051" name="Google Shape;8051;p56"/>
          <p:cNvSpPr txBox="1">
            <a:spLocks noGrp="1"/>
          </p:cNvSpPr>
          <p:nvPr>
            <p:ph type="subTitle" idx="4294967295"/>
          </p:nvPr>
        </p:nvSpPr>
        <p:spPr>
          <a:xfrm flipH="1">
            <a:off x="2806037" y="1551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052" name="Google Shape;8052;p56"/>
          <p:cNvSpPr txBox="1">
            <a:spLocks noGrp="1"/>
          </p:cNvSpPr>
          <p:nvPr>
            <p:ph type="subTitle" idx="4294967295"/>
          </p:nvPr>
        </p:nvSpPr>
        <p:spPr>
          <a:xfrm>
            <a:off x="2846537" y="1922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sp>
        <p:nvSpPr>
          <p:cNvPr id="8053" name="Google Shape;8053;p56"/>
          <p:cNvSpPr txBox="1">
            <a:spLocks noGrp="1"/>
          </p:cNvSpPr>
          <p:nvPr>
            <p:ph type="subTitle" idx="4294967295"/>
          </p:nvPr>
        </p:nvSpPr>
        <p:spPr>
          <a:xfrm flipH="1">
            <a:off x="6831645" y="2776475"/>
            <a:ext cx="8493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40%</a:t>
            </a:r>
            <a:endParaRPr sz="2400" b="0">
              <a:solidFill>
                <a:schemeClr val="lt1"/>
              </a:solidFill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054" name="Google Shape;8054;p56"/>
          <p:cNvSpPr/>
          <p:nvPr/>
        </p:nvSpPr>
        <p:spPr>
          <a:xfrm>
            <a:off x="4789303" y="1700825"/>
            <a:ext cx="351600" cy="35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5" name="Google Shape;8055;p56"/>
          <p:cNvSpPr/>
          <p:nvPr/>
        </p:nvSpPr>
        <p:spPr>
          <a:xfrm>
            <a:off x="4789303" y="3140150"/>
            <a:ext cx="351600" cy="35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6" name="Google Shape;8056;p56"/>
          <p:cNvSpPr/>
          <p:nvPr/>
        </p:nvSpPr>
        <p:spPr>
          <a:xfrm>
            <a:off x="2502720" y="1700825"/>
            <a:ext cx="351600" cy="35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7" name="Google Shape;8057;p56"/>
          <p:cNvSpPr/>
          <p:nvPr/>
        </p:nvSpPr>
        <p:spPr>
          <a:xfrm>
            <a:off x="2502720" y="3140150"/>
            <a:ext cx="351600" cy="35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8" name="Google Shape;8058;p56"/>
          <p:cNvSpPr txBox="1">
            <a:spLocks noGrp="1"/>
          </p:cNvSpPr>
          <p:nvPr>
            <p:ph type="subTitle" idx="4294967295"/>
          </p:nvPr>
        </p:nvSpPr>
        <p:spPr>
          <a:xfrm flipH="1">
            <a:off x="6953749" y="1750500"/>
            <a:ext cx="605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15%</a:t>
            </a:r>
            <a:endParaRPr sz="2400" b="0">
              <a:solidFill>
                <a:schemeClr val="lt1"/>
              </a:solidFill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059" name="Google Shape;8059;p56"/>
          <p:cNvSpPr txBox="1">
            <a:spLocks noGrp="1"/>
          </p:cNvSpPr>
          <p:nvPr>
            <p:ph type="subTitle" idx="4294967295"/>
          </p:nvPr>
        </p:nvSpPr>
        <p:spPr>
          <a:xfrm flipH="1">
            <a:off x="6033599" y="1962475"/>
            <a:ext cx="605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25%</a:t>
            </a:r>
            <a:endParaRPr sz="2400" b="0">
              <a:solidFill>
                <a:schemeClr val="lt1"/>
              </a:solidFill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060" name="Google Shape;8060;p56"/>
          <p:cNvSpPr txBox="1">
            <a:spLocks noGrp="1"/>
          </p:cNvSpPr>
          <p:nvPr>
            <p:ph type="subTitle" idx="4294967295"/>
          </p:nvPr>
        </p:nvSpPr>
        <p:spPr>
          <a:xfrm flipH="1">
            <a:off x="5976599" y="2906775"/>
            <a:ext cx="605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20%</a:t>
            </a:r>
            <a:endParaRPr sz="2400" b="0">
              <a:solidFill>
                <a:schemeClr val="lt1"/>
              </a:solidFill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061" name="Google Shape;8061;p56"/>
          <p:cNvSpPr txBox="1"/>
          <p:nvPr/>
        </p:nvSpPr>
        <p:spPr>
          <a:xfrm>
            <a:off x="5480613" y="3851075"/>
            <a:ext cx="27000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If you want to modify these graphs, click on them, follow the link, change the data and replace them</a:t>
            </a:r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6" name="Google Shape;8066;p57"/>
          <p:cNvSpPr/>
          <p:nvPr/>
        </p:nvSpPr>
        <p:spPr>
          <a:xfrm rot="308621">
            <a:off x="651727" y="618638"/>
            <a:ext cx="2054574" cy="487916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7" name="Google Shape;8067;p5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SNEAK PEEK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068" name="Google Shape;8068;p57"/>
          <p:cNvSpPr txBox="1">
            <a:spLocks noGrp="1"/>
          </p:cNvSpPr>
          <p:nvPr>
            <p:ph type="subTitle" idx="1"/>
          </p:nvPr>
        </p:nvSpPr>
        <p:spPr>
          <a:xfrm>
            <a:off x="4363475" y="3836425"/>
            <a:ext cx="38421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grpSp>
        <p:nvGrpSpPr>
          <p:cNvPr id="8069" name="Google Shape;8069;p57"/>
          <p:cNvGrpSpPr/>
          <p:nvPr/>
        </p:nvGrpSpPr>
        <p:grpSpPr>
          <a:xfrm rot="185393">
            <a:off x="5544779" y="539829"/>
            <a:ext cx="3841962" cy="3018934"/>
            <a:chOff x="1153225" y="1597649"/>
            <a:chExt cx="3842140" cy="3019074"/>
          </a:xfrm>
        </p:grpSpPr>
        <p:grpSp>
          <p:nvGrpSpPr>
            <p:cNvPr id="8070" name="Google Shape;8070;p57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8071" name="Google Shape;8071;p57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57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57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57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57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57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57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078" name="Google Shape;8078;p57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079" name="Google Shape;8079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85498">
            <a:off x="5759640" y="703292"/>
            <a:ext cx="3452822" cy="19419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8080" name="Google Shape;8080;p57"/>
          <p:cNvGrpSpPr/>
          <p:nvPr/>
        </p:nvGrpSpPr>
        <p:grpSpPr>
          <a:xfrm rot="-294936">
            <a:off x="4362262" y="1133728"/>
            <a:ext cx="1400901" cy="2561147"/>
            <a:chOff x="6417224" y="2247097"/>
            <a:chExt cx="951950" cy="1740368"/>
          </a:xfrm>
        </p:grpSpPr>
        <p:sp>
          <p:nvSpPr>
            <p:cNvPr id="8081" name="Google Shape;8081;p57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7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7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57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57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57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57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088" name="Google Shape;8088;p57"/>
          <p:cNvPicPr preferRelativeResize="0"/>
          <p:nvPr/>
        </p:nvPicPr>
        <p:blipFill rotWithShape="1">
          <a:blip r:embed="rId4">
            <a:alphaModFix/>
          </a:blip>
          <a:srcRect l="-10" r="-90" b="-270"/>
          <a:stretch/>
        </p:blipFill>
        <p:spPr>
          <a:xfrm rot="-294884">
            <a:off x="4460710" y="1262203"/>
            <a:ext cx="1212056" cy="215844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3" name="Google Shape;8093;p58"/>
          <p:cNvGrpSpPr/>
          <p:nvPr/>
        </p:nvGrpSpPr>
        <p:grpSpPr>
          <a:xfrm>
            <a:off x="4277963" y="104848"/>
            <a:ext cx="4869307" cy="3285611"/>
            <a:chOff x="348775" y="1648975"/>
            <a:chExt cx="1235175" cy="833425"/>
          </a:xfrm>
        </p:grpSpPr>
        <p:sp>
          <p:nvSpPr>
            <p:cNvPr id="8094" name="Google Shape;8094;p58"/>
            <p:cNvSpPr/>
            <p:nvPr/>
          </p:nvSpPr>
          <p:spPr>
            <a:xfrm>
              <a:off x="348775" y="1648975"/>
              <a:ext cx="776875" cy="776825"/>
            </a:xfrm>
            <a:custGeom>
              <a:avLst/>
              <a:gdLst/>
              <a:ahLst/>
              <a:cxnLst/>
              <a:rect l="l" t="t" r="r" b="b"/>
              <a:pathLst>
                <a:path w="31075" h="31073" extrusionOk="0">
                  <a:moveTo>
                    <a:pt x="15539" y="1"/>
                  </a:moveTo>
                  <a:cubicBezTo>
                    <a:pt x="11418" y="1"/>
                    <a:pt x="7466" y="1636"/>
                    <a:pt x="4552" y="4550"/>
                  </a:cubicBezTo>
                  <a:cubicBezTo>
                    <a:pt x="1638" y="7464"/>
                    <a:pt x="0" y="11416"/>
                    <a:pt x="0" y="15537"/>
                  </a:cubicBezTo>
                  <a:cubicBezTo>
                    <a:pt x="0" y="19657"/>
                    <a:pt x="1638" y="23609"/>
                    <a:pt x="4552" y="26523"/>
                  </a:cubicBezTo>
                  <a:cubicBezTo>
                    <a:pt x="7466" y="29435"/>
                    <a:pt x="11418" y="31073"/>
                    <a:pt x="15539" y="31073"/>
                  </a:cubicBezTo>
                  <a:cubicBezTo>
                    <a:pt x="19659" y="31073"/>
                    <a:pt x="23611" y="29435"/>
                    <a:pt x="26525" y="26523"/>
                  </a:cubicBezTo>
                  <a:cubicBezTo>
                    <a:pt x="29437" y="23609"/>
                    <a:pt x="31075" y="19657"/>
                    <a:pt x="31075" y="15537"/>
                  </a:cubicBezTo>
                  <a:cubicBezTo>
                    <a:pt x="31075" y="11416"/>
                    <a:pt x="29437" y="7464"/>
                    <a:pt x="26525" y="4550"/>
                  </a:cubicBezTo>
                  <a:cubicBezTo>
                    <a:pt x="23611" y="1636"/>
                    <a:pt x="19659" y="1"/>
                    <a:pt x="1553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58"/>
            <p:cNvSpPr/>
            <p:nvPr/>
          </p:nvSpPr>
          <p:spPr>
            <a:xfrm>
              <a:off x="361125" y="1661400"/>
              <a:ext cx="752175" cy="752100"/>
            </a:xfrm>
            <a:custGeom>
              <a:avLst/>
              <a:gdLst/>
              <a:ahLst/>
              <a:cxnLst/>
              <a:rect l="l" t="t" r="r" b="b"/>
              <a:pathLst>
                <a:path w="30087" h="30084" extrusionOk="0">
                  <a:moveTo>
                    <a:pt x="14827" y="0"/>
                  </a:moveTo>
                  <a:cubicBezTo>
                    <a:pt x="14803" y="2"/>
                    <a:pt x="14803" y="38"/>
                    <a:pt x="14827" y="42"/>
                  </a:cubicBezTo>
                  <a:lnTo>
                    <a:pt x="14911" y="42"/>
                  </a:lnTo>
                  <a:cubicBezTo>
                    <a:pt x="14921" y="42"/>
                    <a:pt x="14930" y="31"/>
                    <a:pt x="14930" y="20"/>
                  </a:cubicBezTo>
                  <a:cubicBezTo>
                    <a:pt x="14930" y="9"/>
                    <a:pt x="14921" y="0"/>
                    <a:pt x="14911" y="0"/>
                  </a:cubicBezTo>
                  <a:close/>
                  <a:moveTo>
                    <a:pt x="14990" y="0"/>
                  </a:moveTo>
                  <a:cubicBezTo>
                    <a:pt x="14979" y="0"/>
                    <a:pt x="14970" y="9"/>
                    <a:pt x="14970" y="20"/>
                  </a:cubicBezTo>
                  <a:cubicBezTo>
                    <a:pt x="14970" y="31"/>
                    <a:pt x="14979" y="42"/>
                    <a:pt x="14990" y="42"/>
                  </a:cubicBezTo>
                  <a:lnTo>
                    <a:pt x="15073" y="42"/>
                  </a:lnTo>
                  <a:cubicBezTo>
                    <a:pt x="15097" y="38"/>
                    <a:pt x="15097" y="2"/>
                    <a:pt x="15073" y="0"/>
                  </a:cubicBezTo>
                  <a:close/>
                  <a:moveTo>
                    <a:pt x="15151" y="0"/>
                  </a:moveTo>
                  <a:cubicBezTo>
                    <a:pt x="15124" y="0"/>
                    <a:pt x="15125" y="42"/>
                    <a:pt x="15152" y="42"/>
                  </a:cubicBezTo>
                  <a:cubicBezTo>
                    <a:pt x="15153" y="42"/>
                    <a:pt x="15154" y="42"/>
                    <a:pt x="15154" y="42"/>
                  </a:cubicBezTo>
                  <a:lnTo>
                    <a:pt x="15236" y="42"/>
                  </a:lnTo>
                  <a:lnTo>
                    <a:pt x="15236" y="40"/>
                  </a:lnTo>
                  <a:cubicBezTo>
                    <a:pt x="15247" y="40"/>
                    <a:pt x="15256" y="31"/>
                    <a:pt x="15258" y="20"/>
                  </a:cubicBezTo>
                  <a:cubicBezTo>
                    <a:pt x="15258" y="9"/>
                    <a:pt x="15249" y="0"/>
                    <a:pt x="15236" y="0"/>
                  </a:cubicBezTo>
                  <a:lnTo>
                    <a:pt x="15154" y="0"/>
                  </a:lnTo>
                  <a:cubicBezTo>
                    <a:pt x="15153" y="0"/>
                    <a:pt x="15152" y="0"/>
                    <a:pt x="15151" y="0"/>
                  </a:cubicBezTo>
                  <a:close/>
                  <a:moveTo>
                    <a:pt x="14746" y="0"/>
                  </a:moveTo>
                  <a:lnTo>
                    <a:pt x="14664" y="2"/>
                  </a:lnTo>
                  <a:cubicBezTo>
                    <a:pt x="14640" y="5"/>
                    <a:pt x="14640" y="40"/>
                    <a:pt x="14664" y="44"/>
                  </a:cubicBezTo>
                  <a:lnTo>
                    <a:pt x="14748" y="42"/>
                  </a:lnTo>
                  <a:cubicBezTo>
                    <a:pt x="14759" y="42"/>
                    <a:pt x="14768" y="33"/>
                    <a:pt x="14768" y="20"/>
                  </a:cubicBezTo>
                  <a:cubicBezTo>
                    <a:pt x="14765" y="9"/>
                    <a:pt x="14757" y="0"/>
                    <a:pt x="14746" y="0"/>
                  </a:cubicBezTo>
                  <a:close/>
                  <a:moveTo>
                    <a:pt x="15319" y="0"/>
                  </a:moveTo>
                  <a:cubicBezTo>
                    <a:pt x="15308" y="0"/>
                    <a:pt x="15297" y="9"/>
                    <a:pt x="15297" y="22"/>
                  </a:cubicBezTo>
                  <a:cubicBezTo>
                    <a:pt x="15297" y="33"/>
                    <a:pt x="15306" y="42"/>
                    <a:pt x="15317" y="42"/>
                  </a:cubicBezTo>
                  <a:lnTo>
                    <a:pt x="15401" y="44"/>
                  </a:lnTo>
                  <a:cubicBezTo>
                    <a:pt x="15425" y="40"/>
                    <a:pt x="15425" y="5"/>
                    <a:pt x="15401" y="2"/>
                  </a:cubicBezTo>
                  <a:lnTo>
                    <a:pt x="15319" y="0"/>
                  </a:lnTo>
                  <a:close/>
                  <a:moveTo>
                    <a:pt x="14583" y="5"/>
                  </a:moveTo>
                  <a:lnTo>
                    <a:pt x="14500" y="7"/>
                  </a:lnTo>
                  <a:cubicBezTo>
                    <a:pt x="14489" y="7"/>
                    <a:pt x="14480" y="16"/>
                    <a:pt x="14480" y="29"/>
                  </a:cubicBezTo>
                  <a:cubicBezTo>
                    <a:pt x="14480" y="40"/>
                    <a:pt x="14489" y="46"/>
                    <a:pt x="14502" y="49"/>
                  </a:cubicBezTo>
                  <a:lnTo>
                    <a:pt x="14583" y="44"/>
                  </a:lnTo>
                  <a:cubicBezTo>
                    <a:pt x="14594" y="44"/>
                    <a:pt x="14603" y="35"/>
                    <a:pt x="14603" y="24"/>
                  </a:cubicBezTo>
                  <a:cubicBezTo>
                    <a:pt x="14603" y="13"/>
                    <a:pt x="14594" y="5"/>
                    <a:pt x="14583" y="5"/>
                  </a:cubicBezTo>
                  <a:close/>
                  <a:moveTo>
                    <a:pt x="15480" y="4"/>
                  </a:moveTo>
                  <a:cubicBezTo>
                    <a:pt x="15454" y="4"/>
                    <a:pt x="15453" y="44"/>
                    <a:pt x="15480" y="44"/>
                  </a:cubicBezTo>
                  <a:cubicBezTo>
                    <a:pt x="15481" y="44"/>
                    <a:pt x="15481" y="44"/>
                    <a:pt x="15482" y="44"/>
                  </a:cubicBezTo>
                  <a:lnTo>
                    <a:pt x="15563" y="49"/>
                  </a:lnTo>
                  <a:lnTo>
                    <a:pt x="15563" y="46"/>
                  </a:lnTo>
                  <a:cubicBezTo>
                    <a:pt x="15574" y="46"/>
                    <a:pt x="15583" y="40"/>
                    <a:pt x="15585" y="29"/>
                  </a:cubicBezTo>
                  <a:cubicBezTo>
                    <a:pt x="15585" y="16"/>
                    <a:pt x="15576" y="7"/>
                    <a:pt x="15565" y="7"/>
                  </a:cubicBezTo>
                  <a:lnTo>
                    <a:pt x="15484" y="5"/>
                  </a:lnTo>
                  <a:cubicBezTo>
                    <a:pt x="15483" y="4"/>
                    <a:pt x="15481" y="4"/>
                    <a:pt x="15480" y="4"/>
                  </a:cubicBezTo>
                  <a:close/>
                  <a:moveTo>
                    <a:pt x="15647" y="9"/>
                  </a:moveTo>
                  <a:cubicBezTo>
                    <a:pt x="15636" y="9"/>
                    <a:pt x="15627" y="18"/>
                    <a:pt x="15625" y="29"/>
                  </a:cubicBezTo>
                  <a:cubicBezTo>
                    <a:pt x="15625" y="40"/>
                    <a:pt x="15634" y="49"/>
                    <a:pt x="15645" y="49"/>
                  </a:cubicBezTo>
                  <a:lnTo>
                    <a:pt x="15727" y="53"/>
                  </a:lnTo>
                  <a:lnTo>
                    <a:pt x="15727" y="53"/>
                  </a:lnTo>
                  <a:cubicBezTo>
                    <a:pt x="15738" y="52"/>
                    <a:pt x="15748" y="44"/>
                    <a:pt x="15748" y="33"/>
                  </a:cubicBezTo>
                  <a:cubicBezTo>
                    <a:pt x="15750" y="22"/>
                    <a:pt x="15741" y="13"/>
                    <a:pt x="15728" y="11"/>
                  </a:cubicBezTo>
                  <a:lnTo>
                    <a:pt x="15647" y="9"/>
                  </a:lnTo>
                  <a:close/>
                  <a:moveTo>
                    <a:pt x="14424" y="9"/>
                  </a:moveTo>
                  <a:cubicBezTo>
                    <a:pt x="14423" y="9"/>
                    <a:pt x="14422" y="9"/>
                    <a:pt x="14420" y="9"/>
                  </a:cubicBezTo>
                  <a:lnTo>
                    <a:pt x="14337" y="11"/>
                  </a:lnTo>
                  <a:cubicBezTo>
                    <a:pt x="14313" y="16"/>
                    <a:pt x="14313" y="51"/>
                    <a:pt x="14337" y="53"/>
                  </a:cubicBezTo>
                  <a:lnTo>
                    <a:pt x="14339" y="53"/>
                  </a:lnTo>
                  <a:lnTo>
                    <a:pt x="14420" y="49"/>
                  </a:lnTo>
                  <a:cubicBezTo>
                    <a:pt x="14434" y="49"/>
                    <a:pt x="14442" y="40"/>
                    <a:pt x="14440" y="29"/>
                  </a:cubicBezTo>
                  <a:cubicBezTo>
                    <a:pt x="14440" y="17"/>
                    <a:pt x="14433" y="9"/>
                    <a:pt x="14424" y="9"/>
                  </a:cubicBezTo>
                  <a:close/>
                  <a:moveTo>
                    <a:pt x="15727" y="53"/>
                  </a:moveTo>
                  <a:cubicBezTo>
                    <a:pt x="15727" y="53"/>
                    <a:pt x="15726" y="53"/>
                    <a:pt x="15726" y="53"/>
                  </a:cubicBezTo>
                  <a:lnTo>
                    <a:pt x="15728" y="53"/>
                  </a:lnTo>
                  <a:lnTo>
                    <a:pt x="15727" y="53"/>
                  </a:lnTo>
                  <a:close/>
                  <a:moveTo>
                    <a:pt x="15808" y="15"/>
                  </a:moveTo>
                  <a:cubicBezTo>
                    <a:pt x="15798" y="15"/>
                    <a:pt x="15790" y="23"/>
                    <a:pt x="15790" y="33"/>
                  </a:cubicBezTo>
                  <a:cubicBezTo>
                    <a:pt x="15790" y="46"/>
                    <a:pt x="15798" y="55"/>
                    <a:pt x="15809" y="55"/>
                  </a:cubicBezTo>
                  <a:lnTo>
                    <a:pt x="15891" y="60"/>
                  </a:lnTo>
                  <a:lnTo>
                    <a:pt x="15893" y="60"/>
                  </a:lnTo>
                  <a:cubicBezTo>
                    <a:pt x="15921" y="60"/>
                    <a:pt x="15921" y="20"/>
                    <a:pt x="15893" y="20"/>
                  </a:cubicBezTo>
                  <a:lnTo>
                    <a:pt x="15812" y="16"/>
                  </a:lnTo>
                  <a:cubicBezTo>
                    <a:pt x="15810" y="15"/>
                    <a:pt x="15809" y="15"/>
                    <a:pt x="15808" y="15"/>
                  </a:cubicBezTo>
                  <a:close/>
                  <a:moveTo>
                    <a:pt x="14256" y="16"/>
                  </a:moveTo>
                  <a:lnTo>
                    <a:pt x="14172" y="20"/>
                  </a:lnTo>
                  <a:cubicBezTo>
                    <a:pt x="14161" y="22"/>
                    <a:pt x="14152" y="31"/>
                    <a:pt x="14154" y="42"/>
                  </a:cubicBezTo>
                  <a:cubicBezTo>
                    <a:pt x="14154" y="53"/>
                    <a:pt x="14163" y="62"/>
                    <a:pt x="14174" y="62"/>
                  </a:cubicBezTo>
                  <a:lnTo>
                    <a:pt x="14258" y="57"/>
                  </a:lnTo>
                  <a:cubicBezTo>
                    <a:pt x="14269" y="57"/>
                    <a:pt x="14278" y="46"/>
                    <a:pt x="14278" y="35"/>
                  </a:cubicBezTo>
                  <a:cubicBezTo>
                    <a:pt x="14275" y="24"/>
                    <a:pt x="14267" y="16"/>
                    <a:pt x="14256" y="16"/>
                  </a:cubicBezTo>
                  <a:close/>
                  <a:moveTo>
                    <a:pt x="15974" y="24"/>
                  </a:moveTo>
                  <a:cubicBezTo>
                    <a:pt x="15950" y="24"/>
                    <a:pt x="15948" y="62"/>
                    <a:pt x="15972" y="64"/>
                  </a:cubicBezTo>
                  <a:lnTo>
                    <a:pt x="16056" y="71"/>
                  </a:lnTo>
                  <a:lnTo>
                    <a:pt x="16053" y="71"/>
                  </a:lnTo>
                  <a:cubicBezTo>
                    <a:pt x="16054" y="71"/>
                    <a:pt x="16056" y="71"/>
                    <a:pt x="16057" y="71"/>
                  </a:cubicBezTo>
                  <a:cubicBezTo>
                    <a:pt x="16066" y="71"/>
                    <a:pt x="16075" y="63"/>
                    <a:pt x="16075" y="51"/>
                  </a:cubicBezTo>
                  <a:cubicBezTo>
                    <a:pt x="16078" y="40"/>
                    <a:pt x="16069" y="31"/>
                    <a:pt x="16058" y="29"/>
                  </a:cubicBezTo>
                  <a:lnTo>
                    <a:pt x="15974" y="24"/>
                  </a:lnTo>
                  <a:close/>
                  <a:moveTo>
                    <a:pt x="14091" y="24"/>
                  </a:moveTo>
                  <a:lnTo>
                    <a:pt x="14009" y="31"/>
                  </a:lnTo>
                  <a:cubicBezTo>
                    <a:pt x="13998" y="31"/>
                    <a:pt x="13990" y="42"/>
                    <a:pt x="13990" y="53"/>
                  </a:cubicBezTo>
                  <a:cubicBezTo>
                    <a:pt x="13990" y="63"/>
                    <a:pt x="13998" y="71"/>
                    <a:pt x="14007" y="71"/>
                  </a:cubicBezTo>
                  <a:cubicBezTo>
                    <a:pt x="14008" y="71"/>
                    <a:pt x="14008" y="71"/>
                    <a:pt x="14009" y="71"/>
                  </a:cubicBezTo>
                  <a:lnTo>
                    <a:pt x="14012" y="71"/>
                  </a:lnTo>
                  <a:lnTo>
                    <a:pt x="14093" y="66"/>
                  </a:lnTo>
                  <a:cubicBezTo>
                    <a:pt x="14106" y="66"/>
                    <a:pt x="14113" y="55"/>
                    <a:pt x="14113" y="44"/>
                  </a:cubicBezTo>
                  <a:cubicBezTo>
                    <a:pt x="14113" y="33"/>
                    <a:pt x="14102" y="24"/>
                    <a:pt x="14091" y="24"/>
                  </a:cubicBezTo>
                  <a:close/>
                  <a:moveTo>
                    <a:pt x="16131" y="35"/>
                  </a:moveTo>
                  <a:cubicBezTo>
                    <a:pt x="16108" y="35"/>
                    <a:pt x="16106" y="75"/>
                    <a:pt x="16135" y="75"/>
                  </a:cubicBezTo>
                  <a:lnTo>
                    <a:pt x="16216" y="82"/>
                  </a:lnTo>
                  <a:cubicBezTo>
                    <a:pt x="16217" y="82"/>
                    <a:pt x="16218" y="82"/>
                    <a:pt x="16219" y="82"/>
                  </a:cubicBezTo>
                  <a:cubicBezTo>
                    <a:pt x="16229" y="82"/>
                    <a:pt x="16238" y="74"/>
                    <a:pt x="16238" y="62"/>
                  </a:cubicBezTo>
                  <a:cubicBezTo>
                    <a:pt x="16240" y="51"/>
                    <a:pt x="16231" y="42"/>
                    <a:pt x="16220" y="40"/>
                  </a:cubicBezTo>
                  <a:lnTo>
                    <a:pt x="16137" y="35"/>
                  </a:lnTo>
                  <a:cubicBezTo>
                    <a:pt x="16135" y="35"/>
                    <a:pt x="16133" y="35"/>
                    <a:pt x="16131" y="35"/>
                  </a:cubicBezTo>
                  <a:close/>
                  <a:moveTo>
                    <a:pt x="13930" y="35"/>
                  </a:moveTo>
                  <a:lnTo>
                    <a:pt x="13847" y="42"/>
                  </a:lnTo>
                  <a:cubicBezTo>
                    <a:pt x="13823" y="46"/>
                    <a:pt x="13823" y="82"/>
                    <a:pt x="13847" y="84"/>
                  </a:cubicBezTo>
                  <a:lnTo>
                    <a:pt x="13849" y="84"/>
                  </a:lnTo>
                  <a:lnTo>
                    <a:pt x="13932" y="77"/>
                  </a:lnTo>
                  <a:cubicBezTo>
                    <a:pt x="13943" y="77"/>
                    <a:pt x="13952" y="66"/>
                    <a:pt x="13952" y="55"/>
                  </a:cubicBezTo>
                  <a:cubicBezTo>
                    <a:pt x="13950" y="44"/>
                    <a:pt x="13941" y="35"/>
                    <a:pt x="13930" y="35"/>
                  </a:cubicBezTo>
                  <a:close/>
                  <a:moveTo>
                    <a:pt x="16302" y="46"/>
                  </a:moveTo>
                  <a:cubicBezTo>
                    <a:pt x="16289" y="46"/>
                    <a:pt x="16280" y="55"/>
                    <a:pt x="16278" y="66"/>
                  </a:cubicBezTo>
                  <a:cubicBezTo>
                    <a:pt x="16278" y="77"/>
                    <a:pt x="16286" y="86"/>
                    <a:pt x="16297" y="88"/>
                  </a:cubicBezTo>
                  <a:lnTo>
                    <a:pt x="16379" y="95"/>
                  </a:lnTo>
                  <a:lnTo>
                    <a:pt x="16381" y="95"/>
                  </a:lnTo>
                  <a:cubicBezTo>
                    <a:pt x="16382" y="95"/>
                    <a:pt x="16382" y="95"/>
                    <a:pt x="16383" y="95"/>
                  </a:cubicBezTo>
                  <a:cubicBezTo>
                    <a:pt x="16409" y="95"/>
                    <a:pt x="16409" y="55"/>
                    <a:pt x="16383" y="55"/>
                  </a:cubicBezTo>
                  <a:lnTo>
                    <a:pt x="16302" y="46"/>
                  </a:lnTo>
                  <a:close/>
                  <a:moveTo>
                    <a:pt x="13765" y="49"/>
                  </a:moveTo>
                  <a:lnTo>
                    <a:pt x="13682" y="57"/>
                  </a:lnTo>
                  <a:cubicBezTo>
                    <a:pt x="13658" y="60"/>
                    <a:pt x="13660" y="95"/>
                    <a:pt x="13684" y="97"/>
                  </a:cubicBezTo>
                  <a:lnTo>
                    <a:pt x="13686" y="97"/>
                  </a:lnTo>
                  <a:lnTo>
                    <a:pt x="13768" y="90"/>
                  </a:lnTo>
                  <a:cubicBezTo>
                    <a:pt x="13794" y="86"/>
                    <a:pt x="13790" y="49"/>
                    <a:pt x="13765" y="49"/>
                  </a:cubicBezTo>
                  <a:close/>
                  <a:moveTo>
                    <a:pt x="16460" y="61"/>
                  </a:moveTo>
                  <a:cubicBezTo>
                    <a:pt x="16449" y="61"/>
                    <a:pt x="16442" y="70"/>
                    <a:pt x="16442" y="79"/>
                  </a:cubicBezTo>
                  <a:cubicBezTo>
                    <a:pt x="16440" y="90"/>
                    <a:pt x="16449" y="101"/>
                    <a:pt x="16460" y="101"/>
                  </a:cubicBezTo>
                  <a:lnTo>
                    <a:pt x="16541" y="110"/>
                  </a:lnTo>
                  <a:lnTo>
                    <a:pt x="16543" y="110"/>
                  </a:lnTo>
                  <a:cubicBezTo>
                    <a:pt x="16568" y="108"/>
                    <a:pt x="16570" y="73"/>
                    <a:pt x="16546" y="68"/>
                  </a:cubicBezTo>
                  <a:lnTo>
                    <a:pt x="16464" y="62"/>
                  </a:lnTo>
                  <a:cubicBezTo>
                    <a:pt x="16463" y="62"/>
                    <a:pt x="16462" y="61"/>
                    <a:pt x="16460" y="61"/>
                  </a:cubicBezTo>
                  <a:close/>
                  <a:moveTo>
                    <a:pt x="13603" y="64"/>
                  </a:moveTo>
                  <a:cubicBezTo>
                    <a:pt x="13602" y="64"/>
                    <a:pt x="13601" y="64"/>
                    <a:pt x="13601" y="64"/>
                  </a:cubicBezTo>
                  <a:lnTo>
                    <a:pt x="13519" y="73"/>
                  </a:lnTo>
                  <a:cubicBezTo>
                    <a:pt x="13493" y="77"/>
                    <a:pt x="13495" y="112"/>
                    <a:pt x="13522" y="112"/>
                  </a:cubicBezTo>
                  <a:lnTo>
                    <a:pt x="13524" y="112"/>
                  </a:lnTo>
                  <a:lnTo>
                    <a:pt x="13605" y="106"/>
                  </a:lnTo>
                  <a:cubicBezTo>
                    <a:pt x="13631" y="101"/>
                    <a:pt x="13627" y="64"/>
                    <a:pt x="13603" y="64"/>
                  </a:cubicBezTo>
                  <a:close/>
                  <a:moveTo>
                    <a:pt x="16627" y="77"/>
                  </a:moveTo>
                  <a:cubicBezTo>
                    <a:pt x="16616" y="77"/>
                    <a:pt x="16605" y="86"/>
                    <a:pt x="16605" y="97"/>
                  </a:cubicBezTo>
                  <a:cubicBezTo>
                    <a:pt x="16603" y="108"/>
                    <a:pt x="16612" y="117"/>
                    <a:pt x="16623" y="119"/>
                  </a:cubicBezTo>
                  <a:lnTo>
                    <a:pt x="16706" y="128"/>
                  </a:lnTo>
                  <a:cubicBezTo>
                    <a:pt x="16717" y="128"/>
                    <a:pt x="16726" y="121"/>
                    <a:pt x="16728" y="110"/>
                  </a:cubicBezTo>
                  <a:cubicBezTo>
                    <a:pt x="16728" y="99"/>
                    <a:pt x="16721" y="88"/>
                    <a:pt x="16710" y="86"/>
                  </a:cubicBezTo>
                  <a:lnTo>
                    <a:pt x="16627" y="77"/>
                  </a:lnTo>
                  <a:close/>
                  <a:moveTo>
                    <a:pt x="13442" y="81"/>
                  </a:moveTo>
                  <a:cubicBezTo>
                    <a:pt x="13441" y="81"/>
                    <a:pt x="13439" y="81"/>
                    <a:pt x="13438" y="82"/>
                  </a:cubicBezTo>
                  <a:lnTo>
                    <a:pt x="13357" y="90"/>
                  </a:lnTo>
                  <a:cubicBezTo>
                    <a:pt x="13330" y="93"/>
                    <a:pt x="13333" y="130"/>
                    <a:pt x="13359" y="130"/>
                  </a:cubicBezTo>
                  <a:lnTo>
                    <a:pt x="13361" y="130"/>
                  </a:lnTo>
                  <a:lnTo>
                    <a:pt x="13442" y="121"/>
                  </a:lnTo>
                  <a:cubicBezTo>
                    <a:pt x="13467" y="119"/>
                    <a:pt x="13465" y="81"/>
                    <a:pt x="13442" y="81"/>
                  </a:cubicBezTo>
                  <a:close/>
                  <a:moveTo>
                    <a:pt x="16787" y="95"/>
                  </a:moveTo>
                  <a:cubicBezTo>
                    <a:pt x="16763" y="95"/>
                    <a:pt x="16759" y="130"/>
                    <a:pt x="16783" y="137"/>
                  </a:cubicBezTo>
                  <a:lnTo>
                    <a:pt x="16867" y="145"/>
                  </a:lnTo>
                  <a:lnTo>
                    <a:pt x="16869" y="145"/>
                  </a:lnTo>
                  <a:cubicBezTo>
                    <a:pt x="16869" y="145"/>
                    <a:pt x="16870" y="145"/>
                    <a:pt x="16871" y="145"/>
                  </a:cubicBezTo>
                  <a:cubicBezTo>
                    <a:pt x="16895" y="145"/>
                    <a:pt x="16897" y="108"/>
                    <a:pt x="16871" y="106"/>
                  </a:cubicBezTo>
                  <a:lnTo>
                    <a:pt x="16787" y="95"/>
                  </a:lnTo>
                  <a:close/>
                  <a:moveTo>
                    <a:pt x="13279" y="99"/>
                  </a:moveTo>
                  <a:cubicBezTo>
                    <a:pt x="13278" y="99"/>
                    <a:pt x="13277" y="99"/>
                    <a:pt x="13275" y="99"/>
                  </a:cubicBezTo>
                  <a:lnTo>
                    <a:pt x="13194" y="108"/>
                  </a:lnTo>
                  <a:cubicBezTo>
                    <a:pt x="13181" y="110"/>
                    <a:pt x="13174" y="121"/>
                    <a:pt x="13174" y="132"/>
                  </a:cubicBezTo>
                  <a:cubicBezTo>
                    <a:pt x="13176" y="141"/>
                    <a:pt x="13185" y="150"/>
                    <a:pt x="13196" y="150"/>
                  </a:cubicBezTo>
                  <a:lnTo>
                    <a:pt x="13198" y="150"/>
                  </a:lnTo>
                  <a:lnTo>
                    <a:pt x="13280" y="139"/>
                  </a:lnTo>
                  <a:cubicBezTo>
                    <a:pt x="13291" y="139"/>
                    <a:pt x="13300" y="128"/>
                    <a:pt x="13297" y="117"/>
                  </a:cubicBezTo>
                  <a:cubicBezTo>
                    <a:pt x="13297" y="107"/>
                    <a:pt x="13289" y="99"/>
                    <a:pt x="13279" y="99"/>
                  </a:cubicBezTo>
                  <a:close/>
                  <a:moveTo>
                    <a:pt x="16954" y="115"/>
                  </a:moveTo>
                  <a:cubicBezTo>
                    <a:pt x="16943" y="115"/>
                    <a:pt x="16932" y="121"/>
                    <a:pt x="16930" y="132"/>
                  </a:cubicBezTo>
                  <a:cubicBezTo>
                    <a:pt x="16930" y="145"/>
                    <a:pt x="16937" y="154"/>
                    <a:pt x="16950" y="156"/>
                  </a:cubicBezTo>
                  <a:lnTo>
                    <a:pt x="17029" y="167"/>
                  </a:lnTo>
                  <a:lnTo>
                    <a:pt x="17034" y="167"/>
                  </a:lnTo>
                  <a:cubicBezTo>
                    <a:pt x="17060" y="167"/>
                    <a:pt x="17064" y="128"/>
                    <a:pt x="17036" y="126"/>
                  </a:cubicBezTo>
                  <a:lnTo>
                    <a:pt x="16954" y="115"/>
                  </a:lnTo>
                  <a:close/>
                  <a:moveTo>
                    <a:pt x="13113" y="119"/>
                  </a:moveTo>
                  <a:cubicBezTo>
                    <a:pt x="13086" y="121"/>
                    <a:pt x="13058" y="126"/>
                    <a:pt x="13031" y="130"/>
                  </a:cubicBezTo>
                  <a:cubicBezTo>
                    <a:pt x="13018" y="130"/>
                    <a:pt x="13012" y="141"/>
                    <a:pt x="13014" y="152"/>
                  </a:cubicBezTo>
                  <a:cubicBezTo>
                    <a:pt x="13014" y="163"/>
                    <a:pt x="13023" y="170"/>
                    <a:pt x="13034" y="170"/>
                  </a:cubicBezTo>
                  <a:lnTo>
                    <a:pt x="13036" y="170"/>
                  </a:lnTo>
                  <a:lnTo>
                    <a:pt x="13117" y="159"/>
                  </a:lnTo>
                  <a:cubicBezTo>
                    <a:pt x="13141" y="154"/>
                    <a:pt x="13137" y="119"/>
                    <a:pt x="13113" y="119"/>
                  </a:cubicBezTo>
                  <a:close/>
                  <a:moveTo>
                    <a:pt x="17115" y="136"/>
                  </a:moveTo>
                  <a:cubicBezTo>
                    <a:pt x="17090" y="136"/>
                    <a:pt x="17085" y="174"/>
                    <a:pt x="17110" y="178"/>
                  </a:cubicBezTo>
                  <a:lnTo>
                    <a:pt x="17192" y="189"/>
                  </a:lnTo>
                  <a:lnTo>
                    <a:pt x="17194" y="189"/>
                  </a:lnTo>
                  <a:cubicBezTo>
                    <a:pt x="17195" y="190"/>
                    <a:pt x="17196" y="190"/>
                    <a:pt x="17197" y="190"/>
                  </a:cubicBezTo>
                  <a:cubicBezTo>
                    <a:pt x="17207" y="190"/>
                    <a:pt x="17216" y="182"/>
                    <a:pt x="17216" y="172"/>
                  </a:cubicBezTo>
                  <a:cubicBezTo>
                    <a:pt x="17218" y="161"/>
                    <a:pt x="17209" y="150"/>
                    <a:pt x="17198" y="148"/>
                  </a:cubicBezTo>
                  <a:lnTo>
                    <a:pt x="17117" y="137"/>
                  </a:lnTo>
                  <a:cubicBezTo>
                    <a:pt x="17116" y="136"/>
                    <a:pt x="17116" y="136"/>
                    <a:pt x="17115" y="136"/>
                  </a:cubicBezTo>
                  <a:close/>
                  <a:moveTo>
                    <a:pt x="12952" y="141"/>
                  </a:moveTo>
                  <a:cubicBezTo>
                    <a:pt x="12952" y="141"/>
                    <a:pt x="12951" y="141"/>
                    <a:pt x="12950" y="141"/>
                  </a:cubicBezTo>
                  <a:lnTo>
                    <a:pt x="12869" y="152"/>
                  </a:lnTo>
                  <a:cubicBezTo>
                    <a:pt x="12858" y="154"/>
                    <a:pt x="12849" y="165"/>
                    <a:pt x="12851" y="176"/>
                  </a:cubicBezTo>
                  <a:cubicBezTo>
                    <a:pt x="12851" y="185"/>
                    <a:pt x="12860" y="194"/>
                    <a:pt x="12871" y="194"/>
                  </a:cubicBezTo>
                  <a:lnTo>
                    <a:pt x="12873" y="194"/>
                  </a:lnTo>
                  <a:cubicBezTo>
                    <a:pt x="12902" y="189"/>
                    <a:pt x="12928" y="185"/>
                    <a:pt x="12957" y="181"/>
                  </a:cubicBezTo>
                  <a:cubicBezTo>
                    <a:pt x="12980" y="176"/>
                    <a:pt x="12977" y="141"/>
                    <a:pt x="12952" y="141"/>
                  </a:cubicBezTo>
                  <a:close/>
                  <a:moveTo>
                    <a:pt x="17276" y="160"/>
                  </a:moveTo>
                  <a:cubicBezTo>
                    <a:pt x="17267" y="160"/>
                    <a:pt x="17257" y="168"/>
                    <a:pt x="17256" y="178"/>
                  </a:cubicBezTo>
                  <a:cubicBezTo>
                    <a:pt x="17253" y="189"/>
                    <a:pt x="17262" y="200"/>
                    <a:pt x="17273" y="200"/>
                  </a:cubicBezTo>
                  <a:lnTo>
                    <a:pt x="17354" y="213"/>
                  </a:lnTo>
                  <a:lnTo>
                    <a:pt x="17357" y="213"/>
                  </a:lnTo>
                  <a:cubicBezTo>
                    <a:pt x="17357" y="214"/>
                    <a:pt x="17358" y="214"/>
                    <a:pt x="17359" y="214"/>
                  </a:cubicBezTo>
                  <a:cubicBezTo>
                    <a:pt x="17383" y="214"/>
                    <a:pt x="17387" y="174"/>
                    <a:pt x="17361" y="172"/>
                  </a:cubicBezTo>
                  <a:lnTo>
                    <a:pt x="17280" y="161"/>
                  </a:lnTo>
                  <a:cubicBezTo>
                    <a:pt x="17279" y="160"/>
                    <a:pt x="17277" y="160"/>
                    <a:pt x="17276" y="160"/>
                  </a:cubicBezTo>
                  <a:close/>
                  <a:moveTo>
                    <a:pt x="12791" y="165"/>
                  </a:moveTo>
                  <a:cubicBezTo>
                    <a:pt x="12790" y="165"/>
                    <a:pt x="12789" y="165"/>
                    <a:pt x="12787" y="165"/>
                  </a:cubicBezTo>
                  <a:lnTo>
                    <a:pt x="12706" y="176"/>
                  </a:lnTo>
                  <a:cubicBezTo>
                    <a:pt x="12678" y="178"/>
                    <a:pt x="12682" y="218"/>
                    <a:pt x="12706" y="218"/>
                  </a:cubicBezTo>
                  <a:cubicBezTo>
                    <a:pt x="12707" y="218"/>
                    <a:pt x="12708" y="218"/>
                    <a:pt x="12708" y="218"/>
                  </a:cubicBezTo>
                  <a:lnTo>
                    <a:pt x="12713" y="218"/>
                  </a:lnTo>
                  <a:lnTo>
                    <a:pt x="12794" y="205"/>
                  </a:lnTo>
                  <a:cubicBezTo>
                    <a:pt x="12819" y="201"/>
                    <a:pt x="12814" y="165"/>
                    <a:pt x="12791" y="165"/>
                  </a:cubicBezTo>
                  <a:close/>
                  <a:moveTo>
                    <a:pt x="17438" y="185"/>
                  </a:moveTo>
                  <a:cubicBezTo>
                    <a:pt x="17413" y="185"/>
                    <a:pt x="17408" y="220"/>
                    <a:pt x="17434" y="227"/>
                  </a:cubicBezTo>
                  <a:lnTo>
                    <a:pt x="17515" y="240"/>
                  </a:lnTo>
                  <a:lnTo>
                    <a:pt x="17517" y="240"/>
                  </a:lnTo>
                  <a:cubicBezTo>
                    <a:pt x="17528" y="240"/>
                    <a:pt x="17537" y="233"/>
                    <a:pt x="17539" y="222"/>
                  </a:cubicBezTo>
                  <a:cubicBezTo>
                    <a:pt x="17541" y="211"/>
                    <a:pt x="17532" y="200"/>
                    <a:pt x="17521" y="198"/>
                  </a:cubicBezTo>
                  <a:lnTo>
                    <a:pt x="17440" y="185"/>
                  </a:lnTo>
                  <a:cubicBezTo>
                    <a:pt x="17439" y="185"/>
                    <a:pt x="17439" y="185"/>
                    <a:pt x="17438" y="185"/>
                  </a:cubicBezTo>
                  <a:close/>
                  <a:moveTo>
                    <a:pt x="12629" y="189"/>
                  </a:moveTo>
                  <a:cubicBezTo>
                    <a:pt x="12627" y="189"/>
                    <a:pt x="12626" y="189"/>
                    <a:pt x="12625" y="189"/>
                  </a:cubicBezTo>
                  <a:lnTo>
                    <a:pt x="12544" y="202"/>
                  </a:lnTo>
                  <a:cubicBezTo>
                    <a:pt x="12533" y="205"/>
                    <a:pt x="12524" y="216"/>
                    <a:pt x="12526" y="227"/>
                  </a:cubicBezTo>
                  <a:cubicBezTo>
                    <a:pt x="12528" y="235"/>
                    <a:pt x="12537" y="244"/>
                    <a:pt x="12546" y="244"/>
                  </a:cubicBezTo>
                  <a:lnTo>
                    <a:pt x="12550" y="244"/>
                  </a:lnTo>
                  <a:lnTo>
                    <a:pt x="12631" y="231"/>
                  </a:lnTo>
                  <a:cubicBezTo>
                    <a:pt x="12656" y="227"/>
                    <a:pt x="12652" y="189"/>
                    <a:pt x="12629" y="189"/>
                  </a:cubicBezTo>
                  <a:close/>
                  <a:moveTo>
                    <a:pt x="17598" y="213"/>
                  </a:moveTo>
                  <a:cubicBezTo>
                    <a:pt x="17587" y="213"/>
                    <a:pt x="17581" y="219"/>
                    <a:pt x="17579" y="229"/>
                  </a:cubicBezTo>
                  <a:cubicBezTo>
                    <a:pt x="17576" y="240"/>
                    <a:pt x="17583" y="251"/>
                    <a:pt x="17594" y="253"/>
                  </a:cubicBezTo>
                  <a:lnTo>
                    <a:pt x="17675" y="266"/>
                  </a:lnTo>
                  <a:lnTo>
                    <a:pt x="17680" y="266"/>
                  </a:lnTo>
                  <a:cubicBezTo>
                    <a:pt x="17702" y="266"/>
                    <a:pt x="17706" y="231"/>
                    <a:pt x="17682" y="227"/>
                  </a:cubicBezTo>
                  <a:lnTo>
                    <a:pt x="17603" y="213"/>
                  </a:lnTo>
                  <a:cubicBezTo>
                    <a:pt x="17601" y="213"/>
                    <a:pt x="17599" y="213"/>
                    <a:pt x="17598" y="213"/>
                  </a:cubicBezTo>
                  <a:close/>
                  <a:moveTo>
                    <a:pt x="12462" y="216"/>
                  </a:moveTo>
                  <a:lnTo>
                    <a:pt x="12381" y="231"/>
                  </a:lnTo>
                  <a:cubicBezTo>
                    <a:pt x="12359" y="235"/>
                    <a:pt x="12361" y="271"/>
                    <a:pt x="12385" y="271"/>
                  </a:cubicBezTo>
                  <a:lnTo>
                    <a:pt x="12387" y="271"/>
                  </a:lnTo>
                  <a:lnTo>
                    <a:pt x="12469" y="257"/>
                  </a:lnTo>
                  <a:cubicBezTo>
                    <a:pt x="12480" y="255"/>
                    <a:pt x="12489" y="244"/>
                    <a:pt x="12486" y="233"/>
                  </a:cubicBezTo>
                  <a:cubicBezTo>
                    <a:pt x="12484" y="222"/>
                    <a:pt x="12473" y="216"/>
                    <a:pt x="12462" y="216"/>
                  </a:cubicBezTo>
                  <a:close/>
                  <a:moveTo>
                    <a:pt x="17758" y="241"/>
                  </a:moveTo>
                  <a:cubicBezTo>
                    <a:pt x="17736" y="241"/>
                    <a:pt x="17730" y="278"/>
                    <a:pt x="17757" y="282"/>
                  </a:cubicBezTo>
                  <a:lnTo>
                    <a:pt x="17836" y="297"/>
                  </a:lnTo>
                  <a:lnTo>
                    <a:pt x="17840" y="297"/>
                  </a:lnTo>
                  <a:cubicBezTo>
                    <a:pt x="17864" y="295"/>
                    <a:pt x="17867" y="262"/>
                    <a:pt x="17845" y="255"/>
                  </a:cubicBezTo>
                  <a:lnTo>
                    <a:pt x="17763" y="242"/>
                  </a:lnTo>
                  <a:cubicBezTo>
                    <a:pt x="17761" y="242"/>
                    <a:pt x="17759" y="241"/>
                    <a:pt x="17758" y="241"/>
                  </a:cubicBezTo>
                  <a:close/>
                  <a:moveTo>
                    <a:pt x="12304" y="246"/>
                  </a:moveTo>
                  <a:cubicBezTo>
                    <a:pt x="12302" y="246"/>
                    <a:pt x="12301" y="246"/>
                    <a:pt x="12300" y="246"/>
                  </a:cubicBezTo>
                  <a:lnTo>
                    <a:pt x="12220" y="260"/>
                  </a:lnTo>
                  <a:cubicBezTo>
                    <a:pt x="12209" y="262"/>
                    <a:pt x="12201" y="273"/>
                    <a:pt x="12203" y="284"/>
                  </a:cubicBezTo>
                  <a:cubicBezTo>
                    <a:pt x="12205" y="295"/>
                    <a:pt x="12214" y="301"/>
                    <a:pt x="12225" y="301"/>
                  </a:cubicBezTo>
                  <a:lnTo>
                    <a:pt x="12227" y="301"/>
                  </a:lnTo>
                  <a:lnTo>
                    <a:pt x="12308" y="286"/>
                  </a:lnTo>
                  <a:cubicBezTo>
                    <a:pt x="12331" y="280"/>
                    <a:pt x="12327" y="246"/>
                    <a:pt x="12304" y="246"/>
                  </a:cubicBezTo>
                  <a:close/>
                  <a:moveTo>
                    <a:pt x="17920" y="272"/>
                  </a:moveTo>
                  <a:cubicBezTo>
                    <a:pt x="17899" y="272"/>
                    <a:pt x="17892" y="306"/>
                    <a:pt x="17917" y="312"/>
                  </a:cubicBezTo>
                  <a:lnTo>
                    <a:pt x="17996" y="328"/>
                  </a:lnTo>
                  <a:lnTo>
                    <a:pt x="18001" y="328"/>
                  </a:lnTo>
                  <a:cubicBezTo>
                    <a:pt x="18009" y="328"/>
                    <a:pt x="18018" y="321"/>
                    <a:pt x="18020" y="312"/>
                  </a:cubicBezTo>
                  <a:cubicBezTo>
                    <a:pt x="18023" y="301"/>
                    <a:pt x="18016" y="290"/>
                    <a:pt x="18005" y="288"/>
                  </a:cubicBezTo>
                  <a:lnTo>
                    <a:pt x="17924" y="273"/>
                  </a:lnTo>
                  <a:cubicBezTo>
                    <a:pt x="17922" y="273"/>
                    <a:pt x="17921" y="272"/>
                    <a:pt x="17920" y="272"/>
                  </a:cubicBezTo>
                  <a:close/>
                  <a:moveTo>
                    <a:pt x="12143" y="277"/>
                  </a:moveTo>
                  <a:cubicBezTo>
                    <a:pt x="12142" y="277"/>
                    <a:pt x="12140" y="277"/>
                    <a:pt x="12139" y="277"/>
                  </a:cubicBezTo>
                  <a:lnTo>
                    <a:pt x="12060" y="293"/>
                  </a:lnTo>
                  <a:cubicBezTo>
                    <a:pt x="12034" y="297"/>
                    <a:pt x="12038" y="334"/>
                    <a:pt x="12062" y="334"/>
                  </a:cubicBezTo>
                  <a:lnTo>
                    <a:pt x="12067" y="334"/>
                  </a:lnTo>
                  <a:lnTo>
                    <a:pt x="12148" y="317"/>
                  </a:lnTo>
                  <a:cubicBezTo>
                    <a:pt x="12173" y="313"/>
                    <a:pt x="12166" y="277"/>
                    <a:pt x="12143" y="277"/>
                  </a:cubicBezTo>
                  <a:close/>
                  <a:moveTo>
                    <a:pt x="18082" y="303"/>
                  </a:moveTo>
                  <a:cubicBezTo>
                    <a:pt x="18060" y="303"/>
                    <a:pt x="18054" y="337"/>
                    <a:pt x="18077" y="345"/>
                  </a:cubicBezTo>
                  <a:lnTo>
                    <a:pt x="18157" y="361"/>
                  </a:lnTo>
                  <a:lnTo>
                    <a:pt x="18161" y="361"/>
                  </a:lnTo>
                  <a:cubicBezTo>
                    <a:pt x="18162" y="361"/>
                    <a:pt x="18162" y="361"/>
                    <a:pt x="18163" y="361"/>
                  </a:cubicBezTo>
                  <a:cubicBezTo>
                    <a:pt x="18187" y="361"/>
                    <a:pt x="18189" y="325"/>
                    <a:pt x="18165" y="321"/>
                  </a:cubicBezTo>
                  <a:lnTo>
                    <a:pt x="18084" y="304"/>
                  </a:lnTo>
                  <a:cubicBezTo>
                    <a:pt x="18083" y="304"/>
                    <a:pt x="18083" y="303"/>
                    <a:pt x="18082" y="303"/>
                  </a:cubicBezTo>
                  <a:close/>
                  <a:moveTo>
                    <a:pt x="11987" y="309"/>
                  </a:moveTo>
                  <a:cubicBezTo>
                    <a:pt x="11984" y="309"/>
                    <a:pt x="11982" y="309"/>
                    <a:pt x="11979" y="310"/>
                  </a:cubicBezTo>
                  <a:lnTo>
                    <a:pt x="11900" y="326"/>
                  </a:lnTo>
                  <a:cubicBezTo>
                    <a:pt x="11873" y="330"/>
                    <a:pt x="11878" y="367"/>
                    <a:pt x="11904" y="367"/>
                  </a:cubicBezTo>
                  <a:lnTo>
                    <a:pt x="11908" y="367"/>
                  </a:lnTo>
                  <a:lnTo>
                    <a:pt x="11987" y="350"/>
                  </a:lnTo>
                  <a:cubicBezTo>
                    <a:pt x="12015" y="348"/>
                    <a:pt x="12009" y="309"/>
                    <a:pt x="11987" y="309"/>
                  </a:cubicBezTo>
                  <a:close/>
                  <a:moveTo>
                    <a:pt x="18242" y="338"/>
                  </a:moveTo>
                  <a:cubicBezTo>
                    <a:pt x="18233" y="338"/>
                    <a:pt x="18224" y="345"/>
                    <a:pt x="18223" y="354"/>
                  </a:cubicBezTo>
                  <a:cubicBezTo>
                    <a:pt x="18218" y="365"/>
                    <a:pt x="18227" y="376"/>
                    <a:pt x="18238" y="378"/>
                  </a:cubicBezTo>
                  <a:lnTo>
                    <a:pt x="18317" y="396"/>
                  </a:lnTo>
                  <a:lnTo>
                    <a:pt x="18321" y="396"/>
                  </a:lnTo>
                  <a:cubicBezTo>
                    <a:pt x="18343" y="394"/>
                    <a:pt x="18348" y="363"/>
                    <a:pt x="18326" y="356"/>
                  </a:cubicBezTo>
                  <a:lnTo>
                    <a:pt x="18247" y="339"/>
                  </a:lnTo>
                  <a:cubicBezTo>
                    <a:pt x="18245" y="338"/>
                    <a:pt x="18244" y="338"/>
                    <a:pt x="18242" y="338"/>
                  </a:cubicBezTo>
                  <a:close/>
                  <a:moveTo>
                    <a:pt x="11821" y="343"/>
                  </a:moveTo>
                  <a:cubicBezTo>
                    <a:pt x="11820" y="343"/>
                    <a:pt x="11819" y="343"/>
                    <a:pt x="11818" y="343"/>
                  </a:cubicBezTo>
                  <a:lnTo>
                    <a:pt x="11739" y="363"/>
                  </a:lnTo>
                  <a:cubicBezTo>
                    <a:pt x="11713" y="365"/>
                    <a:pt x="11717" y="403"/>
                    <a:pt x="11741" y="403"/>
                  </a:cubicBezTo>
                  <a:cubicBezTo>
                    <a:pt x="11742" y="403"/>
                    <a:pt x="11743" y="403"/>
                    <a:pt x="11744" y="402"/>
                  </a:cubicBezTo>
                  <a:lnTo>
                    <a:pt x="11748" y="402"/>
                  </a:lnTo>
                  <a:lnTo>
                    <a:pt x="11827" y="385"/>
                  </a:lnTo>
                  <a:cubicBezTo>
                    <a:pt x="11850" y="376"/>
                    <a:pt x="11845" y="343"/>
                    <a:pt x="11821" y="343"/>
                  </a:cubicBezTo>
                  <a:close/>
                  <a:moveTo>
                    <a:pt x="18402" y="373"/>
                  </a:moveTo>
                  <a:cubicBezTo>
                    <a:pt x="18379" y="373"/>
                    <a:pt x="18372" y="409"/>
                    <a:pt x="18398" y="413"/>
                  </a:cubicBezTo>
                  <a:lnTo>
                    <a:pt x="18477" y="433"/>
                  </a:lnTo>
                  <a:lnTo>
                    <a:pt x="18482" y="433"/>
                  </a:lnTo>
                  <a:lnTo>
                    <a:pt x="18480" y="431"/>
                  </a:lnTo>
                  <a:lnTo>
                    <a:pt x="18480" y="431"/>
                  </a:lnTo>
                  <a:cubicBezTo>
                    <a:pt x="18481" y="431"/>
                    <a:pt x="18483" y="431"/>
                    <a:pt x="18484" y="431"/>
                  </a:cubicBezTo>
                  <a:cubicBezTo>
                    <a:pt x="18493" y="431"/>
                    <a:pt x="18500" y="425"/>
                    <a:pt x="18502" y="418"/>
                  </a:cubicBezTo>
                  <a:cubicBezTo>
                    <a:pt x="18504" y="407"/>
                    <a:pt x="18497" y="396"/>
                    <a:pt x="18486" y="394"/>
                  </a:cubicBezTo>
                  <a:lnTo>
                    <a:pt x="18407" y="374"/>
                  </a:lnTo>
                  <a:cubicBezTo>
                    <a:pt x="18405" y="373"/>
                    <a:pt x="18403" y="373"/>
                    <a:pt x="18402" y="373"/>
                  </a:cubicBezTo>
                  <a:close/>
                  <a:moveTo>
                    <a:pt x="11662" y="380"/>
                  </a:moveTo>
                  <a:cubicBezTo>
                    <a:pt x="11661" y="380"/>
                    <a:pt x="11659" y="380"/>
                    <a:pt x="11658" y="380"/>
                  </a:cubicBezTo>
                  <a:lnTo>
                    <a:pt x="11579" y="398"/>
                  </a:lnTo>
                  <a:cubicBezTo>
                    <a:pt x="11553" y="402"/>
                    <a:pt x="11556" y="440"/>
                    <a:pt x="11581" y="440"/>
                  </a:cubicBezTo>
                  <a:cubicBezTo>
                    <a:pt x="11582" y="440"/>
                    <a:pt x="11582" y="440"/>
                    <a:pt x="11583" y="440"/>
                  </a:cubicBezTo>
                  <a:lnTo>
                    <a:pt x="11583" y="438"/>
                  </a:lnTo>
                  <a:lnTo>
                    <a:pt x="11587" y="438"/>
                  </a:lnTo>
                  <a:lnTo>
                    <a:pt x="11669" y="420"/>
                  </a:lnTo>
                  <a:cubicBezTo>
                    <a:pt x="11680" y="418"/>
                    <a:pt x="11686" y="407"/>
                    <a:pt x="11684" y="396"/>
                  </a:cubicBezTo>
                  <a:cubicBezTo>
                    <a:pt x="11682" y="386"/>
                    <a:pt x="11672" y="380"/>
                    <a:pt x="11662" y="380"/>
                  </a:cubicBezTo>
                  <a:close/>
                  <a:moveTo>
                    <a:pt x="18561" y="411"/>
                  </a:moveTo>
                  <a:cubicBezTo>
                    <a:pt x="18552" y="411"/>
                    <a:pt x="18543" y="417"/>
                    <a:pt x="18541" y="427"/>
                  </a:cubicBezTo>
                  <a:cubicBezTo>
                    <a:pt x="18539" y="438"/>
                    <a:pt x="18546" y="449"/>
                    <a:pt x="18557" y="451"/>
                  </a:cubicBezTo>
                  <a:lnTo>
                    <a:pt x="18636" y="471"/>
                  </a:lnTo>
                  <a:lnTo>
                    <a:pt x="18640" y="471"/>
                  </a:lnTo>
                  <a:cubicBezTo>
                    <a:pt x="18664" y="471"/>
                    <a:pt x="18669" y="438"/>
                    <a:pt x="18647" y="431"/>
                  </a:cubicBezTo>
                  <a:lnTo>
                    <a:pt x="18565" y="411"/>
                  </a:lnTo>
                  <a:cubicBezTo>
                    <a:pt x="18564" y="411"/>
                    <a:pt x="18563" y="411"/>
                    <a:pt x="18561" y="411"/>
                  </a:cubicBezTo>
                  <a:close/>
                  <a:moveTo>
                    <a:pt x="11508" y="416"/>
                  </a:moveTo>
                  <a:cubicBezTo>
                    <a:pt x="11505" y="416"/>
                    <a:pt x="11503" y="417"/>
                    <a:pt x="11500" y="418"/>
                  </a:cubicBezTo>
                  <a:lnTo>
                    <a:pt x="11420" y="438"/>
                  </a:lnTo>
                  <a:cubicBezTo>
                    <a:pt x="11396" y="444"/>
                    <a:pt x="11401" y="477"/>
                    <a:pt x="11425" y="477"/>
                  </a:cubicBezTo>
                  <a:lnTo>
                    <a:pt x="11429" y="477"/>
                  </a:lnTo>
                  <a:lnTo>
                    <a:pt x="11508" y="457"/>
                  </a:lnTo>
                  <a:cubicBezTo>
                    <a:pt x="11536" y="453"/>
                    <a:pt x="11530" y="416"/>
                    <a:pt x="11508" y="416"/>
                  </a:cubicBezTo>
                  <a:close/>
                  <a:moveTo>
                    <a:pt x="18722" y="450"/>
                  </a:moveTo>
                  <a:cubicBezTo>
                    <a:pt x="18699" y="450"/>
                    <a:pt x="18692" y="484"/>
                    <a:pt x="18715" y="490"/>
                  </a:cubicBezTo>
                  <a:lnTo>
                    <a:pt x="18794" y="510"/>
                  </a:lnTo>
                  <a:lnTo>
                    <a:pt x="18798" y="510"/>
                  </a:lnTo>
                  <a:cubicBezTo>
                    <a:pt x="18807" y="510"/>
                    <a:pt x="18816" y="506"/>
                    <a:pt x="18820" y="497"/>
                  </a:cubicBezTo>
                  <a:cubicBezTo>
                    <a:pt x="18823" y="486"/>
                    <a:pt x="18816" y="475"/>
                    <a:pt x="18805" y="471"/>
                  </a:cubicBezTo>
                  <a:lnTo>
                    <a:pt x="18726" y="451"/>
                  </a:lnTo>
                  <a:cubicBezTo>
                    <a:pt x="18724" y="451"/>
                    <a:pt x="18723" y="450"/>
                    <a:pt x="18722" y="450"/>
                  </a:cubicBezTo>
                  <a:close/>
                  <a:moveTo>
                    <a:pt x="11346" y="456"/>
                  </a:moveTo>
                  <a:cubicBezTo>
                    <a:pt x="11344" y="456"/>
                    <a:pt x="11341" y="457"/>
                    <a:pt x="11339" y="457"/>
                  </a:cubicBezTo>
                  <a:lnTo>
                    <a:pt x="11260" y="477"/>
                  </a:lnTo>
                  <a:cubicBezTo>
                    <a:pt x="11238" y="484"/>
                    <a:pt x="11242" y="517"/>
                    <a:pt x="11267" y="517"/>
                  </a:cubicBezTo>
                  <a:lnTo>
                    <a:pt x="11271" y="517"/>
                  </a:lnTo>
                  <a:lnTo>
                    <a:pt x="11350" y="497"/>
                  </a:lnTo>
                  <a:cubicBezTo>
                    <a:pt x="11361" y="495"/>
                    <a:pt x="11368" y="484"/>
                    <a:pt x="11365" y="473"/>
                  </a:cubicBezTo>
                  <a:cubicBezTo>
                    <a:pt x="11364" y="462"/>
                    <a:pt x="11355" y="456"/>
                    <a:pt x="11346" y="456"/>
                  </a:cubicBezTo>
                  <a:close/>
                  <a:moveTo>
                    <a:pt x="18877" y="491"/>
                  </a:moveTo>
                  <a:cubicBezTo>
                    <a:pt x="18869" y="491"/>
                    <a:pt x="18862" y="497"/>
                    <a:pt x="18860" y="506"/>
                  </a:cubicBezTo>
                  <a:cubicBezTo>
                    <a:pt x="18856" y="517"/>
                    <a:pt x="18862" y="528"/>
                    <a:pt x="18873" y="532"/>
                  </a:cubicBezTo>
                  <a:lnTo>
                    <a:pt x="18952" y="552"/>
                  </a:lnTo>
                  <a:lnTo>
                    <a:pt x="18957" y="552"/>
                  </a:lnTo>
                  <a:cubicBezTo>
                    <a:pt x="18965" y="552"/>
                    <a:pt x="18974" y="548"/>
                    <a:pt x="18979" y="539"/>
                  </a:cubicBezTo>
                  <a:cubicBezTo>
                    <a:pt x="18981" y="528"/>
                    <a:pt x="18974" y="517"/>
                    <a:pt x="18963" y="512"/>
                  </a:cubicBezTo>
                  <a:lnTo>
                    <a:pt x="18884" y="493"/>
                  </a:lnTo>
                  <a:cubicBezTo>
                    <a:pt x="18882" y="492"/>
                    <a:pt x="18879" y="491"/>
                    <a:pt x="18877" y="491"/>
                  </a:cubicBezTo>
                  <a:close/>
                  <a:moveTo>
                    <a:pt x="11188" y="498"/>
                  </a:moveTo>
                  <a:cubicBezTo>
                    <a:pt x="11186" y="498"/>
                    <a:pt x="11183" y="498"/>
                    <a:pt x="11181" y="499"/>
                  </a:cubicBezTo>
                  <a:lnTo>
                    <a:pt x="11102" y="519"/>
                  </a:lnTo>
                  <a:cubicBezTo>
                    <a:pt x="11080" y="526"/>
                    <a:pt x="11084" y="559"/>
                    <a:pt x="11106" y="561"/>
                  </a:cubicBezTo>
                  <a:lnTo>
                    <a:pt x="11113" y="559"/>
                  </a:lnTo>
                  <a:lnTo>
                    <a:pt x="11192" y="539"/>
                  </a:lnTo>
                  <a:cubicBezTo>
                    <a:pt x="11203" y="534"/>
                    <a:pt x="11209" y="523"/>
                    <a:pt x="11205" y="512"/>
                  </a:cubicBezTo>
                  <a:cubicBezTo>
                    <a:pt x="11203" y="504"/>
                    <a:pt x="11196" y="498"/>
                    <a:pt x="11188" y="498"/>
                  </a:cubicBezTo>
                  <a:close/>
                  <a:moveTo>
                    <a:pt x="19038" y="534"/>
                  </a:moveTo>
                  <a:cubicBezTo>
                    <a:pt x="19029" y="534"/>
                    <a:pt x="19020" y="540"/>
                    <a:pt x="19018" y="550"/>
                  </a:cubicBezTo>
                  <a:cubicBezTo>
                    <a:pt x="19014" y="561"/>
                    <a:pt x="19020" y="572"/>
                    <a:pt x="19031" y="574"/>
                  </a:cubicBezTo>
                  <a:lnTo>
                    <a:pt x="19110" y="596"/>
                  </a:lnTo>
                  <a:lnTo>
                    <a:pt x="19115" y="596"/>
                  </a:lnTo>
                  <a:cubicBezTo>
                    <a:pt x="19124" y="596"/>
                    <a:pt x="19132" y="591"/>
                    <a:pt x="19135" y="583"/>
                  </a:cubicBezTo>
                  <a:cubicBezTo>
                    <a:pt x="19139" y="572"/>
                    <a:pt x="19132" y="561"/>
                    <a:pt x="19121" y="556"/>
                  </a:cubicBezTo>
                  <a:lnTo>
                    <a:pt x="19042" y="534"/>
                  </a:lnTo>
                  <a:cubicBezTo>
                    <a:pt x="19041" y="534"/>
                    <a:pt x="19039" y="534"/>
                    <a:pt x="19038" y="534"/>
                  </a:cubicBezTo>
                  <a:close/>
                  <a:moveTo>
                    <a:pt x="11027" y="541"/>
                  </a:moveTo>
                  <a:cubicBezTo>
                    <a:pt x="11025" y="541"/>
                    <a:pt x="11024" y="541"/>
                    <a:pt x="11023" y="541"/>
                  </a:cubicBezTo>
                  <a:lnTo>
                    <a:pt x="10944" y="563"/>
                  </a:lnTo>
                  <a:cubicBezTo>
                    <a:pt x="10933" y="567"/>
                    <a:pt x="10926" y="578"/>
                    <a:pt x="10930" y="589"/>
                  </a:cubicBezTo>
                  <a:cubicBezTo>
                    <a:pt x="10933" y="598"/>
                    <a:pt x="10941" y="602"/>
                    <a:pt x="10950" y="602"/>
                  </a:cubicBezTo>
                  <a:lnTo>
                    <a:pt x="10955" y="602"/>
                  </a:lnTo>
                  <a:lnTo>
                    <a:pt x="11034" y="580"/>
                  </a:lnTo>
                  <a:cubicBezTo>
                    <a:pt x="11045" y="578"/>
                    <a:pt x="11051" y="565"/>
                    <a:pt x="11047" y="556"/>
                  </a:cubicBezTo>
                  <a:cubicBezTo>
                    <a:pt x="11045" y="547"/>
                    <a:pt x="11036" y="541"/>
                    <a:pt x="11027" y="541"/>
                  </a:cubicBezTo>
                  <a:close/>
                  <a:moveTo>
                    <a:pt x="19196" y="578"/>
                  </a:moveTo>
                  <a:cubicBezTo>
                    <a:pt x="19187" y="578"/>
                    <a:pt x="19178" y="584"/>
                    <a:pt x="19174" y="594"/>
                  </a:cubicBezTo>
                  <a:cubicBezTo>
                    <a:pt x="19172" y="605"/>
                    <a:pt x="19179" y="616"/>
                    <a:pt x="19190" y="618"/>
                  </a:cubicBezTo>
                  <a:lnTo>
                    <a:pt x="19269" y="642"/>
                  </a:lnTo>
                  <a:lnTo>
                    <a:pt x="19273" y="642"/>
                  </a:lnTo>
                  <a:cubicBezTo>
                    <a:pt x="19297" y="642"/>
                    <a:pt x="19302" y="609"/>
                    <a:pt x="19280" y="602"/>
                  </a:cubicBezTo>
                  <a:lnTo>
                    <a:pt x="19201" y="578"/>
                  </a:lnTo>
                  <a:cubicBezTo>
                    <a:pt x="19199" y="578"/>
                    <a:pt x="19198" y="578"/>
                    <a:pt x="19196" y="578"/>
                  </a:cubicBezTo>
                  <a:close/>
                  <a:moveTo>
                    <a:pt x="10869" y="585"/>
                  </a:moveTo>
                  <a:cubicBezTo>
                    <a:pt x="10867" y="585"/>
                    <a:pt x="10866" y="585"/>
                    <a:pt x="10864" y="585"/>
                  </a:cubicBezTo>
                  <a:lnTo>
                    <a:pt x="10787" y="609"/>
                  </a:lnTo>
                  <a:cubicBezTo>
                    <a:pt x="10764" y="613"/>
                    <a:pt x="10767" y="649"/>
                    <a:pt x="10790" y="649"/>
                  </a:cubicBezTo>
                  <a:cubicBezTo>
                    <a:pt x="10791" y="649"/>
                    <a:pt x="10791" y="649"/>
                    <a:pt x="10792" y="649"/>
                  </a:cubicBezTo>
                  <a:lnTo>
                    <a:pt x="10798" y="649"/>
                  </a:lnTo>
                  <a:lnTo>
                    <a:pt x="10875" y="624"/>
                  </a:lnTo>
                  <a:cubicBezTo>
                    <a:pt x="10900" y="616"/>
                    <a:pt x="10892" y="585"/>
                    <a:pt x="10869" y="585"/>
                  </a:cubicBezTo>
                  <a:close/>
                  <a:moveTo>
                    <a:pt x="19350" y="623"/>
                  </a:moveTo>
                  <a:cubicBezTo>
                    <a:pt x="19328" y="623"/>
                    <a:pt x="19320" y="658"/>
                    <a:pt x="19346" y="664"/>
                  </a:cubicBezTo>
                  <a:lnTo>
                    <a:pt x="19425" y="688"/>
                  </a:lnTo>
                  <a:lnTo>
                    <a:pt x="19429" y="688"/>
                  </a:lnTo>
                  <a:cubicBezTo>
                    <a:pt x="19438" y="688"/>
                    <a:pt x="19447" y="684"/>
                    <a:pt x="19449" y="675"/>
                  </a:cubicBezTo>
                  <a:cubicBezTo>
                    <a:pt x="19453" y="664"/>
                    <a:pt x="19447" y="653"/>
                    <a:pt x="19436" y="649"/>
                  </a:cubicBezTo>
                  <a:lnTo>
                    <a:pt x="19359" y="624"/>
                  </a:lnTo>
                  <a:cubicBezTo>
                    <a:pt x="19356" y="623"/>
                    <a:pt x="19353" y="623"/>
                    <a:pt x="19350" y="623"/>
                  </a:cubicBezTo>
                  <a:close/>
                  <a:moveTo>
                    <a:pt x="10712" y="631"/>
                  </a:moveTo>
                  <a:cubicBezTo>
                    <a:pt x="10711" y="631"/>
                    <a:pt x="10710" y="631"/>
                    <a:pt x="10708" y="631"/>
                  </a:cubicBezTo>
                  <a:lnTo>
                    <a:pt x="10629" y="655"/>
                  </a:lnTo>
                  <a:cubicBezTo>
                    <a:pt x="10618" y="660"/>
                    <a:pt x="10614" y="671"/>
                    <a:pt x="10616" y="682"/>
                  </a:cubicBezTo>
                  <a:cubicBezTo>
                    <a:pt x="10618" y="690"/>
                    <a:pt x="10627" y="697"/>
                    <a:pt x="10636" y="697"/>
                  </a:cubicBezTo>
                  <a:lnTo>
                    <a:pt x="10634" y="695"/>
                  </a:lnTo>
                  <a:lnTo>
                    <a:pt x="10642" y="695"/>
                  </a:lnTo>
                  <a:lnTo>
                    <a:pt x="10719" y="671"/>
                  </a:lnTo>
                  <a:cubicBezTo>
                    <a:pt x="10740" y="662"/>
                    <a:pt x="10733" y="631"/>
                    <a:pt x="10712" y="631"/>
                  </a:cubicBezTo>
                  <a:close/>
                  <a:moveTo>
                    <a:pt x="19509" y="672"/>
                  </a:moveTo>
                  <a:cubicBezTo>
                    <a:pt x="19500" y="672"/>
                    <a:pt x="19492" y="677"/>
                    <a:pt x="19488" y="686"/>
                  </a:cubicBezTo>
                  <a:cubicBezTo>
                    <a:pt x="19486" y="697"/>
                    <a:pt x="19493" y="708"/>
                    <a:pt x="19504" y="712"/>
                  </a:cubicBezTo>
                  <a:lnTo>
                    <a:pt x="19581" y="737"/>
                  </a:lnTo>
                  <a:lnTo>
                    <a:pt x="19585" y="737"/>
                  </a:lnTo>
                  <a:cubicBezTo>
                    <a:pt x="19594" y="737"/>
                    <a:pt x="19603" y="732"/>
                    <a:pt x="19607" y="723"/>
                  </a:cubicBezTo>
                  <a:cubicBezTo>
                    <a:pt x="19612" y="712"/>
                    <a:pt x="19605" y="701"/>
                    <a:pt x="19594" y="697"/>
                  </a:cubicBezTo>
                  <a:lnTo>
                    <a:pt x="19515" y="673"/>
                  </a:lnTo>
                  <a:cubicBezTo>
                    <a:pt x="19513" y="672"/>
                    <a:pt x="19511" y="672"/>
                    <a:pt x="19509" y="672"/>
                  </a:cubicBezTo>
                  <a:close/>
                  <a:moveTo>
                    <a:pt x="10556" y="679"/>
                  </a:moveTo>
                  <a:cubicBezTo>
                    <a:pt x="10555" y="679"/>
                    <a:pt x="10553" y="679"/>
                    <a:pt x="10552" y="679"/>
                  </a:cubicBezTo>
                  <a:lnTo>
                    <a:pt x="10473" y="706"/>
                  </a:lnTo>
                  <a:cubicBezTo>
                    <a:pt x="10449" y="712"/>
                    <a:pt x="10456" y="745"/>
                    <a:pt x="10480" y="745"/>
                  </a:cubicBezTo>
                  <a:lnTo>
                    <a:pt x="10478" y="743"/>
                  </a:lnTo>
                  <a:lnTo>
                    <a:pt x="10484" y="743"/>
                  </a:lnTo>
                  <a:lnTo>
                    <a:pt x="10563" y="719"/>
                  </a:lnTo>
                  <a:cubicBezTo>
                    <a:pt x="10574" y="717"/>
                    <a:pt x="10581" y="704"/>
                    <a:pt x="10576" y="693"/>
                  </a:cubicBezTo>
                  <a:cubicBezTo>
                    <a:pt x="10575" y="685"/>
                    <a:pt x="10564" y="679"/>
                    <a:pt x="10556" y="679"/>
                  </a:cubicBezTo>
                  <a:close/>
                  <a:moveTo>
                    <a:pt x="19666" y="722"/>
                  </a:moveTo>
                  <a:cubicBezTo>
                    <a:pt x="19657" y="722"/>
                    <a:pt x="19648" y="728"/>
                    <a:pt x="19647" y="737"/>
                  </a:cubicBezTo>
                  <a:cubicBezTo>
                    <a:pt x="19642" y="748"/>
                    <a:pt x="19649" y="759"/>
                    <a:pt x="19660" y="763"/>
                  </a:cubicBezTo>
                  <a:lnTo>
                    <a:pt x="19739" y="787"/>
                  </a:lnTo>
                  <a:lnTo>
                    <a:pt x="19743" y="787"/>
                  </a:lnTo>
                  <a:lnTo>
                    <a:pt x="19743" y="789"/>
                  </a:lnTo>
                  <a:cubicBezTo>
                    <a:pt x="19768" y="787"/>
                    <a:pt x="19772" y="756"/>
                    <a:pt x="19750" y="748"/>
                  </a:cubicBezTo>
                  <a:lnTo>
                    <a:pt x="19673" y="723"/>
                  </a:lnTo>
                  <a:cubicBezTo>
                    <a:pt x="19671" y="722"/>
                    <a:pt x="19668" y="722"/>
                    <a:pt x="19666" y="722"/>
                  </a:cubicBezTo>
                  <a:close/>
                  <a:moveTo>
                    <a:pt x="10400" y="727"/>
                  </a:moveTo>
                  <a:cubicBezTo>
                    <a:pt x="10398" y="727"/>
                    <a:pt x="10396" y="727"/>
                    <a:pt x="10394" y="728"/>
                  </a:cubicBezTo>
                  <a:lnTo>
                    <a:pt x="10317" y="754"/>
                  </a:lnTo>
                  <a:cubicBezTo>
                    <a:pt x="10306" y="759"/>
                    <a:pt x="10300" y="770"/>
                    <a:pt x="10304" y="780"/>
                  </a:cubicBezTo>
                  <a:cubicBezTo>
                    <a:pt x="10306" y="789"/>
                    <a:pt x="10315" y="796"/>
                    <a:pt x="10324" y="796"/>
                  </a:cubicBezTo>
                  <a:lnTo>
                    <a:pt x="10322" y="794"/>
                  </a:lnTo>
                  <a:lnTo>
                    <a:pt x="10330" y="794"/>
                  </a:lnTo>
                  <a:lnTo>
                    <a:pt x="10407" y="767"/>
                  </a:lnTo>
                  <a:cubicBezTo>
                    <a:pt x="10418" y="763"/>
                    <a:pt x="10425" y="752"/>
                    <a:pt x="10420" y="741"/>
                  </a:cubicBezTo>
                  <a:cubicBezTo>
                    <a:pt x="10417" y="732"/>
                    <a:pt x="10409" y="727"/>
                    <a:pt x="10400" y="727"/>
                  </a:cubicBezTo>
                  <a:close/>
                  <a:moveTo>
                    <a:pt x="19821" y="773"/>
                  </a:moveTo>
                  <a:cubicBezTo>
                    <a:pt x="19800" y="773"/>
                    <a:pt x="19792" y="803"/>
                    <a:pt x="19816" y="811"/>
                  </a:cubicBezTo>
                  <a:lnTo>
                    <a:pt x="19893" y="840"/>
                  </a:lnTo>
                  <a:lnTo>
                    <a:pt x="19899" y="840"/>
                  </a:lnTo>
                  <a:cubicBezTo>
                    <a:pt x="19900" y="840"/>
                    <a:pt x="19901" y="840"/>
                    <a:pt x="19902" y="840"/>
                  </a:cubicBezTo>
                  <a:cubicBezTo>
                    <a:pt x="19924" y="840"/>
                    <a:pt x="19929" y="807"/>
                    <a:pt x="19906" y="800"/>
                  </a:cubicBezTo>
                  <a:lnTo>
                    <a:pt x="19829" y="774"/>
                  </a:lnTo>
                  <a:cubicBezTo>
                    <a:pt x="19826" y="773"/>
                    <a:pt x="19824" y="773"/>
                    <a:pt x="19821" y="773"/>
                  </a:cubicBezTo>
                  <a:close/>
                  <a:moveTo>
                    <a:pt x="10245" y="779"/>
                  </a:moveTo>
                  <a:cubicBezTo>
                    <a:pt x="10243" y="779"/>
                    <a:pt x="10240" y="780"/>
                    <a:pt x="10238" y="780"/>
                  </a:cubicBezTo>
                  <a:lnTo>
                    <a:pt x="10161" y="807"/>
                  </a:lnTo>
                  <a:cubicBezTo>
                    <a:pt x="10139" y="813"/>
                    <a:pt x="10144" y="849"/>
                    <a:pt x="10168" y="849"/>
                  </a:cubicBezTo>
                  <a:lnTo>
                    <a:pt x="10168" y="846"/>
                  </a:lnTo>
                  <a:lnTo>
                    <a:pt x="10174" y="846"/>
                  </a:lnTo>
                  <a:lnTo>
                    <a:pt x="10253" y="820"/>
                  </a:lnTo>
                  <a:cubicBezTo>
                    <a:pt x="10262" y="816"/>
                    <a:pt x="10269" y="805"/>
                    <a:pt x="10264" y="794"/>
                  </a:cubicBezTo>
                  <a:cubicBezTo>
                    <a:pt x="10263" y="785"/>
                    <a:pt x="10254" y="779"/>
                    <a:pt x="10245" y="779"/>
                  </a:cubicBezTo>
                  <a:close/>
                  <a:moveTo>
                    <a:pt x="19976" y="827"/>
                  </a:moveTo>
                  <a:cubicBezTo>
                    <a:pt x="19956" y="827"/>
                    <a:pt x="19949" y="858"/>
                    <a:pt x="19972" y="866"/>
                  </a:cubicBezTo>
                  <a:lnTo>
                    <a:pt x="20049" y="895"/>
                  </a:lnTo>
                  <a:lnTo>
                    <a:pt x="20055" y="895"/>
                  </a:lnTo>
                  <a:lnTo>
                    <a:pt x="20053" y="893"/>
                  </a:lnTo>
                  <a:lnTo>
                    <a:pt x="20053" y="893"/>
                  </a:lnTo>
                  <a:cubicBezTo>
                    <a:pt x="20054" y="893"/>
                    <a:pt x="20056" y="893"/>
                    <a:pt x="20057" y="893"/>
                  </a:cubicBezTo>
                  <a:cubicBezTo>
                    <a:pt x="20064" y="893"/>
                    <a:pt x="20071" y="887"/>
                    <a:pt x="20075" y="882"/>
                  </a:cubicBezTo>
                  <a:cubicBezTo>
                    <a:pt x="20080" y="871"/>
                    <a:pt x="20073" y="860"/>
                    <a:pt x="20062" y="855"/>
                  </a:cubicBezTo>
                  <a:cubicBezTo>
                    <a:pt x="20036" y="846"/>
                    <a:pt x="20009" y="838"/>
                    <a:pt x="19985" y="829"/>
                  </a:cubicBezTo>
                  <a:cubicBezTo>
                    <a:pt x="19982" y="828"/>
                    <a:pt x="19979" y="827"/>
                    <a:pt x="19976" y="827"/>
                  </a:cubicBezTo>
                  <a:close/>
                  <a:moveTo>
                    <a:pt x="10093" y="834"/>
                  </a:moveTo>
                  <a:cubicBezTo>
                    <a:pt x="10090" y="834"/>
                    <a:pt x="10087" y="834"/>
                    <a:pt x="10084" y="835"/>
                  </a:cubicBezTo>
                  <a:cubicBezTo>
                    <a:pt x="10058" y="844"/>
                    <a:pt x="10034" y="853"/>
                    <a:pt x="10007" y="862"/>
                  </a:cubicBezTo>
                  <a:cubicBezTo>
                    <a:pt x="9985" y="871"/>
                    <a:pt x="9992" y="901"/>
                    <a:pt x="10014" y="901"/>
                  </a:cubicBezTo>
                  <a:lnTo>
                    <a:pt x="10020" y="901"/>
                  </a:lnTo>
                  <a:lnTo>
                    <a:pt x="10097" y="873"/>
                  </a:lnTo>
                  <a:cubicBezTo>
                    <a:pt x="10121" y="865"/>
                    <a:pt x="10113" y="834"/>
                    <a:pt x="10093" y="834"/>
                  </a:cubicBezTo>
                  <a:close/>
                  <a:moveTo>
                    <a:pt x="20132" y="882"/>
                  </a:moveTo>
                  <a:cubicBezTo>
                    <a:pt x="20112" y="882"/>
                    <a:pt x="20102" y="913"/>
                    <a:pt x="20126" y="921"/>
                  </a:cubicBezTo>
                  <a:lnTo>
                    <a:pt x="20203" y="950"/>
                  </a:lnTo>
                  <a:lnTo>
                    <a:pt x="20209" y="950"/>
                  </a:lnTo>
                  <a:lnTo>
                    <a:pt x="20209" y="948"/>
                  </a:lnTo>
                  <a:cubicBezTo>
                    <a:pt x="20211" y="948"/>
                    <a:pt x="20212" y="948"/>
                    <a:pt x="20214" y="948"/>
                  </a:cubicBezTo>
                  <a:cubicBezTo>
                    <a:pt x="20220" y="948"/>
                    <a:pt x="20225" y="944"/>
                    <a:pt x="20229" y="937"/>
                  </a:cubicBezTo>
                  <a:cubicBezTo>
                    <a:pt x="20234" y="926"/>
                    <a:pt x="20227" y="915"/>
                    <a:pt x="20218" y="910"/>
                  </a:cubicBezTo>
                  <a:lnTo>
                    <a:pt x="20139" y="884"/>
                  </a:lnTo>
                  <a:cubicBezTo>
                    <a:pt x="20136" y="883"/>
                    <a:pt x="20134" y="882"/>
                    <a:pt x="20132" y="882"/>
                  </a:cubicBezTo>
                  <a:close/>
                  <a:moveTo>
                    <a:pt x="9936" y="889"/>
                  </a:moveTo>
                  <a:cubicBezTo>
                    <a:pt x="9934" y="889"/>
                    <a:pt x="9932" y="889"/>
                    <a:pt x="9930" y="890"/>
                  </a:cubicBezTo>
                  <a:lnTo>
                    <a:pt x="9853" y="917"/>
                  </a:lnTo>
                  <a:cubicBezTo>
                    <a:pt x="9832" y="925"/>
                    <a:pt x="9836" y="956"/>
                    <a:pt x="9858" y="956"/>
                  </a:cubicBezTo>
                  <a:cubicBezTo>
                    <a:pt x="9858" y="956"/>
                    <a:pt x="9858" y="956"/>
                    <a:pt x="9859" y="956"/>
                  </a:cubicBezTo>
                  <a:lnTo>
                    <a:pt x="9859" y="956"/>
                  </a:lnTo>
                  <a:cubicBezTo>
                    <a:pt x="9861" y="957"/>
                    <a:pt x="9865" y="959"/>
                    <a:pt x="9867" y="959"/>
                  </a:cubicBezTo>
                  <a:cubicBezTo>
                    <a:pt x="9893" y="948"/>
                    <a:pt x="9917" y="939"/>
                    <a:pt x="9944" y="930"/>
                  </a:cubicBezTo>
                  <a:cubicBezTo>
                    <a:pt x="9955" y="926"/>
                    <a:pt x="9961" y="912"/>
                    <a:pt x="9955" y="904"/>
                  </a:cubicBezTo>
                  <a:cubicBezTo>
                    <a:pt x="9953" y="895"/>
                    <a:pt x="9944" y="889"/>
                    <a:pt x="9936" y="889"/>
                  </a:cubicBezTo>
                  <a:close/>
                  <a:moveTo>
                    <a:pt x="20287" y="937"/>
                  </a:moveTo>
                  <a:cubicBezTo>
                    <a:pt x="20279" y="937"/>
                    <a:pt x="20272" y="942"/>
                    <a:pt x="20269" y="950"/>
                  </a:cubicBezTo>
                  <a:cubicBezTo>
                    <a:pt x="20264" y="961"/>
                    <a:pt x="20269" y="974"/>
                    <a:pt x="20280" y="978"/>
                  </a:cubicBezTo>
                  <a:lnTo>
                    <a:pt x="20357" y="1007"/>
                  </a:lnTo>
                  <a:lnTo>
                    <a:pt x="20363" y="1007"/>
                  </a:lnTo>
                  <a:cubicBezTo>
                    <a:pt x="20372" y="1007"/>
                    <a:pt x="20381" y="1002"/>
                    <a:pt x="20385" y="996"/>
                  </a:cubicBezTo>
                  <a:cubicBezTo>
                    <a:pt x="20390" y="985"/>
                    <a:pt x="20383" y="972"/>
                    <a:pt x="20372" y="967"/>
                  </a:cubicBezTo>
                  <a:lnTo>
                    <a:pt x="20295" y="939"/>
                  </a:lnTo>
                  <a:cubicBezTo>
                    <a:pt x="20292" y="938"/>
                    <a:pt x="20289" y="937"/>
                    <a:pt x="20287" y="937"/>
                  </a:cubicBezTo>
                  <a:close/>
                  <a:moveTo>
                    <a:pt x="9782" y="946"/>
                  </a:moveTo>
                  <a:cubicBezTo>
                    <a:pt x="9780" y="946"/>
                    <a:pt x="9777" y="947"/>
                    <a:pt x="9774" y="948"/>
                  </a:cubicBezTo>
                  <a:lnTo>
                    <a:pt x="9697" y="976"/>
                  </a:lnTo>
                  <a:cubicBezTo>
                    <a:pt x="9675" y="983"/>
                    <a:pt x="9682" y="1016"/>
                    <a:pt x="9704" y="1016"/>
                  </a:cubicBezTo>
                  <a:lnTo>
                    <a:pt x="9704" y="1013"/>
                  </a:lnTo>
                  <a:lnTo>
                    <a:pt x="9713" y="1013"/>
                  </a:lnTo>
                  <a:lnTo>
                    <a:pt x="9790" y="985"/>
                  </a:lnTo>
                  <a:cubicBezTo>
                    <a:pt x="9811" y="977"/>
                    <a:pt x="9803" y="946"/>
                    <a:pt x="9782" y="946"/>
                  </a:cubicBezTo>
                  <a:close/>
                  <a:moveTo>
                    <a:pt x="20438" y="996"/>
                  </a:moveTo>
                  <a:cubicBezTo>
                    <a:pt x="20419" y="996"/>
                    <a:pt x="20410" y="1028"/>
                    <a:pt x="20434" y="1035"/>
                  </a:cubicBezTo>
                  <a:lnTo>
                    <a:pt x="20508" y="1066"/>
                  </a:lnTo>
                  <a:lnTo>
                    <a:pt x="20517" y="1066"/>
                  </a:lnTo>
                  <a:lnTo>
                    <a:pt x="20517" y="1064"/>
                  </a:lnTo>
                  <a:cubicBezTo>
                    <a:pt x="20518" y="1064"/>
                    <a:pt x="20519" y="1065"/>
                    <a:pt x="20521" y="1065"/>
                  </a:cubicBezTo>
                  <a:cubicBezTo>
                    <a:pt x="20527" y="1065"/>
                    <a:pt x="20533" y="1061"/>
                    <a:pt x="20535" y="1055"/>
                  </a:cubicBezTo>
                  <a:cubicBezTo>
                    <a:pt x="20541" y="1044"/>
                    <a:pt x="20535" y="1031"/>
                    <a:pt x="20524" y="1027"/>
                  </a:cubicBezTo>
                  <a:lnTo>
                    <a:pt x="20447" y="998"/>
                  </a:lnTo>
                  <a:cubicBezTo>
                    <a:pt x="20444" y="997"/>
                    <a:pt x="20441" y="996"/>
                    <a:pt x="20438" y="996"/>
                  </a:cubicBezTo>
                  <a:close/>
                  <a:moveTo>
                    <a:pt x="9630" y="1002"/>
                  </a:moveTo>
                  <a:cubicBezTo>
                    <a:pt x="9627" y="1002"/>
                    <a:pt x="9623" y="1003"/>
                    <a:pt x="9620" y="1005"/>
                  </a:cubicBezTo>
                  <a:lnTo>
                    <a:pt x="9546" y="1033"/>
                  </a:lnTo>
                  <a:cubicBezTo>
                    <a:pt x="9535" y="1038"/>
                    <a:pt x="9528" y="1051"/>
                    <a:pt x="9533" y="1060"/>
                  </a:cubicBezTo>
                  <a:cubicBezTo>
                    <a:pt x="9537" y="1068"/>
                    <a:pt x="9544" y="1073"/>
                    <a:pt x="9552" y="1073"/>
                  </a:cubicBezTo>
                  <a:lnTo>
                    <a:pt x="9561" y="1073"/>
                  </a:lnTo>
                  <a:lnTo>
                    <a:pt x="9638" y="1042"/>
                  </a:lnTo>
                  <a:cubicBezTo>
                    <a:pt x="9649" y="1040"/>
                    <a:pt x="9653" y="1027"/>
                    <a:pt x="9649" y="1016"/>
                  </a:cubicBezTo>
                  <a:cubicBezTo>
                    <a:pt x="9646" y="1008"/>
                    <a:pt x="9638" y="1002"/>
                    <a:pt x="9630" y="1002"/>
                  </a:cubicBezTo>
                  <a:close/>
                  <a:moveTo>
                    <a:pt x="20592" y="1056"/>
                  </a:moveTo>
                  <a:cubicBezTo>
                    <a:pt x="20584" y="1056"/>
                    <a:pt x="20577" y="1060"/>
                    <a:pt x="20574" y="1068"/>
                  </a:cubicBezTo>
                  <a:cubicBezTo>
                    <a:pt x="20570" y="1079"/>
                    <a:pt x="20574" y="1093"/>
                    <a:pt x="20585" y="1097"/>
                  </a:cubicBezTo>
                  <a:cubicBezTo>
                    <a:pt x="20612" y="1106"/>
                    <a:pt x="20636" y="1117"/>
                    <a:pt x="20662" y="1126"/>
                  </a:cubicBezTo>
                  <a:cubicBezTo>
                    <a:pt x="20663" y="1127"/>
                    <a:pt x="20664" y="1127"/>
                    <a:pt x="20665" y="1127"/>
                  </a:cubicBezTo>
                  <a:cubicBezTo>
                    <a:pt x="20666" y="1127"/>
                    <a:pt x="20668" y="1127"/>
                    <a:pt x="20669" y="1126"/>
                  </a:cubicBezTo>
                  <a:cubicBezTo>
                    <a:pt x="20670" y="1126"/>
                    <a:pt x="20672" y="1126"/>
                    <a:pt x="20673" y="1126"/>
                  </a:cubicBezTo>
                  <a:cubicBezTo>
                    <a:pt x="20680" y="1126"/>
                    <a:pt x="20685" y="1122"/>
                    <a:pt x="20688" y="1115"/>
                  </a:cubicBezTo>
                  <a:cubicBezTo>
                    <a:pt x="20693" y="1104"/>
                    <a:pt x="20688" y="1093"/>
                    <a:pt x="20677" y="1088"/>
                  </a:cubicBezTo>
                  <a:lnTo>
                    <a:pt x="20601" y="1057"/>
                  </a:lnTo>
                  <a:cubicBezTo>
                    <a:pt x="20598" y="1056"/>
                    <a:pt x="20595" y="1056"/>
                    <a:pt x="20592" y="1056"/>
                  </a:cubicBezTo>
                  <a:close/>
                  <a:moveTo>
                    <a:pt x="9475" y="1063"/>
                  </a:moveTo>
                  <a:cubicBezTo>
                    <a:pt x="9473" y="1063"/>
                    <a:pt x="9471" y="1063"/>
                    <a:pt x="9469" y="1064"/>
                  </a:cubicBezTo>
                  <a:lnTo>
                    <a:pt x="9392" y="1095"/>
                  </a:lnTo>
                  <a:cubicBezTo>
                    <a:pt x="9372" y="1104"/>
                    <a:pt x="9377" y="1134"/>
                    <a:pt x="9401" y="1134"/>
                  </a:cubicBezTo>
                  <a:cubicBezTo>
                    <a:pt x="9403" y="1134"/>
                    <a:pt x="9405" y="1134"/>
                    <a:pt x="9407" y="1132"/>
                  </a:cubicBezTo>
                  <a:lnTo>
                    <a:pt x="9484" y="1104"/>
                  </a:lnTo>
                  <a:cubicBezTo>
                    <a:pt x="9504" y="1092"/>
                    <a:pt x="9495" y="1063"/>
                    <a:pt x="9475" y="1063"/>
                  </a:cubicBezTo>
                  <a:close/>
                  <a:moveTo>
                    <a:pt x="20745" y="1119"/>
                  </a:moveTo>
                  <a:cubicBezTo>
                    <a:pt x="20725" y="1119"/>
                    <a:pt x="20716" y="1149"/>
                    <a:pt x="20737" y="1159"/>
                  </a:cubicBezTo>
                  <a:lnTo>
                    <a:pt x="20814" y="1189"/>
                  </a:lnTo>
                  <a:lnTo>
                    <a:pt x="20823" y="1189"/>
                  </a:lnTo>
                  <a:lnTo>
                    <a:pt x="20823" y="1187"/>
                  </a:lnTo>
                  <a:cubicBezTo>
                    <a:pt x="20824" y="1187"/>
                    <a:pt x="20825" y="1188"/>
                    <a:pt x="20826" y="1188"/>
                  </a:cubicBezTo>
                  <a:cubicBezTo>
                    <a:pt x="20831" y="1188"/>
                    <a:pt x="20836" y="1184"/>
                    <a:pt x="20840" y="1178"/>
                  </a:cubicBezTo>
                  <a:cubicBezTo>
                    <a:pt x="20844" y="1167"/>
                    <a:pt x="20840" y="1156"/>
                    <a:pt x="20829" y="1152"/>
                  </a:cubicBezTo>
                  <a:lnTo>
                    <a:pt x="20754" y="1121"/>
                  </a:lnTo>
                  <a:cubicBezTo>
                    <a:pt x="20751" y="1120"/>
                    <a:pt x="20748" y="1119"/>
                    <a:pt x="20745" y="1119"/>
                  </a:cubicBezTo>
                  <a:close/>
                  <a:moveTo>
                    <a:pt x="9324" y="1124"/>
                  </a:moveTo>
                  <a:cubicBezTo>
                    <a:pt x="9322" y="1124"/>
                    <a:pt x="9320" y="1125"/>
                    <a:pt x="9317" y="1126"/>
                  </a:cubicBezTo>
                  <a:cubicBezTo>
                    <a:pt x="9291" y="1137"/>
                    <a:pt x="9267" y="1148"/>
                    <a:pt x="9242" y="1159"/>
                  </a:cubicBezTo>
                  <a:cubicBezTo>
                    <a:pt x="9220" y="1165"/>
                    <a:pt x="9227" y="1198"/>
                    <a:pt x="9249" y="1198"/>
                  </a:cubicBezTo>
                  <a:lnTo>
                    <a:pt x="9249" y="1196"/>
                  </a:lnTo>
                  <a:lnTo>
                    <a:pt x="9258" y="1196"/>
                  </a:lnTo>
                  <a:lnTo>
                    <a:pt x="9333" y="1165"/>
                  </a:lnTo>
                  <a:cubicBezTo>
                    <a:pt x="9354" y="1155"/>
                    <a:pt x="9344" y="1124"/>
                    <a:pt x="9324" y="1124"/>
                  </a:cubicBezTo>
                  <a:close/>
                  <a:moveTo>
                    <a:pt x="20897" y="1178"/>
                  </a:moveTo>
                  <a:cubicBezTo>
                    <a:pt x="20876" y="1178"/>
                    <a:pt x="20867" y="1208"/>
                    <a:pt x="20888" y="1218"/>
                  </a:cubicBezTo>
                  <a:lnTo>
                    <a:pt x="20965" y="1251"/>
                  </a:lnTo>
                  <a:cubicBezTo>
                    <a:pt x="20968" y="1251"/>
                    <a:pt x="20970" y="1253"/>
                    <a:pt x="20972" y="1253"/>
                  </a:cubicBezTo>
                  <a:cubicBezTo>
                    <a:pt x="20981" y="1253"/>
                    <a:pt x="20987" y="1249"/>
                    <a:pt x="20992" y="1240"/>
                  </a:cubicBezTo>
                  <a:cubicBezTo>
                    <a:pt x="20996" y="1229"/>
                    <a:pt x="20992" y="1218"/>
                    <a:pt x="20981" y="1213"/>
                  </a:cubicBezTo>
                  <a:lnTo>
                    <a:pt x="20906" y="1180"/>
                  </a:lnTo>
                  <a:cubicBezTo>
                    <a:pt x="20903" y="1179"/>
                    <a:pt x="20900" y="1178"/>
                    <a:pt x="20897" y="1178"/>
                  </a:cubicBezTo>
                  <a:close/>
                  <a:moveTo>
                    <a:pt x="9173" y="1186"/>
                  </a:moveTo>
                  <a:cubicBezTo>
                    <a:pt x="9171" y="1186"/>
                    <a:pt x="9168" y="1186"/>
                    <a:pt x="9166" y="1187"/>
                  </a:cubicBezTo>
                  <a:lnTo>
                    <a:pt x="9091" y="1220"/>
                  </a:lnTo>
                  <a:cubicBezTo>
                    <a:pt x="9070" y="1229"/>
                    <a:pt x="9075" y="1260"/>
                    <a:pt x="9097" y="1260"/>
                  </a:cubicBezTo>
                  <a:cubicBezTo>
                    <a:pt x="9098" y="1260"/>
                    <a:pt x="9099" y="1260"/>
                    <a:pt x="9100" y="1260"/>
                  </a:cubicBezTo>
                  <a:cubicBezTo>
                    <a:pt x="9102" y="1260"/>
                    <a:pt x="9104" y="1260"/>
                    <a:pt x="9106" y="1257"/>
                  </a:cubicBezTo>
                  <a:lnTo>
                    <a:pt x="9181" y="1224"/>
                  </a:lnTo>
                  <a:cubicBezTo>
                    <a:pt x="9205" y="1217"/>
                    <a:pt x="9195" y="1186"/>
                    <a:pt x="9173" y="1186"/>
                  </a:cubicBezTo>
                  <a:close/>
                  <a:moveTo>
                    <a:pt x="21047" y="1244"/>
                  </a:moveTo>
                  <a:cubicBezTo>
                    <a:pt x="21028" y="1244"/>
                    <a:pt x="21019" y="1274"/>
                    <a:pt x="21040" y="1284"/>
                  </a:cubicBezTo>
                  <a:lnTo>
                    <a:pt x="21115" y="1317"/>
                  </a:lnTo>
                  <a:cubicBezTo>
                    <a:pt x="21117" y="1317"/>
                    <a:pt x="21119" y="1319"/>
                    <a:pt x="21124" y="1319"/>
                  </a:cubicBezTo>
                  <a:cubicBezTo>
                    <a:pt x="21146" y="1319"/>
                    <a:pt x="21152" y="1288"/>
                    <a:pt x="21132" y="1279"/>
                  </a:cubicBezTo>
                  <a:lnTo>
                    <a:pt x="21055" y="1246"/>
                  </a:lnTo>
                  <a:cubicBezTo>
                    <a:pt x="21052" y="1245"/>
                    <a:pt x="21050" y="1244"/>
                    <a:pt x="21047" y="1244"/>
                  </a:cubicBezTo>
                  <a:close/>
                  <a:moveTo>
                    <a:pt x="9025" y="1251"/>
                  </a:moveTo>
                  <a:cubicBezTo>
                    <a:pt x="9022" y="1251"/>
                    <a:pt x="9019" y="1252"/>
                    <a:pt x="9016" y="1253"/>
                  </a:cubicBezTo>
                  <a:lnTo>
                    <a:pt x="8941" y="1286"/>
                  </a:lnTo>
                  <a:cubicBezTo>
                    <a:pt x="8930" y="1290"/>
                    <a:pt x="8926" y="1304"/>
                    <a:pt x="8930" y="1312"/>
                  </a:cubicBezTo>
                  <a:cubicBezTo>
                    <a:pt x="8935" y="1321"/>
                    <a:pt x="8941" y="1326"/>
                    <a:pt x="8950" y="1326"/>
                  </a:cubicBezTo>
                  <a:cubicBezTo>
                    <a:pt x="8952" y="1326"/>
                    <a:pt x="8957" y="1326"/>
                    <a:pt x="8959" y="1323"/>
                  </a:cubicBezTo>
                  <a:lnTo>
                    <a:pt x="9034" y="1290"/>
                  </a:lnTo>
                  <a:cubicBezTo>
                    <a:pt x="9045" y="1286"/>
                    <a:pt x="9049" y="1275"/>
                    <a:pt x="9045" y="1264"/>
                  </a:cubicBezTo>
                  <a:cubicBezTo>
                    <a:pt x="9040" y="1256"/>
                    <a:pt x="9032" y="1251"/>
                    <a:pt x="9025" y="1251"/>
                  </a:cubicBezTo>
                  <a:close/>
                  <a:moveTo>
                    <a:pt x="21198" y="1311"/>
                  </a:moveTo>
                  <a:cubicBezTo>
                    <a:pt x="21191" y="1311"/>
                    <a:pt x="21184" y="1315"/>
                    <a:pt x="21181" y="1321"/>
                  </a:cubicBezTo>
                  <a:cubicBezTo>
                    <a:pt x="21174" y="1332"/>
                    <a:pt x="21179" y="1345"/>
                    <a:pt x="21190" y="1350"/>
                  </a:cubicBezTo>
                  <a:lnTo>
                    <a:pt x="21264" y="1383"/>
                  </a:lnTo>
                  <a:cubicBezTo>
                    <a:pt x="21266" y="1385"/>
                    <a:pt x="21271" y="1385"/>
                    <a:pt x="21273" y="1385"/>
                  </a:cubicBezTo>
                  <a:cubicBezTo>
                    <a:pt x="21295" y="1385"/>
                    <a:pt x="21302" y="1354"/>
                    <a:pt x="21282" y="1345"/>
                  </a:cubicBezTo>
                  <a:lnTo>
                    <a:pt x="21207" y="1312"/>
                  </a:lnTo>
                  <a:cubicBezTo>
                    <a:pt x="21204" y="1311"/>
                    <a:pt x="21201" y="1311"/>
                    <a:pt x="21198" y="1311"/>
                  </a:cubicBezTo>
                  <a:close/>
                  <a:moveTo>
                    <a:pt x="8878" y="1316"/>
                  </a:moveTo>
                  <a:cubicBezTo>
                    <a:pt x="8874" y="1316"/>
                    <a:pt x="8870" y="1317"/>
                    <a:pt x="8867" y="1319"/>
                  </a:cubicBezTo>
                  <a:lnTo>
                    <a:pt x="8792" y="1352"/>
                  </a:lnTo>
                  <a:cubicBezTo>
                    <a:pt x="8781" y="1359"/>
                    <a:pt x="8777" y="1369"/>
                    <a:pt x="8783" y="1380"/>
                  </a:cubicBezTo>
                  <a:cubicBezTo>
                    <a:pt x="8785" y="1387"/>
                    <a:pt x="8792" y="1391"/>
                    <a:pt x="8801" y="1391"/>
                  </a:cubicBezTo>
                  <a:cubicBezTo>
                    <a:pt x="8803" y="1391"/>
                    <a:pt x="8807" y="1391"/>
                    <a:pt x="8809" y="1389"/>
                  </a:cubicBezTo>
                  <a:lnTo>
                    <a:pt x="8884" y="1356"/>
                  </a:lnTo>
                  <a:cubicBezTo>
                    <a:pt x="8909" y="1349"/>
                    <a:pt x="8898" y="1316"/>
                    <a:pt x="8878" y="1316"/>
                  </a:cubicBezTo>
                  <a:close/>
                  <a:moveTo>
                    <a:pt x="21347" y="1379"/>
                  </a:moveTo>
                  <a:cubicBezTo>
                    <a:pt x="21339" y="1379"/>
                    <a:pt x="21331" y="1383"/>
                    <a:pt x="21328" y="1389"/>
                  </a:cubicBezTo>
                  <a:cubicBezTo>
                    <a:pt x="21324" y="1400"/>
                    <a:pt x="21328" y="1413"/>
                    <a:pt x="21339" y="1418"/>
                  </a:cubicBezTo>
                  <a:lnTo>
                    <a:pt x="21414" y="1453"/>
                  </a:lnTo>
                  <a:cubicBezTo>
                    <a:pt x="21416" y="1453"/>
                    <a:pt x="21418" y="1455"/>
                    <a:pt x="21423" y="1455"/>
                  </a:cubicBezTo>
                  <a:cubicBezTo>
                    <a:pt x="21444" y="1455"/>
                    <a:pt x="21451" y="1424"/>
                    <a:pt x="21431" y="1416"/>
                  </a:cubicBezTo>
                  <a:cubicBezTo>
                    <a:pt x="21407" y="1402"/>
                    <a:pt x="21381" y="1391"/>
                    <a:pt x="21357" y="1380"/>
                  </a:cubicBezTo>
                  <a:cubicBezTo>
                    <a:pt x="21354" y="1379"/>
                    <a:pt x="21351" y="1379"/>
                    <a:pt x="21347" y="1379"/>
                  </a:cubicBezTo>
                  <a:close/>
                  <a:moveTo>
                    <a:pt x="8726" y="1385"/>
                  </a:moveTo>
                  <a:cubicBezTo>
                    <a:pt x="8723" y="1385"/>
                    <a:pt x="8720" y="1386"/>
                    <a:pt x="8717" y="1387"/>
                  </a:cubicBezTo>
                  <a:lnTo>
                    <a:pt x="8645" y="1422"/>
                  </a:lnTo>
                  <a:cubicBezTo>
                    <a:pt x="8623" y="1431"/>
                    <a:pt x="8629" y="1462"/>
                    <a:pt x="8653" y="1462"/>
                  </a:cubicBezTo>
                  <a:cubicBezTo>
                    <a:pt x="8656" y="1462"/>
                    <a:pt x="8658" y="1460"/>
                    <a:pt x="8662" y="1460"/>
                  </a:cubicBezTo>
                  <a:lnTo>
                    <a:pt x="8735" y="1424"/>
                  </a:lnTo>
                  <a:cubicBezTo>
                    <a:pt x="8746" y="1420"/>
                    <a:pt x="8750" y="1407"/>
                    <a:pt x="8746" y="1398"/>
                  </a:cubicBezTo>
                  <a:cubicBezTo>
                    <a:pt x="8742" y="1390"/>
                    <a:pt x="8734" y="1385"/>
                    <a:pt x="8726" y="1385"/>
                  </a:cubicBezTo>
                  <a:close/>
                  <a:moveTo>
                    <a:pt x="21498" y="1449"/>
                  </a:moveTo>
                  <a:cubicBezTo>
                    <a:pt x="21479" y="1449"/>
                    <a:pt x="21469" y="1477"/>
                    <a:pt x="21488" y="1488"/>
                  </a:cubicBezTo>
                  <a:cubicBezTo>
                    <a:pt x="21513" y="1499"/>
                    <a:pt x="21537" y="1510"/>
                    <a:pt x="21561" y="1523"/>
                  </a:cubicBezTo>
                  <a:cubicBezTo>
                    <a:pt x="21563" y="1523"/>
                    <a:pt x="21568" y="1526"/>
                    <a:pt x="21570" y="1526"/>
                  </a:cubicBezTo>
                  <a:cubicBezTo>
                    <a:pt x="21579" y="1526"/>
                    <a:pt x="21585" y="1521"/>
                    <a:pt x="21590" y="1512"/>
                  </a:cubicBezTo>
                  <a:cubicBezTo>
                    <a:pt x="21594" y="1504"/>
                    <a:pt x="21590" y="1490"/>
                    <a:pt x="21579" y="1486"/>
                  </a:cubicBezTo>
                  <a:lnTo>
                    <a:pt x="21506" y="1451"/>
                  </a:lnTo>
                  <a:cubicBezTo>
                    <a:pt x="21503" y="1450"/>
                    <a:pt x="21501" y="1449"/>
                    <a:pt x="21498" y="1449"/>
                  </a:cubicBezTo>
                  <a:close/>
                  <a:moveTo>
                    <a:pt x="8579" y="1456"/>
                  </a:moveTo>
                  <a:cubicBezTo>
                    <a:pt x="8576" y="1456"/>
                    <a:pt x="8573" y="1456"/>
                    <a:pt x="8570" y="1457"/>
                  </a:cubicBezTo>
                  <a:lnTo>
                    <a:pt x="8497" y="1493"/>
                  </a:lnTo>
                  <a:cubicBezTo>
                    <a:pt x="8486" y="1497"/>
                    <a:pt x="8482" y="1510"/>
                    <a:pt x="8486" y="1519"/>
                  </a:cubicBezTo>
                  <a:cubicBezTo>
                    <a:pt x="8491" y="1528"/>
                    <a:pt x="8497" y="1532"/>
                    <a:pt x="8506" y="1532"/>
                  </a:cubicBezTo>
                  <a:cubicBezTo>
                    <a:pt x="8508" y="1532"/>
                    <a:pt x="8511" y="1530"/>
                    <a:pt x="8515" y="1530"/>
                  </a:cubicBezTo>
                  <a:cubicBezTo>
                    <a:pt x="8539" y="1517"/>
                    <a:pt x="8563" y="1506"/>
                    <a:pt x="8588" y="1495"/>
                  </a:cubicBezTo>
                  <a:cubicBezTo>
                    <a:pt x="8599" y="1490"/>
                    <a:pt x="8603" y="1477"/>
                    <a:pt x="8599" y="1466"/>
                  </a:cubicBezTo>
                  <a:cubicBezTo>
                    <a:pt x="8594" y="1460"/>
                    <a:pt x="8586" y="1456"/>
                    <a:pt x="8579" y="1456"/>
                  </a:cubicBezTo>
                  <a:close/>
                  <a:moveTo>
                    <a:pt x="21645" y="1519"/>
                  </a:moveTo>
                  <a:cubicBezTo>
                    <a:pt x="21637" y="1519"/>
                    <a:pt x="21630" y="1524"/>
                    <a:pt x="21625" y="1532"/>
                  </a:cubicBezTo>
                  <a:cubicBezTo>
                    <a:pt x="21620" y="1541"/>
                    <a:pt x="21625" y="1554"/>
                    <a:pt x="21636" y="1559"/>
                  </a:cubicBezTo>
                  <a:lnTo>
                    <a:pt x="21708" y="1596"/>
                  </a:lnTo>
                  <a:cubicBezTo>
                    <a:pt x="21710" y="1596"/>
                    <a:pt x="21715" y="1598"/>
                    <a:pt x="21717" y="1598"/>
                  </a:cubicBezTo>
                  <a:cubicBezTo>
                    <a:pt x="21739" y="1598"/>
                    <a:pt x="21746" y="1567"/>
                    <a:pt x="21726" y="1559"/>
                  </a:cubicBezTo>
                  <a:lnTo>
                    <a:pt x="21653" y="1521"/>
                  </a:lnTo>
                  <a:cubicBezTo>
                    <a:pt x="21650" y="1520"/>
                    <a:pt x="21648" y="1519"/>
                    <a:pt x="21645" y="1519"/>
                  </a:cubicBezTo>
                  <a:close/>
                  <a:moveTo>
                    <a:pt x="8431" y="1526"/>
                  </a:moveTo>
                  <a:cubicBezTo>
                    <a:pt x="8429" y="1526"/>
                    <a:pt x="8426" y="1527"/>
                    <a:pt x="8423" y="1528"/>
                  </a:cubicBezTo>
                  <a:lnTo>
                    <a:pt x="8350" y="1565"/>
                  </a:lnTo>
                  <a:cubicBezTo>
                    <a:pt x="8330" y="1574"/>
                    <a:pt x="8337" y="1602"/>
                    <a:pt x="8359" y="1602"/>
                  </a:cubicBezTo>
                  <a:cubicBezTo>
                    <a:pt x="8361" y="1602"/>
                    <a:pt x="8366" y="1602"/>
                    <a:pt x="8368" y="1600"/>
                  </a:cubicBezTo>
                  <a:lnTo>
                    <a:pt x="8442" y="1565"/>
                  </a:lnTo>
                  <a:cubicBezTo>
                    <a:pt x="8451" y="1561"/>
                    <a:pt x="8456" y="1548"/>
                    <a:pt x="8451" y="1537"/>
                  </a:cubicBezTo>
                  <a:cubicBezTo>
                    <a:pt x="8446" y="1530"/>
                    <a:pt x="8439" y="1526"/>
                    <a:pt x="8431" y="1526"/>
                  </a:cubicBezTo>
                  <a:close/>
                  <a:moveTo>
                    <a:pt x="21790" y="1593"/>
                  </a:moveTo>
                  <a:cubicBezTo>
                    <a:pt x="21772" y="1593"/>
                    <a:pt x="21762" y="1622"/>
                    <a:pt x="21783" y="1633"/>
                  </a:cubicBezTo>
                  <a:lnTo>
                    <a:pt x="21855" y="1668"/>
                  </a:lnTo>
                  <a:cubicBezTo>
                    <a:pt x="21858" y="1671"/>
                    <a:pt x="21862" y="1671"/>
                    <a:pt x="21864" y="1671"/>
                  </a:cubicBezTo>
                  <a:cubicBezTo>
                    <a:pt x="21886" y="1671"/>
                    <a:pt x="21893" y="1642"/>
                    <a:pt x="21875" y="1633"/>
                  </a:cubicBezTo>
                  <a:lnTo>
                    <a:pt x="21801" y="1596"/>
                  </a:lnTo>
                  <a:cubicBezTo>
                    <a:pt x="21797" y="1594"/>
                    <a:pt x="21794" y="1593"/>
                    <a:pt x="21790" y="1593"/>
                  </a:cubicBezTo>
                  <a:close/>
                  <a:moveTo>
                    <a:pt x="8287" y="1599"/>
                  </a:moveTo>
                  <a:cubicBezTo>
                    <a:pt x="8284" y="1599"/>
                    <a:pt x="8280" y="1600"/>
                    <a:pt x="8278" y="1602"/>
                  </a:cubicBezTo>
                  <a:cubicBezTo>
                    <a:pt x="8253" y="1613"/>
                    <a:pt x="8229" y="1627"/>
                    <a:pt x="8205" y="1638"/>
                  </a:cubicBezTo>
                  <a:cubicBezTo>
                    <a:pt x="8194" y="1644"/>
                    <a:pt x="8190" y="1655"/>
                    <a:pt x="8196" y="1666"/>
                  </a:cubicBezTo>
                  <a:cubicBezTo>
                    <a:pt x="8199" y="1673"/>
                    <a:pt x="8205" y="1677"/>
                    <a:pt x="8214" y="1677"/>
                  </a:cubicBezTo>
                  <a:cubicBezTo>
                    <a:pt x="8216" y="1677"/>
                    <a:pt x="8220" y="1677"/>
                    <a:pt x="8223" y="1675"/>
                  </a:cubicBezTo>
                  <a:cubicBezTo>
                    <a:pt x="8247" y="1662"/>
                    <a:pt x="8271" y="1651"/>
                    <a:pt x="8295" y="1638"/>
                  </a:cubicBezTo>
                  <a:cubicBezTo>
                    <a:pt x="8306" y="1633"/>
                    <a:pt x="8311" y="1620"/>
                    <a:pt x="8304" y="1611"/>
                  </a:cubicBezTo>
                  <a:cubicBezTo>
                    <a:pt x="8301" y="1604"/>
                    <a:pt x="8294" y="1599"/>
                    <a:pt x="8287" y="1599"/>
                  </a:cubicBezTo>
                  <a:close/>
                  <a:moveTo>
                    <a:pt x="21936" y="1668"/>
                  </a:moveTo>
                  <a:cubicBezTo>
                    <a:pt x="21919" y="1668"/>
                    <a:pt x="21907" y="1696"/>
                    <a:pt x="21928" y="1706"/>
                  </a:cubicBezTo>
                  <a:lnTo>
                    <a:pt x="22001" y="1745"/>
                  </a:lnTo>
                  <a:cubicBezTo>
                    <a:pt x="22003" y="1745"/>
                    <a:pt x="22007" y="1748"/>
                    <a:pt x="22009" y="1748"/>
                  </a:cubicBezTo>
                  <a:lnTo>
                    <a:pt x="22009" y="1745"/>
                  </a:lnTo>
                  <a:cubicBezTo>
                    <a:pt x="22018" y="1745"/>
                    <a:pt x="22025" y="1743"/>
                    <a:pt x="22029" y="1737"/>
                  </a:cubicBezTo>
                  <a:cubicBezTo>
                    <a:pt x="22033" y="1726"/>
                    <a:pt x="22029" y="1712"/>
                    <a:pt x="22020" y="1708"/>
                  </a:cubicBezTo>
                  <a:cubicBezTo>
                    <a:pt x="21996" y="1695"/>
                    <a:pt x="21972" y="1682"/>
                    <a:pt x="21946" y="1671"/>
                  </a:cubicBezTo>
                  <a:cubicBezTo>
                    <a:pt x="21942" y="1669"/>
                    <a:pt x="21939" y="1668"/>
                    <a:pt x="21936" y="1668"/>
                  </a:cubicBezTo>
                  <a:close/>
                  <a:moveTo>
                    <a:pt x="8139" y="1673"/>
                  </a:moveTo>
                  <a:cubicBezTo>
                    <a:pt x="8136" y="1673"/>
                    <a:pt x="8133" y="1674"/>
                    <a:pt x="8130" y="1675"/>
                  </a:cubicBezTo>
                  <a:lnTo>
                    <a:pt x="8058" y="1712"/>
                  </a:lnTo>
                  <a:cubicBezTo>
                    <a:pt x="8040" y="1723"/>
                    <a:pt x="8047" y="1752"/>
                    <a:pt x="8069" y="1752"/>
                  </a:cubicBezTo>
                  <a:cubicBezTo>
                    <a:pt x="8071" y="1752"/>
                    <a:pt x="8075" y="1750"/>
                    <a:pt x="8078" y="1750"/>
                  </a:cubicBezTo>
                  <a:lnTo>
                    <a:pt x="8150" y="1712"/>
                  </a:lnTo>
                  <a:cubicBezTo>
                    <a:pt x="8159" y="1706"/>
                    <a:pt x="8163" y="1695"/>
                    <a:pt x="8159" y="1684"/>
                  </a:cubicBezTo>
                  <a:cubicBezTo>
                    <a:pt x="8156" y="1677"/>
                    <a:pt x="8148" y="1673"/>
                    <a:pt x="8139" y="1673"/>
                  </a:cubicBezTo>
                  <a:close/>
                  <a:moveTo>
                    <a:pt x="22085" y="1744"/>
                  </a:moveTo>
                  <a:cubicBezTo>
                    <a:pt x="22065" y="1744"/>
                    <a:pt x="22054" y="1771"/>
                    <a:pt x="22073" y="1783"/>
                  </a:cubicBezTo>
                  <a:lnTo>
                    <a:pt x="22146" y="1822"/>
                  </a:lnTo>
                  <a:cubicBezTo>
                    <a:pt x="22148" y="1822"/>
                    <a:pt x="22152" y="1824"/>
                    <a:pt x="22154" y="1824"/>
                  </a:cubicBezTo>
                  <a:cubicBezTo>
                    <a:pt x="22163" y="1824"/>
                    <a:pt x="22170" y="1820"/>
                    <a:pt x="22174" y="1813"/>
                  </a:cubicBezTo>
                  <a:cubicBezTo>
                    <a:pt x="22179" y="1802"/>
                    <a:pt x="22174" y="1791"/>
                    <a:pt x="22165" y="1785"/>
                  </a:cubicBezTo>
                  <a:lnTo>
                    <a:pt x="22093" y="1745"/>
                  </a:lnTo>
                  <a:cubicBezTo>
                    <a:pt x="22090" y="1744"/>
                    <a:pt x="22087" y="1744"/>
                    <a:pt x="22085" y="1744"/>
                  </a:cubicBezTo>
                  <a:close/>
                  <a:moveTo>
                    <a:pt x="7996" y="1749"/>
                  </a:moveTo>
                  <a:cubicBezTo>
                    <a:pt x="7993" y="1749"/>
                    <a:pt x="7989" y="1750"/>
                    <a:pt x="7985" y="1752"/>
                  </a:cubicBezTo>
                  <a:lnTo>
                    <a:pt x="7915" y="1789"/>
                  </a:lnTo>
                  <a:cubicBezTo>
                    <a:pt x="7897" y="1800"/>
                    <a:pt x="7904" y="1829"/>
                    <a:pt x="7924" y="1829"/>
                  </a:cubicBezTo>
                  <a:cubicBezTo>
                    <a:pt x="7928" y="1829"/>
                    <a:pt x="7930" y="1827"/>
                    <a:pt x="7935" y="1827"/>
                  </a:cubicBezTo>
                  <a:cubicBezTo>
                    <a:pt x="7957" y="1813"/>
                    <a:pt x="7981" y="1800"/>
                    <a:pt x="8005" y="1787"/>
                  </a:cubicBezTo>
                  <a:cubicBezTo>
                    <a:pt x="8026" y="1776"/>
                    <a:pt x="8015" y="1749"/>
                    <a:pt x="7996" y="1749"/>
                  </a:cubicBezTo>
                  <a:close/>
                  <a:moveTo>
                    <a:pt x="22228" y="1822"/>
                  </a:moveTo>
                  <a:cubicBezTo>
                    <a:pt x="22210" y="1822"/>
                    <a:pt x="22199" y="1848"/>
                    <a:pt x="22218" y="1860"/>
                  </a:cubicBezTo>
                  <a:cubicBezTo>
                    <a:pt x="22242" y="1873"/>
                    <a:pt x="22264" y="1886"/>
                    <a:pt x="22288" y="1899"/>
                  </a:cubicBezTo>
                  <a:cubicBezTo>
                    <a:pt x="22293" y="1901"/>
                    <a:pt x="22295" y="1901"/>
                    <a:pt x="22299" y="1901"/>
                  </a:cubicBezTo>
                  <a:cubicBezTo>
                    <a:pt x="22319" y="1901"/>
                    <a:pt x="22326" y="1875"/>
                    <a:pt x="22308" y="1864"/>
                  </a:cubicBezTo>
                  <a:lnTo>
                    <a:pt x="22238" y="1824"/>
                  </a:lnTo>
                  <a:cubicBezTo>
                    <a:pt x="22235" y="1823"/>
                    <a:pt x="22231" y="1822"/>
                    <a:pt x="22228" y="1822"/>
                  </a:cubicBezTo>
                  <a:close/>
                  <a:moveTo>
                    <a:pt x="7853" y="1827"/>
                  </a:moveTo>
                  <a:cubicBezTo>
                    <a:pt x="7849" y="1827"/>
                    <a:pt x="7846" y="1827"/>
                    <a:pt x="7842" y="1829"/>
                  </a:cubicBezTo>
                  <a:lnTo>
                    <a:pt x="7772" y="1868"/>
                  </a:lnTo>
                  <a:cubicBezTo>
                    <a:pt x="7761" y="1875"/>
                    <a:pt x="7757" y="1886"/>
                    <a:pt x="7763" y="1897"/>
                  </a:cubicBezTo>
                  <a:cubicBezTo>
                    <a:pt x="7766" y="1904"/>
                    <a:pt x="7774" y="1908"/>
                    <a:pt x="7781" y="1908"/>
                  </a:cubicBezTo>
                  <a:cubicBezTo>
                    <a:pt x="7785" y="1906"/>
                    <a:pt x="7788" y="1906"/>
                    <a:pt x="7790" y="1904"/>
                  </a:cubicBezTo>
                  <a:lnTo>
                    <a:pt x="7862" y="1864"/>
                  </a:lnTo>
                  <a:cubicBezTo>
                    <a:pt x="7871" y="1860"/>
                    <a:pt x="7875" y="1846"/>
                    <a:pt x="7871" y="1838"/>
                  </a:cubicBezTo>
                  <a:cubicBezTo>
                    <a:pt x="7867" y="1830"/>
                    <a:pt x="7860" y="1827"/>
                    <a:pt x="7853" y="1827"/>
                  </a:cubicBezTo>
                  <a:close/>
                  <a:moveTo>
                    <a:pt x="22373" y="1901"/>
                  </a:moveTo>
                  <a:cubicBezTo>
                    <a:pt x="22355" y="1901"/>
                    <a:pt x="22344" y="1927"/>
                    <a:pt x="22361" y="1939"/>
                  </a:cubicBezTo>
                  <a:lnTo>
                    <a:pt x="22433" y="1980"/>
                  </a:lnTo>
                  <a:cubicBezTo>
                    <a:pt x="22436" y="1980"/>
                    <a:pt x="22440" y="1983"/>
                    <a:pt x="22444" y="1983"/>
                  </a:cubicBezTo>
                  <a:cubicBezTo>
                    <a:pt x="22464" y="1983"/>
                    <a:pt x="22471" y="1954"/>
                    <a:pt x="22453" y="1943"/>
                  </a:cubicBezTo>
                  <a:lnTo>
                    <a:pt x="22383" y="1904"/>
                  </a:lnTo>
                  <a:cubicBezTo>
                    <a:pt x="22380" y="1902"/>
                    <a:pt x="22376" y="1901"/>
                    <a:pt x="22373" y="1901"/>
                  </a:cubicBezTo>
                  <a:close/>
                  <a:moveTo>
                    <a:pt x="7710" y="1906"/>
                  </a:moveTo>
                  <a:cubicBezTo>
                    <a:pt x="7707" y="1906"/>
                    <a:pt x="7704" y="1907"/>
                    <a:pt x="7702" y="1908"/>
                  </a:cubicBezTo>
                  <a:lnTo>
                    <a:pt x="7629" y="1948"/>
                  </a:lnTo>
                  <a:cubicBezTo>
                    <a:pt x="7612" y="1958"/>
                    <a:pt x="7618" y="1986"/>
                    <a:pt x="7639" y="1987"/>
                  </a:cubicBezTo>
                  <a:lnTo>
                    <a:pt x="7639" y="1987"/>
                  </a:lnTo>
                  <a:cubicBezTo>
                    <a:pt x="7643" y="1987"/>
                    <a:pt x="7647" y="1985"/>
                    <a:pt x="7651" y="1983"/>
                  </a:cubicBezTo>
                  <a:lnTo>
                    <a:pt x="7722" y="1943"/>
                  </a:lnTo>
                  <a:cubicBezTo>
                    <a:pt x="7739" y="1932"/>
                    <a:pt x="7728" y="1906"/>
                    <a:pt x="7710" y="1906"/>
                  </a:cubicBezTo>
                  <a:close/>
                  <a:moveTo>
                    <a:pt x="7639" y="1987"/>
                  </a:moveTo>
                  <a:lnTo>
                    <a:pt x="7639" y="1987"/>
                  </a:lnTo>
                  <a:cubicBezTo>
                    <a:pt x="7639" y="1987"/>
                    <a:pt x="7638" y="1987"/>
                    <a:pt x="7638" y="1987"/>
                  </a:cubicBezTo>
                  <a:lnTo>
                    <a:pt x="7640" y="1987"/>
                  </a:lnTo>
                  <a:cubicBezTo>
                    <a:pt x="7640" y="1987"/>
                    <a:pt x="7639" y="1987"/>
                    <a:pt x="7639" y="1987"/>
                  </a:cubicBezTo>
                  <a:close/>
                  <a:moveTo>
                    <a:pt x="22514" y="1983"/>
                  </a:moveTo>
                  <a:cubicBezTo>
                    <a:pt x="22507" y="1983"/>
                    <a:pt x="22500" y="1986"/>
                    <a:pt x="22497" y="1994"/>
                  </a:cubicBezTo>
                  <a:cubicBezTo>
                    <a:pt x="22491" y="2002"/>
                    <a:pt x="22495" y="2013"/>
                    <a:pt x="22504" y="2020"/>
                  </a:cubicBezTo>
                  <a:lnTo>
                    <a:pt x="22574" y="2062"/>
                  </a:lnTo>
                  <a:cubicBezTo>
                    <a:pt x="22579" y="2062"/>
                    <a:pt x="22581" y="2064"/>
                    <a:pt x="22585" y="2064"/>
                  </a:cubicBezTo>
                  <a:cubicBezTo>
                    <a:pt x="22592" y="2064"/>
                    <a:pt x="22598" y="2060"/>
                    <a:pt x="22603" y="2053"/>
                  </a:cubicBezTo>
                  <a:cubicBezTo>
                    <a:pt x="22607" y="2044"/>
                    <a:pt x="22605" y="2031"/>
                    <a:pt x="22594" y="2027"/>
                  </a:cubicBezTo>
                  <a:lnTo>
                    <a:pt x="22524" y="1985"/>
                  </a:lnTo>
                  <a:cubicBezTo>
                    <a:pt x="22521" y="1983"/>
                    <a:pt x="22518" y="1983"/>
                    <a:pt x="22514" y="1983"/>
                  </a:cubicBezTo>
                  <a:close/>
                  <a:moveTo>
                    <a:pt x="7568" y="1987"/>
                  </a:moveTo>
                  <a:cubicBezTo>
                    <a:pt x="7565" y="1987"/>
                    <a:pt x="7562" y="1988"/>
                    <a:pt x="7559" y="1989"/>
                  </a:cubicBezTo>
                  <a:lnTo>
                    <a:pt x="7486" y="2031"/>
                  </a:lnTo>
                  <a:cubicBezTo>
                    <a:pt x="7478" y="2035"/>
                    <a:pt x="7473" y="2049"/>
                    <a:pt x="7480" y="2057"/>
                  </a:cubicBezTo>
                  <a:cubicBezTo>
                    <a:pt x="7484" y="2064"/>
                    <a:pt x="7491" y="2068"/>
                    <a:pt x="7497" y="2068"/>
                  </a:cubicBezTo>
                  <a:cubicBezTo>
                    <a:pt x="7502" y="2068"/>
                    <a:pt x="7504" y="2066"/>
                    <a:pt x="7508" y="2066"/>
                  </a:cubicBezTo>
                  <a:lnTo>
                    <a:pt x="7579" y="2024"/>
                  </a:lnTo>
                  <a:cubicBezTo>
                    <a:pt x="7598" y="2013"/>
                    <a:pt x="7586" y="1987"/>
                    <a:pt x="7568" y="1987"/>
                  </a:cubicBezTo>
                  <a:close/>
                  <a:moveTo>
                    <a:pt x="22656" y="2063"/>
                  </a:moveTo>
                  <a:cubicBezTo>
                    <a:pt x="22637" y="2063"/>
                    <a:pt x="22626" y="2090"/>
                    <a:pt x="22647" y="2101"/>
                  </a:cubicBezTo>
                  <a:lnTo>
                    <a:pt x="22717" y="2143"/>
                  </a:lnTo>
                  <a:cubicBezTo>
                    <a:pt x="22719" y="2145"/>
                    <a:pt x="22724" y="2148"/>
                    <a:pt x="22728" y="2148"/>
                  </a:cubicBezTo>
                  <a:cubicBezTo>
                    <a:pt x="22748" y="2145"/>
                    <a:pt x="22754" y="2119"/>
                    <a:pt x="22737" y="2108"/>
                  </a:cubicBezTo>
                  <a:lnTo>
                    <a:pt x="22666" y="2066"/>
                  </a:lnTo>
                  <a:cubicBezTo>
                    <a:pt x="22663" y="2064"/>
                    <a:pt x="22659" y="2063"/>
                    <a:pt x="22656" y="2063"/>
                  </a:cubicBezTo>
                  <a:close/>
                  <a:moveTo>
                    <a:pt x="7427" y="2069"/>
                  </a:moveTo>
                  <a:cubicBezTo>
                    <a:pt x="7424" y="2069"/>
                    <a:pt x="7420" y="2070"/>
                    <a:pt x="7416" y="2073"/>
                  </a:cubicBezTo>
                  <a:lnTo>
                    <a:pt x="7348" y="2112"/>
                  </a:lnTo>
                  <a:cubicBezTo>
                    <a:pt x="7328" y="2123"/>
                    <a:pt x="7337" y="2150"/>
                    <a:pt x="7357" y="2150"/>
                  </a:cubicBezTo>
                  <a:lnTo>
                    <a:pt x="7366" y="2150"/>
                  </a:lnTo>
                  <a:lnTo>
                    <a:pt x="7436" y="2108"/>
                  </a:lnTo>
                  <a:cubicBezTo>
                    <a:pt x="7456" y="2095"/>
                    <a:pt x="7444" y="2069"/>
                    <a:pt x="7427" y="2069"/>
                  </a:cubicBezTo>
                  <a:close/>
                  <a:moveTo>
                    <a:pt x="22798" y="2150"/>
                  </a:moveTo>
                  <a:cubicBezTo>
                    <a:pt x="22780" y="2150"/>
                    <a:pt x="22769" y="2174"/>
                    <a:pt x="22787" y="2187"/>
                  </a:cubicBezTo>
                  <a:lnTo>
                    <a:pt x="22858" y="2229"/>
                  </a:lnTo>
                  <a:cubicBezTo>
                    <a:pt x="22860" y="2231"/>
                    <a:pt x="22864" y="2233"/>
                    <a:pt x="22866" y="2233"/>
                  </a:cubicBezTo>
                  <a:cubicBezTo>
                    <a:pt x="22888" y="2233"/>
                    <a:pt x="22895" y="2205"/>
                    <a:pt x="22877" y="2194"/>
                  </a:cubicBezTo>
                  <a:lnTo>
                    <a:pt x="22807" y="2152"/>
                  </a:lnTo>
                  <a:cubicBezTo>
                    <a:pt x="22804" y="2150"/>
                    <a:pt x="22801" y="2150"/>
                    <a:pt x="22798" y="2150"/>
                  </a:cubicBezTo>
                  <a:close/>
                  <a:moveTo>
                    <a:pt x="7287" y="2153"/>
                  </a:moveTo>
                  <a:cubicBezTo>
                    <a:pt x="7284" y="2153"/>
                    <a:pt x="7281" y="2154"/>
                    <a:pt x="7278" y="2156"/>
                  </a:cubicBezTo>
                  <a:lnTo>
                    <a:pt x="7207" y="2198"/>
                  </a:lnTo>
                  <a:cubicBezTo>
                    <a:pt x="7199" y="2205"/>
                    <a:pt x="7194" y="2216"/>
                    <a:pt x="7201" y="2227"/>
                  </a:cubicBezTo>
                  <a:cubicBezTo>
                    <a:pt x="7203" y="2231"/>
                    <a:pt x="7210" y="2235"/>
                    <a:pt x="7218" y="2235"/>
                  </a:cubicBezTo>
                  <a:lnTo>
                    <a:pt x="7216" y="2238"/>
                  </a:lnTo>
                  <a:cubicBezTo>
                    <a:pt x="7220" y="2235"/>
                    <a:pt x="7225" y="2235"/>
                    <a:pt x="7227" y="2233"/>
                  </a:cubicBezTo>
                  <a:lnTo>
                    <a:pt x="7297" y="2189"/>
                  </a:lnTo>
                  <a:cubicBezTo>
                    <a:pt x="7306" y="2185"/>
                    <a:pt x="7308" y="2172"/>
                    <a:pt x="7304" y="2163"/>
                  </a:cubicBezTo>
                  <a:cubicBezTo>
                    <a:pt x="7300" y="2157"/>
                    <a:pt x="7293" y="2153"/>
                    <a:pt x="7287" y="2153"/>
                  </a:cubicBezTo>
                  <a:close/>
                  <a:moveTo>
                    <a:pt x="22935" y="2232"/>
                  </a:moveTo>
                  <a:cubicBezTo>
                    <a:pt x="22916" y="2232"/>
                    <a:pt x="22904" y="2262"/>
                    <a:pt x="22926" y="2273"/>
                  </a:cubicBezTo>
                  <a:lnTo>
                    <a:pt x="22996" y="2315"/>
                  </a:lnTo>
                  <a:cubicBezTo>
                    <a:pt x="22998" y="2317"/>
                    <a:pt x="23003" y="2319"/>
                    <a:pt x="23007" y="2319"/>
                  </a:cubicBezTo>
                  <a:cubicBezTo>
                    <a:pt x="23027" y="2319"/>
                    <a:pt x="23036" y="2290"/>
                    <a:pt x="23018" y="2279"/>
                  </a:cubicBezTo>
                  <a:lnTo>
                    <a:pt x="22948" y="2238"/>
                  </a:lnTo>
                  <a:cubicBezTo>
                    <a:pt x="22943" y="2234"/>
                    <a:pt x="22939" y="2232"/>
                    <a:pt x="22935" y="2232"/>
                  </a:cubicBezTo>
                  <a:close/>
                  <a:moveTo>
                    <a:pt x="7148" y="2237"/>
                  </a:moveTo>
                  <a:cubicBezTo>
                    <a:pt x="7145" y="2237"/>
                    <a:pt x="7141" y="2238"/>
                    <a:pt x="7137" y="2240"/>
                  </a:cubicBezTo>
                  <a:lnTo>
                    <a:pt x="7069" y="2284"/>
                  </a:lnTo>
                  <a:cubicBezTo>
                    <a:pt x="7051" y="2295"/>
                    <a:pt x="7058" y="2321"/>
                    <a:pt x="7079" y="2321"/>
                  </a:cubicBezTo>
                  <a:lnTo>
                    <a:pt x="7079" y="2321"/>
                  </a:lnTo>
                  <a:cubicBezTo>
                    <a:pt x="7083" y="2321"/>
                    <a:pt x="7087" y="2321"/>
                    <a:pt x="7091" y="2319"/>
                  </a:cubicBezTo>
                  <a:lnTo>
                    <a:pt x="7159" y="2275"/>
                  </a:lnTo>
                  <a:cubicBezTo>
                    <a:pt x="7177" y="2262"/>
                    <a:pt x="7166" y="2237"/>
                    <a:pt x="7148" y="2237"/>
                  </a:cubicBezTo>
                  <a:close/>
                  <a:moveTo>
                    <a:pt x="7079" y="2321"/>
                  </a:moveTo>
                  <a:lnTo>
                    <a:pt x="7079" y="2321"/>
                  </a:lnTo>
                  <a:cubicBezTo>
                    <a:pt x="7079" y="2321"/>
                    <a:pt x="7078" y="2321"/>
                    <a:pt x="7078" y="2321"/>
                  </a:cubicBezTo>
                  <a:lnTo>
                    <a:pt x="7080" y="2321"/>
                  </a:lnTo>
                  <a:cubicBezTo>
                    <a:pt x="7080" y="2321"/>
                    <a:pt x="7080" y="2321"/>
                    <a:pt x="7079" y="2321"/>
                  </a:cubicBezTo>
                  <a:close/>
                  <a:moveTo>
                    <a:pt x="23076" y="2320"/>
                  </a:moveTo>
                  <a:cubicBezTo>
                    <a:pt x="23058" y="2320"/>
                    <a:pt x="23046" y="2346"/>
                    <a:pt x="23066" y="2358"/>
                  </a:cubicBezTo>
                  <a:lnTo>
                    <a:pt x="23135" y="2402"/>
                  </a:lnTo>
                  <a:cubicBezTo>
                    <a:pt x="23137" y="2404"/>
                    <a:pt x="23141" y="2407"/>
                    <a:pt x="23145" y="2407"/>
                  </a:cubicBezTo>
                  <a:lnTo>
                    <a:pt x="23145" y="2407"/>
                  </a:lnTo>
                  <a:cubicBezTo>
                    <a:pt x="23153" y="2406"/>
                    <a:pt x="23159" y="2402"/>
                    <a:pt x="23163" y="2396"/>
                  </a:cubicBezTo>
                  <a:cubicBezTo>
                    <a:pt x="23168" y="2387"/>
                    <a:pt x="23165" y="2374"/>
                    <a:pt x="23157" y="2367"/>
                  </a:cubicBezTo>
                  <a:lnTo>
                    <a:pt x="23086" y="2323"/>
                  </a:lnTo>
                  <a:cubicBezTo>
                    <a:pt x="23083" y="2321"/>
                    <a:pt x="23079" y="2320"/>
                    <a:pt x="23076" y="2320"/>
                  </a:cubicBezTo>
                  <a:close/>
                  <a:moveTo>
                    <a:pt x="23145" y="2407"/>
                  </a:moveTo>
                  <a:cubicBezTo>
                    <a:pt x="23144" y="2407"/>
                    <a:pt x="23144" y="2407"/>
                    <a:pt x="23143" y="2407"/>
                  </a:cubicBezTo>
                  <a:lnTo>
                    <a:pt x="23146" y="2407"/>
                  </a:lnTo>
                  <a:cubicBezTo>
                    <a:pt x="23145" y="2407"/>
                    <a:pt x="23145" y="2407"/>
                    <a:pt x="23145" y="2407"/>
                  </a:cubicBezTo>
                  <a:close/>
                  <a:moveTo>
                    <a:pt x="7012" y="2322"/>
                  </a:moveTo>
                  <a:cubicBezTo>
                    <a:pt x="7008" y="2322"/>
                    <a:pt x="7003" y="2324"/>
                    <a:pt x="6999" y="2328"/>
                  </a:cubicBezTo>
                  <a:lnTo>
                    <a:pt x="6930" y="2372"/>
                  </a:lnTo>
                  <a:cubicBezTo>
                    <a:pt x="6922" y="2378"/>
                    <a:pt x="6917" y="2389"/>
                    <a:pt x="6924" y="2400"/>
                  </a:cubicBezTo>
                  <a:cubicBezTo>
                    <a:pt x="6928" y="2405"/>
                    <a:pt x="6935" y="2409"/>
                    <a:pt x="6941" y="2409"/>
                  </a:cubicBezTo>
                  <a:lnTo>
                    <a:pt x="6941" y="2409"/>
                  </a:lnTo>
                  <a:cubicBezTo>
                    <a:pt x="6945" y="2409"/>
                    <a:pt x="6949" y="2409"/>
                    <a:pt x="6952" y="2407"/>
                  </a:cubicBezTo>
                  <a:lnTo>
                    <a:pt x="7020" y="2363"/>
                  </a:lnTo>
                  <a:cubicBezTo>
                    <a:pt x="7042" y="2352"/>
                    <a:pt x="7030" y="2322"/>
                    <a:pt x="7012" y="2322"/>
                  </a:cubicBezTo>
                  <a:close/>
                  <a:moveTo>
                    <a:pt x="6941" y="2409"/>
                  </a:moveTo>
                  <a:lnTo>
                    <a:pt x="6941" y="2409"/>
                  </a:lnTo>
                  <a:cubicBezTo>
                    <a:pt x="6940" y="2409"/>
                    <a:pt x="6940" y="2409"/>
                    <a:pt x="6939" y="2409"/>
                  </a:cubicBezTo>
                  <a:lnTo>
                    <a:pt x="6941" y="2409"/>
                  </a:lnTo>
                  <a:cubicBezTo>
                    <a:pt x="6941" y="2409"/>
                    <a:pt x="6941" y="2409"/>
                    <a:pt x="6941" y="2409"/>
                  </a:cubicBezTo>
                  <a:close/>
                  <a:moveTo>
                    <a:pt x="23215" y="2410"/>
                  </a:moveTo>
                  <a:cubicBezTo>
                    <a:pt x="23208" y="2410"/>
                    <a:pt x="23201" y="2414"/>
                    <a:pt x="23198" y="2420"/>
                  </a:cubicBezTo>
                  <a:cubicBezTo>
                    <a:pt x="23192" y="2429"/>
                    <a:pt x="23194" y="2442"/>
                    <a:pt x="23203" y="2446"/>
                  </a:cubicBezTo>
                  <a:lnTo>
                    <a:pt x="23271" y="2493"/>
                  </a:lnTo>
                  <a:cubicBezTo>
                    <a:pt x="23275" y="2494"/>
                    <a:pt x="23279" y="2495"/>
                    <a:pt x="23282" y="2495"/>
                  </a:cubicBezTo>
                  <a:lnTo>
                    <a:pt x="23282" y="2495"/>
                  </a:lnTo>
                  <a:cubicBezTo>
                    <a:pt x="23289" y="2495"/>
                    <a:pt x="23295" y="2492"/>
                    <a:pt x="23299" y="2486"/>
                  </a:cubicBezTo>
                  <a:cubicBezTo>
                    <a:pt x="23304" y="2477"/>
                    <a:pt x="23302" y="2464"/>
                    <a:pt x="23293" y="2460"/>
                  </a:cubicBezTo>
                  <a:lnTo>
                    <a:pt x="23225" y="2413"/>
                  </a:lnTo>
                  <a:cubicBezTo>
                    <a:pt x="23222" y="2411"/>
                    <a:pt x="23218" y="2410"/>
                    <a:pt x="23215" y="2410"/>
                  </a:cubicBezTo>
                  <a:close/>
                  <a:moveTo>
                    <a:pt x="23282" y="2495"/>
                  </a:moveTo>
                  <a:cubicBezTo>
                    <a:pt x="23282" y="2495"/>
                    <a:pt x="23282" y="2495"/>
                    <a:pt x="23282" y="2495"/>
                  </a:cubicBezTo>
                  <a:lnTo>
                    <a:pt x="23284" y="2495"/>
                  </a:lnTo>
                  <a:cubicBezTo>
                    <a:pt x="23283" y="2495"/>
                    <a:pt x="23283" y="2495"/>
                    <a:pt x="23282" y="2495"/>
                  </a:cubicBezTo>
                  <a:close/>
                  <a:moveTo>
                    <a:pt x="6871" y="2413"/>
                  </a:moveTo>
                  <a:cubicBezTo>
                    <a:pt x="6868" y="2413"/>
                    <a:pt x="6864" y="2414"/>
                    <a:pt x="6860" y="2416"/>
                  </a:cubicBezTo>
                  <a:lnTo>
                    <a:pt x="6792" y="2462"/>
                  </a:lnTo>
                  <a:cubicBezTo>
                    <a:pt x="6783" y="2466"/>
                    <a:pt x="6781" y="2479"/>
                    <a:pt x="6788" y="2488"/>
                  </a:cubicBezTo>
                  <a:cubicBezTo>
                    <a:pt x="6790" y="2495"/>
                    <a:pt x="6796" y="2497"/>
                    <a:pt x="6803" y="2497"/>
                  </a:cubicBezTo>
                  <a:cubicBezTo>
                    <a:pt x="6807" y="2497"/>
                    <a:pt x="6812" y="2497"/>
                    <a:pt x="6816" y="2495"/>
                  </a:cubicBezTo>
                  <a:lnTo>
                    <a:pt x="6884" y="2451"/>
                  </a:lnTo>
                  <a:cubicBezTo>
                    <a:pt x="6903" y="2438"/>
                    <a:pt x="6890" y="2413"/>
                    <a:pt x="6871" y="2413"/>
                  </a:cubicBezTo>
                  <a:close/>
                  <a:moveTo>
                    <a:pt x="23352" y="2500"/>
                  </a:moveTo>
                  <a:cubicBezTo>
                    <a:pt x="23335" y="2500"/>
                    <a:pt x="23323" y="2524"/>
                    <a:pt x="23341" y="2537"/>
                  </a:cubicBezTo>
                  <a:lnTo>
                    <a:pt x="23409" y="2583"/>
                  </a:lnTo>
                  <a:cubicBezTo>
                    <a:pt x="23411" y="2585"/>
                    <a:pt x="23415" y="2587"/>
                    <a:pt x="23419" y="2587"/>
                  </a:cubicBezTo>
                  <a:lnTo>
                    <a:pt x="23419" y="2587"/>
                  </a:lnTo>
                  <a:cubicBezTo>
                    <a:pt x="23426" y="2587"/>
                    <a:pt x="23434" y="2582"/>
                    <a:pt x="23436" y="2576"/>
                  </a:cubicBezTo>
                  <a:cubicBezTo>
                    <a:pt x="23442" y="2567"/>
                    <a:pt x="23440" y="2554"/>
                    <a:pt x="23431" y="2550"/>
                  </a:cubicBezTo>
                  <a:lnTo>
                    <a:pt x="23363" y="2504"/>
                  </a:lnTo>
                  <a:cubicBezTo>
                    <a:pt x="23359" y="2501"/>
                    <a:pt x="23356" y="2500"/>
                    <a:pt x="23352" y="2500"/>
                  </a:cubicBezTo>
                  <a:close/>
                  <a:moveTo>
                    <a:pt x="23419" y="2587"/>
                  </a:moveTo>
                  <a:cubicBezTo>
                    <a:pt x="23419" y="2587"/>
                    <a:pt x="23418" y="2587"/>
                    <a:pt x="23418" y="2587"/>
                  </a:cubicBezTo>
                  <a:lnTo>
                    <a:pt x="23420" y="2587"/>
                  </a:lnTo>
                  <a:cubicBezTo>
                    <a:pt x="23420" y="2587"/>
                    <a:pt x="23420" y="2587"/>
                    <a:pt x="23419" y="2587"/>
                  </a:cubicBezTo>
                  <a:close/>
                  <a:moveTo>
                    <a:pt x="6737" y="2502"/>
                  </a:moveTo>
                  <a:cubicBezTo>
                    <a:pt x="6733" y="2502"/>
                    <a:pt x="6728" y="2503"/>
                    <a:pt x="6724" y="2506"/>
                  </a:cubicBezTo>
                  <a:lnTo>
                    <a:pt x="6656" y="2550"/>
                  </a:lnTo>
                  <a:cubicBezTo>
                    <a:pt x="6640" y="2563"/>
                    <a:pt x="6647" y="2587"/>
                    <a:pt x="6668" y="2589"/>
                  </a:cubicBezTo>
                  <a:lnTo>
                    <a:pt x="6668" y="2589"/>
                  </a:lnTo>
                  <a:cubicBezTo>
                    <a:pt x="6672" y="2589"/>
                    <a:pt x="6676" y="2587"/>
                    <a:pt x="6680" y="2585"/>
                  </a:cubicBezTo>
                  <a:lnTo>
                    <a:pt x="6748" y="2539"/>
                  </a:lnTo>
                  <a:cubicBezTo>
                    <a:pt x="6766" y="2526"/>
                    <a:pt x="6755" y="2502"/>
                    <a:pt x="6737" y="2502"/>
                  </a:cubicBezTo>
                  <a:close/>
                  <a:moveTo>
                    <a:pt x="6668" y="2589"/>
                  </a:moveTo>
                  <a:lnTo>
                    <a:pt x="6668" y="2589"/>
                  </a:lnTo>
                  <a:cubicBezTo>
                    <a:pt x="6668" y="2589"/>
                    <a:pt x="6667" y="2589"/>
                    <a:pt x="6667" y="2589"/>
                  </a:cubicBezTo>
                  <a:lnTo>
                    <a:pt x="6669" y="2589"/>
                  </a:lnTo>
                  <a:cubicBezTo>
                    <a:pt x="6669" y="2589"/>
                    <a:pt x="6668" y="2589"/>
                    <a:pt x="6668" y="2589"/>
                  </a:cubicBezTo>
                  <a:close/>
                  <a:moveTo>
                    <a:pt x="6599" y="2593"/>
                  </a:moveTo>
                  <a:cubicBezTo>
                    <a:pt x="6595" y="2593"/>
                    <a:pt x="6591" y="2594"/>
                    <a:pt x="6588" y="2596"/>
                  </a:cubicBezTo>
                  <a:cubicBezTo>
                    <a:pt x="6566" y="2611"/>
                    <a:pt x="6544" y="2627"/>
                    <a:pt x="6522" y="2642"/>
                  </a:cubicBezTo>
                  <a:cubicBezTo>
                    <a:pt x="6504" y="2655"/>
                    <a:pt x="6513" y="2679"/>
                    <a:pt x="6533" y="2679"/>
                  </a:cubicBezTo>
                  <a:cubicBezTo>
                    <a:pt x="6537" y="2679"/>
                    <a:pt x="6541" y="2679"/>
                    <a:pt x="6544" y="2677"/>
                  </a:cubicBezTo>
                  <a:lnTo>
                    <a:pt x="6612" y="2631"/>
                  </a:lnTo>
                  <a:cubicBezTo>
                    <a:pt x="6628" y="2618"/>
                    <a:pt x="6617" y="2593"/>
                    <a:pt x="6599" y="2593"/>
                  </a:cubicBezTo>
                  <a:close/>
                  <a:moveTo>
                    <a:pt x="23486" y="2592"/>
                  </a:moveTo>
                  <a:cubicBezTo>
                    <a:pt x="23480" y="2592"/>
                    <a:pt x="23475" y="2595"/>
                    <a:pt x="23471" y="2600"/>
                  </a:cubicBezTo>
                  <a:cubicBezTo>
                    <a:pt x="23464" y="2609"/>
                    <a:pt x="23466" y="2622"/>
                    <a:pt x="23475" y="2629"/>
                  </a:cubicBezTo>
                  <a:cubicBezTo>
                    <a:pt x="23499" y="2644"/>
                    <a:pt x="23521" y="2660"/>
                    <a:pt x="23543" y="2675"/>
                  </a:cubicBezTo>
                  <a:cubicBezTo>
                    <a:pt x="23548" y="2677"/>
                    <a:pt x="23550" y="2677"/>
                    <a:pt x="23554" y="2679"/>
                  </a:cubicBezTo>
                  <a:cubicBezTo>
                    <a:pt x="23561" y="2679"/>
                    <a:pt x="23568" y="2675"/>
                    <a:pt x="23572" y="2668"/>
                  </a:cubicBezTo>
                  <a:cubicBezTo>
                    <a:pt x="23576" y="2660"/>
                    <a:pt x="23574" y="2649"/>
                    <a:pt x="23565" y="2642"/>
                  </a:cubicBezTo>
                  <a:lnTo>
                    <a:pt x="23497" y="2596"/>
                  </a:lnTo>
                  <a:cubicBezTo>
                    <a:pt x="23494" y="2593"/>
                    <a:pt x="23490" y="2592"/>
                    <a:pt x="23486" y="2592"/>
                  </a:cubicBezTo>
                  <a:close/>
                  <a:moveTo>
                    <a:pt x="23623" y="2685"/>
                  </a:moveTo>
                  <a:cubicBezTo>
                    <a:pt x="23607" y="2685"/>
                    <a:pt x="23595" y="2708"/>
                    <a:pt x="23611" y="2721"/>
                  </a:cubicBezTo>
                  <a:lnTo>
                    <a:pt x="23677" y="2767"/>
                  </a:lnTo>
                  <a:cubicBezTo>
                    <a:pt x="23682" y="2769"/>
                    <a:pt x="23686" y="2771"/>
                    <a:pt x="23690" y="2772"/>
                  </a:cubicBezTo>
                  <a:lnTo>
                    <a:pt x="23690" y="2772"/>
                  </a:lnTo>
                  <a:cubicBezTo>
                    <a:pt x="23696" y="2771"/>
                    <a:pt x="23702" y="2769"/>
                    <a:pt x="23706" y="2763"/>
                  </a:cubicBezTo>
                  <a:cubicBezTo>
                    <a:pt x="23713" y="2754"/>
                    <a:pt x="23710" y="2741"/>
                    <a:pt x="23702" y="2734"/>
                  </a:cubicBezTo>
                  <a:lnTo>
                    <a:pt x="23633" y="2688"/>
                  </a:lnTo>
                  <a:cubicBezTo>
                    <a:pt x="23630" y="2686"/>
                    <a:pt x="23627" y="2685"/>
                    <a:pt x="23623" y="2685"/>
                  </a:cubicBezTo>
                  <a:close/>
                  <a:moveTo>
                    <a:pt x="23690" y="2772"/>
                  </a:moveTo>
                  <a:cubicBezTo>
                    <a:pt x="23689" y="2772"/>
                    <a:pt x="23689" y="2772"/>
                    <a:pt x="23688" y="2772"/>
                  </a:cubicBezTo>
                  <a:lnTo>
                    <a:pt x="23691" y="2772"/>
                  </a:lnTo>
                  <a:cubicBezTo>
                    <a:pt x="23690" y="2772"/>
                    <a:pt x="23690" y="2772"/>
                    <a:pt x="23690" y="2772"/>
                  </a:cubicBezTo>
                  <a:close/>
                  <a:moveTo>
                    <a:pt x="6464" y="2687"/>
                  </a:moveTo>
                  <a:cubicBezTo>
                    <a:pt x="6461" y="2687"/>
                    <a:pt x="6457" y="2688"/>
                    <a:pt x="6453" y="2690"/>
                  </a:cubicBezTo>
                  <a:lnTo>
                    <a:pt x="6388" y="2737"/>
                  </a:lnTo>
                  <a:cubicBezTo>
                    <a:pt x="6370" y="2747"/>
                    <a:pt x="6379" y="2774"/>
                    <a:pt x="6399" y="2774"/>
                  </a:cubicBezTo>
                  <a:cubicBezTo>
                    <a:pt x="6403" y="2774"/>
                    <a:pt x="6407" y="2772"/>
                    <a:pt x="6410" y="2769"/>
                  </a:cubicBezTo>
                  <a:lnTo>
                    <a:pt x="6478" y="2723"/>
                  </a:lnTo>
                  <a:cubicBezTo>
                    <a:pt x="6494" y="2711"/>
                    <a:pt x="6482" y="2687"/>
                    <a:pt x="6464" y="2687"/>
                  </a:cubicBezTo>
                  <a:close/>
                  <a:moveTo>
                    <a:pt x="6330" y="2781"/>
                  </a:moveTo>
                  <a:cubicBezTo>
                    <a:pt x="6327" y="2781"/>
                    <a:pt x="6323" y="2782"/>
                    <a:pt x="6319" y="2785"/>
                  </a:cubicBezTo>
                  <a:lnTo>
                    <a:pt x="6253" y="2833"/>
                  </a:lnTo>
                  <a:cubicBezTo>
                    <a:pt x="6245" y="2840"/>
                    <a:pt x="6242" y="2851"/>
                    <a:pt x="6247" y="2860"/>
                  </a:cubicBezTo>
                  <a:cubicBezTo>
                    <a:pt x="6251" y="2866"/>
                    <a:pt x="6258" y="2868"/>
                    <a:pt x="6264" y="2868"/>
                  </a:cubicBezTo>
                  <a:cubicBezTo>
                    <a:pt x="6269" y="2868"/>
                    <a:pt x="6271" y="2866"/>
                    <a:pt x="6275" y="2864"/>
                  </a:cubicBezTo>
                  <a:lnTo>
                    <a:pt x="6341" y="2818"/>
                  </a:lnTo>
                  <a:cubicBezTo>
                    <a:pt x="6350" y="2811"/>
                    <a:pt x="6352" y="2798"/>
                    <a:pt x="6346" y="2789"/>
                  </a:cubicBezTo>
                  <a:cubicBezTo>
                    <a:pt x="6342" y="2784"/>
                    <a:pt x="6336" y="2781"/>
                    <a:pt x="6330" y="2781"/>
                  </a:cubicBezTo>
                  <a:close/>
                  <a:moveTo>
                    <a:pt x="23754" y="2781"/>
                  </a:moveTo>
                  <a:cubicBezTo>
                    <a:pt x="23749" y="2781"/>
                    <a:pt x="23743" y="2784"/>
                    <a:pt x="23739" y="2789"/>
                  </a:cubicBezTo>
                  <a:cubicBezTo>
                    <a:pt x="23732" y="2798"/>
                    <a:pt x="23735" y="2811"/>
                    <a:pt x="23743" y="2818"/>
                  </a:cubicBezTo>
                  <a:lnTo>
                    <a:pt x="23809" y="2864"/>
                  </a:lnTo>
                  <a:cubicBezTo>
                    <a:pt x="23814" y="2866"/>
                    <a:pt x="23818" y="2868"/>
                    <a:pt x="23822" y="2868"/>
                  </a:cubicBezTo>
                  <a:cubicBezTo>
                    <a:pt x="23829" y="2868"/>
                    <a:pt x="23833" y="2864"/>
                    <a:pt x="23838" y="2860"/>
                  </a:cubicBezTo>
                  <a:cubicBezTo>
                    <a:pt x="23844" y="2851"/>
                    <a:pt x="23842" y="2840"/>
                    <a:pt x="23833" y="2833"/>
                  </a:cubicBezTo>
                  <a:lnTo>
                    <a:pt x="23765" y="2785"/>
                  </a:lnTo>
                  <a:cubicBezTo>
                    <a:pt x="23762" y="2782"/>
                    <a:pt x="23758" y="2781"/>
                    <a:pt x="23754" y="2781"/>
                  </a:cubicBezTo>
                  <a:close/>
                  <a:moveTo>
                    <a:pt x="6199" y="2887"/>
                  </a:moveTo>
                  <a:cubicBezTo>
                    <a:pt x="6195" y="2887"/>
                    <a:pt x="6191" y="2888"/>
                    <a:pt x="6188" y="2890"/>
                  </a:cubicBezTo>
                  <a:lnTo>
                    <a:pt x="6122" y="2939"/>
                  </a:lnTo>
                  <a:cubicBezTo>
                    <a:pt x="6113" y="2945"/>
                    <a:pt x="6111" y="2958"/>
                    <a:pt x="6117" y="2967"/>
                  </a:cubicBezTo>
                  <a:cubicBezTo>
                    <a:pt x="6119" y="2972"/>
                    <a:pt x="6126" y="2974"/>
                    <a:pt x="6133" y="2974"/>
                  </a:cubicBezTo>
                  <a:lnTo>
                    <a:pt x="6133" y="2965"/>
                  </a:lnTo>
                  <a:cubicBezTo>
                    <a:pt x="6135" y="2967"/>
                    <a:pt x="6139" y="2969"/>
                    <a:pt x="6146" y="2972"/>
                  </a:cubicBezTo>
                  <a:lnTo>
                    <a:pt x="6212" y="2923"/>
                  </a:lnTo>
                  <a:cubicBezTo>
                    <a:pt x="6218" y="2917"/>
                    <a:pt x="6221" y="2904"/>
                    <a:pt x="6216" y="2895"/>
                  </a:cubicBezTo>
                  <a:cubicBezTo>
                    <a:pt x="6212" y="2889"/>
                    <a:pt x="6206" y="2887"/>
                    <a:pt x="6199" y="2887"/>
                  </a:cubicBezTo>
                  <a:close/>
                  <a:moveTo>
                    <a:pt x="23888" y="2887"/>
                  </a:moveTo>
                  <a:cubicBezTo>
                    <a:pt x="23883" y="2887"/>
                    <a:pt x="23877" y="2889"/>
                    <a:pt x="23873" y="2895"/>
                  </a:cubicBezTo>
                  <a:cubicBezTo>
                    <a:pt x="23866" y="2904"/>
                    <a:pt x="23869" y="2917"/>
                    <a:pt x="23877" y="2923"/>
                  </a:cubicBezTo>
                  <a:lnTo>
                    <a:pt x="23943" y="2972"/>
                  </a:lnTo>
                  <a:cubicBezTo>
                    <a:pt x="23946" y="2974"/>
                    <a:pt x="23950" y="2974"/>
                    <a:pt x="23954" y="2974"/>
                  </a:cubicBezTo>
                  <a:lnTo>
                    <a:pt x="23954" y="2963"/>
                  </a:lnTo>
                  <a:cubicBezTo>
                    <a:pt x="23959" y="2967"/>
                    <a:pt x="23965" y="2967"/>
                    <a:pt x="23970" y="2967"/>
                  </a:cubicBezTo>
                  <a:cubicBezTo>
                    <a:pt x="23976" y="2958"/>
                    <a:pt x="23974" y="2945"/>
                    <a:pt x="23965" y="2939"/>
                  </a:cubicBezTo>
                  <a:lnTo>
                    <a:pt x="23899" y="2890"/>
                  </a:lnTo>
                  <a:cubicBezTo>
                    <a:pt x="23896" y="2888"/>
                    <a:pt x="23892" y="2887"/>
                    <a:pt x="23888" y="2887"/>
                  </a:cubicBezTo>
                  <a:close/>
                  <a:moveTo>
                    <a:pt x="6067" y="2982"/>
                  </a:moveTo>
                  <a:cubicBezTo>
                    <a:pt x="6063" y="2982"/>
                    <a:pt x="6059" y="2983"/>
                    <a:pt x="6056" y="2985"/>
                  </a:cubicBezTo>
                  <a:lnTo>
                    <a:pt x="5990" y="3035"/>
                  </a:lnTo>
                  <a:cubicBezTo>
                    <a:pt x="5974" y="3046"/>
                    <a:pt x="5981" y="3073"/>
                    <a:pt x="6003" y="3073"/>
                  </a:cubicBezTo>
                  <a:lnTo>
                    <a:pt x="6001" y="3062"/>
                  </a:lnTo>
                  <a:lnTo>
                    <a:pt x="6001" y="3062"/>
                  </a:lnTo>
                  <a:cubicBezTo>
                    <a:pt x="6005" y="3066"/>
                    <a:pt x="6010" y="3066"/>
                    <a:pt x="6014" y="3068"/>
                  </a:cubicBezTo>
                  <a:lnTo>
                    <a:pt x="6078" y="3018"/>
                  </a:lnTo>
                  <a:cubicBezTo>
                    <a:pt x="6086" y="3011"/>
                    <a:pt x="6089" y="2998"/>
                    <a:pt x="6082" y="2989"/>
                  </a:cubicBezTo>
                  <a:cubicBezTo>
                    <a:pt x="6078" y="2984"/>
                    <a:pt x="6073" y="2982"/>
                    <a:pt x="6067" y="2982"/>
                  </a:cubicBezTo>
                  <a:close/>
                  <a:moveTo>
                    <a:pt x="24020" y="2979"/>
                  </a:moveTo>
                  <a:cubicBezTo>
                    <a:pt x="24002" y="2979"/>
                    <a:pt x="23988" y="3006"/>
                    <a:pt x="24009" y="3018"/>
                  </a:cubicBezTo>
                  <a:lnTo>
                    <a:pt x="24075" y="3068"/>
                  </a:lnTo>
                  <a:cubicBezTo>
                    <a:pt x="24077" y="3071"/>
                    <a:pt x="24082" y="3073"/>
                    <a:pt x="24086" y="3073"/>
                  </a:cubicBezTo>
                  <a:lnTo>
                    <a:pt x="24086" y="3062"/>
                  </a:lnTo>
                  <a:cubicBezTo>
                    <a:pt x="24088" y="3063"/>
                    <a:pt x="24091" y="3063"/>
                    <a:pt x="24094" y="3063"/>
                  </a:cubicBezTo>
                  <a:cubicBezTo>
                    <a:pt x="24097" y="3063"/>
                    <a:pt x="24100" y="3063"/>
                    <a:pt x="24104" y="3062"/>
                  </a:cubicBezTo>
                  <a:cubicBezTo>
                    <a:pt x="24108" y="3053"/>
                    <a:pt x="24106" y="3042"/>
                    <a:pt x="24099" y="3035"/>
                  </a:cubicBezTo>
                  <a:lnTo>
                    <a:pt x="24033" y="2985"/>
                  </a:lnTo>
                  <a:cubicBezTo>
                    <a:pt x="24029" y="2981"/>
                    <a:pt x="24024" y="2979"/>
                    <a:pt x="24020" y="2979"/>
                  </a:cubicBezTo>
                  <a:close/>
                  <a:moveTo>
                    <a:pt x="5938" y="3081"/>
                  </a:moveTo>
                  <a:cubicBezTo>
                    <a:pt x="5933" y="3081"/>
                    <a:pt x="5928" y="3083"/>
                    <a:pt x="5924" y="3086"/>
                  </a:cubicBezTo>
                  <a:lnTo>
                    <a:pt x="5858" y="3134"/>
                  </a:lnTo>
                  <a:cubicBezTo>
                    <a:pt x="5851" y="3141"/>
                    <a:pt x="5849" y="3154"/>
                    <a:pt x="5856" y="3163"/>
                  </a:cubicBezTo>
                  <a:cubicBezTo>
                    <a:pt x="5858" y="3167"/>
                    <a:pt x="5864" y="3169"/>
                    <a:pt x="5871" y="3169"/>
                  </a:cubicBezTo>
                  <a:lnTo>
                    <a:pt x="5871" y="3163"/>
                  </a:lnTo>
                  <a:cubicBezTo>
                    <a:pt x="5875" y="3165"/>
                    <a:pt x="5880" y="3165"/>
                    <a:pt x="5884" y="3165"/>
                  </a:cubicBezTo>
                  <a:lnTo>
                    <a:pt x="5948" y="3117"/>
                  </a:lnTo>
                  <a:cubicBezTo>
                    <a:pt x="5957" y="3110"/>
                    <a:pt x="5959" y="3097"/>
                    <a:pt x="5952" y="3088"/>
                  </a:cubicBezTo>
                  <a:cubicBezTo>
                    <a:pt x="5949" y="3083"/>
                    <a:pt x="5943" y="3081"/>
                    <a:pt x="5938" y="3081"/>
                  </a:cubicBezTo>
                  <a:close/>
                  <a:moveTo>
                    <a:pt x="24151" y="3080"/>
                  </a:moveTo>
                  <a:cubicBezTo>
                    <a:pt x="24145" y="3080"/>
                    <a:pt x="24139" y="3083"/>
                    <a:pt x="24135" y="3088"/>
                  </a:cubicBezTo>
                  <a:cubicBezTo>
                    <a:pt x="24128" y="3097"/>
                    <a:pt x="24130" y="3110"/>
                    <a:pt x="24139" y="3117"/>
                  </a:cubicBezTo>
                  <a:lnTo>
                    <a:pt x="24203" y="3165"/>
                  </a:lnTo>
                  <a:cubicBezTo>
                    <a:pt x="24207" y="3169"/>
                    <a:pt x="24211" y="3169"/>
                    <a:pt x="24216" y="3169"/>
                  </a:cubicBezTo>
                  <a:lnTo>
                    <a:pt x="24216" y="3172"/>
                  </a:lnTo>
                  <a:cubicBezTo>
                    <a:pt x="24236" y="3172"/>
                    <a:pt x="24244" y="3147"/>
                    <a:pt x="24229" y="3134"/>
                  </a:cubicBezTo>
                  <a:lnTo>
                    <a:pt x="24163" y="3084"/>
                  </a:lnTo>
                  <a:cubicBezTo>
                    <a:pt x="24160" y="3081"/>
                    <a:pt x="24156" y="3080"/>
                    <a:pt x="24151" y="3080"/>
                  </a:cubicBezTo>
                  <a:close/>
                  <a:moveTo>
                    <a:pt x="5807" y="3180"/>
                  </a:moveTo>
                  <a:cubicBezTo>
                    <a:pt x="5803" y="3180"/>
                    <a:pt x="5799" y="3181"/>
                    <a:pt x="5794" y="3185"/>
                  </a:cubicBezTo>
                  <a:lnTo>
                    <a:pt x="5730" y="3235"/>
                  </a:lnTo>
                  <a:cubicBezTo>
                    <a:pt x="5722" y="3242"/>
                    <a:pt x="5719" y="3253"/>
                    <a:pt x="5726" y="3262"/>
                  </a:cubicBezTo>
                  <a:cubicBezTo>
                    <a:pt x="5730" y="3268"/>
                    <a:pt x="5735" y="3271"/>
                    <a:pt x="5741" y="3271"/>
                  </a:cubicBezTo>
                  <a:lnTo>
                    <a:pt x="5741" y="3262"/>
                  </a:lnTo>
                  <a:cubicBezTo>
                    <a:pt x="5746" y="3266"/>
                    <a:pt x="5750" y="3266"/>
                    <a:pt x="5755" y="3268"/>
                  </a:cubicBezTo>
                  <a:lnTo>
                    <a:pt x="5818" y="3218"/>
                  </a:lnTo>
                  <a:cubicBezTo>
                    <a:pt x="5836" y="3204"/>
                    <a:pt x="5824" y="3180"/>
                    <a:pt x="5807" y="3180"/>
                  </a:cubicBezTo>
                  <a:close/>
                  <a:moveTo>
                    <a:pt x="24280" y="3178"/>
                  </a:moveTo>
                  <a:cubicBezTo>
                    <a:pt x="24263" y="3178"/>
                    <a:pt x="24251" y="3201"/>
                    <a:pt x="24269" y="3216"/>
                  </a:cubicBezTo>
                  <a:lnTo>
                    <a:pt x="24332" y="3266"/>
                  </a:lnTo>
                  <a:cubicBezTo>
                    <a:pt x="24337" y="3268"/>
                    <a:pt x="24341" y="3271"/>
                    <a:pt x="24346" y="3271"/>
                  </a:cubicBezTo>
                  <a:cubicBezTo>
                    <a:pt x="24363" y="3271"/>
                    <a:pt x="24372" y="3246"/>
                    <a:pt x="24359" y="3233"/>
                  </a:cubicBezTo>
                  <a:lnTo>
                    <a:pt x="24293" y="3183"/>
                  </a:lnTo>
                  <a:cubicBezTo>
                    <a:pt x="24289" y="3180"/>
                    <a:pt x="24284" y="3178"/>
                    <a:pt x="24280" y="3178"/>
                  </a:cubicBezTo>
                  <a:close/>
                  <a:moveTo>
                    <a:pt x="5678" y="3281"/>
                  </a:moveTo>
                  <a:cubicBezTo>
                    <a:pt x="5673" y="3281"/>
                    <a:pt x="5669" y="3282"/>
                    <a:pt x="5664" y="3286"/>
                  </a:cubicBezTo>
                  <a:cubicBezTo>
                    <a:pt x="5645" y="3304"/>
                    <a:pt x="5623" y="3319"/>
                    <a:pt x="5601" y="3336"/>
                  </a:cubicBezTo>
                  <a:cubicBezTo>
                    <a:pt x="5594" y="3343"/>
                    <a:pt x="5592" y="3356"/>
                    <a:pt x="5599" y="3365"/>
                  </a:cubicBezTo>
                  <a:cubicBezTo>
                    <a:pt x="5603" y="3369"/>
                    <a:pt x="5607" y="3372"/>
                    <a:pt x="5614" y="3372"/>
                  </a:cubicBezTo>
                  <a:lnTo>
                    <a:pt x="5614" y="3365"/>
                  </a:lnTo>
                  <a:cubicBezTo>
                    <a:pt x="5618" y="3367"/>
                    <a:pt x="5623" y="3369"/>
                    <a:pt x="5627" y="3369"/>
                  </a:cubicBezTo>
                  <a:lnTo>
                    <a:pt x="5691" y="3317"/>
                  </a:lnTo>
                  <a:cubicBezTo>
                    <a:pt x="5708" y="3304"/>
                    <a:pt x="5695" y="3281"/>
                    <a:pt x="5678" y="3281"/>
                  </a:cubicBezTo>
                  <a:close/>
                  <a:moveTo>
                    <a:pt x="24409" y="3282"/>
                  </a:moveTo>
                  <a:cubicBezTo>
                    <a:pt x="24403" y="3282"/>
                    <a:pt x="24398" y="3284"/>
                    <a:pt x="24394" y="3288"/>
                  </a:cubicBezTo>
                  <a:cubicBezTo>
                    <a:pt x="24387" y="3297"/>
                    <a:pt x="24389" y="3310"/>
                    <a:pt x="24396" y="3317"/>
                  </a:cubicBezTo>
                  <a:lnTo>
                    <a:pt x="24460" y="3367"/>
                  </a:lnTo>
                  <a:cubicBezTo>
                    <a:pt x="24464" y="3372"/>
                    <a:pt x="24469" y="3372"/>
                    <a:pt x="24473" y="3372"/>
                  </a:cubicBezTo>
                  <a:lnTo>
                    <a:pt x="24471" y="3374"/>
                  </a:lnTo>
                  <a:cubicBezTo>
                    <a:pt x="24491" y="3374"/>
                    <a:pt x="24499" y="3350"/>
                    <a:pt x="24484" y="3336"/>
                  </a:cubicBezTo>
                  <a:cubicBezTo>
                    <a:pt x="24464" y="3321"/>
                    <a:pt x="24442" y="3304"/>
                    <a:pt x="24420" y="3286"/>
                  </a:cubicBezTo>
                  <a:cubicBezTo>
                    <a:pt x="24417" y="3283"/>
                    <a:pt x="24413" y="3282"/>
                    <a:pt x="24409" y="3282"/>
                  </a:cubicBezTo>
                  <a:close/>
                  <a:moveTo>
                    <a:pt x="5551" y="3384"/>
                  </a:moveTo>
                  <a:cubicBezTo>
                    <a:pt x="5546" y="3384"/>
                    <a:pt x="5542" y="3386"/>
                    <a:pt x="5537" y="3389"/>
                  </a:cubicBezTo>
                  <a:lnTo>
                    <a:pt x="5475" y="3440"/>
                  </a:lnTo>
                  <a:cubicBezTo>
                    <a:pt x="5467" y="3449"/>
                    <a:pt x="5464" y="3460"/>
                    <a:pt x="5471" y="3468"/>
                  </a:cubicBezTo>
                  <a:cubicBezTo>
                    <a:pt x="5475" y="3473"/>
                    <a:pt x="5482" y="3475"/>
                    <a:pt x="5489" y="3475"/>
                  </a:cubicBezTo>
                  <a:lnTo>
                    <a:pt x="5489" y="3468"/>
                  </a:lnTo>
                  <a:cubicBezTo>
                    <a:pt x="5491" y="3471"/>
                    <a:pt x="5495" y="3473"/>
                    <a:pt x="5500" y="3473"/>
                  </a:cubicBezTo>
                  <a:lnTo>
                    <a:pt x="5563" y="3420"/>
                  </a:lnTo>
                  <a:cubicBezTo>
                    <a:pt x="5581" y="3406"/>
                    <a:pt x="5568" y="3384"/>
                    <a:pt x="5551" y="3384"/>
                  </a:cubicBezTo>
                  <a:close/>
                  <a:moveTo>
                    <a:pt x="24537" y="3382"/>
                  </a:moveTo>
                  <a:cubicBezTo>
                    <a:pt x="24520" y="3382"/>
                    <a:pt x="24508" y="3406"/>
                    <a:pt x="24524" y="3420"/>
                  </a:cubicBezTo>
                  <a:lnTo>
                    <a:pt x="24587" y="3471"/>
                  </a:lnTo>
                  <a:cubicBezTo>
                    <a:pt x="24592" y="3475"/>
                    <a:pt x="24596" y="3475"/>
                    <a:pt x="24600" y="3475"/>
                  </a:cubicBezTo>
                  <a:lnTo>
                    <a:pt x="24600" y="3468"/>
                  </a:lnTo>
                  <a:cubicBezTo>
                    <a:pt x="24602" y="3469"/>
                    <a:pt x="24603" y="3469"/>
                    <a:pt x="24605" y="3469"/>
                  </a:cubicBezTo>
                  <a:cubicBezTo>
                    <a:pt x="24609" y="3469"/>
                    <a:pt x="24613" y="3468"/>
                    <a:pt x="24616" y="3466"/>
                  </a:cubicBezTo>
                  <a:cubicBezTo>
                    <a:pt x="24622" y="3457"/>
                    <a:pt x="24620" y="3446"/>
                    <a:pt x="24614" y="3440"/>
                  </a:cubicBezTo>
                  <a:lnTo>
                    <a:pt x="24550" y="3387"/>
                  </a:lnTo>
                  <a:cubicBezTo>
                    <a:pt x="24546" y="3384"/>
                    <a:pt x="24541" y="3382"/>
                    <a:pt x="24537" y="3382"/>
                  </a:cubicBezTo>
                  <a:close/>
                  <a:moveTo>
                    <a:pt x="5425" y="3487"/>
                  </a:moveTo>
                  <a:cubicBezTo>
                    <a:pt x="5420" y="3487"/>
                    <a:pt x="5416" y="3489"/>
                    <a:pt x="5412" y="3493"/>
                  </a:cubicBezTo>
                  <a:lnTo>
                    <a:pt x="5348" y="3545"/>
                  </a:lnTo>
                  <a:cubicBezTo>
                    <a:pt x="5339" y="3552"/>
                    <a:pt x="5339" y="3565"/>
                    <a:pt x="5346" y="3574"/>
                  </a:cubicBezTo>
                  <a:cubicBezTo>
                    <a:pt x="5350" y="3578"/>
                    <a:pt x="5357" y="3580"/>
                    <a:pt x="5361" y="3580"/>
                  </a:cubicBezTo>
                  <a:lnTo>
                    <a:pt x="5363" y="3574"/>
                  </a:lnTo>
                  <a:cubicBezTo>
                    <a:pt x="5365" y="3574"/>
                    <a:pt x="5367" y="3575"/>
                    <a:pt x="5370" y="3575"/>
                  </a:cubicBezTo>
                  <a:cubicBezTo>
                    <a:pt x="5371" y="3575"/>
                    <a:pt x="5373" y="3575"/>
                    <a:pt x="5374" y="3574"/>
                  </a:cubicBezTo>
                  <a:lnTo>
                    <a:pt x="5438" y="3521"/>
                  </a:lnTo>
                  <a:cubicBezTo>
                    <a:pt x="5445" y="3515"/>
                    <a:pt x="5447" y="3501"/>
                    <a:pt x="5440" y="3495"/>
                  </a:cubicBezTo>
                  <a:cubicBezTo>
                    <a:pt x="5437" y="3490"/>
                    <a:pt x="5431" y="3487"/>
                    <a:pt x="5425" y="3487"/>
                  </a:cubicBezTo>
                  <a:close/>
                  <a:moveTo>
                    <a:pt x="24663" y="3489"/>
                  </a:moveTo>
                  <a:cubicBezTo>
                    <a:pt x="24658" y="3489"/>
                    <a:pt x="24652" y="3491"/>
                    <a:pt x="24647" y="3495"/>
                  </a:cubicBezTo>
                  <a:cubicBezTo>
                    <a:pt x="24640" y="3504"/>
                    <a:pt x="24642" y="3517"/>
                    <a:pt x="24651" y="3523"/>
                  </a:cubicBezTo>
                  <a:lnTo>
                    <a:pt x="24713" y="3576"/>
                  </a:lnTo>
                  <a:cubicBezTo>
                    <a:pt x="24717" y="3578"/>
                    <a:pt x="24721" y="3580"/>
                    <a:pt x="24726" y="3580"/>
                  </a:cubicBezTo>
                  <a:lnTo>
                    <a:pt x="24726" y="3574"/>
                  </a:lnTo>
                  <a:cubicBezTo>
                    <a:pt x="24729" y="3574"/>
                    <a:pt x="24732" y="3575"/>
                    <a:pt x="24735" y="3575"/>
                  </a:cubicBezTo>
                  <a:cubicBezTo>
                    <a:pt x="24737" y="3575"/>
                    <a:pt x="24739" y="3575"/>
                    <a:pt x="24741" y="3574"/>
                  </a:cubicBezTo>
                  <a:cubicBezTo>
                    <a:pt x="24748" y="3565"/>
                    <a:pt x="24746" y="3552"/>
                    <a:pt x="24737" y="3545"/>
                  </a:cubicBezTo>
                  <a:lnTo>
                    <a:pt x="24675" y="3493"/>
                  </a:lnTo>
                  <a:cubicBezTo>
                    <a:pt x="24672" y="3490"/>
                    <a:pt x="24667" y="3489"/>
                    <a:pt x="24663" y="3489"/>
                  </a:cubicBezTo>
                  <a:close/>
                  <a:moveTo>
                    <a:pt x="5300" y="3593"/>
                  </a:moveTo>
                  <a:cubicBezTo>
                    <a:pt x="5296" y="3593"/>
                    <a:pt x="5291" y="3595"/>
                    <a:pt x="5286" y="3598"/>
                  </a:cubicBezTo>
                  <a:lnTo>
                    <a:pt x="5225" y="3653"/>
                  </a:lnTo>
                  <a:cubicBezTo>
                    <a:pt x="5216" y="3660"/>
                    <a:pt x="5216" y="3671"/>
                    <a:pt x="5223" y="3679"/>
                  </a:cubicBezTo>
                  <a:cubicBezTo>
                    <a:pt x="5225" y="3684"/>
                    <a:pt x="5232" y="3686"/>
                    <a:pt x="5238" y="3686"/>
                  </a:cubicBezTo>
                  <a:lnTo>
                    <a:pt x="5238" y="3679"/>
                  </a:lnTo>
                  <a:cubicBezTo>
                    <a:pt x="5243" y="3682"/>
                    <a:pt x="5247" y="3684"/>
                    <a:pt x="5251" y="3684"/>
                  </a:cubicBezTo>
                  <a:cubicBezTo>
                    <a:pt x="5271" y="3666"/>
                    <a:pt x="5293" y="3646"/>
                    <a:pt x="5313" y="3629"/>
                  </a:cubicBezTo>
                  <a:cubicBezTo>
                    <a:pt x="5322" y="3622"/>
                    <a:pt x="5322" y="3609"/>
                    <a:pt x="5315" y="3600"/>
                  </a:cubicBezTo>
                  <a:cubicBezTo>
                    <a:pt x="5311" y="3596"/>
                    <a:pt x="5306" y="3593"/>
                    <a:pt x="5300" y="3593"/>
                  </a:cubicBezTo>
                  <a:close/>
                  <a:moveTo>
                    <a:pt x="24788" y="3592"/>
                  </a:moveTo>
                  <a:cubicBezTo>
                    <a:pt x="24771" y="3592"/>
                    <a:pt x="24759" y="3614"/>
                    <a:pt x="24774" y="3629"/>
                  </a:cubicBezTo>
                  <a:lnTo>
                    <a:pt x="24838" y="3682"/>
                  </a:lnTo>
                  <a:cubicBezTo>
                    <a:pt x="24840" y="3684"/>
                    <a:pt x="24847" y="3686"/>
                    <a:pt x="24851" y="3686"/>
                  </a:cubicBezTo>
                  <a:lnTo>
                    <a:pt x="24851" y="3679"/>
                  </a:lnTo>
                  <a:cubicBezTo>
                    <a:pt x="24853" y="3680"/>
                    <a:pt x="24856" y="3681"/>
                    <a:pt x="24859" y="3681"/>
                  </a:cubicBezTo>
                  <a:cubicBezTo>
                    <a:pt x="24861" y="3681"/>
                    <a:pt x="24864" y="3680"/>
                    <a:pt x="24866" y="3679"/>
                  </a:cubicBezTo>
                  <a:cubicBezTo>
                    <a:pt x="24873" y="3671"/>
                    <a:pt x="24873" y="3657"/>
                    <a:pt x="24864" y="3651"/>
                  </a:cubicBezTo>
                  <a:lnTo>
                    <a:pt x="24803" y="3598"/>
                  </a:lnTo>
                  <a:cubicBezTo>
                    <a:pt x="24798" y="3594"/>
                    <a:pt x="24792" y="3592"/>
                    <a:pt x="24788" y="3592"/>
                  </a:cubicBezTo>
                  <a:close/>
                  <a:moveTo>
                    <a:pt x="5176" y="3698"/>
                  </a:moveTo>
                  <a:cubicBezTo>
                    <a:pt x="5172" y="3698"/>
                    <a:pt x="5168" y="3700"/>
                    <a:pt x="5163" y="3704"/>
                  </a:cubicBezTo>
                  <a:lnTo>
                    <a:pt x="5102" y="3758"/>
                  </a:lnTo>
                  <a:cubicBezTo>
                    <a:pt x="5093" y="3765"/>
                    <a:pt x="5091" y="3778"/>
                    <a:pt x="5100" y="3787"/>
                  </a:cubicBezTo>
                  <a:cubicBezTo>
                    <a:pt x="5102" y="3791"/>
                    <a:pt x="5108" y="3794"/>
                    <a:pt x="5115" y="3794"/>
                  </a:cubicBezTo>
                  <a:lnTo>
                    <a:pt x="5115" y="3787"/>
                  </a:lnTo>
                  <a:cubicBezTo>
                    <a:pt x="5119" y="3789"/>
                    <a:pt x="5124" y="3789"/>
                    <a:pt x="5128" y="3789"/>
                  </a:cubicBezTo>
                  <a:lnTo>
                    <a:pt x="5190" y="3734"/>
                  </a:lnTo>
                  <a:cubicBezTo>
                    <a:pt x="5205" y="3720"/>
                    <a:pt x="5192" y="3698"/>
                    <a:pt x="5176" y="3698"/>
                  </a:cubicBezTo>
                  <a:close/>
                  <a:moveTo>
                    <a:pt x="24913" y="3698"/>
                  </a:moveTo>
                  <a:cubicBezTo>
                    <a:pt x="24896" y="3698"/>
                    <a:pt x="24882" y="3720"/>
                    <a:pt x="24899" y="3734"/>
                  </a:cubicBezTo>
                  <a:lnTo>
                    <a:pt x="24961" y="3789"/>
                  </a:lnTo>
                  <a:cubicBezTo>
                    <a:pt x="24963" y="3791"/>
                    <a:pt x="24970" y="3794"/>
                    <a:pt x="24974" y="3794"/>
                  </a:cubicBezTo>
                  <a:lnTo>
                    <a:pt x="24974" y="3787"/>
                  </a:lnTo>
                  <a:cubicBezTo>
                    <a:pt x="24976" y="3788"/>
                    <a:pt x="24978" y="3788"/>
                    <a:pt x="24980" y="3788"/>
                  </a:cubicBezTo>
                  <a:cubicBezTo>
                    <a:pt x="24984" y="3788"/>
                    <a:pt x="24987" y="3787"/>
                    <a:pt x="24989" y="3785"/>
                  </a:cubicBezTo>
                  <a:cubicBezTo>
                    <a:pt x="24996" y="3778"/>
                    <a:pt x="24996" y="3765"/>
                    <a:pt x="24987" y="3758"/>
                  </a:cubicBezTo>
                  <a:lnTo>
                    <a:pt x="24926" y="3704"/>
                  </a:lnTo>
                  <a:cubicBezTo>
                    <a:pt x="24922" y="3700"/>
                    <a:pt x="24917" y="3698"/>
                    <a:pt x="24913" y="3698"/>
                  </a:cubicBezTo>
                  <a:close/>
                  <a:moveTo>
                    <a:pt x="5053" y="3808"/>
                  </a:moveTo>
                  <a:cubicBezTo>
                    <a:pt x="5049" y="3808"/>
                    <a:pt x="5044" y="3810"/>
                    <a:pt x="5040" y="3813"/>
                  </a:cubicBezTo>
                  <a:lnTo>
                    <a:pt x="4979" y="3868"/>
                  </a:lnTo>
                  <a:cubicBezTo>
                    <a:pt x="4970" y="3875"/>
                    <a:pt x="4970" y="3888"/>
                    <a:pt x="4977" y="3897"/>
                  </a:cubicBezTo>
                  <a:cubicBezTo>
                    <a:pt x="4981" y="3901"/>
                    <a:pt x="4985" y="3904"/>
                    <a:pt x="4992" y="3904"/>
                  </a:cubicBezTo>
                  <a:lnTo>
                    <a:pt x="4992" y="3895"/>
                  </a:lnTo>
                  <a:cubicBezTo>
                    <a:pt x="4996" y="3899"/>
                    <a:pt x="5001" y="3899"/>
                    <a:pt x="5005" y="3899"/>
                  </a:cubicBezTo>
                  <a:lnTo>
                    <a:pt x="5067" y="3844"/>
                  </a:lnTo>
                  <a:cubicBezTo>
                    <a:pt x="5082" y="3830"/>
                    <a:pt x="5069" y="3808"/>
                    <a:pt x="5053" y="3808"/>
                  </a:cubicBezTo>
                  <a:close/>
                  <a:moveTo>
                    <a:pt x="25035" y="3808"/>
                  </a:moveTo>
                  <a:cubicBezTo>
                    <a:pt x="25019" y="3808"/>
                    <a:pt x="25005" y="3829"/>
                    <a:pt x="25022" y="3844"/>
                  </a:cubicBezTo>
                  <a:cubicBezTo>
                    <a:pt x="25042" y="3862"/>
                    <a:pt x="25062" y="3879"/>
                    <a:pt x="25082" y="3899"/>
                  </a:cubicBezTo>
                  <a:cubicBezTo>
                    <a:pt x="25086" y="3901"/>
                    <a:pt x="25091" y="3904"/>
                    <a:pt x="25097" y="3904"/>
                  </a:cubicBezTo>
                  <a:lnTo>
                    <a:pt x="25097" y="3897"/>
                  </a:lnTo>
                  <a:cubicBezTo>
                    <a:pt x="25099" y="3898"/>
                    <a:pt x="25102" y="3899"/>
                    <a:pt x="25104" y="3899"/>
                  </a:cubicBezTo>
                  <a:cubicBezTo>
                    <a:pt x="25107" y="3899"/>
                    <a:pt x="25109" y="3898"/>
                    <a:pt x="25113" y="3897"/>
                  </a:cubicBezTo>
                  <a:cubicBezTo>
                    <a:pt x="25119" y="3888"/>
                    <a:pt x="25119" y="3875"/>
                    <a:pt x="25110" y="3868"/>
                  </a:cubicBezTo>
                  <a:lnTo>
                    <a:pt x="25049" y="3813"/>
                  </a:lnTo>
                  <a:cubicBezTo>
                    <a:pt x="25044" y="3810"/>
                    <a:pt x="25040" y="3808"/>
                    <a:pt x="25035" y="3808"/>
                  </a:cubicBezTo>
                  <a:close/>
                  <a:moveTo>
                    <a:pt x="4931" y="3918"/>
                  </a:moveTo>
                  <a:cubicBezTo>
                    <a:pt x="4926" y="3918"/>
                    <a:pt x="4922" y="3919"/>
                    <a:pt x="4917" y="3923"/>
                  </a:cubicBezTo>
                  <a:lnTo>
                    <a:pt x="4856" y="3978"/>
                  </a:lnTo>
                  <a:cubicBezTo>
                    <a:pt x="4847" y="3985"/>
                    <a:pt x="4847" y="3998"/>
                    <a:pt x="4856" y="4007"/>
                  </a:cubicBezTo>
                  <a:cubicBezTo>
                    <a:pt x="4860" y="4011"/>
                    <a:pt x="4864" y="4013"/>
                    <a:pt x="4871" y="4013"/>
                  </a:cubicBezTo>
                  <a:lnTo>
                    <a:pt x="4871" y="4007"/>
                  </a:lnTo>
                  <a:cubicBezTo>
                    <a:pt x="4875" y="4007"/>
                    <a:pt x="4880" y="4009"/>
                    <a:pt x="4884" y="4009"/>
                  </a:cubicBezTo>
                  <a:lnTo>
                    <a:pt x="4944" y="3954"/>
                  </a:lnTo>
                  <a:cubicBezTo>
                    <a:pt x="4959" y="3939"/>
                    <a:pt x="4946" y="3918"/>
                    <a:pt x="4931" y="3918"/>
                  </a:cubicBezTo>
                  <a:close/>
                  <a:moveTo>
                    <a:pt x="25155" y="3916"/>
                  </a:moveTo>
                  <a:cubicBezTo>
                    <a:pt x="25139" y="3916"/>
                    <a:pt x="25125" y="3940"/>
                    <a:pt x="25143" y="3954"/>
                  </a:cubicBezTo>
                  <a:cubicBezTo>
                    <a:pt x="25163" y="3972"/>
                    <a:pt x="25183" y="3989"/>
                    <a:pt x="25203" y="4009"/>
                  </a:cubicBezTo>
                  <a:cubicBezTo>
                    <a:pt x="25207" y="4011"/>
                    <a:pt x="25211" y="4013"/>
                    <a:pt x="25218" y="4013"/>
                  </a:cubicBezTo>
                  <a:lnTo>
                    <a:pt x="25218" y="4007"/>
                  </a:lnTo>
                  <a:cubicBezTo>
                    <a:pt x="25221" y="4007"/>
                    <a:pt x="25224" y="4008"/>
                    <a:pt x="25227" y="4008"/>
                  </a:cubicBezTo>
                  <a:cubicBezTo>
                    <a:pt x="25228" y="4008"/>
                    <a:pt x="25230" y="4008"/>
                    <a:pt x="25231" y="4007"/>
                  </a:cubicBezTo>
                  <a:cubicBezTo>
                    <a:pt x="25240" y="3998"/>
                    <a:pt x="25240" y="3985"/>
                    <a:pt x="25231" y="3978"/>
                  </a:cubicBezTo>
                  <a:lnTo>
                    <a:pt x="25170" y="3923"/>
                  </a:lnTo>
                  <a:cubicBezTo>
                    <a:pt x="25165" y="3918"/>
                    <a:pt x="25160" y="3916"/>
                    <a:pt x="25155" y="3916"/>
                  </a:cubicBezTo>
                  <a:close/>
                  <a:moveTo>
                    <a:pt x="4810" y="4029"/>
                  </a:moveTo>
                  <a:cubicBezTo>
                    <a:pt x="4805" y="4029"/>
                    <a:pt x="4800" y="4031"/>
                    <a:pt x="4796" y="4035"/>
                  </a:cubicBezTo>
                  <a:lnTo>
                    <a:pt x="4735" y="4090"/>
                  </a:lnTo>
                  <a:cubicBezTo>
                    <a:pt x="4728" y="4097"/>
                    <a:pt x="4728" y="4110"/>
                    <a:pt x="4735" y="4117"/>
                  </a:cubicBezTo>
                  <a:cubicBezTo>
                    <a:pt x="4739" y="4121"/>
                    <a:pt x="4746" y="4123"/>
                    <a:pt x="4750" y="4123"/>
                  </a:cubicBezTo>
                  <a:lnTo>
                    <a:pt x="4750" y="4117"/>
                  </a:lnTo>
                  <a:cubicBezTo>
                    <a:pt x="4753" y="4118"/>
                    <a:pt x="4756" y="4120"/>
                    <a:pt x="4760" y="4120"/>
                  </a:cubicBezTo>
                  <a:cubicBezTo>
                    <a:pt x="4762" y="4120"/>
                    <a:pt x="4764" y="4120"/>
                    <a:pt x="4766" y="4119"/>
                  </a:cubicBezTo>
                  <a:lnTo>
                    <a:pt x="4825" y="4064"/>
                  </a:lnTo>
                  <a:cubicBezTo>
                    <a:pt x="4832" y="4055"/>
                    <a:pt x="4832" y="4042"/>
                    <a:pt x="4825" y="4035"/>
                  </a:cubicBezTo>
                  <a:cubicBezTo>
                    <a:pt x="4821" y="4031"/>
                    <a:pt x="4815" y="4029"/>
                    <a:pt x="4810" y="4029"/>
                  </a:cubicBezTo>
                  <a:close/>
                  <a:moveTo>
                    <a:pt x="25277" y="4029"/>
                  </a:moveTo>
                  <a:cubicBezTo>
                    <a:pt x="25272" y="4029"/>
                    <a:pt x="25266" y="4031"/>
                    <a:pt x="25262" y="4035"/>
                  </a:cubicBezTo>
                  <a:cubicBezTo>
                    <a:pt x="25255" y="4044"/>
                    <a:pt x="25255" y="4055"/>
                    <a:pt x="25262" y="4064"/>
                  </a:cubicBezTo>
                  <a:lnTo>
                    <a:pt x="25324" y="4119"/>
                  </a:lnTo>
                  <a:cubicBezTo>
                    <a:pt x="25326" y="4121"/>
                    <a:pt x="25330" y="4123"/>
                    <a:pt x="25337" y="4123"/>
                  </a:cubicBezTo>
                  <a:lnTo>
                    <a:pt x="25337" y="4119"/>
                  </a:lnTo>
                  <a:lnTo>
                    <a:pt x="25352" y="4119"/>
                  </a:lnTo>
                  <a:cubicBezTo>
                    <a:pt x="25359" y="4110"/>
                    <a:pt x="25359" y="4099"/>
                    <a:pt x="25352" y="4090"/>
                  </a:cubicBezTo>
                  <a:lnTo>
                    <a:pt x="25293" y="4035"/>
                  </a:lnTo>
                  <a:cubicBezTo>
                    <a:pt x="25288" y="4031"/>
                    <a:pt x="25283" y="4029"/>
                    <a:pt x="25277" y="4029"/>
                  </a:cubicBezTo>
                  <a:close/>
                  <a:moveTo>
                    <a:pt x="4691" y="4139"/>
                  </a:moveTo>
                  <a:cubicBezTo>
                    <a:pt x="4686" y="4139"/>
                    <a:pt x="4681" y="4141"/>
                    <a:pt x="4678" y="4145"/>
                  </a:cubicBezTo>
                  <a:lnTo>
                    <a:pt x="4618" y="4202"/>
                  </a:lnTo>
                  <a:cubicBezTo>
                    <a:pt x="4610" y="4209"/>
                    <a:pt x="4610" y="4222"/>
                    <a:pt x="4618" y="4229"/>
                  </a:cubicBezTo>
                  <a:cubicBezTo>
                    <a:pt x="4621" y="4233"/>
                    <a:pt x="4627" y="4235"/>
                    <a:pt x="4632" y="4235"/>
                  </a:cubicBezTo>
                  <a:lnTo>
                    <a:pt x="4634" y="4231"/>
                  </a:lnTo>
                  <a:cubicBezTo>
                    <a:pt x="4638" y="4231"/>
                    <a:pt x="4643" y="4231"/>
                    <a:pt x="4647" y="4229"/>
                  </a:cubicBezTo>
                  <a:lnTo>
                    <a:pt x="4706" y="4174"/>
                  </a:lnTo>
                  <a:cubicBezTo>
                    <a:pt x="4713" y="4167"/>
                    <a:pt x="4713" y="4154"/>
                    <a:pt x="4706" y="4145"/>
                  </a:cubicBezTo>
                  <a:cubicBezTo>
                    <a:pt x="4702" y="4141"/>
                    <a:pt x="4696" y="4139"/>
                    <a:pt x="4691" y="4139"/>
                  </a:cubicBezTo>
                  <a:close/>
                  <a:moveTo>
                    <a:pt x="25396" y="4136"/>
                  </a:moveTo>
                  <a:cubicBezTo>
                    <a:pt x="25378" y="4136"/>
                    <a:pt x="25364" y="4160"/>
                    <a:pt x="25383" y="4174"/>
                  </a:cubicBezTo>
                  <a:lnTo>
                    <a:pt x="25442" y="4231"/>
                  </a:lnTo>
                  <a:cubicBezTo>
                    <a:pt x="25447" y="4233"/>
                    <a:pt x="25451" y="4235"/>
                    <a:pt x="25455" y="4235"/>
                  </a:cubicBezTo>
                  <a:lnTo>
                    <a:pt x="25455" y="4231"/>
                  </a:lnTo>
                  <a:cubicBezTo>
                    <a:pt x="25460" y="4231"/>
                    <a:pt x="25466" y="4231"/>
                    <a:pt x="25471" y="4229"/>
                  </a:cubicBezTo>
                  <a:cubicBezTo>
                    <a:pt x="25477" y="4222"/>
                    <a:pt x="25477" y="4209"/>
                    <a:pt x="25471" y="4200"/>
                  </a:cubicBezTo>
                  <a:lnTo>
                    <a:pt x="25411" y="4143"/>
                  </a:lnTo>
                  <a:cubicBezTo>
                    <a:pt x="25407" y="4138"/>
                    <a:pt x="25401" y="4136"/>
                    <a:pt x="25396" y="4136"/>
                  </a:cubicBezTo>
                  <a:close/>
                  <a:moveTo>
                    <a:pt x="4574" y="4251"/>
                  </a:moveTo>
                  <a:cubicBezTo>
                    <a:pt x="4569" y="4251"/>
                    <a:pt x="4563" y="4253"/>
                    <a:pt x="4559" y="4257"/>
                  </a:cubicBezTo>
                  <a:lnTo>
                    <a:pt x="4502" y="4315"/>
                  </a:lnTo>
                  <a:cubicBezTo>
                    <a:pt x="4489" y="4328"/>
                    <a:pt x="4497" y="4350"/>
                    <a:pt x="4515" y="4350"/>
                  </a:cubicBezTo>
                  <a:lnTo>
                    <a:pt x="4515" y="4343"/>
                  </a:lnTo>
                  <a:cubicBezTo>
                    <a:pt x="4522" y="4343"/>
                    <a:pt x="4526" y="4343"/>
                    <a:pt x="4530" y="4339"/>
                  </a:cubicBezTo>
                  <a:lnTo>
                    <a:pt x="4590" y="4286"/>
                  </a:lnTo>
                  <a:cubicBezTo>
                    <a:pt x="4596" y="4277"/>
                    <a:pt x="4596" y="4264"/>
                    <a:pt x="4590" y="4257"/>
                  </a:cubicBezTo>
                  <a:cubicBezTo>
                    <a:pt x="4585" y="4253"/>
                    <a:pt x="4580" y="4251"/>
                    <a:pt x="4574" y="4251"/>
                  </a:cubicBezTo>
                  <a:close/>
                  <a:moveTo>
                    <a:pt x="25515" y="4252"/>
                  </a:moveTo>
                  <a:cubicBezTo>
                    <a:pt x="25510" y="4252"/>
                    <a:pt x="25505" y="4254"/>
                    <a:pt x="25502" y="4257"/>
                  </a:cubicBezTo>
                  <a:cubicBezTo>
                    <a:pt x="25493" y="4266"/>
                    <a:pt x="25493" y="4277"/>
                    <a:pt x="25502" y="4286"/>
                  </a:cubicBezTo>
                  <a:lnTo>
                    <a:pt x="25559" y="4343"/>
                  </a:lnTo>
                  <a:cubicBezTo>
                    <a:pt x="25563" y="4347"/>
                    <a:pt x="25568" y="4350"/>
                    <a:pt x="25574" y="4350"/>
                  </a:cubicBezTo>
                  <a:lnTo>
                    <a:pt x="25574" y="4345"/>
                  </a:lnTo>
                  <a:lnTo>
                    <a:pt x="25589" y="4345"/>
                  </a:lnTo>
                  <a:cubicBezTo>
                    <a:pt x="25596" y="4336"/>
                    <a:pt x="25596" y="4323"/>
                    <a:pt x="25589" y="4315"/>
                  </a:cubicBezTo>
                  <a:lnTo>
                    <a:pt x="25530" y="4257"/>
                  </a:lnTo>
                  <a:cubicBezTo>
                    <a:pt x="25526" y="4254"/>
                    <a:pt x="25520" y="4252"/>
                    <a:pt x="25515" y="4252"/>
                  </a:cubicBezTo>
                  <a:close/>
                  <a:moveTo>
                    <a:pt x="25632" y="4365"/>
                  </a:moveTo>
                  <a:cubicBezTo>
                    <a:pt x="25627" y="4365"/>
                    <a:pt x="25622" y="4367"/>
                    <a:pt x="25618" y="4372"/>
                  </a:cubicBezTo>
                  <a:cubicBezTo>
                    <a:pt x="25609" y="4378"/>
                    <a:pt x="25609" y="4391"/>
                    <a:pt x="25618" y="4400"/>
                  </a:cubicBezTo>
                  <a:lnTo>
                    <a:pt x="25675" y="4457"/>
                  </a:lnTo>
                  <a:cubicBezTo>
                    <a:pt x="25679" y="4461"/>
                    <a:pt x="25683" y="4464"/>
                    <a:pt x="25689" y="4464"/>
                  </a:cubicBezTo>
                  <a:lnTo>
                    <a:pt x="25689" y="4464"/>
                  </a:lnTo>
                  <a:cubicBezTo>
                    <a:pt x="25706" y="4463"/>
                    <a:pt x="25717" y="4442"/>
                    <a:pt x="25704" y="4429"/>
                  </a:cubicBezTo>
                  <a:lnTo>
                    <a:pt x="25647" y="4372"/>
                  </a:lnTo>
                  <a:cubicBezTo>
                    <a:pt x="25642" y="4367"/>
                    <a:pt x="25637" y="4365"/>
                    <a:pt x="25632" y="4365"/>
                  </a:cubicBezTo>
                  <a:close/>
                  <a:moveTo>
                    <a:pt x="4458" y="4365"/>
                  </a:moveTo>
                  <a:cubicBezTo>
                    <a:pt x="4452" y="4365"/>
                    <a:pt x="4447" y="4367"/>
                    <a:pt x="4443" y="4372"/>
                  </a:cubicBezTo>
                  <a:lnTo>
                    <a:pt x="4385" y="4429"/>
                  </a:lnTo>
                  <a:cubicBezTo>
                    <a:pt x="4377" y="4438"/>
                    <a:pt x="4377" y="4449"/>
                    <a:pt x="4385" y="4457"/>
                  </a:cubicBezTo>
                  <a:cubicBezTo>
                    <a:pt x="4390" y="4462"/>
                    <a:pt x="4394" y="4464"/>
                    <a:pt x="4399" y="4464"/>
                  </a:cubicBezTo>
                  <a:lnTo>
                    <a:pt x="4399" y="4460"/>
                  </a:lnTo>
                  <a:cubicBezTo>
                    <a:pt x="4405" y="4460"/>
                    <a:pt x="4410" y="4460"/>
                    <a:pt x="4414" y="4455"/>
                  </a:cubicBezTo>
                  <a:lnTo>
                    <a:pt x="4471" y="4398"/>
                  </a:lnTo>
                  <a:cubicBezTo>
                    <a:pt x="4480" y="4389"/>
                    <a:pt x="4480" y="4378"/>
                    <a:pt x="4471" y="4372"/>
                  </a:cubicBezTo>
                  <a:cubicBezTo>
                    <a:pt x="4468" y="4367"/>
                    <a:pt x="4463" y="4365"/>
                    <a:pt x="4458" y="4365"/>
                  </a:cubicBezTo>
                  <a:close/>
                  <a:moveTo>
                    <a:pt x="25689" y="4464"/>
                  </a:moveTo>
                  <a:cubicBezTo>
                    <a:pt x="25689" y="4464"/>
                    <a:pt x="25689" y="4464"/>
                    <a:pt x="25688" y="4464"/>
                  </a:cubicBezTo>
                  <a:lnTo>
                    <a:pt x="25691" y="4464"/>
                  </a:lnTo>
                  <a:cubicBezTo>
                    <a:pt x="25690" y="4464"/>
                    <a:pt x="25690" y="4464"/>
                    <a:pt x="25689" y="4464"/>
                  </a:cubicBezTo>
                  <a:close/>
                  <a:moveTo>
                    <a:pt x="4340" y="4479"/>
                  </a:moveTo>
                  <a:cubicBezTo>
                    <a:pt x="4335" y="4479"/>
                    <a:pt x="4331" y="4481"/>
                    <a:pt x="4328" y="4486"/>
                  </a:cubicBezTo>
                  <a:lnTo>
                    <a:pt x="4271" y="4545"/>
                  </a:lnTo>
                  <a:cubicBezTo>
                    <a:pt x="4262" y="4552"/>
                    <a:pt x="4262" y="4565"/>
                    <a:pt x="4271" y="4574"/>
                  </a:cubicBezTo>
                  <a:cubicBezTo>
                    <a:pt x="4275" y="4578"/>
                    <a:pt x="4280" y="4578"/>
                    <a:pt x="4284" y="4580"/>
                  </a:cubicBezTo>
                  <a:lnTo>
                    <a:pt x="4284" y="4576"/>
                  </a:lnTo>
                  <a:cubicBezTo>
                    <a:pt x="4285" y="4577"/>
                    <a:pt x="4287" y="4577"/>
                    <a:pt x="4288" y="4577"/>
                  </a:cubicBezTo>
                  <a:cubicBezTo>
                    <a:pt x="4292" y="4577"/>
                    <a:pt x="4296" y="4575"/>
                    <a:pt x="4300" y="4572"/>
                  </a:cubicBezTo>
                  <a:cubicBezTo>
                    <a:pt x="4319" y="4552"/>
                    <a:pt x="4339" y="4532"/>
                    <a:pt x="4357" y="4515"/>
                  </a:cubicBezTo>
                  <a:cubicBezTo>
                    <a:pt x="4374" y="4503"/>
                    <a:pt x="4355" y="4479"/>
                    <a:pt x="4340" y="4479"/>
                  </a:cubicBezTo>
                  <a:close/>
                  <a:moveTo>
                    <a:pt x="25749" y="4483"/>
                  </a:moveTo>
                  <a:cubicBezTo>
                    <a:pt x="25735" y="4483"/>
                    <a:pt x="25724" y="4499"/>
                    <a:pt x="25735" y="4515"/>
                  </a:cubicBezTo>
                  <a:lnTo>
                    <a:pt x="25792" y="4574"/>
                  </a:lnTo>
                  <a:cubicBezTo>
                    <a:pt x="25794" y="4578"/>
                    <a:pt x="25800" y="4580"/>
                    <a:pt x="25805" y="4580"/>
                  </a:cubicBezTo>
                  <a:cubicBezTo>
                    <a:pt x="25822" y="4580"/>
                    <a:pt x="25831" y="4558"/>
                    <a:pt x="25820" y="4545"/>
                  </a:cubicBezTo>
                  <a:lnTo>
                    <a:pt x="25763" y="4488"/>
                  </a:lnTo>
                  <a:cubicBezTo>
                    <a:pt x="25758" y="4485"/>
                    <a:pt x="25754" y="4483"/>
                    <a:pt x="25749" y="4483"/>
                  </a:cubicBezTo>
                  <a:close/>
                  <a:moveTo>
                    <a:pt x="4226" y="4601"/>
                  </a:moveTo>
                  <a:cubicBezTo>
                    <a:pt x="4222" y="4601"/>
                    <a:pt x="4218" y="4602"/>
                    <a:pt x="4214" y="4605"/>
                  </a:cubicBezTo>
                  <a:cubicBezTo>
                    <a:pt x="4194" y="4624"/>
                    <a:pt x="4177" y="4644"/>
                    <a:pt x="4157" y="4664"/>
                  </a:cubicBezTo>
                  <a:cubicBezTo>
                    <a:pt x="4150" y="4671"/>
                    <a:pt x="4150" y="4684"/>
                    <a:pt x="4157" y="4690"/>
                  </a:cubicBezTo>
                  <a:cubicBezTo>
                    <a:pt x="4161" y="4695"/>
                    <a:pt x="4166" y="4697"/>
                    <a:pt x="4172" y="4697"/>
                  </a:cubicBezTo>
                  <a:lnTo>
                    <a:pt x="4170" y="4695"/>
                  </a:lnTo>
                  <a:cubicBezTo>
                    <a:pt x="4177" y="4695"/>
                    <a:pt x="4183" y="4695"/>
                    <a:pt x="4188" y="4690"/>
                  </a:cubicBezTo>
                  <a:cubicBezTo>
                    <a:pt x="4205" y="4671"/>
                    <a:pt x="4225" y="4651"/>
                    <a:pt x="4245" y="4631"/>
                  </a:cubicBezTo>
                  <a:cubicBezTo>
                    <a:pt x="4253" y="4617"/>
                    <a:pt x="4240" y="4601"/>
                    <a:pt x="4226" y="4601"/>
                  </a:cubicBezTo>
                  <a:close/>
                  <a:moveTo>
                    <a:pt x="25866" y="4598"/>
                  </a:moveTo>
                  <a:cubicBezTo>
                    <a:pt x="25850" y="4598"/>
                    <a:pt x="25831" y="4621"/>
                    <a:pt x="25847" y="4631"/>
                  </a:cubicBezTo>
                  <a:lnTo>
                    <a:pt x="25904" y="4690"/>
                  </a:lnTo>
                  <a:cubicBezTo>
                    <a:pt x="25908" y="4695"/>
                    <a:pt x="25913" y="4697"/>
                    <a:pt x="25919" y="4697"/>
                  </a:cubicBezTo>
                  <a:lnTo>
                    <a:pt x="25919" y="4695"/>
                  </a:lnTo>
                  <a:cubicBezTo>
                    <a:pt x="25920" y="4695"/>
                    <a:pt x="25922" y="4696"/>
                    <a:pt x="25923" y="4696"/>
                  </a:cubicBezTo>
                  <a:cubicBezTo>
                    <a:pt x="25926" y="4696"/>
                    <a:pt x="25930" y="4694"/>
                    <a:pt x="25935" y="4693"/>
                  </a:cubicBezTo>
                  <a:cubicBezTo>
                    <a:pt x="25941" y="4684"/>
                    <a:pt x="25941" y="4671"/>
                    <a:pt x="25935" y="4664"/>
                  </a:cubicBezTo>
                  <a:lnTo>
                    <a:pt x="25877" y="4605"/>
                  </a:lnTo>
                  <a:cubicBezTo>
                    <a:pt x="25874" y="4600"/>
                    <a:pt x="25870" y="4598"/>
                    <a:pt x="25866" y="4598"/>
                  </a:cubicBezTo>
                  <a:close/>
                  <a:moveTo>
                    <a:pt x="4115" y="4717"/>
                  </a:moveTo>
                  <a:cubicBezTo>
                    <a:pt x="4110" y="4717"/>
                    <a:pt x="4105" y="4719"/>
                    <a:pt x="4102" y="4723"/>
                  </a:cubicBezTo>
                  <a:cubicBezTo>
                    <a:pt x="4082" y="4743"/>
                    <a:pt x="4064" y="4763"/>
                    <a:pt x="4045" y="4783"/>
                  </a:cubicBezTo>
                  <a:cubicBezTo>
                    <a:pt x="4038" y="4789"/>
                    <a:pt x="4038" y="4802"/>
                    <a:pt x="4045" y="4809"/>
                  </a:cubicBezTo>
                  <a:cubicBezTo>
                    <a:pt x="4049" y="4813"/>
                    <a:pt x="4054" y="4816"/>
                    <a:pt x="4060" y="4816"/>
                  </a:cubicBezTo>
                  <a:lnTo>
                    <a:pt x="4058" y="4813"/>
                  </a:lnTo>
                  <a:lnTo>
                    <a:pt x="4058" y="4813"/>
                  </a:lnTo>
                  <a:cubicBezTo>
                    <a:pt x="4060" y="4814"/>
                    <a:pt x="4062" y="4814"/>
                    <a:pt x="4064" y="4814"/>
                  </a:cubicBezTo>
                  <a:cubicBezTo>
                    <a:pt x="4068" y="4814"/>
                    <a:pt x="4072" y="4813"/>
                    <a:pt x="4075" y="4811"/>
                  </a:cubicBezTo>
                  <a:lnTo>
                    <a:pt x="4130" y="4752"/>
                  </a:lnTo>
                  <a:cubicBezTo>
                    <a:pt x="4139" y="4743"/>
                    <a:pt x="4139" y="4730"/>
                    <a:pt x="4130" y="4723"/>
                  </a:cubicBezTo>
                  <a:cubicBezTo>
                    <a:pt x="4126" y="4719"/>
                    <a:pt x="4121" y="4717"/>
                    <a:pt x="4115" y="4717"/>
                  </a:cubicBezTo>
                  <a:close/>
                  <a:moveTo>
                    <a:pt x="25978" y="4716"/>
                  </a:moveTo>
                  <a:cubicBezTo>
                    <a:pt x="25962" y="4716"/>
                    <a:pt x="25949" y="4734"/>
                    <a:pt x="25961" y="4750"/>
                  </a:cubicBezTo>
                  <a:lnTo>
                    <a:pt x="26016" y="4809"/>
                  </a:lnTo>
                  <a:cubicBezTo>
                    <a:pt x="26020" y="4813"/>
                    <a:pt x="26025" y="4816"/>
                    <a:pt x="26031" y="4816"/>
                  </a:cubicBezTo>
                  <a:lnTo>
                    <a:pt x="26031" y="4813"/>
                  </a:lnTo>
                  <a:cubicBezTo>
                    <a:pt x="26036" y="4813"/>
                    <a:pt x="26042" y="4813"/>
                    <a:pt x="26047" y="4809"/>
                  </a:cubicBezTo>
                  <a:cubicBezTo>
                    <a:pt x="26053" y="4800"/>
                    <a:pt x="26053" y="4789"/>
                    <a:pt x="26047" y="4783"/>
                  </a:cubicBezTo>
                  <a:cubicBezTo>
                    <a:pt x="26029" y="4761"/>
                    <a:pt x="26009" y="4741"/>
                    <a:pt x="25992" y="4721"/>
                  </a:cubicBezTo>
                  <a:cubicBezTo>
                    <a:pt x="25987" y="4718"/>
                    <a:pt x="25983" y="4716"/>
                    <a:pt x="25978" y="4716"/>
                  </a:cubicBezTo>
                  <a:close/>
                  <a:moveTo>
                    <a:pt x="4003" y="4835"/>
                  </a:moveTo>
                  <a:cubicBezTo>
                    <a:pt x="3997" y="4835"/>
                    <a:pt x="3992" y="4836"/>
                    <a:pt x="3988" y="4840"/>
                  </a:cubicBezTo>
                  <a:cubicBezTo>
                    <a:pt x="3970" y="4860"/>
                    <a:pt x="3952" y="4882"/>
                    <a:pt x="3933" y="4901"/>
                  </a:cubicBezTo>
                  <a:cubicBezTo>
                    <a:pt x="3922" y="4914"/>
                    <a:pt x="3930" y="4934"/>
                    <a:pt x="3948" y="4934"/>
                  </a:cubicBezTo>
                  <a:cubicBezTo>
                    <a:pt x="3952" y="4934"/>
                    <a:pt x="3959" y="4932"/>
                    <a:pt x="3961" y="4928"/>
                  </a:cubicBezTo>
                  <a:lnTo>
                    <a:pt x="4016" y="4868"/>
                  </a:lnTo>
                  <a:cubicBezTo>
                    <a:pt x="4025" y="4860"/>
                    <a:pt x="4025" y="4849"/>
                    <a:pt x="4016" y="4840"/>
                  </a:cubicBezTo>
                  <a:cubicBezTo>
                    <a:pt x="4013" y="4836"/>
                    <a:pt x="4008" y="4835"/>
                    <a:pt x="4003" y="4835"/>
                  </a:cubicBezTo>
                  <a:close/>
                  <a:moveTo>
                    <a:pt x="26088" y="4833"/>
                  </a:moveTo>
                  <a:cubicBezTo>
                    <a:pt x="26072" y="4833"/>
                    <a:pt x="26058" y="4853"/>
                    <a:pt x="26073" y="4868"/>
                  </a:cubicBezTo>
                  <a:lnTo>
                    <a:pt x="26128" y="4928"/>
                  </a:lnTo>
                  <a:cubicBezTo>
                    <a:pt x="26130" y="4932"/>
                    <a:pt x="26137" y="4934"/>
                    <a:pt x="26143" y="4934"/>
                  </a:cubicBezTo>
                  <a:lnTo>
                    <a:pt x="26141" y="4936"/>
                  </a:lnTo>
                  <a:cubicBezTo>
                    <a:pt x="26159" y="4934"/>
                    <a:pt x="26170" y="4914"/>
                    <a:pt x="26157" y="4901"/>
                  </a:cubicBezTo>
                  <a:cubicBezTo>
                    <a:pt x="26139" y="4882"/>
                    <a:pt x="26121" y="4862"/>
                    <a:pt x="26102" y="4840"/>
                  </a:cubicBezTo>
                  <a:cubicBezTo>
                    <a:pt x="26097" y="4835"/>
                    <a:pt x="26092" y="4833"/>
                    <a:pt x="26088" y="4833"/>
                  </a:cubicBezTo>
                  <a:close/>
                  <a:moveTo>
                    <a:pt x="3892" y="4954"/>
                  </a:moveTo>
                  <a:cubicBezTo>
                    <a:pt x="3887" y="4954"/>
                    <a:pt x="3882" y="4956"/>
                    <a:pt x="3878" y="4961"/>
                  </a:cubicBezTo>
                  <a:lnTo>
                    <a:pt x="3823" y="5022"/>
                  </a:lnTo>
                  <a:cubicBezTo>
                    <a:pt x="3816" y="5031"/>
                    <a:pt x="3816" y="5044"/>
                    <a:pt x="3825" y="5051"/>
                  </a:cubicBezTo>
                  <a:cubicBezTo>
                    <a:pt x="3829" y="5055"/>
                    <a:pt x="3834" y="5055"/>
                    <a:pt x="3838" y="5055"/>
                  </a:cubicBezTo>
                  <a:cubicBezTo>
                    <a:pt x="3843" y="5055"/>
                    <a:pt x="3849" y="5053"/>
                    <a:pt x="3854" y="5049"/>
                  </a:cubicBezTo>
                  <a:lnTo>
                    <a:pt x="3908" y="4989"/>
                  </a:lnTo>
                  <a:cubicBezTo>
                    <a:pt x="3922" y="4973"/>
                    <a:pt x="3908" y="4954"/>
                    <a:pt x="3892" y="4954"/>
                  </a:cubicBezTo>
                  <a:close/>
                  <a:moveTo>
                    <a:pt x="26196" y="4952"/>
                  </a:moveTo>
                  <a:cubicBezTo>
                    <a:pt x="26180" y="4952"/>
                    <a:pt x="26165" y="4973"/>
                    <a:pt x="26183" y="4989"/>
                  </a:cubicBezTo>
                  <a:lnTo>
                    <a:pt x="26238" y="5049"/>
                  </a:lnTo>
                  <a:cubicBezTo>
                    <a:pt x="26240" y="5053"/>
                    <a:pt x="26247" y="5055"/>
                    <a:pt x="26251" y="5055"/>
                  </a:cubicBezTo>
                  <a:cubicBezTo>
                    <a:pt x="26255" y="5055"/>
                    <a:pt x="26262" y="5053"/>
                    <a:pt x="26266" y="5051"/>
                  </a:cubicBezTo>
                  <a:cubicBezTo>
                    <a:pt x="26273" y="5044"/>
                    <a:pt x="26275" y="5031"/>
                    <a:pt x="26266" y="5022"/>
                  </a:cubicBezTo>
                  <a:cubicBezTo>
                    <a:pt x="26249" y="5002"/>
                    <a:pt x="26231" y="4980"/>
                    <a:pt x="26211" y="4961"/>
                  </a:cubicBezTo>
                  <a:cubicBezTo>
                    <a:pt x="26207" y="4954"/>
                    <a:pt x="26201" y="4952"/>
                    <a:pt x="26196" y="4952"/>
                  </a:cubicBezTo>
                  <a:close/>
                  <a:moveTo>
                    <a:pt x="3785" y="5077"/>
                  </a:moveTo>
                  <a:cubicBezTo>
                    <a:pt x="3779" y="5077"/>
                    <a:pt x="3774" y="5079"/>
                    <a:pt x="3770" y="5084"/>
                  </a:cubicBezTo>
                  <a:cubicBezTo>
                    <a:pt x="3750" y="5106"/>
                    <a:pt x="3733" y="5125"/>
                    <a:pt x="3715" y="5145"/>
                  </a:cubicBezTo>
                  <a:cubicBezTo>
                    <a:pt x="3708" y="5154"/>
                    <a:pt x="3708" y="5165"/>
                    <a:pt x="3717" y="5174"/>
                  </a:cubicBezTo>
                  <a:cubicBezTo>
                    <a:pt x="3719" y="5176"/>
                    <a:pt x="3723" y="5178"/>
                    <a:pt x="3729" y="5178"/>
                  </a:cubicBezTo>
                  <a:lnTo>
                    <a:pt x="3729" y="5178"/>
                  </a:lnTo>
                  <a:cubicBezTo>
                    <a:pt x="3736" y="5178"/>
                    <a:pt x="3742" y="5176"/>
                    <a:pt x="3746" y="5172"/>
                  </a:cubicBezTo>
                  <a:lnTo>
                    <a:pt x="3801" y="5110"/>
                  </a:lnTo>
                  <a:cubicBezTo>
                    <a:pt x="3807" y="5101"/>
                    <a:pt x="3805" y="5090"/>
                    <a:pt x="3799" y="5082"/>
                  </a:cubicBezTo>
                  <a:cubicBezTo>
                    <a:pt x="3794" y="5078"/>
                    <a:pt x="3789" y="5077"/>
                    <a:pt x="3785" y="5077"/>
                  </a:cubicBezTo>
                  <a:close/>
                  <a:moveTo>
                    <a:pt x="3729" y="5178"/>
                  </a:moveTo>
                  <a:cubicBezTo>
                    <a:pt x="3729" y="5178"/>
                    <a:pt x="3729" y="5178"/>
                    <a:pt x="3728" y="5178"/>
                  </a:cubicBezTo>
                  <a:lnTo>
                    <a:pt x="3730" y="5178"/>
                  </a:lnTo>
                  <a:cubicBezTo>
                    <a:pt x="3730" y="5178"/>
                    <a:pt x="3730" y="5178"/>
                    <a:pt x="3729" y="5178"/>
                  </a:cubicBezTo>
                  <a:close/>
                  <a:moveTo>
                    <a:pt x="26306" y="5075"/>
                  </a:moveTo>
                  <a:cubicBezTo>
                    <a:pt x="26290" y="5075"/>
                    <a:pt x="26275" y="5095"/>
                    <a:pt x="26291" y="5110"/>
                  </a:cubicBezTo>
                  <a:cubicBezTo>
                    <a:pt x="26308" y="5130"/>
                    <a:pt x="26328" y="5152"/>
                    <a:pt x="26346" y="5172"/>
                  </a:cubicBezTo>
                  <a:cubicBezTo>
                    <a:pt x="26350" y="5176"/>
                    <a:pt x="26354" y="5178"/>
                    <a:pt x="26361" y="5178"/>
                  </a:cubicBezTo>
                  <a:cubicBezTo>
                    <a:pt x="26378" y="5178"/>
                    <a:pt x="26387" y="5156"/>
                    <a:pt x="26376" y="5143"/>
                  </a:cubicBezTo>
                  <a:cubicBezTo>
                    <a:pt x="26357" y="5123"/>
                    <a:pt x="26339" y="5104"/>
                    <a:pt x="26321" y="5082"/>
                  </a:cubicBezTo>
                  <a:cubicBezTo>
                    <a:pt x="26317" y="5077"/>
                    <a:pt x="26311" y="5075"/>
                    <a:pt x="26306" y="5075"/>
                  </a:cubicBezTo>
                  <a:close/>
                  <a:moveTo>
                    <a:pt x="3676" y="5199"/>
                  </a:moveTo>
                  <a:cubicBezTo>
                    <a:pt x="3671" y="5199"/>
                    <a:pt x="3665" y="5202"/>
                    <a:pt x="3660" y="5207"/>
                  </a:cubicBezTo>
                  <a:lnTo>
                    <a:pt x="3607" y="5268"/>
                  </a:lnTo>
                  <a:cubicBezTo>
                    <a:pt x="3601" y="5277"/>
                    <a:pt x="3601" y="5290"/>
                    <a:pt x="3610" y="5297"/>
                  </a:cubicBezTo>
                  <a:cubicBezTo>
                    <a:pt x="3614" y="5299"/>
                    <a:pt x="3618" y="5301"/>
                    <a:pt x="3623" y="5301"/>
                  </a:cubicBezTo>
                  <a:cubicBezTo>
                    <a:pt x="3629" y="5301"/>
                    <a:pt x="3634" y="5299"/>
                    <a:pt x="3638" y="5293"/>
                  </a:cubicBezTo>
                  <a:lnTo>
                    <a:pt x="3691" y="5231"/>
                  </a:lnTo>
                  <a:cubicBezTo>
                    <a:pt x="3697" y="5222"/>
                    <a:pt x="3697" y="5211"/>
                    <a:pt x="3689" y="5205"/>
                  </a:cubicBezTo>
                  <a:cubicBezTo>
                    <a:pt x="3685" y="5201"/>
                    <a:pt x="3681" y="5199"/>
                    <a:pt x="3676" y="5199"/>
                  </a:cubicBezTo>
                  <a:close/>
                  <a:moveTo>
                    <a:pt x="26412" y="5201"/>
                  </a:moveTo>
                  <a:cubicBezTo>
                    <a:pt x="26408" y="5201"/>
                    <a:pt x="26404" y="5202"/>
                    <a:pt x="26400" y="5205"/>
                  </a:cubicBezTo>
                  <a:cubicBezTo>
                    <a:pt x="26394" y="5213"/>
                    <a:pt x="26392" y="5224"/>
                    <a:pt x="26398" y="5233"/>
                  </a:cubicBezTo>
                  <a:lnTo>
                    <a:pt x="26451" y="5295"/>
                  </a:lnTo>
                  <a:cubicBezTo>
                    <a:pt x="26455" y="5299"/>
                    <a:pt x="26462" y="5301"/>
                    <a:pt x="26466" y="5301"/>
                  </a:cubicBezTo>
                  <a:cubicBezTo>
                    <a:pt x="26471" y="5301"/>
                    <a:pt x="26475" y="5301"/>
                    <a:pt x="26480" y="5299"/>
                  </a:cubicBezTo>
                  <a:cubicBezTo>
                    <a:pt x="26488" y="5290"/>
                    <a:pt x="26491" y="5277"/>
                    <a:pt x="26484" y="5271"/>
                  </a:cubicBezTo>
                  <a:lnTo>
                    <a:pt x="26429" y="5207"/>
                  </a:lnTo>
                  <a:cubicBezTo>
                    <a:pt x="26424" y="5203"/>
                    <a:pt x="26418" y="5201"/>
                    <a:pt x="26412" y="5201"/>
                  </a:cubicBezTo>
                  <a:close/>
                  <a:moveTo>
                    <a:pt x="26520" y="5325"/>
                  </a:moveTo>
                  <a:cubicBezTo>
                    <a:pt x="26516" y="5325"/>
                    <a:pt x="26511" y="5327"/>
                    <a:pt x="26508" y="5330"/>
                  </a:cubicBezTo>
                  <a:cubicBezTo>
                    <a:pt x="26499" y="5336"/>
                    <a:pt x="26497" y="5350"/>
                    <a:pt x="26504" y="5356"/>
                  </a:cubicBezTo>
                  <a:lnTo>
                    <a:pt x="26557" y="5420"/>
                  </a:lnTo>
                  <a:cubicBezTo>
                    <a:pt x="26561" y="5424"/>
                    <a:pt x="26567" y="5426"/>
                    <a:pt x="26573" y="5427"/>
                  </a:cubicBezTo>
                  <a:lnTo>
                    <a:pt x="26573" y="5427"/>
                  </a:lnTo>
                  <a:cubicBezTo>
                    <a:pt x="26577" y="5426"/>
                    <a:pt x="26581" y="5424"/>
                    <a:pt x="26585" y="5422"/>
                  </a:cubicBezTo>
                  <a:cubicBezTo>
                    <a:pt x="26592" y="5416"/>
                    <a:pt x="26594" y="5402"/>
                    <a:pt x="26587" y="5396"/>
                  </a:cubicBezTo>
                  <a:lnTo>
                    <a:pt x="26535" y="5332"/>
                  </a:lnTo>
                  <a:cubicBezTo>
                    <a:pt x="26531" y="5327"/>
                    <a:pt x="26526" y="5325"/>
                    <a:pt x="26520" y="5325"/>
                  </a:cubicBezTo>
                  <a:close/>
                  <a:moveTo>
                    <a:pt x="3570" y="5324"/>
                  </a:moveTo>
                  <a:cubicBezTo>
                    <a:pt x="3564" y="5324"/>
                    <a:pt x="3559" y="5326"/>
                    <a:pt x="3555" y="5332"/>
                  </a:cubicBezTo>
                  <a:lnTo>
                    <a:pt x="3502" y="5396"/>
                  </a:lnTo>
                  <a:cubicBezTo>
                    <a:pt x="3495" y="5402"/>
                    <a:pt x="3495" y="5416"/>
                    <a:pt x="3504" y="5422"/>
                  </a:cubicBezTo>
                  <a:cubicBezTo>
                    <a:pt x="3508" y="5424"/>
                    <a:pt x="3513" y="5427"/>
                    <a:pt x="3517" y="5427"/>
                  </a:cubicBezTo>
                  <a:cubicBezTo>
                    <a:pt x="3522" y="5427"/>
                    <a:pt x="3528" y="5427"/>
                    <a:pt x="3533" y="5422"/>
                  </a:cubicBezTo>
                  <a:lnTo>
                    <a:pt x="3585" y="5358"/>
                  </a:lnTo>
                  <a:cubicBezTo>
                    <a:pt x="3598" y="5344"/>
                    <a:pt x="3585" y="5324"/>
                    <a:pt x="3570" y="5324"/>
                  </a:cubicBezTo>
                  <a:close/>
                  <a:moveTo>
                    <a:pt x="26573" y="5427"/>
                  </a:moveTo>
                  <a:lnTo>
                    <a:pt x="26573" y="5427"/>
                  </a:lnTo>
                  <a:cubicBezTo>
                    <a:pt x="26572" y="5427"/>
                    <a:pt x="26572" y="5427"/>
                    <a:pt x="26572" y="5427"/>
                  </a:cubicBezTo>
                  <a:lnTo>
                    <a:pt x="26574" y="5427"/>
                  </a:lnTo>
                  <a:cubicBezTo>
                    <a:pt x="26574" y="5427"/>
                    <a:pt x="26573" y="5427"/>
                    <a:pt x="26573" y="5427"/>
                  </a:cubicBezTo>
                  <a:close/>
                  <a:moveTo>
                    <a:pt x="3464" y="5449"/>
                  </a:moveTo>
                  <a:cubicBezTo>
                    <a:pt x="3459" y="5449"/>
                    <a:pt x="3454" y="5452"/>
                    <a:pt x="3449" y="5457"/>
                  </a:cubicBezTo>
                  <a:lnTo>
                    <a:pt x="3396" y="5521"/>
                  </a:lnTo>
                  <a:cubicBezTo>
                    <a:pt x="3390" y="5530"/>
                    <a:pt x="3392" y="5541"/>
                    <a:pt x="3399" y="5547"/>
                  </a:cubicBezTo>
                  <a:cubicBezTo>
                    <a:pt x="3403" y="5552"/>
                    <a:pt x="3407" y="5552"/>
                    <a:pt x="3412" y="5554"/>
                  </a:cubicBezTo>
                  <a:cubicBezTo>
                    <a:pt x="3418" y="5554"/>
                    <a:pt x="3423" y="5552"/>
                    <a:pt x="3429" y="5547"/>
                  </a:cubicBezTo>
                  <a:lnTo>
                    <a:pt x="3480" y="5486"/>
                  </a:lnTo>
                  <a:cubicBezTo>
                    <a:pt x="3495" y="5470"/>
                    <a:pt x="3480" y="5449"/>
                    <a:pt x="3464" y="5449"/>
                  </a:cubicBezTo>
                  <a:close/>
                  <a:moveTo>
                    <a:pt x="26625" y="5447"/>
                  </a:moveTo>
                  <a:cubicBezTo>
                    <a:pt x="26610" y="5447"/>
                    <a:pt x="26596" y="5467"/>
                    <a:pt x="26609" y="5482"/>
                  </a:cubicBezTo>
                  <a:lnTo>
                    <a:pt x="26662" y="5545"/>
                  </a:lnTo>
                  <a:cubicBezTo>
                    <a:pt x="26664" y="5550"/>
                    <a:pt x="26671" y="5554"/>
                    <a:pt x="26677" y="5554"/>
                  </a:cubicBezTo>
                  <a:lnTo>
                    <a:pt x="26675" y="5552"/>
                  </a:lnTo>
                  <a:cubicBezTo>
                    <a:pt x="26682" y="5552"/>
                    <a:pt x="26686" y="5550"/>
                    <a:pt x="26691" y="5545"/>
                  </a:cubicBezTo>
                  <a:cubicBezTo>
                    <a:pt x="26697" y="5539"/>
                    <a:pt x="26699" y="5528"/>
                    <a:pt x="26693" y="5519"/>
                  </a:cubicBezTo>
                  <a:lnTo>
                    <a:pt x="26640" y="5455"/>
                  </a:lnTo>
                  <a:cubicBezTo>
                    <a:pt x="26636" y="5450"/>
                    <a:pt x="26630" y="5447"/>
                    <a:pt x="26625" y="5447"/>
                  </a:cubicBezTo>
                  <a:close/>
                  <a:moveTo>
                    <a:pt x="3361" y="5577"/>
                  </a:moveTo>
                  <a:cubicBezTo>
                    <a:pt x="3355" y="5577"/>
                    <a:pt x="3350" y="5579"/>
                    <a:pt x="3346" y="5585"/>
                  </a:cubicBezTo>
                  <a:lnTo>
                    <a:pt x="3293" y="5649"/>
                  </a:lnTo>
                  <a:cubicBezTo>
                    <a:pt x="3286" y="5657"/>
                    <a:pt x="3289" y="5668"/>
                    <a:pt x="3297" y="5675"/>
                  </a:cubicBezTo>
                  <a:cubicBezTo>
                    <a:pt x="3300" y="5679"/>
                    <a:pt x="3304" y="5679"/>
                    <a:pt x="3308" y="5679"/>
                  </a:cubicBezTo>
                  <a:cubicBezTo>
                    <a:pt x="3310" y="5680"/>
                    <a:pt x="3312" y="5680"/>
                    <a:pt x="3313" y="5680"/>
                  </a:cubicBezTo>
                  <a:cubicBezTo>
                    <a:pt x="3318" y="5680"/>
                    <a:pt x="3323" y="5678"/>
                    <a:pt x="3326" y="5673"/>
                  </a:cubicBezTo>
                  <a:lnTo>
                    <a:pt x="3377" y="5609"/>
                  </a:lnTo>
                  <a:cubicBezTo>
                    <a:pt x="3389" y="5595"/>
                    <a:pt x="3375" y="5577"/>
                    <a:pt x="3361" y="5577"/>
                  </a:cubicBezTo>
                  <a:close/>
                  <a:moveTo>
                    <a:pt x="26728" y="5578"/>
                  </a:moveTo>
                  <a:cubicBezTo>
                    <a:pt x="26724" y="5578"/>
                    <a:pt x="26720" y="5579"/>
                    <a:pt x="26717" y="5580"/>
                  </a:cubicBezTo>
                  <a:cubicBezTo>
                    <a:pt x="26708" y="5587"/>
                    <a:pt x="26706" y="5600"/>
                    <a:pt x="26713" y="5609"/>
                  </a:cubicBezTo>
                  <a:lnTo>
                    <a:pt x="26765" y="5673"/>
                  </a:lnTo>
                  <a:cubicBezTo>
                    <a:pt x="26767" y="5677"/>
                    <a:pt x="26774" y="5679"/>
                    <a:pt x="26781" y="5679"/>
                  </a:cubicBezTo>
                  <a:lnTo>
                    <a:pt x="26778" y="5682"/>
                  </a:lnTo>
                  <a:cubicBezTo>
                    <a:pt x="26796" y="5682"/>
                    <a:pt x="26805" y="5662"/>
                    <a:pt x="26794" y="5649"/>
                  </a:cubicBezTo>
                  <a:lnTo>
                    <a:pt x="26743" y="5585"/>
                  </a:lnTo>
                  <a:cubicBezTo>
                    <a:pt x="26739" y="5580"/>
                    <a:pt x="26733" y="5578"/>
                    <a:pt x="26728" y="5578"/>
                  </a:cubicBezTo>
                  <a:close/>
                  <a:moveTo>
                    <a:pt x="3258" y="5702"/>
                  </a:moveTo>
                  <a:cubicBezTo>
                    <a:pt x="3252" y="5702"/>
                    <a:pt x="3246" y="5705"/>
                    <a:pt x="3243" y="5710"/>
                  </a:cubicBezTo>
                  <a:cubicBezTo>
                    <a:pt x="3225" y="5732"/>
                    <a:pt x="3207" y="5754"/>
                    <a:pt x="3192" y="5776"/>
                  </a:cubicBezTo>
                  <a:cubicBezTo>
                    <a:pt x="3181" y="5789"/>
                    <a:pt x="3190" y="5809"/>
                    <a:pt x="3207" y="5809"/>
                  </a:cubicBezTo>
                  <a:cubicBezTo>
                    <a:pt x="3214" y="5807"/>
                    <a:pt x="3218" y="5805"/>
                    <a:pt x="3223" y="5800"/>
                  </a:cubicBezTo>
                  <a:cubicBezTo>
                    <a:pt x="3240" y="5778"/>
                    <a:pt x="3256" y="5756"/>
                    <a:pt x="3273" y="5734"/>
                  </a:cubicBezTo>
                  <a:cubicBezTo>
                    <a:pt x="3280" y="5725"/>
                    <a:pt x="3278" y="5714"/>
                    <a:pt x="3271" y="5708"/>
                  </a:cubicBezTo>
                  <a:cubicBezTo>
                    <a:pt x="3267" y="5704"/>
                    <a:pt x="3263" y="5702"/>
                    <a:pt x="3258" y="5702"/>
                  </a:cubicBezTo>
                  <a:close/>
                  <a:moveTo>
                    <a:pt x="26829" y="5704"/>
                  </a:moveTo>
                  <a:cubicBezTo>
                    <a:pt x="26825" y="5704"/>
                    <a:pt x="26822" y="5705"/>
                    <a:pt x="26818" y="5708"/>
                  </a:cubicBezTo>
                  <a:cubicBezTo>
                    <a:pt x="26809" y="5714"/>
                    <a:pt x="26807" y="5728"/>
                    <a:pt x="26814" y="5736"/>
                  </a:cubicBezTo>
                  <a:lnTo>
                    <a:pt x="26864" y="5800"/>
                  </a:lnTo>
                  <a:cubicBezTo>
                    <a:pt x="26869" y="5805"/>
                    <a:pt x="26875" y="5809"/>
                    <a:pt x="26882" y="5809"/>
                  </a:cubicBezTo>
                  <a:cubicBezTo>
                    <a:pt x="26884" y="5807"/>
                    <a:pt x="26888" y="5807"/>
                    <a:pt x="26893" y="5802"/>
                  </a:cubicBezTo>
                  <a:cubicBezTo>
                    <a:pt x="26899" y="5796"/>
                    <a:pt x="26902" y="5785"/>
                    <a:pt x="26895" y="5776"/>
                  </a:cubicBezTo>
                  <a:lnTo>
                    <a:pt x="26844" y="5712"/>
                  </a:lnTo>
                  <a:cubicBezTo>
                    <a:pt x="26840" y="5707"/>
                    <a:pt x="26835" y="5704"/>
                    <a:pt x="26829" y="5704"/>
                  </a:cubicBezTo>
                  <a:close/>
                  <a:moveTo>
                    <a:pt x="3157" y="5834"/>
                  </a:moveTo>
                  <a:cubicBezTo>
                    <a:pt x="3151" y="5834"/>
                    <a:pt x="3144" y="5837"/>
                    <a:pt x="3139" y="5844"/>
                  </a:cubicBezTo>
                  <a:lnTo>
                    <a:pt x="3091" y="5908"/>
                  </a:lnTo>
                  <a:cubicBezTo>
                    <a:pt x="3084" y="5917"/>
                    <a:pt x="3086" y="5930"/>
                    <a:pt x="3093" y="5936"/>
                  </a:cubicBezTo>
                  <a:cubicBezTo>
                    <a:pt x="3097" y="5939"/>
                    <a:pt x="3102" y="5941"/>
                    <a:pt x="3106" y="5941"/>
                  </a:cubicBezTo>
                  <a:lnTo>
                    <a:pt x="3106" y="5939"/>
                  </a:lnTo>
                  <a:cubicBezTo>
                    <a:pt x="3113" y="5939"/>
                    <a:pt x="3117" y="5936"/>
                    <a:pt x="3122" y="5934"/>
                  </a:cubicBezTo>
                  <a:cubicBezTo>
                    <a:pt x="3139" y="5912"/>
                    <a:pt x="3155" y="5890"/>
                    <a:pt x="3172" y="5868"/>
                  </a:cubicBezTo>
                  <a:cubicBezTo>
                    <a:pt x="3186" y="5853"/>
                    <a:pt x="3172" y="5834"/>
                    <a:pt x="3157" y="5834"/>
                  </a:cubicBezTo>
                  <a:close/>
                  <a:moveTo>
                    <a:pt x="26930" y="5833"/>
                  </a:moveTo>
                  <a:cubicBezTo>
                    <a:pt x="26914" y="5833"/>
                    <a:pt x="26898" y="5852"/>
                    <a:pt x="26913" y="5868"/>
                  </a:cubicBezTo>
                  <a:lnTo>
                    <a:pt x="26963" y="5932"/>
                  </a:lnTo>
                  <a:cubicBezTo>
                    <a:pt x="26967" y="5936"/>
                    <a:pt x="26972" y="5941"/>
                    <a:pt x="26978" y="5941"/>
                  </a:cubicBezTo>
                  <a:lnTo>
                    <a:pt x="26981" y="5936"/>
                  </a:lnTo>
                  <a:cubicBezTo>
                    <a:pt x="26985" y="5936"/>
                    <a:pt x="26989" y="5936"/>
                    <a:pt x="26992" y="5934"/>
                  </a:cubicBezTo>
                  <a:cubicBezTo>
                    <a:pt x="27000" y="5928"/>
                    <a:pt x="27003" y="5917"/>
                    <a:pt x="26996" y="5908"/>
                  </a:cubicBezTo>
                  <a:lnTo>
                    <a:pt x="26946" y="5842"/>
                  </a:lnTo>
                  <a:cubicBezTo>
                    <a:pt x="26941" y="5835"/>
                    <a:pt x="26936" y="5833"/>
                    <a:pt x="26930" y="5833"/>
                  </a:cubicBezTo>
                  <a:close/>
                  <a:moveTo>
                    <a:pt x="3057" y="5961"/>
                  </a:moveTo>
                  <a:cubicBezTo>
                    <a:pt x="3051" y="5961"/>
                    <a:pt x="3045" y="5964"/>
                    <a:pt x="3040" y="5972"/>
                  </a:cubicBezTo>
                  <a:cubicBezTo>
                    <a:pt x="3023" y="5994"/>
                    <a:pt x="3007" y="6016"/>
                    <a:pt x="2992" y="6038"/>
                  </a:cubicBezTo>
                  <a:cubicBezTo>
                    <a:pt x="2981" y="6051"/>
                    <a:pt x="2990" y="6068"/>
                    <a:pt x="3007" y="6068"/>
                  </a:cubicBezTo>
                  <a:cubicBezTo>
                    <a:pt x="3014" y="6068"/>
                    <a:pt x="3021" y="6066"/>
                    <a:pt x="3023" y="6062"/>
                  </a:cubicBezTo>
                  <a:cubicBezTo>
                    <a:pt x="3040" y="6040"/>
                    <a:pt x="3056" y="6018"/>
                    <a:pt x="3073" y="5996"/>
                  </a:cubicBezTo>
                  <a:cubicBezTo>
                    <a:pt x="3087" y="5980"/>
                    <a:pt x="3072" y="5961"/>
                    <a:pt x="3057" y="5961"/>
                  </a:cubicBezTo>
                  <a:close/>
                  <a:moveTo>
                    <a:pt x="27030" y="5963"/>
                  </a:moveTo>
                  <a:cubicBezTo>
                    <a:pt x="27015" y="5963"/>
                    <a:pt x="27003" y="5980"/>
                    <a:pt x="27014" y="5996"/>
                  </a:cubicBezTo>
                  <a:lnTo>
                    <a:pt x="27062" y="6062"/>
                  </a:lnTo>
                  <a:cubicBezTo>
                    <a:pt x="27066" y="6066"/>
                    <a:pt x="27073" y="6068"/>
                    <a:pt x="27080" y="6068"/>
                  </a:cubicBezTo>
                  <a:cubicBezTo>
                    <a:pt x="27084" y="6068"/>
                    <a:pt x="27088" y="6066"/>
                    <a:pt x="27091" y="6064"/>
                  </a:cubicBezTo>
                  <a:cubicBezTo>
                    <a:pt x="27099" y="6057"/>
                    <a:pt x="27102" y="6046"/>
                    <a:pt x="27095" y="6038"/>
                  </a:cubicBezTo>
                  <a:lnTo>
                    <a:pt x="27047" y="5972"/>
                  </a:lnTo>
                  <a:cubicBezTo>
                    <a:pt x="27042" y="5965"/>
                    <a:pt x="27036" y="5963"/>
                    <a:pt x="27030" y="5963"/>
                  </a:cubicBezTo>
                  <a:close/>
                  <a:moveTo>
                    <a:pt x="2959" y="6095"/>
                  </a:moveTo>
                  <a:cubicBezTo>
                    <a:pt x="2953" y="6095"/>
                    <a:pt x="2946" y="6097"/>
                    <a:pt x="2941" y="6101"/>
                  </a:cubicBezTo>
                  <a:lnTo>
                    <a:pt x="2893" y="6169"/>
                  </a:lnTo>
                  <a:cubicBezTo>
                    <a:pt x="2882" y="6183"/>
                    <a:pt x="2893" y="6200"/>
                    <a:pt x="2911" y="6200"/>
                  </a:cubicBezTo>
                  <a:cubicBezTo>
                    <a:pt x="2915" y="6200"/>
                    <a:pt x="2922" y="6196"/>
                    <a:pt x="2926" y="6191"/>
                  </a:cubicBezTo>
                  <a:lnTo>
                    <a:pt x="2974" y="6125"/>
                  </a:lnTo>
                  <a:cubicBezTo>
                    <a:pt x="2979" y="6117"/>
                    <a:pt x="2979" y="6103"/>
                    <a:pt x="2970" y="6097"/>
                  </a:cubicBezTo>
                  <a:cubicBezTo>
                    <a:pt x="2967" y="6095"/>
                    <a:pt x="2963" y="6095"/>
                    <a:pt x="2959" y="6095"/>
                  </a:cubicBezTo>
                  <a:close/>
                  <a:moveTo>
                    <a:pt x="27125" y="6095"/>
                  </a:moveTo>
                  <a:cubicBezTo>
                    <a:pt x="27122" y="6095"/>
                    <a:pt x="27118" y="6095"/>
                    <a:pt x="27115" y="6097"/>
                  </a:cubicBezTo>
                  <a:cubicBezTo>
                    <a:pt x="27108" y="6103"/>
                    <a:pt x="27106" y="6117"/>
                    <a:pt x="27110" y="6125"/>
                  </a:cubicBezTo>
                  <a:lnTo>
                    <a:pt x="27161" y="6191"/>
                  </a:lnTo>
                  <a:cubicBezTo>
                    <a:pt x="27163" y="6196"/>
                    <a:pt x="27170" y="6200"/>
                    <a:pt x="27176" y="6200"/>
                  </a:cubicBezTo>
                  <a:cubicBezTo>
                    <a:pt x="27181" y="6198"/>
                    <a:pt x="27185" y="6198"/>
                    <a:pt x="27187" y="6196"/>
                  </a:cubicBezTo>
                  <a:cubicBezTo>
                    <a:pt x="27196" y="6189"/>
                    <a:pt x="27198" y="6176"/>
                    <a:pt x="27192" y="6167"/>
                  </a:cubicBezTo>
                  <a:lnTo>
                    <a:pt x="27143" y="6101"/>
                  </a:lnTo>
                  <a:cubicBezTo>
                    <a:pt x="27139" y="6097"/>
                    <a:pt x="27132" y="6095"/>
                    <a:pt x="27125" y="6095"/>
                  </a:cubicBezTo>
                  <a:close/>
                  <a:moveTo>
                    <a:pt x="27225" y="6225"/>
                  </a:moveTo>
                  <a:cubicBezTo>
                    <a:pt x="27221" y="6225"/>
                    <a:pt x="27217" y="6226"/>
                    <a:pt x="27214" y="6229"/>
                  </a:cubicBezTo>
                  <a:cubicBezTo>
                    <a:pt x="27205" y="6235"/>
                    <a:pt x="27203" y="6249"/>
                    <a:pt x="27209" y="6257"/>
                  </a:cubicBezTo>
                  <a:lnTo>
                    <a:pt x="27255" y="6323"/>
                  </a:lnTo>
                  <a:cubicBezTo>
                    <a:pt x="27260" y="6328"/>
                    <a:pt x="27266" y="6332"/>
                    <a:pt x="27273" y="6332"/>
                  </a:cubicBezTo>
                  <a:cubicBezTo>
                    <a:pt x="27277" y="6332"/>
                    <a:pt x="27280" y="6330"/>
                    <a:pt x="27284" y="6328"/>
                  </a:cubicBezTo>
                  <a:cubicBezTo>
                    <a:pt x="27293" y="6321"/>
                    <a:pt x="27295" y="6310"/>
                    <a:pt x="27288" y="6301"/>
                  </a:cubicBezTo>
                  <a:lnTo>
                    <a:pt x="27240" y="6233"/>
                  </a:lnTo>
                  <a:cubicBezTo>
                    <a:pt x="27236" y="6228"/>
                    <a:pt x="27230" y="6225"/>
                    <a:pt x="27225" y="6225"/>
                  </a:cubicBezTo>
                  <a:close/>
                  <a:moveTo>
                    <a:pt x="2860" y="6229"/>
                  </a:moveTo>
                  <a:cubicBezTo>
                    <a:pt x="2855" y="6229"/>
                    <a:pt x="2849" y="6231"/>
                    <a:pt x="2845" y="6235"/>
                  </a:cubicBezTo>
                  <a:lnTo>
                    <a:pt x="2796" y="6301"/>
                  </a:lnTo>
                  <a:cubicBezTo>
                    <a:pt x="2792" y="6310"/>
                    <a:pt x="2794" y="6323"/>
                    <a:pt x="2803" y="6330"/>
                  </a:cubicBezTo>
                  <a:cubicBezTo>
                    <a:pt x="2805" y="6332"/>
                    <a:pt x="2810" y="6334"/>
                    <a:pt x="2814" y="6334"/>
                  </a:cubicBezTo>
                  <a:cubicBezTo>
                    <a:pt x="2821" y="6334"/>
                    <a:pt x="2827" y="6332"/>
                    <a:pt x="2832" y="6325"/>
                  </a:cubicBezTo>
                  <a:lnTo>
                    <a:pt x="2878" y="6260"/>
                  </a:lnTo>
                  <a:cubicBezTo>
                    <a:pt x="2887" y="6243"/>
                    <a:pt x="2875" y="6229"/>
                    <a:pt x="2860" y="6229"/>
                  </a:cubicBezTo>
                  <a:close/>
                  <a:moveTo>
                    <a:pt x="27320" y="6359"/>
                  </a:moveTo>
                  <a:cubicBezTo>
                    <a:pt x="27316" y="6359"/>
                    <a:pt x="27312" y="6360"/>
                    <a:pt x="27308" y="6363"/>
                  </a:cubicBezTo>
                  <a:cubicBezTo>
                    <a:pt x="27299" y="6367"/>
                    <a:pt x="27297" y="6380"/>
                    <a:pt x="27304" y="6389"/>
                  </a:cubicBezTo>
                  <a:lnTo>
                    <a:pt x="27350" y="6457"/>
                  </a:lnTo>
                  <a:cubicBezTo>
                    <a:pt x="27354" y="6462"/>
                    <a:pt x="27361" y="6464"/>
                    <a:pt x="27367" y="6464"/>
                  </a:cubicBezTo>
                  <a:lnTo>
                    <a:pt x="27365" y="6466"/>
                  </a:lnTo>
                  <a:cubicBezTo>
                    <a:pt x="27383" y="6466"/>
                    <a:pt x="27392" y="6446"/>
                    <a:pt x="27383" y="6433"/>
                  </a:cubicBezTo>
                  <a:lnTo>
                    <a:pt x="27337" y="6367"/>
                  </a:lnTo>
                  <a:cubicBezTo>
                    <a:pt x="27333" y="6362"/>
                    <a:pt x="27326" y="6359"/>
                    <a:pt x="27320" y="6359"/>
                  </a:cubicBezTo>
                  <a:close/>
                  <a:moveTo>
                    <a:pt x="2766" y="6361"/>
                  </a:moveTo>
                  <a:cubicBezTo>
                    <a:pt x="2760" y="6361"/>
                    <a:pt x="2754" y="6364"/>
                    <a:pt x="2750" y="6369"/>
                  </a:cubicBezTo>
                  <a:cubicBezTo>
                    <a:pt x="2735" y="6391"/>
                    <a:pt x="2717" y="6413"/>
                    <a:pt x="2702" y="6435"/>
                  </a:cubicBezTo>
                  <a:cubicBezTo>
                    <a:pt x="2697" y="6446"/>
                    <a:pt x="2700" y="6457"/>
                    <a:pt x="2708" y="6464"/>
                  </a:cubicBezTo>
                  <a:cubicBezTo>
                    <a:pt x="2711" y="6466"/>
                    <a:pt x="2715" y="6468"/>
                    <a:pt x="2719" y="6468"/>
                  </a:cubicBezTo>
                  <a:cubicBezTo>
                    <a:pt x="2726" y="6466"/>
                    <a:pt x="2730" y="6464"/>
                    <a:pt x="2735" y="6460"/>
                  </a:cubicBezTo>
                  <a:cubicBezTo>
                    <a:pt x="2750" y="6435"/>
                    <a:pt x="2766" y="6413"/>
                    <a:pt x="2783" y="6391"/>
                  </a:cubicBezTo>
                  <a:cubicBezTo>
                    <a:pt x="2788" y="6383"/>
                    <a:pt x="2785" y="6372"/>
                    <a:pt x="2777" y="6365"/>
                  </a:cubicBezTo>
                  <a:cubicBezTo>
                    <a:pt x="2773" y="6362"/>
                    <a:pt x="2769" y="6361"/>
                    <a:pt x="2766" y="6361"/>
                  </a:cubicBezTo>
                  <a:close/>
                  <a:moveTo>
                    <a:pt x="27416" y="6488"/>
                  </a:moveTo>
                  <a:cubicBezTo>
                    <a:pt x="27401" y="6488"/>
                    <a:pt x="27386" y="6506"/>
                    <a:pt x="27398" y="6523"/>
                  </a:cubicBezTo>
                  <a:cubicBezTo>
                    <a:pt x="27414" y="6545"/>
                    <a:pt x="27429" y="6567"/>
                    <a:pt x="27444" y="6589"/>
                  </a:cubicBezTo>
                  <a:cubicBezTo>
                    <a:pt x="27449" y="6596"/>
                    <a:pt x="27455" y="6598"/>
                    <a:pt x="27462" y="6598"/>
                  </a:cubicBezTo>
                  <a:lnTo>
                    <a:pt x="27460" y="6600"/>
                  </a:lnTo>
                  <a:cubicBezTo>
                    <a:pt x="27464" y="6600"/>
                    <a:pt x="27471" y="6598"/>
                    <a:pt x="27473" y="6594"/>
                  </a:cubicBezTo>
                  <a:cubicBezTo>
                    <a:pt x="27482" y="6587"/>
                    <a:pt x="27484" y="6576"/>
                    <a:pt x="27480" y="6567"/>
                  </a:cubicBezTo>
                  <a:lnTo>
                    <a:pt x="27433" y="6499"/>
                  </a:lnTo>
                  <a:cubicBezTo>
                    <a:pt x="27429" y="6491"/>
                    <a:pt x="27422" y="6488"/>
                    <a:pt x="27416" y="6488"/>
                  </a:cubicBezTo>
                  <a:close/>
                  <a:moveTo>
                    <a:pt x="2673" y="6495"/>
                  </a:moveTo>
                  <a:cubicBezTo>
                    <a:pt x="2666" y="6495"/>
                    <a:pt x="2660" y="6498"/>
                    <a:pt x="2656" y="6503"/>
                  </a:cubicBezTo>
                  <a:lnTo>
                    <a:pt x="2610" y="6572"/>
                  </a:lnTo>
                  <a:cubicBezTo>
                    <a:pt x="2605" y="6580"/>
                    <a:pt x="2607" y="6591"/>
                    <a:pt x="2616" y="6598"/>
                  </a:cubicBezTo>
                  <a:cubicBezTo>
                    <a:pt x="2618" y="6600"/>
                    <a:pt x="2623" y="6602"/>
                    <a:pt x="2627" y="6602"/>
                  </a:cubicBezTo>
                  <a:cubicBezTo>
                    <a:pt x="2634" y="6602"/>
                    <a:pt x="2640" y="6598"/>
                    <a:pt x="2643" y="6594"/>
                  </a:cubicBezTo>
                  <a:lnTo>
                    <a:pt x="2689" y="6525"/>
                  </a:lnTo>
                  <a:cubicBezTo>
                    <a:pt x="2695" y="6517"/>
                    <a:pt x="2693" y="6503"/>
                    <a:pt x="2684" y="6499"/>
                  </a:cubicBezTo>
                  <a:cubicBezTo>
                    <a:pt x="2681" y="6496"/>
                    <a:pt x="2677" y="6495"/>
                    <a:pt x="2673" y="6495"/>
                  </a:cubicBezTo>
                  <a:close/>
                  <a:moveTo>
                    <a:pt x="27507" y="6627"/>
                  </a:moveTo>
                  <a:cubicBezTo>
                    <a:pt x="27503" y="6627"/>
                    <a:pt x="27498" y="6628"/>
                    <a:pt x="27495" y="6631"/>
                  </a:cubicBezTo>
                  <a:cubicBezTo>
                    <a:pt x="27486" y="6635"/>
                    <a:pt x="27484" y="6649"/>
                    <a:pt x="27488" y="6657"/>
                  </a:cubicBezTo>
                  <a:lnTo>
                    <a:pt x="27535" y="6725"/>
                  </a:lnTo>
                  <a:cubicBezTo>
                    <a:pt x="27539" y="6730"/>
                    <a:pt x="27545" y="6734"/>
                    <a:pt x="27552" y="6734"/>
                  </a:cubicBezTo>
                  <a:cubicBezTo>
                    <a:pt x="27556" y="6734"/>
                    <a:pt x="27559" y="6734"/>
                    <a:pt x="27563" y="6730"/>
                  </a:cubicBezTo>
                  <a:cubicBezTo>
                    <a:pt x="27572" y="6725"/>
                    <a:pt x="27574" y="6712"/>
                    <a:pt x="27567" y="6703"/>
                  </a:cubicBezTo>
                  <a:lnTo>
                    <a:pt x="27524" y="6635"/>
                  </a:lnTo>
                  <a:cubicBezTo>
                    <a:pt x="27520" y="6630"/>
                    <a:pt x="27513" y="6627"/>
                    <a:pt x="27507" y="6627"/>
                  </a:cubicBezTo>
                  <a:close/>
                  <a:moveTo>
                    <a:pt x="2579" y="6629"/>
                  </a:moveTo>
                  <a:cubicBezTo>
                    <a:pt x="2574" y="6629"/>
                    <a:pt x="2568" y="6631"/>
                    <a:pt x="2563" y="6638"/>
                  </a:cubicBezTo>
                  <a:lnTo>
                    <a:pt x="2517" y="6708"/>
                  </a:lnTo>
                  <a:cubicBezTo>
                    <a:pt x="2513" y="6717"/>
                    <a:pt x="2515" y="6728"/>
                    <a:pt x="2524" y="6734"/>
                  </a:cubicBezTo>
                  <a:cubicBezTo>
                    <a:pt x="2528" y="6736"/>
                    <a:pt x="2530" y="6736"/>
                    <a:pt x="2535" y="6739"/>
                  </a:cubicBezTo>
                  <a:cubicBezTo>
                    <a:pt x="2541" y="6739"/>
                    <a:pt x="2548" y="6734"/>
                    <a:pt x="2552" y="6730"/>
                  </a:cubicBezTo>
                  <a:cubicBezTo>
                    <a:pt x="2568" y="6708"/>
                    <a:pt x="2583" y="6684"/>
                    <a:pt x="2599" y="6662"/>
                  </a:cubicBezTo>
                  <a:cubicBezTo>
                    <a:pt x="2610" y="6646"/>
                    <a:pt x="2594" y="6629"/>
                    <a:pt x="2579" y="6629"/>
                  </a:cubicBezTo>
                  <a:close/>
                  <a:moveTo>
                    <a:pt x="27596" y="6761"/>
                  </a:moveTo>
                  <a:cubicBezTo>
                    <a:pt x="27583" y="6761"/>
                    <a:pt x="27570" y="6777"/>
                    <a:pt x="27581" y="6794"/>
                  </a:cubicBezTo>
                  <a:cubicBezTo>
                    <a:pt x="27596" y="6816"/>
                    <a:pt x="27609" y="6840"/>
                    <a:pt x="27625" y="6862"/>
                  </a:cubicBezTo>
                  <a:cubicBezTo>
                    <a:pt x="27629" y="6868"/>
                    <a:pt x="27636" y="6871"/>
                    <a:pt x="27642" y="6871"/>
                  </a:cubicBezTo>
                  <a:lnTo>
                    <a:pt x="27642" y="6873"/>
                  </a:lnTo>
                  <a:cubicBezTo>
                    <a:pt x="27647" y="6871"/>
                    <a:pt x="27649" y="6871"/>
                    <a:pt x="27653" y="6866"/>
                  </a:cubicBezTo>
                  <a:cubicBezTo>
                    <a:pt x="27662" y="6860"/>
                    <a:pt x="27664" y="6849"/>
                    <a:pt x="27660" y="6840"/>
                  </a:cubicBezTo>
                  <a:cubicBezTo>
                    <a:pt x="27644" y="6816"/>
                    <a:pt x="27629" y="6794"/>
                    <a:pt x="27614" y="6772"/>
                  </a:cubicBezTo>
                  <a:cubicBezTo>
                    <a:pt x="27609" y="6764"/>
                    <a:pt x="27603" y="6761"/>
                    <a:pt x="27596" y="6761"/>
                  </a:cubicBezTo>
                  <a:close/>
                  <a:moveTo>
                    <a:pt x="2491" y="6765"/>
                  </a:moveTo>
                  <a:cubicBezTo>
                    <a:pt x="2484" y="6765"/>
                    <a:pt x="2477" y="6768"/>
                    <a:pt x="2473" y="6776"/>
                  </a:cubicBezTo>
                  <a:lnTo>
                    <a:pt x="2427" y="6844"/>
                  </a:lnTo>
                  <a:cubicBezTo>
                    <a:pt x="2423" y="6853"/>
                    <a:pt x="2425" y="6866"/>
                    <a:pt x="2434" y="6871"/>
                  </a:cubicBezTo>
                  <a:cubicBezTo>
                    <a:pt x="2438" y="6873"/>
                    <a:pt x="2440" y="6875"/>
                    <a:pt x="2445" y="6875"/>
                  </a:cubicBezTo>
                  <a:cubicBezTo>
                    <a:pt x="2451" y="6875"/>
                    <a:pt x="2458" y="6873"/>
                    <a:pt x="2462" y="6866"/>
                  </a:cubicBezTo>
                  <a:lnTo>
                    <a:pt x="2506" y="6798"/>
                  </a:lnTo>
                  <a:cubicBezTo>
                    <a:pt x="2520" y="6781"/>
                    <a:pt x="2505" y="6765"/>
                    <a:pt x="2491" y="6765"/>
                  </a:cubicBezTo>
                  <a:close/>
                  <a:moveTo>
                    <a:pt x="27687" y="6898"/>
                  </a:moveTo>
                  <a:cubicBezTo>
                    <a:pt x="27673" y="6898"/>
                    <a:pt x="27659" y="6914"/>
                    <a:pt x="27669" y="6930"/>
                  </a:cubicBezTo>
                  <a:cubicBezTo>
                    <a:pt x="27684" y="6952"/>
                    <a:pt x="27699" y="6976"/>
                    <a:pt x="27713" y="6998"/>
                  </a:cubicBezTo>
                  <a:cubicBezTo>
                    <a:pt x="27717" y="7005"/>
                    <a:pt x="27724" y="7009"/>
                    <a:pt x="27730" y="7009"/>
                  </a:cubicBezTo>
                  <a:cubicBezTo>
                    <a:pt x="27745" y="7009"/>
                    <a:pt x="27756" y="6989"/>
                    <a:pt x="27748" y="6976"/>
                  </a:cubicBezTo>
                  <a:cubicBezTo>
                    <a:pt x="27732" y="6954"/>
                    <a:pt x="27719" y="6930"/>
                    <a:pt x="27704" y="6908"/>
                  </a:cubicBezTo>
                  <a:cubicBezTo>
                    <a:pt x="27699" y="6901"/>
                    <a:pt x="27693" y="6898"/>
                    <a:pt x="27687" y="6898"/>
                  </a:cubicBezTo>
                  <a:close/>
                  <a:moveTo>
                    <a:pt x="2399" y="6904"/>
                  </a:moveTo>
                  <a:cubicBezTo>
                    <a:pt x="2393" y="6904"/>
                    <a:pt x="2388" y="6907"/>
                    <a:pt x="2383" y="6912"/>
                  </a:cubicBezTo>
                  <a:cubicBezTo>
                    <a:pt x="2368" y="6936"/>
                    <a:pt x="2355" y="6958"/>
                    <a:pt x="2339" y="6983"/>
                  </a:cubicBezTo>
                  <a:cubicBezTo>
                    <a:pt x="2333" y="6991"/>
                    <a:pt x="2337" y="7002"/>
                    <a:pt x="2346" y="7009"/>
                  </a:cubicBezTo>
                  <a:cubicBezTo>
                    <a:pt x="2348" y="7011"/>
                    <a:pt x="2352" y="7013"/>
                    <a:pt x="2356" y="7013"/>
                  </a:cubicBezTo>
                  <a:lnTo>
                    <a:pt x="2356" y="7013"/>
                  </a:lnTo>
                  <a:cubicBezTo>
                    <a:pt x="2364" y="7013"/>
                    <a:pt x="2370" y="7009"/>
                    <a:pt x="2374" y="7005"/>
                  </a:cubicBezTo>
                  <a:lnTo>
                    <a:pt x="2418" y="6934"/>
                  </a:lnTo>
                  <a:cubicBezTo>
                    <a:pt x="2426" y="6919"/>
                    <a:pt x="2413" y="6904"/>
                    <a:pt x="2399" y="6904"/>
                  </a:cubicBezTo>
                  <a:close/>
                  <a:moveTo>
                    <a:pt x="2356" y="7013"/>
                  </a:moveTo>
                  <a:cubicBezTo>
                    <a:pt x="2355" y="7013"/>
                    <a:pt x="2355" y="7013"/>
                    <a:pt x="2355" y="7013"/>
                  </a:cubicBezTo>
                  <a:lnTo>
                    <a:pt x="2357" y="7013"/>
                  </a:lnTo>
                  <a:cubicBezTo>
                    <a:pt x="2357" y="7013"/>
                    <a:pt x="2356" y="7013"/>
                    <a:pt x="2356" y="7013"/>
                  </a:cubicBezTo>
                  <a:close/>
                  <a:moveTo>
                    <a:pt x="27773" y="7038"/>
                  </a:moveTo>
                  <a:cubicBezTo>
                    <a:pt x="27769" y="7038"/>
                    <a:pt x="27766" y="7038"/>
                    <a:pt x="27763" y="7040"/>
                  </a:cubicBezTo>
                  <a:cubicBezTo>
                    <a:pt x="27754" y="7046"/>
                    <a:pt x="27752" y="7057"/>
                    <a:pt x="27756" y="7068"/>
                  </a:cubicBezTo>
                  <a:cubicBezTo>
                    <a:pt x="27772" y="7090"/>
                    <a:pt x="27785" y="7114"/>
                    <a:pt x="27800" y="7136"/>
                  </a:cubicBezTo>
                  <a:cubicBezTo>
                    <a:pt x="27802" y="7142"/>
                    <a:pt x="27807" y="7146"/>
                    <a:pt x="27814" y="7146"/>
                  </a:cubicBezTo>
                  <a:cubicBezTo>
                    <a:pt x="27815" y="7146"/>
                    <a:pt x="27816" y="7146"/>
                    <a:pt x="27818" y="7145"/>
                  </a:cubicBezTo>
                  <a:lnTo>
                    <a:pt x="27818" y="7145"/>
                  </a:lnTo>
                  <a:lnTo>
                    <a:pt x="27816" y="7147"/>
                  </a:lnTo>
                  <a:cubicBezTo>
                    <a:pt x="27820" y="7147"/>
                    <a:pt x="27825" y="7145"/>
                    <a:pt x="27827" y="7143"/>
                  </a:cubicBezTo>
                  <a:cubicBezTo>
                    <a:pt x="27836" y="7136"/>
                    <a:pt x="27840" y="7125"/>
                    <a:pt x="27833" y="7117"/>
                  </a:cubicBezTo>
                  <a:cubicBezTo>
                    <a:pt x="27820" y="7092"/>
                    <a:pt x="27805" y="7071"/>
                    <a:pt x="27789" y="7046"/>
                  </a:cubicBezTo>
                  <a:cubicBezTo>
                    <a:pt x="27787" y="7040"/>
                    <a:pt x="27780" y="7038"/>
                    <a:pt x="27773" y="7038"/>
                  </a:cubicBezTo>
                  <a:close/>
                  <a:moveTo>
                    <a:pt x="2311" y="7042"/>
                  </a:moveTo>
                  <a:cubicBezTo>
                    <a:pt x="2305" y="7042"/>
                    <a:pt x="2299" y="7044"/>
                    <a:pt x="2295" y="7051"/>
                  </a:cubicBezTo>
                  <a:lnTo>
                    <a:pt x="2251" y="7121"/>
                  </a:lnTo>
                  <a:cubicBezTo>
                    <a:pt x="2245" y="7130"/>
                    <a:pt x="2249" y="7143"/>
                    <a:pt x="2258" y="7150"/>
                  </a:cubicBezTo>
                  <a:cubicBezTo>
                    <a:pt x="2260" y="7150"/>
                    <a:pt x="2265" y="7152"/>
                    <a:pt x="2269" y="7152"/>
                  </a:cubicBezTo>
                  <a:cubicBezTo>
                    <a:pt x="2276" y="7152"/>
                    <a:pt x="2282" y="7150"/>
                    <a:pt x="2286" y="7143"/>
                  </a:cubicBezTo>
                  <a:cubicBezTo>
                    <a:pt x="2300" y="7119"/>
                    <a:pt x="2315" y="7097"/>
                    <a:pt x="2328" y="7073"/>
                  </a:cubicBezTo>
                  <a:cubicBezTo>
                    <a:pt x="2339" y="7057"/>
                    <a:pt x="2325" y="7042"/>
                    <a:pt x="2311" y="7042"/>
                  </a:cubicBezTo>
                  <a:close/>
                  <a:moveTo>
                    <a:pt x="27859" y="7176"/>
                  </a:moveTo>
                  <a:cubicBezTo>
                    <a:pt x="27855" y="7176"/>
                    <a:pt x="27852" y="7177"/>
                    <a:pt x="27849" y="7178"/>
                  </a:cubicBezTo>
                  <a:cubicBezTo>
                    <a:pt x="27840" y="7185"/>
                    <a:pt x="27838" y="7196"/>
                    <a:pt x="27842" y="7207"/>
                  </a:cubicBezTo>
                  <a:lnTo>
                    <a:pt x="27884" y="7275"/>
                  </a:lnTo>
                  <a:cubicBezTo>
                    <a:pt x="27888" y="7281"/>
                    <a:pt x="27895" y="7286"/>
                    <a:pt x="27902" y="7286"/>
                  </a:cubicBezTo>
                  <a:cubicBezTo>
                    <a:pt x="27906" y="7286"/>
                    <a:pt x="27908" y="7286"/>
                    <a:pt x="27913" y="7284"/>
                  </a:cubicBezTo>
                  <a:cubicBezTo>
                    <a:pt x="27921" y="7277"/>
                    <a:pt x="27924" y="7264"/>
                    <a:pt x="27919" y="7255"/>
                  </a:cubicBezTo>
                  <a:lnTo>
                    <a:pt x="27877" y="7185"/>
                  </a:lnTo>
                  <a:cubicBezTo>
                    <a:pt x="27873" y="7179"/>
                    <a:pt x="27866" y="7176"/>
                    <a:pt x="27859" y="7176"/>
                  </a:cubicBezTo>
                  <a:close/>
                  <a:moveTo>
                    <a:pt x="2225" y="7182"/>
                  </a:moveTo>
                  <a:cubicBezTo>
                    <a:pt x="2218" y="7182"/>
                    <a:pt x="2212" y="7186"/>
                    <a:pt x="2207" y="7191"/>
                  </a:cubicBezTo>
                  <a:lnTo>
                    <a:pt x="2166" y="7262"/>
                  </a:lnTo>
                  <a:cubicBezTo>
                    <a:pt x="2159" y="7271"/>
                    <a:pt x="2163" y="7281"/>
                    <a:pt x="2172" y="7288"/>
                  </a:cubicBezTo>
                  <a:cubicBezTo>
                    <a:pt x="2174" y="7290"/>
                    <a:pt x="2179" y="7290"/>
                    <a:pt x="2183" y="7292"/>
                  </a:cubicBezTo>
                  <a:cubicBezTo>
                    <a:pt x="2190" y="7290"/>
                    <a:pt x="2196" y="7288"/>
                    <a:pt x="2199" y="7281"/>
                  </a:cubicBezTo>
                  <a:cubicBezTo>
                    <a:pt x="2214" y="7257"/>
                    <a:pt x="2227" y="7235"/>
                    <a:pt x="2243" y="7211"/>
                  </a:cubicBezTo>
                  <a:cubicBezTo>
                    <a:pt x="2247" y="7202"/>
                    <a:pt x="2245" y="7189"/>
                    <a:pt x="2236" y="7185"/>
                  </a:cubicBezTo>
                  <a:cubicBezTo>
                    <a:pt x="2232" y="7183"/>
                    <a:pt x="2229" y="7182"/>
                    <a:pt x="2225" y="7182"/>
                  </a:cubicBezTo>
                  <a:close/>
                  <a:moveTo>
                    <a:pt x="27945" y="7314"/>
                  </a:moveTo>
                  <a:cubicBezTo>
                    <a:pt x="27930" y="7314"/>
                    <a:pt x="27914" y="7331"/>
                    <a:pt x="27926" y="7347"/>
                  </a:cubicBezTo>
                  <a:cubicBezTo>
                    <a:pt x="27941" y="7369"/>
                    <a:pt x="27954" y="7394"/>
                    <a:pt x="27967" y="7418"/>
                  </a:cubicBezTo>
                  <a:cubicBezTo>
                    <a:pt x="27972" y="7422"/>
                    <a:pt x="27978" y="7426"/>
                    <a:pt x="27987" y="7427"/>
                  </a:cubicBezTo>
                  <a:lnTo>
                    <a:pt x="27987" y="7427"/>
                  </a:lnTo>
                  <a:cubicBezTo>
                    <a:pt x="27991" y="7427"/>
                    <a:pt x="27994" y="7426"/>
                    <a:pt x="27996" y="7424"/>
                  </a:cubicBezTo>
                  <a:cubicBezTo>
                    <a:pt x="28005" y="7418"/>
                    <a:pt x="28009" y="7407"/>
                    <a:pt x="28003" y="7396"/>
                  </a:cubicBezTo>
                  <a:lnTo>
                    <a:pt x="27961" y="7325"/>
                  </a:lnTo>
                  <a:cubicBezTo>
                    <a:pt x="27957" y="7317"/>
                    <a:pt x="27951" y="7314"/>
                    <a:pt x="27945" y="7314"/>
                  </a:cubicBezTo>
                  <a:close/>
                  <a:moveTo>
                    <a:pt x="27987" y="7427"/>
                  </a:moveTo>
                  <a:lnTo>
                    <a:pt x="27987" y="7427"/>
                  </a:lnTo>
                  <a:cubicBezTo>
                    <a:pt x="27986" y="7427"/>
                    <a:pt x="27986" y="7427"/>
                    <a:pt x="27985" y="7427"/>
                  </a:cubicBezTo>
                  <a:lnTo>
                    <a:pt x="27987" y="7427"/>
                  </a:lnTo>
                  <a:cubicBezTo>
                    <a:pt x="27987" y="7427"/>
                    <a:pt x="27987" y="7427"/>
                    <a:pt x="27987" y="7427"/>
                  </a:cubicBezTo>
                  <a:close/>
                  <a:moveTo>
                    <a:pt x="2140" y="7322"/>
                  </a:moveTo>
                  <a:cubicBezTo>
                    <a:pt x="2134" y="7322"/>
                    <a:pt x="2127" y="7326"/>
                    <a:pt x="2124" y="7332"/>
                  </a:cubicBezTo>
                  <a:lnTo>
                    <a:pt x="2082" y="7402"/>
                  </a:lnTo>
                  <a:cubicBezTo>
                    <a:pt x="2076" y="7413"/>
                    <a:pt x="2080" y="7424"/>
                    <a:pt x="2089" y="7431"/>
                  </a:cubicBezTo>
                  <a:cubicBezTo>
                    <a:pt x="2091" y="7433"/>
                    <a:pt x="2095" y="7433"/>
                    <a:pt x="2100" y="7433"/>
                  </a:cubicBezTo>
                  <a:cubicBezTo>
                    <a:pt x="2106" y="7433"/>
                    <a:pt x="2113" y="7429"/>
                    <a:pt x="2115" y="7422"/>
                  </a:cubicBezTo>
                  <a:lnTo>
                    <a:pt x="2159" y="7352"/>
                  </a:lnTo>
                  <a:cubicBezTo>
                    <a:pt x="2163" y="7343"/>
                    <a:pt x="2159" y="7332"/>
                    <a:pt x="2150" y="7325"/>
                  </a:cubicBezTo>
                  <a:cubicBezTo>
                    <a:pt x="2147" y="7323"/>
                    <a:pt x="2144" y="7322"/>
                    <a:pt x="2140" y="7322"/>
                  </a:cubicBezTo>
                  <a:close/>
                  <a:moveTo>
                    <a:pt x="28027" y="7457"/>
                  </a:moveTo>
                  <a:cubicBezTo>
                    <a:pt x="28024" y="7457"/>
                    <a:pt x="28021" y="7458"/>
                    <a:pt x="28018" y="7460"/>
                  </a:cubicBezTo>
                  <a:cubicBezTo>
                    <a:pt x="28007" y="7466"/>
                    <a:pt x="28005" y="7477"/>
                    <a:pt x="28009" y="7488"/>
                  </a:cubicBezTo>
                  <a:lnTo>
                    <a:pt x="28051" y="7558"/>
                  </a:lnTo>
                  <a:cubicBezTo>
                    <a:pt x="28055" y="7565"/>
                    <a:pt x="28062" y="7567"/>
                    <a:pt x="28069" y="7567"/>
                  </a:cubicBezTo>
                  <a:cubicBezTo>
                    <a:pt x="28071" y="7567"/>
                    <a:pt x="28075" y="7567"/>
                    <a:pt x="28077" y="7565"/>
                  </a:cubicBezTo>
                  <a:cubicBezTo>
                    <a:pt x="28088" y="7561"/>
                    <a:pt x="28091" y="7547"/>
                    <a:pt x="28086" y="7539"/>
                  </a:cubicBezTo>
                  <a:lnTo>
                    <a:pt x="28044" y="7466"/>
                  </a:lnTo>
                  <a:cubicBezTo>
                    <a:pt x="28040" y="7460"/>
                    <a:pt x="28034" y="7457"/>
                    <a:pt x="28027" y="7457"/>
                  </a:cubicBezTo>
                  <a:close/>
                  <a:moveTo>
                    <a:pt x="2058" y="7464"/>
                  </a:moveTo>
                  <a:cubicBezTo>
                    <a:pt x="2051" y="7464"/>
                    <a:pt x="2045" y="7467"/>
                    <a:pt x="2040" y="7475"/>
                  </a:cubicBezTo>
                  <a:cubicBezTo>
                    <a:pt x="2027" y="7497"/>
                    <a:pt x="2012" y="7521"/>
                    <a:pt x="1999" y="7545"/>
                  </a:cubicBezTo>
                  <a:cubicBezTo>
                    <a:pt x="1994" y="7554"/>
                    <a:pt x="1996" y="7567"/>
                    <a:pt x="2005" y="7572"/>
                  </a:cubicBezTo>
                  <a:cubicBezTo>
                    <a:pt x="2010" y="7574"/>
                    <a:pt x="2012" y="7576"/>
                    <a:pt x="2016" y="7576"/>
                  </a:cubicBezTo>
                  <a:cubicBezTo>
                    <a:pt x="2023" y="7576"/>
                    <a:pt x="2029" y="7572"/>
                    <a:pt x="2034" y="7565"/>
                  </a:cubicBezTo>
                  <a:cubicBezTo>
                    <a:pt x="2047" y="7541"/>
                    <a:pt x="2062" y="7519"/>
                    <a:pt x="2076" y="7495"/>
                  </a:cubicBezTo>
                  <a:cubicBezTo>
                    <a:pt x="2084" y="7478"/>
                    <a:pt x="2071" y="7464"/>
                    <a:pt x="2058" y="7464"/>
                  </a:cubicBezTo>
                  <a:close/>
                  <a:moveTo>
                    <a:pt x="28109" y="7596"/>
                  </a:moveTo>
                  <a:cubicBezTo>
                    <a:pt x="28095" y="7596"/>
                    <a:pt x="28080" y="7612"/>
                    <a:pt x="28091" y="7629"/>
                  </a:cubicBezTo>
                  <a:cubicBezTo>
                    <a:pt x="28104" y="7653"/>
                    <a:pt x="28117" y="7675"/>
                    <a:pt x="28132" y="7699"/>
                  </a:cubicBezTo>
                  <a:cubicBezTo>
                    <a:pt x="28135" y="7706"/>
                    <a:pt x="28141" y="7710"/>
                    <a:pt x="28150" y="7710"/>
                  </a:cubicBezTo>
                  <a:cubicBezTo>
                    <a:pt x="28152" y="7710"/>
                    <a:pt x="28156" y="7708"/>
                    <a:pt x="28159" y="7708"/>
                  </a:cubicBezTo>
                  <a:cubicBezTo>
                    <a:pt x="28170" y="7701"/>
                    <a:pt x="28172" y="7688"/>
                    <a:pt x="28167" y="7679"/>
                  </a:cubicBezTo>
                  <a:lnTo>
                    <a:pt x="28126" y="7609"/>
                  </a:lnTo>
                  <a:cubicBezTo>
                    <a:pt x="28122" y="7600"/>
                    <a:pt x="28116" y="7596"/>
                    <a:pt x="28109" y="7596"/>
                  </a:cubicBezTo>
                  <a:close/>
                  <a:moveTo>
                    <a:pt x="1974" y="7606"/>
                  </a:moveTo>
                  <a:cubicBezTo>
                    <a:pt x="1968" y="7606"/>
                    <a:pt x="1962" y="7609"/>
                    <a:pt x="1957" y="7616"/>
                  </a:cubicBezTo>
                  <a:lnTo>
                    <a:pt x="1917" y="7688"/>
                  </a:lnTo>
                  <a:cubicBezTo>
                    <a:pt x="1913" y="7697"/>
                    <a:pt x="1915" y="7710"/>
                    <a:pt x="1926" y="7714"/>
                  </a:cubicBezTo>
                  <a:cubicBezTo>
                    <a:pt x="1928" y="7717"/>
                    <a:pt x="1933" y="7719"/>
                    <a:pt x="1935" y="7719"/>
                  </a:cubicBezTo>
                  <a:lnTo>
                    <a:pt x="1935" y="7717"/>
                  </a:lnTo>
                  <a:cubicBezTo>
                    <a:pt x="1941" y="7717"/>
                    <a:pt x="1948" y="7714"/>
                    <a:pt x="1952" y="7708"/>
                  </a:cubicBezTo>
                  <a:lnTo>
                    <a:pt x="1994" y="7635"/>
                  </a:lnTo>
                  <a:cubicBezTo>
                    <a:pt x="2002" y="7620"/>
                    <a:pt x="1988" y="7606"/>
                    <a:pt x="1974" y="7606"/>
                  </a:cubicBezTo>
                  <a:close/>
                  <a:moveTo>
                    <a:pt x="28190" y="7741"/>
                  </a:moveTo>
                  <a:cubicBezTo>
                    <a:pt x="28176" y="7741"/>
                    <a:pt x="28163" y="7755"/>
                    <a:pt x="28172" y="7772"/>
                  </a:cubicBezTo>
                  <a:cubicBezTo>
                    <a:pt x="28183" y="7794"/>
                    <a:pt x="28198" y="7818"/>
                    <a:pt x="28211" y="7842"/>
                  </a:cubicBezTo>
                  <a:cubicBezTo>
                    <a:pt x="28214" y="7849"/>
                    <a:pt x="28220" y="7853"/>
                    <a:pt x="28229" y="7853"/>
                  </a:cubicBezTo>
                  <a:cubicBezTo>
                    <a:pt x="28231" y="7853"/>
                    <a:pt x="28236" y="7851"/>
                    <a:pt x="28238" y="7851"/>
                  </a:cubicBezTo>
                  <a:cubicBezTo>
                    <a:pt x="28249" y="7844"/>
                    <a:pt x="28251" y="7831"/>
                    <a:pt x="28247" y="7822"/>
                  </a:cubicBezTo>
                  <a:cubicBezTo>
                    <a:pt x="28233" y="7798"/>
                    <a:pt x="28220" y="7774"/>
                    <a:pt x="28207" y="7752"/>
                  </a:cubicBezTo>
                  <a:cubicBezTo>
                    <a:pt x="28203" y="7744"/>
                    <a:pt x="28196" y="7741"/>
                    <a:pt x="28190" y="7741"/>
                  </a:cubicBezTo>
                  <a:close/>
                  <a:moveTo>
                    <a:pt x="1894" y="7749"/>
                  </a:moveTo>
                  <a:cubicBezTo>
                    <a:pt x="1887" y="7749"/>
                    <a:pt x="1881" y="7753"/>
                    <a:pt x="1878" y="7758"/>
                  </a:cubicBezTo>
                  <a:lnTo>
                    <a:pt x="1838" y="7831"/>
                  </a:lnTo>
                  <a:cubicBezTo>
                    <a:pt x="1832" y="7842"/>
                    <a:pt x="1836" y="7853"/>
                    <a:pt x="1845" y="7860"/>
                  </a:cubicBezTo>
                  <a:cubicBezTo>
                    <a:pt x="1849" y="7860"/>
                    <a:pt x="1851" y="7862"/>
                    <a:pt x="1856" y="7862"/>
                  </a:cubicBezTo>
                  <a:cubicBezTo>
                    <a:pt x="1862" y="7862"/>
                    <a:pt x="1869" y="7857"/>
                    <a:pt x="1873" y="7851"/>
                  </a:cubicBezTo>
                  <a:cubicBezTo>
                    <a:pt x="1884" y="7827"/>
                    <a:pt x="1900" y="7802"/>
                    <a:pt x="1913" y="7778"/>
                  </a:cubicBezTo>
                  <a:cubicBezTo>
                    <a:pt x="1917" y="7769"/>
                    <a:pt x="1915" y="7756"/>
                    <a:pt x="1904" y="7752"/>
                  </a:cubicBezTo>
                  <a:cubicBezTo>
                    <a:pt x="1901" y="7750"/>
                    <a:pt x="1898" y="7749"/>
                    <a:pt x="1894" y="7749"/>
                  </a:cubicBezTo>
                  <a:close/>
                  <a:moveTo>
                    <a:pt x="28267" y="7884"/>
                  </a:moveTo>
                  <a:cubicBezTo>
                    <a:pt x="28264" y="7884"/>
                    <a:pt x="28260" y="7884"/>
                    <a:pt x="28258" y="7886"/>
                  </a:cubicBezTo>
                  <a:cubicBezTo>
                    <a:pt x="28247" y="7892"/>
                    <a:pt x="28244" y="7903"/>
                    <a:pt x="28249" y="7914"/>
                  </a:cubicBezTo>
                  <a:lnTo>
                    <a:pt x="28288" y="7985"/>
                  </a:lnTo>
                  <a:cubicBezTo>
                    <a:pt x="28291" y="7991"/>
                    <a:pt x="28297" y="7996"/>
                    <a:pt x="28306" y="7996"/>
                  </a:cubicBezTo>
                  <a:cubicBezTo>
                    <a:pt x="28308" y="7996"/>
                    <a:pt x="28313" y="7996"/>
                    <a:pt x="28315" y="7994"/>
                  </a:cubicBezTo>
                  <a:cubicBezTo>
                    <a:pt x="28326" y="7989"/>
                    <a:pt x="28328" y="7976"/>
                    <a:pt x="28324" y="7967"/>
                  </a:cubicBezTo>
                  <a:cubicBezTo>
                    <a:pt x="28313" y="7943"/>
                    <a:pt x="28297" y="7919"/>
                    <a:pt x="28284" y="7895"/>
                  </a:cubicBezTo>
                  <a:cubicBezTo>
                    <a:pt x="28281" y="7887"/>
                    <a:pt x="28274" y="7884"/>
                    <a:pt x="28267" y="7884"/>
                  </a:cubicBezTo>
                  <a:close/>
                  <a:moveTo>
                    <a:pt x="1816" y="7890"/>
                  </a:moveTo>
                  <a:cubicBezTo>
                    <a:pt x="1809" y="7890"/>
                    <a:pt x="1802" y="7894"/>
                    <a:pt x="1799" y="7903"/>
                  </a:cubicBezTo>
                  <a:lnTo>
                    <a:pt x="1759" y="7976"/>
                  </a:lnTo>
                  <a:cubicBezTo>
                    <a:pt x="1755" y="7985"/>
                    <a:pt x="1757" y="7998"/>
                    <a:pt x="1768" y="8002"/>
                  </a:cubicBezTo>
                  <a:cubicBezTo>
                    <a:pt x="1770" y="8005"/>
                    <a:pt x="1774" y="8005"/>
                    <a:pt x="1777" y="8007"/>
                  </a:cubicBezTo>
                  <a:cubicBezTo>
                    <a:pt x="1785" y="8007"/>
                    <a:pt x="1792" y="8002"/>
                    <a:pt x="1794" y="7996"/>
                  </a:cubicBezTo>
                  <a:lnTo>
                    <a:pt x="1834" y="7923"/>
                  </a:lnTo>
                  <a:cubicBezTo>
                    <a:pt x="1845" y="7906"/>
                    <a:pt x="1831" y="7890"/>
                    <a:pt x="1816" y="7890"/>
                  </a:cubicBezTo>
                  <a:close/>
                  <a:moveTo>
                    <a:pt x="28345" y="8027"/>
                  </a:moveTo>
                  <a:cubicBezTo>
                    <a:pt x="28331" y="8027"/>
                    <a:pt x="28317" y="8041"/>
                    <a:pt x="28326" y="8057"/>
                  </a:cubicBezTo>
                  <a:lnTo>
                    <a:pt x="28363" y="8130"/>
                  </a:lnTo>
                  <a:cubicBezTo>
                    <a:pt x="28367" y="8136"/>
                    <a:pt x="28374" y="8141"/>
                    <a:pt x="28381" y="8141"/>
                  </a:cubicBezTo>
                  <a:lnTo>
                    <a:pt x="28383" y="8141"/>
                  </a:lnTo>
                  <a:cubicBezTo>
                    <a:pt x="28385" y="8141"/>
                    <a:pt x="28387" y="8139"/>
                    <a:pt x="28392" y="8139"/>
                  </a:cubicBezTo>
                  <a:cubicBezTo>
                    <a:pt x="28400" y="8132"/>
                    <a:pt x="28405" y="8121"/>
                    <a:pt x="28400" y="8110"/>
                  </a:cubicBezTo>
                  <a:lnTo>
                    <a:pt x="28361" y="8038"/>
                  </a:lnTo>
                  <a:cubicBezTo>
                    <a:pt x="28357" y="8030"/>
                    <a:pt x="28351" y="8027"/>
                    <a:pt x="28345" y="8027"/>
                  </a:cubicBezTo>
                  <a:close/>
                  <a:moveTo>
                    <a:pt x="1738" y="8038"/>
                  </a:moveTo>
                  <a:cubicBezTo>
                    <a:pt x="1731" y="8038"/>
                    <a:pt x="1725" y="8041"/>
                    <a:pt x="1722" y="8049"/>
                  </a:cubicBezTo>
                  <a:cubicBezTo>
                    <a:pt x="1708" y="8073"/>
                    <a:pt x="1695" y="8097"/>
                    <a:pt x="1682" y="8121"/>
                  </a:cubicBezTo>
                  <a:cubicBezTo>
                    <a:pt x="1678" y="8132"/>
                    <a:pt x="1682" y="8143"/>
                    <a:pt x="1691" y="8150"/>
                  </a:cubicBezTo>
                  <a:cubicBezTo>
                    <a:pt x="1693" y="8150"/>
                    <a:pt x="1697" y="8150"/>
                    <a:pt x="1702" y="8152"/>
                  </a:cubicBezTo>
                  <a:cubicBezTo>
                    <a:pt x="1708" y="8150"/>
                    <a:pt x="1715" y="8147"/>
                    <a:pt x="1719" y="8141"/>
                  </a:cubicBezTo>
                  <a:cubicBezTo>
                    <a:pt x="1730" y="8117"/>
                    <a:pt x="1744" y="8092"/>
                    <a:pt x="1757" y="8068"/>
                  </a:cubicBezTo>
                  <a:cubicBezTo>
                    <a:pt x="1766" y="8052"/>
                    <a:pt x="1751" y="8038"/>
                    <a:pt x="1738" y="8038"/>
                  </a:cubicBezTo>
                  <a:close/>
                  <a:moveTo>
                    <a:pt x="28422" y="8174"/>
                  </a:moveTo>
                  <a:cubicBezTo>
                    <a:pt x="28418" y="8174"/>
                    <a:pt x="28415" y="8175"/>
                    <a:pt x="28411" y="8176"/>
                  </a:cubicBezTo>
                  <a:cubicBezTo>
                    <a:pt x="28400" y="8180"/>
                    <a:pt x="28398" y="8194"/>
                    <a:pt x="28403" y="8202"/>
                  </a:cubicBezTo>
                  <a:lnTo>
                    <a:pt x="28440" y="8275"/>
                  </a:lnTo>
                  <a:cubicBezTo>
                    <a:pt x="28442" y="8284"/>
                    <a:pt x="28451" y="8286"/>
                    <a:pt x="28458" y="8286"/>
                  </a:cubicBezTo>
                  <a:lnTo>
                    <a:pt x="28466" y="8286"/>
                  </a:lnTo>
                  <a:cubicBezTo>
                    <a:pt x="28477" y="8279"/>
                    <a:pt x="28482" y="8268"/>
                    <a:pt x="28475" y="8257"/>
                  </a:cubicBezTo>
                  <a:lnTo>
                    <a:pt x="28440" y="8185"/>
                  </a:lnTo>
                  <a:cubicBezTo>
                    <a:pt x="28435" y="8177"/>
                    <a:pt x="28429" y="8174"/>
                    <a:pt x="28422" y="8174"/>
                  </a:cubicBezTo>
                  <a:close/>
                  <a:moveTo>
                    <a:pt x="1664" y="8186"/>
                  </a:moveTo>
                  <a:cubicBezTo>
                    <a:pt x="1658" y="8186"/>
                    <a:pt x="1651" y="8189"/>
                    <a:pt x="1647" y="8196"/>
                  </a:cubicBezTo>
                  <a:lnTo>
                    <a:pt x="1610" y="8268"/>
                  </a:lnTo>
                  <a:cubicBezTo>
                    <a:pt x="1605" y="8279"/>
                    <a:pt x="1607" y="8290"/>
                    <a:pt x="1618" y="8297"/>
                  </a:cubicBezTo>
                  <a:cubicBezTo>
                    <a:pt x="1621" y="8297"/>
                    <a:pt x="1625" y="8299"/>
                    <a:pt x="1627" y="8299"/>
                  </a:cubicBezTo>
                  <a:lnTo>
                    <a:pt x="1627" y="8297"/>
                  </a:lnTo>
                  <a:cubicBezTo>
                    <a:pt x="1634" y="8297"/>
                    <a:pt x="1643" y="8295"/>
                    <a:pt x="1645" y="8288"/>
                  </a:cubicBezTo>
                  <a:lnTo>
                    <a:pt x="1682" y="8213"/>
                  </a:lnTo>
                  <a:cubicBezTo>
                    <a:pt x="1690" y="8199"/>
                    <a:pt x="1677" y="8186"/>
                    <a:pt x="1664" y="8186"/>
                  </a:cubicBezTo>
                  <a:close/>
                  <a:moveTo>
                    <a:pt x="28493" y="8319"/>
                  </a:moveTo>
                  <a:cubicBezTo>
                    <a:pt x="28490" y="8319"/>
                    <a:pt x="28487" y="8320"/>
                    <a:pt x="28484" y="8321"/>
                  </a:cubicBezTo>
                  <a:cubicBezTo>
                    <a:pt x="28475" y="8325"/>
                    <a:pt x="28471" y="8339"/>
                    <a:pt x="28475" y="8347"/>
                  </a:cubicBezTo>
                  <a:lnTo>
                    <a:pt x="28513" y="8422"/>
                  </a:lnTo>
                  <a:cubicBezTo>
                    <a:pt x="28515" y="8429"/>
                    <a:pt x="28524" y="8433"/>
                    <a:pt x="28530" y="8433"/>
                  </a:cubicBezTo>
                  <a:lnTo>
                    <a:pt x="28530" y="8431"/>
                  </a:lnTo>
                  <a:cubicBezTo>
                    <a:pt x="28531" y="8432"/>
                    <a:pt x="28533" y="8433"/>
                    <a:pt x="28534" y="8433"/>
                  </a:cubicBezTo>
                  <a:cubicBezTo>
                    <a:pt x="28536" y="8433"/>
                    <a:pt x="28538" y="8432"/>
                    <a:pt x="28539" y="8431"/>
                  </a:cubicBezTo>
                  <a:cubicBezTo>
                    <a:pt x="28550" y="8427"/>
                    <a:pt x="28554" y="8413"/>
                    <a:pt x="28548" y="8402"/>
                  </a:cubicBezTo>
                  <a:cubicBezTo>
                    <a:pt x="28537" y="8378"/>
                    <a:pt x="28526" y="8354"/>
                    <a:pt x="28513" y="8330"/>
                  </a:cubicBezTo>
                  <a:cubicBezTo>
                    <a:pt x="28509" y="8323"/>
                    <a:pt x="28501" y="8319"/>
                    <a:pt x="28493" y="8319"/>
                  </a:cubicBezTo>
                  <a:close/>
                  <a:moveTo>
                    <a:pt x="1590" y="8330"/>
                  </a:moveTo>
                  <a:cubicBezTo>
                    <a:pt x="1582" y="8330"/>
                    <a:pt x="1575" y="8334"/>
                    <a:pt x="1572" y="8341"/>
                  </a:cubicBezTo>
                  <a:cubicBezTo>
                    <a:pt x="1559" y="8367"/>
                    <a:pt x="1546" y="8391"/>
                    <a:pt x="1535" y="8416"/>
                  </a:cubicBezTo>
                  <a:cubicBezTo>
                    <a:pt x="1530" y="8427"/>
                    <a:pt x="1533" y="8438"/>
                    <a:pt x="1544" y="8444"/>
                  </a:cubicBezTo>
                  <a:cubicBezTo>
                    <a:pt x="1546" y="8444"/>
                    <a:pt x="1550" y="8444"/>
                    <a:pt x="1552" y="8446"/>
                  </a:cubicBezTo>
                  <a:cubicBezTo>
                    <a:pt x="1561" y="8446"/>
                    <a:pt x="1568" y="8440"/>
                    <a:pt x="1572" y="8433"/>
                  </a:cubicBezTo>
                  <a:lnTo>
                    <a:pt x="1607" y="8361"/>
                  </a:lnTo>
                  <a:cubicBezTo>
                    <a:pt x="1614" y="8350"/>
                    <a:pt x="1610" y="8339"/>
                    <a:pt x="1599" y="8332"/>
                  </a:cubicBezTo>
                  <a:cubicBezTo>
                    <a:pt x="1596" y="8331"/>
                    <a:pt x="1593" y="8330"/>
                    <a:pt x="1590" y="8330"/>
                  </a:cubicBezTo>
                  <a:close/>
                  <a:moveTo>
                    <a:pt x="28564" y="8464"/>
                  </a:moveTo>
                  <a:cubicBezTo>
                    <a:pt x="28562" y="8464"/>
                    <a:pt x="28559" y="8465"/>
                    <a:pt x="28556" y="8466"/>
                  </a:cubicBezTo>
                  <a:cubicBezTo>
                    <a:pt x="28545" y="8470"/>
                    <a:pt x="28541" y="8484"/>
                    <a:pt x="28545" y="8492"/>
                  </a:cubicBezTo>
                  <a:lnTo>
                    <a:pt x="28583" y="8567"/>
                  </a:lnTo>
                  <a:cubicBezTo>
                    <a:pt x="28585" y="8574"/>
                    <a:pt x="28592" y="8578"/>
                    <a:pt x="28600" y="8578"/>
                  </a:cubicBezTo>
                  <a:cubicBezTo>
                    <a:pt x="28603" y="8578"/>
                    <a:pt x="28607" y="8578"/>
                    <a:pt x="28609" y="8576"/>
                  </a:cubicBezTo>
                  <a:cubicBezTo>
                    <a:pt x="28620" y="8572"/>
                    <a:pt x="28625" y="8558"/>
                    <a:pt x="28618" y="8550"/>
                  </a:cubicBezTo>
                  <a:cubicBezTo>
                    <a:pt x="28607" y="8523"/>
                    <a:pt x="28596" y="8499"/>
                    <a:pt x="28583" y="8475"/>
                  </a:cubicBezTo>
                  <a:cubicBezTo>
                    <a:pt x="28580" y="8468"/>
                    <a:pt x="28572" y="8464"/>
                    <a:pt x="28564" y="8464"/>
                  </a:cubicBezTo>
                  <a:close/>
                  <a:moveTo>
                    <a:pt x="1516" y="8477"/>
                  </a:moveTo>
                  <a:cubicBezTo>
                    <a:pt x="1509" y="8477"/>
                    <a:pt x="1502" y="8480"/>
                    <a:pt x="1497" y="8488"/>
                  </a:cubicBezTo>
                  <a:lnTo>
                    <a:pt x="1462" y="8563"/>
                  </a:lnTo>
                  <a:cubicBezTo>
                    <a:pt x="1458" y="8572"/>
                    <a:pt x="1462" y="8585"/>
                    <a:pt x="1473" y="8589"/>
                  </a:cubicBezTo>
                  <a:cubicBezTo>
                    <a:pt x="1476" y="8591"/>
                    <a:pt x="1478" y="8591"/>
                    <a:pt x="1482" y="8591"/>
                  </a:cubicBezTo>
                  <a:cubicBezTo>
                    <a:pt x="1489" y="8591"/>
                    <a:pt x="1495" y="8587"/>
                    <a:pt x="1500" y="8580"/>
                  </a:cubicBezTo>
                  <a:lnTo>
                    <a:pt x="1535" y="8506"/>
                  </a:lnTo>
                  <a:cubicBezTo>
                    <a:pt x="1542" y="8490"/>
                    <a:pt x="1529" y="8477"/>
                    <a:pt x="1516" y="8477"/>
                  </a:cubicBezTo>
                  <a:close/>
                  <a:moveTo>
                    <a:pt x="28636" y="8612"/>
                  </a:moveTo>
                  <a:cubicBezTo>
                    <a:pt x="28633" y="8612"/>
                    <a:pt x="28630" y="8612"/>
                    <a:pt x="28627" y="8613"/>
                  </a:cubicBezTo>
                  <a:cubicBezTo>
                    <a:pt x="28618" y="8618"/>
                    <a:pt x="28614" y="8631"/>
                    <a:pt x="28618" y="8640"/>
                  </a:cubicBezTo>
                  <a:cubicBezTo>
                    <a:pt x="28629" y="8664"/>
                    <a:pt x="28640" y="8690"/>
                    <a:pt x="28653" y="8714"/>
                  </a:cubicBezTo>
                  <a:cubicBezTo>
                    <a:pt x="28655" y="8721"/>
                    <a:pt x="28662" y="8725"/>
                    <a:pt x="28671" y="8725"/>
                  </a:cubicBezTo>
                  <a:cubicBezTo>
                    <a:pt x="28673" y="8725"/>
                    <a:pt x="28677" y="8725"/>
                    <a:pt x="28680" y="8723"/>
                  </a:cubicBezTo>
                  <a:cubicBezTo>
                    <a:pt x="28691" y="8719"/>
                    <a:pt x="28695" y="8708"/>
                    <a:pt x="28691" y="8697"/>
                  </a:cubicBezTo>
                  <a:cubicBezTo>
                    <a:pt x="28677" y="8673"/>
                    <a:pt x="28666" y="8649"/>
                    <a:pt x="28655" y="8622"/>
                  </a:cubicBezTo>
                  <a:cubicBezTo>
                    <a:pt x="28652" y="8616"/>
                    <a:pt x="28644" y="8612"/>
                    <a:pt x="28636" y="8612"/>
                  </a:cubicBezTo>
                  <a:close/>
                  <a:moveTo>
                    <a:pt x="1447" y="8625"/>
                  </a:moveTo>
                  <a:cubicBezTo>
                    <a:pt x="1440" y="8625"/>
                    <a:pt x="1433" y="8629"/>
                    <a:pt x="1429" y="8638"/>
                  </a:cubicBezTo>
                  <a:lnTo>
                    <a:pt x="1394" y="8710"/>
                  </a:lnTo>
                  <a:cubicBezTo>
                    <a:pt x="1388" y="8721"/>
                    <a:pt x="1392" y="8734"/>
                    <a:pt x="1403" y="8739"/>
                  </a:cubicBezTo>
                  <a:cubicBezTo>
                    <a:pt x="1405" y="8739"/>
                    <a:pt x="1410" y="8741"/>
                    <a:pt x="1412" y="8741"/>
                  </a:cubicBezTo>
                  <a:cubicBezTo>
                    <a:pt x="1421" y="8741"/>
                    <a:pt x="1427" y="8736"/>
                    <a:pt x="1432" y="8728"/>
                  </a:cubicBezTo>
                  <a:lnTo>
                    <a:pt x="1465" y="8655"/>
                  </a:lnTo>
                  <a:cubicBezTo>
                    <a:pt x="1471" y="8644"/>
                    <a:pt x="1467" y="8631"/>
                    <a:pt x="1456" y="8627"/>
                  </a:cubicBezTo>
                  <a:cubicBezTo>
                    <a:pt x="1453" y="8625"/>
                    <a:pt x="1450" y="8625"/>
                    <a:pt x="1447" y="8625"/>
                  </a:cubicBezTo>
                  <a:close/>
                  <a:moveTo>
                    <a:pt x="28705" y="8759"/>
                  </a:moveTo>
                  <a:cubicBezTo>
                    <a:pt x="28702" y="8759"/>
                    <a:pt x="28699" y="8759"/>
                    <a:pt x="28697" y="8761"/>
                  </a:cubicBezTo>
                  <a:cubicBezTo>
                    <a:pt x="28686" y="8765"/>
                    <a:pt x="28682" y="8778"/>
                    <a:pt x="28686" y="8787"/>
                  </a:cubicBezTo>
                  <a:cubicBezTo>
                    <a:pt x="28697" y="8813"/>
                    <a:pt x="28708" y="8838"/>
                    <a:pt x="28721" y="8862"/>
                  </a:cubicBezTo>
                  <a:cubicBezTo>
                    <a:pt x="28724" y="8868"/>
                    <a:pt x="28730" y="8875"/>
                    <a:pt x="28739" y="8875"/>
                  </a:cubicBezTo>
                  <a:cubicBezTo>
                    <a:pt x="28741" y="8875"/>
                    <a:pt x="28745" y="8873"/>
                    <a:pt x="28748" y="8873"/>
                  </a:cubicBezTo>
                  <a:cubicBezTo>
                    <a:pt x="28759" y="8868"/>
                    <a:pt x="28763" y="8855"/>
                    <a:pt x="28759" y="8844"/>
                  </a:cubicBezTo>
                  <a:cubicBezTo>
                    <a:pt x="28748" y="8820"/>
                    <a:pt x="28734" y="8796"/>
                    <a:pt x="28724" y="8772"/>
                  </a:cubicBezTo>
                  <a:cubicBezTo>
                    <a:pt x="28720" y="8763"/>
                    <a:pt x="28712" y="8759"/>
                    <a:pt x="28705" y="8759"/>
                  </a:cubicBezTo>
                  <a:close/>
                  <a:moveTo>
                    <a:pt x="1378" y="8772"/>
                  </a:moveTo>
                  <a:cubicBezTo>
                    <a:pt x="1370" y="8772"/>
                    <a:pt x="1363" y="8776"/>
                    <a:pt x="1359" y="8785"/>
                  </a:cubicBezTo>
                  <a:cubicBezTo>
                    <a:pt x="1348" y="8811"/>
                    <a:pt x="1337" y="8835"/>
                    <a:pt x="1326" y="8859"/>
                  </a:cubicBezTo>
                  <a:cubicBezTo>
                    <a:pt x="1319" y="8870"/>
                    <a:pt x="1326" y="8884"/>
                    <a:pt x="1335" y="8888"/>
                  </a:cubicBezTo>
                  <a:cubicBezTo>
                    <a:pt x="1337" y="8888"/>
                    <a:pt x="1341" y="8890"/>
                    <a:pt x="1344" y="8890"/>
                  </a:cubicBezTo>
                  <a:cubicBezTo>
                    <a:pt x="1352" y="8890"/>
                    <a:pt x="1359" y="8884"/>
                    <a:pt x="1363" y="8877"/>
                  </a:cubicBezTo>
                  <a:cubicBezTo>
                    <a:pt x="1374" y="8853"/>
                    <a:pt x="1385" y="8827"/>
                    <a:pt x="1396" y="8802"/>
                  </a:cubicBezTo>
                  <a:cubicBezTo>
                    <a:pt x="1406" y="8785"/>
                    <a:pt x="1392" y="8772"/>
                    <a:pt x="1378" y="8772"/>
                  </a:cubicBezTo>
                  <a:close/>
                  <a:moveTo>
                    <a:pt x="28771" y="8908"/>
                  </a:moveTo>
                  <a:cubicBezTo>
                    <a:pt x="28758" y="8908"/>
                    <a:pt x="28745" y="8921"/>
                    <a:pt x="28752" y="8936"/>
                  </a:cubicBezTo>
                  <a:lnTo>
                    <a:pt x="28785" y="9011"/>
                  </a:lnTo>
                  <a:cubicBezTo>
                    <a:pt x="28789" y="9020"/>
                    <a:pt x="28796" y="9024"/>
                    <a:pt x="28805" y="9024"/>
                  </a:cubicBezTo>
                  <a:lnTo>
                    <a:pt x="28805" y="9022"/>
                  </a:lnTo>
                  <a:lnTo>
                    <a:pt x="28814" y="9022"/>
                  </a:lnTo>
                  <a:cubicBezTo>
                    <a:pt x="28822" y="9018"/>
                    <a:pt x="28829" y="9005"/>
                    <a:pt x="28822" y="8996"/>
                  </a:cubicBezTo>
                  <a:cubicBezTo>
                    <a:pt x="28811" y="8969"/>
                    <a:pt x="28803" y="8945"/>
                    <a:pt x="28789" y="8921"/>
                  </a:cubicBezTo>
                  <a:cubicBezTo>
                    <a:pt x="28786" y="8912"/>
                    <a:pt x="28778" y="8908"/>
                    <a:pt x="28771" y="8908"/>
                  </a:cubicBezTo>
                  <a:close/>
                  <a:moveTo>
                    <a:pt x="1309" y="8924"/>
                  </a:moveTo>
                  <a:cubicBezTo>
                    <a:pt x="1302" y="8924"/>
                    <a:pt x="1295" y="8928"/>
                    <a:pt x="1291" y="8936"/>
                  </a:cubicBezTo>
                  <a:cubicBezTo>
                    <a:pt x="1280" y="8961"/>
                    <a:pt x="1269" y="8987"/>
                    <a:pt x="1258" y="9011"/>
                  </a:cubicBezTo>
                  <a:cubicBezTo>
                    <a:pt x="1254" y="9022"/>
                    <a:pt x="1258" y="9035"/>
                    <a:pt x="1269" y="9040"/>
                  </a:cubicBezTo>
                  <a:lnTo>
                    <a:pt x="1276" y="9040"/>
                  </a:lnTo>
                  <a:cubicBezTo>
                    <a:pt x="1284" y="9040"/>
                    <a:pt x="1291" y="9035"/>
                    <a:pt x="1295" y="9029"/>
                  </a:cubicBezTo>
                  <a:lnTo>
                    <a:pt x="1328" y="8952"/>
                  </a:lnTo>
                  <a:cubicBezTo>
                    <a:pt x="1335" y="8936"/>
                    <a:pt x="1322" y="8924"/>
                    <a:pt x="1309" y="8924"/>
                  </a:cubicBezTo>
                  <a:close/>
                  <a:moveTo>
                    <a:pt x="28837" y="9055"/>
                  </a:moveTo>
                  <a:cubicBezTo>
                    <a:pt x="28823" y="9055"/>
                    <a:pt x="28808" y="9069"/>
                    <a:pt x="28818" y="9086"/>
                  </a:cubicBezTo>
                  <a:lnTo>
                    <a:pt x="28851" y="9161"/>
                  </a:lnTo>
                  <a:cubicBezTo>
                    <a:pt x="28853" y="9169"/>
                    <a:pt x="28862" y="9174"/>
                    <a:pt x="28869" y="9174"/>
                  </a:cubicBezTo>
                  <a:lnTo>
                    <a:pt x="28871" y="9174"/>
                  </a:lnTo>
                  <a:cubicBezTo>
                    <a:pt x="28873" y="9174"/>
                    <a:pt x="28875" y="9174"/>
                    <a:pt x="28877" y="9172"/>
                  </a:cubicBezTo>
                  <a:cubicBezTo>
                    <a:pt x="28888" y="9167"/>
                    <a:pt x="28893" y="9156"/>
                    <a:pt x="28888" y="9145"/>
                  </a:cubicBezTo>
                  <a:lnTo>
                    <a:pt x="28855" y="9070"/>
                  </a:lnTo>
                  <a:cubicBezTo>
                    <a:pt x="28852" y="9059"/>
                    <a:pt x="28844" y="9055"/>
                    <a:pt x="28837" y="9055"/>
                  </a:cubicBezTo>
                  <a:close/>
                  <a:moveTo>
                    <a:pt x="1243" y="9072"/>
                  </a:moveTo>
                  <a:cubicBezTo>
                    <a:pt x="1235" y="9072"/>
                    <a:pt x="1228" y="9076"/>
                    <a:pt x="1225" y="9086"/>
                  </a:cubicBezTo>
                  <a:lnTo>
                    <a:pt x="1192" y="9163"/>
                  </a:lnTo>
                  <a:cubicBezTo>
                    <a:pt x="1188" y="9174"/>
                    <a:pt x="1192" y="9185"/>
                    <a:pt x="1203" y="9189"/>
                  </a:cubicBezTo>
                  <a:cubicBezTo>
                    <a:pt x="1205" y="9191"/>
                    <a:pt x="1210" y="9191"/>
                    <a:pt x="1212" y="9191"/>
                  </a:cubicBezTo>
                  <a:cubicBezTo>
                    <a:pt x="1218" y="9191"/>
                    <a:pt x="1227" y="9185"/>
                    <a:pt x="1229" y="9178"/>
                  </a:cubicBezTo>
                  <a:lnTo>
                    <a:pt x="1262" y="9103"/>
                  </a:lnTo>
                  <a:cubicBezTo>
                    <a:pt x="1272" y="9086"/>
                    <a:pt x="1257" y="9072"/>
                    <a:pt x="1243" y="9072"/>
                  </a:cubicBezTo>
                  <a:close/>
                  <a:moveTo>
                    <a:pt x="28902" y="9208"/>
                  </a:moveTo>
                  <a:cubicBezTo>
                    <a:pt x="28889" y="9208"/>
                    <a:pt x="28875" y="9220"/>
                    <a:pt x="28882" y="9235"/>
                  </a:cubicBezTo>
                  <a:lnTo>
                    <a:pt x="28915" y="9312"/>
                  </a:lnTo>
                  <a:cubicBezTo>
                    <a:pt x="28917" y="9319"/>
                    <a:pt x="28924" y="9323"/>
                    <a:pt x="28932" y="9323"/>
                  </a:cubicBezTo>
                  <a:lnTo>
                    <a:pt x="28932" y="9325"/>
                  </a:lnTo>
                  <a:cubicBezTo>
                    <a:pt x="28934" y="9325"/>
                    <a:pt x="28939" y="9323"/>
                    <a:pt x="28941" y="9323"/>
                  </a:cubicBezTo>
                  <a:cubicBezTo>
                    <a:pt x="28952" y="9319"/>
                    <a:pt x="28956" y="9306"/>
                    <a:pt x="28952" y="9295"/>
                  </a:cubicBezTo>
                  <a:lnTo>
                    <a:pt x="28919" y="9220"/>
                  </a:lnTo>
                  <a:cubicBezTo>
                    <a:pt x="28916" y="9211"/>
                    <a:pt x="28909" y="9208"/>
                    <a:pt x="28902" y="9208"/>
                  </a:cubicBezTo>
                  <a:close/>
                  <a:moveTo>
                    <a:pt x="1179" y="9225"/>
                  </a:moveTo>
                  <a:cubicBezTo>
                    <a:pt x="1171" y="9225"/>
                    <a:pt x="1164" y="9229"/>
                    <a:pt x="1161" y="9238"/>
                  </a:cubicBezTo>
                  <a:lnTo>
                    <a:pt x="1128" y="9314"/>
                  </a:lnTo>
                  <a:cubicBezTo>
                    <a:pt x="1124" y="9325"/>
                    <a:pt x="1128" y="9336"/>
                    <a:pt x="1139" y="9341"/>
                  </a:cubicBezTo>
                  <a:cubicBezTo>
                    <a:pt x="1141" y="9343"/>
                    <a:pt x="1146" y="9343"/>
                    <a:pt x="1148" y="9343"/>
                  </a:cubicBezTo>
                  <a:cubicBezTo>
                    <a:pt x="1157" y="9343"/>
                    <a:pt x="1163" y="9339"/>
                    <a:pt x="1168" y="9330"/>
                  </a:cubicBezTo>
                  <a:lnTo>
                    <a:pt x="1199" y="9255"/>
                  </a:lnTo>
                  <a:cubicBezTo>
                    <a:pt x="1203" y="9244"/>
                    <a:pt x="1199" y="9231"/>
                    <a:pt x="1188" y="9227"/>
                  </a:cubicBezTo>
                  <a:cubicBezTo>
                    <a:pt x="1185" y="9225"/>
                    <a:pt x="1182" y="9225"/>
                    <a:pt x="1179" y="9225"/>
                  </a:cubicBezTo>
                  <a:close/>
                  <a:moveTo>
                    <a:pt x="28964" y="9358"/>
                  </a:moveTo>
                  <a:cubicBezTo>
                    <a:pt x="28951" y="9358"/>
                    <a:pt x="28939" y="9370"/>
                    <a:pt x="28945" y="9387"/>
                  </a:cubicBezTo>
                  <a:lnTo>
                    <a:pt x="28976" y="9462"/>
                  </a:lnTo>
                  <a:cubicBezTo>
                    <a:pt x="28978" y="9470"/>
                    <a:pt x="28985" y="9475"/>
                    <a:pt x="28994" y="9475"/>
                  </a:cubicBezTo>
                  <a:lnTo>
                    <a:pt x="29003" y="9475"/>
                  </a:lnTo>
                  <a:cubicBezTo>
                    <a:pt x="29014" y="9470"/>
                    <a:pt x="29018" y="9457"/>
                    <a:pt x="29014" y="9448"/>
                  </a:cubicBezTo>
                  <a:lnTo>
                    <a:pt x="28983" y="9372"/>
                  </a:lnTo>
                  <a:cubicBezTo>
                    <a:pt x="28979" y="9362"/>
                    <a:pt x="28971" y="9358"/>
                    <a:pt x="28964" y="9358"/>
                  </a:cubicBezTo>
                  <a:close/>
                  <a:moveTo>
                    <a:pt x="1117" y="9379"/>
                  </a:moveTo>
                  <a:cubicBezTo>
                    <a:pt x="1109" y="9379"/>
                    <a:pt x="1101" y="9383"/>
                    <a:pt x="1098" y="9391"/>
                  </a:cubicBezTo>
                  <a:lnTo>
                    <a:pt x="1067" y="9468"/>
                  </a:lnTo>
                  <a:cubicBezTo>
                    <a:pt x="1062" y="9479"/>
                    <a:pt x="1067" y="9490"/>
                    <a:pt x="1078" y="9495"/>
                  </a:cubicBezTo>
                  <a:lnTo>
                    <a:pt x="1087" y="9495"/>
                  </a:lnTo>
                  <a:cubicBezTo>
                    <a:pt x="1093" y="9495"/>
                    <a:pt x="1102" y="9490"/>
                    <a:pt x="1106" y="9484"/>
                  </a:cubicBezTo>
                  <a:lnTo>
                    <a:pt x="1137" y="9407"/>
                  </a:lnTo>
                  <a:cubicBezTo>
                    <a:pt x="1141" y="9398"/>
                    <a:pt x="1135" y="9385"/>
                    <a:pt x="1126" y="9380"/>
                  </a:cubicBezTo>
                  <a:cubicBezTo>
                    <a:pt x="1123" y="9379"/>
                    <a:pt x="1120" y="9379"/>
                    <a:pt x="1117" y="9379"/>
                  </a:cubicBezTo>
                  <a:close/>
                  <a:moveTo>
                    <a:pt x="29025" y="9509"/>
                  </a:moveTo>
                  <a:cubicBezTo>
                    <a:pt x="29011" y="9509"/>
                    <a:pt x="28996" y="9522"/>
                    <a:pt x="29005" y="9539"/>
                  </a:cubicBezTo>
                  <a:lnTo>
                    <a:pt x="29036" y="9616"/>
                  </a:lnTo>
                  <a:cubicBezTo>
                    <a:pt x="29038" y="9622"/>
                    <a:pt x="29047" y="9629"/>
                    <a:pt x="29055" y="9629"/>
                  </a:cubicBezTo>
                  <a:lnTo>
                    <a:pt x="29055" y="9627"/>
                  </a:lnTo>
                  <a:lnTo>
                    <a:pt x="29062" y="9627"/>
                  </a:lnTo>
                  <a:cubicBezTo>
                    <a:pt x="29073" y="9624"/>
                    <a:pt x="29080" y="9611"/>
                    <a:pt x="29073" y="9600"/>
                  </a:cubicBezTo>
                  <a:lnTo>
                    <a:pt x="29044" y="9523"/>
                  </a:lnTo>
                  <a:cubicBezTo>
                    <a:pt x="29041" y="9513"/>
                    <a:pt x="29033" y="9509"/>
                    <a:pt x="29025" y="9509"/>
                  </a:cubicBezTo>
                  <a:close/>
                  <a:moveTo>
                    <a:pt x="1055" y="9533"/>
                  </a:moveTo>
                  <a:cubicBezTo>
                    <a:pt x="1048" y="9533"/>
                    <a:pt x="1040" y="9537"/>
                    <a:pt x="1036" y="9545"/>
                  </a:cubicBezTo>
                  <a:lnTo>
                    <a:pt x="1007" y="9620"/>
                  </a:lnTo>
                  <a:cubicBezTo>
                    <a:pt x="1003" y="9631"/>
                    <a:pt x="1007" y="9644"/>
                    <a:pt x="1018" y="9648"/>
                  </a:cubicBezTo>
                  <a:lnTo>
                    <a:pt x="1025" y="9648"/>
                  </a:lnTo>
                  <a:cubicBezTo>
                    <a:pt x="1034" y="9648"/>
                    <a:pt x="1043" y="9642"/>
                    <a:pt x="1045" y="9635"/>
                  </a:cubicBezTo>
                  <a:lnTo>
                    <a:pt x="1076" y="9558"/>
                  </a:lnTo>
                  <a:cubicBezTo>
                    <a:pt x="1080" y="9543"/>
                    <a:pt x="1067" y="9533"/>
                    <a:pt x="1055" y="9533"/>
                  </a:cubicBezTo>
                  <a:close/>
                  <a:moveTo>
                    <a:pt x="29085" y="9663"/>
                  </a:moveTo>
                  <a:cubicBezTo>
                    <a:pt x="29073" y="9663"/>
                    <a:pt x="29059" y="9675"/>
                    <a:pt x="29066" y="9690"/>
                  </a:cubicBezTo>
                  <a:lnTo>
                    <a:pt x="29093" y="9767"/>
                  </a:lnTo>
                  <a:cubicBezTo>
                    <a:pt x="29097" y="9776"/>
                    <a:pt x="29104" y="9780"/>
                    <a:pt x="29113" y="9780"/>
                  </a:cubicBezTo>
                  <a:lnTo>
                    <a:pt x="29121" y="9780"/>
                  </a:lnTo>
                  <a:cubicBezTo>
                    <a:pt x="29132" y="9776"/>
                    <a:pt x="29139" y="9765"/>
                    <a:pt x="29134" y="9754"/>
                  </a:cubicBezTo>
                  <a:lnTo>
                    <a:pt x="29104" y="9677"/>
                  </a:lnTo>
                  <a:cubicBezTo>
                    <a:pt x="29100" y="9667"/>
                    <a:pt x="29093" y="9663"/>
                    <a:pt x="29085" y="9663"/>
                  </a:cubicBezTo>
                  <a:close/>
                  <a:moveTo>
                    <a:pt x="996" y="9684"/>
                  </a:moveTo>
                  <a:cubicBezTo>
                    <a:pt x="988" y="9684"/>
                    <a:pt x="980" y="9689"/>
                    <a:pt x="977" y="9697"/>
                  </a:cubicBezTo>
                  <a:lnTo>
                    <a:pt x="948" y="9774"/>
                  </a:lnTo>
                  <a:cubicBezTo>
                    <a:pt x="944" y="9787"/>
                    <a:pt x="952" y="9802"/>
                    <a:pt x="968" y="9802"/>
                  </a:cubicBezTo>
                  <a:cubicBezTo>
                    <a:pt x="977" y="9802"/>
                    <a:pt x="983" y="9798"/>
                    <a:pt x="988" y="9789"/>
                  </a:cubicBezTo>
                  <a:lnTo>
                    <a:pt x="1016" y="9712"/>
                  </a:lnTo>
                  <a:cubicBezTo>
                    <a:pt x="1021" y="9701"/>
                    <a:pt x="1016" y="9690"/>
                    <a:pt x="1005" y="9686"/>
                  </a:cubicBezTo>
                  <a:cubicBezTo>
                    <a:pt x="1002" y="9685"/>
                    <a:pt x="999" y="9684"/>
                    <a:pt x="996" y="9684"/>
                  </a:cubicBezTo>
                  <a:close/>
                  <a:moveTo>
                    <a:pt x="29143" y="9815"/>
                  </a:moveTo>
                  <a:cubicBezTo>
                    <a:pt x="29129" y="9815"/>
                    <a:pt x="29115" y="9828"/>
                    <a:pt x="29123" y="9844"/>
                  </a:cubicBezTo>
                  <a:lnTo>
                    <a:pt x="29150" y="9921"/>
                  </a:lnTo>
                  <a:cubicBezTo>
                    <a:pt x="29152" y="9930"/>
                    <a:pt x="29161" y="9934"/>
                    <a:pt x="29170" y="9934"/>
                  </a:cubicBezTo>
                  <a:lnTo>
                    <a:pt x="29176" y="9934"/>
                  </a:lnTo>
                  <a:cubicBezTo>
                    <a:pt x="29187" y="9930"/>
                    <a:pt x="29194" y="9919"/>
                    <a:pt x="29189" y="9908"/>
                  </a:cubicBezTo>
                  <a:lnTo>
                    <a:pt x="29161" y="9831"/>
                  </a:lnTo>
                  <a:cubicBezTo>
                    <a:pt x="29158" y="9819"/>
                    <a:pt x="29151" y="9815"/>
                    <a:pt x="29143" y="9815"/>
                  </a:cubicBezTo>
                  <a:close/>
                  <a:moveTo>
                    <a:pt x="937" y="9839"/>
                  </a:moveTo>
                  <a:cubicBezTo>
                    <a:pt x="930" y="9839"/>
                    <a:pt x="923" y="9843"/>
                    <a:pt x="919" y="9851"/>
                  </a:cubicBezTo>
                  <a:cubicBezTo>
                    <a:pt x="911" y="9877"/>
                    <a:pt x="902" y="9903"/>
                    <a:pt x="891" y="9930"/>
                  </a:cubicBezTo>
                  <a:cubicBezTo>
                    <a:pt x="887" y="9941"/>
                    <a:pt x="893" y="9952"/>
                    <a:pt x="904" y="9956"/>
                  </a:cubicBezTo>
                  <a:lnTo>
                    <a:pt x="911" y="9956"/>
                  </a:lnTo>
                  <a:cubicBezTo>
                    <a:pt x="919" y="9956"/>
                    <a:pt x="928" y="9952"/>
                    <a:pt x="930" y="9943"/>
                  </a:cubicBezTo>
                  <a:cubicBezTo>
                    <a:pt x="939" y="9917"/>
                    <a:pt x="948" y="9890"/>
                    <a:pt x="957" y="9866"/>
                  </a:cubicBezTo>
                  <a:cubicBezTo>
                    <a:pt x="961" y="9850"/>
                    <a:pt x="949" y="9839"/>
                    <a:pt x="937" y="9839"/>
                  </a:cubicBezTo>
                  <a:close/>
                  <a:moveTo>
                    <a:pt x="29197" y="9968"/>
                  </a:moveTo>
                  <a:cubicBezTo>
                    <a:pt x="29183" y="9968"/>
                    <a:pt x="29169" y="9981"/>
                    <a:pt x="29178" y="9998"/>
                  </a:cubicBezTo>
                  <a:lnTo>
                    <a:pt x="29205" y="10075"/>
                  </a:lnTo>
                  <a:cubicBezTo>
                    <a:pt x="29207" y="10084"/>
                    <a:pt x="29216" y="10088"/>
                    <a:pt x="29225" y="10088"/>
                  </a:cubicBezTo>
                  <a:cubicBezTo>
                    <a:pt x="29227" y="10088"/>
                    <a:pt x="29229" y="10088"/>
                    <a:pt x="29231" y="10090"/>
                  </a:cubicBezTo>
                  <a:cubicBezTo>
                    <a:pt x="29242" y="10086"/>
                    <a:pt x="29249" y="10073"/>
                    <a:pt x="29244" y="10062"/>
                  </a:cubicBezTo>
                  <a:lnTo>
                    <a:pt x="29216" y="9985"/>
                  </a:lnTo>
                  <a:cubicBezTo>
                    <a:pt x="29213" y="9973"/>
                    <a:pt x="29205" y="9968"/>
                    <a:pt x="29197" y="9968"/>
                  </a:cubicBezTo>
                  <a:close/>
                  <a:moveTo>
                    <a:pt x="883" y="9995"/>
                  </a:moveTo>
                  <a:cubicBezTo>
                    <a:pt x="876" y="9995"/>
                    <a:pt x="869" y="9998"/>
                    <a:pt x="865" y="10007"/>
                  </a:cubicBezTo>
                  <a:lnTo>
                    <a:pt x="836" y="10084"/>
                  </a:lnTo>
                  <a:cubicBezTo>
                    <a:pt x="832" y="10095"/>
                    <a:pt x="838" y="10108"/>
                    <a:pt x="849" y="10112"/>
                  </a:cubicBezTo>
                  <a:lnTo>
                    <a:pt x="856" y="10112"/>
                  </a:lnTo>
                  <a:lnTo>
                    <a:pt x="856" y="10110"/>
                  </a:lnTo>
                  <a:cubicBezTo>
                    <a:pt x="865" y="10110"/>
                    <a:pt x="871" y="10106"/>
                    <a:pt x="876" y="10097"/>
                  </a:cubicBezTo>
                  <a:lnTo>
                    <a:pt x="902" y="10020"/>
                  </a:lnTo>
                  <a:cubicBezTo>
                    <a:pt x="906" y="10005"/>
                    <a:pt x="895" y="9995"/>
                    <a:pt x="883" y="9995"/>
                  </a:cubicBezTo>
                  <a:close/>
                  <a:moveTo>
                    <a:pt x="29252" y="10126"/>
                  </a:moveTo>
                  <a:cubicBezTo>
                    <a:pt x="29239" y="10126"/>
                    <a:pt x="29226" y="10137"/>
                    <a:pt x="29231" y="10152"/>
                  </a:cubicBezTo>
                  <a:lnTo>
                    <a:pt x="29258" y="10231"/>
                  </a:lnTo>
                  <a:cubicBezTo>
                    <a:pt x="29262" y="10237"/>
                    <a:pt x="29269" y="10244"/>
                    <a:pt x="29277" y="10244"/>
                  </a:cubicBezTo>
                  <a:lnTo>
                    <a:pt x="29277" y="10242"/>
                  </a:lnTo>
                  <a:cubicBezTo>
                    <a:pt x="29280" y="10244"/>
                    <a:pt x="29282" y="10244"/>
                    <a:pt x="29284" y="10244"/>
                  </a:cubicBezTo>
                  <a:cubicBezTo>
                    <a:pt x="29297" y="10240"/>
                    <a:pt x="29302" y="10229"/>
                    <a:pt x="29297" y="10218"/>
                  </a:cubicBezTo>
                  <a:lnTo>
                    <a:pt x="29271" y="10139"/>
                  </a:lnTo>
                  <a:cubicBezTo>
                    <a:pt x="29267" y="10130"/>
                    <a:pt x="29260" y="10126"/>
                    <a:pt x="29252" y="10126"/>
                  </a:cubicBezTo>
                  <a:close/>
                  <a:moveTo>
                    <a:pt x="829" y="10148"/>
                  </a:moveTo>
                  <a:cubicBezTo>
                    <a:pt x="821" y="10148"/>
                    <a:pt x="813" y="10154"/>
                    <a:pt x="810" y="10163"/>
                  </a:cubicBezTo>
                  <a:lnTo>
                    <a:pt x="783" y="10240"/>
                  </a:lnTo>
                  <a:cubicBezTo>
                    <a:pt x="779" y="10251"/>
                    <a:pt x="785" y="10264"/>
                    <a:pt x="796" y="10268"/>
                  </a:cubicBezTo>
                  <a:lnTo>
                    <a:pt x="803" y="10268"/>
                  </a:lnTo>
                  <a:lnTo>
                    <a:pt x="803" y="10266"/>
                  </a:lnTo>
                  <a:cubicBezTo>
                    <a:pt x="810" y="10266"/>
                    <a:pt x="818" y="10262"/>
                    <a:pt x="821" y="10255"/>
                  </a:cubicBezTo>
                  <a:lnTo>
                    <a:pt x="849" y="10176"/>
                  </a:lnTo>
                  <a:cubicBezTo>
                    <a:pt x="854" y="10165"/>
                    <a:pt x="847" y="10152"/>
                    <a:pt x="836" y="10150"/>
                  </a:cubicBezTo>
                  <a:cubicBezTo>
                    <a:pt x="834" y="10149"/>
                    <a:pt x="831" y="10148"/>
                    <a:pt x="829" y="10148"/>
                  </a:cubicBezTo>
                  <a:close/>
                  <a:moveTo>
                    <a:pt x="29304" y="10280"/>
                  </a:moveTo>
                  <a:cubicBezTo>
                    <a:pt x="29292" y="10280"/>
                    <a:pt x="29279" y="10292"/>
                    <a:pt x="29284" y="10308"/>
                  </a:cubicBezTo>
                  <a:lnTo>
                    <a:pt x="29310" y="10385"/>
                  </a:lnTo>
                  <a:cubicBezTo>
                    <a:pt x="29313" y="10394"/>
                    <a:pt x="29321" y="10400"/>
                    <a:pt x="29330" y="10400"/>
                  </a:cubicBezTo>
                  <a:lnTo>
                    <a:pt x="29330" y="10398"/>
                  </a:lnTo>
                  <a:lnTo>
                    <a:pt x="29337" y="10398"/>
                  </a:lnTo>
                  <a:cubicBezTo>
                    <a:pt x="29345" y="10394"/>
                    <a:pt x="29352" y="10383"/>
                    <a:pt x="29350" y="10372"/>
                  </a:cubicBezTo>
                  <a:cubicBezTo>
                    <a:pt x="29341" y="10347"/>
                    <a:pt x="29332" y="10321"/>
                    <a:pt x="29323" y="10295"/>
                  </a:cubicBezTo>
                  <a:cubicBezTo>
                    <a:pt x="29320" y="10285"/>
                    <a:pt x="29312" y="10280"/>
                    <a:pt x="29304" y="10280"/>
                  </a:cubicBezTo>
                  <a:close/>
                  <a:moveTo>
                    <a:pt x="775" y="10306"/>
                  </a:moveTo>
                  <a:cubicBezTo>
                    <a:pt x="767" y="10306"/>
                    <a:pt x="760" y="10310"/>
                    <a:pt x="757" y="10319"/>
                  </a:cubicBezTo>
                  <a:lnTo>
                    <a:pt x="730" y="10398"/>
                  </a:lnTo>
                  <a:cubicBezTo>
                    <a:pt x="728" y="10409"/>
                    <a:pt x="735" y="10420"/>
                    <a:pt x="744" y="10424"/>
                  </a:cubicBezTo>
                  <a:lnTo>
                    <a:pt x="750" y="10424"/>
                  </a:lnTo>
                  <a:cubicBezTo>
                    <a:pt x="759" y="10424"/>
                    <a:pt x="768" y="10418"/>
                    <a:pt x="770" y="10411"/>
                  </a:cubicBezTo>
                  <a:lnTo>
                    <a:pt x="796" y="10332"/>
                  </a:lnTo>
                  <a:cubicBezTo>
                    <a:pt x="801" y="10317"/>
                    <a:pt x="787" y="10306"/>
                    <a:pt x="775" y="10306"/>
                  </a:cubicBezTo>
                  <a:close/>
                  <a:moveTo>
                    <a:pt x="29353" y="10435"/>
                  </a:moveTo>
                  <a:cubicBezTo>
                    <a:pt x="29351" y="10435"/>
                    <a:pt x="29350" y="10435"/>
                    <a:pt x="29348" y="10435"/>
                  </a:cubicBezTo>
                  <a:cubicBezTo>
                    <a:pt x="29339" y="10440"/>
                    <a:pt x="29332" y="10451"/>
                    <a:pt x="29334" y="10462"/>
                  </a:cubicBezTo>
                  <a:cubicBezTo>
                    <a:pt x="29343" y="10488"/>
                    <a:pt x="29352" y="10512"/>
                    <a:pt x="29361" y="10541"/>
                  </a:cubicBezTo>
                  <a:cubicBezTo>
                    <a:pt x="29363" y="10547"/>
                    <a:pt x="29370" y="10554"/>
                    <a:pt x="29381" y="10554"/>
                  </a:cubicBezTo>
                  <a:lnTo>
                    <a:pt x="29385" y="10554"/>
                  </a:lnTo>
                  <a:cubicBezTo>
                    <a:pt x="29396" y="10550"/>
                    <a:pt x="29403" y="10539"/>
                    <a:pt x="29398" y="10528"/>
                  </a:cubicBezTo>
                  <a:cubicBezTo>
                    <a:pt x="29392" y="10501"/>
                    <a:pt x="29383" y="10477"/>
                    <a:pt x="29374" y="10448"/>
                  </a:cubicBezTo>
                  <a:cubicBezTo>
                    <a:pt x="29372" y="10439"/>
                    <a:pt x="29363" y="10435"/>
                    <a:pt x="29353" y="10435"/>
                  </a:cubicBezTo>
                  <a:close/>
                  <a:moveTo>
                    <a:pt x="725" y="10460"/>
                  </a:moveTo>
                  <a:cubicBezTo>
                    <a:pt x="718" y="10460"/>
                    <a:pt x="710" y="10465"/>
                    <a:pt x="706" y="10475"/>
                  </a:cubicBezTo>
                  <a:lnTo>
                    <a:pt x="682" y="10554"/>
                  </a:lnTo>
                  <a:cubicBezTo>
                    <a:pt x="678" y="10565"/>
                    <a:pt x="684" y="10576"/>
                    <a:pt x="695" y="10578"/>
                  </a:cubicBezTo>
                  <a:lnTo>
                    <a:pt x="702" y="10578"/>
                  </a:lnTo>
                  <a:cubicBezTo>
                    <a:pt x="711" y="10578"/>
                    <a:pt x="717" y="10574"/>
                    <a:pt x="719" y="10565"/>
                  </a:cubicBezTo>
                  <a:cubicBezTo>
                    <a:pt x="728" y="10539"/>
                    <a:pt x="737" y="10512"/>
                    <a:pt x="746" y="10488"/>
                  </a:cubicBezTo>
                  <a:cubicBezTo>
                    <a:pt x="751" y="10472"/>
                    <a:pt x="738" y="10460"/>
                    <a:pt x="725" y="10460"/>
                  </a:cubicBezTo>
                  <a:close/>
                  <a:moveTo>
                    <a:pt x="29404" y="10592"/>
                  </a:moveTo>
                  <a:cubicBezTo>
                    <a:pt x="29392" y="10592"/>
                    <a:pt x="29380" y="10602"/>
                    <a:pt x="29385" y="10618"/>
                  </a:cubicBezTo>
                  <a:lnTo>
                    <a:pt x="29409" y="10697"/>
                  </a:lnTo>
                  <a:cubicBezTo>
                    <a:pt x="29411" y="10706"/>
                    <a:pt x="29418" y="10710"/>
                    <a:pt x="29427" y="10710"/>
                  </a:cubicBezTo>
                  <a:lnTo>
                    <a:pt x="29433" y="10710"/>
                  </a:lnTo>
                  <a:cubicBezTo>
                    <a:pt x="29444" y="10706"/>
                    <a:pt x="29451" y="10695"/>
                    <a:pt x="29447" y="10684"/>
                  </a:cubicBezTo>
                  <a:cubicBezTo>
                    <a:pt x="29440" y="10657"/>
                    <a:pt x="29431" y="10631"/>
                    <a:pt x="29422" y="10607"/>
                  </a:cubicBezTo>
                  <a:cubicBezTo>
                    <a:pt x="29420" y="10596"/>
                    <a:pt x="29412" y="10592"/>
                    <a:pt x="29404" y="10592"/>
                  </a:cubicBezTo>
                  <a:close/>
                  <a:moveTo>
                    <a:pt x="676" y="10618"/>
                  </a:moveTo>
                  <a:cubicBezTo>
                    <a:pt x="668" y="10618"/>
                    <a:pt x="661" y="10623"/>
                    <a:pt x="658" y="10633"/>
                  </a:cubicBezTo>
                  <a:lnTo>
                    <a:pt x="634" y="10710"/>
                  </a:lnTo>
                  <a:cubicBezTo>
                    <a:pt x="629" y="10721"/>
                    <a:pt x="636" y="10734"/>
                    <a:pt x="647" y="10736"/>
                  </a:cubicBezTo>
                  <a:lnTo>
                    <a:pt x="654" y="10736"/>
                  </a:lnTo>
                  <a:cubicBezTo>
                    <a:pt x="662" y="10736"/>
                    <a:pt x="669" y="10732"/>
                    <a:pt x="673" y="10723"/>
                  </a:cubicBezTo>
                  <a:lnTo>
                    <a:pt x="695" y="10644"/>
                  </a:lnTo>
                  <a:cubicBezTo>
                    <a:pt x="701" y="10628"/>
                    <a:pt x="688" y="10618"/>
                    <a:pt x="676" y="10618"/>
                  </a:cubicBezTo>
                  <a:close/>
                  <a:moveTo>
                    <a:pt x="29451" y="10750"/>
                  </a:moveTo>
                  <a:cubicBezTo>
                    <a:pt x="29439" y="10750"/>
                    <a:pt x="29429" y="10759"/>
                    <a:pt x="29431" y="10774"/>
                  </a:cubicBezTo>
                  <a:cubicBezTo>
                    <a:pt x="29438" y="10800"/>
                    <a:pt x="29447" y="10826"/>
                    <a:pt x="29453" y="10853"/>
                  </a:cubicBezTo>
                  <a:cubicBezTo>
                    <a:pt x="29455" y="10862"/>
                    <a:pt x="29464" y="10868"/>
                    <a:pt x="29473" y="10868"/>
                  </a:cubicBezTo>
                  <a:lnTo>
                    <a:pt x="29480" y="10866"/>
                  </a:lnTo>
                  <a:cubicBezTo>
                    <a:pt x="29491" y="10864"/>
                    <a:pt x="29495" y="10853"/>
                    <a:pt x="29493" y="10842"/>
                  </a:cubicBezTo>
                  <a:lnTo>
                    <a:pt x="29471" y="10763"/>
                  </a:lnTo>
                  <a:cubicBezTo>
                    <a:pt x="29466" y="10754"/>
                    <a:pt x="29459" y="10750"/>
                    <a:pt x="29451" y="10750"/>
                  </a:cubicBezTo>
                  <a:close/>
                  <a:moveTo>
                    <a:pt x="628" y="10777"/>
                  </a:moveTo>
                  <a:cubicBezTo>
                    <a:pt x="620" y="10777"/>
                    <a:pt x="613" y="10780"/>
                    <a:pt x="610" y="10789"/>
                  </a:cubicBezTo>
                  <a:lnTo>
                    <a:pt x="585" y="10868"/>
                  </a:lnTo>
                  <a:cubicBezTo>
                    <a:pt x="583" y="10879"/>
                    <a:pt x="590" y="10890"/>
                    <a:pt x="601" y="10895"/>
                  </a:cubicBezTo>
                  <a:lnTo>
                    <a:pt x="607" y="10895"/>
                  </a:lnTo>
                  <a:cubicBezTo>
                    <a:pt x="616" y="10892"/>
                    <a:pt x="623" y="10888"/>
                    <a:pt x="625" y="10879"/>
                  </a:cubicBezTo>
                  <a:lnTo>
                    <a:pt x="649" y="10800"/>
                  </a:lnTo>
                  <a:cubicBezTo>
                    <a:pt x="650" y="10786"/>
                    <a:pt x="639" y="10777"/>
                    <a:pt x="628" y="10777"/>
                  </a:cubicBezTo>
                  <a:close/>
                  <a:moveTo>
                    <a:pt x="29495" y="10905"/>
                  </a:moveTo>
                  <a:cubicBezTo>
                    <a:pt x="29493" y="10905"/>
                    <a:pt x="29492" y="10905"/>
                    <a:pt x="29491" y="10906"/>
                  </a:cubicBezTo>
                  <a:cubicBezTo>
                    <a:pt x="29480" y="10910"/>
                    <a:pt x="29473" y="10921"/>
                    <a:pt x="29475" y="10932"/>
                  </a:cubicBezTo>
                  <a:lnTo>
                    <a:pt x="29497" y="11011"/>
                  </a:lnTo>
                  <a:cubicBezTo>
                    <a:pt x="29499" y="11020"/>
                    <a:pt x="29508" y="11024"/>
                    <a:pt x="29517" y="11024"/>
                  </a:cubicBezTo>
                  <a:lnTo>
                    <a:pt x="29523" y="11024"/>
                  </a:lnTo>
                  <a:cubicBezTo>
                    <a:pt x="29534" y="11022"/>
                    <a:pt x="29541" y="11011"/>
                    <a:pt x="29537" y="11000"/>
                  </a:cubicBezTo>
                  <a:lnTo>
                    <a:pt x="29515" y="10921"/>
                  </a:lnTo>
                  <a:cubicBezTo>
                    <a:pt x="29513" y="10911"/>
                    <a:pt x="29504" y="10905"/>
                    <a:pt x="29495" y="10905"/>
                  </a:cubicBezTo>
                  <a:close/>
                  <a:moveTo>
                    <a:pt x="584" y="10932"/>
                  </a:moveTo>
                  <a:cubicBezTo>
                    <a:pt x="576" y="10932"/>
                    <a:pt x="568" y="10937"/>
                    <a:pt x="566" y="10947"/>
                  </a:cubicBezTo>
                  <a:lnTo>
                    <a:pt x="541" y="11026"/>
                  </a:lnTo>
                  <a:cubicBezTo>
                    <a:pt x="539" y="11037"/>
                    <a:pt x="546" y="11048"/>
                    <a:pt x="557" y="11051"/>
                  </a:cubicBezTo>
                  <a:lnTo>
                    <a:pt x="561" y="11051"/>
                  </a:lnTo>
                  <a:cubicBezTo>
                    <a:pt x="570" y="11051"/>
                    <a:pt x="579" y="11046"/>
                    <a:pt x="581" y="11037"/>
                  </a:cubicBezTo>
                  <a:lnTo>
                    <a:pt x="603" y="10958"/>
                  </a:lnTo>
                  <a:cubicBezTo>
                    <a:pt x="608" y="10943"/>
                    <a:pt x="596" y="10932"/>
                    <a:pt x="584" y="10932"/>
                  </a:cubicBezTo>
                  <a:close/>
                  <a:moveTo>
                    <a:pt x="29542" y="11064"/>
                  </a:moveTo>
                  <a:cubicBezTo>
                    <a:pt x="29530" y="11064"/>
                    <a:pt x="29519" y="11073"/>
                    <a:pt x="29521" y="11088"/>
                  </a:cubicBezTo>
                  <a:lnTo>
                    <a:pt x="29543" y="11167"/>
                  </a:lnTo>
                  <a:cubicBezTo>
                    <a:pt x="29545" y="11176"/>
                    <a:pt x="29552" y="11183"/>
                    <a:pt x="29563" y="11183"/>
                  </a:cubicBezTo>
                  <a:lnTo>
                    <a:pt x="29567" y="11183"/>
                  </a:lnTo>
                  <a:cubicBezTo>
                    <a:pt x="29578" y="11180"/>
                    <a:pt x="29585" y="11167"/>
                    <a:pt x="29583" y="11156"/>
                  </a:cubicBezTo>
                  <a:lnTo>
                    <a:pt x="29561" y="11077"/>
                  </a:lnTo>
                  <a:cubicBezTo>
                    <a:pt x="29557" y="11068"/>
                    <a:pt x="29550" y="11064"/>
                    <a:pt x="29542" y="11064"/>
                  </a:cubicBezTo>
                  <a:close/>
                  <a:moveTo>
                    <a:pt x="542" y="11090"/>
                  </a:moveTo>
                  <a:cubicBezTo>
                    <a:pt x="532" y="11090"/>
                    <a:pt x="524" y="11096"/>
                    <a:pt x="522" y="11106"/>
                  </a:cubicBezTo>
                  <a:lnTo>
                    <a:pt x="500" y="11185"/>
                  </a:lnTo>
                  <a:cubicBezTo>
                    <a:pt x="498" y="11196"/>
                    <a:pt x="504" y="11207"/>
                    <a:pt x="515" y="11209"/>
                  </a:cubicBezTo>
                  <a:lnTo>
                    <a:pt x="519" y="11209"/>
                  </a:lnTo>
                  <a:cubicBezTo>
                    <a:pt x="528" y="11209"/>
                    <a:pt x="537" y="11202"/>
                    <a:pt x="539" y="11194"/>
                  </a:cubicBezTo>
                  <a:lnTo>
                    <a:pt x="561" y="11117"/>
                  </a:lnTo>
                  <a:cubicBezTo>
                    <a:pt x="563" y="11106"/>
                    <a:pt x="557" y="11095"/>
                    <a:pt x="546" y="11090"/>
                  </a:cubicBezTo>
                  <a:cubicBezTo>
                    <a:pt x="544" y="11090"/>
                    <a:pt x="543" y="11090"/>
                    <a:pt x="542" y="11090"/>
                  </a:cubicBezTo>
                  <a:close/>
                  <a:moveTo>
                    <a:pt x="29583" y="11219"/>
                  </a:moveTo>
                  <a:cubicBezTo>
                    <a:pt x="29581" y="11219"/>
                    <a:pt x="29579" y="11219"/>
                    <a:pt x="29576" y="11220"/>
                  </a:cubicBezTo>
                  <a:cubicBezTo>
                    <a:pt x="29565" y="11222"/>
                    <a:pt x="29559" y="11233"/>
                    <a:pt x="29563" y="11244"/>
                  </a:cubicBezTo>
                  <a:lnTo>
                    <a:pt x="29583" y="11323"/>
                  </a:lnTo>
                  <a:cubicBezTo>
                    <a:pt x="29585" y="11332"/>
                    <a:pt x="29594" y="11339"/>
                    <a:pt x="29603" y="11339"/>
                  </a:cubicBezTo>
                  <a:lnTo>
                    <a:pt x="29607" y="11339"/>
                  </a:lnTo>
                  <a:cubicBezTo>
                    <a:pt x="29618" y="11334"/>
                    <a:pt x="29625" y="11323"/>
                    <a:pt x="29622" y="11312"/>
                  </a:cubicBezTo>
                  <a:lnTo>
                    <a:pt x="29603" y="11233"/>
                  </a:lnTo>
                  <a:cubicBezTo>
                    <a:pt x="29599" y="11224"/>
                    <a:pt x="29592" y="11219"/>
                    <a:pt x="29583" y="11219"/>
                  </a:cubicBezTo>
                  <a:close/>
                  <a:moveTo>
                    <a:pt x="496" y="11247"/>
                  </a:moveTo>
                  <a:cubicBezTo>
                    <a:pt x="488" y="11247"/>
                    <a:pt x="480" y="11251"/>
                    <a:pt x="478" y="11262"/>
                  </a:cubicBezTo>
                  <a:cubicBezTo>
                    <a:pt x="471" y="11288"/>
                    <a:pt x="465" y="11314"/>
                    <a:pt x="458" y="11341"/>
                  </a:cubicBezTo>
                  <a:cubicBezTo>
                    <a:pt x="456" y="11352"/>
                    <a:pt x="462" y="11363"/>
                    <a:pt x="473" y="11365"/>
                  </a:cubicBezTo>
                  <a:lnTo>
                    <a:pt x="478" y="11365"/>
                  </a:lnTo>
                  <a:lnTo>
                    <a:pt x="478" y="11367"/>
                  </a:lnTo>
                  <a:cubicBezTo>
                    <a:pt x="489" y="11367"/>
                    <a:pt x="495" y="11361"/>
                    <a:pt x="498" y="11352"/>
                  </a:cubicBezTo>
                  <a:lnTo>
                    <a:pt x="517" y="11273"/>
                  </a:lnTo>
                  <a:cubicBezTo>
                    <a:pt x="521" y="11257"/>
                    <a:pt x="509" y="11247"/>
                    <a:pt x="496" y="11247"/>
                  </a:cubicBezTo>
                  <a:close/>
                  <a:moveTo>
                    <a:pt x="29623" y="11377"/>
                  </a:moveTo>
                  <a:cubicBezTo>
                    <a:pt x="29611" y="11377"/>
                    <a:pt x="29597" y="11388"/>
                    <a:pt x="29603" y="11405"/>
                  </a:cubicBezTo>
                  <a:cubicBezTo>
                    <a:pt x="29609" y="11431"/>
                    <a:pt x="29616" y="11455"/>
                    <a:pt x="29622" y="11484"/>
                  </a:cubicBezTo>
                  <a:cubicBezTo>
                    <a:pt x="29625" y="11492"/>
                    <a:pt x="29633" y="11499"/>
                    <a:pt x="29642" y="11499"/>
                  </a:cubicBezTo>
                  <a:lnTo>
                    <a:pt x="29642" y="11501"/>
                  </a:lnTo>
                  <a:cubicBezTo>
                    <a:pt x="29644" y="11499"/>
                    <a:pt x="29647" y="11499"/>
                    <a:pt x="29647" y="11499"/>
                  </a:cubicBezTo>
                  <a:cubicBezTo>
                    <a:pt x="29658" y="11495"/>
                    <a:pt x="29664" y="11484"/>
                    <a:pt x="29662" y="11473"/>
                  </a:cubicBezTo>
                  <a:cubicBezTo>
                    <a:pt x="29655" y="11446"/>
                    <a:pt x="29649" y="11422"/>
                    <a:pt x="29642" y="11394"/>
                  </a:cubicBezTo>
                  <a:cubicBezTo>
                    <a:pt x="29640" y="11382"/>
                    <a:pt x="29632" y="11377"/>
                    <a:pt x="29623" y="11377"/>
                  </a:cubicBezTo>
                  <a:close/>
                  <a:moveTo>
                    <a:pt x="458" y="11406"/>
                  </a:moveTo>
                  <a:cubicBezTo>
                    <a:pt x="449" y="11406"/>
                    <a:pt x="440" y="11413"/>
                    <a:pt x="438" y="11422"/>
                  </a:cubicBezTo>
                  <a:lnTo>
                    <a:pt x="418" y="11501"/>
                  </a:lnTo>
                  <a:cubicBezTo>
                    <a:pt x="416" y="11512"/>
                    <a:pt x="423" y="11523"/>
                    <a:pt x="434" y="11525"/>
                  </a:cubicBezTo>
                  <a:lnTo>
                    <a:pt x="438" y="11525"/>
                  </a:lnTo>
                  <a:lnTo>
                    <a:pt x="440" y="11528"/>
                  </a:lnTo>
                  <a:cubicBezTo>
                    <a:pt x="449" y="11528"/>
                    <a:pt x="456" y="11521"/>
                    <a:pt x="458" y="11512"/>
                  </a:cubicBezTo>
                  <a:lnTo>
                    <a:pt x="478" y="11431"/>
                  </a:lnTo>
                  <a:cubicBezTo>
                    <a:pt x="482" y="11420"/>
                    <a:pt x="473" y="11409"/>
                    <a:pt x="462" y="11407"/>
                  </a:cubicBezTo>
                  <a:cubicBezTo>
                    <a:pt x="461" y="11406"/>
                    <a:pt x="460" y="11406"/>
                    <a:pt x="458" y="11406"/>
                  </a:cubicBezTo>
                  <a:close/>
                  <a:moveTo>
                    <a:pt x="29662" y="11538"/>
                  </a:moveTo>
                  <a:cubicBezTo>
                    <a:pt x="29660" y="11538"/>
                    <a:pt x="29659" y="11538"/>
                    <a:pt x="29658" y="11539"/>
                  </a:cubicBezTo>
                  <a:cubicBezTo>
                    <a:pt x="29647" y="11541"/>
                    <a:pt x="29640" y="11552"/>
                    <a:pt x="29642" y="11565"/>
                  </a:cubicBezTo>
                  <a:lnTo>
                    <a:pt x="29660" y="11644"/>
                  </a:lnTo>
                  <a:cubicBezTo>
                    <a:pt x="29662" y="11653"/>
                    <a:pt x="29671" y="11659"/>
                    <a:pt x="29680" y="11659"/>
                  </a:cubicBezTo>
                  <a:lnTo>
                    <a:pt x="29686" y="11659"/>
                  </a:lnTo>
                  <a:cubicBezTo>
                    <a:pt x="29695" y="11657"/>
                    <a:pt x="29704" y="11646"/>
                    <a:pt x="29702" y="11635"/>
                  </a:cubicBezTo>
                  <a:lnTo>
                    <a:pt x="29682" y="11554"/>
                  </a:lnTo>
                  <a:cubicBezTo>
                    <a:pt x="29680" y="11544"/>
                    <a:pt x="29671" y="11538"/>
                    <a:pt x="29662" y="11538"/>
                  </a:cubicBezTo>
                  <a:close/>
                  <a:moveTo>
                    <a:pt x="421" y="11567"/>
                  </a:moveTo>
                  <a:cubicBezTo>
                    <a:pt x="412" y="11567"/>
                    <a:pt x="404" y="11571"/>
                    <a:pt x="401" y="11583"/>
                  </a:cubicBezTo>
                  <a:lnTo>
                    <a:pt x="381" y="11662"/>
                  </a:lnTo>
                  <a:cubicBezTo>
                    <a:pt x="379" y="11673"/>
                    <a:pt x="385" y="11684"/>
                    <a:pt x="396" y="11688"/>
                  </a:cubicBezTo>
                  <a:lnTo>
                    <a:pt x="401" y="11688"/>
                  </a:lnTo>
                  <a:cubicBezTo>
                    <a:pt x="412" y="11688"/>
                    <a:pt x="418" y="11681"/>
                    <a:pt x="423" y="11670"/>
                  </a:cubicBezTo>
                  <a:lnTo>
                    <a:pt x="440" y="11591"/>
                  </a:lnTo>
                  <a:cubicBezTo>
                    <a:pt x="444" y="11576"/>
                    <a:pt x="432" y="11567"/>
                    <a:pt x="421" y="11567"/>
                  </a:cubicBezTo>
                  <a:close/>
                  <a:moveTo>
                    <a:pt x="29701" y="11696"/>
                  </a:moveTo>
                  <a:cubicBezTo>
                    <a:pt x="29689" y="11696"/>
                    <a:pt x="29677" y="11706"/>
                    <a:pt x="29680" y="11721"/>
                  </a:cubicBezTo>
                  <a:lnTo>
                    <a:pt x="29697" y="11800"/>
                  </a:lnTo>
                  <a:cubicBezTo>
                    <a:pt x="29699" y="11811"/>
                    <a:pt x="29708" y="11818"/>
                    <a:pt x="29717" y="11818"/>
                  </a:cubicBezTo>
                  <a:lnTo>
                    <a:pt x="29717" y="11820"/>
                  </a:lnTo>
                  <a:cubicBezTo>
                    <a:pt x="29719" y="11820"/>
                    <a:pt x="29721" y="11818"/>
                    <a:pt x="29723" y="11815"/>
                  </a:cubicBezTo>
                  <a:cubicBezTo>
                    <a:pt x="29734" y="11813"/>
                    <a:pt x="29741" y="11802"/>
                    <a:pt x="29739" y="11791"/>
                  </a:cubicBezTo>
                  <a:lnTo>
                    <a:pt x="29719" y="11712"/>
                  </a:lnTo>
                  <a:cubicBezTo>
                    <a:pt x="29717" y="11701"/>
                    <a:pt x="29709" y="11696"/>
                    <a:pt x="29701" y="11696"/>
                  </a:cubicBezTo>
                  <a:close/>
                  <a:moveTo>
                    <a:pt x="384" y="11724"/>
                  </a:moveTo>
                  <a:cubicBezTo>
                    <a:pt x="376" y="11724"/>
                    <a:pt x="368" y="11729"/>
                    <a:pt x="366" y="11739"/>
                  </a:cubicBezTo>
                  <a:cubicBezTo>
                    <a:pt x="359" y="11765"/>
                    <a:pt x="352" y="11794"/>
                    <a:pt x="348" y="11820"/>
                  </a:cubicBezTo>
                  <a:cubicBezTo>
                    <a:pt x="346" y="11831"/>
                    <a:pt x="352" y="11842"/>
                    <a:pt x="363" y="11844"/>
                  </a:cubicBezTo>
                  <a:lnTo>
                    <a:pt x="368" y="11844"/>
                  </a:lnTo>
                  <a:lnTo>
                    <a:pt x="366" y="11846"/>
                  </a:lnTo>
                  <a:cubicBezTo>
                    <a:pt x="377" y="11846"/>
                    <a:pt x="385" y="11840"/>
                    <a:pt x="388" y="11829"/>
                  </a:cubicBezTo>
                  <a:cubicBezTo>
                    <a:pt x="392" y="11802"/>
                    <a:pt x="399" y="11776"/>
                    <a:pt x="405" y="11750"/>
                  </a:cubicBezTo>
                  <a:cubicBezTo>
                    <a:pt x="408" y="11734"/>
                    <a:pt x="396" y="11724"/>
                    <a:pt x="384" y="11724"/>
                  </a:cubicBezTo>
                  <a:close/>
                  <a:moveTo>
                    <a:pt x="29736" y="11855"/>
                  </a:moveTo>
                  <a:cubicBezTo>
                    <a:pt x="29723" y="11855"/>
                    <a:pt x="29710" y="11865"/>
                    <a:pt x="29715" y="11881"/>
                  </a:cubicBezTo>
                  <a:lnTo>
                    <a:pt x="29732" y="11963"/>
                  </a:lnTo>
                  <a:cubicBezTo>
                    <a:pt x="29734" y="11972"/>
                    <a:pt x="29743" y="11978"/>
                    <a:pt x="29752" y="11978"/>
                  </a:cubicBezTo>
                  <a:lnTo>
                    <a:pt x="29750" y="11980"/>
                  </a:lnTo>
                  <a:cubicBezTo>
                    <a:pt x="29752" y="11980"/>
                    <a:pt x="29754" y="11978"/>
                    <a:pt x="29756" y="11978"/>
                  </a:cubicBezTo>
                  <a:cubicBezTo>
                    <a:pt x="29767" y="11976"/>
                    <a:pt x="29774" y="11965"/>
                    <a:pt x="29772" y="11954"/>
                  </a:cubicBezTo>
                  <a:lnTo>
                    <a:pt x="29756" y="11873"/>
                  </a:lnTo>
                  <a:cubicBezTo>
                    <a:pt x="29755" y="11860"/>
                    <a:pt x="29745" y="11855"/>
                    <a:pt x="29736" y="11855"/>
                  </a:cubicBezTo>
                  <a:close/>
                  <a:moveTo>
                    <a:pt x="347" y="11886"/>
                  </a:moveTo>
                  <a:cubicBezTo>
                    <a:pt x="339" y="11886"/>
                    <a:pt x="331" y="11891"/>
                    <a:pt x="328" y="11901"/>
                  </a:cubicBezTo>
                  <a:lnTo>
                    <a:pt x="311" y="11980"/>
                  </a:lnTo>
                  <a:cubicBezTo>
                    <a:pt x="309" y="11991"/>
                    <a:pt x="315" y="12002"/>
                    <a:pt x="328" y="12004"/>
                  </a:cubicBezTo>
                  <a:lnTo>
                    <a:pt x="333" y="12004"/>
                  </a:lnTo>
                  <a:lnTo>
                    <a:pt x="333" y="12007"/>
                  </a:lnTo>
                  <a:cubicBezTo>
                    <a:pt x="341" y="12007"/>
                    <a:pt x="350" y="11998"/>
                    <a:pt x="352" y="11989"/>
                  </a:cubicBezTo>
                  <a:lnTo>
                    <a:pt x="368" y="11910"/>
                  </a:lnTo>
                  <a:cubicBezTo>
                    <a:pt x="369" y="11895"/>
                    <a:pt x="358" y="11886"/>
                    <a:pt x="347" y="11886"/>
                  </a:cubicBezTo>
                  <a:close/>
                  <a:moveTo>
                    <a:pt x="29766" y="12017"/>
                  </a:moveTo>
                  <a:cubicBezTo>
                    <a:pt x="29765" y="12017"/>
                    <a:pt x="29764" y="12017"/>
                    <a:pt x="29763" y="12018"/>
                  </a:cubicBezTo>
                  <a:cubicBezTo>
                    <a:pt x="29752" y="12020"/>
                    <a:pt x="29745" y="12031"/>
                    <a:pt x="29748" y="12042"/>
                  </a:cubicBezTo>
                  <a:cubicBezTo>
                    <a:pt x="29752" y="12070"/>
                    <a:pt x="29759" y="12095"/>
                    <a:pt x="29763" y="12123"/>
                  </a:cubicBezTo>
                  <a:cubicBezTo>
                    <a:pt x="29765" y="12132"/>
                    <a:pt x="29774" y="12139"/>
                    <a:pt x="29783" y="12139"/>
                  </a:cubicBezTo>
                  <a:lnTo>
                    <a:pt x="29787" y="12139"/>
                  </a:lnTo>
                  <a:cubicBezTo>
                    <a:pt x="29798" y="12136"/>
                    <a:pt x="29805" y="12125"/>
                    <a:pt x="29803" y="12114"/>
                  </a:cubicBezTo>
                  <a:cubicBezTo>
                    <a:pt x="29798" y="12090"/>
                    <a:pt x="29794" y="12062"/>
                    <a:pt x="29787" y="12035"/>
                  </a:cubicBezTo>
                  <a:cubicBezTo>
                    <a:pt x="29785" y="12025"/>
                    <a:pt x="29776" y="12017"/>
                    <a:pt x="29766" y="12017"/>
                  </a:cubicBezTo>
                  <a:close/>
                  <a:moveTo>
                    <a:pt x="315" y="12046"/>
                  </a:moveTo>
                  <a:cubicBezTo>
                    <a:pt x="306" y="12046"/>
                    <a:pt x="297" y="12052"/>
                    <a:pt x="295" y="12062"/>
                  </a:cubicBezTo>
                  <a:lnTo>
                    <a:pt x="280" y="12143"/>
                  </a:lnTo>
                  <a:cubicBezTo>
                    <a:pt x="278" y="12154"/>
                    <a:pt x="284" y="12165"/>
                    <a:pt x="295" y="12167"/>
                  </a:cubicBezTo>
                  <a:lnTo>
                    <a:pt x="300" y="12167"/>
                  </a:lnTo>
                  <a:cubicBezTo>
                    <a:pt x="309" y="12167"/>
                    <a:pt x="317" y="12161"/>
                    <a:pt x="319" y="12152"/>
                  </a:cubicBezTo>
                  <a:lnTo>
                    <a:pt x="335" y="12070"/>
                  </a:lnTo>
                  <a:cubicBezTo>
                    <a:pt x="337" y="12059"/>
                    <a:pt x="330" y="12048"/>
                    <a:pt x="319" y="12046"/>
                  </a:cubicBezTo>
                  <a:cubicBezTo>
                    <a:pt x="318" y="12046"/>
                    <a:pt x="317" y="12046"/>
                    <a:pt x="315" y="12046"/>
                  </a:cubicBezTo>
                  <a:close/>
                  <a:moveTo>
                    <a:pt x="29800" y="12178"/>
                  </a:moveTo>
                  <a:cubicBezTo>
                    <a:pt x="29789" y="12178"/>
                    <a:pt x="29778" y="12186"/>
                    <a:pt x="29781" y="12200"/>
                  </a:cubicBezTo>
                  <a:lnTo>
                    <a:pt x="29796" y="12281"/>
                  </a:lnTo>
                  <a:cubicBezTo>
                    <a:pt x="29798" y="12292"/>
                    <a:pt x="29805" y="12299"/>
                    <a:pt x="29816" y="12299"/>
                  </a:cubicBezTo>
                  <a:lnTo>
                    <a:pt x="29820" y="12299"/>
                  </a:lnTo>
                  <a:cubicBezTo>
                    <a:pt x="29831" y="12297"/>
                    <a:pt x="29838" y="12286"/>
                    <a:pt x="29836" y="12275"/>
                  </a:cubicBezTo>
                  <a:lnTo>
                    <a:pt x="29820" y="12194"/>
                  </a:lnTo>
                  <a:cubicBezTo>
                    <a:pt x="29817" y="12183"/>
                    <a:pt x="29809" y="12178"/>
                    <a:pt x="29800" y="12178"/>
                  </a:cubicBezTo>
                  <a:close/>
                  <a:moveTo>
                    <a:pt x="284" y="12206"/>
                  </a:moveTo>
                  <a:cubicBezTo>
                    <a:pt x="276" y="12206"/>
                    <a:pt x="267" y="12211"/>
                    <a:pt x="265" y="12222"/>
                  </a:cubicBezTo>
                  <a:lnTo>
                    <a:pt x="251" y="12301"/>
                  </a:lnTo>
                  <a:cubicBezTo>
                    <a:pt x="249" y="12312"/>
                    <a:pt x="256" y="12323"/>
                    <a:pt x="267" y="12325"/>
                  </a:cubicBezTo>
                  <a:lnTo>
                    <a:pt x="271" y="12325"/>
                  </a:lnTo>
                  <a:lnTo>
                    <a:pt x="269" y="12328"/>
                  </a:lnTo>
                  <a:cubicBezTo>
                    <a:pt x="280" y="12328"/>
                    <a:pt x="289" y="12321"/>
                    <a:pt x="291" y="12310"/>
                  </a:cubicBezTo>
                  <a:cubicBezTo>
                    <a:pt x="295" y="12284"/>
                    <a:pt x="300" y="12257"/>
                    <a:pt x="306" y="12229"/>
                  </a:cubicBezTo>
                  <a:cubicBezTo>
                    <a:pt x="308" y="12215"/>
                    <a:pt x="296" y="12206"/>
                    <a:pt x="284" y="12206"/>
                  </a:cubicBezTo>
                  <a:close/>
                  <a:moveTo>
                    <a:pt x="29827" y="12339"/>
                  </a:moveTo>
                  <a:cubicBezTo>
                    <a:pt x="29816" y="12341"/>
                    <a:pt x="29807" y="12352"/>
                    <a:pt x="29809" y="12363"/>
                  </a:cubicBezTo>
                  <a:lnTo>
                    <a:pt x="29825" y="12444"/>
                  </a:lnTo>
                  <a:cubicBezTo>
                    <a:pt x="29827" y="12453"/>
                    <a:pt x="29833" y="12462"/>
                    <a:pt x="29844" y="12462"/>
                  </a:cubicBezTo>
                  <a:lnTo>
                    <a:pt x="29849" y="12459"/>
                  </a:lnTo>
                  <a:cubicBezTo>
                    <a:pt x="29860" y="12459"/>
                    <a:pt x="29866" y="12448"/>
                    <a:pt x="29864" y="12437"/>
                  </a:cubicBezTo>
                  <a:lnTo>
                    <a:pt x="29851" y="12356"/>
                  </a:lnTo>
                  <a:cubicBezTo>
                    <a:pt x="29849" y="12345"/>
                    <a:pt x="29838" y="12339"/>
                    <a:pt x="29827" y="12339"/>
                  </a:cubicBezTo>
                  <a:close/>
                  <a:moveTo>
                    <a:pt x="255" y="12370"/>
                  </a:moveTo>
                  <a:cubicBezTo>
                    <a:pt x="247" y="12370"/>
                    <a:pt x="239" y="12374"/>
                    <a:pt x="236" y="12385"/>
                  </a:cubicBezTo>
                  <a:lnTo>
                    <a:pt x="221" y="12464"/>
                  </a:lnTo>
                  <a:cubicBezTo>
                    <a:pt x="221" y="12475"/>
                    <a:pt x="227" y="12486"/>
                    <a:pt x="238" y="12488"/>
                  </a:cubicBezTo>
                  <a:lnTo>
                    <a:pt x="240" y="12488"/>
                  </a:lnTo>
                  <a:cubicBezTo>
                    <a:pt x="242" y="12488"/>
                    <a:pt x="243" y="12488"/>
                    <a:pt x="244" y="12488"/>
                  </a:cubicBezTo>
                  <a:cubicBezTo>
                    <a:pt x="253" y="12488"/>
                    <a:pt x="260" y="12480"/>
                    <a:pt x="262" y="12473"/>
                  </a:cubicBezTo>
                  <a:lnTo>
                    <a:pt x="276" y="12391"/>
                  </a:lnTo>
                  <a:cubicBezTo>
                    <a:pt x="277" y="12378"/>
                    <a:pt x="266" y="12370"/>
                    <a:pt x="255" y="12370"/>
                  </a:cubicBezTo>
                  <a:close/>
                  <a:moveTo>
                    <a:pt x="29858" y="12499"/>
                  </a:moveTo>
                  <a:cubicBezTo>
                    <a:pt x="29846" y="12499"/>
                    <a:pt x="29833" y="12509"/>
                    <a:pt x="29838" y="12525"/>
                  </a:cubicBezTo>
                  <a:lnTo>
                    <a:pt x="29851" y="12607"/>
                  </a:lnTo>
                  <a:cubicBezTo>
                    <a:pt x="29853" y="12615"/>
                    <a:pt x="29862" y="12622"/>
                    <a:pt x="29871" y="12624"/>
                  </a:cubicBezTo>
                  <a:lnTo>
                    <a:pt x="29875" y="12624"/>
                  </a:lnTo>
                  <a:cubicBezTo>
                    <a:pt x="29886" y="12622"/>
                    <a:pt x="29893" y="12611"/>
                    <a:pt x="29893" y="12600"/>
                  </a:cubicBezTo>
                  <a:lnTo>
                    <a:pt x="29877" y="12519"/>
                  </a:lnTo>
                  <a:cubicBezTo>
                    <a:pt x="29877" y="12505"/>
                    <a:pt x="29868" y="12499"/>
                    <a:pt x="29858" y="12499"/>
                  </a:cubicBezTo>
                  <a:close/>
                  <a:moveTo>
                    <a:pt x="227" y="12526"/>
                  </a:moveTo>
                  <a:cubicBezTo>
                    <a:pt x="218" y="12526"/>
                    <a:pt x="208" y="12532"/>
                    <a:pt x="207" y="12545"/>
                  </a:cubicBezTo>
                  <a:lnTo>
                    <a:pt x="194" y="12626"/>
                  </a:lnTo>
                  <a:cubicBezTo>
                    <a:pt x="192" y="12637"/>
                    <a:pt x="201" y="12648"/>
                    <a:pt x="212" y="12651"/>
                  </a:cubicBezTo>
                  <a:lnTo>
                    <a:pt x="214" y="12651"/>
                  </a:lnTo>
                  <a:cubicBezTo>
                    <a:pt x="225" y="12651"/>
                    <a:pt x="234" y="12644"/>
                    <a:pt x="236" y="12633"/>
                  </a:cubicBezTo>
                  <a:lnTo>
                    <a:pt x="249" y="12552"/>
                  </a:lnTo>
                  <a:cubicBezTo>
                    <a:pt x="253" y="12536"/>
                    <a:pt x="240" y="12526"/>
                    <a:pt x="227" y="12526"/>
                  </a:cubicBezTo>
                  <a:close/>
                  <a:moveTo>
                    <a:pt x="29885" y="12665"/>
                  </a:moveTo>
                  <a:cubicBezTo>
                    <a:pt x="29874" y="12665"/>
                    <a:pt x="29862" y="12673"/>
                    <a:pt x="29864" y="12688"/>
                  </a:cubicBezTo>
                  <a:lnTo>
                    <a:pt x="29877" y="12769"/>
                  </a:lnTo>
                  <a:cubicBezTo>
                    <a:pt x="29880" y="12778"/>
                    <a:pt x="29886" y="12787"/>
                    <a:pt x="29897" y="12787"/>
                  </a:cubicBezTo>
                  <a:lnTo>
                    <a:pt x="29902" y="12787"/>
                  </a:lnTo>
                  <a:cubicBezTo>
                    <a:pt x="29913" y="12785"/>
                    <a:pt x="29919" y="12776"/>
                    <a:pt x="29917" y="12763"/>
                  </a:cubicBezTo>
                  <a:lnTo>
                    <a:pt x="29904" y="12681"/>
                  </a:lnTo>
                  <a:cubicBezTo>
                    <a:pt x="29903" y="12670"/>
                    <a:pt x="29894" y="12665"/>
                    <a:pt x="29885" y="12665"/>
                  </a:cubicBezTo>
                  <a:close/>
                  <a:moveTo>
                    <a:pt x="202" y="12692"/>
                  </a:moveTo>
                  <a:cubicBezTo>
                    <a:pt x="192" y="12692"/>
                    <a:pt x="183" y="12697"/>
                    <a:pt x="181" y="12710"/>
                  </a:cubicBezTo>
                  <a:lnTo>
                    <a:pt x="170" y="12791"/>
                  </a:lnTo>
                  <a:cubicBezTo>
                    <a:pt x="168" y="12802"/>
                    <a:pt x="177" y="12811"/>
                    <a:pt x="188" y="12813"/>
                  </a:cubicBezTo>
                  <a:lnTo>
                    <a:pt x="190" y="12813"/>
                  </a:lnTo>
                  <a:cubicBezTo>
                    <a:pt x="201" y="12813"/>
                    <a:pt x="207" y="12807"/>
                    <a:pt x="210" y="12796"/>
                  </a:cubicBezTo>
                  <a:cubicBezTo>
                    <a:pt x="214" y="12772"/>
                    <a:pt x="218" y="12743"/>
                    <a:pt x="223" y="12717"/>
                  </a:cubicBezTo>
                  <a:cubicBezTo>
                    <a:pt x="225" y="12701"/>
                    <a:pt x="213" y="12692"/>
                    <a:pt x="202" y="12692"/>
                  </a:cubicBezTo>
                  <a:close/>
                  <a:moveTo>
                    <a:pt x="29911" y="12809"/>
                  </a:moveTo>
                  <a:cubicBezTo>
                    <a:pt x="29910" y="12809"/>
                    <a:pt x="29909" y="12809"/>
                    <a:pt x="29908" y="12809"/>
                  </a:cubicBezTo>
                  <a:cubicBezTo>
                    <a:pt x="29895" y="12811"/>
                    <a:pt x="29888" y="12820"/>
                    <a:pt x="29891" y="12831"/>
                  </a:cubicBezTo>
                  <a:cubicBezTo>
                    <a:pt x="29895" y="12859"/>
                    <a:pt x="29897" y="12886"/>
                    <a:pt x="29902" y="12914"/>
                  </a:cubicBezTo>
                  <a:cubicBezTo>
                    <a:pt x="29904" y="12925"/>
                    <a:pt x="29913" y="12932"/>
                    <a:pt x="29921" y="12932"/>
                  </a:cubicBezTo>
                  <a:lnTo>
                    <a:pt x="29926" y="12932"/>
                  </a:lnTo>
                  <a:cubicBezTo>
                    <a:pt x="29937" y="12930"/>
                    <a:pt x="29943" y="12919"/>
                    <a:pt x="29941" y="12908"/>
                  </a:cubicBezTo>
                  <a:cubicBezTo>
                    <a:pt x="29939" y="12881"/>
                    <a:pt x="29934" y="12853"/>
                    <a:pt x="29930" y="12826"/>
                  </a:cubicBezTo>
                  <a:cubicBezTo>
                    <a:pt x="29928" y="12817"/>
                    <a:pt x="29921" y="12809"/>
                    <a:pt x="29911" y="12809"/>
                  </a:cubicBezTo>
                  <a:close/>
                  <a:moveTo>
                    <a:pt x="175" y="12838"/>
                  </a:moveTo>
                  <a:cubicBezTo>
                    <a:pt x="167" y="12838"/>
                    <a:pt x="159" y="12842"/>
                    <a:pt x="157" y="12853"/>
                  </a:cubicBezTo>
                  <a:lnTo>
                    <a:pt x="146" y="12936"/>
                  </a:lnTo>
                  <a:cubicBezTo>
                    <a:pt x="144" y="12947"/>
                    <a:pt x="150" y="12958"/>
                    <a:pt x="163" y="12961"/>
                  </a:cubicBezTo>
                  <a:lnTo>
                    <a:pt x="168" y="12961"/>
                  </a:lnTo>
                  <a:lnTo>
                    <a:pt x="166" y="12974"/>
                  </a:lnTo>
                  <a:cubicBezTo>
                    <a:pt x="167" y="12974"/>
                    <a:pt x="169" y="12974"/>
                    <a:pt x="170" y="12974"/>
                  </a:cubicBezTo>
                  <a:cubicBezTo>
                    <a:pt x="185" y="12974"/>
                    <a:pt x="195" y="12955"/>
                    <a:pt x="185" y="12943"/>
                  </a:cubicBezTo>
                  <a:lnTo>
                    <a:pt x="196" y="12859"/>
                  </a:lnTo>
                  <a:cubicBezTo>
                    <a:pt x="198" y="12846"/>
                    <a:pt x="186" y="12838"/>
                    <a:pt x="175" y="12838"/>
                  </a:cubicBezTo>
                  <a:close/>
                  <a:moveTo>
                    <a:pt x="29934" y="12973"/>
                  </a:moveTo>
                  <a:cubicBezTo>
                    <a:pt x="29923" y="12973"/>
                    <a:pt x="29913" y="12981"/>
                    <a:pt x="29913" y="12996"/>
                  </a:cubicBezTo>
                  <a:lnTo>
                    <a:pt x="29923" y="13077"/>
                  </a:lnTo>
                  <a:cubicBezTo>
                    <a:pt x="29923" y="13088"/>
                    <a:pt x="29932" y="13095"/>
                    <a:pt x="29943" y="13095"/>
                  </a:cubicBezTo>
                  <a:lnTo>
                    <a:pt x="29945" y="13095"/>
                  </a:lnTo>
                  <a:cubicBezTo>
                    <a:pt x="29956" y="13092"/>
                    <a:pt x="29965" y="13084"/>
                    <a:pt x="29963" y="13073"/>
                  </a:cubicBezTo>
                  <a:lnTo>
                    <a:pt x="29954" y="12989"/>
                  </a:lnTo>
                  <a:cubicBezTo>
                    <a:pt x="29951" y="12978"/>
                    <a:pt x="29943" y="12973"/>
                    <a:pt x="29934" y="12973"/>
                  </a:cubicBezTo>
                  <a:close/>
                  <a:moveTo>
                    <a:pt x="156" y="13000"/>
                  </a:moveTo>
                  <a:cubicBezTo>
                    <a:pt x="146" y="13000"/>
                    <a:pt x="137" y="13008"/>
                    <a:pt x="135" y="13018"/>
                  </a:cubicBezTo>
                  <a:lnTo>
                    <a:pt x="126" y="13099"/>
                  </a:lnTo>
                  <a:cubicBezTo>
                    <a:pt x="124" y="13110"/>
                    <a:pt x="130" y="13121"/>
                    <a:pt x="144" y="13123"/>
                  </a:cubicBezTo>
                  <a:lnTo>
                    <a:pt x="146" y="13123"/>
                  </a:lnTo>
                  <a:lnTo>
                    <a:pt x="144" y="13136"/>
                  </a:lnTo>
                  <a:cubicBezTo>
                    <a:pt x="146" y="13138"/>
                    <a:pt x="149" y="13138"/>
                    <a:pt x="152" y="13138"/>
                  </a:cubicBezTo>
                  <a:cubicBezTo>
                    <a:pt x="168" y="13138"/>
                    <a:pt x="179" y="13117"/>
                    <a:pt x="166" y="13103"/>
                  </a:cubicBezTo>
                  <a:lnTo>
                    <a:pt x="177" y="13022"/>
                  </a:lnTo>
                  <a:cubicBezTo>
                    <a:pt x="179" y="13011"/>
                    <a:pt x="170" y="13000"/>
                    <a:pt x="159" y="13000"/>
                  </a:cubicBezTo>
                  <a:cubicBezTo>
                    <a:pt x="158" y="13000"/>
                    <a:pt x="157" y="13000"/>
                    <a:pt x="156" y="13000"/>
                  </a:cubicBezTo>
                  <a:close/>
                  <a:moveTo>
                    <a:pt x="29952" y="13136"/>
                  </a:moveTo>
                  <a:cubicBezTo>
                    <a:pt x="29941" y="13139"/>
                    <a:pt x="29932" y="13147"/>
                    <a:pt x="29934" y="13161"/>
                  </a:cubicBezTo>
                  <a:lnTo>
                    <a:pt x="29943" y="13242"/>
                  </a:lnTo>
                  <a:cubicBezTo>
                    <a:pt x="29945" y="13253"/>
                    <a:pt x="29954" y="13259"/>
                    <a:pt x="29963" y="13259"/>
                  </a:cubicBezTo>
                  <a:lnTo>
                    <a:pt x="29967" y="13259"/>
                  </a:lnTo>
                  <a:cubicBezTo>
                    <a:pt x="29978" y="13259"/>
                    <a:pt x="29985" y="13248"/>
                    <a:pt x="29985" y="13237"/>
                  </a:cubicBezTo>
                  <a:lnTo>
                    <a:pt x="29974" y="13154"/>
                  </a:lnTo>
                  <a:cubicBezTo>
                    <a:pt x="29972" y="13143"/>
                    <a:pt x="29963" y="13136"/>
                    <a:pt x="29952" y="13136"/>
                  </a:cubicBezTo>
                  <a:close/>
                  <a:moveTo>
                    <a:pt x="136" y="13166"/>
                  </a:moveTo>
                  <a:cubicBezTo>
                    <a:pt x="127" y="13166"/>
                    <a:pt x="118" y="13172"/>
                    <a:pt x="115" y="13182"/>
                  </a:cubicBezTo>
                  <a:lnTo>
                    <a:pt x="106" y="13266"/>
                  </a:lnTo>
                  <a:cubicBezTo>
                    <a:pt x="104" y="13277"/>
                    <a:pt x="113" y="13286"/>
                    <a:pt x="124" y="13288"/>
                  </a:cubicBezTo>
                  <a:lnTo>
                    <a:pt x="126" y="13288"/>
                  </a:lnTo>
                  <a:lnTo>
                    <a:pt x="124" y="13299"/>
                  </a:lnTo>
                  <a:cubicBezTo>
                    <a:pt x="126" y="13299"/>
                    <a:pt x="127" y="13300"/>
                    <a:pt x="129" y="13300"/>
                  </a:cubicBezTo>
                  <a:cubicBezTo>
                    <a:pt x="142" y="13300"/>
                    <a:pt x="154" y="13284"/>
                    <a:pt x="146" y="13270"/>
                  </a:cubicBezTo>
                  <a:cubicBezTo>
                    <a:pt x="150" y="13242"/>
                    <a:pt x="152" y="13215"/>
                    <a:pt x="157" y="13187"/>
                  </a:cubicBezTo>
                  <a:cubicBezTo>
                    <a:pt x="157" y="13174"/>
                    <a:pt x="146" y="13166"/>
                    <a:pt x="136" y="13166"/>
                  </a:cubicBezTo>
                  <a:close/>
                  <a:moveTo>
                    <a:pt x="29973" y="13301"/>
                  </a:moveTo>
                  <a:cubicBezTo>
                    <a:pt x="29962" y="13301"/>
                    <a:pt x="29951" y="13309"/>
                    <a:pt x="29952" y="13323"/>
                  </a:cubicBezTo>
                  <a:lnTo>
                    <a:pt x="29963" y="13407"/>
                  </a:lnTo>
                  <a:cubicBezTo>
                    <a:pt x="29963" y="13418"/>
                    <a:pt x="29972" y="13424"/>
                    <a:pt x="29983" y="13424"/>
                  </a:cubicBezTo>
                  <a:lnTo>
                    <a:pt x="29985" y="13424"/>
                  </a:lnTo>
                  <a:cubicBezTo>
                    <a:pt x="29996" y="13422"/>
                    <a:pt x="30005" y="13413"/>
                    <a:pt x="30003" y="13402"/>
                  </a:cubicBezTo>
                  <a:lnTo>
                    <a:pt x="29994" y="13319"/>
                  </a:lnTo>
                  <a:cubicBezTo>
                    <a:pt x="29992" y="13307"/>
                    <a:pt x="29982" y="13301"/>
                    <a:pt x="29973" y="13301"/>
                  </a:cubicBezTo>
                  <a:close/>
                  <a:moveTo>
                    <a:pt x="116" y="13330"/>
                  </a:moveTo>
                  <a:cubicBezTo>
                    <a:pt x="107" y="13330"/>
                    <a:pt x="97" y="13335"/>
                    <a:pt x="95" y="13347"/>
                  </a:cubicBezTo>
                  <a:lnTo>
                    <a:pt x="87" y="13431"/>
                  </a:lnTo>
                  <a:cubicBezTo>
                    <a:pt x="87" y="13442"/>
                    <a:pt x="93" y="13451"/>
                    <a:pt x="106" y="13453"/>
                  </a:cubicBezTo>
                  <a:lnTo>
                    <a:pt x="109" y="13453"/>
                  </a:lnTo>
                  <a:lnTo>
                    <a:pt x="106" y="13462"/>
                  </a:lnTo>
                  <a:cubicBezTo>
                    <a:pt x="107" y="13462"/>
                    <a:pt x="108" y="13462"/>
                    <a:pt x="109" y="13462"/>
                  </a:cubicBezTo>
                  <a:cubicBezTo>
                    <a:pt x="123" y="13462"/>
                    <a:pt x="132" y="13448"/>
                    <a:pt x="128" y="13435"/>
                  </a:cubicBezTo>
                  <a:lnTo>
                    <a:pt x="137" y="13352"/>
                  </a:lnTo>
                  <a:cubicBezTo>
                    <a:pt x="138" y="13337"/>
                    <a:pt x="127" y="13330"/>
                    <a:pt x="116" y="13330"/>
                  </a:cubicBezTo>
                  <a:close/>
                  <a:moveTo>
                    <a:pt x="29987" y="13466"/>
                  </a:moveTo>
                  <a:cubicBezTo>
                    <a:pt x="29976" y="13468"/>
                    <a:pt x="29967" y="13477"/>
                    <a:pt x="29970" y="13488"/>
                  </a:cubicBezTo>
                  <a:lnTo>
                    <a:pt x="29976" y="13572"/>
                  </a:lnTo>
                  <a:cubicBezTo>
                    <a:pt x="29978" y="13582"/>
                    <a:pt x="29987" y="13589"/>
                    <a:pt x="29998" y="13589"/>
                  </a:cubicBezTo>
                  <a:lnTo>
                    <a:pt x="30000" y="13589"/>
                  </a:lnTo>
                  <a:cubicBezTo>
                    <a:pt x="30011" y="13589"/>
                    <a:pt x="30020" y="13578"/>
                    <a:pt x="30018" y="13567"/>
                  </a:cubicBezTo>
                  <a:lnTo>
                    <a:pt x="30009" y="13486"/>
                  </a:lnTo>
                  <a:cubicBezTo>
                    <a:pt x="30009" y="13473"/>
                    <a:pt x="29998" y="13466"/>
                    <a:pt x="29987" y="13466"/>
                  </a:cubicBezTo>
                  <a:close/>
                  <a:moveTo>
                    <a:pt x="96" y="13494"/>
                  </a:moveTo>
                  <a:cubicBezTo>
                    <a:pt x="87" y="13494"/>
                    <a:pt x="78" y="13502"/>
                    <a:pt x="78" y="13512"/>
                  </a:cubicBezTo>
                  <a:cubicBezTo>
                    <a:pt x="76" y="13541"/>
                    <a:pt x="71" y="13567"/>
                    <a:pt x="69" y="13596"/>
                  </a:cubicBezTo>
                  <a:cubicBezTo>
                    <a:pt x="69" y="13607"/>
                    <a:pt x="78" y="13615"/>
                    <a:pt x="89" y="13618"/>
                  </a:cubicBezTo>
                  <a:lnTo>
                    <a:pt x="91" y="13618"/>
                  </a:lnTo>
                  <a:lnTo>
                    <a:pt x="89" y="13624"/>
                  </a:lnTo>
                  <a:cubicBezTo>
                    <a:pt x="90" y="13624"/>
                    <a:pt x="91" y="13624"/>
                    <a:pt x="92" y="13624"/>
                  </a:cubicBezTo>
                  <a:cubicBezTo>
                    <a:pt x="105" y="13624"/>
                    <a:pt x="113" y="13612"/>
                    <a:pt x="111" y="13600"/>
                  </a:cubicBezTo>
                  <a:cubicBezTo>
                    <a:pt x="113" y="13572"/>
                    <a:pt x="115" y="13545"/>
                    <a:pt x="117" y="13517"/>
                  </a:cubicBezTo>
                  <a:cubicBezTo>
                    <a:pt x="119" y="13506"/>
                    <a:pt x="111" y="13495"/>
                    <a:pt x="100" y="13495"/>
                  </a:cubicBezTo>
                  <a:cubicBezTo>
                    <a:pt x="99" y="13494"/>
                    <a:pt x="97" y="13494"/>
                    <a:pt x="96" y="13494"/>
                  </a:cubicBezTo>
                  <a:close/>
                  <a:moveTo>
                    <a:pt x="30003" y="13631"/>
                  </a:moveTo>
                  <a:cubicBezTo>
                    <a:pt x="29992" y="13633"/>
                    <a:pt x="29983" y="13642"/>
                    <a:pt x="29985" y="13653"/>
                  </a:cubicBezTo>
                  <a:lnTo>
                    <a:pt x="29992" y="13736"/>
                  </a:lnTo>
                  <a:cubicBezTo>
                    <a:pt x="29994" y="13747"/>
                    <a:pt x="30003" y="13754"/>
                    <a:pt x="30011" y="13754"/>
                  </a:cubicBezTo>
                  <a:lnTo>
                    <a:pt x="30014" y="13754"/>
                  </a:lnTo>
                  <a:cubicBezTo>
                    <a:pt x="30025" y="13754"/>
                    <a:pt x="30033" y="13743"/>
                    <a:pt x="30033" y="13732"/>
                  </a:cubicBezTo>
                  <a:lnTo>
                    <a:pt x="30025" y="13651"/>
                  </a:lnTo>
                  <a:cubicBezTo>
                    <a:pt x="30025" y="13637"/>
                    <a:pt x="30014" y="13631"/>
                    <a:pt x="30003" y="13631"/>
                  </a:cubicBezTo>
                  <a:close/>
                  <a:moveTo>
                    <a:pt x="81" y="13659"/>
                  </a:moveTo>
                  <a:cubicBezTo>
                    <a:pt x="71" y="13659"/>
                    <a:pt x="62" y="13667"/>
                    <a:pt x="62" y="13677"/>
                  </a:cubicBezTo>
                  <a:lnTo>
                    <a:pt x="56" y="13761"/>
                  </a:lnTo>
                  <a:cubicBezTo>
                    <a:pt x="54" y="13772"/>
                    <a:pt x="62" y="13780"/>
                    <a:pt x="73" y="13782"/>
                  </a:cubicBezTo>
                  <a:lnTo>
                    <a:pt x="76" y="13782"/>
                  </a:lnTo>
                  <a:lnTo>
                    <a:pt x="76" y="13789"/>
                  </a:lnTo>
                  <a:cubicBezTo>
                    <a:pt x="89" y="13789"/>
                    <a:pt x="98" y="13776"/>
                    <a:pt x="95" y="13763"/>
                  </a:cubicBezTo>
                  <a:lnTo>
                    <a:pt x="102" y="13681"/>
                  </a:lnTo>
                  <a:cubicBezTo>
                    <a:pt x="104" y="13670"/>
                    <a:pt x="95" y="13659"/>
                    <a:pt x="84" y="13659"/>
                  </a:cubicBezTo>
                  <a:cubicBezTo>
                    <a:pt x="83" y="13659"/>
                    <a:pt x="82" y="13659"/>
                    <a:pt x="81" y="13659"/>
                  </a:cubicBezTo>
                  <a:close/>
                  <a:moveTo>
                    <a:pt x="30019" y="13796"/>
                  </a:moveTo>
                  <a:cubicBezTo>
                    <a:pt x="30008" y="13796"/>
                    <a:pt x="29997" y="13804"/>
                    <a:pt x="29998" y="13818"/>
                  </a:cubicBezTo>
                  <a:cubicBezTo>
                    <a:pt x="30000" y="13846"/>
                    <a:pt x="30003" y="13873"/>
                    <a:pt x="30005" y="13901"/>
                  </a:cubicBezTo>
                  <a:cubicBezTo>
                    <a:pt x="30007" y="13910"/>
                    <a:pt x="30016" y="13919"/>
                    <a:pt x="30025" y="13919"/>
                  </a:cubicBezTo>
                  <a:lnTo>
                    <a:pt x="30027" y="13919"/>
                  </a:lnTo>
                  <a:cubicBezTo>
                    <a:pt x="30038" y="13919"/>
                    <a:pt x="30047" y="13908"/>
                    <a:pt x="30047" y="13897"/>
                  </a:cubicBezTo>
                  <a:lnTo>
                    <a:pt x="30040" y="13815"/>
                  </a:lnTo>
                  <a:cubicBezTo>
                    <a:pt x="30039" y="13802"/>
                    <a:pt x="30029" y="13796"/>
                    <a:pt x="30019" y="13796"/>
                  </a:cubicBezTo>
                  <a:close/>
                  <a:moveTo>
                    <a:pt x="68" y="13825"/>
                  </a:moveTo>
                  <a:cubicBezTo>
                    <a:pt x="59" y="13825"/>
                    <a:pt x="50" y="13831"/>
                    <a:pt x="49" y="13842"/>
                  </a:cubicBezTo>
                  <a:lnTo>
                    <a:pt x="43" y="13925"/>
                  </a:lnTo>
                  <a:cubicBezTo>
                    <a:pt x="40" y="13936"/>
                    <a:pt x="49" y="13945"/>
                    <a:pt x="60" y="13947"/>
                  </a:cubicBezTo>
                  <a:lnTo>
                    <a:pt x="62" y="13947"/>
                  </a:lnTo>
                  <a:lnTo>
                    <a:pt x="62" y="13952"/>
                  </a:lnTo>
                  <a:cubicBezTo>
                    <a:pt x="73" y="13952"/>
                    <a:pt x="84" y="13941"/>
                    <a:pt x="82" y="13928"/>
                  </a:cubicBezTo>
                  <a:lnTo>
                    <a:pt x="89" y="13846"/>
                  </a:lnTo>
                  <a:cubicBezTo>
                    <a:pt x="89" y="13832"/>
                    <a:pt x="78" y="13825"/>
                    <a:pt x="68" y="13825"/>
                  </a:cubicBezTo>
                  <a:close/>
                  <a:moveTo>
                    <a:pt x="30029" y="13961"/>
                  </a:moveTo>
                  <a:cubicBezTo>
                    <a:pt x="30018" y="13961"/>
                    <a:pt x="30009" y="13971"/>
                    <a:pt x="30011" y="13982"/>
                  </a:cubicBezTo>
                  <a:lnTo>
                    <a:pt x="30016" y="14066"/>
                  </a:lnTo>
                  <a:cubicBezTo>
                    <a:pt x="30018" y="14075"/>
                    <a:pt x="30027" y="14084"/>
                    <a:pt x="30038" y="14084"/>
                  </a:cubicBezTo>
                  <a:cubicBezTo>
                    <a:pt x="30049" y="14084"/>
                    <a:pt x="30058" y="14073"/>
                    <a:pt x="30058" y="14062"/>
                  </a:cubicBezTo>
                  <a:lnTo>
                    <a:pt x="30051" y="13980"/>
                  </a:lnTo>
                  <a:cubicBezTo>
                    <a:pt x="30051" y="13967"/>
                    <a:pt x="30042" y="13961"/>
                    <a:pt x="30029" y="13961"/>
                  </a:cubicBezTo>
                  <a:close/>
                  <a:moveTo>
                    <a:pt x="57" y="13990"/>
                  </a:moveTo>
                  <a:cubicBezTo>
                    <a:pt x="48" y="13990"/>
                    <a:pt x="39" y="13995"/>
                    <a:pt x="38" y="14007"/>
                  </a:cubicBezTo>
                  <a:cubicBezTo>
                    <a:pt x="36" y="14035"/>
                    <a:pt x="34" y="14062"/>
                    <a:pt x="32" y="14090"/>
                  </a:cubicBezTo>
                  <a:cubicBezTo>
                    <a:pt x="32" y="14101"/>
                    <a:pt x="40" y="14110"/>
                    <a:pt x="51" y="14112"/>
                  </a:cubicBezTo>
                  <a:lnTo>
                    <a:pt x="51" y="14114"/>
                  </a:lnTo>
                  <a:cubicBezTo>
                    <a:pt x="52" y="14115"/>
                    <a:pt x="53" y="14115"/>
                    <a:pt x="54" y="14115"/>
                  </a:cubicBezTo>
                  <a:cubicBezTo>
                    <a:pt x="64" y="14115"/>
                    <a:pt x="73" y="14104"/>
                    <a:pt x="73" y="14092"/>
                  </a:cubicBezTo>
                  <a:cubicBezTo>
                    <a:pt x="76" y="14066"/>
                    <a:pt x="76" y="14037"/>
                    <a:pt x="78" y="14011"/>
                  </a:cubicBezTo>
                  <a:cubicBezTo>
                    <a:pt x="78" y="13997"/>
                    <a:pt x="67" y="13990"/>
                    <a:pt x="57" y="13990"/>
                  </a:cubicBezTo>
                  <a:close/>
                  <a:moveTo>
                    <a:pt x="30040" y="14125"/>
                  </a:moveTo>
                  <a:cubicBezTo>
                    <a:pt x="30029" y="14125"/>
                    <a:pt x="30020" y="14136"/>
                    <a:pt x="30022" y="14147"/>
                  </a:cubicBezTo>
                  <a:cubicBezTo>
                    <a:pt x="30022" y="14174"/>
                    <a:pt x="30025" y="14202"/>
                    <a:pt x="30027" y="14229"/>
                  </a:cubicBezTo>
                  <a:cubicBezTo>
                    <a:pt x="30027" y="14240"/>
                    <a:pt x="30036" y="14248"/>
                    <a:pt x="30047" y="14248"/>
                  </a:cubicBezTo>
                  <a:cubicBezTo>
                    <a:pt x="30060" y="14248"/>
                    <a:pt x="30066" y="14237"/>
                    <a:pt x="30066" y="14226"/>
                  </a:cubicBezTo>
                  <a:cubicBezTo>
                    <a:pt x="30066" y="14200"/>
                    <a:pt x="30064" y="14171"/>
                    <a:pt x="30062" y="14145"/>
                  </a:cubicBezTo>
                  <a:cubicBezTo>
                    <a:pt x="30062" y="14134"/>
                    <a:pt x="30051" y="14125"/>
                    <a:pt x="30040" y="14125"/>
                  </a:cubicBezTo>
                  <a:close/>
                  <a:moveTo>
                    <a:pt x="48" y="14155"/>
                  </a:moveTo>
                  <a:cubicBezTo>
                    <a:pt x="38" y="14155"/>
                    <a:pt x="29" y="14161"/>
                    <a:pt x="27" y="14174"/>
                  </a:cubicBezTo>
                  <a:lnTo>
                    <a:pt x="23" y="14255"/>
                  </a:lnTo>
                  <a:cubicBezTo>
                    <a:pt x="23" y="14266"/>
                    <a:pt x="32" y="14277"/>
                    <a:pt x="43" y="14277"/>
                  </a:cubicBezTo>
                  <a:lnTo>
                    <a:pt x="40" y="14279"/>
                  </a:lnTo>
                  <a:cubicBezTo>
                    <a:pt x="54" y="14279"/>
                    <a:pt x="65" y="14270"/>
                    <a:pt x="65" y="14257"/>
                  </a:cubicBezTo>
                  <a:lnTo>
                    <a:pt x="69" y="14176"/>
                  </a:lnTo>
                  <a:cubicBezTo>
                    <a:pt x="68" y="14162"/>
                    <a:pt x="58" y="14155"/>
                    <a:pt x="48" y="14155"/>
                  </a:cubicBezTo>
                  <a:close/>
                  <a:moveTo>
                    <a:pt x="30051" y="14291"/>
                  </a:moveTo>
                  <a:cubicBezTo>
                    <a:pt x="30040" y="14291"/>
                    <a:pt x="30030" y="14298"/>
                    <a:pt x="30031" y="14312"/>
                  </a:cubicBezTo>
                  <a:lnTo>
                    <a:pt x="30033" y="14393"/>
                  </a:lnTo>
                  <a:cubicBezTo>
                    <a:pt x="30033" y="14404"/>
                    <a:pt x="30042" y="14413"/>
                    <a:pt x="30053" y="14413"/>
                  </a:cubicBezTo>
                  <a:lnTo>
                    <a:pt x="30055" y="14413"/>
                  </a:lnTo>
                  <a:cubicBezTo>
                    <a:pt x="30066" y="14413"/>
                    <a:pt x="30075" y="14404"/>
                    <a:pt x="30075" y="14393"/>
                  </a:cubicBezTo>
                  <a:lnTo>
                    <a:pt x="30071" y="14310"/>
                  </a:lnTo>
                  <a:cubicBezTo>
                    <a:pt x="30070" y="14297"/>
                    <a:pt x="30060" y="14291"/>
                    <a:pt x="30051" y="14291"/>
                  </a:cubicBezTo>
                  <a:close/>
                  <a:moveTo>
                    <a:pt x="39" y="14321"/>
                  </a:moveTo>
                  <a:cubicBezTo>
                    <a:pt x="30" y="14321"/>
                    <a:pt x="21" y="14327"/>
                    <a:pt x="18" y="14339"/>
                  </a:cubicBezTo>
                  <a:lnTo>
                    <a:pt x="16" y="14420"/>
                  </a:lnTo>
                  <a:cubicBezTo>
                    <a:pt x="14" y="14431"/>
                    <a:pt x="23" y="14442"/>
                    <a:pt x="34" y="14442"/>
                  </a:cubicBezTo>
                  <a:cubicBezTo>
                    <a:pt x="45" y="14442"/>
                    <a:pt x="56" y="14433"/>
                    <a:pt x="56" y="14422"/>
                  </a:cubicBezTo>
                  <a:lnTo>
                    <a:pt x="60" y="14341"/>
                  </a:lnTo>
                  <a:cubicBezTo>
                    <a:pt x="59" y="14327"/>
                    <a:pt x="49" y="14321"/>
                    <a:pt x="39" y="14321"/>
                  </a:cubicBezTo>
                  <a:close/>
                  <a:moveTo>
                    <a:pt x="30058" y="14455"/>
                  </a:moveTo>
                  <a:cubicBezTo>
                    <a:pt x="30044" y="14455"/>
                    <a:pt x="30036" y="14466"/>
                    <a:pt x="30038" y="14477"/>
                  </a:cubicBezTo>
                  <a:lnTo>
                    <a:pt x="30040" y="14558"/>
                  </a:lnTo>
                  <a:cubicBezTo>
                    <a:pt x="30040" y="14569"/>
                    <a:pt x="30049" y="14578"/>
                    <a:pt x="30060" y="14578"/>
                  </a:cubicBezTo>
                  <a:lnTo>
                    <a:pt x="30062" y="14578"/>
                  </a:lnTo>
                  <a:cubicBezTo>
                    <a:pt x="30073" y="14578"/>
                    <a:pt x="30082" y="14569"/>
                    <a:pt x="30082" y="14558"/>
                  </a:cubicBezTo>
                  <a:lnTo>
                    <a:pt x="30077" y="14475"/>
                  </a:lnTo>
                  <a:cubicBezTo>
                    <a:pt x="30077" y="14464"/>
                    <a:pt x="30069" y="14455"/>
                    <a:pt x="30058" y="14455"/>
                  </a:cubicBezTo>
                  <a:close/>
                  <a:moveTo>
                    <a:pt x="34" y="14484"/>
                  </a:moveTo>
                  <a:cubicBezTo>
                    <a:pt x="21" y="14484"/>
                    <a:pt x="12" y="14492"/>
                    <a:pt x="12" y="14503"/>
                  </a:cubicBezTo>
                  <a:cubicBezTo>
                    <a:pt x="12" y="14530"/>
                    <a:pt x="10" y="14558"/>
                    <a:pt x="10" y="14585"/>
                  </a:cubicBezTo>
                  <a:cubicBezTo>
                    <a:pt x="10" y="14595"/>
                    <a:pt x="18" y="14606"/>
                    <a:pt x="28" y="14607"/>
                  </a:cubicBezTo>
                  <a:lnTo>
                    <a:pt x="28" y="14607"/>
                  </a:lnTo>
                  <a:cubicBezTo>
                    <a:pt x="41" y="14606"/>
                    <a:pt x="49" y="14598"/>
                    <a:pt x="49" y="14587"/>
                  </a:cubicBezTo>
                  <a:lnTo>
                    <a:pt x="54" y="14503"/>
                  </a:lnTo>
                  <a:cubicBezTo>
                    <a:pt x="54" y="14492"/>
                    <a:pt x="45" y="14484"/>
                    <a:pt x="34" y="14484"/>
                  </a:cubicBezTo>
                  <a:close/>
                  <a:moveTo>
                    <a:pt x="28" y="14607"/>
                  </a:moveTo>
                  <a:cubicBezTo>
                    <a:pt x="28" y="14607"/>
                    <a:pt x="28" y="14607"/>
                    <a:pt x="27" y="14607"/>
                  </a:cubicBezTo>
                  <a:lnTo>
                    <a:pt x="29" y="14607"/>
                  </a:lnTo>
                  <a:cubicBezTo>
                    <a:pt x="29" y="14607"/>
                    <a:pt x="29" y="14607"/>
                    <a:pt x="28" y="14607"/>
                  </a:cubicBezTo>
                  <a:close/>
                  <a:moveTo>
                    <a:pt x="30062" y="14618"/>
                  </a:moveTo>
                  <a:cubicBezTo>
                    <a:pt x="30051" y="14620"/>
                    <a:pt x="30042" y="14629"/>
                    <a:pt x="30042" y="14640"/>
                  </a:cubicBezTo>
                  <a:cubicBezTo>
                    <a:pt x="30044" y="14666"/>
                    <a:pt x="30044" y="14695"/>
                    <a:pt x="30044" y="14721"/>
                  </a:cubicBezTo>
                  <a:cubicBezTo>
                    <a:pt x="30044" y="14732"/>
                    <a:pt x="30053" y="14743"/>
                    <a:pt x="30064" y="14743"/>
                  </a:cubicBezTo>
                  <a:lnTo>
                    <a:pt x="30064" y="14741"/>
                  </a:lnTo>
                  <a:cubicBezTo>
                    <a:pt x="30075" y="14741"/>
                    <a:pt x="30084" y="14732"/>
                    <a:pt x="30084" y="14721"/>
                  </a:cubicBezTo>
                  <a:cubicBezTo>
                    <a:pt x="30084" y="14692"/>
                    <a:pt x="30082" y="14666"/>
                    <a:pt x="30082" y="14637"/>
                  </a:cubicBezTo>
                  <a:cubicBezTo>
                    <a:pt x="30082" y="14626"/>
                    <a:pt x="30073" y="14618"/>
                    <a:pt x="30062" y="14618"/>
                  </a:cubicBezTo>
                  <a:close/>
                  <a:moveTo>
                    <a:pt x="27" y="14646"/>
                  </a:moveTo>
                  <a:cubicBezTo>
                    <a:pt x="16" y="14646"/>
                    <a:pt x="7" y="14655"/>
                    <a:pt x="7" y="14666"/>
                  </a:cubicBezTo>
                  <a:lnTo>
                    <a:pt x="5" y="14750"/>
                  </a:lnTo>
                  <a:cubicBezTo>
                    <a:pt x="5" y="14760"/>
                    <a:pt x="14" y="14769"/>
                    <a:pt x="25" y="14769"/>
                  </a:cubicBezTo>
                  <a:cubicBezTo>
                    <a:pt x="36" y="14769"/>
                    <a:pt x="45" y="14760"/>
                    <a:pt x="47" y="14750"/>
                  </a:cubicBezTo>
                  <a:lnTo>
                    <a:pt x="47" y="14668"/>
                  </a:lnTo>
                  <a:cubicBezTo>
                    <a:pt x="47" y="14655"/>
                    <a:pt x="38" y="14646"/>
                    <a:pt x="27" y="14646"/>
                  </a:cubicBezTo>
                  <a:close/>
                  <a:moveTo>
                    <a:pt x="30064" y="14780"/>
                  </a:moveTo>
                  <a:cubicBezTo>
                    <a:pt x="30053" y="14780"/>
                    <a:pt x="30044" y="14789"/>
                    <a:pt x="30044" y="14802"/>
                  </a:cubicBezTo>
                  <a:lnTo>
                    <a:pt x="30044" y="14884"/>
                  </a:lnTo>
                  <a:cubicBezTo>
                    <a:pt x="30044" y="14895"/>
                    <a:pt x="30053" y="14903"/>
                    <a:pt x="30064" y="14903"/>
                  </a:cubicBezTo>
                  <a:cubicBezTo>
                    <a:pt x="30077" y="14903"/>
                    <a:pt x="30086" y="14895"/>
                    <a:pt x="30086" y="14884"/>
                  </a:cubicBezTo>
                  <a:lnTo>
                    <a:pt x="30086" y="14800"/>
                  </a:lnTo>
                  <a:cubicBezTo>
                    <a:pt x="30086" y="14789"/>
                    <a:pt x="30075" y="14780"/>
                    <a:pt x="30064" y="14780"/>
                  </a:cubicBezTo>
                  <a:close/>
                  <a:moveTo>
                    <a:pt x="21" y="14809"/>
                  </a:moveTo>
                  <a:cubicBezTo>
                    <a:pt x="10" y="14809"/>
                    <a:pt x="1" y="14818"/>
                    <a:pt x="1" y="14829"/>
                  </a:cubicBezTo>
                  <a:lnTo>
                    <a:pt x="1" y="14910"/>
                  </a:lnTo>
                  <a:cubicBezTo>
                    <a:pt x="1" y="14921"/>
                    <a:pt x="10" y="14932"/>
                    <a:pt x="21" y="14932"/>
                  </a:cubicBezTo>
                  <a:lnTo>
                    <a:pt x="23" y="14934"/>
                  </a:lnTo>
                  <a:cubicBezTo>
                    <a:pt x="34" y="14932"/>
                    <a:pt x="43" y="14923"/>
                    <a:pt x="40" y="14912"/>
                  </a:cubicBezTo>
                  <a:lnTo>
                    <a:pt x="40" y="14829"/>
                  </a:lnTo>
                  <a:cubicBezTo>
                    <a:pt x="43" y="14818"/>
                    <a:pt x="32" y="14809"/>
                    <a:pt x="21" y="14809"/>
                  </a:cubicBezTo>
                  <a:close/>
                  <a:moveTo>
                    <a:pt x="21" y="14974"/>
                  </a:moveTo>
                  <a:cubicBezTo>
                    <a:pt x="10" y="14974"/>
                    <a:pt x="1" y="14982"/>
                    <a:pt x="1" y="14993"/>
                  </a:cubicBezTo>
                  <a:lnTo>
                    <a:pt x="1" y="15075"/>
                  </a:lnTo>
                  <a:cubicBezTo>
                    <a:pt x="1" y="15088"/>
                    <a:pt x="10" y="15097"/>
                    <a:pt x="21" y="15097"/>
                  </a:cubicBezTo>
                  <a:cubicBezTo>
                    <a:pt x="32" y="15097"/>
                    <a:pt x="40" y="15088"/>
                    <a:pt x="40" y="15077"/>
                  </a:cubicBezTo>
                  <a:lnTo>
                    <a:pt x="40" y="14993"/>
                  </a:lnTo>
                  <a:cubicBezTo>
                    <a:pt x="40" y="14982"/>
                    <a:pt x="32" y="14974"/>
                    <a:pt x="21" y="14974"/>
                  </a:cubicBezTo>
                  <a:close/>
                  <a:moveTo>
                    <a:pt x="30066" y="14945"/>
                  </a:moveTo>
                  <a:cubicBezTo>
                    <a:pt x="30055" y="14945"/>
                    <a:pt x="30047" y="14954"/>
                    <a:pt x="30047" y="14965"/>
                  </a:cubicBezTo>
                  <a:lnTo>
                    <a:pt x="30047" y="15121"/>
                  </a:lnTo>
                  <a:cubicBezTo>
                    <a:pt x="30047" y="15132"/>
                    <a:pt x="30055" y="15141"/>
                    <a:pt x="30066" y="15141"/>
                  </a:cubicBezTo>
                  <a:lnTo>
                    <a:pt x="30066" y="15143"/>
                  </a:lnTo>
                  <a:cubicBezTo>
                    <a:pt x="30077" y="15141"/>
                    <a:pt x="30086" y="15132"/>
                    <a:pt x="30086" y="15121"/>
                  </a:cubicBezTo>
                  <a:lnTo>
                    <a:pt x="30086" y="14965"/>
                  </a:lnTo>
                  <a:cubicBezTo>
                    <a:pt x="30086" y="14954"/>
                    <a:pt x="30077" y="14945"/>
                    <a:pt x="30066" y="14945"/>
                  </a:cubicBezTo>
                  <a:close/>
                  <a:moveTo>
                    <a:pt x="23" y="15136"/>
                  </a:moveTo>
                  <a:cubicBezTo>
                    <a:pt x="10" y="15136"/>
                    <a:pt x="1" y="15145"/>
                    <a:pt x="1" y="15156"/>
                  </a:cubicBezTo>
                  <a:lnTo>
                    <a:pt x="1" y="15240"/>
                  </a:lnTo>
                  <a:cubicBezTo>
                    <a:pt x="1" y="15251"/>
                    <a:pt x="12" y="15259"/>
                    <a:pt x="23" y="15259"/>
                  </a:cubicBezTo>
                  <a:cubicBezTo>
                    <a:pt x="34" y="15259"/>
                    <a:pt x="43" y="15251"/>
                    <a:pt x="43" y="15240"/>
                  </a:cubicBezTo>
                  <a:lnTo>
                    <a:pt x="43" y="15156"/>
                  </a:lnTo>
                  <a:cubicBezTo>
                    <a:pt x="43" y="15145"/>
                    <a:pt x="34" y="15136"/>
                    <a:pt x="23" y="15136"/>
                  </a:cubicBezTo>
                  <a:close/>
                  <a:moveTo>
                    <a:pt x="30064" y="15180"/>
                  </a:moveTo>
                  <a:cubicBezTo>
                    <a:pt x="30053" y="15180"/>
                    <a:pt x="30044" y="15189"/>
                    <a:pt x="30044" y="15202"/>
                  </a:cubicBezTo>
                  <a:lnTo>
                    <a:pt x="30044" y="15284"/>
                  </a:lnTo>
                  <a:cubicBezTo>
                    <a:pt x="30044" y="15295"/>
                    <a:pt x="30053" y="15306"/>
                    <a:pt x="30064" y="15306"/>
                  </a:cubicBezTo>
                  <a:cubicBezTo>
                    <a:pt x="30077" y="15306"/>
                    <a:pt x="30086" y="15295"/>
                    <a:pt x="30086" y="15284"/>
                  </a:cubicBezTo>
                  <a:lnTo>
                    <a:pt x="30086" y="15202"/>
                  </a:lnTo>
                  <a:cubicBezTo>
                    <a:pt x="30086" y="15191"/>
                    <a:pt x="30075" y="15180"/>
                    <a:pt x="30064" y="15180"/>
                  </a:cubicBezTo>
                  <a:close/>
                  <a:moveTo>
                    <a:pt x="23" y="15303"/>
                  </a:moveTo>
                  <a:cubicBezTo>
                    <a:pt x="13" y="15303"/>
                    <a:pt x="4" y="15309"/>
                    <a:pt x="3" y="15321"/>
                  </a:cubicBezTo>
                  <a:lnTo>
                    <a:pt x="5" y="15402"/>
                  </a:lnTo>
                  <a:cubicBezTo>
                    <a:pt x="5" y="15413"/>
                    <a:pt x="14" y="15424"/>
                    <a:pt x="25" y="15424"/>
                  </a:cubicBezTo>
                  <a:cubicBezTo>
                    <a:pt x="36" y="15424"/>
                    <a:pt x="45" y="15415"/>
                    <a:pt x="45" y="15402"/>
                  </a:cubicBezTo>
                  <a:lnTo>
                    <a:pt x="45" y="15321"/>
                  </a:lnTo>
                  <a:cubicBezTo>
                    <a:pt x="43" y="15309"/>
                    <a:pt x="33" y="15303"/>
                    <a:pt x="23" y="15303"/>
                  </a:cubicBezTo>
                  <a:close/>
                  <a:moveTo>
                    <a:pt x="30064" y="15347"/>
                  </a:moveTo>
                  <a:cubicBezTo>
                    <a:pt x="30053" y="15347"/>
                    <a:pt x="30044" y="15356"/>
                    <a:pt x="30044" y="15367"/>
                  </a:cubicBezTo>
                  <a:lnTo>
                    <a:pt x="30042" y="15448"/>
                  </a:lnTo>
                  <a:cubicBezTo>
                    <a:pt x="30040" y="15459"/>
                    <a:pt x="30051" y="15470"/>
                    <a:pt x="30062" y="15470"/>
                  </a:cubicBezTo>
                  <a:lnTo>
                    <a:pt x="30062" y="15468"/>
                  </a:lnTo>
                  <a:cubicBezTo>
                    <a:pt x="30063" y="15468"/>
                    <a:pt x="30064" y="15469"/>
                    <a:pt x="30065" y="15469"/>
                  </a:cubicBezTo>
                  <a:cubicBezTo>
                    <a:pt x="30075" y="15469"/>
                    <a:pt x="30082" y="15460"/>
                    <a:pt x="30082" y="15451"/>
                  </a:cubicBezTo>
                  <a:lnTo>
                    <a:pt x="30084" y="15367"/>
                  </a:lnTo>
                  <a:cubicBezTo>
                    <a:pt x="30084" y="15356"/>
                    <a:pt x="30075" y="15347"/>
                    <a:pt x="30064" y="15347"/>
                  </a:cubicBezTo>
                  <a:close/>
                  <a:moveTo>
                    <a:pt x="27" y="15464"/>
                  </a:moveTo>
                  <a:cubicBezTo>
                    <a:pt x="16" y="15466"/>
                    <a:pt x="7" y="15475"/>
                    <a:pt x="7" y="15486"/>
                  </a:cubicBezTo>
                  <a:lnTo>
                    <a:pt x="10" y="15569"/>
                  </a:lnTo>
                  <a:cubicBezTo>
                    <a:pt x="10" y="15580"/>
                    <a:pt x="18" y="15587"/>
                    <a:pt x="32" y="15589"/>
                  </a:cubicBezTo>
                  <a:cubicBezTo>
                    <a:pt x="43" y="15587"/>
                    <a:pt x="51" y="15578"/>
                    <a:pt x="51" y="15567"/>
                  </a:cubicBezTo>
                  <a:lnTo>
                    <a:pt x="49" y="15484"/>
                  </a:lnTo>
                  <a:cubicBezTo>
                    <a:pt x="47" y="15473"/>
                    <a:pt x="38" y="15464"/>
                    <a:pt x="27" y="15464"/>
                  </a:cubicBezTo>
                  <a:close/>
                  <a:moveTo>
                    <a:pt x="30057" y="15510"/>
                  </a:moveTo>
                  <a:cubicBezTo>
                    <a:pt x="30047" y="15510"/>
                    <a:pt x="30040" y="15520"/>
                    <a:pt x="30040" y="15530"/>
                  </a:cubicBezTo>
                  <a:lnTo>
                    <a:pt x="30036" y="15611"/>
                  </a:lnTo>
                  <a:cubicBezTo>
                    <a:pt x="30036" y="15624"/>
                    <a:pt x="30044" y="15633"/>
                    <a:pt x="30055" y="15633"/>
                  </a:cubicBezTo>
                  <a:cubicBezTo>
                    <a:pt x="30069" y="15633"/>
                    <a:pt x="30077" y="15624"/>
                    <a:pt x="30077" y="15613"/>
                  </a:cubicBezTo>
                  <a:lnTo>
                    <a:pt x="30080" y="15532"/>
                  </a:lnTo>
                  <a:cubicBezTo>
                    <a:pt x="30082" y="15519"/>
                    <a:pt x="30073" y="15510"/>
                    <a:pt x="30060" y="15510"/>
                  </a:cubicBezTo>
                  <a:cubicBezTo>
                    <a:pt x="30059" y="15510"/>
                    <a:pt x="30058" y="15510"/>
                    <a:pt x="30057" y="15510"/>
                  </a:cubicBezTo>
                  <a:close/>
                  <a:moveTo>
                    <a:pt x="33" y="15629"/>
                  </a:moveTo>
                  <a:cubicBezTo>
                    <a:pt x="24" y="15629"/>
                    <a:pt x="14" y="15636"/>
                    <a:pt x="14" y="15648"/>
                  </a:cubicBezTo>
                  <a:lnTo>
                    <a:pt x="16" y="15732"/>
                  </a:lnTo>
                  <a:cubicBezTo>
                    <a:pt x="16" y="15741"/>
                    <a:pt x="25" y="15749"/>
                    <a:pt x="36" y="15752"/>
                  </a:cubicBezTo>
                  <a:lnTo>
                    <a:pt x="38" y="15749"/>
                  </a:lnTo>
                  <a:cubicBezTo>
                    <a:pt x="49" y="15749"/>
                    <a:pt x="58" y="15741"/>
                    <a:pt x="58" y="15730"/>
                  </a:cubicBezTo>
                  <a:lnTo>
                    <a:pt x="54" y="15646"/>
                  </a:lnTo>
                  <a:cubicBezTo>
                    <a:pt x="51" y="15635"/>
                    <a:pt x="42" y="15629"/>
                    <a:pt x="33" y="15629"/>
                  </a:cubicBezTo>
                  <a:close/>
                  <a:moveTo>
                    <a:pt x="30055" y="15673"/>
                  </a:moveTo>
                  <a:cubicBezTo>
                    <a:pt x="30042" y="15673"/>
                    <a:pt x="30033" y="15681"/>
                    <a:pt x="30033" y="15692"/>
                  </a:cubicBezTo>
                  <a:cubicBezTo>
                    <a:pt x="30031" y="15721"/>
                    <a:pt x="30029" y="15747"/>
                    <a:pt x="30029" y="15776"/>
                  </a:cubicBezTo>
                  <a:cubicBezTo>
                    <a:pt x="30029" y="15787"/>
                    <a:pt x="30038" y="15796"/>
                    <a:pt x="30049" y="15796"/>
                  </a:cubicBezTo>
                  <a:cubicBezTo>
                    <a:pt x="30050" y="15796"/>
                    <a:pt x="30051" y="15796"/>
                    <a:pt x="30052" y="15796"/>
                  </a:cubicBezTo>
                  <a:cubicBezTo>
                    <a:pt x="30062" y="15796"/>
                    <a:pt x="30071" y="15788"/>
                    <a:pt x="30071" y="15776"/>
                  </a:cubicBezTo>
                  <a:cubicBezTo>
                    <a:pt x="30071" y="15749"/>
                    <a:pt x="30075" y="15721"/>
                    <a:pt x="30075" y="15695"/>
                  </a:cubicBezTo>
                  <a:cubicBezTo>
                    <a:pt x="30075" y="15684"/>
                    <a:pt x="30066" y="15673"/>
                    <a:pt x="30055" y="15673"/>
                  </a:cubicBezTo>
                  <a:close/>
                  <a:moveTo>
                    <a:pt x="41" y="15789"/>
                  </a:moveTo>
                  <a:cubicBezTo>
                    <a:pt x="30" y="15789"/>
                    <a:pt x="18" y="15797"/>
                    <a:pt x="21" y="15813"/>
                  </a:cubicBezTo>
                  <a:lnTo>
                    <a:pt x="25" y="15895"/>
                  </a:lnTo>
                  <a:cubicBezTo>
                    <a:pt x="25" y="15906"/>
                    <a:pt x="34" y="15914"/>
                    <a:pt x="45" y="15914"/>
                  </a:cubicBezTo>
                  <a:lnTo>
                    <a:pt x="47" y="15914"/>
                  </a:lnTo>
                  <a:cubicBezTo>
                    <a:pt x="58" y="15914"/>
                    <a:pt x="67" y="15903"/>
                    <a:pt x="67" y="15892"/>
                  </a:cubicBezTo>
                  <a:lnTo>
                    <a:pt x="62" y="15811"/>
                  </a:lnTo>
                  <a:cubicBezTo>
                    <a:pt x="62" y="15796"/>
                    <a:pt x="52" y="15789"/>
                    <a:pt x="41" y="15789"/>
                  </a:cubicBezTo>
                  <a:close/>
                  <a:moveTo>
                    <a:pt x="30043" y="15837"/>
                  </a:moveTo>
                  <a:cubicBezTo>
                    <a:pt x="30034" y="15837"/>
                    <a:pt x="30027" y="15845"/>
                    <a:pt x="30027" y="15857"/>
                  </a:cubicBezTo>
                  <a:lnTo>
                    <a:pt x="30020" y="15939"/>
                  </a:lnTo>
                  <a:cubicBezTo>
                    <a:pt x="30020" y="15949"/>
                    <a:pt x="30029" y="15960"/>
                    <a:pt x="30040" y="15960"/>
                  </a:cubicBezTo>
                  <a:cubicBezTo>
                    <a:pt x="30051" y="15960"/>
                    <a:pt x="30062" y="15952"/>
                    <a:pt x="30062" y="15941"/>
                  </a:cubicBezTo>
                  <a:lnTo>
                    <a:pt x="30066" y="15859"/>
                  </a:lnTo>
                  <a:cubicBezTo>
                    <a:pt x="30066" y="15846"/>
                    <a:pt x="30058" y="15837"/>
                    <a:pt x="30047" y="15837"/>
                  </a:cubicBezTo>
                  <a:cubicBezTo>
                    <a:pt x="30045" y="15837"/>
                    <a:pt x="30044" y="15837"/>
                    <a:pt x="30043" y="15837"/>
                  </a:cubicBezTo>
                  <a:close/>
                  <a:moveTo>
                    <a:pt x="49" y="15954"/>
                  </a:moveTo>
                  <a:cubicBezTo>
                    <a:pt x="38" y="15954"/>
                    <a:pt x="29" y="15965"/>
                    <a:pt x="29" y="15976"/>
                  </a:cubicBezTo>
                  <a:cubicBezTo>
                    <a:pt x="32" y="16004"/>
                    <a:pt x="34" y="16031"/>
                    <a:pt x="36" y="16059"/>
                  </a:cubicBezTo>
                  <a:cubicBezTo>
                    <a:pt x="36" y="16068"/>
                    <a:pt x="45" y="16077"/>
                    <a:pt x="56" y="16077"/>
                  </a:cubicBezTo>
                  <a:cubicBezTo>
                    <a:pt x="69" y="16077"/>
                    <a:pt x="76" y="16066"/>
                    <a:pt x="76" y="16055"/>
                  </a:cubicBezTo>
                  <a:cubicBezTo>
                    <a:pt x="73" y="16029"/>
                    <a:pt x="71" y="16000"/>
                    <a:pt x="71" y="15974"/>
                  </a:cubicBezTo>
                  <a:cubicBezTo>
                    <a:pt x="69" y="15963"/>
                    <a:pt x="60" y="15954"/>
                    <a:pt x="49" y="15954"/>
                  </a:cubicBezTo>
                  <a:close/>
                  <a:moveTo>
                    <a:pt x="30038" y="16000"/>
                  </a:moveTo>
                  <a:cubicBezTo>
                    <a:pt x="30027" y="16000"/>
                    <a:pt x="30018" y="16009"/>
                    <a:pt x="30016" y="16020"/>
                  </a:cubicBezTo>
                  <a:lnTo>
                    <a:pt x="30011" y="16101"/>
                  </a:lnTo>
                  <a:cubicBezTo>
                    <a:pt x="30009" y="16114"/>
                    <a:pt x="30018" y="16123"/>
                    <a:pt x="30029" y="16123"/>
                  </a:cubicBezTo>
                  <a:cubicBezTo>
                    <a:pt x="30040" y="16123"/>
                    <a:pt x="30051" y="16117"/>
                    <a:pt x="30051" y="16106"/>
                  </a:cubicBezTo>
                  <a:lnTo>
                    <a:pt x="30058" y="16022"/>
                  </a:lnTo>
                  <a:cubicBezTo>
                    <a:pt x="30058" y="16011"/>
                    <a:pt x="30049" y="16000"/>
                    <a:pt x="30038" y="16000"/>
                  </a:cubicBezTo>
                  <a:close/>
                  <a:moveTo>
                    <a:pt x="58" y="16117"/>
                  </a:moveTo>
                  <a:cubicBezTo>
                    <a:pt x="47" y="16119"/>
                    <a:pt x="38" y="16128"/>
                    <a:pt x="40" y="16141"/>
                  </a:cubicBezTo>
                  <a:lnTo>
                    <a:pt x="47" y="16222"/>
                  </a:lnTo>
                  <a:cubicBezTo>
                    <a:pt x="47" y="16233"/>
                    <a:pt x="56" y="16242"/>
                    <a:pt x="67" y="16242"/>
                  </a:cubicBezTo>
                  <a:lnTo>
                    <a:pt x="69" y="16242"/>
                  </a:lnTo>
                  <a:cubicBezTo>
                    <a:pt x="80" y="16240"/>
                    <a:pt x="89" y="16231"/>
                    <a:pt x="87" y="16220"/>
                  </a:cubicBezTo>
                  <a:lnTo>
                    <a:pt x="80" y="16136"/>
                  </a:lnTo>
                  <a:cubicBezTo>
                    <a:pt x="80" y="16125"/>
                    <a:pt x="69" y="16117"/>
                    <a:pt x="58" y="16117"/>
                  </a:cubicBezTo>
                  <a:close/>
                  <a:moveTo>
                    <a:pt x="30024" y="16165"/>
                  </a:moveTo>
                  <a:cubicBezTo>
                    <a:pt x="30014" y="16165"/>
                    <a:pt x="30005" y="16171"/>
                    <a:pt x="30003" y="16182"/>
                  </a:cubicBezTo>
                  <a:cubicBezTo>
                    <a:pt x="30000" y="16211"/>
                    <a:pt x="29998" y="16237"/>
                    <a:pt x="29996" y="16266"/>
                  </a:cubicBezTo>
                  <a:cubicBezTo>
                    <a:pt x="29996" y="16277"/>
                    <a:pt x="30005" y="16286"/>
                    <a:pt x="30016" y="16288"/>
                  </a:cubicBezTo>
                  <a:lnTo>
                    <a:pt x="30018" y="16288"/>
                  </a:lnTo>
                  <a:cubicBezTo>
                    <a:pt x="30029" y="16286"/>
                    <a:pt x="30036" y="16279"/>
                    <a:pt x="30038" y="16268"/>
                  </a:cubicBezTo>
                  <a:lnTo>
                    <a:pt x="30044" y="16185"/>
                  </a:lnTo>
                  <a:cubicBezTo>
                    <a:pt x="30044" y="16172"/>
                    <a:pt x="30034" y="16165"/>
                    <a:pt x="30024" y="16165"/>
                  </a:cubicBezTo>
                  <a:close/>
                  <a:moveTo>
                    <a:pt x="71" y="16281"/>
                  </a:moveTo>
                  <a:cubicBezTo>
                    <a:pt x="60" y="16281"/>
                    <a:pt x="51" y="16292"/>
                    <a:pt x="54" y="16303"/>
                  </a:cubicBezTo>
                  <a:lnTo>
                    <a:pt x="60" y="16385"/>
                  </a:lnTo>
                  <a:cubicBezTo>
                    <a:pt x="60" y="16396"/>
                    <a:pt x="69" y="16404"/>
                    <a:pt x="80" y="16404"/>
                  </a:cubicBezTo>
                  <a:lnTo>
                    <a:pt x="82" y="16404"/>
                  </a:lnTo>
                  <a:cubicBezTo>
                    <a:pt x="93" y="16402"/>
                    <a:pt x="102" y="16393"/>
                    <a:pt x="100" y="16382"/>
                  </a:cubicBezTo>
                  <a:lnTo>
                    <a:pt x="93" y="16299"/>
                  </a:lnTo>
                  <a:cubicBezTo>
                    <a:pt x="93" y="16288"/>
                    <a:pt x="82" y="16281"/>
                    <a:pt x="71" y="16281"/>
                  </a:cubicBezTo>
                  <a:close/>
                  <a:moveTo>
                    <a:pt x="30008" y="16327"/>
                  </a:moveTo>
                  <a:cubicBezTo>
                    <a:pt x="29999" y="16327"/>
                    <a:pt x="29991" y="16335"/>
                    <a:pt x="29989" y="16345"/>
                  </a:cubicBezTo>
                  <a:lnTo>
                    <a:pt x="29983" y="16429"/>
                  </a:lnTo>
                  <a:cubicBezTo>
                    <a:pt x="29981" y="16440"/>
                    <a:pt x="29989" y="16448"/>
                    <a:pt x="30000" y="16451"/>
                  </a:cubicBezTo>
                  <a:lnTo>
                    <a:pt x="30003" y="16451"/>
                  </a:lnTo>
                  <a:cubicBezTo>
                    <a:pt x="30014" y="16451"/>
                    <a:pt x="30022" y="16442"/>
                    <a:pt x="30025" y="16431"/>
                  </a:cubicBezTo>
                  <a:lnTo>
                    <a:pt x="30031" y="16349"/>
                  </a:lnTo>
                  <a:cubicBezTo>
                    <a:pt x="30031" y="16338"/>
                    <a:pt x="30022" y="16328"/>
                    <a:pt x="30011" y="16328"/>
                  </a:cubicBezTo>
                  <a:cubicBezTo>
                    <a:pt x="30010" y="16327"/>
                    <a:pt x="30009" y="16327"/>
                    <a:pt x="30008" y="16327"/>
                  </a:cubicBezTo>
                  <a:close/>
                  <a:moveTo>
                    <a:pt x="87" y="16444"/>
                  </a:moveTo>
                  <a:cubicBezTo>
                    <a:pt x="76" y="16446"/>
                    <a:pt x="67" y="16455"/>
                    <a:pt x="67" y="16466"/>
                  </a:cubicBezTo>
                  <a:cubicBezTo>
                    <a:pt x="71" y="16495"/>
                    <a:pt x="73" y="16521"/>
                    <a:pt x="76" y="16549"/>
                  </a:cubicBezTo>
                  <a:cubicBezTo>
                    <a:pt x="76" y="16558"/>
                    <a:pt x="84" y="16567"/>
                    <a:pt x="95" y="16567"/>
                  </a:cubicBezTo>
                  <a:lnTo>
                    <a:pt x="98" y="16567"/>
                  </a:lnTo>
                  <a:cubicBezTo>
                    <a:pt x="109" y="16567"/>
                    <a:pt x="117" y="16556"/>
                    <a:pt x="117" y="16545"/>
                  </a:cubicBezTo>
                  <a:cubicBezTo>
                    <a:pt x="113" y="16517"/>
                    <a:pt x="111" y="16490"/>
                    <a:pt x="109" y="16462"/>
                  </a:cubicBezTo>
                  <a:cubicBezTo>
                    <a:pt x="106" y="16451"/>
                    <a:pt x="98" y="16444"/>
                    <a:pt x="87" y="16444"/>
                  </a:cubicBezTo>
                  <a:close/>
                  <a:moveTo>
                    <a:pt x="29995" y="16490"/>
                  </a:moveTo>
                  <a:cubicBezTo>
                    <a:pt x="29985" y="16490"/>
                    <a:pt x="29976" y="16498"/>
                    <a:pt x="29976" y="16508"/>
                  </a:cubicBezTo>
                  <a:lnTo>
                    <a:pt x="29967" y="16591"/>
                  </a:lnTo>
                  <a:cubicBezTo>
                    <a:pt x="29965" y="16602"/>
                    <a:pt x="29974" y="16611"/>
                    <a:pt x="29985" y="16613"/>
                  </a:cubicBezTo>
                  <a:lnTo>
                    <a:pt x="29987" y="16613"/>
                  </a:lnTo>
                  <a:cubicBezTo>
                    <a:pt x="29998" y="16613"/>
                    <a:pt x="30007" y="16604"/>
                    <a:pt x="30007" y="16593"/>
                  </a:cubicBezTo>
                  <a:lnTo>
                    <a:pt x="30016" y="16512"/>
                  </a:lnTo>
                  <a:cubicBezTo>
                    <a:pt x="30018" y="16501"/>
                    <a:pt x="30009" y="16490"/>
                    <a:pt x="29998" y="16490"/>
                  </a:cubicBezTo>
                  <a:cubicBezTo>
                    <a:pt x="29997" y="16490"/>
                    <a:pt x="29996" y="16490"/>
                    <a:pt x="29995" y="16490"/>
                  </a:cubicBezTo>
                  <a:close/>
                  <a:moveTo>
                    <a:pt x="102" y="16607"/>
                  </a:moveTo>
                  <a:cubicBezTo>
                    <a:pt x="91" y="16609"/>
                    <a:pt x="82" y="16618"/>
                    <a:pt x="84" y="16629"/>
                  </a:cubicBezTo>
                  <a:lnTo>
                    <a:pt x="93" y="16712"/>
                  </a:lnTo>
                  <a:cubicBezTo>
                    <a:pt x="93" y="16723"/>
                    <a:pt x="102" y="16730"/>
                    <a:pt x="113" y="16730"/>
                  </a:cubicBezTo>
                  <a:lnTo>
                    <a:pt x="115" y="16730"/>
                  </a:lnTo>
                  <a:cubicBezTo>
                    <a:pt x="126" y="16730"/>
                    <a:pt x="135" y="16719"/>
                    <a:pt x="133" y="16708"/>
                  </a:cubicBezTo>
                  <a:lnTo>
                    <a:pt x="124" y="16624"/>
                  </a:lnTo>
                  <a:cubicBezTo>
                    <a:pt x="124" y="16613"/>
                    <a:pt x="113" y="16607"/>
                    <a:pt x="102" y="16607"/>
                  </a:cubicBezTo>
                  <a:close/>
                  <a:moveTo>
                    <a:pt x="29978" y="16653"/>
                  </a:moveTo>
                  <a:cubicBezTo>
                    <a:pt x="29969" y="16653"/>
                    <a:pt x="29960" y="16658"/>
                    <a:pt x="29959" y="16670"/>
                  </a:cubicBezTo>
                  <a:lnTo>
                    <a:pt x="29950" y="16754"/>
                  </a:lnTo>
                  <a:cubicBezTo>
                    <a:pt x="29948" y="16765"/>
                    <a:pt x="29956" y="16774"/>
                    <a:pt x="29967" y="16776"/>
                  </a:cubicBezTo>
                  <a:lnTo>
                    <a:pt x="29970" y="16776"/>
                  </a:lnTo>
                  <a:cubicBezTo>
                    <a:pt x="29981" y="16776"/>
                    <a:pt x="29989" y="16767"/>
                    <a:pt x="29989" y="16758"/>
                  </a:cubicBezTo>
                  <a:lnTo>
                    <a:pt x="29998" y="16675"/>
                  </a:lnTo>
                  <a:cubicBezTo>
                    <a:pt x="30001" y="16660"/>
                    <a:pt x="29989" y="16653"/>
                    <a:pt x="29978" y="16653"/>
                  </a:cubicBezTo>
                  <a:close/>
                  <a:moveTo>
                    <a:pt x="123" y="16770"/>
                  </a:moveTo>
                  <a:cubicBezTo>
                    <a:pt x="112" y="16770"/>
                    <a:pt x="101" y="16779"/>
                    <a:pt x="102" y="16793"/>
                  </a:cubicBezTo>
                  <a:lnTo>
                    <a:pt x="111" y="16875"/>
                  </a:lnTo>
                  <a:cubicBezTo>
                    <a:pt x="113" y="16886"/>
                    <a:pt x="122" y="16892"/>
                    <a:pt x="133" y="16895"/>
                  </a:cubicBezTo>
                  <a:lnTo>
                    <a:pt x="135" y="16895"/>
                  </a:lnTo>
                  <a:cubicBezTo>
                    <a:pt x="146" y="16892"/>
                    <a:pt x="155" y="16881"/>
                    <a:pt x="152" y="16870"/>
                  </a:cubicBezTo>
                  <a:lnTo>
                    <a:pt x="141" y="16789"/>
                  </a:lnTo>
                  <a:cubicBezTo>
                    <a:pt x="140" y="16776"/>
                    <a:pt x="132" y="16770"/>
                    <a:pt x="123" y="16770"/>
                  </a:cubicBezTo>
                  <a:close/>
                  <a:moveTo>
                    <a:pt x="29963" y="16815"/>
                  </a:moveTo>
                  <a:cubicBezTo>
                    <a:pt x="29952" y="16815"/>
                    <a:pt x="29941" y="16822"/>
                    <a:pt x="29941" y="16835"/>
                  </a:cubicBezTo>
                  <a:lnTo>
                    <a:pt x="29930" y="16917"/>
                  </a:lnTo>
                  <a:cubicBezTo>
                    <a:pt x="29928" y="16927"/>
                    <a:pt x="29937" y="16938"/>
                    <a:pt x="29948" y="16938"/>
                  </a:cubicBezTo>
                  <a:lnTo>
                    <a:pt x="29950" y="16938"/>
                  </a:lnTo>
                  <a:cubicBezTo>
                    <a:pt x="29961" y="16938"/>
                    <a:pt x="29970" y="16932"/>
                    <a:pt x="29972" y="16921"/>
                  </a:cubicBezTo>
                  <a:lnTo>
                    <a:pt x="29981" y="16840"/>
                  </a:lnTo>
                  <a:cubicBezTo>
                    <a:pt x="29983" y="16829"/>
                    <a:pt x="29974" y="16818"/>
                    <a:pt x="29963" y="16815"/>
                  </a:cubicBezTo>
                  <a:close/>
                  <a:moveTo>
                    <a:pt x="142" y="16936"/>
                  </a:moveTo>
                  <a:cubicBezTo>
                    <a:pt x="132" y="16936"/>
                    <a:pt x="122" y="16943"/>
                    <a:pt x="122" y="16956"/>
                  </a:cubicBezTo>
                  <a:lnTo>
                    <a:pt x="133" y="17037"/>
                  </a:lnTo>
                  <a:cubicBezTo>
                    <a:pt x="133" y="17048"/>
                    <a:pt x="141" y="17055"/>
                    <a:pt x="152" y="17057"/>
                  </a:cubicBezTo>
                  <a:lnTo>
                    <a:pt x="155" y="17055"/>
                  </a:lnTo>
                  <a:cubicBezTo>
                    <a:pt x="166" y="17053"/>
                    <a:pt x="174" y="17042"/>
                    <a:pt x="172" y="17031"/>
                  </a:cubicBezTo>
                  <a:cubicBezTo>
                    <a:pt x="170" y="17007"/>
                    <a:pt x="166" y="16978"/>
                    <a:pt x="161" y="16952"/>
                  </a:cubicBezTo>
                  <a:cubicBezTo>
                    <a:pt x="159" y="16941"/>
                    <a:pt x="151" y="16936"/>
                    <a:pt x="142" y="16936"/>
                  </a:cubicBezTo>
                  <a:close/>
                  <a:moveTo>
                    <a:pt x="29943" y="16978"/>
                  </a:moveTo>
                  <a:cubicBezTo>
                    <a:pt x="29932" y="16978"/>
                    <a:pt x="29921" y="16985"/>
                    <a:pt x="29919" y="16996"/>
                  </a:cubicBezTo>
                  <a:lnTo>
                    <a:pt x="29910" y="17079"/>
                  </a:lnTo>
                  <a:cubicBezTo>
                    <a:pt x="29908" y="17090"/>
                    <a:pt x="29915" y="17101"/>
                    <a:pt x="29926" y="17101"/>
                  </a:cubicBezTo>
                  <a:lnTo>
                    <a:pt x="29930" y="17101"/>
                  </a:lnTo>
                  <a:cubicBezTo>
                    <a:pt x="29939" y="17101"/>
                    <a:pt x="29948" y="17095"/>
                    <a:pt x="29950" y="17084"/>
                  </a:cubicBezTo>
                  <a:cubicBezTo>
                    <a:pt x="29954" y="17057"/>
                    <a:pt x="29956" y="17029"/>
                    <a:pt x="29961" y="17002"/>
                  </a:cubicBezTo>
                  <a:cubicBezTo>
                    <a:pt x="29961" y="16991"/>
                    <a:pt x="29954" y="16980"/>
                    <a:pt x="29943" y="16978"/>
                  </a:cubicBezTo>
                  <a:close/>
                  <a:moveTo>
                    <a:pt x="161" y="17095"/>
                  </a:moveTo>
                  <a:cubicBezTo>
                    <a:pt x="150" y="17097"/>
                    <a:pt x="141" y="17108"/>
                    <a:pt x="144" y="17119"/>
                  </a:cubicBezTo>
                  <a:lnTo>
                    <a:pt x="155" y="17200"/>
                  </a:lnTo>
                  <a:cubicBezTo>
                    <a:pt x="157" y="17211"/>
                    <a:pt x="166" y="17218"/>
                    <a:pt x="174" y="17218"/>
                  </a:cubicBezTo>
                  <a:lnTo>
                    <a:pt x="179" y="17218"/>
                  </a:lnTo>
                  <a:cubicBezTo>
                    <a:pt x="190" y="17215"/>
                    <a:pt x="196" y="17204"/>
                    <a:pt x="196" y="17193"/>
                  </a:cubicBezTo>
                  <a:lnTo>
                    <a:pt x="183" y="17112"/>
                  </a:lnTo>
                  <a:cubicBezTo>
                    <a:pt x="183" y="17101"/>
                    <a:pt x="172" y="17095"/>
                    <a:pt x="161" y="17095"/>
                  </a:cubicBezTo>
                  <a:close/>
                  <a:moveTo>
                    <a:pt x="29917" y="17142"/>
                  </a:moveTo>
                  <a:cubicBezTo>
                    <a:pt x="29908" y="17142"/>
                    <a:pt x="29899" y="17148"/>
                    <a:pt x="29897" y="17160"/>
                  </a:cubicBezTo>
                  <a:lnTo>
                    <a:pt x="29886" y="17240"/>
                  </a:lnTo>
                  <a:cubicBezTo>
                    <a:pt x="29884" y="17251"/>
                    <a:pt x="29893" y="17262"/>
                    <a:pt x="29904" y="17264"/>
                  </a:cubicBezTo>
                  <a:lnTo>
                    <a:pt x="29906" y="17264"/>
                  </a:lnTo>
                  <a:cubicBezTo>
                    <a:pt x="29917" y="17264"/>
                    <a:pt x="29926" y="17257"/>
                    <a:pt x="29928" y="17248"/>
                  </a:cubicBezTo>
                  <a:lnTo>
                    <a:pt x="29939" y="17165"/>
                  </a:lnTo>
                  <a:cubicBezTo>
                    <a:pt x="29940" y="17150"/>
                    <a:pt x="29929" y="17142"/>
                    <a:pt x="29917" y="17142"/>
                  </a:cubicBezTo>
                  <a:close/>
                  <a:moveTo>
                    <a:pt x="187" y="17257"/>
                  </a:moveTo>
                  <a:cubicBezTo>
                    <a:pt x="176" y="17257"/>
                    <a:pt x="164" y="17266"/>
                    <a:pt x="166" y="17281"/>
                  </a:cubicBezTo>
                  <a:lnTo>
                    <a:pt x="179" y="17363"/>
                  </a:lnTo>
                  <a:cubicBezTo>
                    <a:pt x="181" y="17374"/>
                    <a:pt x="190" y="17380"/>
                    <a:pt x="199" y="17380"/>
                  </a:cubicBezTo>
                  <a:lnTo>
                    <a:pt x="203" y="17378"/>
                  </a:lnTo>
                  <a:cubicBezTo>
                    <a:pt x="214" y="17376"/>
                    <a:pt x="221" y="17367"/>
                    <a:pt x="218" y="17356"/>
                  </a:cubicBezTo>
                  <a:lnTo>
                    <a:pt x="207" y="17275"/>
                  </a:lnTo>
                  <a:cubicBezTo>
                    <a:pt x="205" y="17263"/>
                    <a:pt x="196" y="17257"/>
                    <a:pt x="187" y="17257"/>
                  </a:cubicBezTo>
                  <a:close/>
                  <a:moveTo>
                    <a:pt x="29894" y="17303"/>
                  </a:moveTo>
                  <a:cubicBezTo>
                    <a:pt x="29884" y="17303"/>
                    <a:pt x="29875" y="17311"/>
                    <a:pt x="29875" y="17321"/>
                  </a:cubicBezTo>
                  <a:lnTo>
                    <a:pt x="29862" y="17402"/>
                  </a:lnTo>
                  <a:cubicBezTo>
                    <a:pt x="29860" y="17413"/>
                    <a:pt x="29869" y="17424"/>
                    <a:pt x="29880" y="17426"/>
                  </a:cubicBezTo>
                  <a:lnTo>
                    <a:pt x="29882" y="17426"/>
                  </a:lnTo>
                  <a:lnTo>
                    <a:pt x="29882" y="17424"/>
                  </a:lnTo>
                  <a:cubicBezTo>
                    <a:pt x="29893" y="17424"/>
                    <a:pt x="29902" y="17418"/>
                    <a:pt x="29902" y="17407"/>
                  </a:cubicBezTo>
                  <a:lnTo>
                    <a:pt x="29915" y="17327"/>
                  </a:lnTo>
                  <a:cubicBezTo>
                    <a:pt x="29917" y="17314"/>
                    <a:pt x="29908" y="17306"/>
                    <a:pt x="29897" y="17303"/>
                  </a:cubicBezTo>
                  <a:cubicBezTo>
                    <a:pt x="29896" y="17303"/>
                    <a:pt x="29895" y="17303"/>
                    <a:pt x="29894" y="17303"/>
                  </a:cubicBezTo>
                  <a:close/>
                  <a:moveTo>
                    <a:pt x="213" y="17419"/>
                  </a:moveTo>
                  <a:cubicBezTo>
                    <a:pt x="212" y="17419"/>
                    <a:pt x="211" y="17420"/>
                    <a:pt x="210" y="17420"/>
                  </a:cubicBezTo>
                  <a:cubicBezTo>
                    <a:pt x="199" y="17422"/>
                    <a:pt x="190" y="17433"/>
                    <a:pt x="192" y="17444"/>
                  </a:cubicBezTo>
                  <a:lnTo>
                    <a:pt x="205" y="17525"/>
                  </a:lnTo>
                  <a:cubicBezTo>
                    <a:pt x="207" y="17534"/>
                    <a:pt x="216" y="17541"/>
                    <a:pt x="225" y="17543"/>
                  </a:cubicBezTo>
                  <a:lnTo>
                    <a:pt x="229" y="17541"/>
                  </a:lnTo>
                  <a:cubicBezTo>
                    <a:pt x="240" y="17541"/>
                    <a:pt x="247" y="17530"/>
                    <a:pt x="245" y="17519"/>
                  </a:cubicBezTo>
                  <a:lnTo>
                    <a:pt x="232" y="17437"/>
                  </a:lnTo>
                  <a:cubicBezTo>
                    <a:pt x="230" y="17428"/>
                    <a:pt x="222" y="17419"/>
                    <a:pt x="213" y="17419"/>
                  </a:cubicBezTo>
                  <a:close/>
                  <a:moveTo>
                    <a:pt x="29870" y="17466"/>
                  </a:moveTo>
                  <a:cubicBezTo>
                    <a:pt x="29860" y="17466"/>
                    <a:pt x="29851" y="17474"/>
                    <a:pt x="29849" y="17484"/>
                  </a:cubicBezTo>
                  <a:cubicBezTo>
                    <a:pt x="29844" y="17510"/>
                    <a:pt x="29840" y="17536"/>
                    <a:pt x="29836" y="17565"/>
                  </a:cubicBezTo>
                  <a:cubicBezTo>
                    <a:pt x="29833" y="17576"/>
                    <a:pt x="29840" y="17585"/>
                    <a:pt x="29851" y="17587"/>
                  </a:cubicBezTo>
                  <a:lnTo>
                    <a:pt x="29855" y="17587"/>
                  </a:lnTo>
                  <a:cubicBezTo>
                    <a:pt x="29864" y="17587"/>
                    <a:pt x="29873" y="17580"/>
                    <a:pt x="29875" y="17571"/>
                  </a:cubicBezTo>
                  <a:cubicBezTo>
                    <a:pt x="29880" y="17545"/>
                    <a:pt x="29884" y="17516"/>
                    <a:pt x="29888" y="17490"/>
                  </a:cubicBezTo>
                  <a:cubicBezTo>
                    <a:pt x="29891" y="17479"/>
                    <a:pt x="29884" y="17468"/>
                    <a:pt x="29873" y="17466"/>
                  </a:cubicBezTo>
                  <a:cubicBezTo>
                    <a:pt x="29872" y="17466"/>
                    <a:pt x="29871" y="17466"/>
                    <a:pt x="29870" y="17466"/>
                  </a:cubicBezTo>
                  <a:close/>
                  <a:moveTo>
                    <a:pt x="239" y="17584"/>
                  </a:moveTo>
                  <a:cubicBezTo>
                    <a:pt x="228" y="17584"/>
                    <a:pt x="217" y="17592"/>
                    <a:pt x="218" y="17607"/>
                  </a:cubicBezTo>
                  <a:lnTo>
                    <a:pt x="234" y="17686"/>
                  </a:lnTo>
                  <a:cubicBezTo>
                    <a:pt x="234" y="17697"/>
                    <a:pt x="243" y="17703"/>
                    <a:pt x="254" y="17703"/>
                  </a:cubicBezTo>
                  <a:lnTo>
                    <a:pt x="256" y="17703"/>
                  </a:lnTo>
                  <a:cubicBezTo>
                    <a:pt x="267" y="17701"/>
                    <a:pt x="276" y="17690"/>
                    <a:pt x="273" y="17679"/>
                  </a:cubicBezTo>
                  <a:lnTo>
                    <a:pt x="260" y="17598"/>
                  </a:lnTo>
                  <a:cubicBezTo>
                    <a:pt x="256" y="17588"/>
                    <a:pt x="248" y="17584"/>
                    <a:pt x="239" y="17584"/>
                  </a:cubicBezTo>
                  <a:close/>
                  <a:moveTo>
                    <a:pt x="29843" y="17629"/>
                  </a:moveTo>
                  <a:cubicBezTo>
                    <a:pt x="29834" y="17629"/>
                    <a:pt x="29825" y="17633"/>
                    <a:pt x="29822" y="17644"/>
                  </a:cubicBezTo>
                  <a:lnTo>
                    <a:pt x="29809" y="17723"/>
                  </a:lnTo>
                  <a:cubicBezTo>
                    <a:pt x="29807" y="17736"/>
                    <a:pt x="29814" y="17745"/>
                    <a:pt x="29825" y="17747"/>
                  </a:cubicBezTo>
                  <a:lnTo>
                    <a:pt x="29827" y="17747"/>
                  </a:lnTo>
                  <a:cubicBezTo>
                    <a:pt x="29828" y="17747"/>
                    <a:pt x="29829" y="17748"/>
                    <a:pt x="29830" y="17748"/>
                  </a:cubicBezTo>
                  <a:cubicBezTo>
                    <a:pt x="29840" y="17748"/>
                    <a:pt x="29847" y="17740"/>
                    <a:pt x="29849" y="17732"/>
                  </a:cubicBezTo>
                  <a:lnTo>
                    <a:pt x="29864" y="17651"/>
                  </a:lnTo>
                  <a:cubicBezTo>
                    <a:pt x="29865" y="17637"/>
                    <a:pt x="29854" y="17629"/>
                    <a:pt x="29843" y="17629"/>
                  </a:cubicBezTo>
                  <a:close/>
                  <a:moveTo>
                    <a:pt x="269" y="17742"/>
                  </a:moveTo>
                  <a:cubicBezTo>
                    <a:pt x="268" y="17742"/>
                    <a:pt x="266" y="17743"/>
                    <a:pt x="265" y="17743"/>
                  </a:cubicBezTo>
                  <a:cubicBezTo>
                    <a:pt x="254" y="17745"/>
                    <a:pt x="247" y="17756"/>
                    <a:pt x="249" y="17767"/>
                  </a:cubicBezTo>
                  <a:cubicBezTo>
                    <a:pt x="254" y="17791"/>
                    <a:pt x="260" y="17820"/>
                    <a:pt x="265" y="17846"/>
                  </a:cubicBezTo>
                  <a:cubicBezTo>
                    <a:pt x="267" y="17857"/>
                    <a:pt x="276" y="17864"/>
                    <a:pt x="284" y="17864"/>
                  </a:cubicBezTo>
                  <a:lnTo>
                    <a:pt x="289" y="17864"/>
                  </a:lnTo>
                  <a:cubicBezTo>
                    <a:pt x="300" y="17862"/>
                    <a:pt x="306" y="17851"/>
                    <a:pt x="304" y="17840"/>
                  </a:cubicBezTo>
                  <a:cubicBezTo>
                    <a:pt x="300" y="17813"/>
                    <a:pt x="295" y="17787"/>
                    <a:pt x="289" y="17758"/>
                  </a:cubicBezTo>
                  <a:cubicBezTo>
                    <a:pt x="287" y="17749"/>
                    <a:pt x="280" y="17742"/>
                    <a:pt x="269" y="17742"/>
                  </a:cubicBezTo>
                  <a:close/>
                  <a:moveTo>
                    <a:pt x="29814" y="17789"/>
                  </a:moveTo>
                  <a:cubicBezTo>
                    <a:pt x="29804" y="17789"/>
                    <a:pt x="29796" y="17795"/>
                    <a:pt x="29794" y="17804"/>
                  </a:cubicBezTo>
                  <a:lnTo>
                    <a:pt x="29778" y="17886"/>
                  </a:lnTo>
                  <a:cubicBezTo>
                    <a:pt x="29776" y="17897"/>
                    <a:pt x="29785" y="17906"/>
                    <a:pt x="29796" y="17910"/>
                  </a:cubicBezTo>
                  <a:lnTo>
                    <a:pt x="29798" y="17910"/>
                  </a:lnTo>
                  <a:cubicBezTo>
                    <a:pt x="29807" y="17910"/>
                    <a:pt x="29818" y="17903"/>
                    <a:pt x="29818" y="17892"/>
                  </a:cubicBezTo>
                  <a:lnTo>
                    <a:pt x="29833" y="17811"/>
                  </a:lnTo>
                  <a:cubicBezTo>
                    <a:pt x="29836" y="17800"/>
                    <a:pt x="29829" y="17791"/>
                    <a:pt x="29818" y="17789"/>
                  </a:cubicBezTo>
                  <a:cubicBezTo>
                    <a:pt x="29817" y="17789"/>
                    <a:pt x="29815" y="17789"/>
                    <a:pt x="29814" y="17789"/>
                  </a:cubicBezTo>
                  <a:close/>
                  <a:moveTo>
                    <a:pt x="300" y="17903"/>
                  </a:moveTo>
                  <a:cubicBezTo>
                    <a:pt x="298" y="17903"/>
                    <a:pt x="297" y="17903"/>
                    <a:pt x="295" y="17903"/>
                  </a:cubicBezTo>
                  <a:cubicBezTo>
                    <a:pt x="284" y="17906"/>
                    <a:pt x="278" y="17916"/>
                    <a:pt x="280" y="17927"/>
                  </a:cubicBezTo>
                  <a:lnTo>
                    <a:pt x="295" y="18009"/>
                  </a:lnTo>
                  <a:cubicBezTo>
                    <a:pt x="298" y="18018"/>
                    <a:pt x="306" y="18024"/>
                    <a:pt x="315" y="18024"/>
                  </a:cubicBezTo>
                  <a:lnTo>
                    <a:pt x="319" y="18024"/>
                  </a:lnTo>
                  <a:cubicBezTo>
                    <a:pt x="330" y="18022"/>
                    <a:pt x="337" y="18011"/>
                    <a:pt x="335" y="18000"/>
                  </a:cubicBezTo>
                  <a:lnTo>
                    <a:pt x="319" y="17919"/>
                  </a:lnTo>
                  <a:cubicBezTo>
                    <a:pt x="318" y="17909"/>
                    <a:pt x="309" y="17903"/>
                    <a:pt x="300" y="17903"/>
                  </a:cubicBezTo>
                  <a:close/>
                  <a:moveTo>
                    <a:pt x="29781" y="17949"/>
                  </a:moveTo>
                  <a:cubicBezTo>
                    <a:pt x="29771" y="17949"/>
                    <a:pt x="29763" y="17955"/>
                    <a:pt x="29761" y="17965"/>
                  </a:cubicBezTo>
                  <a:cubicBezTo>
                    <a:pt x="29756" y="17991"/>
                    <a:pt x="29752" y="18018"/>
                    <a:pt x="29745" y="18046"/>
                  </a:cubicBezTo>
                  <a:cubicBezTo>
                    <a:pt x="29743" y="18057"/>
                    <a:pt x="29750" y="18068"/>
                    <a:pt x="29761" y="18070"/>
                  </a:cubicBezTo>
                  <a:lnTo>
                    <a:pt x="29765" y="18070"/>
                  </a:lnTo>
                  <a:cubicBezTo>
                    <a:pt x="29776" y="18070"/>
                    <a:pt x="29783" y="18064"/>
                    <a:pt x="29785" y="18053"/>
                  </a:cubicBezTo>
                  <a:cubicBezTo>
                    <a:pt x="29792" y="18029"/>
                    <a:pt x="29796" y="18000"/>
                    <a:pt x="29803" y="17974"/>
                  </a:cubicBezTo>
                  <a:cubicBezTo>
                    <a:pt x="29805" y="17963"/>
                    <a:pt x="29796" y="17952"/>
                    <a:pt x="29785" y="17949"/>
                  </a:cubicBezTo>
                  <a:cubicBezTo>
                    <a:pt x="29784" y="17949"/>
                    <a:pt x="29782" y="17949"/>
                    <a:pt x="29781" y="17949"/>
                  </a:cubicBezTo>
                  <a:close/>
                  <a:moveTo>
                    <a:pt x="330" y="18063"/>
                  </a:moveTo>
                  <a:cubicBezTo>
                    <a:pt x="329" y="18063"/>
                    <a:pt x="328" y="18063"/>
                    <a:pt x="326" y="18064"/>
                  </a:cubicBezTo>
                  <a:cubicBezTo>
                    <a:pt x="315" y="18066"/>
                    <a:pt x="309" y="18077"/>
                    <a:pt x="311" y="18088"/>
                  </a:cubicBezTo>
                  <a:lnTo>
                    <a:pt x="326" y="18169"/>
                  </a:lnTo>
                  <a:cubicBezTo>
                    <a:pt x="328" y="18178"/>
                    <a:pt x="337" y="18185"/>
                    <a:pt x="348" y="18185"/>
                  </a:cubicBezTo>
                  <a:lnTo>
                    <a:pt x="352" y="18185"/>
                  </a:lnTo>
                  <a:cubicBezTo>
                    <a:pt x="363" y="18182"/>
                    <a:pt x="370" y="18171"/>
                    <a:pt x="368" y="18160"/>
                  </a:cubicBezTo>
                  <a:lnTo>
                    <a:pt x="350" y="18079"/>
                  </a:lnTo>
                  <a:cubicBezTo>
                    <a:pt x="348" y="18070"/>
                    <a:pt x="340" y="18063"/>
                    <a:pt x="330" y="18063"/>
                  </a:cubicBezTo>
                  <a:close/>
                  <a:moveTo>
                    <a:pt x="29748" y="18111"/>
                  </a:moveTo>
                  <a:cubicBezTo>
                    <a:pt x="29740" y="18111"/>
                    <a:pt x="29733" y="18115"/>
                    <a:pt x="29730" y="18125"/>
                  </a:cubicBezTo>
                  <a:lnTo>
                    <a:pt x="29713" y="18207"/>
                  </a:lnTo>
                  <a:cubicBezTo>
                    <a:pt x="29710" y="18218"/>
                    <a:pt x="29717" y="18229"/>
                    <a:pt x="29728" y="18231"/>
                  </a:cubicBezTo>
                  <a:lnTo>
                    <a:pt x="29732" y="18231"/>
                  </a:lnTo>
                  <a:cubicBezTo>
                    <a:pt x="29741" y="18231"/>
                    <a:pt x="29750" y="18224"/>
                    <a:pt x="29752" y="18215"/>
                  </a:cubicBezTo>
                  <a:lnTo>
                    <a:pt x="29770" y="18134"/>
                  </a:lnTo>
                  <a:cubicBezTo>
                    <a:pt x="29771" y="18120"/>
                    <a:pt x="29759" y="18111"/>
                    <a:pt x="29748" y="18111"/>
                  </a:cubicBezTo>
                  <a:close/>
                  <a:moveTo>
                    <a:pt x="365" y="18224"/>
                  </a:moveTo>
                  <a:cubicBezTo>
                    <a:pt x="364" y="18224"/>
                    <a:pt x="363" y="18224"/>
                    <a:pt x="361" y="18224"/>
                  </a:cubicBezTo>
                  <a:cubicBezTo>
                    <a:pt x="348" y="18226"/>
                    <a:pt x="341" y="18237"/>
                    <a:pt x="344" y="18248"/>
                  </a:cubicBezTo>
                  <a:cubicBezTo>
                    <a:pt x="350" y="18275"/>
                    <a:pt x="357" y="18301"/>
                    <a:pt x="361" y="18330"/>
                  </a:cubicBezTo>
                  <a:cubicBezTo>
                    <a:pt x="363" y="18338"/>
                    <a:pt x="372" y="18345"/>
                    <a:pt x="383" y="18345"/>
                  </a:cubicBezTo>
                  <a:lnTo>
                    <a:pt x="388" y="18345"/>
                  </a:lnTo>
                  <a:cubicBezTo>
                    <a:pt x="399" y="18343"/>
                    <a:pt x="405" y="18332"/>
                    <a:pt x="403" y="18321"/>
                  </a:cubicBezTo>
                  <a:cubicBezTo>
                    <a:pt x="396" y="18292"/>
                    <a:pt x="390" y="18268"/>
                    <a:pt x="385" y="18240"/>
                  </a:cubicBezTo>
                  <a:cubicBezTo>
                    <a:pt x="382" y="18230"/>
                    <a:pt x="374" y="18224"/>
                    <a:pt x="365" y="18224"/>
                  </a:cubicBezTo>
                  <a:close/>
                  <a:moveTo>
                    <a:pt x="29714" y="18271"/>
                  </a:moveTo>
                  <a:cubicBezTo>
                    <a:pt x="29706" y="18271"/>
                    <a:pt x="29698" y="18276"/>
                    <a:pt x="29695" y="18286"/>
                  </a:cubicBezTo>
                  <a:lnTo>
                    <a:pt x="29677" y="18365"/>
                  </a:lnTo>
                  <a:cubicBezTo>
                    <a:pt x="29673" y="18376"/>
                    <a:pt x="29682" y="18387"/>
                    <a:pt x="29693" y="18391"/>
                  </a:cubicBezTo>
                  <a:lnTo>
                    <a:pt x="29697" y="18391"/>
                  </a:lnTo>
                  <a:cubicBezTo>
                    <a:pt x="29706" y="18389"/>
                    <a:pt x="29715" y="18385"/>
                    <a:pt x="29717" y="18376"/>
                  </a:cubicBezTo>
                  <a:lnTo>
                    <a:pt x="29734" y="18295"/>
                  </a:lnTo>
                  <a:cubicBezTo>
                    <a:pt x="29737" y="18280"/>
                    <a:pt x="29725" y="18271"/>
                    <a:pt x="29714" y="18271"/>
                  </a:cubicBezTo>
                  <a:close/>
                  <a:moveTo>
                    <a:pt x="398" y="18384"/>
                  </a:moveTo>
                  <a:cubicBezTo>
                    <a:pt x="397" y="18384"/>
                    <a:pt x="396" y="18384"/>
                    <a:pt x="394" y="18385"/>
                  </a:cubicBezTo>
                  <a:cubicBezTo>
                    <a:pt x="383" y="18387"/>
                    <a:pt x="377" y="18398"/>
                    <a:pt x="379" y="18409"/>
                  </a:cubicBezTo>
                  <a:lnTo>
                    <a:pt x="399" y="18490"/>
                  </a:lnTo>
                  <a:cubicBezTo>
                    <a:pt x="401" y="18499"/>
                    <a:pt x="407" y="18505"/>
                    <a:pt x="418" y="18505"/>
                  </a:cubicBezTo>
                  <a:lnTo>
                    <a:pt x="423" y="18505"/>
                  </a:lnTo>
                  <a:cubicBezTo>
                    <a:pt x="434" y="18503"/>
                    <a:pt x="440" y="18492"/>
                    <a:pt x="438" y="18479"/>
                  </a:cubicBezTo>
                  <a:lnTo>
                    <a:pt x="418" y="18400"/>
                  </a:lnTo>
                  <a:cubicBezTo>
                    <a:pt x="416" y="18390"/>
                    <a:pt x="408" y="18384"/>
                    <a:pt x="398" y="18384"/>
                  </a:cubicBezTo>
                  <a:close/>
                  <a:moveTo>
                    <a:pt x="29677" y="18430"/>
                  </a:moveTo>
                  <a:cubicBezTo>
                    <a:pt x="29669" y="18430"/>
                    <a:pt x="29660" y="18435"/>
                    <a:pt x="29658" y="18446"/>
                  </a:cubicBezTo>
                  <a:cubicBezTo>
                    <a:pt x="29651" y="18473"/>
                    <a:pt x="29647" y="18499"/>
                    <a:pt x="29640" y="18525"/>
                  </a:cubicBezTo>
                  <a:cubicBezTo>
                    <a:pt x="29638" y="18536"/>
                    <a:pt x="29644" y="18547"/>
                    <a:pt x="29655" y="18549"/>
                  </a:cubicBezTo>
                  <a:lnTo>
                    <a:pt x="29660" y="18549"/>
                  </a:lnTo>
                  <a:cubicBezTo>
                    <a:pt x="29669" y="18549"/>
                    <a:pt x="29677" y="18543"/>
                    <a:pt x="29680" y="18536"/>
                  </a:cubicBezTo>
                  <a:cubicBezTo>
                    <a:pt x="29686" y="18508"/>
                    <a:pt x="29693" y="18484"/>
                    <a:pt x="29697" y="18455"/>
                  </a:cubicBezTo>
                  <a:cubicBezTo>
                    <a:pt x="29701" y="18440"/>
                    <a:pt x="29689" y="18430"/>
                    <a:pt x="29677" y="18430"/>
                  </a:cubicBezTo>
                  <a:close/>
                  <a:moveTo>
                    <a:pt x="436" y="18545"/>
                  </a:moveTo>
                  <a:cubicBezTo>
                    <a:pt x="434" y="18545"/>
                    <a:pt x="433" y="18545"/>
                    <a:pt x="432" y="18545"/>
                  </a:cubicBezTo>
                  <a:cubicBezTo>
                    <a:pt x="421" y="18547"/>
                    <a:pt x="414" y="18558"/>
                    <a:pt x="416" y="18569"/>
                  </a:cubicBezTo>
                  <a:lnTo>
                    <a:pt x="436" y="18648"/>
                  </a:lnTo>
                  <a:cubicBezTo>
                    <a:pt x="438" y="18659"/>
                    <a:pt x="447" y="18664"/>
                    <a:pt x="456" y="18666"/>
                  </a:cubicBezTo>
                  <a:cubicBezTo>
                    <a:pt x="458" y="18664"/>
                    <a:pt x="460" y="18664"/>
                    <a:pt x="462" y="18664"/>
                  </a:cubicBezTo>
                  <a:cubicBezTo>
                    <a:pt x="473" y="18662"/>
                    <a:pt x="480" y="18651"/>
                    <a:pt x="476" y="18640"/>
                  </a:cubicBezTo>
                  <a:lnTo>
                    <a:pt x="458" y="18560"/>
                  </a:lnTo>
                  <a:cubicBezTo>
                    <a:pt x="454" y="18551"/>
                    <a:pt x="445" y="18545"/>
                    <a:pt x="436" y="18545"/>
                  </a:cubicBezTo>
                  <a:close/>
                  <a:moveTo>
                    <a:pt x="29640" y="18590"/>
                  </a:moveTo>
                  <a:cubicBezTo>
                    <a:pt x="29632" y="18590"/>
                    <a:pt x="29624" y="18594"/>
                    <a:pt x="29620" y="18604"/>
                  </a:cubicBezTo>
                  <a:lnTo>
                    <a:pt x="29600" y="18684"/>
                  </a:lnTo>
                  <a:cubicBezTo>
                    <a:pt x="29598" y="18695"/>
                    <a:pt x="29605" y="18705"/>
                    <a:pt x="29616" y="18708"/>
                  </a:cubicBezTo>
                  <a:lnTo>
                    <a:pt x="29620" y="18708"/>
                  </a:lnTo>
                  <a:cubicBezTo>
                    <a:pt x="29629" y="18708"/>
                    <a:pt x="29638" y="18703"/>
                    <a:pt x="29640" y="18695"/>
                  </a:cubicBezTo>
                  <a:lnTo>
                    <a:pt x="29660" y="18613"/>
                  </a:lnTo>
                  <a:cubicBezTo>
                    <a:pt x="29662" y="18599"/>
                    <a:pt x="29651" y="18590"/>
                    <a:pt x="29640" y="18590"/>
                  </a:cubicBezTo>
                  <a:close/>
                  <a:moveTo>
                    <a:pt x="475" y="18703"/>
                  </a:moveTo>
                  <a:cubicBezTo>
                    <a:pt x="464" y="18703"/>
                    <a:pt x="452" y="18712"/>
                    <a:pt x="456" y="18727"/>
                  </a:cubicBezTo>
                  <a:lnTo>
                    <a:pt x="478" y="18807"/>
                  </a:lnTo>
                  <a:cubicBezTo>
                    <a:pt x="480" y="18815"/>
                    <a:pt x="487" y="18822"/>
                    <a:pt x="498" y="18822"/>
                  </a:cubicBezTo>
                  <a:lnTo>
                    <a:pt x="502" y="18822"/>
                  </a:lnTo>
                  <a:cubicBezTo>
                    <a:pt x="513" y="18820"/>
                    <a:pt x="519" y="18809"/>
                    <a:pt x="517" y="18798"/>
                  </a:cubicBezTo>
                  <a:lnTo>
                    <a:pt x="495" y="18719"/>
                  </a:lnTo>
                  <a:cubicBezTo>
                    <a:pt x="493" y="18708"/>
                    <a:pt x="484" y="18703"/>
                    <a:pt x="475" y="18703"/>
                  </a:cubicBezTo>
                  <a:close/>
                  <a:moveTo>
                    <a:pt x="29601" y="18747"/>
                  </a:moveTo>
                  <a:cubicBezTo>
                    <a:pt x="29591" y="18747"/>
                    <a:pt x="29583" y="18753"/>
                    <a:pt x="29581" y="18763"/>
                  </a:cubicBezTo>
                  <a:lnTo>
                    <a:pt x="29561" y="18842"/>
                  </a:lnTo>
                  <a:cubicBezTo>
                    <a:pt x="29556" y="18853"/>
                    <a:pt x="29565" y="18864"/>
                    <a:pt x="29576" y="18868"/>
                  </a:cubicBezTo>
                  <a:lnTo>
                    <a:pt x="29581" y="18868"/>
                  </a:lnTo>
                  <a:cubicBezTo>
                    <a:pt x="29589" y="18868"/>
                    <a:pt x="29598" y="18862"/>
                    <a:pt x="29600" y="18853"/>
                  </a:cubicBezTo>
                  <a:lnTo>
                    <a:pt x="29620" y="18774"/>
                  </a:lnTo>
                  <a:cubicBezTo>
                    <a:pt x="29622" y="18763"/>
                    <a:pt x="29616" y="18752"/>
                    <a:pt x="29605" y="18747"/>
                  </a:cubicBezTo>
                  <a:cubicBezTo>
                    <a:pt x="29603" y="18747"/>
                    <a:pt x="29602" y="18747"/>
                    <a:pt x="29601" y="18747"/>
                  </a:cubicBezTo>
                  <a:close/>
                  <a:moveTo>
                    <a:pt x="517" y="18861"/>
                  </a:moveTo>
                  <a:cubicBezTo>
                    <a:pt x="516" y="18861"/>
                    <a:pt x="514" y="18861"/>
                    <a:pt x="513" y="18862"/>
                  </a:cubicBezTo>
                  <a:cubicBezTo>
                    <a:pt x="502" y="18864"/>
                    <a:pt x="495" y="18875"/>
                    <a:pt x="498" y="18886"/>
                  </a:cubicBezTo>
                  <a:cubicBezTo>
                    <a:pt x="504" y="18912"/>
                    <a:pt x="511" y="18938"/>
                    <a:pt x="519" y="18965"/>
                  </a:cubicBezTo>
                  <a:cubicBezTo>
                    <a:pt x="522" y="18974"/>
                    <a:pt x="528" y="18980"/>
                    <a:pt x="539" y="18980"/>
                  </a:cubicBezTo>
                  <a:lnTo>
                    <a:pt x="544" y="18980"/>
                  </a:lnTo>
                  <a:cubicBezTo>
                    <a:pt x="555" y="18978"/>
                    <a:pt x="561" y="18965"/>
                    <a:pt x="559" y="18954"/>
                  </a:cubicBezTo>
                  <a:cubicBezTo>
                    <a:pt x="550" y="18927"/>
                    <a:pt x="544" y="18901"/>
                    <a:pt x="537" y="18877"/>
                  </a:cubicBezTo>
                  <a:cubicBezTo>
                    <a:pt x="535" y="18867"/>
                    <a:pt x="527" y="18861"/>
                    <a:pt x="517" y="18861"/>
                  </a:cubicBezTo>
                  <a:close/>
                  <a:moveTo>
                    <a:pt x="29558" y="18906"/>
                  </a:moveTo>
                  <a:cubicBezTo>
                    <a:pt x="29549" y="18906"/>
                    <a:pt x="29542" y="18910"/>
                    <a:pt x="29539" y="18921"/>
                  </a:cubicBezTo>
                  <a:cubicBezTo>
                    <a:pt x="29532" y="18947"/>
                    <a:pt x="29526" y="18974"/>
                    <a:pt x="29517" y="19000"/>
                  </a:cubicBezTo>
                  <a:cubicBezTo>
                    <a:pt x="29515" y="19011"/>
                    <a:pt x="29521" y="19022"/>
                    <a:pt x="29532" y="19026"/>
                  </a:cubicBezTo>
                  <a:lnTo>
                    <a:pt x="29539" y="19026"/>
                  </a:lnTo>
                  <a:cubicBezTo>
                    <a:pt x="29548" y="19024"/>
                    <a:pt x="29554" y="19020"/>
                    <a:pt x="29556" y="19011"/>
                  </a:cubicBezTo>
                  <a:cubicBezTo>
                    <a:pt x="29565" y="18985"/>
                    <a:pt x="29572" y="18960"/>
                    <a:pt x="29578" y="18932"/>
                  </a:cubicBezTo>
                  <a:cubicBezTo>
                    <a:pt x="29582" y="18916"/>
                    <a:pt x="29570" y="18906"/>
                    <a:pt x="29558" y="18906"/>
                  </a:cubicBezTo>
                  <a:close/>
                  <a:moveTo>
                    <a:pt x="560" y="19021"/>
                  </a:moveTo>
                  <a:cubicBezTo>
                    <a:pt x="548" y="19021"/>
                    <a:pt x="537" y="19030"/>
                    <a:pt x="539" y="19046"/>
                  </a:cubicBezTo>
                  <a:lnTo>
                    <a:pt x="561" y="19123"/>
                  </a:lnTo>
                  <a:cubicBezTo>
                    <a:pt x="563" y="19134"/>
                    <a:pt x="572" y="19138"/>
                    <a:pt x="581" y="19138"/>
                  </a:cubicBezTo>
                  <a:lnTo>
                    <a:pt x="588" y="19138"/>
                  </a:lnTo>
                  <a:cubicBezTo>
                    <a:pt x="599" y="19136"/>
                    <a:pt x="605" y="19123"/>
                    <a:pt x="601" y="19112"/>
                  </a:cubicBezTo>
                  <a:lnTo>
                    <a:pt x="579" y="19035"/>
                  </a:lnTo>
                  <a:cubicBezTo>
                    <a:pt x="575" y="19025"/>
                    <a:pt x="567" y="19021"/>
                    <a:pt x="560" y="19021"/>
                  </a:cubicBezTo>
                  <a:close/>
                  <a:moveTo>
                    <a:pt x="29517" y="19063"/>
                  </a:moveTo>
                  <a:cubicBezTo>
                    <a:pt x="29508" y="19063"/>
                    <a:pt x="29499" y="19070"/>
                    <a:pt x="29497" y="19079"/>
                  </a:cubicBezTo>
                  <a:lnTo>
                    <a:pt x="29475" y="19158"/>
                  </a:lnTo>
                  <a:cubicBezTo>
                    <a:pt x="29471" y="19171"/>
                    <a:pt x="29480" y="19185"/>
                    <a:pt x="29495" y="19185"/>
                  </a:cubicBezTo>
                  <a:lnTo>
                    <a:pt x="29495" y="19182"/>
                  </a:lnTo>
                  <a:cubicBezTo>
                    <a:pt x="29504" y="19182"/>
                    <a:pt x="29510" y="19178"/>
                    <a:pt x="29515" y="19169"/>
                  </a:cubicBezTo>
                  <a:lnTo>
                    <a:pt x="29537" y="19090"/>
                  </a:lnTo>
                  <a:cubicBezTo>
                    <a:pt x="29539" y="19079"/>
                    <a:pt x="29532" y="19068"/>
                    <a:pt x="29521" y="19064"/>
                  </a:cubicBezTo>
                  <a:cubicBezTo>
                    <a:pt x="29520" y="19063"/>
                    <a:pt x="29518" y="19063"/>
                    <a:pt x="29517" y="19063"/>
                  </a:cubicBezTo>
                  <a:close/>
                  <a:moveTo>
                    <a:pt x="604" y="19177"/>
                  </a:moveTo>
                  <a:cubicBezTo>
                    <a:pt x="602" y="19177"/>
                    <a:pt x="600" y="19178"/>
                    <a:pt x="599" y="19178"/>
                  </a:cubicBezTo>
                  <a:cubicBezTo>
                    <a:pt x="588" y="19180"/>
                    <a:pt x="581" y="19193"/>
                    <a:pt x="585" y="19204"/>
                  </a:cubicBezTo>
                  <a:lnTo>
                    <a:pt x="607" y="19281"/>
                  </a:lnTo>
                  <a:cubicBezTo>
                    <a:pt x="610" y="19290"/>
                    <a:pt x="618" y="19297"/>
                    <a:pt x="627" y="19297"/>
                  </a:cubicBezTo>
                  <a:lnTo>
                    <a:pt x="632" y="19297"/>
                  </a:lnTo>
                  <a:cubicBezTo>
                    <a:pt x="643" y="19292"/>
                    <a:pt x="649" y="19281"/>
                    <a:pt x="647" y="19270"/>
                  </a:cubicBezTo>
                  <a:lnTo>
                    <a:pt x="623" y="19191"/>
                  </a:lnTo>
                  <a:cubicBezTo>
                    <a:pt x="621" y="19182"/>
                    <a:pt x="613" y="19177"/>
                    <a:pt x="604" y="19177"/>
                  </a:cubicBezTo>
                  <a:close/>
                  <a:moveTo>
                    <a:pt x="29470" y="19224"/>
                  </a:moveTo>
                  <a:cubicBezTo>
                    <a:pt x="29462" y="19224"/>
                    <a:pt x="29454" y="19228"/>
                    <a:pt x="29451" y="19237"/>
                  </a:cubicBezTo>
                  <a:lnTo>
                    <a:pt x="29429" y="19316"/>
                  </a:lnTo>
                  <a:cubicBezTo>
                    <a:pt x="29425" y="19325"/>
                    <a:pt x="29431" y="19338"/>
                    <a:pt x="29442" y="19341"/>
                  </a:cubicBezTo>
                  <a:lnTo>
                    <a:pt x="29449" y="19341"/>
                  </a:lnTo>
                  <a:cubicBezTo>
                    <a:pt x="29458" y="19341"/>
                    <a:pt x="29464" y="19336"/>
                    <a:pt x="29469" y="19327"/>
                  </a:cubicBezTo>
                  <a:lnTo>
                    <a:pt x="29491" y="19248"/>
                  </a:lnTo>
                  <a:cubicBezTo>
                    <a:pt x="29495" y="19234"/>
                    <a:pt x="29482" y="19224"/>
                    <a:pt x="29470" y="19224"/>
                  </a:cubicBezTo>
                  <a:close/>
                  <a:moveTo>
                    <a:pt x="651" y="19336"/>
                  </a:moveTo>
                  <a:cubicBezTo>
                    <a:pt x="640" y="19336"/>
                    <a:pt x="629" y="19346"/>
                    <a:pt x="632" y="19360"/>
                  </a:cubicBezTo>
                  <a:lnTo>
                    <a:pt x="654" y="19440"/>
                  </a:lnTo>
                  <a:cubicBezTo>
                    <a:pt x="658" y="19448"/>
                    <a:pt x="665" y="19453"/>
                    <a:pt x="673" y="19453"/>
                  </a:cubicBezTo>
                  <a:lnTo>
                    <a:pt x="680" y="19453"/>
                  </a:lnTo>
                  <a:cubicBezTo>
                    <a:pt x="691" y="19448"/>
                    <a:pt x="698" y="19437"/>
                    <a:pt x="693" y="19426"/>
                  </a:cubicBezTo>
                  <a:cubicBezTo>
                    <a:pt x="687" y="19400"/>
                    <a:pt x="678" y="19376"/>
                    <a:pt x="669" y="19349"/>
                  </a:cubicBezTo>
                  <a:cubicBezTo>
                    <a:pt x="665" y="19340"/>
                    <a:pt x="658" y="19336"/>
                    <a:pt x="651" y="19336"/>
                  </a:cubicBezTo>
                  <a:close/>
                  <a:moveTo>
                    <a:pt x="29424" y="19380"/>
                  </a:moveTo>
                  <a:cubicBezTo>
                    <a:pt x="29416" y="19380"/>
                    <a:pt x="29408" y="19384"/>
                    <a:pt x="29405" y="19393"/>
                  </a:cubicBezTo>
                  <a:lnTo>
                    <a:pt x="29381" y="19473"/>
                  </a:lnTo>
                  <a:cubicBezTo>
                    <a:pt x="29378" y="19484"/>
                    <a:pt x="29383" y="19494"/>
                    <a:pt x="29394" y="19499"/>
                  </a:cubicBezTo>
                  <a:lnTo>
                    <a:pt x="29400" y="19499"/>
                  </a:lnTo>
                  <a:lnTo>
                    <a:pt x="29400" y="19497"/>
                  </a:lnTo>
                  <a:cubicBezTo>
                    <a:pt x="29409" y="19497"/>
                    <a:pt x="29418" y="19492"/>
                    <a:pt x="29420" y="19484"/>
                  </a:cubicBezTo>
                  <a:lnTo>
                    <a:pt x="29444" y="19407"/>
                  </a:lnTo>
                  <a:cubicBezTo>
                    <a:pt x="29448" y="19390"/>
                    <a:pt x="29436" y="19380"/>
                    <a:pt x="29424" y="19380"/>
                  </a:cubicBezTo>
                  <a:close/>
                  <a:moveTo>
                    <a:pt x="699" y="19491"/>
                  </a:moveTo>
                  <a:cubicBezTo>
                    <a:pt x="697" y="19491"/>
                    <a:pt x="695" y="19491"/>
                    <a:pt x="693" y="19492"/>
                  </a:cubicBezTo>
                  <a:cubicBezTo>
                    <a:pt x="682" y="19494"/>
                    <a:pt x="676" y="19505"/>
                    <a:pt x="678" y="19516"/>
                  </a:cubicBezTo>
                  <a:lnTo>
                    <a:pt x="704" y="19596"/>
                  </a:lnTo>
                  <a:cubicBezTo>
                    <a:pt x="706" y="19604"/>
                    <a:pt x="713" y="19609"/>
                    <a:pt x="722" y="19611"/>
                  </a:cubicBezTo>
                  <a:lnTo>
                    <a:pt x="722" y="19609"/>
                  </a:lnTo>
                  <a:lnTo>
                    <a:pt x="728" y="19609"/>
                  </a:lnTo>
                  <a:cubicBezTo>
                    <a:pt x="739" y="19607"/>
                    <a:pt x="746" y="19593"/>
                    <a:pt x="741" y="19582"/>
                  </a:cubicBezTo>
                  <a:lnTo>
                    <a:pt x="717" y="19505"/>
                  </a:lnTo>
                  <a:cubicBezTo>
                    <a:pt x="716" y="19497"/>
                    <a:pt x="707" y="19491"/>
                    <a:pt x="699" y="19491"/>
                  </a:cubicBezTo>
                  <a:close/>
                  <a:moveTo>
                    <a:pt x="29376" y="19537"/>
                  </a:moveTo>
                  <a:cubicBezTo>
                    <a:pt x="29367" y="19537"/>
                    <a:pt x="29360" y="19543"/>
                    <a:pt x="29356" y="19552"/>
                  </a:cubicBezTo>
                  <a:cubicBezTo>
                    <a:pt x="29348" y="19576"/>
                    <a:pt x="29341" y="19602"/>
                    <a:pt x="29332" y="19629"/>
                  </a:cubicBezTo>
                  <a:cubicBezTo>
                    <a:pt x="29328" y="19640"/>
                    <a:pt x="29334" y="19651"/>
                    <a:pt x="29345" y="19655"/>
                  </a:cubicBezTo>
                  <a:lnTo>
                    <a:pt x="29352" y="19655"/>
                  </a:lnTo>
                  <a:cubicBezTo>
                    <a:pt x="29359" y="19655"/>
                    <a:pt x="29367" y="19648"/>
                    <a:pt x="29372" y="19642"/>
                  </a:cubicBezTo>
                  <a:cubicBezTo>
                    <a:pt x="29378" y="19615"/>
                    <a:pt x="29387" y="19589"/>
                    <a:pt x="29396" y="19563"/>
                  </a:cubicBezTo>
                  <a:cubicBezTo>
                    <a:pt x="29398" y="19552"/>
                    <a:pt x="29394" y="19541"/>
                    <a:pt x="29383" y="19538"/>
                  </a:cubicBezTo>
                  <a:cubicBezTo>
                    <a:pt x="29380" y="19538"/>
                    <a:pt x="29378" y="19537"/>
                    <a:pt x="29376" y="19537"/>
                  </a:cubicBezTo>
                  <a:close/>
                  <a:moveTo>
                    <a:pt x="746" y="19646"/>
                  </a:moveTo>
                  <a:cubicBezTo>
                    <a:pt x="744" y="19646"/>
                    <a:pt x="743" y="19646"/>
                    <a:pt x="741" y="19646"/>
                  </a:cubicBezTo>
                  <a:cubicBezTo>
                    <a:pt x="730" y="19651"/>
                    <a:pt x="724" y="19662"/>
                    <a:pt x="728" y="19673"/>
                  </a:cubicBezTo>
                  <a:cubicBezTo>
                    <a:pt x="737" y="19699"/>
                    <a:pt x="746" y="19725"/>
                    <a:pt x="755" y="19752"/>
                  </a:cubicBezTo>
                  <a:cubicBezTo>
                    <a:pt x="757" y="19758"/>
                    <a:pt x="763" y="19765"/>
                    <a:pt x="772" y="19765"/>
                  </a:cubicBezTo>
                  <a:cubicBezTo>
                    <a:pt x="774" y="19765"/>
                    <a:pt x="777" y="19765"/>
                    <a:pt x="779" y="19763"/>
                  </a:cubicBezTo>
                  <a:cubicBezTo>
                    <a:pt x="790" y="19760"/>
                    <a:pt x="796" y="19749"/>
                    <a:pt x="792" y="19738"/>
                  </a:cubicBezTo>
                  <a:cubicBezTo>
                    <a:pt x="783" y="19712"/>
                    <a:pt x="774" y="19688"/>
                    <a:pt x="768" y="19659"/>
                  </a:cubicBezTo>
                  <a:cubicBezTo>
                    <a:pt x="764" y="19652"/>
                    <a:pt x="755" y="19646"/>
                    <a:pt x="746" y="19646"/>
                  </a:cubicBezTo>
                  <a:close/>
                  <a:moveTo>
                    <a:pt x="29325" y="19694"/>
                  </a:moveTo>
                  <a:cubicBezTo>
                    <a:pt x="29318" y="19694"/>
                    <a:pt x="29310" y="19697"/>
                    <a:pt x="29306" y="19705"/>
                  </a:cubicBezTo>
                  <a:cubicBezTo>
                    <a:pt x="29297" y="19732"/>
                    <a:pt x="29291" y="19758"/>
                    <a:pt x="29282" y="19785"/>
                  </a:cubicBezTo>
                  <a:cubicBezTo>
                    <a:pt x="29277" y="19796"/>
                    <a:pt x="29284" y="19807"/>
                    <a:pt x="29295" y="19811"/>
                  </a:cubicBezTo>
                  <a:lnTo>
                    <a:pt x="29299" y="19811"/>
                  </a:lnTo>
                  <a:cubicBezTo>
                    <a:pt x="29308" y="19811"/>
                    <a:pt x="29317" y="19807"/>
                    <a:pt x="29319" y="19798"/>
                  </a:cubicBezTo>
                  <a:cubicBezTo>
                    <a:pt x="29328" y="19771"/>
                    <a:pt x="29337" y="19745"/>
                    <a:pt x="29345" y="19719"/>
                  </a:cubicBezTo>
                  <a:cubicBezTo>
                    <a:pt x="29350" y="19704"/>
                    <a:pt x="29337" y="19694"/>
                    <a:pt x="29325" y="19694"/>
                  </a:cubicBezTo>
                  <a:close/>
                  <a:moveTo>
                    <a:pt x="798" y="19802"/>
                  </a:moveTo>
                  <a:cubicBezTo>
                    <a:pt x="785" y="19802"/>
                    <a:pt x="773" y="19812"/>
                    <a:pt x="779" y="19829"/>
                  </a:cubicBezTo>
                  <a:cubicBezTo>
                    <a:pt x="788" y="19855"/>
                    <a:pt x="796" y="19881"/>
                    <a:pt x="805" y="19905"/>
                  </a:cubicBezTo>
                  <a:cubicBezTo>
                    <a:pt x="807" y="19914"/>
                    <a:pt x="816" y="19921"/>
                    <a:pt x="825" y="19921"/>
                  </a:cubicBezTo>
                  <a:cubicBezTo>
                    <a:pt x="827" y="19921"/>
                    <a:pt x="829" y="19921"/>
                    <a:pt x="832" y="19919"/>
                  </a:cubicBezTo>
                  <a:cubicBezTo>
                    <a:pt x="843" y="19916"/>
                    <a:pt x="849" y="19903"/>
                    <a:pt x="845" y="19894"/>
                  </a:cubicBezTo>
                  <a:lnTo>
                    <a:pt x="816" y="19815"/>
                  </a:lnTo>
                  <a:cubicBezTo>
                    <a:pt x="813" y="19806"/>
                    <a:pt x="805" y="19802"/>
                    <a:pt x="798" y="19802"/>
                  </a:cubicBezTo>
                  <a:close/>
                  <a:moveTo>
                    <a:pt x="29274" y="19847"/>
                  </a:moveTo>
                  <a:cubicBezTo>
                    <a:pt x="29267" y="19847"/>
                    <a:pt x="29259" y="19851"/>
                    <a:pt x="29255" y="19862"/>
                  </a:cubicBezTo>
                  <a:cubicBezTo>
                    <a:pt x="29247" y="19886"/>
                    <a:pt x="29238" y="19912"/>
                    <a:pt x="29229" y="19938"/>
                  </a:cubicBezTo>
                  <a:cubicBezTo>
                    <a:pt x="29222" y="19949"/>
                    <a:pt x="29229" y="19963"/>
                    <a:pt x="29240" y="19965"/>
                  </a:cubicBezTo>
                  <a:cubicBezTo>
                    <a:pt x="29241" y="19966"/>
                    <a:pt x="29242" y="19966"/>
                    <a:pt x="29243" y="19966"/>
                  </a:cubicBezTo>
                  <a:cubicBezTo>
                    <a:pt x="29244" y="19966"/>
                    <a:pt x="29245" y="19966"/>
                    <a:pt x="29247" y="19965"/>
                  </a:cubicBezTo>
                  <a:lnTo>
                    <a:pt x="29247" y="19967"/>
                  </a:lnTo>
                  <a:cubicBezTo>
                    <a:pt x="29255" y="19967"/>
                    <a:pt x="29264" y="19960"/>
                    <a:pt x="29266" y="19952"/>
                  </a:cubicBezTo>
                  <a:cubicBezTo>
                    <a:pt x="29277" y="19925"/>
                    <a:pt x="29286" y="19899"/>
                    <a:pt x="29295" y="19875"/>
                  </a:cubicBezTo>
                  <a:cubicBezTo>
                    <a:pt x="29300" y="19858"/>
                    <a:pt x="29287" y="19847"/>
                    <a:pt x="29274" y="19847"/>
                  </a:cubicBezTo>
                  <a:close/>
                  <a:moveTo>
                    <a:pt x="853" y="19957"/>
                  </a:moveTo>
                  <a:cubicBezTo>
                    <a:pt x="841" y="19957"/>
                    <a:pt x="829" y="19967"/>
                    <a:pt x="832" y="19982"/>
                  </a:cubicBezTo>
                  <a:lnTo>
                    <a:pt x="860" y="20062"/>
                  </a:lnTo>
                  <a:cubicBezTo>
                    <a:pt x="862" y="20068"/>
                    <a:pt x="871" y="20075"/>
                    <a:pt x="878" y="20075"/>
                  </a:cubicBezTo>
                  <a:lnTo>
                    <a:pt x="880" y="20075"/>
                  </a:lnTo>
                  <a:cubicBezTo>
                    <a:pt x="882" y="20075"/>
                    <a:pt x="884" y="20075"/>
                    <a:pt x="887" y="20073"/>
                  </a:cubicBezTo>
                  <a:cubicBezTo>
                    <a:pt x="898" y="20070"/>
                    <a:pt x="902" y="20057"/>
                    <a:pt x="898" y="20046"/>
                  </a:cubicBezTo>
                  <a:cubicBezTo>
                    <a:pt x="889" y="20022"/>
                    <a:pt x="880" y="19996"/>
                    <a:pt x="871" y="19969"/>
                  </a:cubicBezTo>
                  <a:cubicBezTo>
                    <a:pt x="867" y="19961"/>
                    <a:pt x="860" y="19957"/>
                    <a:pt x="853" y="19957"/>
                  </a:cubicBezTo>
                  <a:close/>
                  <a:moveTo>
                    <a:pt x="29220" y="20002"/>
                  </a:moveTo>
                  <a:cubicBezTo>
                    <a:pt x="29211" y="20002"/>
                    <a:pt x="29204" y="20007"/>
                    <a:pt x="29200" y="20015"/>
                  </a:cubicBezTo>
                  <a:cubicBezTo>
                    <a:pt x="29192" y="20042"/>
                    <a:pt x="29183" y="20068"/>
                    <a:pt x="29174" y="20094"/>
                  </a:cubicBezTo>
                  <a:cubicBezTo>
                    <a:pt x="29170" y="20105"/>
                    <a:pt x="29174" y="20116"/>
                    <a:pt x="29185" y="20121"/>
                  </a:cubicBezTo>
                  <a:lnTo>
                    <a:pt x="29194" y="20121"/>
                  </a:lnTo>
                  <a:cubicBezTo>
                    <a:pt x="29203" y="20121"/>
                    <a:pt x="29211" y="20116"/>
                    <a:pt x="29214" y="20108"/>
                  </a:cubicBezTo>
                  <a:lnTo>
                    <a:pt x="29242" y="20029"/>
                  </a:lnTo>
                  <a:cubicBezTo>
                    <a:pt x="29244" y="20020"/>
                    <a:pt x="29240" y="20007"/>
                    <a:pt x="29229" y="20004"/>
                  </a:cubicBezTo>
                  <a:cubicBezTo>
                    <a:pt x="29226" y="20003"/>
                    <a:pt x="29223" y="20002"/>
                    <a:pt x="29220" y="20002"/>
                  </a:cubicBezTo>
                  <a:close/>
                  <a:moveTo>
                    <a:pt x="908" y="20110"/>
                  </a:moveTo>
                  <a:cubicBezTo>
                    <a:pt x="906" y="20110"/>
                    <a:pt x="903" y="20111"/>
                    <a:pt x="900" y="20112"/>
                  </a:cubicBezTo>
                  <a:cubicBezTo>
                    <a:pt x="889" y="20114"/>
                    <a:pt x="882" y="20127"/>
                    <a:pt x="889" y="20138"/>
                  </a:cubicBezTo>
                  <a:lnTo>
                    <a:pt x="915" y="20215"/>
                  </a:lnTo>
                  <a:cubicBezTo>
                    <a:pt x="917" y="20224"/>
                    <a:pt x="926" y="20229"/>
                    <a:pt x="935" y="20229"/>
                  </a:cubicBezTo>
                  <a:lnTo>
                    <a:pt x="944" y="20229"/>
                  </a:lnTo>
                  <a:cubicBezTo>
                    <a:pt x="955" y="20224"/>
                    <a:pt x="959" y="20211"/>
                    <a:pt x="955" y="20200"/>
                  </a:cubicBezTo>
                  <a:cubicBezTo>
                    <a:pt x="946" y="20176"/>
                    <a:pt x="937" y="20149"/>
                    <a:pt x="928" y="20123"/>
                  </a:cubicBezTo>
                  <a:cubicBezTo>
                    <a:pt x="925" y="20115"/>
                    <a:pt x="917" y="20110"/>
                    <a:pt x="908" y="20110"/>
                  </a:cubicBezTo>
                  <a:close/>
                  <a:moveTo>
                    <a:pt x="29163" y="20160"/>
                  </a:moveTo>
                  <a:cubicBezTo>
                    <a:pt x="29156" y="20160"/>
                    <a:pt x="29149" y="20163"/>
                    <a:pt x="29145" y="20171"/>
                  </a:cubicBezTo>
                  <a:cubicBezTo>
                    <a:pt x="29137" y="20198"/>
                    <a:pt x="29126" y="20222"/>
                    <a:pt x="29117" y="20248"/>
                  </a:cubicBezTo>
                  <a:cubicBezTo>
                    <a:pt x="29113" y="20262"/>
                    <a:pt x="29121" y="20277"/>
                    <a:pt x="29137" y="20277"/>
                  </a:cubicBezTo>
                  <a:cubicBezTo>
                    <a:pt x="29145" y="20277"/>
                    <a:pt x="29152" y="20270"/>
                    <a:pt x="29156" y="20264"/>
                  </a:cubicBezTo>
                  <a:cubicBezTo>
                    <a:pt x="29165" y="20237"/>
                    <a:pt x="29174" y="20211"/>
                    <a:pt x="29183" y="20185"/>
                  </a:cubicBezTo>
                  <a:cubicBezTo>
                    <a:pt x="29187" y="20171"/>
                    <a:pt x="29175" y="20160"/>
                    <a:pt x="29163" y="20160"/>
                  </a:cubicBezTo>
                  <a:close/>
                  <a:moveTo>
                    <a:pt x="963" y="20266"/>
                  </a:moveTo>
                  <a:cubicBezTo>
                    <a:pt x="951" y="20266"/>
                    <a:pt x="940" y="20277"/>
                    <a:pt x="944" y="20292"/>
                  </a:cubicBezTo>
                  <a:cubicBezTo>
                    <a:pt x="952" y="20319"/>
                    <a:pt x="963" y="20345"/>
                    <a:pt x="972" y="20369"/>
                  </a:cubicBezTo>
                  <a:cubicBezTo>
                    <a:pt x="974" y="20378"/>
                    <a:pt x="983" y="20382"/>
                    <a:pt x="992" y="20382"/>
                  </a:cubicBezTo>
                  <a:lnTo>
                    <a:pt x="996" y="20382"/>
                  </a:lnTo>
                  <a:cubicBezTo>
                    <a:pt x="1010" y="20378"/>
                    <a:pt x="1014" y="20365"/>
                    <a:pt x="1010" y="20354"/>
                  </a:cubicBezTo>
                  <a:lnTo>
                    <a:pt x="981" y="20279"/>
                  </a:lnTo>
                  <a:cubicBezTo>
                    <a:pt x="977" y="20270"/>
                    <a:pt x="970" y="20266"/>
                    <a:pt x="963" y="20266"/>
                  </a:cubicBezTo>
                  <a:close/>
                  <a:moveTo>
                    <a:pt x="29108" y="20310"/>
                  </a:moveTo>
                  <a:cubicBezTo>
                    <a:pt x="29100" y="20310"/>
                    <a:pt x="29092" y="20315"/>
                    <a:pt x="29088" y="20325"/>
                  </a:cubicBezTo>
                  <a:lnTo>
                    <a:pt x="29060" y="20400"/>
                  </a:lnTo>
                  <a:cubicBezTo>
                    <a:pt x="29055" y="20411"/>
                    <a:pt x="29060" y="20424"/>
                    <a:pt x="29071" y="20429"/>
                  </a:cubicBezTo>
                  <a:cubicBezTo>
                    <a:pt x="29073" y="20429"/>
                    <a:pt x="29075" y="20431"/>
                    <a:pt x="29080" y="20431"/>
                  </a:cubicBezTo>
                  <a:cubicBezTo>
                    <a:pt x="29088" y="20431"/>
                    <a:pt x="29095" y="20424"/>
                    <a:pt x="29099" y="20418"/>
                  </a:cubicBezTo>
                  <a:lnTo>
                    <a:pt x="29128" y="20341"/>
                  </a:lnTo>
                  <a:cubicBezTo>
                    <a:pt x="29132" y="20330"/>
                    <a:pt x="29128" y="20316"/>
                    <a:pt x="29117" y="20312"/>
                  </a:cubicBezTo>
                  <a:cubicBezTo>
                    <a:pt x="29114" y="20311"/>
                    <a:pt x="29111" y="20310"/>
                    <a:pt x="29108" y="20310"/>
                  </a:cubicBezTo>
                  <a:close/>
                  <a:moveTo>
                    <a:pt x="1021" y="20416"/>
                  </a:moveTo>
                  <a:cubicBezTo>
                    <a:pt x="1007" y="20416"/>
                    <a:pt x="992" y="20429"/>
                    <a:pt x="1001" y="20446"/>
                  </a:cubicBezTo>
                  <a:lnTo>
                    <a:pt x="1032" y="20523"/>
                  </a:lnTo>
                  <a:cubicBezTo>
                    <a:pt x="1034" y="20530"/>
                    <a:pt x="1043" y="20536"/>
                    <a:pt x="1051" y="20536"/>
                  </a:cubicBezTo>
                  <a:cubicBezTo>
                    <a:pt x="1054" y="20536"/>
                    <a:pt x="1056" y="20536"/>
                    <a:pt x="1058" y="20534"/>
                  </a:cubicBezTo>
                  <a:cubicBezTo>
                    <a:pt x="1069" y="20530"/>
                    <a:pt x="1073" y="20519"/>
                    <a:pt x="1069" y="20508"/>
                  </a:cubicBezTo>
                  <a:lnTo>
                    <a:pt x="1040" y="20431"/>
                  </a:lnTo>
                  <a:cubicBezTo>
                    <a:pt x="1037" y="20420"/>
                    <a:pt x="1029" y="20416"/>
                    <a:pt x="1021" y="20416"/>
                  </a:cubicBezTo>
                  <a:close/>
                  <a:moveTo>
                    <a:pt x="29048" y="20468"/>
                  </a:moveTo>
                  <a:cubicBezTo>
                    <a:pt x="29041" y="20468"/>
                    <a:pt x="29034" y="20471"/>
                    <a:pt x="29029" y="20479"/>
                  </a:cubicBezTo>
                  <a:lnTo>
                    <a:pt x="29000" y="20556"/>
                  </a:lnTo>
                  <a:cubicBezTo>
                    <a:pt x="28996" y="20567"/>
                    <a:pt x="29000" y="20578"/>
                    <a:pt x="29011" y="20582"/>
                  </a:cubicBezTo>
                  <a:cubicBezTo>
                    <a:pt x="29013" y="20583"/>
                    <a:pt x="29014" y="20584"/>
                    <a:pt x="29015" y="20584"/>
                  </a:cubicBezTo>
                  <a:cubicBezTo>
                    <a:pt x="29016" y="20584"/>
                    <a:pt x="29017" y="20583"/>
                    <a:pt x="29018" y="20582"/>
                  </a:cubicBezTo>
                  <a:cubicBezTo>
                    <a:pt x="29027" y="20582"/>
                    <a:pt x="29036" y="20578"/>
                    <a:pt x="29038" y="20571"/>
                  </a:cubicBezTo>
                  <a:lnTo>
                    <a:pt x="29069" y="20494"/>
                  </a:lnTo>
                  <a:cubicBezTo>
                    <a:pt x="29073" y="20479"/>
                    <a:pt x="29061" y="20468"/>
                    <a:pt x="29048" y="20468"/>
                  </a:cubicBezTo>
                  <a:close/>
                  <a:moveTo>
                    <a:pt x="1081" y="20570"/>
                  </a:moveTo>
                  <a:cubicBezTo>
                    <a:pt x="1068" y="20570"/>
                    <a:pt x="1055" y="20582"/>
                    <a:pt x="1062" y="20598"/>
                  </a:cubicBezTo>
                  <a:lnTo>
                    <a:pt x="1091" y="20675"/>
                  </a:lnTo>
                  <a:cubicBezTo>
                    <a:pt x="1095" y="20683"/>
                    <a:pt x="1102" y="20688"/>
                    <a:pt x="1111" y="20688"/>
                  </a:cubicBezTo>
                  <a:lnTo>
                    <a:pt x="1119" y="20688"/>
                  </a:lnTo>
                  <a:cubicBezTo>
                    <a:pt x="1130" y="20683"/>
                    <a:pt x="1135" y="20670"/>
                    <a:pt x="1130" y="20659"/>
                  </a:cubicBezTo>
                  <a:cubicBezTo>
                    <a:pt x="1119" y="20635"/>
                    <a:pt x="1108" y="20609"/>
                    <a:pt x="1100" y="20582"/>
                  </a:cubicBezTo>
                  <a:cubicBezTo>
                    <a:pt x="1096" y="20574"/>
                    <a:pt x="1089" y="20570"/>
                    <a:pt x="1081" y="20570"/>
                  </a:cubicBezTo>
                  <a:close/>
                  <a:moveTo>
                    <a:pt x="28988" y="20616"/>
                  </a:moveTo>
                  <a:cubicBezTo>
                    <a:pt x="28980" y="20616"/>
                    <a:pt x="28973" y="20620"/>
                    <a:pt x="28970" y="20631"/>
                  </a:cubicBezTo>
                  <a:cubicBezTo>
                    <a:pt x="28959" y="20657"/>
                    <a:pt x="28950" y="20681"/>
                    <a:pt x="28939" y="20708"/>
                  </a:cubicBezTo>
                  <a:cubicBezTo>
                    <a:pt x="28934" y="20716"/>
                    <a:pt x="28939" y="20730"/>
                    <a:pt x="28950" y="20734"/>
                  </a:cubicBezTo>
                  <a:cubicBezTo>
                    <a:pt x="28952" y="20736"/>
                    <a:pt x="28954" y="20736"/>
                    <a:pt x="28956" y="20736"/>
                  </a:cubicBezTo>
                  <a:cubicBezTo>
                    <a:pt x="28965" y="20736"/>
                    <a:pt x="28974" y="20730"/>
                    <a:pt x="28976" y="20723"/>
                  </a:cubicBezTo>
                  <a:lnTo>
                    <a:pt x="29007" y="20646"/>
                  </a:lnTo>
                  <a:cubicBezTo>
                    <a:pt x="29015" y="20629"/>
                    <a:pt x="29002" y="20616"/>
                    <a:pt x="28988" y="20616"/>
                  </a:cubicBezTo>
                  <a:close/>
                  <a:moveTo>
                    <a:pt x="1142" y="20721"/>
                  </a:moveTo>
                  <a:cubicBezTo>
                    <a:pt x="1140" y="20721"/>
                    <a:pt x="1137" y="20722"/>
                    <a:pt x="1135" y="20723"/>
                  </a:cubicBezTo>
                  <a:cubicBezTo>
                    <a:pt x="1124" y="20727"/>
                    <a:pt x="1117" y="20741"/>
                    <a:pt x="1122" y="20752"/>
                  </a:cubicBezTo>
                  <a:lnTo>
                    <a:pt x="1155" y="20826"/>
                  </a:lnTo>
                  <a:cubicBezTo>
                    <a:pt x="1157" y="20833"/>
                    <a:pt x="1166" y="20840"/>
                    <a:pt x="1172" y="20840"/>
                  </a:cubicBezTo>
                  <a:cubicBezTo>
                    <a:pt x="1177" y="20840"/>
                    <a:pt x="1179" y="20837"/>
                    <a:pt x="1181" y="20837"/>
                  </a:cubicBezTo>
                  <a:cubicBezTo>
                    <a:pt x="1192" y="20833"/>
                    <a:pt x="1199" y="20820"/>
                    <a:pt x="1192" y="20809"/>
                  </a:cubicBezTo>
                  <a:lnTo>
                    <a:pt x="1161" y="20734"/>
                  </a:lnTo>
                  <a:cubicBezTo>
                    <a:pt x="1158" y="20726"/>
                    <a:pt x="1150" y="20721"/>
                    <a:pt x="1142" y="20721"/>
                  </a:cubicBezTo>
                  <a:close/>
                  <a:moveTo>
                    <a:pt x="28925" y="20772"/>
                  </a:moveTo>
                  <a:cubicBezTo>
                    <a:pt x="28918" y="20772"/>
                    <a:pt x="28911" y="20776"/>
                    <a:pt x="28908" y="20785"/>
                  </a:cubicBezTo>
                  <a:lnTo>
                    <a:pt x="28875" y="20859"/>
                  </a:lnTo>
                  <a:cubicBezTo>
                    <a:pt x="28871" y="20872"/>
                    <a:pt x="28880" y="20888"/>
                    <a:pt x="28895" y="20888"/>
                  </a:cubicBezTo>
                  <a:cubicBezTo>
                    <a:pt x="28904" y="20888"/>
                    <a:pt x="28910" y="20883"/>
                    <a:pt x="28913" y="20877"/>
                  </a:cubicBezTo>
                  <a:cubicBezTo>
                    <a:pt x="28924" y="20851"/>
                    <a:pt x="28934" y="20826"/>
                    <a:pt x="28945" y="20800"/>
                  </a:cubicBezTo>
                  <a:cubicBezTo>
                    <a:pt x="28953" y="20784"/>
                    <a:pt x="28939" y="20772"/>
                    <a:pt x="28925" y="20772"/>
                  </a:cubicBezTo>
                  <a:close/>
                  <a:moveTo>
                    <a:pt x="1206" y="20872"/>
                  </a:moveTo>
                  <a:cubicBezTo>
                    <a:pt x="1203" y="20872"/>
                    <a:pt x="1199" y="20873"/>
                    <a:pt x="1196" y="20875"/>
                  </a:cubicBezTo>
                  <a:cubicBezTo>
                    <a:pt x="1185" y="20879"/>
                    <a:pt x="1181" y="20890"/>
                    <a:pt x="1185" y="20901"/>
                  </a:cubicBezTo>
                  <a:lnTo>
                    <a:pt x="1218" y="20976"/>
                  </a:lnTo>
                  <a:cubicBezTo>
                    <a:pt x="1221" y="20985"/>
                    <a:pt x="1229" y="20989"/>
                    <a:pt x="1236" y="20989"/>
                  </a:cubicBezTo>
                  <a:cubicBezTo>
                    <a:pt x="1240" y="20989"/>
                    <a:pt x="1243" y="20989"/>
                    <a:pt x="1245" y="20987"/>
                  </a:cubicBezTo>
                  <a:cubicBezTo>
                    <a:pt x="1256" y="20982"/>
                    <a:pt x="1260" y="20969"/>
                    <a:pt x="1256" y="20960"/>
                  </a:cubicBezTo>
                  <a:cubicBezTo>
                    <a:pt x="1245" y="20934"/>
                    <a:pt x="1234" y="20910"/>
                    <a:pt x="1225" y="20886"/>
                  </a:cubicBezTo>
                  <a:cubicBezTo>
                    <a:pt x="1222" y="20878"/>
                    <a:pt x="1214" y="20872"/>
                    <a:pt x="1206" y="20872"/>
                  </a:cubicBezTo>
                  <a:close/>
                  <a:moveTo>
                    <a:pt x="28861" y="20920"/>
                  </a:moveTo>
                  <a:cubicBezTo>
                    <a:pt x="28853" y="20920"/>
                    <a:pt x="28845" y="20926"/>
                    <a:pt x="28842" y="20934"/>
                  </a:cubicBezTo>
                  <a:cubicBezTo>
                    <a:pt x="28831" y="20958"/>
                    <a:pt x="28820" y="20982"/>
                    <a:pt x="28811" y="21009"/>
                  </a:cubicBezTo>
                  <a:cubicBezTo>
                    <a:pt x="28805" y="21020"/>
                    <a:pt x="28809" y="21031"/>
                    <a:pt x="28820" y="21035"/>
                  </a:cubicBezTo>
                  <a:cubicBezTo>
                    <a:pt x="28822" y="21037"/>
                    <a:pt x="28827" y="21037"/>
                    <a:pt x="28829" y="21037"/>
                  </a:cubicBezTo>
                  <a:lnTo>
                    <a:pt x="28831" y="21040"/>
                  </a:lnTo>
                  <a:cubicBezTo>
                    <a:pt x="28838" y="21037"/>
                    <a:pt x="28844" y="21033"/>
                    <a:pt x="28849" y="21026"/>
                  </a:cubicBezTo>
                  <a:lnTo>
                    <a:pt x="28882" y="20949"/>
                  </a:lnTo>
                  <a:cubicBezTo>
                    <a:pt x="28886" y="20938"/>
                    <a:pt x="28882" y="20927"/>
                    <a:pt x="28871" y="20923"/>
                  </a:cubicBezTo>
                  <a:cubicBezTo>
                    <a:pt x="28868" y="20921"/>
                    <a:pt x="28865" y="20920"/>
                    <a:pt x="28861" y="20920"/>
                  </a:cubicBezTo>
                  <a:close/>
                  <a:moveTo>
                    <a:pt x="1270" y="21019"/>
                  </a:moveTo>
                  <a:cubicBezTo>
                    <a:pt x="1256" y="21019"/>
                    <a:pt x="1242" y="21034"/>
                    <a:pt x="1251" y="21051"/>
                  </a:cubicBezTo>
                  <a:lnTo>
                    <a:pt x="1284" y="21125"/>
                  </a:lnTo>
                  <a:cubicBezTo>
                    <a:pt x="1287" y="21132"/>
                    <a:pt x="1293" y="21136"/>
                    <a:pt x="1302" y="21138"/>
                  </a:cubicBezTo>
                  <a:cubicBezTo>
                    <a:pt x="1304" y="21138"/>
                    <a:pt x="1308" y="21136"/>
                    <a:pt x="1311" y="21136"/>
                  </a:cubicBezTo>
                  <a:cubicBezTo>
                    <a:pt x="1322" y="21132"/>
                    <a:pt x="1326" y="21119"/>
                    <a:pt x="1322" y="21108"/>
                  </a:cubicBezTo>
                  <a:lnTo>
                    <a:pt x="1289" y="21035"/>
                  </a:lnTo>
                  <a:cubicBezTo>
                    <a:pt x="1286" y="21024"/>
                    <a:pt x="1278" y="21019"/>
                    <a:pt x="1270" y="21019"/>
                  </a:cubicBezTo>
                  <a:close/>
                  <a:moveTo>
                    <a:pt x="28796" y="21072"/>
                  </a:moveTo>
                  <a:cubicBezTo>
                    <a:pt x="28790" y="21072"/>
                    <a:pt x="28784" y="21075"/>
                    <a:pt x="28781" y="21083"/>
                  </a:cubicBezTo>
                  <a:lnTo>
                    <a:pt x="28745" y="21160"/>
                  </a:lnTo>
                  <a:cubicBezTo>
                    <a:pt x="28741" y="21169"/>
                    <a:pt x="28745" y="21182"/>
                    <a:pt x="28756" y="21187"/>
                  </a:cubicBezTo>
                  <a:cubicBezTo>
                    <a:pt x="28758" y="21189"/>
                    <a:pt x="28762" y="21189"/>
                    <a:pt x="28764" y="21189"/>
                  </a:cubicBezTo>
                  <a:lnTo>
                    <a:pt x="28764" y="21189"/>
                  </a:lnTo>
                  <a:cubicBezTo>
                    <a:pt x="28772" y="21189"/>
                    <a:pt x="28781" y="21184"/>
                    <a:pt x="28783" y="21176"/>
                  </a:cubicBezTo>
                  <a:cubicBezTo>
                    <a:pt x="28796" y="21152"/>
                    <a:pt x="28805" y="21125"/>
                    <a:pt x="28818" y="21101"/>
                  </a:cubicBezTo>
                  <a:cubicBezTo>
                    <a:pt x="28824" y="21085"/>
                    <a:pt x="28809" y="21072"/>
                    <a:pt x="28796" y="21072"/>
                  </a:cubicBezTo>
                  <a:close/>
                  <a:moveTo>
                    <a:pt x="28764" y="21189"/>
                  </a:moveTo>
                  <a:lnTo>
                    <a:pt x="28764" y="21189"/>
                  </a:lnTo>
                  <a:cubicBezTo>
                    <a:pt x="28764" y="21189"/>
                    <a:pt x="28763" y="21189"/>
                    <a:pt x="28763" y="21189"/>
                  </a:cubicBezTo>
                  <a:lnTo>
                    <a:pt x="28765" y="21189"/>
                  </a:lnTo>
                  <a:cubicBezTo>
                    <a:pt x="28765" y="21189"/>
                    <a:pt x="28764" y="21189"/>
                    <a:pt x="28764" y="21189"/>
                  </a:cubicBezTo>
                  <a:close/>
                  <a:moveTo>
                    <a:pt x="1337" y="21172"/>
                  </a:moveTo>
                  <a:cubicBezTo>
                    <a:pt x="1334" y="21172"/>
                    <a:pt x="1331" y="21172"/>
                    <a:pt x="1328" y="21174"/>
                  </a:cubicBezTo>
                  <a:cubicBezTo>
                    <a:pt x="1317" y="21178"/>
                    <a:pt x="1313" y="21191"/>
                    <a:pt x="1317" y="21200"/>
                  </a:cubicBezTo>
                  <a:lnTo>
                    <a:pt x="1350" y="21275"/>
                  </a:lnTo>
                  <a:cubicBezTo>
                    <a:pt x="1355" y="21281"/>
                    <a:pt x="1361" y="21288"/>
                    <a:pt x="1370" y="21288"/>
                  </a:cubicBezTo>
                  <a:lnTo>
                    <a:pt x="1370" y="21288"/>
                  </a:lnTo>
                  <a:cubicBezTo>
                    <a:pt x="1373" y="21288"/>
                    <a:pt x="1375" y="21288"/>
                    <a:pt x="1379" y="21286"/>
                  </a:cubicBezTo>
                  <a:cubicBezTo>
                    <a:pt x="1390" y="21281"/>
                    <a:pt x="1394" y="21268"/>
                    <a:pt x="1388" y="21257"/>
                  </a:cubicBezTo>
                  <a:lnTo>
                    <a:pt x="1355" y="21185"/>
                  </a:lnTo>
                  <a:cubicBezTo>
                    <a:pt x="1351" y="21176"/>
                    <a:pt x="1344" y="21172"/>
                    <a:pt x="1337" y="21172"/>
                  </a:cubicBezTo>
                  <a:close/>
                  <a:moveTo>
                    <a:pt x="1370" y="21288"/>
                  </a:moveTo>
                  <a:cubicBezTo>
                    <a:pt x="1369" y="21288"/>
                    <a:pt x="1368" y="21288"/>
                    <a:pt x="1368" y="21288"/>
                  </a:cubicBezTo>
                  <a:lnTo>
                    <a:pt x="1370" y="21288"/>
                  </a:lnTo>
                  <a:cubicBezTo>
                    <a:pt x="1370" y="21288"/>
                    <a:pt x="1370" y="21288"/>
                    <a:pt x="1370" y="21288"/>
                  </a:cubicBezTo>
                  <a:close/>
                  <a:moveTo>
                    <a:pt x="28731" y="21222"/>
                  </a:moveTo>
                  <a:cubicBezTo>
                    <a:pt x="28724" y="21222"/>
                    <a:pt x="28716" y="21227"/>
                    <a:pt x="28713" y="21235"/>
                  </a:cubicBezTo>
                  <a:lnTo>
                    <a:pt x="28677" y="21310"/>
                  </a:lnTo>
                  <a:cubicBezTo>
                    <a:pt x="28673" y="21323"/>
                    <a:pt x="28682" y="21338"/>
                    <a:pt x="28697" y="21338"/>
                  </a:cubicBezTo>
                  <a:cubicBezTo>
                    <a:pt x="28704" y="21338"/>
                    <a:pt x="28713" y="21334"/>
                    <a:pt x="28715" y="21327"/>
                  </a:cubicBezTo>
                  <a:lnTo>
                    <a:pt x="28750" y="21253"/>
                  </a:lnTo>
                  <a:cubicBezTo>
                    <a:pt x="28754" y="21242"/>
                    <a:pt x="28750" y="21229"/>
                    <a:pt x="28739" y="21224"/>
                  </a:cubicBezTo>
                  <a:cubicBezTo>
                    <a:pt x="28737" y="21223"/>
                    <a:pt x="28734" y="21222"/>
                    <a:pt x="28731" y="21222"/>
                  </a:cubicBezTo>
                  <a:close/>
                  <a:moveTo>
                    <a:pt x="1403" y="21319"/>
                  </a:moveTo>
                  <a:cubicBezTo>
                    <a:pt x="1400" y="21319"/>
                    <a:pt x="1397" y="21320"/>
                    <a:pt x="1394" y="21321"/>
                  </a:cubicBezTo>
                  <a:cubicBezTo>
                    <a:pt x="1385" y="21327"/>
                    <a:pt x="1381" y="21338"/>
                    <a:pt x="1385" y="21349"/>
                  </a:cubicBezTo>
                  <a:lnTo>
                    <a:pt x="1421" y="21424"/>
                  </a:lnTo>
                  <a:cubicBezTo>
                    <a:pt x="1423" y="21431"/>
                    <a:pt x="1429" y="21435"/>
                    <a:pt x="1438" y="21435"/>
                  </a:cubicBezTo>
                  <a:cubicBezTo>
                    <a:pt x="1440" y="21435"/>
                    <a:pt x="1445" y="21435"/>
                    <a:pt x="1447" y="21433"/>
                  </a:cubicBezTo>
                  <a:cubicBezTo>
                    <a:pt x="1458" y="21429"/>
                    <a:pt x="1462" y="21415"/>
                    <a:pt x="1458" y="21407"/>
                  </a:cubicBezTo>
                  <a:cubicBezTo>
                    <a:pt x="1445" y="21380"/>
                    <a:pt x="1434" y="21356"/>
                    <a:pt x="1423" y="21332"/>
                  </a:cubicBezTo>
                  <a:cubicBezTo>
                    <a:pt x="1420" y="21324"/>
                    <a:pt x="1411" y="21319"/>
                    <a:pt x="1403" y="21319"/>
                  </a:cubicBezTo>
                  <a:close/>
                  <a:moveTo>
                    <a:pt x="28663" y="21372"/>
                  </a:moveTo>
                  <a:cubicBezTo>
                    <a:pt x="28656" y="21372"/>
                    <a:pt x="28648" y="21376"/>
                    <a:pt x="28644" y="21385"/>
                  </a:cubicBezTo>
                  <a:cubicBezTo>
                    <a:pt x="28633" y="21409"/>
                    <a:pt x="28620" y="21433"/>
                    <a:pt x="28609" y="21457"/>
                  </a:cubicBezTo>
                  <a:cubicBezTo>
                    <a:pt x="28605" y="21468"/>
                    <a:pt x="28609" y="21481"/>
                    <a:pt x="28618" y="21486"/>
                  </a:cubicBezTo>
                  <a:cubicBezTo>
                    <a:pt x="28622" y="21486"/>
                    <a:pt x="28625" y="21488"/>
                    <a:pt x="28627" y="21488"/>
                  </a:cubicBezTo>
                  <a:cubicBezTo>
                    <a:pt x="28636" y="21488"/>
                    <a:pt x="28642" y="21483"/>
                    <a:pt x="28647" y="21475"/>
                  </a:cubicBezTo>
                  <a:cubicBezTo>
                    <a:pt x="28658" y="21451"/>
                    <a:pt x="28669" y="21426"/>
                    <a:pt x="28682" y="21402"/>
                  </a:cubicBezTo>
                  <a:cubicBezTo>
                    <a:pt x="28686" y="21391"/>
                    <a:pt x="28682" y="21378"/>
                    <a:pt x="28671" y="21374"/>
                  </a:cubicBezTo>
                  <a:cubicBezTo>
                    <a:pt x="28668" y="21372"/>
                    <a:pt x="28666" y="21372"/>
                    <a:pt x="28663" y="21372"/>
                  </a:cubicBezTo>
                  <a:close/>
                  <a:moveTo>
                    <a:pt x="1473" y="21468"/>
                  </a:moveTo>
                  <a:cubicBezTo>
                    <a:pt x="1470" y="21468"/>
                    <a:pt x="1466" y="21469"/>
                    <a:pt x="1462" y="21470"/>
                  </a:cubicBezTo>
                  <a:cubicBezTo>
                    <a:pt x="1454" y="21475"/>
                    <a:pt x="1449" y="21488"/>
                    <a:pt x="1454" y="21497"/>
                  </a:cubicBezTo>
                  <a:lnTo>
                    <a:pt x="1491" y="21571"/>
                  </a:lnTo>
                  <a:cubicBezTo>
                    <a:pt x="1493" y="21578"/>
                    <a:pt x="1500" y="21582"/>
                    <a:pt x="1508" y="21582"/>
                  </a:cubicBezTo>
                  <a:cubicBezTo>
                    <a:pt x="1511" y="21582"/>
                    <a:pt x="1513" y="21582"/>
                    <a:pt x="1517" y="21580"/>
                  </a:cubicBezTo>
                  <a:cubicBezTo>
                    <a:pt x="1526" y="21576"/>
                    <a:pt x="1530" y="21563"/>
                    <a:pt x="1526" y="21554"/>
                  </a:cubicBezTo>
                  <a:cubicBezTo>
                    <a:pt x="1515" y="21527"/>
                    <a:pt x="1502" y="21503"/>
                    <a:pt x="1491" y="21479"/>
                  </a:cubicBezTo>
                  <a:cubicBezTo>
                    <a:pt x="1488" y="21472"/>
                    <a:pt x="1481" y="21468"/>
                    <a:pt x="1473" y="21468"/>
                  </a:cubicBezTo>
                  <a:close/>
                  <a:moveTo>
                    <a:pt x="28592" y="21523"/>
                  </a:moveTo>
                  <a:cubicBezTo>
                    <a:pt x="28585" y="21523"/>
                    <a:pt x="28579" y="21527"/>
                    <a:pt x="28574" y="21534"/>
                  </a:cubicBezTo>
                  <a:cubicBezTo>
                    <a:pt x="28563" y="21558"/>
                    <a:pt x="28550" y="21582"/>
                    <a:pt x="28539" y="21607"/>
                  </a:cubicBezTo>
                  <a:cubicBezTo>
                    <a:pt x="28534" y="21618"/>
                    <a:pt x="28539" y="21631"/>
                    <a:pt x="28548" y="21635"/>
                  </a:cubicBezTo>
                  <a:cubicBezTo>
                    <a:pt x="28550" y="21635"/>
                    <a:pt x="28554" y="21637"/>
                    <a:pt x="28556" y="21637"/>
                  </a:cubicBezTo>
                  <a:lnTo>
                    <a:pt x="28554" y="21635"/>
                  </a:lnTo>
                  <a:lnTo>
                    <a:pt x="28554" y="21635"/>
                  </a:lnTo>
                  <a:cubicBezTo>
                    <a:pt x="28556" y="21635"/>
                    <a:pt x="28557" y="21636"/>
                    <a:pt x="28559" y="21636"/>
                  </a:cubicBezTo>
                  <a:cubicBezTo>
                    <a:pt x="28566" y="21636"/>
                    <a:pt x="28573" y="21631"/>
                    <a:pt x="28576" y="21624"/>
                  </a:cubicBezTo>
                  <a:lnTo>
                    <a:pt x="28611" y="21552"/>
                  </a:lnTo>
                  <a:cubicBezTo>
                    <a:pt x="28617" y="21536"/>
                    <a:pt x="28605" y="21523"/>
                    <a:pt x="28592" y="21523"/>
                  </a:cubicBezTo>
                  <a:close/>
                  <a:moveTo>
                    <a:pt x="1545" y="21616"/>
                  </a:moveTo>
                  <a:cubicBezTo>
                    <a:pt x="1532" y="21616"/>
                    <a:pt x="1519" y="21630"/>
                    <a:pt x="1526" y="21646"/>
                  </a:cubicBezTo>
                  <a:lnTo>
                    <a:pt x="1563" y="21719"/>
                  </a:lnTo>
                  <a:cubicBezTo>
                    <a:pt x="1566" y="21725"/>
                    <a:pt x="1572" y="21729"/>
                    <a:pt x="1581" y="21730"/>
                  </a:cubicBezTo>
                  <a:lnTo>
                    <a:pt x="1581" y="21730"/>
                  </a:lnTo>
                  <a:cubicBezTo>
                    <a:pt x="1584" y="21730"/>
                    <a:pt x="1588" y="21729"/>
                    <a:pt x="1590" y="21727"/>
                  </a:cubicBezTo>
                  <a:cubicBezTo>
                    <a:pt x="1601" y="21723"/>
                    <a:pt x="1605" y="21712"/>
                    <a:pt x="1599" y="21701"/>
                  </a:cubicBezTo>
                  <a:lnTo>
                    <a:pt x="1563" y="21629"/>
                  </a:lnTo>
                  <a:cubicBezTo>
                    <a:pt x="1559" y="21620"/>
                    <a:pt x="1552" y="21616"/>
                    <a:pt x="1545" y="21616"/>
                  </a:cubicBezTo>
                  <a:close/>
                  <a:moveTo>
                    <a:pt x="1581" y="21730"/>
                  </a:moveTo>
                  <a:lnTo>
                    <a:pt x="1581" y="21730"/>
                  </a:lnTo>
                  <a:cubicBezTo>
                    <a:pt x="1580" y="21730"/>
                    <a:pt x="1579" y="21730"/>
                    <a:pt x="1579" y="21730"/>
                  </a:cubicBezTo>
                  <a:lnTo>
                    <a:pt x="1581" y="21730"/>
                  </a:lnTo>
                  <a:cubicBezTo>
                    <a:pt x="1581" y="21730"/>
                    <a:pt x="1581" y="21730"/>
                    <a:pt x="1581" y="21730"/>
                  </a:cubicBezTo>
                  <a:close/>
                  <a:moveTo>
                    <a:pt x="28521" y="21670"/>
                  </a:moveTo>
                  <a:cubicBezTo>
                    <a:pt x="28514" y="21670"/>
                    <a:pt x="28507" y="21673"/>
                    <a:pt x="28504" y="21681"/>
                  </a:cubicBezTo>
                  <a:cubicBezTo>
                    <a:pt x="28491" y="21705"/>
                    <a:pt x="28477" y="21730"/>
                    <a:pt x="28466" y="21754"/>
                  </a:cubicBezTo>
                  <a:cubicBezTo>
                    <a:pt x="28462" y="21765"/>
                    <a:pt x="28464" y="21776"/>
                    <a:pt x="28475" y="21782"/>
                  </a:cubicBezTo>
                  <a:cubicBezTo>
                    <a:pt x="28477" y="21782"/>
                    <a:pt x="28482" y="21785"/>
                    <a:pt x="28484" y="21785"/>
                  </a:cubicBezTo>
                  <a:lnTo>
                    <a:pt x="28482" y="21782"/>
                  </a:lnTo>
                  <a:lnTo>
                    <a:pt x="28482" y="21782"/>
                  </a:lnTo>
                  <a:cubicBezTo>
                    <a:pt x="28483" y="21783"/>
                    <a:pt x="28485" y="21783"/>
                    <a:pt x="28486" y="21783"/>
                  </a:cubicBezTo>
                  <a:cubicBezTo>
                    <a:pt x="28493" y="21783"/>
                    <a:pt x="28500" y="21779"/>
                    <a:pt x="28504" y="21771"/>
                  </a:cubicBezTo>
                  <a:cubicBezTo>
                    <a:pt x="28515" y="21747"/>
                    <a:pt x="28528" y="21723"/>
                    <a:pt x="28539" y="21699"/>
                  </a:cubicBezTo>
                  <a:cubicBezTo>
                    <a:pt x="28548" y="21683"/>
                    <a:pt x="28534" y="21670"/>
                    <a:pt x="28521" y="21670"/>
                  </a:cubicBezTo>
                  <a:close/>
                  <a:moveTo>
                    <a:pt x="1618" y="21762"/>
                  </a:moveTo>
                  <a:cubicBezTo>
                    <a:pt x="1604" y="21762"/>
                    <a:pt x="1591" y="21775"/>
                    <a:pt x="1599" y="21791"/>
                  </a:cubicBezTo>
                  <a:lnTo>
                    <a:pt x="1636" y="21864"/>
                  </a:lnTo>
                  <a:cubicBezTo>
                    <a:pt x="1640" y="21872"/>
                    <a:pt x="1647" y="21877"/>
                    <a:pt x="1654" y="21877"/>
                  </a:cubicBezTo>
                  <a:lnTo>
                    <a:pt x="1654" y="21875"/>
                  </a:lnTo>
                  <a:lnTo>
                    <a:pt x="1665" y="21875"/>
                  </a:lnTo>
                  <a:cubicBezTo>
                    <a:pt x="1673" y="21868"/>
                    <a:pt x="1678" y="21857"/>
                    <a:pt x="1673" y="21846"/>
                  </a:cubicBezTo>
                  <a:lnTo>
                    <a:pt x="1636" y="21774"/>
                  </a:lnTo>
                  <a:cubicBezTo>
                    <a:pt x="1632" y="21765"/>
                    <a:pt x="1625" y="21762"/>
                    <a:pt x="1618" y="21762"/>
                  </a:cubicBezTo>
                  <a:close/>
                  <a:moveTo>
                    <a:pt x="28447" y="21817"/>
                  </a:moveTo>
                  <a:cubicBezTo>
                    <a:pt x="28440" y="21817"/>
                    <a:pt x="28433" y="21820"/>
                    <a:pt x="28429" y="21829"/>
                  </a:cubicBezTo>
                  <a:lnTo>
                    <a:pt x="28392" y="21901"/>
                  </a:lnTo>
                  <a:cubicBezTo>
                    <a:pt x="28387" y="21912"/>
                    <a:pt x="28392" y="21923"/>
                    <a:pt x="28400" y="21930"/>
                  </a:cubicBezTo>
                  <a:cubicBezTo>
                    <a:pt x="28403" y="21930"/>
                    <a:pt x="28407" y="21932"/>
                    <a:pt x="28409" y="21932"/>
                  </a:cubicBezTo>
                  <a:lnTo>
                    <a:pt x="28409" y="21930"/>
                  </a:lnTo>
                  <a:cubicBezTo>
                    <a:pt x="28416" y="21930"/>
                    <a:pt x="28425" y="21927"/>
                    <a:pt x="28429" y="21921"/>
                  </a:cubicBezTo>
                  <a:lnTo>
                    <a:pt x="28466" y="21846"/>
                  </a:lnTo>
                  <a:cubicBezTo>
                    <a:pt x="28474" y="21830"/>
                    <a:pt x="28461" y="21817"/>
                    <a:pt x="28447" y="21817"/>
                  </a:cubicBezTo>
                  <a:close/>
                  <a:moveTo>
                    <a:pt x="1694" y="21910"/>
                  </a:moveTo>
                  <a:cubicBezTo>
                    <a:pt x="1681" y="21910"/>
                    <a:pt x="1667" y="21922"/>
                    <a:pt x="1673" y="21938"/>
                  </a:cubicBezTo>
                  <a:lnTo>
                    <a:pt x="1711" y="22011"/>
                  </a:lnTo>
                  <a:cubicBezTo>
                    <a:pt x="1715" y="22018"/>
                    <a:pt x="1722" y="22022"/>
                    <a:pt x="1728" y="22022"/>
                  </a:cubicBezTo>
                  <a:lnTo>
                    <a:pt x="1728" y="22020"/>
                  </a:lnTo>
                  <a:lnTo>
                    <a:pt x="1739" y="22020"/>
                  </a:lnTo>
                  <a:cubicBezTo>
                    <a:pt x="1748" y="22015"/>
                    <a:pt x="1752" y="22002"/>
                    <a:pt x="1748" y="21991"/>
                  </a:cubicBezTo>
                  <a:lnTo>
                    <a:pt x="1711" y="21919"/>
                  </a:lnTo>
                  <a:cubicBezTo>
                    <a:pt x="1706" y="21912"/>
                    <a:pt x="1700" y="21910"/>
                    <a:pt x="1694" y="21910"/>
                  </a:cubicBezTo>
                  <a:close/>
                  <a:moveTo>
                    <a:pt x="28373" y="21963"/>
                  </a:moveTo>
                  <a:cubicBezTo>
                    <a:pt x="28365" y="21963"/>
                    <a:pt x="28357" y="21967"/>
                    <a:pt x="28354" y="21974"/>
                  </a:cubicBezTo>
                  <a:lnTo>
                    <a:pt x="28317" y="22046"/>
                  </a:lnTo>
                  <a:cubicBezTo>
                    <a:pt x="28310" y="22057"/>
                    <a:pt x="28315" y="22068"/>
                    <a:pt x="28324" y="22075"/>
                  </a:cubicBezTo>
                  <a:cubicBezTo>
                    <a:pt x="28328" y="22077"/>
                    <a:pt x="28330" y="22077"/>
                    <a:pt x="28334" y="22077"/>
                  </a:cubicBezTo>
                  <a:lnTo>
                    <a:pt x="28332" y="22075"/>
                  </a:lnTo>
                  <a:cubicBezTo>
                    <a:pt x="28339" y="22075"/>
                    <a:pt x="28348" y="22072"/>
                    <a:pt x="28352" y="22066"/>
                  </a:cubicBezTo>
                  <a:lnTo>
                    <a:pt x="28389" y="21993"/>
                  </a:lnTo>
                  <a:cubicBezTo>
                    <a:pt x="28396" y="21982"/>
                    <a:pt x="28392" y="21971"/>
                    <a:pt x="28381" y="21965"/>
                  </a:cubicBezTo>
                  <a:cubicBezTo>
                    <a:pt x="28378" y="21964"/>
                    <a:pt x="28376" y="21963"/>
                    <a:pt x="28373" y="21963"/>
                  </a:cubicBezTo>
                  <a:close/>
                  <a:moveTo>
                    <a:pt x="1768" y="22052"/>
                  </a:moveTo>
                  <a:cubicBezTo>
                    <a:pt x="1753" y="22052"/>
                    <a:pt x="1738" y="22067"/>
                    <a:pt x="1748" y="22083"/>
                  </a:cubicBezTo>
                  <a:lnTo>
                    <a:pt x="1788" y="22156"/>
                  </a:lnTo>
                  <a:cubicBezTo>
                    <a:pt x="1792" y="22163"/>
                    <a:pt x="1799" y="22167"/>
                    <a:pt x="1805" y="22167"/>
                  </a:cubicBezTo>
                  <a:lnTo>
                    <a:pt x="1803" y="22165"/>
                  </a:lnTo>
                  <a:cubicBezTo>
                    <a:pt x="1807" y="22165"/>
                    <a:pt x="1812" y="22165"/>
                    <a:pt x="1816" y="22163"/>
                  </a:cubicBezTo>
                  <a:cubicBezTo>
                    <a:pt x="1825" y="22158"/>
                    <a:pt x="1829" y="22147"/>
                    <a:pt x="1823" y="22136"/>
                  </a:cubicBezTo>
                  <a:cubicBezTo>
                    <a:pt x="1812" y="22112"/>
                    <a:pt x="1799" y="22088"/>
                    <a:pt x="1785" y="22064"/>
                  </a:cubicBezTo>
                  <a:cubicBezTo>
                    <a:pt x="1782" y="22055"/>
                    <a:pt x="1775" y="22052"/>
                    <a:pt x="1768" y="22052"/>
                  </a:cubicBezTo>
                  <a:close/>
                  <a:moveTo>
                    <a:pt x="28297" y="22108"/>
                  </a:moveTo>
                  <a:cubicBezTo>
                    <a:pt x="28289" y="22108"/>
                    <a:pt x="28281" y="22112"/>
                    <a:pt x="28277" y="22119"/>
                  </a:cubicBezTo>
                  <a:cubicBezTo>
                    <a:pt x="28264" y="22143"/>
                    <a:pt x="28251" y="22167"/>
                    <a:pt x="28238" y="22191"/>
                  </a:cubicBezTo>
                  <a:cubicBezTo>
                    <a:pt x="28233" y="22202"/>
                    <a:pt x="28238" y="22213"/>
                    <a:pt x="28247" y="22220"/>
                  </a:cubicBezTo>
                  <a:cubicBezTo>
                    <a:pt x="28249" y="22220"/>
                    <a:pt x="28253" y="22222"/>
                    <a:pt x="28255" y="22222"/>
                  </a:cubicBezTo>
                  <a:lnTo>
                    <a:pt x="28255" y="22220"/>
                  </a:lnTo>
                  <a:cubicBezTo>
                    <a:pt x="28262" y="22220"/>
                    <a:pt x="28269" y="22218"/>
                    <a:pt x="28275" y="22211"/>
                  </a:cubicBezTo>
                  <a:cubicBezTo>
                    <a:pt x="28288" y="22187"/>
                    <a:pt x="28299" y="22163"/>
                    <a:pt x="28313" y="22138"/>
                  </a:cubicBezTo>
                  <a:cubicBezTo>
                    <a:pt x="28319" y="22130"/>
                    <a:pt x="28315" y="22116"/>
                    <a:pt x="28306" y="22110"/>
                  </a:cubicBezTo>
                  <a:cubicBezTo>
                    <a:pt x="28303" y="22109"/>
                    <a:pt x="28300" y="22108"/>
                    <a:pt x="28297" y="22108"/>
                  </a:cubicBezTo>
                  <a:close/>
                  <a:moveTo>
                    <a:pt x="1845" y="22194"/>
                  </a:moveTo>
                  <a:cubicBezTo>
                    <a:pt x="1829" y="22194"/>
                    <a:pt x="1813" y="22210"/>
                    <a:pt x="1825" y="22226"/>
                  </a:cubicBezTo>
                  <a:cubicBezTo>
                    <a:pt x="1838" y="22250"/>
                    <a:pt x="1851" y="22275"/>
                    <a:pt x="1865" y="22299"/>
                  </a:cubicBezTo>
                  <a:cubicBezTo>
                    <a:pt x="1869" y="22305"/>
                    <a:pt x="1876" y="22310"/>
                    <a:pt x="1884" y="22310"/>
                  </a:cubicBezTo>
                  <a:lnTo>
                    <a:pt x="1882" y="22308"/>
                  </a:lnTo>
                  <a:cubicBezTo>
                    <a:pt x="1887" y="22308"/>
                    <a:pt x="1889" y="22308"/>
                    <a:pt x="1893" y="22305"/>
                  </a:cubicBezTo>
                  <a:cubicBezTo>
                    <a:pt x="1902" y="22301"/>
                    <a:pt x="1906" y="22288"/>
                    <a:pt x="1902" y="22279"/>
                  </a:cubicBezTo>
                  <a:lnTo>
                    <a:pt x="1862" y="22207"/>
                  </a:lnTo>
                  <a:cubicBezTo>
                    <a:pt x="1859" y="22197"/>
                    <a:pt x="1852" y="22194"/>
                    <a:pt x="1845" y="22194"/>
                  </a:cubicBezTo>
                  <a:close/>
                  <a:moveTo>
                    <a:pt x="28217" y="22253"/>
                  </a:moveTo>
                  <a:cubicBezTo>
                    <a:pt x="28209" y="22253"/>
                    <a:pt x="28203" y="22256"/>
                    <a:pt x="28198" y="22264"/>
                  </a:cubicBezTo>
                  <a:lnTo>
                    <a:pt x="28159" y="22334"/>
                  </a:lnTo>
                  <a:cubicBezTo>
                    <a:pt x="28154" y="22345"/>
                    <a:pt x="28156" y="22356"/>
                    <a:pt x="28167" y="22363"/>
                  </a:cubicBezTo>
                  <a:cubicBezTo>
                    <a:pt x="28170" y="22363"/>
                    <a:pt x="28174" y="22365"/>
                    <a:pt x="28176" y="22365"/>
                  </a:cubicBezTo>
                  <a:lnTo>
                    <a:pt x="28176" y="22363"/>
                  </a:lnTo>
                  <a:cubicBezTo>
                    <a:pt x="28183" y="22363"/>
                    <a:pt x="28189" y="22360"/>
                    <a:pt x="28194" y="22354"/>
                  </a:cubicBezTo>
                  <a:cubicBezTo>
                    <a:pt x="28207" y="22330"/>
                    <a:pt x="28220" y="22305"/>
                    <a:pt x="28233" y="22281"/>
                  </a:cubicBezTo>
                  <a:cubicBezTo>
                    <a:pt x="28240" y="22272"/>
                    <a:pt x="28236" y="22259"/>
                    <a:pt x="28227" y="22255"/>
                  </a:cubicBezTo>
                  <a:cubicBezTo>
                    <a:pt x="28223" y="22253"/>
                    <a:pt x="28220" y="22253"/>
                    <a:pt x="28217" y="22253"/>
                  </a:cubicBezTo>
                  <a:close/>
                  <a:moveTo>
                    <a:pt x="1923" y="22340"/>
                  </a:moveTo>
                  <a:cubicBezTo>
                    <a:pt x="1919" y="22340"/>
                    <a:pt x="1916" y="22341"/>
                    <a:pt x="1913" y="22343"/>
                  </a:cubicBezTo>
                  <a:cubicBezTo>
                    <a:pt x="1904" y="22347"/>
                    <a:pt x="1900" y="22360"/>
                    <a:pt x="1904" y="22369"/>
                  </a:cubicBezTo>
                  <a:lnTo>
                    <a:pt x="1946" y="22442"/>
                  </a:lnTo>
                  <a:cubicBezTo>
                    <a:pt x="1948" y="22448"/>
                    <a:pt x="1954" y="22450"/>
                    <a:pt x="1963" y="22450"/>
                  </a:cubicBezTo>
                  <a:lnTo>
                    <a:pt x="1963" y="22450"/>
                  </a:lnTo>
                  <a:cubicBezTo>
                    <a:pt x="1967" y="22450"/>
                    <a:pt x="1970" y="22450"/>
                    <a:pt x="1972" y="22448"/>
                  </a:cubicBezTo>
                  <a:cubicBezTo>
                    <a:pt x="1981" y="22444"/>
                    <a:pt x="1985" y="22431"/>
                    <a:pt x="1981" y="22422"/>
                  </a:cubicBezTo>
                  <a:cubicBezTo>
                    <a:pt x="1968" y="22398"/>
                    <a:pt x="1952" y="22374"/>
                    <a:pt x="1939" y="22349"/>
                  </a:cubicBezTo>
                  <a:cubicBezTo>
                    <a:pt x="1936" y="22344"/>
                    <a:pt x="1929" y="22340"/>
                    <a:pt x="1923" y="22340"/>
                  </a:cubicBezTo>
                  <a:close/>
                  <a:moveTo>
                    <a:pt x="1963" y="22450"/>
                  </a:moveTo>
                  <a:lnTo>
                    <a:pt x="1963" y="22450"/>
                  </a:lnTo>
                  <a:cubicBezTo>
                    <a:pt x="1962" y="22450"/>
                    <a:pt x="1962" y="22450"/>
                    <a:pt x="1961" y="22450"/>
                  </a:cubicBezTo>
                  <a:lnTo>
                    <a:pt x="1963" y="22450"/>
                  </a:lnTo>
                  <a:cubicBezTo>
                    <a:pt x="1963" y="22450"/>
                    <a:pt x="1963" y="22450"/>
                    <a:pt x="1963" y="22450"/>
                  </a:cubicBezTo>
                  <a:close/>
                  <a:moveTo>
                    <a:pt x="28136" y="22395"/>
                  </a:moveTo>
                  <a:cubicBezTo>
                    <a:pt x="28129" y="22395"/>
                    <a:pt x="28122" y="22398"/>
                    <a:pt x="28119" y="22404"/>
                  </a:cubicBezTo>
                  <a:lnTo>
                    <a:pt x="28080" y="22477"/>
                  </a:lnTo>
                  <a:cubicBezTo>
                    <a:pt x="28073" y="22486"/>
                    <a:pt x="28075" y="22499"/>
                    <a:pt x="28086" y="22503"/>
                  </a:cubicBezTo>
                  <a:cubicBezTo>
                    <a:pt x="28088" y="22505"/>
                    <a:pt x="28092" y="22505"/>
                    <a:pt x="28095" y="22505"/>
                  </a:cubicBezTo>
                  <a:lnTo>
                    <a:pt x="28095" y="22505"/>
                  </a:lnTo>
                  <a:cubicBezTo>
                    <a:pt x="28102" y="22505"/>
                    <a:pt x="28110" y="22503"/>
                    <a:pt x="28113" y="22497"/>
                  </a:cubicBezTo>
                  <a:lnTo>
                    <a:pt x="28154" y="22424"/>
                  </a:lnTo>
                  <a:cubicBezTo>
                    <a:pt x="28159" y="22415"/>
                    <a:pt x="28156" y="22402"/>
                    <a:pt x="28145" y="22398"/>
                  </a:cubicBezTo>
                  <a:cubicBezTo>
                    <a:pt x="28143" y="22396"/>
                    <a:pt x="28139" y="22395"/>
                    <a:pt x="28136" y="22395"/>
                  </a:cubicBezTo>
                  <a:close/>
                  <a:moveTo>
                    <a:pt x="28095" y="22505"/>
                  </a:moveTo>
                  <a:lnTo>
                    <a:pt x="28095" y="22505"/>
                  </a:lnTo>
                  <a:cubicBezTo>
                    <a:pt x="28095" y="22505"/>
                    <a:pt x="28095" y="22505"/>
                    <a:pt x="28095" y="22505"/>
                  </a:cubicBezTo>
                  <a:lnTo>
                    <a:pt x="28097" y="22505"/>
                  </a:lnTo>
                  <a:cubicBezTo>
                    <a:pt x="28097" y="22505"/>
                    <a:pt x="28096" y="22505"/>
                    <a:pt x="28095" y="22505"/>
                  </a:cubicBezTo>
                  <a:close/>
                  <a:moveTo>
                    <a:pt x="2004" y="22480"/>
                  </a:moveTo>
                  <a:cubicBezTo>
                    <a:pt x="1990" y="22480"/>
                    <a:pt x="1976" y="22495"/>
                    <a:pt x="1985" y="22510"/>
                  </a:cubicBezTo>
                  <a:lnTo>
                    <a:pt x="2027" y="22582"/>
                  </a:lnTo>
                  <a:cubicBezTo>
                    <a:pt x="2029" y="22589"/>
                    <a:pt x="2036" y="22591"/>
                    <a:pt x="2044" y="22591"/>
                  </a:cubicBezTo>
                  <a:lnTo>
                    <a:pt x="2044" y="22591"/>
                  </a:lnTo>
                  <a:cubicBezTo>
                    <a:pt x="2048" y="22591"/>
                    <a:pt x="2052" y="22591"/>
                    <a:pt x="2054" y="22589"/>
                  </a:cubicBezTo>
                  <a:cubicBezTo>
                    <a:pt x="2065" y="22582"/>
                    <a:pt x="2067" y="22571"/>
                    <a:pt x="2062" y="22560"/>
                  </a:cubicBezTo>
                  <a:lnTo>
                    <a:pt x="2021" y="22490"/>
                  </a:lnTo>
                  <a:cubicBezTo>
                    <a:pt x="2017" y="22483"/>
                    <a:pt x="2010" y="22480"/>
                    <a:pt x="2004" y="22480"/>
                  </a:cubicBezTo>
                  <a:close/>
                  <a:moveTo>
                    <a:pt x="2044" y="22591"/>
                  </a:moveTo>
                  <a:lnTo>
                    <a:pt x="2044" y="22591"/>
                  </a:lnTo>
                  <a:cubicBezTo>
                    <a:pt x="2044" y="22591"/>
                    <a:pt x="2043" y="22591"/>
                    <a:pt x="2043" y="22591"/>
                  </a:cubicBezTo>
                  <a:lnTo>
                    <a:pt x="2045" y="22591"/>
                  </a:lnTo>
                  <a:cubicBezTo>
                    <a:pt x="2045" y="22591"/>
                    <a:pt x="2044" y="22591"/>
                    <a:pt x="2044" y="22591"/>
                  </a:cubicBezTo>
                  <a:close/>
                  <a:moveTo>
                    <a:pt x="28055" y="22536"/>
                  </a:moveTo>
                  <a:cubicBezTo>
                    <a:pt x="28048" y="22536"/>
                    <a:pt x="28041" y="22540"/>
                    <a:pt x="28038" y="22547"/>
                  </a:cubicBezTo>
                  <a:lnTo>
                    <a:pt x="27996" y="22618"/>
                  </a:lnTo>
                  <a:cubicBezTo>
                    <a:pt x="27987" y="22631"/>
                    <a:pt x="27998" y="22648"/>
                    <a:pt x="28014" y="22648"/>
                  </a:cubicBezTo>
                  <a:cubicBezTo>
                    <a:pt x="28020" y="22648"/>
                    <a:pt x="28027" y="22644"/>
                    <a:pt x="28031" y="22637"/>
                  </a:cubicBezTo>
                  <a:cubicBezTo>
                    <a:pt x="28044" y="22613"/>
                    <a:pt x="28058" y="22591"/>
                    <a:pt x="28073" y="22567"/>
                  </a:cubicBezTo>
                  <a:cubicBezTo>
                    <a:pt x="28077" y="22556"/>
                    <a:pt x="28075" y="22545"/>
                    <a:pt x="28064" y="22538"/>
                  </a:cubicBezTo>
                  <a:cubicBezTo>
                    <a:pt x="28061" y="22537"/>
                    <a:pt x="28058" y="22536"/>
                    <a:pt x="28055" y="22536"/>
                  </a:cubicBezTo>
                  <a:close/>
                  <a:moveTo>
                    <a:pt x="2087" y="22621"/>
                  </a:moveTo>
                  <a:cubicBezTo>
                    <a:pt x="2072" y="22621"/>
                    <a:pt x="2058" y="22636"/>
                    <a:pt x="2069" y="22653"/>
                  </a:cubicBezTo>
                  <a:cubicBezTo>
                    <a:pt x="2082" y="22675"/>
                    <a:pt x="2095" y="22699"/>
                    <a:pt x="2108" y="22723"/>
                  </a:cubicBezTo>
                  <a:cubicBezTo>
                    <a:pt x="2113" y="22730"/>
                    <a:pt x="2119" y="22732"/>
                    <a:pt x="2126" y="22732"/>
                  </a:cubicBezTo>
                  <a:cubicBezTo>
                    <a:pt x="2144" y="22732"/>
                    <a:pt x="2152" y="22716"/>
                    <a:pt x="2144" y="22701"/>
                  </a:cubicBezTo>
                  <a:cubicBezTo>
                    <a:pt x="2130" y="22679"/>
                    <a:pt x="2117" y="22655"/>
                    <a:pt x="2104" y="22631"/>
                  </a:cubicBezTo>
                  <a:cubicBezTo>
                    <a:pt x="2099" y="22624"/>
                    <a:pt x="2093" y="22621"/>
                    <a:pt x="2087" y="22621"/>
                  </a:cubicBezTo>
                  <a:close/>
                  <a:moveTo>
                    <a:pt x="27970" y="22678"/>
                  </a:moveTo>
                  <a:cubicBezTo>
                    <a:pt x="27964" y="22678"/>
                    <a:pt x="27958" y="22681"/>
                    <a:pt x="27954" y="22688"/>
                  </a:cubicBezTo>
                  <a:cubicBezTo>
                    <a:pt x="27939" y="22712"/>
                    <a:pt x="27926" y="22736"/>
                    <a:pt x="27913" y="22758"/>
                  </a:cubicBezTo>
                  <a:cubicBezTo>
                    <a:pt x="27908" y="22769"/>
                    <a:pt x="27910" y="22780"/>
                    <a:pt x="27919" y="22787"/>
                  </a:cubicBezTo>
                  <a:cubicBezTo>
                    <a:pt x="27923" y="22789"/>
                    <a:pt x="27925" y="22789"/>
                    <a:pt x="27929" y="22789"/>
                  </a:cubicBezTo>
                  <a:lnTo>
                    <a:pt x="27929" y="22789"/>
                  </a:lnTo>
                  <a:cubicBezTo>
                    <a:pt x="27937" y="22789"/>
                    <a:pt x="27943" y="22787"/>
                    <a:pt x="27948" y="22780"/>
                  </a:cubicBezTo>
                  <a:cubicBezTo>
                    <a:pt x="27963" y="22756"/>
                    <a:pt x="27976" y="22732"/>
                    <a:pt x="27989" y="22710"/>
                  </a:cubicBezTo>
                  <a:cubicBezTo>
                    <a:pt x="27999" y="22693"/>
                    <a:pt x="27984" y="22678"/>
                    <a:pt x="27970" y="22678"/>
                  </a:cubicBezTo>
                  <a:close/>
                  <a:moveTo>
                    <a:pt x="27929" y="22789"/>
                  </a:moveTo>
                  <a:cubicBezTo>
                    <a:pt x="27928" y="22789"/>
                    <a:pt x="27928" y="22789"/>
                    <a:pt x="27928" y="22789"/>
                  </a:cubicBezTo>
                  <a:lnTo>
                    <a:pt x="27930" y="22789"/>
                  </a:lnTo>
                  <a:cubicBezTo>
                    <a:pt x="27930" y="22789"/>
                    <a:pt x="27929" y="22789"/>
                    <a:pt x="27929" y="22789"/>
                  </a:cubicBezTo>
                  <a:close/>
                  <a:moveTo>
                    <a:pt x="2171" y="22763"/>
                  </a:moveTo>
                  <a:cubicBezTo>
                    <a:pt x="2157" y="22763"/>
                    <a:pt x="2145" y="22776"/>
                    <a:pt x="2152" y="22791"/>
                  </a:cubicBezTo>
                  <a:lnTo>
                    <a:pt x="2194" y="22861"/>
                  </a:lnTo>
                  <a:cubicBezTo>
                    <a:pt x="2196" y="22868"/>
                    <a:pt x="2202" y="22872"/>
                    <a:pt x="2210" y="22872"/>
                  </a:cubicBezTo>
                  <a:lnTo>
                    <a:pt x="2210" y="22872"/>
                  </a:lnTo>
                  <a:cubicBezTo>
                    <a:pt x="2215" y="22872"/>
                    <a:pt x="2219" y="22870"/>
                    <a:pt x="2223" y="22868"/>
                  </a:cubicBezTo>
                  <a:cubicBezTo>
                    <a:pt x="2232" y="22861"/>
                    <a:pt x="2234" y="22850"/>
                    <a:pt x="2229" y="22839"/>
                  </a:cubicBezTo>
                  <a:cubicBezTo>
                    <a:pt x="2214" y="22818"/>
                    <a:pt x="2201" y="22793"/>
                    <a:pt x="2188" y="22771"/>
                  </a:cubicBezTo>
                  <a:cubicBezTo>
                    <a:pt x="2183" y="22765"/>
                    <a:pt x="2177" y="22763"/>
                    <a:pt x="2171" y="22763"/>
                  </a:cubicBezTo>
                  <a:close/>
                  <a:moveTo>
                    <a:pt x="2210" y="22872"/>
                  </a:moveTo>
                  <a:lnTo>
                    <a:pt x="2210" y="22872"/>
                  </a:lnTo>
                  <a:cubicBezTo>
                    <a:pt x="2210" y="22872"/>
                    <a:pt x="2210" y="22872"/>
                    <a:pt x="2210" y="22872"/>
                  </a:cubicBezTo>
                  <a:lnTo>
                    <a:pt x="2212" y="22872"/>
                  </a:lnTo>
                  <a:cubicBezTo>
                    <a:pt x="2211" y="22872"/>
                    <a:pt x="2211" y="22872"/>
                    <a:pt x="2210" y="22872"/>
                  </a:cubicBezTo>
                  <a:close/>
                  <a:moveTo>
                    <a:pt x="27887" y="22819"/>
                  </a:moveTo>
                  <a:cubicBezTo>
                    <a:pt x="27881" y="22819"/>
                    <a:pt x="27874" y="22823"/>
                    <a:pt x="27871" y="22829"/>
                  </a:cubicBezTo>
                  <a:lnTo>
                    <a:pt x="27827" y="22899"/>
                  </a:lnTo>
                  <a:cubicBezTo>
                    <a:pt x="27822" y="22908"/>
                    <a:pt x="27825" y="22921"/>
                    <a:pt x="27833" y="22925"/>
                  </a:cubicBezTo>
                  <a:cubicBezTo>
                    <a:pt x="27837" y="22927"/>
                    <a:pt x="27840" y="22929"/>
                    <a:pt x="27843" y="22930"/>
                  </a:cubicBezTo>
                  <a:lnTo>
                    <a:pt x="27843" y="22930"/>
                  </a:lnTo>
                  <a:cubicBezTo>
                    <a:pt x="27852" y="22929"/>
                    <a:pt x="27858" y="22925"/>
                    <a:pt x="27862" y="22919"/>
                  </a:cubicBezTo>
                  <a:lnTo>
                    <a:pt x="27904" y="22848"/>
                  </a:lnTo>
                  <a:cubicBezTo>
                    <a:pt x="27910" y="22839"/>
                    <a:pt x="27906" y="22829"/>
                    <a:pt x="27897" y="22822"/>
                  </a:cubicBezTo>
                  <a:cubicBezTo>
                    <a:pt x="27894" y="22820"/>
                    <a:pt x="27891" y="22819"/>
                    <a:pt x="27887" y="22819"/>
                  </a:cubicBezTo>
                  <a:close/>
                  <a:moveTo>
                    <a:pt x="27843" y="22930"/>
                  </a:moveTo>
                  <a:cubicBezTo>
                    <a:pt x="27843" y="22930"/>
                    <a:pt x="27843" y="22930"/>
                    <a:pt x="27842" y="22930"/>
                  </a:cubicBezTo>
                  <a:lnTo>
                    <a:pt x="27844" y="22930"/>
                  </a:lnTo>
                  <a:cubicBezTo>
                    <a:pt x="27844" y="22930"/>
                    <a:pt x="27844" y="22930"/>
                    <a:pt x="27843" y="22930"/>
                  </a:cubicBezTo>
                  <a:close/>
                  <a:moveTo>
                    <a:pt x="2253" y="22898"/>
                  </a:moveTo>
                  <a:cubicBezTo>
                    <a:pt x="2238" y="22898"/>
                    <a:pt x="2224" y="22915"/>
                    <a:pt x="2236" y="22932"/>
                  </a:cubicBezTo>
                  <a:lnTo>
                    <a:pt x="2278" y="23002"/>
                  </a:lnTo>
                  <a:cubicBezTo>
                    <a:pt x="2282" y="23007"/>
                    <a:pt x="2289" y="23011"/>
                    <a:pt x="2295" y="23011"/>
                  </a:cubicBezTo>
                  <a:cubicBezTo>
                    <a:pt x="2300" y="23011"/>
                    <a:pt x="2304" y="23009"/>
                    <a:pt x="2306" y="23007"/>
                  </a:cubicBezTo>
                  <a:cubicBezTo>
                    <a:pt x="2315" y="23002"/>
                    <a:pt x="2319" y="22989"/>
                    <a:pt x="2313" y="22980"/>
                  </a:cubicBezTo>
                  <a:lnTo>
                    <a:pt x="2271" y="22910"/>
                  </a:lnTo>
                  <a:cubicBezTo>
                    <a:pt x="2266" y="22902"/>
                    <a:pt x="2260" y="22898"/>
                    <a:pt x="2253" y="22898"/>
                  </a:cubicBezTo>
                  <a:close/>
                  <a:moveTo>
                    <a:pt x="27800" y="22959"/>
                  </a:moveTo>
                  <a:cubicBezTo>
                    <a:pt x="27794" y="22959"/>
                    <a:pt x="27788" y="22962"/>
                    <a:pt x="27783" y="22969"/>
                  </a:cubicBezTo>
                  <a:cubicBezTo>
                    <a:pt x="27767" y="22991"/>
                    <a:pt x="27754" y="23015"/>
                    <a:pt x="27739" y="23037"/>
                  </a:cubicBezTo>
                  <a:cubicBezTo>
                    <a:pt x="27735" y="23046"/>
                    <a:pt x="27737" y="23059"/>
                    <a:pt x="27745" y="23066"/>
                  </a:cubicBezTo>
                  <a:cubicBezTo>
                    <a:pt x="27750" y="23068"/>
                    <a:pt x="27752" y="23068"/>
                    <a:pt x="27756" y="23068"/>
                  </a:cubicBezTo>
                  <a:cubicBezTo>
                    <a:pt x="27763" y="23068"/>
                    <a:pt x="27770" y="23066"/>
                    <a:pt x="27774" y="23059"/>
                  </a:cubicBezTo>
                  <a:cubicBezTo>
                    <a:pt x="27789" y="23037"/>
                    <a:pt x="27803" y="23013"/>
                    <a:pt x="27818" y="22989"/>
                  </a:cubicBezTo>
                  <a:cubicBezTo>
                    <a:pt x="27827" y="22974"/>
                    <a:pt x="27814" y="22959"/>
                    <a:pt x="27800" y="22959"/>
                  </a:cubicBezTo>
                  <a:close/>
                  <a:moveTo>
                    <a:pt x="2341" y="23040"/>
                  </a:moveTo>
                  <a:cubicBezTo>
                    <a:pt x="2327" y="23040"/>
                    <a:pt x="2314" y="23055"/>
                    <a:pt x="2322" y="23070"/>
                  </a:cubicBezTo>
                  <a:lnTo>
                    <a:pt x="2366" y="23141"/>
                  </a:lnTo>
                  <a:cubicBezTo>
                    <a:pt x="2370" y="23145"/>
                    <a:pt x="2377" y="23149"/>
                    <a:pt x="2383" y="23149"/>
                  </a:cubicBezTo>
                  <a:cubicBezTo>
                    <a:pt x="2388" y="23149"/>
                    <a:pt x="2392" y="23147"/>
                    <a:pt x="2394" y="23145"/>
                  </a:cubicBezTo>
                  <a:cubicBezTo>
                    <a:pt x="2403" y="23138"/>
                    <a:pt x="2405" y="23127"/>
                    <a:pt x="2401" y="23116"/>
                  </a:cubicBezTo>
                  <a:lnTo>
                    <a:pt x="2357" y="23048"/>
                  </a:lnTo>
                  <a:cubicBezTo>
                    <a:pt x="2352" y="23043"/>
                    <a:pt x="2347" y="23040"/>
                    <a:pt x="2341" y="23040"/>
                  </a:cubicBezTo>
                  <a:close/>
                  <a:moveTo>
                    <a:pt x="27713" y="23097"/>
                  </a:moveTo>
                  <a:cubicBezTo>
                    <a:pt x="27706" y="23097"/>
                    <a:pt x="27700" y="23100"/>
                    <a:pt x="27695" y="23108"/>
                  </a:cubicBezTo>
                  <a:lnTo>
                    <a:pt x="27651" y="23176"/>
                  </a:lnTo>
                  <a:cubicBezTo>
                    <a:pt x="27647" y="23185"/>
                    <a:pt x="27649" y="23198"/>
                    <a:pt x="27658" y="23202"/>
                  </a:cubicBezTo>
                  <a:cubicBezTo>
                    <a:pt x="27660" y="23204"/>
                    <a:pt x="27664" y="23207"/>
                    <a:pt x="27669" y="23207"/>
                  </a:cubicBezTo>
                  <a:cubicBezTo>
                    <a:pt x="27675" y="23207"/>
                    <a:pt x="27682" y="23204"/>
                    <a:pt x="27686" y="23198"/>
                  </a:cubicBezTo>
                  <a:lnTo>
                    <a:pt x="27730" y="23130"/>
                  </a:lnTo>
                  <a:cubicBezTo>
                    <a:pt x="27741" y="23113"/>
                    <a:pt x="27727" y="23097"/>
                    <a:pt x="27713" y="23097"/>
                  </a:cubicBezTo>
                  <a:close/>
                  <a:moveTo>
                    <a:pt x="2426" y="23178"/>
                  </a:moveTo>
                  <a:cubicBezTo>
                    <a:pt x="2423" y="23178"/>
                    <a:pt x="2419" y="23179"/>
                    <a:pt x="2416" y="23180"/>
                  </a:cubicBezTo>
                  <a:cubicBezTo>
                    <a:pt x="2407" y="23187"/>
                    <a:pt x="2405" y="23200"/>
                    <a:pt x="2410" y="23209"/>
                  </a:cubicBezTo>
                  <a:lnTo>
                    <a:pt x="2456" y="23277"/>
                  </a:lnTo>
                  <a:cubicBezTo>
                    <a:pt x="2458" y="23283"/>
                    <a:pt x="2465" y="23286"/>
                    <a:pt x="2471" y="23286"/>
                  </a:cubicBezTo>
                  <a:cubicBezTo>
                    <a:pt x="2476" y="23286"/>
                    <a:pt x="2480" y="23286"/>
                    <a:pt x="2482" y="23283"/>
                  </a:cubicBezTo>
                  <a:cubicBezTo>
                    <a:pt x="2491" y="23277"/>
                    <a:pt x="2493" y="23264"/>
                    <a:pt x="2489" y="23255"/>
                  </a:cubicBezTo>
                  <a:lnTo>
                    <a:pt x="2445" y="23187"/>
                  </a:lnTo>
                  <a:cubicBezTo>
                    <a:pt x="2440" y="23181"/>
                    <a:pt x="2433" y="23178"/>
                    <a:pt x="2426" y="23178"/>
                  </a:cubicBezTo>
                  <a:close/>
                  <a:moveTo>
                    <a:pt x="27622" y="23235"/>
                  </a:moveTo>
                  <a:cubicBezTo>
                    <a:pt x="27617" y="23235"/>
                    <a:pt x="27611" y="23238"/>
                    <a:pt x="27607" y="23244"/>
                  </a:cubicBezTo>
                  <a:cubicBezTo>
                    <a:pt x="27592" y="23268"/>
                    <a:pt x="27576" y="23290"/>
                    <a:pt x="27561" y="23312"/>
                  </a:cubicBezTo>
                  <a:cubicBezTo>
                    <a:pt x="27556" y="23323"/>
                    <a:pt x="27559" y="23334"/>
                    <a:pt x="27567" y="23341"/>
                  </a:cubicBezTo>
                  <a:cubicBezTo>
                    <a:pt x="27570" y="23343"/>
                    <a:pt x="27574" y="23343"/>
                    <a:pt x="27578" y="23343"/>
                  </a:cubicBezTo>
                  <a:lnTo>
                    <a:pt x="27581" y="23343"/>
                  </a:lnTo>
                  <a:cubicBezTo>
                    <a:pt x="27585" y="23343"/>
                    <a:pt x="27592" y="23341"/>
                    <a:pt x="27596" y="23336"/>
                  </a:cubicBezTo>
                  <a:lnTo>
                    <a:pt x="27640" y="23268"/>
                  </a:lnTo>
                  <a:cubicBezTo>
                    <a:pt x="27651" y="23251"/>
                    <a:pt x="27636" y="23235"/>
                    <a:pt x="27622" y="23235"/>
                  </a:cubicBezTo>
                  <a:close/>
                  <a:moveTo>
                    <a:pt x="2517" y="23315"/>
                  </a:moveTo>
                  <a:cubicBezTo>
                    <a:pt x="2514" y="23315"/>
                    <a:pt x="2510" y="23316"/>
                    <a:pt x="2506" y="23319"/>
                  </a:cubicBezTo>
                  <a:cubicBezTo>
                    <a:pt x="2497" y="23323"/>
                    <a:pt x="2493" y="23336"/>
                    <a:pt x="2500" y="23345"/>
                  </a:cubicBezTo>
                  <a:cubicBezTo>
                    <a:pt x="2515" y="23367"/>
                    <a:pt x="2530" y="23391"/>
                    <a:pt x="2546" y="23413"/>
                  </a:cubicBezTo>
                  <a:cubicBezTo>
                    <a:pt x="2548" y="23420"/>
                    <a:pt x="2555" y="23422"/>
                    <a:pt x="2563" y="23422"/>
                  </a:cubicBezTo>
                  <a:cubicBezTo>
                    <a:pt x="2568" y="23422"/>
                    <a:pt x="2570" y="23420"/>
                    <a:pt x="2574" y="23418"/>
                  </a:cubicBezTo>
                  <a:cubicBezTo>
                    <a:pt x="2583" y="23411"/>
                    <a:pt x="2585" y="23400"/>
                    <a:pt x="2581" y="23391"/>
                  </a:cubicBezTo>
                  <a:lnTo>
                    <a:pt x="2533" y="23323"/>
                  </a:lnTo>
                  <a:cubicBezTo>
                    <a:pt x="2529" y="23318"/>
                    <a:pt x="2523" y="23315"/>
                    <a:pt x="2517" y="23315"/>
                  </a:cubicBezTo>
                  <a:close/>
                  <a:moveTo>
                    <a:pt x="27532" y="23371"/>
                  </a:moveTo>
                  <a:cubicBezTo>
                    <a:pt x="27526" y="23371"/>
                    <a:pt x="27521" y="23374"/>
                    <a:pt x="27517" y="23380"/>
                  </a:cubicBezTo>
                  <a:lnTo>
                    <a:pt x="27471" y="23448"/>
                  </a:lnTo>
                  <a:cubicBezTo>
                    <a:pt x="27464" y="23457"/>
                    <a:pt x="27466" y="23470"/>
                    <a:pt x="27475" y="23477"/>
                  </a:cubicBezTo>
                  <a:cubicBezTo>
                    <a:pt x="27480" y="23479"/>
                    <a:pt x="27484" y="23479"/>
                    <a:pt x="27488" y="23479"/>
                  </a:cubicBezTo>
                  <a:cubicBezTo>
                    <a:pt x="27495" y="23479"/>
                    <a:pt x="27499" y="23477"/>
                    <a:pt x="27504" y="23472"/>
                  </a:cubicBezTo>
                  <a:lnTo>
                    <a:pt x="27550" y="23404"/>
                  </a:lnTo>
                  <a:cubicBezTo>
                    <a:pt x="27561" y="23387"/>
                    <a:pt x="27546" y="23371"/>
                    <a:pt x="27532" y="23371"/>
                  </a:cubicBezTo>
                  <a:close/>
                  <a:moveTo>
                    <a:pt x="2608" y="23447"/>
                  </a:moveTo>
                  <a:cubicBezTo>
                    <a:pt x="2593" y="23447"/>
                    <a:pt x="2579" y="23464"/>
                    <a:pt x="2590" y="23481"/>
                  </a:cubicBezTo>
                  <a:lnTo>
                    <a:pt x="2638" y="23549"/>
                  </a:lnTo>
                  <a:cubicBezTo>
                    <a:pt x="2640" y="23554"/>
                    <a:pt x="2647" y="23558"/>
                    <a:pt x="2654" y="23558"/>
                  </a:cubicBezTo>
                  <a:cubicBezTo>
                    <a:pt x="2671" y="23558"/>
                    <a:pt x="2680" y="23538"/>
                    <a:pt x="2671" y="23525"/>
                  </a:cubicBezTo>
                  <a:cubicBezTo>
                    <a:pt x="2656" y="23503"/>
                    <a:pt x="2640" y="23481"/>
                    <a:pt x="2625" y="23457"/>
                  </a:cubicBezTo>
                  <a:cubicBezTo>
                    <a:pt x="2620" y="23450"/>
                    <a:pt x="2614" y="23447"/>
                    <a:pt x="2608" y="23447"/>
                  </a:cubicBezTo>
                  <a:close/>
                  <a:moveTo>
                    <a:pt x="27440" y="23508"/>
                  </a:moveTo>
                  <a:cubicBezTo>
                    <a:pt x="27434" y="23508"/>
                    <a:pt x="27429" y="23511"/>
                    <a:pt x="27425" y="23516"/>
                  </a:cubicBezTo>
                  <a:lnTo>
                    <a:pt x="27378" y="23585"/>
                  </a:lnTo>
                  <a:cubicBezTo>
                    <a:pt x="27372" y="23593"/>
                    <a:pt x="27374" y="23604"/>
                    <a:pt x="27383" y="23611"/>
                  </a:cubicBezTo>
                  <a:cubicBezTo>
                    <a:pt x="27387" y="23613"/>
                    <a:pt x="27389" y="23615"/>
                    <a:pt x="27394" y="23615"/>
                  </a:cubicBezTo>
                  <a:cubicBezTo>
                    <a:pt x="27400" y="23615"/>
                    <a:pt x="27407" y="23611"/>
                    <a:pt x="27409" y="23607"/>
                  </a:cubicBezTo>
                  <a:lnTo>
                    <a:pt x="27458" y="23538"/>
                  </a:lnTo>
                  <a:cubicBezTo>
                    <a:pt x="27462" y="23530"/>
                    <a:pt x="27460" y="23519"/>
                    <a:pt x="27451" y="23512"/>
                  </a:cubicBezTo>
                  <a:cubicBezTo>
                    <a:pt x="27448" y="23509"/>
                    <a:pt x="27444" y="23508"/>
                    <a:pt x="27440" y="23508"/>
                  </a:cubicBezTo>
                  <a:close/>
                  <a:moveTo>
                    <a:pt x="2700" y="23585"/>
                  </a:moveTo>
                  <a:cubicBezTo>
                    <a:pt x="2696" y="23585"/>
                    <a:pt x="2692" y="23586"/>
                    <a:pt x="2689" y="23589"/>
                  </a:cubicBezTo>
                  <a:cubicBezTo>
                    <a:pt x="2680" y="23596"/>
                    <a:pt x="2678" y="23607"/>
                    <a:pt x="2684" y="23615"/>
                  </a:cubicBezTo>
                  <a:lnTo>
                    <a:pt x="2730" y="23683"/>
                  </a:lnTo>
                  <a:cubicBezTo>
                    <a:pt x="2735" y="23688"/>
                    <a:pt x="2741" y="23692"/>
                    <a:pt x="2748" y="23692"/>
                  </a:cubicBezTo>
                  <a:cubicBezTo>
                    <a:pt x="2750" y="23692"/>
                    <a:pt x="2755" y="23690"/>
                    <a:pt x="2757" y="23688"/>
                  </a:cubicBezTo>
                  <a:cubicBezTo>
                    <a:pt x="2766" y="23681"/>
                    <a:pt x="2768" y="23670"/>
                    <a:pt x="2763" y="23661"/>
                  </a:cubicBezTo>
                  <a:lnTo>
                    <a:pt x="2715" y="23593"/>
                  </a:lnTo>
                  <a:cubicBezTo>
                    <a:pt x="2712" y="23588"/>
                    <a:pt x="2707" y="23585"/>
                    <a:pt x="2700" y="23585"/>
                  </a:cubicBezTo>
                  <a:close/>
                  <a:moveTo>
                    <a:pt x="27348" y="23646"/>
                  </a:moveTo>
                  <a:cubicBezTo>
                    <a:pt x="27341" y="23646"/>
                    <a:pt x="27335" y="23649"/>
                    <a:pt x="27330" y="23655"/>
                  </a:cubicBezTo>
                  <a:lnTo>
                    <a:pt x="27284" y="23721"/>
                  </a:lnTo>
                  <a:cubicBezTo>
                    <a:pt x="27277" y="23730"/>
                    <a:pt x="27280" y="23743"/>
                    <a:pt x="27288" y="23749"/>
                  </a:cubicBezTo>
                  <a:cubicBezTo>
                    <a:pt x="27291" y="23752"/>
                    <a:pt x="27295" y="23752"/>
                    <a:pt x="27299" y="23752"/>
                  </a:cubicBezTo>
                  <a:lnTo>
                    <a:pt x="27299" y="23749"/>
                  </a:lnTo>
                  <a:cubicBezTo>
                    <a:pt x="27306" y="23749"/>
                    <a:pt x="27313" y="23747"/>
                    <a:pt x="27315" y="23743"/>
                  </a:cubicBezTo>
                  <a:lnTo>
                    <a:pt x="27363" y="23677"/>
                  </a:lnTo>
                  <a:cubicBezTo>
                    <a:pt x="27370" y="23668"/>
                    <a:pt x="27367" y="23655"/>
                    <a:pt x="27359" y="23648"/>
                  </a:cubicBezTo>
                  <a:cubicBezTo>
                    <a:pt x="27355" y="23647"/>
                    <a:pt x="27351" y="23646"/>
                    <a:pt x="27348" y="23646"/>
                  </a:cubicBezTo>
                  <a:close/>
                  <a:moveTo>
                    <a:pt x="2796" y="23722"/>
                  </a:moveTo>
                  <a:cubicBezTo>
                    <a:pt x="2781" y="23722"/>
                    <a:pt x="2769" y="23737"/>
                    <a:pt x="2777" y="23752"/>
                  </a:cubicBezTo>
                  <a:lnTo>
                    <a:pt x="2825" y="23820"/>
                  </a:lnTo>
                  <a:cubicBezTo>
                    <a:pt x="2829" y="23824"/>
                    <a:pt x="2836" y="23828"/>
                    <a:pt x="2843" y="23828"/>
                  </a:cubicBezTo>
                  <a:lnTo>
                    <a:pt x="2843" y="23824"/>
                  </a:lnTo>
                  <a:cubicBezTo>
                    <a:pt x="2844" y="23825"/>
                    <a:pt x="2845" y="23825"/>
                    <a:pt x="2846" y="23825"/>
                  </a:cubicBezTo>
                  <a:cubicBezTo>
                    <a:pt x="2848" y="23825"/>
                    <a:pt x="2850" y="23823"/>
                    <a:pt x="2854" y="23822"/>
                  </a:cubicBezTo>
                  <a:cubicBezTo>
                    <a:pt x="2862" y="23815"/>
                    <a:pt x="2865" y="23804"/>
                    <a:pt x="2858" y="23796"/>
                  </a:cubicBezTo>
                  <a:lnTo>
                    <a:pt x="2812" y="23730"/>
                  </a:lnTo>
                  <a:cubicBezTo>
                    <a:pt x="2807" y="23724"/>
                    <a:pt x="2801" y="23722"/>
                    <a:pt x="2796" y="23722"/>
                  </a:cubicBezTo>
                  <a:close/>
                  <a:moveTo>
                    <a:pt x="27251" y="23779"/>
                  </a:moveTo>
                  <a:cubicBezTo>
                    <a:pt x="27245" y="23779"/>
                    <a:pt x="27240" y="23781"/>
                    <a:pt x="27236" y="23787"/>
                  </a:cubicBezTo>
                  <a:lnTo>
                    <a:pt x="27187" y="23853"/>
                  </a:lnTo>
                  <a:cubicBezTo>
                    <a:pt x="27178" y="23866"/>
                    <a:pt x="27187" y="23886"/>
                    <a:pt x="27205" y="23886"/>
                  </a:cubicBezTo>
                  <a:lnTo>
                    <a:pt x="27205" y="23883"/>
                  </a:lnTo>
                  <a:cubicBezTo>
                    <a:pt x="27211" y="23883"/>
                    <a:pt x="27216" y="23879"/>
                    <a:pt x="27220" y="23875"/>
                  </a:cubicBezTo>
                  <a:lnTo>
                    <a:pt x="27269" y="23809"/>
                  </a:lnTo>
                  <a:cubicBezTo>
                    <a:pt x="27273" y="23800"/>
                    <a:pt x="27271" y="23789"/>
                    <a:pt x="27264" y="23782"/>
                  </a:cubicBezTo>
                  <a:cubicBezTo>
                    <a:pt x="27260" y="23780"/>
                    <a:pt x="27256" y="23779"/>
                    <a:pt x="27251" y="23779"/>
                  </a:cubicBezTo>
                  <a:close/>
                  <a:moveTo>
                    <a:pt x="2889" y="23855"/>
                  </a:moveTo>
                  <a:cubicBezTo>
                    <a:pt x="2885" y="23855"/>
                    <a:pt x="2881" y="23856"/>
                    <a:pt x="2878" y="23859"/>
                  </a:cubicBezTo>
                  <a:cubicBezTo>
                    <a:pt x="2869" y="23864"/>
                    <a:pt x="2867" y="23877"/>
                    <a:pt x="2873" y="23886"/>
                  </a:cubicBezTo>
                  <a:lnTo>
                    <a:pt x="2922" y="23952"/>
                  </a:lnTo>
                  <a:cubicBezTo>
                    <a:pt x="2926" y="23956"/>
                    <a:pt x="2933" y="23960"/>
                    <a:pt x="2937" y="23960"/>
                  </a:cubicBezTo>
                  <a:cubicBezTo>
                    <a:pt x="2955" y="23960"/>
                    <a:pt x="2963" y="23943"/>
                    <a:pt x="2952" y="23930"/>
                  </a:cubicBezTo>
                  <a:lnTo>
                    <a:pt x="2904" y="23861"/>
                  </a:lnTo>
                  <a:cubicBezTo>
                    <a:pt x="2900" y="23858"/>
                    <a:pt x="2895" y="23855"/>
                    <a:pt x="2889" y="23855"/>
                  </a:cubicBezTo>
                  <a:close/>
                  <a:moveTo>
                    <a:pt x="27154" y="23912"/>
                  </a:moveTo>
                  <a:cubicBezTo>
                    <a:pt x="27149" y="23912"/>
                    <a:pt x="27143" y="23914"/>
                    <a:pt x="27139" y="23919"/>
                  </a:cubicBezTo>
                  <a:lnTo>
                    <a:pt x="27091" y="23985"/>
                  </a:lnTo>
                  <a:cubicBezTo>
                    <a:pt x="27084" y="23996"/>
                    <a:pt x="27086" y="24007"/>
                    <a:pt x="27095" y="24013"/>
                  </a:cubicBezTo>
                  <a:cubicBezTo>
                    <a:pt x="27099" y="24015"/>
                    <a:pt x="27104" y="24017"/>
                    <a:pt x="27108" y="24017"/>
                  </a:cubicBezTo>
                  <a:lnTo>
                    <a:pt x="27108" y="24015"/>
                  </a:lnTo>
                  <a:cubicBezTo>
                    <a:pt x="27113" y="24015"/>
                    <a:pt x="27119" y="24013"/>
                    <a:pt x="27124" y="24011"/>
                  </a:cubicBezTo>
                  <a:lnTo>
                    <a:pt x="27172" y="23945"/>
                  </a:lnTo>
                  <a:cubicBezTo>
                    <a:pt x="27182" y="23929"/>
                    <a:pt x="27168" y="23912"/>
                    <a:pt x="27154" y="23912"/>
                  </a:cubicBezTo>
                  <a:close/>
                  <a:moveTo>
                    <a:pt x="2987" y="23985"/>
                  </a:moveTo>
                  <a:cubicBezTo>
                    <a:pt x="2973" y="23985"/>
                    <a:pt x="2959" y="24002"/>
                    <a:pt x="2970" y="24017"/>
                  </a:cubicBezTo>
                  <a:lnTo>
                    <a:pt x="3018" y="24083"/>
                  </a:lnTo>
                  <a:cubicBezTo>
                    <a:pt x="3023" y="24088"/>
                    <a:pt x="3029" y="24092"/>
                    <a:pt x="3036" y="24092"/>
                  </a:cubicBezTo>
                  <a:lnTo>
                    <a:pt x="3036" y="24088"/>
                  </a:lnTo>
                  <a:cubicBezTo>
                    <a:pt x="3040" y="24088"/>
                    <a:pt x="3045" y="24088"/>
                    <a:pt x="3047" y="24086"/>
                  </a:cubicBezTo>
                  <a:cubicBezTo>
                    <a:pt x="3056" y="24079"/>
                    <a:pt x="3058" y="24068"/>
                    <a:pt x="3051" y="24059"/>
                  </a:cubicBezTo>
                  <a:lnTo>
                    <a:pt x="3003" y="23993"/>
                  </a:lnTo>
                  <a:cubicBezTo>
                    <a:pt x="2999" y="23987"/>
                    <a:pt x="2993" y="23985"/>
                    <a:pt x="2987" y="23985"/>
                  </a:cubicBezTo>
                  <a:close/>
                  <a:moveTo>
                    <a:pt x="27058" y="24044"/>
                  </a:moveTo>
                  <a:cubicBezTo>
                    <a:pt x="27052" y="24044"/>
                    <a:pt x="27046" y="24047"/>
                    <a:pt x="27042" y="24053"/>
                  </a:cubicBezTo>
                  <a:lnTo>
                    <a:pt x="26992" y="24116"/>
                  </a:lnTo>
                  <a:cubicBezTo>
                    <a:pt x="26987" y="24125"/>
                    <a:pt x="26987" y="24138"/>
                    <a:pt x="26996" y="24145"/>
                  </a:cubicBezTo>
                  <a:cubicBezTo>
                    <a:pt x="27000" y="24147"/>
                    <a:pt x="27005" y="24147"/>
                    <a:pt x="27009" y="24149"/>
                  </a:cubicBezTo>
                  <a:lnTo>
                    <a:pt x="27009" y="24145"/>
                  </a:lnTo>
                  <a:cubicBezTo>
                    <a:pt x="27014" y="24145"/>
                    <a:pt x="27020" y="24145"/>
                    <a:pt x="27025" y="24141"/>
                  </a:cubicBezTo>
                  <a:lnTo>
                    <a:pt x="27073" y="24075"/>
                  </a:lnTo>
                  <a:cubicBezTo>
                    <a:pt x="27080" y="24066"/>
                    <a:pt x="27077" y="24055"/>
                    <a:pt x="27069" y="24048"/>
                  </a:cubicBezTo>
                  <a:cubicBezTo>
                    <a:pt x="27065" y="24046"/>
                    <a:pt x="27061" y="24044"/>
                    <a:pt x="27058" y="24044"/>
                  </a:cubicBezTo>
                  <a:close/>
                  <a:moveTo>
                    <a:pt x="3085" y="24115"/>
                  </a:moveTo>
                  <a:cubicBezTo>
                    <a:pt x="3081" y="24115"/>
                    <a:pt x="3077" y="24116"/>
                    <a:pt x="3073" y="24119"/>
                  </a:cubicBezTo>
                  <a:cubicBezTo>
                    <a:pt x="3065" y="24127"/>
                    <a:pt x="3062" y="24138"/>
                    <a:pt x="3069" y="24147"/>
                  </a:cubicBezTo>
                  <a:lnTo>
                    <a:pt x="3119" y="24213"/>
                  </a:lnTo>
                  <a:cubicBezTo>
                    <a:pt x="3124" y="24217"/>
                    <a:pt x="3128" y="24222"/>
                    <a:pt x="3135" y="24222"/>
                  </a:cubicBezTo>
                  <a:lnTo>
                    <a:pt x="3135" y="24220"/>
                  </a:lnTo>
                  <a:cubicBezTo>
                    <a:pt x="3139" y="24220"/>
                    <a:pt x="3144" y="24220"/>
                    <a:pt x="3148" y="24217"/>
                  </a:cubicBezTo>
                  <a:cubicBezTo>
                    <a:pt x="3157" y="24211"/>
                    <a:pt x="3159" y="24198"/>
                    <a:pt x="3152" y="24189"/>
                  </a:cubicBezTo>
                  <a:lnTo>
                    <a:pt x="3102" y="24123"/>
                  </a:lnTo>
                  <a:cubicBezTo>
                    <a:pt x="3098" y="24118"/>
                    <a:pt x="3091" y="24115"/>
                    <a:pt x="3085" y="24115"/>
                  </a:cubicBezTo>
                  <a:close/>
                  <a:moveTo>
                    <a:pt x="26960" y="24174"/>
                  </a:moveTo>
                  <a:cubicBezTo>
                    <a:pt x="26954" y="24174"/>
                    <a:pt x="26947" y="24177"/>
                    <a:pt x="26943" y="24182"/>
                  </a:cubicBezTo>
                  <a:lnTo>
                    <a:pt x="26893" y="24246"/>
                  </a:lnTo>
                  <a:cubicBezTo>
                    <a:pt x="26886" y="24255"/>
                    <a:pt x="26888" y="24268"/>
                    <a:pt x="26897" y="24275"/>
                  </a:cubicBezTo>
                  <a:cubicBezTo>
                    <a:pt x="26902" y="24277"/>
                    <a:pt x="26906" y="24279"/>
                    <a:pt x="26910" y="24279"/>
                  </a:cubicBezTo>
                  <a:lnTo>
                    <a:pt x="26908" y="24275"/>
                  </a:lnTo>
                  <a:lnTo>
                    <a:pt x="26908" y="24275"/>
                  </a:lnTo>
                  <a:cubicBezTo>
                    <a:pt x="26910" y="24275"/>
                    <a:pt x="26912" y="24275"/>
                    <a:pt x="26913" y="24275"/>
                  </a:cubicBezTo>
                  <a:cubicBezTo>
                    <a:pt x="26918" y="24275"/>
                    <a:pt x="26922" y="24273"/>
                    <a:pt x="26924" y="24270"/>
                  </a:cubicBezTo>
                  <a:lnTo>
                    <a:pt x="26974" y="24204"/>
                  </a:lnTo>
                  <a:cubicBezTo>
                    <a:pt x="26981" y="24196"/>
                    <a:pt x="26978" y="24185"/>
                    <a:pt x="26972" y="24178"/>
                  </a:cubicBezTo>
                  <a:cubicBezTo>
                    <a:pt x="26968" y="24175"/>
                    <a:pt x="26964" y="24174"/>
                    <a:pt x="26960" y="24174"/>
                  </a:cubicBezTo>
                  <a:close/>
                  <a:moveTo>
                    <a:pt x="3184" y="24247"/>
                  </a:moveTo>
                  <a:cubicBezTo>
                    <a:pt x="3180" y="24247"/>
                    <a:pt x="3176" y="24248"/>
                    <a:pt x="3172" y="24250"/>
                  </a:cubicBezTo>
                  <a:cubicBezTo>
                    <a:pt x="3166" y="24257"/>
                    <a:pt x="3163" y="24270"/>
                    <a:pt x="3170" y="24277"/>
                  </a:cubicBezTo>
                  <a:cubicBezTo>
                    <a:pt x="3185" y="24299"/>
                    <a:pt x="3203" y="24321"/>
                    <a:pt x="3221" y="24343"/>
                  </a:cubicBezTo>
                  <a:cubicBezTo>
                    <a:pt x="3225" y="24347"/>
                    <a:pt x="3229" y="24349"/>
                    <a:pt x="3236" y="24349"/>
                  </a:cubicBezTo>
                  <a:lnTo>
                    <a:pt x="3236" y="24347"/>
                  </a:lnTo>
                  <a:cubicBezTo>
                    <a:pt x="3238" y="24348"/>
                    <a:pt x="3240" y="24349"/>
                    <a:pt x="3243" y="24349"/>
                  </a:cubicBezTo>
                  <a:cubicBezTo>
                    <a:pt x="3245" y="24349"/>
                    <a:pt x="3247" y="24348"/>
                    <a:pt x="3249" y="24347"/>
                  </a:cubicBezTo>
                  <a:cubicBezTo>
                    <a:pt x="3258" y="24341"/>
                    <a:pt x="3260" y="24327"/>
                    <a:pt x="3251" y="24319"/>
                  </a:cubicBezTo>
                  <a:cubicBezTo>
                    <a:pt x="3236" y="24297"/>
                    <a:pt x="3218" y="24275"/>
                    <a:pt x="3201" y="24255"/>
                  </a:cubicBezTo>
                  <a:cubicBezTo>
                    <a:pt x="3197" y="24250"/>
                    <a:pt x="3190" y="24247"/>
                    <a:pt x="3184" y="24247"/>
                  </a:cubicBezTo>
                  <a:close/>
                  <a:moveTo>
                    <a:pt x="26857" y="24304"/>
                  </a:moveTo>
                  <a:cubicBezTo>
                    <a:pt x="26851" y="24304"/>
                    <a:pt x="26846" y="24306"/>
                    <a:pt x="26842" y="24310"/>
                  </a:cubicBezTo>
                  <a:lnTo>
                    <a:pt x="26792" y="24376"/>
                  </a:lnTo>
                  <a:cubicBezTo>
                    <a:pt x="26785" y="24385"/>
                    <a:pt x="26785" y="24396"/>
                    <a:pt x="26794" y="24402"/>
                  </a:cubicBezTo>
                  <a:cubicBezTo>
                    <a:pt x="26798" y="24404"/>
                    <a:pt x="26803" y="24407"/>
                    <a:pt x="26807" y="24407"/>
                  </a:cubicBezTo>
                  <a:lnTo>
                    <a:pt x="26807" y="24404"/>
                  </a:lnTo>
                  <a:cubicBezTo>
                    <a:pt x="26814" y="24404"/>
                    <a:pt x="26818" y="24402"/>
                    <a:pt x="26822" y="24400"/>
                  </a:cubicBezTo>
                  <a:cubicBezTo>
                    <a:pt x="26838" y="24378"/>
                    <a:pt x="26855" y="24356"/>
                    <a:pt x="26873" y="24334"/>
                  </a:cubicBezTo>
                  <a:cubicBezTo>
                    <a:pt x="26880" y="24325"/>
                    <a:pt x="26877" y="24314"/>
                    <a:pt x="26869" y="24308"/>
                  </a:cubicBezTo>
                  <a:cubicBezTo>
                    <a:pt x="26865" y="24305"/>
                    <a:pt x="26861" y="24304"/>
                    <a:pt x="26857" y="24304"/>
                  </a:cubicBezTo>
                  <a:close/>
                  <a:moveTo>
                    <a:pt x="3286" y="24375"/>
                  </a:moveTo>
                  <a:cubicBezTo>
                    <a:pt x="3282" y="24375"/>
                    <a:pt x="3277" y="24377"/>
                    <a:pt x="3273" y="24380"/>
                  </a:cubicBezTo>
                  <a:cubicBezTo>
                    <a:pt x="3265" y="24387"/>
                    <a:pt x="3262" y="24398"/>
                    <a:pt x="3269" y="24407"/>
                  </a:cubicBezTo>
                  <a:lnTo>
                    <a:pt x="3319" y="24470"/>
                  </a:lnTo>
                  <a:cubicBezTo>
                    <a:pt x="3324" y="24475"/>
                    <a:pt x="3330" y="24479"/>
                    <a:pt x="3337" y="24479"/>
                  </a:cubicBezTo>
                  <a:lnTo>
                    <a:pt x="3337" y="24475"/>
                  </a:lnTo>
                  <a:cubicBezTo>
                    <a:pt x="3339" y="24476"/>
                    <a:pt x="3341" y="24476"/>
                    <a:pt x="3343" y="24476"/>
                  </a:cubicBezTo>
                  <a:cubicBezTo>
                    <a:pt x="3345" y="24476"/>
                    <a:pt x="3347" y="24476"/>
                    <a:pt x="3348" y="24475"/>
                  </a:cubicBezTo>
                  <a:cubicBezTo>
                    <a:pt x="3357" y="24468"/>
                    <a:pt x="3359" y="24455"/>
                    <a:pt x="3350" y="24446"/>
                  </a:cubicBezTo>
                  <a:lnTo>
                    <a:pt x="3300" y="24382"/>
                  </a:lnTo>
                  <a:cubicBezTo>
                    <a:pt x="3296" y="24378"/>
                    <a:pt x="3291" y="24375"/>
                    <a:pt x="3286" y="24375"/>
                  </a:cubicBezTo>
                  <a:close/>
                  <a:moveTo>
                    <a:pt x="26754" y="24430"/>
                  </a:moveTo>
                  <a:cubicBezTo>
                    <a:pt x="26749" y="24430"/>
                    <a:pt x="26744" y="24432"/>
                    <a:pt x="26739" y="24437"/>
                  </a:cubicBezTo>
                  <a:cubicBezTo>
                    <a:pt x="26724" y="24457"/>
                    <a:pt x="26706" y="24479"/>
                    <a:pt x="26688" y="24501"/>
                  </a:cubicBezTo>
                  <a:cubicBezTo>
                    <a:pt x="26677" y="24514"/>
                    <a:pt x="26686" y="24534"/>
                    <a:pt x="26704" y="24534"/>
                  </a:cubicBezTo>
                  <a:lnTo>
                    <a:pt x="26706" y="24532"/>
                  </a:lnTo>
                  <a:cubicBezTo>
                    <a:pt x="26710" y="24532"/>
                    <a:pt x="26717" y="24530"/>
                    <a:pt x="26721" y="24525"/>
                  </a:cubicBezTo>
                  <a:cubicBezTo>
                    <a:pt x="26737" y="24505"/>
                    <a:pt x="26754" y="24483"/>
                    <a:pt x="26772" y="24461"/>
                  </a:cubicBezTo>
                  <a:cubicBezTo>
                    <a:pt x="26782" y="24447"/>
                    <a:pt x="26769" y="24430"/>
                    <a:pt x="26754" y="24430"/>
                  </a:cubicBezTo>
                  <a:close/>
                  <a:moveTo>
                    <a:pt x="3386" y="24499"/>
                  </a:moveTo>
                  <a:cubicBezTo>
                    <a:pt x="3382" y="24499"/>
                    <a:pt x="3378" y="24501"/>
                    <a:pt x="3374" y="24503"/>
                  </a:cubicBezTo>
                  <a:cubicBezTo>
                    <a:pt x="3366" y="24512"/>
                    <a:pt x="3366" y="24523"/>
                    <a:pt x="3372" y="24534"/>
                  </a:cubicBezTo>
                  <a:lnTo>
                    <a:pt x="3425" y="24596"/>
                  </a:lnTo>
                  <a:cubicBezTo>
                    <a:pt x="3427" y="24600"/>
                    <a:pt x="3434" y="24604"/>
                    <a:pt x="3440" y="24604"/>
                  </a:cubicBezTo>
                  <a:lnTo>
                    <a:pt x="3440" y="24602"/>
                  </a:lnTo>
                  <a:cubicBezTo>
                    <a:pt x="3445" y="24602"/>
                    <a:pt x="3449" y="24602"/>
                    <a:pt x="3451" y="24600"/>
                  </a:cubicBezTo>
                  <a:cubicBezTo>
                    <a:pt x="3460" y="24591"/>
                    <a:pt x="3462" y="24578"/>
                    <a:pt x="3454" y="24571"/>
                  </a:cubicBezTo>
                  <a:lnTo>
                    <a:pt x="3403" y="24508"/>
                  </a:lnTo>
                  <a:cubicBezTo>
                    <a:pt x="3399" y="24502"/>
                    <a:pt x="3393" y="24499"/>
                    <a:pt x="3386" y="24499"/>
                  </a:cubicBezTo>
                  <a:close/>
                  <a:moveTo>
                    <a:pt x="26651" y="24556"/>
                  </a:moveTo>
                  <a:cubicBezTo>
                    <a:pt x="26646" y="24556"/>
                    <a:pt x="26640" y="24558"/>
                    <a:pt x="26636" y="24563"/>
                  </a:cubicBezTo>
                  <a:lnTo>
                    <a:pt x="26585" y="24626"/>
                  </a:lnTo>
                  <a:cubicBezTo>
                    <a:pt x="26576" y="24633"/>
                    <a:pt x="26578" y="24646"/>
                    <a:pt x="26587" y="24655"/>
                  </a:cubicBezTo>
                  <a:cubicBezTo>
                    <a:pt x="26592" y="24657"/>
                    <a:pt x="26596" y="24659"/>
                    <a:pt x="26600" y="24659"/>
                  </a:cubicBezTo>
                  <a:cubicBezTo>
                    <a:pt x="26607" y="24657"/>
                    <a:pt x="26611" y="24655"/>
                    <a:pt x="26614" y="24650"/>
                  </a:cubicBezTo>
                  <a:lnTo>
                    <a:pt x="26666" y="24587"/>
                  </a:lnTo>
                  <a:cubicBezTo>
                    <a:pt x="26673" y="24578"/>
                    <a:pt x="26671" y="24567"/>
                    <a:pt x="26664" y="24560"/>
                  </a:cubicBezTo>
                  <a:cubicBezTo>
                    <a:pt x="26660" y="24557"/>
                    <a:pt x="26656" y="24556"/>
                    <a:pt x="26651" y="24556"/>
                  </a:cubicBezTo>
                  <a:close/>
                  <a:moveTo>
                    <a:pt x="3490" y="24625"/>
                  </a:moveTo>
                  <a:cubicBezTo>
                    <a:pt x="3486" y="24625"/>
                    <a:pt x="3482" y="24626"/>
                    <a:pt x="3480" y="24628"/>
                  </a:cubicBezTo>
                  <a:cubicBezTo>
                    <a:pt x="3471" y="24637"/>
                    <a:pt x="3469" y="24650"/>
                    <a:pt x="3475" y="24659"/>
                  </a:cubicBezTo>
                  <a:lnTo>
                    <a:pt x="3528" y="24721"/>
                  </a:lnTo>
                  <a:cubicBezTo>
                    <a:pt x="3533" y="24725"/>
                    <a:pt x="3539" y="24727"/>
                    <a:pt x="3544" y="24727"/>
                  </a:cubicBezTo>
                  <a:lnTo>
                    <a:pt x="3546" y="24727"/>
                  </a:lnTo>
                  <a:cubicBezTo>
                    <a:pt x="3550" y="24727"/>
                    <a:pt x="3552" y="24725"/>
                    <a:pt x="3557" y="24723"/>
                  </a:cubicBezTo>
                  <a:cubicBezTo>
                    <a:pt x="3566" y="24716"/>
                    <a:pt x="3566" y="24703"/>
                    <a:pt x="3559" y="24694"/>
                  </a:cubicBezTo>
                  <a:lnTo>
                    <a:pt x="3506" y="24633"/>
                  </a:lnTo>
                  <a:cubicBezTo>
                    <a:pt x="3502" y="24628"/>
                    <a:pt x="3496" y="24625"/>
                    <a:pt x="3490" y="24625"/>
                  </a:cubicBezTo>
                  <a:close/>
                  <a:moveTo>
                    <a:pt x="26547" y="24681"/>
                  </a:moveTo>
                  <a:cubicBezTo>
                    <a:pt x="26542" y="24681"/>
                    <a:pt x="26537" y="24683"/>
                    <a:pt x="26532" y="24688"/>
                  </a:cubicBezTo>
                  <a:lnTo>
                    <a:pt x="26480" y="24752"/>
                  </a:lnTo>
                  <a:cubicBezTo>
                    <a:pt x="26473" y="24758"/>
                    <a:pt x="26473" y="24771"/>
                    <a:pt x="26482" y="24778"/>
                  </a:cubicBezTo>
                  <a:cubicBezTo>
                    <a:pt x="26486" y="24782"/>
                    <a:pt x="26491" y="24782"/>
                    <a:pt x="26495" y="24782"/>
                  </a:cubicBezTo>
                  <a:lnTo>
                    <a:pt x="26495" y="24785"/>
                  </a:lnTo>
                  <a:cubicBezTo>
                    <a:pt x="26502" y="24785"/>
                    <a:pt x="26506" y="24782"/>
                    <a:pt x="26510" y="24778"/>
                  </a:cubicBezTo>
                  <a:cubicBezTo>
                    <a:pt x="26528" y="24758"/>
                    <a:pt x="26546" y="24736"/>
                    <a:pt x="26563" y="24716"/>
                  </a:cubicBezTo>
                  <a:cubicBezTo>
                    <a:pt x="26576" y="24700"/>
                    <a:pt x="26562" y="24681"/>
                    <a:pt x="26547" y="24681"/>
                  </a:cubicBezTo>
                  <a:close/>
                  <a:moveTo>
                    <a:pt x="3597" y="24749"/>
                  </a:moveTo>
                  <a:cubicBezTo>
                    <a:pt x="3592" y="24749"/>
                    <a:pt x="3587" y="24751"/>
                    <a:pt x="3583" y="24754"/>
                  </a:cubicBezTo>
                  <a:cubicBezTo>
                    <a:pt x="3574" y="24760"/>
                    <a:pt x="3574" y="24774"/>
                    <a:pt x="3581" y="24782"/>
                  </a:cubicBezTo>
                  <a:cubicBezTo>
                    <a:pt x="3599" y="24804"/>
                    <a:pt x="3616" y="24824"/>
                    <a:pt x="3636" y="24844"/>
                  </a:cubicBezTo>
                  <a:cubicBezTo>
                    <a:pt x="3638" y="24848"/>
                    <a:pt x="3645" y="24853"/>
                    <a:pt x="3651" y="24853"/>
                  </a:cubicBezTo>
                  <a:cubicBezTo>
                    <a:pt x="3669" y="24853"/>
                    <a:pt x="3678" y="24831"/>
                    <a:pt x="3667" y="24817"/>
                  </a:cubicBezTo>
                  <a:lnTo>
                    <a:pt x="3612" y="24756"/>
                  </a:lnTo>
                  <a:cubicBezTo>
                    <a:pt x="3608" y="24751"/>
                    <a:pt x="3603" y="24749"/>
                    <a:pt x="3597" y="24749"/>
                  </a:cubicBezTo>
                  <a:close/>
                  <a:moveTo>
                    <a:pt x="26441" y="24805"/>
                  </a:moveTo>
                  <a:cubicBezTo>
                    <a:pt x="26436" y="24805"/>
                    <a:pt x="26431" y="24807"/>
                    <a:pt x="26427" y="24811"/>
                  </a:cubicBezTo>
                  <a:lnTo>
                    <a:pt x="26372" y="24872"/>
                  </a:lnTo>
                  <a:cubicBezTo>
                    <a:pt x="26361" y="24886"/>
                    <a:pt x="26370" y="24908"/>
                    <a:pt x="26387" y="24908"/>
                  </a:cubicBezTo>
                  <a:lnTo>
                    <a:pt x="26389" y="24908"/>
                  </a:lnTo>
                  <a:cubicBezTo>
                    <a:pt x="26394" y="24908"/>
                    <a:pt x="26398" y="24903"/>
                    <a:pt x="26400" y="24899"/>
                  </a:cubicBezTo>
                  <a:lnTo>
                    <a:pt x="26455" y="24837"/>
                  </a:lnTo>
                  <a:cubicBezTo>
                    <a:pt x="26462" y="24828"/>
                    <a:pt x="26462" y="24815"/>
                    <a:pt x="26453" y="24809"/>
                  </a:cubicBezTo>
                  <a:cubicBezTo>
                    <a:pt x="26450" y="24806"/>
                    <a:pt x="26445" y="24805"/>
                    <a:pt x="26441" y="24805"/>
                  </a:cubicBezTo>
                  <a:close/>
                  <a:moveTo>
                    <a:pt x="3702" y="24871"/>
                  </a:moveTo>
                  <a:cubicBezTo>
                    <a:pt x="3687" y="24871"/>
                    <a:pt x="3673" y="24891"/>
                    <a:pt x="3686" y="24905"/>
                  </a:cubicBezTo>
                  <a:lnTo>
                    <a:pt x="3741" y="24967"/>
                  </a:lnTo>
                  <a:cubicBezTo>
                    <a:pt x="3746" y="24971"/>
                    <a:pt x="3752" y="24974"/>
                    <a:pt x="3757" y="24976"/>
                  </a:cubicBezTo>
                  <a:lnTo>
                    <a:pt x="3759" y="24976"/>
                  </a:lnTo>
                  <a:cubicBezTo>
                    <a:pt x="3763" y="24976"/>
                    <a:pt x="3768" y="24974"/>
                    <a:pt x="3772" y="24969"/>
                  </a:cubicBezTo>
                  <a:cubicBezTo>
                    <a:pt x="3781" y="24963"/>
                    <a:pt x="3781" y="24949"/>
                    <a:pt x="3772" y="24941"/>
                  </a:cubicBezTo>
                  <a:lnTo>
                    <a:pt x="3717" y="24879"/>
                  </a:lnTo>
                  <a:cubicBezTo>
                    <a:pt x="3713" y="24873"/>
                    <a:pt x="3707" y="24871"/>
                    <a:pt x="3702" y="24871"/>
                  </a:cubicBezTo>
                  <a:close/>
                  <a:moveTo>
                    <a:pt x="26334" y="24927"/>
                  </a:moveTo>
                  <a:cubicBezTo>
                    <a:pt x="26329" y="24927"/>
                    <a:pt x="26324" y="24929"/>
                    <a:pt x="26319" y="24934"/>
                  </a:cubicBezTo>
                  <a:lnTo>
                    <a:pt x="26264" y="24996"/>
                  </a:lnTo>
                  <a:cubicBezTo>
                    <a:pt x="26258" y="25004"/>
                    <a:pt x="26258" y="25017"/>
                    <a:pt x="26266" y="25024"/>
                  </a:cubicBezTo>
                  <a:cubicBezTo>
                    <a:pt x="26271" y="25028"/>
                    <a:pt x="26275" y="25031"/>
                    <a:pt x="26280" y="25031"/>
                  </a:cubicBezTo>
                  <a:lnTo>
                    <a:pt x="26282" y="25031"/>
                  </a:lnTo>
                  <a:cubicBezTo>
                    <a:pt x="26286" y="25031"/>
                    <a:pt x="26293" y="25028"/>
                    <a:pt x="26295" y="25022"/>
                  </a:cubicBezTo>
                  <a:lnTo>
                    <a:pt x="26350" y="24960"/>
                  </a:lnTo>
                  <a:cubicBezTo>
                    <a:pt x="26359" y="24954"/>
                    <a:pt x="26357" y="24941"/>
                    <a:pt x="26348" y="24932"/>
                  </a:cubicBezTo>
                  <a:cubicBezTo>
                    <a:pt x="26344" y="24929"/>
                    <a:pt x="26339" y="24927"/>
                    <a:pt x="26334" y="24927"/>
                  </a:cubicBezTo>
                  <a:close/>
                  <a:moveTo>
                    <a:pt x="3813" y="24995"/>
                  </a:moveTo>
                  <a:cubicBezTo>
                    <a:pt x="3808" y="24995"/>
                    <a:pt x="3803" y="24997"/>
                    <a:pt x="3799" y="25000"/>
                  </a:cubicBezTo>
                  <a:cubicBezTo>
                    <a:pt x="3790" y="25006"/>
                    <a:pt x="3790" y="25020"/>
                    <a:pt x="3796" y="25028"/>
                  </a:cubicBezTo>
                  <a:lnTo>
                    <a:pt x="3851" y="25090"/>
                  </a:lnTo>
                  <a:cubicBezTo>
                    <a:pt x="3856" y="25094"/>
                    <a:pt x="3860" y="25097"/>
                    <a:pt x="3867" y="25097"/>
                  </a:cubicBezTo>
                  <a:cubicBezTo>
                    <a:pt x="3884" y="25097"/>
                    <a:pt x="3893" y="25075"/>
                    <a:pt x="3882" y="25064"/>
                  </a:cubicBezTo>
                  <a:lnTo>
                    <a:pt x="3827" y="25002"/>
                  </a:lnTo>
                  <a:cubicBezTo>
                    <a:pt x="3824" y="24997"/>
                    <a:pt x="3818" y="24995"/>
                    <a:pt x="3813" y="24995"/>
                  </a:cubicBezTo>
                  <a:close/>
                  <a:moveTo>
                    <a:pt x="26226" y="25048"/>
                  </a:moveTo>
                  <a:cubicBezTo>
                    <a:pt x="26220" y="25048"/>
                    <a:pt x="26214" y="25051"/>
                    <a:pt x="26209" y="25057"/>
                  </a:cubicBezTo>
                  <a:lnTo>
                    <a:pt x="26154" y="25116"/>
                  </a:lnTo>
                  <a:cubicBezTo>
                    <a:pt x="26143" y="25130"/>
                    <a:pt x="26152" y="25152"/>
                    <a:pt x="26170" y="25152"/>
                  </a:cubicBezTo>
                  <a:lnTo>
                    <a:pt x="26172" y="25154"/>
                  </a:lnTo>
                  <a:cubicBezTo>
                    <a:pt x="26176" y="25152"/>
                    <a:pt x="26183" y="25149"/>
                    <a:pt x="26185" y="25145"/>
                  </a:cubicBezTo>
                  <a:cubicBezTo>
                    <a:pt x="26205" y="25125"/>
                    <a:pt x="26222" y="25105"/>
                    <a:pt x="26240" y="25083"/>
                  </a:cubicBezTo>
                  <a:cubicBezTo>
                    <a:pt x="26256" y="25069"/>
                    <a:pt x="26242" y="25048"/>
                    <a:pt x="26226" y="25048"/>
                  </a:cubicBezTo>
                  <a:close/>
                  <a:moveTo>
                    <a:pt x="3923" y="25117"/>
                  </a:moveTo>
                  <a:cubicBezTo>
                    <a:pt x="3908" y="25117"/>
                    <a:pt x="3895" y="25135"/>
                    <a:pt x="3906" y="25152"/>
                  </a:cubicBezTo>
                  <a:lnTo>
                    <a:pt x="3961" y="25211"/>
                  </a:lnTo>
                  <a:cubicBezTo>
                    <a:pt x="3966" y="25215"/>
                    <a:pt x="3970" y="25217"/>
                    <a:pt x="3977" y="25217"/>
                  </a:cubicBezTo>
                  <a:lnTo>
                    <a:pt x="3977" y="25220"/>
                  </a:lnTo>
                  <a:cubicBezTo>
                    <a:pt x="3983" y="25220"/>
                    <a:pt x="3988" y="25217"/>
                    <a:pt x="3992" y="25213"/>
                  </a:cubicBezTo>
                  <a:cubicBezTo>
                    <a:pt x="4001" y="25204"/>
                    <a:pt x="4001" y="25191"/>
                    <a:pt x="3992" y="25185"/>
                  </a:cubicBezTo>
                  <a:lnTo>
                    <a:pt x="3937" y="25123"/>
                  </a:lnTo>
                  <a:cubicBezTo>
                    <a:pt x="3933" y="25119"/>
                    <a:pt x="3928" y="25117"/>
                    <a:pt x="3923" y="25117"/>
                  </a:cubicBezTo>
                  <a:close/>
                  <a:moveTo>
                    <a:pt x="26113" y="25174"/>
                  </a:moveTo>
                  <a:cubicBezTo>
                    <a:pt x="26109" y="25174"/>
                    <a:pt x="26105" y="25176"/>
                    <a:pt x="26102" y="25180"/>
                  </a:cubicBezTo>
                  <a:lnTo>
                    <a:pt x="26047" y="25239"/>
                  </a:lnTo>
                  <a:cubicBezTo>
                    <a:pt x="26038" y="25248"/>
                    <a:pt x="26038" y="25259"/>
                    <a:pt x="26047" y="25268"/>
                  </a:cubicBezTo>
                  <a:cubicBezTo>
                    <a:pt x="26049" y="25270"/>
                    <a:pt x="26055" y="25272"/>
                    <a:pt x="26060" y="25272"/>
                  </a:cubicBezTo>
                  <a:lnTo>
                    <a:pt x="26060" y="25275"/>
                  </a:lnTo>
                  <a:cubicBezTo>
                    <a:pt x="26066" y="25275"/>
                    <a:pt x="26073" y="25272"/>
                    <a:pt x="26075" y="25268"/>
                  </a:cubicBezTo>
                  <a:lnTo>
                    <a:pt x="26130" y="25206"/>
                  </a:lnTo>
                  <a:cubicBezTo>
                    <a:pt x="26145" y="25195"/>
                    <a:pt x="26128" y="25174"/>
                    <a:pt x="26113" y="25174"/>
                  </a:cubicBezTo>
                  <a:close/>
                  <a:moveTo>
                    <a:pt x="4033" y="25237"/>
                  </a:moveTo>
                  <a:cubicBezTo>
                    <a:pt x="4018" y="25237"/>
                    <a:pt x="4003" y="25257"/>
                    <a:pt x="4018" y="25272"/>
                  </a:cubicBezTo>
                  <a:cubicBezTo>
                    <a:pt x="4036" y="25292"/>
                    <a:pt x="4054" y="25312"/>
                    <a:pt x="4073" y="25332"/>
                  </a:cubicBezTo>
                  <a:cubicBezTo>
                    <a:pt x="4078" y="25336"/>
                    <a:pt x="4082" y="25338"/>
                    <a:pt x="4089" y="25338"/>
                  </a:cubicBezTo>
                  <a:lnTo>
                    <a:pt x="4089" y="25341"/>
                  </a:lnTo>
                  <a:cubicBezTo>
                    <a:pt x="4095" y="25341"/>
                    <a:pt x="4100" y="25338"/>
                    <a:pt x="4102" y="25334"/>
                  </a:cubicBezTo>
                  <a:cubicBezTo>
                    <a:pt x="4111" y="25325"/>
                    <a:pt x="4111" y="25312"/>
                    <a:pt x="4102" y="25303"/>
                  </a:cubicBezTo>
                  <a:lnTo>
                    <a:pt x="4047" y="25244"/>
                  </a:lnTo>
                  <a:cubicBezTo>
                    <a:pt x="4043" y="25239"/>
                    <a:pt x="4038" y="25237"/>
                    <a:pt x="4033" y="25237"/>
                  </a:cubicBezTo>
                  <a:close/>
                  <a:moveTo>
                    <a:pt x="26003" y="25294"/>
                  </a:moveTo>
                  <a:cubicBezTo>
                    <a:pt x="25998" y="25294"/>
                    <a:pt x="25993" y="25295"/>
                    <a:pt x="25989" y="25299"/>
                  </a:cubicBezTo>
                  <a:lnTo>
                    <a:pt x="25935" y="25358"/>
                  </a:lnTo>
                  <a:cubicBezTo>
                    <a:pt x="25926" y="25367"/>
                    <a:pt x="25926" y="25380"/>
                    <a:pt x="25935" y="25387"/>
                  </a:cubicBezTo>
                  <a:cubicBezTo>
                    <a:pt x="25937" y="25391"/>
                    <a:pt x="25943" y="25393"/>
                    <a:pt x="25948" y="25393"/>
                  </a:cubicBezTo>
                  <a:cubicBezTo>
                    <a:pt x="25954" y="25393"/>
                    <a:pt x="25959" y="25391"/>
                    <a:pt x="25961" y="25387"/>
                  </a:cubicBezTo>
                  <a:cubicBezTo>
                    <a:pt x="25978" y="25367"/>
                    <a:pt x="25998" y="25347"/>
                    <a:pt x="26016" y="25327"/>
                  </a:cubicBezTo>
                  <a:cubicBezTo>
                    <a:pt x="26025" y="25321"/>
                    <a:pt x="26025" y="25308"/>
                    <a:pt x="26016" y="25299"/>
                  </a:cubicBezTo>
                  <a:cubicBezTo>
                    <a:pt x="26013" y="25295"/>
                    <a:pt x="26008" y="25294"/>
                    <a:pt x="26003" y="25294"/>
                  </a:cubicBezTo>
                  <a:close/>
                  <a:moveTo>
                    <a:pt x="4144" y="25360"/>
                  </a:moveTo>
                  <a:cubicBezTo>
                    <a:pt x="4139" y="25360"/>
                    <a:pt x="4134" y="25361"/>
                    <a:pt x="4130" y="25365"/>
                  </a:cubicBezTo>
                  <a:cubicBezTo>
                    <a:pt x="4122" y="25374"/>
                    <a:pt x="4122" y="25385"/>
                    <a:pt x="4130" y="25393"/>
                  </a:cubicBezTo>
                  <a:lnTo>
                    <a:pt x="4185" y="25453"/>
                  </a:lnTo>
                  <a:cubicBezTo>
                    <a:pt x="4190" y="25455"/>
                    <a:pt x="4194" y="25457"/>
                    <a:pt x="4201" y="25459"/>
                  </a:cubicBezTo>
                  <a:cubicBezTo>
                    <a:pt x="4205" y="25459"/>
                    <a:pt x="4212" y="25457"/>
                    <a:pt x="4214" y="25453"/>
                  </a:cubicBezTo>
                  <a:cubicBezTo>
                    <a:pt x="4223" y="25446"/>
                    <a:pt x="4223" y="25433"/>
                    <a:pt x="4214" y="25424"/>
                  </a:cubicBezTo>
                  <a:lnTo>
                    <a:pt x="4159" y="25365"/>
                  </a:lnTo>
                  <a:cubicBezTo>
                    <a:pt x="4155" y="25361"/>
                    <a:pt x="4149" y="25360"/>
                    <a:pt x="4144" y="25360"/>
                  </a:cubicBezTo>
                  <a:close/>
                  <a:moveTo>
                    <a:pt x="25892" y="25413"/>
                  </a:moveTo>
                  <a:cubicBezTo>
                    <a:pt x="25887" y="25413"/>
                    <a:pt x="25882" y="25414"/>
                    <a:pt x="25877" y="25417"/>
                  </a:cubicBezTo>
                  <a:lnTo>
                    <a:pt x="25822" y="25477"/>
                  </a:lnTo>
                  <a:cubicBezTo>
                    <a:pt x="25809" y="25490"/>
                    <a:pt x="25818" y="25512"/>
                    <a:pt x="25836" y="25512"/>
                  </a:cubicBezTo>
                  <a:cubicBezTo>
                    <a:pt x="25840" y="25512"/>
                    <a:pt x="25844" y="25510"/>
                    <a:pt x="25849" y="25505"/>
                  </a:cubicBezTo>
                  <a:lnTo>
                    <a:pt x="25906" y="25446"/>
                  </a:lnTo>
                  <a:cubicBezTo>
                    <a:pt x="25915" y="25439"/>
                    <a:pt x="25915" y="25426"/>
                    <a:pt x="25906" y="25417"/>
                  </a:cubicBezTo>
                  <a:cubicBezTo>
                    <a:pt x="25902" y="25414"/>
                    <a:pt x="25897" y="25413"/>
                    <a:pt x="25892" y="25413"/>
                  </a:cubicBezTo>
                  <a:close/>
                  <a:moveTo>
                    <a:pt x="4263" y="25477"/>
                  </a:moveTo>
                  <a:cubicBezTo>
                    <a:pt x="4249" y="25477"/>
                    <a:pt x="4229" y="25500"/>
                    <a:pt x="4245" y="25512"/>
                  </a:cubicBezTo>
                  <a:lnTo>
                    <a:pt x="4302" y="25569"/>
                  </a:lnTo>
                  <a:cubicBezTo>
                    <a:pt x="4306" y="25574"/>
                    <a:pt x="4311" y="25576"/>
                    <a:pt x="4317" y="25576"/>
                  </a:cubicBezTo>
                  <a:lnTo>
                    <a:pt x="4317" y="25578"/>
                  </a:lnTo>
                  <a:cubicBezTo>
                    <a:pt x="4335" y="25578"/>
                    <a:pt x="4344" y="25556"/>
                    <a:pt x="4330" y="25543"/>
                  </a:cubicBezTo>
                  <a:lnTo>
                    <a:pt x="4273" y="25483"/>
                  </a:lnTo>
                  <a:cubicBezTo>
                    <a:pt x="4271" y="25479"/>
                    <a:pt x="4267" y="25477"/>
                    <a:pt x="4263" y="25477"/>
                  </a:cubicBezTo>
                  <a:close/>
                  <a:moveTo>
                    <a:pt x="25778" y="25530"/>
                  </a:moveTo>
                  <a:cubicBezTo>
                    <a:pt x="25773" y="25530"/>
                    <a:pt x="25768" y="25532"/>
                    <a:pt x="25763" y="25536"/>
                  </a:cubicBezTo>
                  <a:lnTo>
                    <a:pt x="25706" y="25593"/>
                  </a:lnTo>
                  <a:cubicBezTo>
                    <a:pt x="25695" y="25606"/>
                    <a:pt x="25704" y="25628"/>
                    <a:pt x="25721" y="25628"/>
                  </a:cubicBezTo>
                  <a:cubicBezTo>
                    <a:pt x="25726" y="25628"/>
                    <a:pt x="25732" y="25626"/>
                    <a:pt x="25737" y="25624"/>
                  </a:cubicBezTo>
                  <a:lnTo>
                    <a:pt x="25794" y="25565"/>
                  </a:lnTo>
                  <a:cubicBezTo>
                    <a:pt x="25800" y="25556"/>
                    <a:pt x="25800" y="25543"/>
                    <a:pt x="25794" y="25536"/>
                  </a:cubicBezTo>
                  <a:cubicBezTo>
                    <a:pt x="25789" y="25532"/>
                    <a:pt x="25784" y="25530"/>
                    <a:pt x="25778" y="25530"/>
                  </a:cubicBezTo>
                  <a:close/>
                  <a:moveTo>
                    <a:pt x="4371" y="25591"/>
                  </a:moveTo>
                  <a:cubicBezTo>
                    <a:pt x="4355" y="25591"/>
                    <a:pt x="4341" y="25614"/>
                    <a:pt x="4359" y="25628"/>
                  </a:cubicBezTo>
                  <a:lnTo>
                    <a:pt x="4416" y="25686"/>
                  </a:lnTo>
                  <a:cubicBezTo>
                    <a:pt x="4421" y="25690"/>
                    <a:pt x="4425" y="25692"/>
                    <a:pt x="4432" y="25692"/>
                  </a:cubicBezTo>
                  <a:cubicBezTo>
                    <a:pt x="4449" y="25692"/>
                    <a:pt x="4458" y="25670"/>
                    <a:pt x="4445" y="25657"/>
                  </a:cubicBezTo>
                  <a:cubicBezTo>
                    <a:pt x="4425" y="25637"/>
                    <a:pt x="4407" y="25620"/>
                    <a:pt x="4388" y="25600"/>
                  </a:cubicBezTo>
                  <a:cubicBezTo>
                    <a:pt x="4383" y="25594"/>
                    <a:pt x="4377" y="25591"/>
                    <a:pt x="4371" y="25591"/>
                  </a:cubicBezTo>
                  <a:close/>
                  <a:moveTo>
                    <a:pt x="25659" y="25649"/>
                  </a:moveTo>
                  <a:cubicBezTo>
                    <a:pt x="25656" y="25649"/>
                    <a:pt x="25652" y="25650"/>
                    <a:pt x="25649" y="25653"/>
                  </a:cubicBezTo>
                  <a:lnTo>
                    <a:pt x="25589" y="25710"/>
                  </a:lnTo>
                  <a:cubicBezTo>
                    <a:pt x="25578" y="25723"/>
                    <a:pt x="25587" y="25745"/>
                    <a:pt x="25605" y="25745"/>
                  </a:cubicBezTo>
                  <a:cubicBezTo>
                    <a:pt x="25609" y="25743"/>
                    <a:pt x="25614" y="25741"/>
                    <a:pt x="25618" y="25738"/>
                  </a:cubicBezTo>
                  <a:lnTo>
                    <a:pt x="25675" y="25679"/>
                  </a:lnTo>
                  <a:cubicBezTo>
                    <a:pt x="25684" y="25665"/>
                    <a:pt x="25673" y="25649"/>
                    <a:pt x="25659" y="25649"/>
                  </a:cubicBezTo>
                  <a:close/>
                  <a:moveTo>
                    <a:pt x="4491" y="25710"/>
                  </a:moveTo>
                  <a:cubicBezTo>
                    <a:pt x="4475" y="25710"/>
                    <a:pt x="4462" y="25729"/>
                    <a:pt x="4475" y="25745"/>
                  </a:cubicBezTo>
                  <a:lnTo>
                    <a:pt x="4533" y="25802"/>
                  </a:lnTo>
                  <a:cubicBezTo>
                    <a:pt x="4537" y="25806"/>
                    <a:pt x="4541" y="25809"/>
                    <a:pt x="4548" y="25809"/>
                  </a:cubicBezTo>
                  <a:cubicBezTo>
                    <a:pt x="4552" y="25806"/>
                    <a:pt x="4557" y="25804"/>
                    <a:pt x="4561" y="25802"/>
                  </a:cubicBezTo>
                  <a:cubicBezTo>
                    <a:pt x="4570" y="25793"/>
                    <a:pt x="4570" y="25780"/>
                    <a:pt x="4561" y="25774"/>
                  </a:cubicBezTo>
                  <a:lnTo>
                    <a:pt x="4504" y="25714"/>
                  </a:lnTo>
                  <a:cubicBezTo>
                    <a:pt x="4500" y="25711"/>
                    <a:pt x="4495" y="25710"/>
                    <a:pt x="4491" y="25710"/>
                  </a:cubicBezTo>
                  <a:close/>
                  <a:moveTo>
                    <a:pt x="25542" y="25764"/>
                  </a:moveTo>
                  <a:cubicBezTo>
                    <a:pt x="25539" y="25764"/>
                    <a:pt x="25536" y="25765"/>
                    <a:pt x="25532" y="25767"/>
                  </a:cubicBezTo>
                  <a:lnTo>
                    <a:pt x="25473" y="25824"/>
                  </a:lnTo>
                  <a:cubicBezTo>
                    <a:pt x="25464" y="25831"/>
                    <a:pt x="25464" y="25844"/>
                    <a:pt x="25473" y="25853"/>
                  </a:cubicBezTo>
                  <a:cubicBezTo>
                    <a:pt x="25477" y="25857"/>
                    <a:pt x="25482" y="25859"/>
                    <a:pt x="25488" y="25859"/>
                  </a:cubicBezTo>
                  <a:cubicBezTo>
                    <a:pt x="25493" y="25859"/>
                    <a:pt x="25497" y="25857"/>
                    <a:pt x="25499" y="25853"/>
                  </a:cubicBezTo>
                  <a:lnTo>
                    <a:pt x="25559" y="25795"/>
                  </a:lnTo>
                  <a:cubicBezTo>
                    <a:pt x="25569" y="25781"/>
                    <a:pt x="25557" y="25764"/>
                    <a:pt x="25542" y="25764"/>
                  </a:cubicBezTo>
                  <a:close/>
                  <a:moveTo>
                    <a:pt x="4608" y="25823"/>
                  </a:moveTo>
                  <a:cubicBezTo>
                    <a:pt x="4593" y="25823"/>
                    <a:pt x="4574" y="25848"/>
                    <a:pt x="4590" y="25857"/>
                  </a:cubicBezTo>
                  <a:lnTo>
                    <a:pt x="4649" y="25914"/>
                  </a:lnTo>
                  <a:cubicBezTo>
                    <a:pt x="4653" y="25919"/>
                    <a:pt x="4658" y="25921"/>
                    <a:pt x="4664" y="25921"/>
                  </a:cubicBezTo>
                  <a:cubicBezTo>
                    <a:pt x="4669" y="25921"/>
                    <a:pt x="4673" y="25919"/>
                    <a:pt x="4678" y="25914"/>
                  </a:cubicBezTo>
                  <a:cubicBezTo>
                    <a:pt x="4684" y="25905"/>
                    <a:pt x="4684" y="25894"/>
                    <a:pt x="4678" y="25886"/>
                  </a:cubicBezTo>
                  <a:lnTo>
                    <a:pt x="4618" y="25828"/>
                  </a:lnTo>
                  <a:cubicBezTo>
                    <a:pt x="4616" y="25824"/>
                    <a:pt x="4612" y="25823"/>
                    <a:pt x="4608" y="25823"/>
                  </a:cubicBezTo>
                  <a:close/>
                  <a:moveTo>
                    <a:pt x="25428" y="25875"/>
                  </a:moveTo>
                  <a:cubicBezTo>
                    <a:pt x="25423" y="25875"/>
                    <a:pt x="25418" y="25877"/>
                    <a:pt x="25414" y="25881"/>
                  </a:cubicBezTo>
                  <a:lnTo>
                    <a:pt x="25354" y="25936"/>
                  </a:lnTo>
                  <a:cubicBezTo>
                    <a:pt x="25341" y="25949"/>
                    <a:pt x="25350" y="25971"/>
                    <a:pt x="25368" y="25971"/>
                  </a:cubicBezTo>
                  <a:lnTo>
                    <a:pt x="25370" y="25974"/>
                  </a:lnTo>
                  <a:cubicBezTo>
                    <a:pt x="25374" y="25971"/>
                    <a:pt x="25378" y="25969"/>
                    <a:pt x="25383" y="25965"/>
                  </a:cubicBezTo>
                  <a:lnTo>
                    <a:pt x="25442" y="25910"/>
                  </a:lnTo>
                  <a:cubicBezTo>
                    <a:pt x="25449" y="25901"/>
                    <a:pt x="25449" y="25888"/>
                    <a:pt x="25442" y="25881"/>
                  </a:cubicBezTo>
                  <a:cubicBezTo>
                    <a:pt x="25438" y="25877"/>
                    <a:pt x="25433" y="25875"/>
                    <a:pt x="25428" y="25875"/>
                  </a:cubicBezTo>
                  <a:close/>
                  <a:moveTo>
                    <a:pt x="4722" y="25935"/>
                  </a:moveTo>
                  <a:cubicBezTo>
                    <a:pt x="4705" y="25935"/>
                    <a:pt x="4690" y="25958"/>
                    <a:pt x="4708" y="25974"/>
                  </a:cubicBezTo>
                  <a:lnTo>
                    <a:pt x="4770" y="26028"/>
                  </a:lnTo>
                  <a:cubicBezTo>
                    <a:pt x="4772" y="26031"/>
                    <a:pt x="4777" y="26033"/>
                    <a:pt x="4783" y="26033"/>
                  </a:cubicBezTo>
                  <a:cubicBezTo>
                    <a:pt x="4801" y="26033"/>
                    <a:pt x="4810" y="26011"/>
                    <a:pt x="4796" y="25998"/>
                  </a:cubicBezTo>
                  <a:lnTo>
                    <a:pt x="4737" y="25943"/>
                  </a:lnTo>
                  <a:cubicBezTo>
                    <a:pt x="4732" y="25938"/>
                    <a:pt x="4727" y="25935"/>
                    <a:pt x="4722" y="25935"/>
                  </a:cubicBezTo>
                  <a:close/>
                  <a:moveTo>
                    <a:pt x="25308" y="25989"/>
                  </a:moveTo>
                  <a:cubicBezTo>
                    <a:pt x="25303" y="25989"/>
                    <a:pt x="25298" y="25991"/>
                    <a:pt x="25295" y="25995"/>
                  </a:cubicBezTo>
                  <a:lnTo>
                    <a:pt x="25236" y="26050"/>
                  </a:lnTo>
                  <a:cubicBezTo>
                    <a:pt x="25227" y="26057"/>
                    <a:pt x="25227" y="26070"/>
                    <a:pt x="25236" y="26077"/>
                  </a:cubicBezTo>
                  <a:cubicBezTo>
                    <a:pt x="25238" y="26081"/>
                    <a:pt x="25244" y="26083"/>
                    <a:pt x="25249" y="26083"/>
                  </a:cubicBezTo>
                  <a:lnTo>
                    <a:pt x="25251" y="26083"/>
                  </a:lnTo>
                  <a:cubicBezTo>
                    <a:pt x="25255" y="26083"/>
                    <a:pt x="25258" y="26081"/>
                    <a:pt x="25262" y="26079"/>
                  </a:cubicBezTo>
                  <a:lnTo>
                    <a:pt x="25321" y="26024"/>
                  </a:lnTo>
                  <a:cubicBezTo>
                    <a:pt x="25330" y="26015"/>
                    <a:pt x="25330" y="26002"/>
                    <a:pt x="25321" y="25995"/>
                  </a:cubicBezTo>
                  <a:cubicBezTo>
                    <a:pt x="25318" y="25991"/>
                    <a:pt x="25313" y="25989"/>
                    <a:pt x="25308" y="25989"/>
                  </a:cubicBezTo>
                  <a:close/>
                  <a:moveTo>
                    <a:pt x="4844" y="26050"/>
                  </a:moveTo>
                  <a:cubicBezTo>
                    <a:pt x="4830" y="26050"/>
                    <a:pt x="4817" y="26070"/>
                    <a:pt x="4829" y="26083"/>
                  </a:cubicBezTo>
                  <a:lnTo>
                    <a:pt x="4889" y="26138"/>
                  </a:lnTo>
                  <a:cubicBezTo>
                    <a:pt x="4893" y="26143"/>
                    <a:pt x="4897" y="26145"/>
                    <a:pt x="4904" y="26145"/>
                  </a:cubicBezTo>
                  <a:cubicBezTo>
                    <a:pt x="4908" y="26145"/>
                    <a:pt x="4913" y="26141"/>
                    <a:pt x="4917" y="26138"/>
                  </a:cubicBezTo>
                  <a:cubicBezTo>
                    <a:pt x="4926" y="26130"/>
                    <a:pt x="4926" y="26116"/>
                    <a:pt x="4917" y="26110"/>
                  </a:cubicBezTo>
                  <a:cubicBezTo>
                    <a:pt x="4897" y="26092"/>
                    <a:pt x="4878" y="26072"/>
                    <a:pt x="4856" y="26055"/>
                  </a:cubicBezTo>
                  <a:cubicBezTo>
                    <a:pt x="4852" y="26052"/>
                    <a:pt x="4848" y="26050"/>
                    <a:pt x="4844" y="26050"/>
                  </a:cubicBezTo>
                  <a:close/>
                  <a:moveTo>
                    <a:pt x="25186" y="26098"/>
                  </a:moveTo>
                  <a:cubicBezTo>
                    <a:pt x="25182" y="26098"/>
                    <a:pt x="25179" y="26100"/>
                    <a:pt x="25176" y="26103"/>
                  </a:cubicBezTo>
                  <a:lnTo>
                    <a:pt x="25115" y="26158"/>
                  </a:lnTo>
                  <a:cubicBezTo>
                    <a:pt x="25102" y="26171"/>
                    <a:pt x="25110" y="26193"/>
                    <a:pt x="25128" y="26193"/>
                  </a:cubicBezTo>
                  <a:lnTo>
                    <a:pt x="25130" y="26193"/>
                  </a:lnTo>
                  <a:cubicBezTo>
                    <a:pt x="25135" y="26193"/>
                    <a:pt x="25139" y="26191"/>
                    <a:pt x="25143" y="26189"/>
                  </a:cubicBezTo>
                  <a:lnTo>
                    <a:pt x="25203" y="26134"/>
                  </a:lnTo>
                  <a:cubicBezTo>
                    <a:pt x="25219" y="26123"/>
                    <a:pt x="25200" y="26098"/>
                    <a:pt x="25186" y="26098"/>
                  </a:cubicBezTo>
                  <a:close/>
                  <a:moveTo>
                    <a:pt x="4965" y="26160"/>
                  </a:moveTo>
                  <a:cubicBezTo>
                    <a:pt x="4948" y="26160"/>
                    <a:pt x="4936" y="26179"/>
                    <a:pt x="4950" y="26193"/>
                  </a:cubicBezTo>
                  <a:lnTo>
                    <a:pt x="5012" y="26248"/>
                  </a:lnTo>
                  <a:cubicBezTo>
                    <a:pt x="5016" y="26253"/>
                    <a:pt x="5021" y="26255"/>
                    <a:pt x="5025" y="26255"/>
                  </a:cubicBezTo>
                  <a:cubicBezTo>
                    <a:pt x="5045" y="26255"/>
                    <a:pt x="5053" y="26231"/>
                    <a:pt x="5038" y="26220"/>
                  </a:cubicBezTo>
                  <a:cubicBezTo>
                    <a:pt x="5018" y="26200"/>
                    <a:pt x="4999" y="26182"/>
                    <a:pt x="4979" y="26165"/>
                  </a:cubicBezTo>
                  <a:cubicBezTo>
                    <a:pt x="4974" y="26161"/>
                    <a:pt x="4969" y="26160"/>
                    <a:pt x="4965" y="26160"/>
                  </a:cubicBezTo>
                  <a:close/>
                  <a:moveTo>
                    <a:pt x="25070" y="26206"/>
                  </a:moveTo>
                  <a:cubicBezTo>
                    <a:pt x="25065" y="26206"/>
                    <a:pt x="25060" y="26208"/>
                    <a:pt x="25055" y="26213"/>
                  </a:cubicBezTo>
                  <a:lnTo>
                    <a:pt x="24994" y="26268"/>
                  </a:lnTo>
                  <a:cubicBezTo>
                    <a:pt x="24985" y="26277"/>
                    <a:pt x="24985" y="26288"/>
                    <a:pt x="24992" y="26297"/>
                  </a:cubicBezTo>
                  <a:cubicBezTo>
                    <a:pt x="24996" y="26301"/>
                    <a:pt x="25003" y="26303"/>
                    <a:pt x="25007" y="26303"/>
                  </a:cubicBezTo>
                  <a:cubicBezTo>
                    <a:pt x="25011" y="26303"/>
                    <a:pt x="25018" y="26301"/>
                    <a:pt x="25020" y="26299"/>
                  </a:cubicBezTo>
                  <a:lnTo>
                    <a:pt x="25082" y="26244"/>
                  </a:lnTo>
                  <a:cubicBezTo>
                    <a:pt x="25101" y="26230"/>
                    <a:pt x="25086" y="26206"/>
                    <a:pt x="25070" y="26206"/>
                  </a:cubicBezTo>
                  <a:close/>
                  <a:moveTo>
                    <a:pt x="5088" y="26267"/>
                  </a:moveTo>
                  <a:cubicBezTo>
                    <a:pt x="5071" y="26267"/>
                    <a:pt x="5058" y="26289"/>
                    <a:pt x="5073" y="26303"/>
                  </a:cubicBezTo>
                  <a:lnTo>
                    <a:pt x="5135" y="26358"/>
                  </a:lnTo>
                  <a:cubicBezTo>
                    <a:pt x="5138" y="26361"/>
                    <a:pt x="5141" y="26363"/>
                    <a:pt x="5144" y="26363"/>
                  </a:cubicBezTo>
                  <a:cubicBezTo>
                    <a:pt x="5146" y="26363"/>
                    <a:pt x="5147" y="26363"/>
                    <a:pt x="5148" y="26363"/>
                  </a:cubicBezTo>
                  <a:cubicBezTo>
                    <a:pt x="5155" y="26363"/>
                    <a:pt x="5161" y="26360"/>
                    <a:pt x="5163" y="26356"/>
                  </a:cubicBezTo>
                  <a:cubicBezTo>
                    <a:pt x="5172" y="26347"/>
                    <a:pt x="5170" y="26334"/>
                    <a:pt x="5163" y="26327"/>
                  </a:cubicBezTo>
                  <a:lnTo>
                    <a:pt x="5102" y="26272"/>
                  </a:lnTo>
                  <a:cubicBezTo>
                    <a:pt x="5097" y="26269"/>
                    <a:pt x="5092" y="26267"/>
                    <a:pt x="5088" y="26267"/>
                  </a:cubicBezTo>
                  <a:close/>
                  <a:moveTo>
                    <a:pt x="24946" y="26316"/>
                  </a:moveTo>
                  <a:cubicBezTo>
                    <a:pt x="24941" y="26316"/>
                    <a:pt x="24936" y="26318"/>
                    <a:pt x="24932" y="26321"/>
                  </a:cubicBezTo>
                  <a:lnTo>
                    <a:pt x="24871" y="26376"/>
                  </a:lnTo>
                  <a:cubicBezTo>
                    <a:pt x="24858" y="26389"/>
                    <a:pt x="24866" y="26411"/>
                    <a:pt x="24884" y="26413"/>
                  </a:cubicBezTo>
                  <a:cubicBezTo>
                    <a:pt x="24891" y="26411"/>
                    <a:pt x="24895" y="26409"/>
                    <a:pt x="24897" y="26406"/>
                  </a:cubicBezTo>
                  <a:lnTo>
                    <a:pt x="24961" y="26352"/>
                  </a:lnTo>
                  <a:cubicBezTo>
                    <a:pt x="24968" y="26343"/>
                    <a:pt x="24968" y="26332"/>
                    <a:pt x="24961" y="26323"/>
                  </a:cubicBezTo>
                  <a:cubicBezTo>
                    <a:pt x="24957" y="26318"/>
                    <a:pt x="24952" y="26316"/>
                    <a:pt x="24946" y="26316"/>
                  </a:cubicBezTo>
                  <a:close/>
                  <a:moveTo>
                    <a:pt x="5210" y="26374"/>
                  </a:moveTo>
                  <a:cubicBezTo>
                    <a:pt x="5193" y="26374"/>
                    <a:pt x="5181" y="26396"/>
                    <a:pt x="5196" y="26411"/>
                  </a:cubicBezTo>
                  <a:lnTo>
                    <a:pt x="5260" y="26466"/>
                  </a:lnTo>
                  <a:cubicBezTo>
                    <a:pt x="5262" y="26468"/>
                    <a:pt x="5267" y="26470"/>
                    <a:pt x="5273" y="26470"/>
                  </a:cubicBezTo>
                  <a:cubicBezTo>
                    <a:pt x="5278" y="26470"/>
                    <a:pt x="5284" y="26468"/>
                    <a:pt x="5289" y="26461"/>
                  </a:cubicBezTo>
                  <a:cubicBezTo>
                    <a:pt x="5295" y="26453"/>
                    <a:pt x="5295" y="26439"/>
                    <a:pt x="5286" y="26433"/>
                  </a:cubicBezTo>
                  <a:lnTo>
                    <a:pt x="5225" y="26380"/>
                  </a:lnTo>
                  <a:cubicBezTo>
                    <a:pt x="5220" y="26376"/>
                    <a:pt x="5215" y="26374"/>
                    <a:pt x="5210" y="26374"/>
                  </a:cubicBezTo>
                  <a:close/>
                  <a:moveTo>
                    <a:pt x="24821" y="26424"/>
                  </a:moveTo>
                  <a:cubicBezTo>
                    <a:pt x="24817" y="26424"/>
                    <a:pt x="24813" y="26426"/>
                    <a:pt x="24809" y="26428"/>
                  </a:cubicBezTo>
                  <a:lnTo>
                    <a:pt x="24748" y="26481"/>
                  </a:lnTo>
                  <a:cubicBezTo>
                    <a:pt x="24739" y="26490"/>
                    <a:pt x="24737" y="26503"/>
                    <a:pt x="24746" y="26512"/>
                  </a:cubicBezTo>
                  <a:cubicBezTo>
                    <a:pt x="24748" y="26516"/>
                    <a:pt x="24754" y="26519"/>
                    <a:pt x="24761" y="26519"/>
                  </a:cubicBezTo>
                  <a:cubicBezTo>
                    <a:pt x="24765" y="26516"/>
                    <a:pt x="24770" y="26516"/>
                    <a:pt x="24772" y="26512"/>
                  </a:cubicBezTo>
                  <a:lnTo>
                    <a:pt x="24836" y="26459"/>
                  </a:lnTo>
                  <a:cubicBezTo>
                    <a:pt x="24842" y="26453"/>
                    <a:pt x="24842" y="26439"/>
                    <a:pt x="24838" y="26431"/>
                  </a:cubicBezTo>
                  <a:cubicBezTo>
                    <a:pt x="24833" y="26427"/>
                    <a:pt x="24827" y="26424"/>
                    <a:pt x="24821" y="26424"/>
                  </a:cubicBezTo>
                  <a:close/>
                  <a:moveTo>
                    <a:pt x="5334" y="26483"/>
                  </a:moveTo>
                  <a:cubicBezTo>
                    <a:pt x="5328" y="26483"/>
                    <a:pt x="5323" y="26485"/>
                    <a:pt x="5319" y="26490"/>
                  </a:cubicBezTo>
                  <a:cubicBezTo>
                    <a:pt x="5311" y="26499"/>
                    <a:pt x="5313" y="26512"/>
                    <a:pt x="5322" y="26519"/>
                  </a:cubicBezTo>
                  <a:lnTo>
                    <a:pt x="5383" y="26571"/>
                  </a:lnTo>
                  <a:cubicBezTo>
                    <a:pt x="5388" y="26576"/>
                    <a:pt x="5392" y="26576"/>
                    <a:pt x="5396" y="26578"/>
                  </a:cubicBezTo>
                  <a:cubicBezTo>
                    <a:pt x="5416" y="26576"/>
                    <a:pt x="5425" y="26554"/>
                    <a:pt x="5410" y="26541"/>
                  </a:cubicBezTo>
                  <a:lnTo>
                    <a:pt x="5348" y="26488"/>
                  </a:lnTo>
                  <a:cubicBezTo>
                    <a:pt x="5344" y="26485"/>
                    <a:pt x="5339" y="26483"/>
                    <a:pt x="5334" y="26483"/>
                  </a:cubicBezTo>
                  <a:close/>
                  <a:moveTo>
                    <a:pt x="24698" y="26530"/>
                  </a:moveTo>
                  <a:cubicBezTo>
                    <a:pt x="24694" y="26530"/>
                    <a:pt x="24690" y="26531"/>
                    <a:pt x="24686" y="26534"/>
                  </a:cubicBezTo>
                  <a:lnTo>
                    <a:pt x="24622" y="26587"/>
                  </a:lnTo>
                  <a:cubicBezTo>
                    <a:pt x="24609" y="26598"/>
                    <a:pt x="24618" y="26622"/>
                    <a:pt x="24636" y="26622"/>
                  </a:cubicBezTo>
                  <a:cubicBezTo>
                    <a:pt x="24640" y="26622"/>
                    <a:pt x="24644" y="26620"/>
                    <a:pt x="24649" y="26617"/>
                  </a:cubicBezTo>
                  <a:lnTo>
                    <a:pt x="24710" y="26565"/>
                  </a:lnTo>
                  <a:cubicBezTo>
                    <a:pt x="24719" y="26556"/>
                    <a:pt x="24719" y="26545"/>
                    <a:pt x="24713" y="26536"/>
                  </a:cubicBezTo>
                  <a:cubicBezTo>
                    <a:pt x="24709" y="26532"/>
                    <a:pt x="24703" y="26530"/>
                    <a:pt x="24698" y="26530"/>
                  </a:cubicBezTo>
                  <a:close/>
                  <a:moveTo>
                    <a:pt x="5463" y="26588"/>
                  </a:moveTo>
                  <a:cubicBezTo>
                    <a:pt x="5447" y="26588"/>
                    <a:pt x="5434" y="26610"/>
                    <a:pt x="5447" y="26624"/>
                  </a:cubicBezTo>
                  <a:lnTo>
                    <a:pt x="5511" y="26677"/>
                  </a:lnTo>
                  <a:cubicBezTo>
                    <a:pt x="5515" y="26679"/>
                    <a:pt x="5519" y="26681"/>
                    <a:pt x="5524" y="26681"/>
                  </a:cubicBezTo>
                  <a:cubicBezTo>
                    <a:pt x="5544" y="26681"/>
                    <a:pt x="5552" y="26657"/>
                    <a:pt x="5537" y="26644"/>
                  </a:cubicBezTo>
                  <a:lnTo>
                    <a:pt x="5473" y="26591"/>
                  </a:lnTo>
                  <a:cubicBezTo>
                    <a:pt x="5470" y="26589"/>
                    <a:pt x="5466" y="26588"/>
                    <a:pt x="5463" y="26588"/>
                  </a:cubicBezTo>
                  <a:close/>
                  <a:moveTo>
                    <a:pt x="24575" y="26633"/>
                  </a:moveTo>
                  <a:cubicBezTo>
                    <a:pt x="24570" y="26633"/>
                    <a:pt x="24565" y="26635"/>
                    <a:pt x="24561" y="26639"/>
                  </a:cubicBezTo>
                  <a:lnTo>
                    <a:pt x="24497" y="26690"/>
                  </a:lnTo>
                  <a:cubicBezTo>
                    <a:pt x="24482" y="26701"/>
                    <a:pt x="24490" y="26726"/>
                    <a:pt x="24509" y="26727"/>
                  </a:cubicBezTo>
                  <a:lnTo>
                    <a:pt x="24509" y="26727"/>
                  </a:lnTo>
                  <a:cubicBezTo>
                    <a:pt x="24515" y="26727"/>
                    <a:pt x="24519" y="26725"/>
                    <a:pt x="24524" y="26723"/>
                  </a:cubicBezTo>
                  <a:lnTo>
                    <a:pt x="24587" y="26670"/>
                  </a:lnTo>
                  <a:cubicBezTo>
                    <a:pt x="24604" y="26656"/>
                    <a:pt x="24591" y="26633"/>
                    <a:pt x="24575" y="26633"/>
                  </a:cubicBezTo>
                  <a:close/>
                  <a:moveTo>
                    <a:pt x="24509" y="26727"/>
                  </a:moveTo>
                  <a:cubicBezTo>
                    <a:pt x="24509" y="26727"/>
                    <a:pt x="24509" y="26727"/>
                    <a:pt x="24508" y="26727"/>
                  </a:cubicBezTo>
                  <a:lnTo>
                    <a:pt x="24510" y="26727"/>
                  </a:lnTo>
                  <a:cubicBezTo>
                    <a:pt x="24510" y="26727"/>
                    <a:pt x="24510" y="26727"/>
                    <a:pt x="24509" y="26727"/>
                  </a:cubicBezTo>
                  <a:close/>
                  <a:moveTo>
                    <a:pt x="5587" y="26691"/>
                  </a:moveTo>
                  <a:cubicBezTo>
                    <a:pt x="5570" y="26691"/>
                    <a:pt x="5557" y="26713"/>
                    <a:pt x="5574" y="26727"/>
                  </a:cubicBezTo>
                  <a:lnTo>
                    <a:pt x="5638" y="26780"/>
                  </a:lnTo>
                  <a:cubicBezTo>
                    <a:pt x="5642" y="26782"/>
                    <a:pt x="5647" y="26784"/>
                    <a:pt x="5651" y="26784"/>
                  </a:cubicBezTo>
                  <a:cubicBezTo>
                    <a:pt x="5656" y="26784"/>
                    <a:pt x="5662" y="26782"/>
                    <a:pt x="5667" y="26776"/>
                  </a:cubicBezTo>
                  <a:cubicBezTo>
                    <a:pt x="5673" y="26767"/>
                    <a:pt x="5673" y="26756"/>
                    <a:pt x="5664" y="26747"/>
                  </a:cubicBezTo>
                  <a:lnTo>
                    <a:pt x="5601" y="26697"/>
                  </a:lnTo>
                  <a:cubicBezTo>
                    <a:pt x="5596" y="26693"/>
                    <a:pt x="5591" y="26691"/>
                    <a:pt x="5587" y="26691"/>
                  </a:cubicBezTo>
                  <a:close/>
                  <a:moveTo>
                    <a:pt x="24445" y="26738"/>
                  </a:moveTo>
                  <a:cubicBezTo>
                    <a:pt x="24441" y="26738"/>
                    <a:pt x="24437" y="26739"/>
                    <a:pt x="24433" y="26741"/>
                  </a:cubicBezTo>
                  <a:lnTo>
                    <a:pt x="24370" y="26793"/>
                  </a:lnTo>
                  <a:cubicBezTo>
                    <a:pt x="24355" y="26804"/>
                    <a:pt x="24363" y="26827"/>
                    <a:pt x="24382" y="26828"/>
                  </a:cubicBezTo>
                  <a:lnTo>
                    <a:pt x="24382" y="26828"/>
                  </a:lnTo>
                  <a:cubicBezTo>
                    <a:pt x="24386" y="26828"/>
                    <a:pt x="24390" y="26826"/>
                    <a:pt x="24394" y="26824"/>
                  </a:cubicBezTo>
                  <a:lnTo>
                    <a:pt x="24458" y="26773"/>
                  </a:lnTo>
                  <a:cubicBezTo>
                    <a:pt x="24466" y="26767"/>
                    <a:pt x="24466" y="26754"/>
                    <a:pt x="24460" y="26745"/>
                  </a:cubicBezTo>
                  <a:cubicBezTo>
                    <a:pt x="24456" y="26740"/>
                    <a:pt x="24451" y="26738"/>
                    <a:pt x="24445" y="26738"/>
                  </a:cubicBezTo>
                  <a:close/>
                  <a:moveTo>
                    <a:pt x="24382" y="26828"/>
                  </a:moveTo>
                  <a:cubicBezTo>
                    <a:pt x="24381" y="26828"/>
                    <a:pt x="24381" y="26828"/>
                    <a:pt x="24381" y="26828"/>
                  </a:cubicBezTo>
                  <a:lnTo>
                    <a:pt x="24383" y="26828"/>
                  </a:lnTo>
                  <a:cubicBezTo>
                    <a:pt x="24382" y="26828"/>
                    <a:pt x="24382" y="26828"/>
                    <a:pt x="24382" y="26828"/>
                  </a:cubicBezTo>
                  <a:close/>
                  <a:moveTo>
                    <a:pt x="5716" y="26793"/>
                  </a:moveTo>
                  <a:cubicBezTo>
                    <a:pt x="5699" y="26793"/>
                    <a:pt x="5686" y="26816"/>
                    <a:pt x="5702" y="26831"/>
                  </a:cubicBezTo>
                  <a:cubicBezTo>
                    <a:pt x="5724" y="26848"/>
                    <a:pt x="5746" y="26864"/>
                    <a:pt x="5768" y="26881"/>
                  </a:cubicBezTo>
                  <a:cubicBezTo>
                    <a:pt x="5770" y="26883"/>
                    <a:pt x="5774" y="26886"/>
                    <a:pt x="5779" y="26886"/>
                  </a:cubicBezTo>
                  <a:cubicBezTo>
                    <a:pt x="5785" y="26886"/>
                    <a:pt x="5792" y="26881"/>
                    <a:pt x="5796" y="26877"/>
                  </a:cubicBezTo>
                  <a:cubicBezTo>
                    <a:pt x="5801" y="26868"/>
                    <a:pt x="5801" y="26855"/>
                    <a:pt x="5792" y="26848"/>
                  </a:cubicBezTo>
                  <a:lnTo>
                    <a:pt x="5728" y="26798"/>
                  </a:lnTo>
                  <a:cubicBezTo>
                    <a:pt x="5724" y="26795"/>
                    <a:pt x="5720" y="26793"/>
                    <a:pt x="5716" y="26793"/>
                  </a:cubicBezTo>
                  <a:close/>
                  <a:moveTo>
                    <a:pt x="24319" y="26839"/>
                  </a:moveTo>
                  <a:cubicBezTo>
                    <a:pt x="24315" y="26839"/>
                    <a:pt x="24310" y="26841"/>
                    <a:pt x="24306" y="26844"/>
                  </a:cubicBezTo>
                  <a:cubicBezTo>
                    <a:pt x="24284" y="26859"/>
                    <a:pt x="24262" y="26877"/>
                    <a:pt x="24240" y="26892"/>
                  </a:cubicBezTo>
                  <a:cubicBezTo>
                    <a:pt x="24225" y="26905"/>
                    <a:pt x="24233" y="26930"/>
                    <a:pt x="24253" y="26930"/>
                  </a:cubicBezTo>
                  <a:cubicBezTo>
                    <a:pt x="24258" y="26930"/>
                    <a:pt x="24262" y="26927"/>
                    <a:pt x="24264" y="26925"/>
                  </a:cubicBezTo>
                  <a:lnTo>
                    <a:pt x="24328" y="26875"/>
                  </a:lnTo>
                  <a:cubicBezTo>
                    <a:pt x="24339" y="26868"/>
                    <a:pt x="24339" y="26855"/>
                    <a:pt x="24332" y="26846"/>
                  </a:cubicBezTo>
                  <a:cubicBezTo>
                    <a:pt x="24329" y="26841"/>
                    <a:pt x="24324" y="26839"/>
                    <a:pt x="24319" y="26839"/>
                  </a:cubicBezTo>
                  <a:close/>
                  <a:moveTo>
                    <a:pt x="5845" y="26895"/>
                  </a:moveTo>
                  <a:cubicBezTo>
                    <a:pt x="5839" y="26895"/>
                    <a:pt x="5832" y="26898"/>
                    <a:pt x="5827" y="26903"/>
                  </a:cubicBezTo>
                  <a:cubicBezTo>
                    <a:pt x="5823" y="26912"/>
                    <a:pt x="5823" y="26923"/>
                    <a:pt x="5832" y="26930"/>
                  </a:cubicBezTo>
                  <a:lnTo>
                    <a:pt x="5897" y="26980"/>
                  </a:lnTo>
                  <a:cubicBezTo>
                    <a:pt x="5900" y="26982"/>
                    <a:pt x="5904" y="26984"/>
                    <a:pt x="5908" y="26984"/>
                  </a:cubicBezTo>
                  <a:lnTo>
                    <a:pt x="5908" y="26987"/>
                  </a:lnTo>
                  <a:cubicBezTo>
                    <a:pt x="5928" y="26987"/>
                    <a:pt x="5935" y="26960"/>
                    <a:pt x="5919" y="26949"/>
                  </a:cubicBezTo>
                  <a:lnTo>
                    <a:pt x="5856" y="26899"/>
                  </a:lnTo>
                  <a:cubicBezTo>
                    <a:pt x="5852" y="26896"/>
                    <a:pt x="5848" y="26895"/>
                    <a:pt x="5845" y="26895"/>
                  </a:cubicBezTo>
                  <a:close/>
                  <a:moveTo>
                    <a:pt x="24187" y="26939"/>
                  </a:moveTo>
                  <a:cubicBezTo>
                    <a:pt x="24183" y="26939"/>
                    <a:pt x="24180" y="26940"/>
                    <a:pt x="24176" y="26943"/>
                  </a:cubicBezTo>
                  <a:lnTo>
                    <a:pt x="24110" y="26993"/>
                  </a:lnTo>
                  <a:cubicBezTo>
                    <a:pt x="24102" y="27000"/>
                    <a:pt x="24102" y="27011"/>
                    <a:pt x="24106" y="27020"/>
                  </a:cubicBezTo>
                  <a:cubicBezTo>
                    <a:pt x="24110" y="27026"/>
                    <a:pt x="24117" y="27028"/>
                    <a:pt x="24124" y="27028"/>
                  </a:cubicBezTo>
                  <a:lnTo>
                    <a:pt x="24124" y="27031"/>
                  </a:lnTo>
                  <a:cubicBezTo>
                    <a:pt x="24128" y="27031"/>
                    <a:pt x="24132" y="27028"/>
                    <a:pt x="24135" y="27026"/>
                  </a:cubicBezTo>
                  <a:lnTo>
                    <a:pt x="24200" y="26976"/>
                  </a:lnTo>
                  <a:cubicBezTo>
                    <a:pt x="24215" y="26961"/>
                    <a:pt x="24203" y="26939"/>
                    <a:pt x="24187" y="26939"/>
                  </a:cubicBezTo>
                  <a:close/>
                  <a:moveTo>
                    <a:pt x="5974" y="26994"/>
                  </a:moveTo>
                  <a:cubicBezTo>
                    <a:pt x="5967" y="26994"/>
                    <a:pt x="5961" y="26997"/>
                    <a:pt x="5957" y="27002"/>
                  </a:cubicBezTo>
                  <a:cubicBezTo>
                    <a:pt x="5950" y="27011"/>
                    <a:pt x="5952" y="27022"/>
                    <a:pt x="5961" y="27031"/>
                  </a:cubicBezTo>
                  <a:lnTo>
                    <a:pt x="6027" y="27079"/>
                  </a:lnTo>
                  <a:cubicBezTo>
                    <a:pt x="6029" y="27081"/>
                    <a:pt x="6034" y="27083"/>
                    <a:pt x="6038" y="27083"/>
                  </a:cubicBezTo>
                  <a:cubicBezTo>
                    <a:pt x="6058" y="27083"/>
                    <a:pt x="6067" y="27057"/>
                    <a:pt x="6049" y="27046"/>
                  </a:cubicBezTo>
                  <a:lnTo>
                    <a:pt x="5985" y="26998"/>
                  </a:lnTo>
                  <a:cubicBezTo>
                    <a:pt x="5982" y="26995"/>
                    <a:pt x="5978" y="26994"/>
                    <a:pt x="5974" y="26994"/>
                  </a:cubicBezTo>
                  <a:close/>
                  <a:moveTo>
                    <a:pt x="24057" y="27038"/>
                  </a:moveTo>
                  <a:cubicBezTo>
                    <a:pt x="24053" y="27038"/>
                    <a:pt x="24049" y="27039"/>
                    <a:pt x="24044" y="27042"/>
                  </a:cubicBezTo>
                  <a:lnTo>
                    <a:pt x="23981" y="27090"/>
                  </a:lnTo>
                  <a:cubicBezTo>
                    <a:pt x="23972" y="27097"/>
                    <a:pt x="23970" y="27110"/>
                    <a:pt x="23976" y="27119"/>
                  </a:cubicBezTo>
                  <a:cubicBezTo>
                    <a:pt x="23981" y="27123"/>
                    <a:pt x="23985" y="27125"/>
                    <a:pt x="23992" y="27125"/>
                  </a:cubicBezTo>
                  <a:lnTo>
                    <a:pt x="23992" y="27127"/>
                  </a:lnTo>
                  <a:cubicBezTo>
                    <a:pt x="23996" y="27127"/>
                    <a:pt x="24000" y="27125"/>
                    <a:pt x="24005" y="27123"/>
                  </a:cubicBezTo>
                  <a:cubicBezTo>
                    <a:pt x="24027" y="27105"/>
                    <a:pt x="24049" y="27090"/>
                    <a:pt x="24071" y="27072"/>
                  </a:cubicBezTo>
                  <a:cubicBezTo>
                    <a:pt x="24077" y="27066"/>
                    <a:pt x="24080" y="27055"/>
                    <a:pt x="24075" y="27046"/>
                  </a:cubicBezTo>
                  <a:cubicBezTo>
                    <a:pt x="24070" y="27041"/>
                    <a:pt x="24064" y="27038"/>
                    <a:pt x="24057" y="27038"/>
                  </a:cubicBezTo>
                  <a:close/>
                  <a:moveTo>
                    <a:pt x="6104" y="27093"/>
                  </a:moveTo>
                  <a:cubicBezTo>
                    <a:pt x="6098" y="27093"/>
                    <a:pt x="6093" y="27096"/>
                    <a:pt x="6089" y="27101"/>
                  </a:cubicBezTo>
                  <a:cubicBezTo>
                    <a:pt x="6082" y="27110"/>
                    <a:pt x="6084" y="27121"/>
                    <a:pt x="6093" y="27127"/>
                  </a:cubicBezTo>
                  <a:cubicBezTo>
                    <a:pt x="6115" y="27145"/>
                    <a:pt x="6137" y="27160"/>
                    <a:pt x="6159" y="27178"/>
                  </a:cubicBezTo>
                  <a:cubicBezTo>
                    <a:pt x="6161" y="27180"/>
                    <a:pt x="6166" y="27180"/>
                    <a:pt x="6170" y="27180"/>
                  </a:cubicBezTo>
                  <a:lnTo>
                    <a:pt x="6170" y="27182"/>
                  </a:lnTo>
                  <a:cubicBezTo>
                    <a:pt x="6190" y="27182"/>
                    <a:pt x="6196" y="27156"/>
                    <a:pt x="6181" y="27145"/>
                  </a:cubicBezTo>
                  <a:cubicBezTo>
                    <a:pt x="6159" y="27130"/>
                    <a:pt x="6137" y="27112"/>
                    <a:pt x="6115" y="27097"/>
                  </a:cubicBezTo>
                  <a:cubicBezTo>
                    <a:pt x="6112" y="27094"/>
                    <a:pt x="6108" y="27093"/>
                    <a:pt x="6104" y="27093"/>
                  </a:cubicBezTo>
                  <a:close/>
                  <a:moveTo>
                    <a:pt x="23927" y="27134"/>
                  </a:moveTo>
                  <a:cubicBezTo>
                    <a:pt x="23922" y="27134"/>
                    <a:pt x="23918" y="27136"/>
                    <a:pt x="23915" y="27138"/>
                  </a:cubicBezTo>
                  <a:cubicBezTo>
                    <a:pt x="23893" y="27156"/>
                    <a:pt x="23871" y="27171"/>
                    <a:pt x="23849" y="27187"/>
                  </a:cubicBezTo>
                  <a:cubicBezTo>
                    <a:pt x="23840" y="27193"/>
                    <a:pt x="23838" y="27204"/>
                    <a:pt x="23844" y="27215"/>
                  </a:cubicBezTo>
                  <a:cubicBezTo>
                    <a:pt x="23847" y="27220"/>
                    <a:pt x="23853" y="27222"/>
                    <a:pt x="23860" y="27222"/>
                  </a:cubicBezTo>
                  <a:lnTo>
                    <a:pt x="23860" y="27224"/>
                  </a:lnTo>
                  <a:cubicBezTo>
                    <a:pt x="23864" y="27224"/>
                    <a:pt x="23869" y="27222"/>
                    <a:pt x="23873" y="27220"/>
                  </a:cubicBezTo>
                  <a:lnTo>
                    <a:pt x="23939" y="27171"/>
                  </a:lnTo>
                  <a:cubicBezTo>
                    <a:pt x="23948" y="27165"/>
                    <a:pt x="23950" y="27152"/>
                    <a:pt x="23943" y="27143"/>
                  </a:cubicBezTo>
                  <a:cubicBezTo>
                    <a:pt x="23939" y="27137"/>
                    <a:pt x="23933" y="27134"/>
                    <a:pt x="23927" y="27134"/>
                  </a:cubicBezTo>
                  <a:close/>
                  <a:moveTo>
                    <a:pt x="6237" y="27189"/>
                  </a:moveTo>
                  <a:cubicBezTo>
                    <a:pt x="6220" y="27189"/>
                    <a:pt x="6207" y="27214"/>
                    <a:pt x="6225" y="27226"/>
                  </a:cubicBezTo>
                  <a:lnTo>
                    <a:pt x="6291" y="27275"/>
                  </a:lnTo>
                  <a:cubicBezTo>
                    <a:pt x="6295" y="27277"/>
                    <a:pt x="6300" y="27277"/>
                    <a:pt x="6304" y="27277"/>
                  </a:cubicBezTo>
                  <a:cubicBezTo>
                    <a:pt x="6324" y="27277"/>
                    <a:pt x="6330" y="27253"/>
                    <a:pt x="6315" y="27242"/>
                  </a:cubicBezTo>
                  <a:lnTo>
                    <a:pt x="6249" y="27193"/>
                  </a:lnTo>
                  <a:cubicBezTo>
                    <a:pt x="6245" y="27190"/>
                    <a:pt x="6241" y="27189"/>
                    <a:pt x="6237" y="27189"/>
                  </a:cubicBezTo>
                  <a:close/>
                  <a:moveTo>
                    <a:pt x="23794" y="27231"/>
                  </a:moveTo>
                  <a:cubicBezTo>
                    <a:pt x="23790" y="27231"/>
                    <a:pt x="23786" y="27232"/>
                    <a:pt x="23783" y="27235"/>
                  </a:cubicBezTo>
                  <a:lnTo>
                    <a:pt x="23717" y="27283"/>
                  </a:lnTo>
                  <a:cubicBezTo>
                    <a:pt x="23708" y="27290"/>
                    <a:pt x="23706" y="27301"/>
                    <a:pt x="23710" y="27310"/>
                  </a:cubicBezTo>
                  <a:cubicBezTo>
                    <a:pt x="23715" y="27316"/>
                    <a:pt x="23721" y="27319"/>
                    <a:pt x="23728" y="27319"/>
                  </a:cubicBezTo>
                  <a:lnTo>
                    <a:pt x="23728" y="27321"/>
                  </a:lnTo>
                  <a:cubicBezTo>
                    <a:pt x="23732" y="27319"/>
                    <a:pt x="23735" y="27319"/>
                    <a:pt x="23739" y="27314"/>
                  </a:cubicBezTo>
                  <a:lnTo>
                    <a:pt x="23805" y="27268"/>
                  </a:lnTo>
                  <a:cubicBezTo>
                    <a:pt x="23814" y="27261"/>
                    <a:pt x="23816" y="27248"/>
                    <a:pt x="23809" y="27239"/>
                  </a:cubicBezTo>
                  <a:cubicBezTo>
                    <a:pt x="23805" y="27234"/>
                    <a:pt x="23800" y="27231"/>
                    <a:pt x="23794" y="27231"/>
                  </a:cubicBezTo>
                  <a:close/>
                  <a:moveTo>
                    <a:pt x="6370" y="27287"/>
                  </a:moveTo>
                  <a:cubicBezTo>
                    <a:pt x="6355" y="27287"/>
                    <a:pt x="6343" y="27308"/>
                    <a:pt x="6359" y="27323"/>
                  </a:cubicBezTo>
                  <a:lnTo>
                    <a:pt x="6425" y="27369"/>
                  </a:lnTo>
                  <a:cubicBezTo>
                    <a:pt x="6429" y="27371"/>
                    <a:pt x="6434" y="27373"/>
                    <a:pt x="6438" y="27373"/>
                  </a:cubicBezTo>
                  <a:cubicBezTo>
                    <a:pt x="6458" y="27373"/>
                    <a:pt x="6464" y="27347"/>
                    <a:pt x="6449" y="27336"/>
                  </a:cubicBezTo>
                  <a:lnTo>
                    <a:pt x="6381" y="27290"/>
                  </a:lnTo>
                  <a:cubicBezTo>
                    <a:pt x="6377" y="27288"/>
                    <a:pt x="6374" y="27287"/>
                    <a:pt x="6370" y="27287"/>
                  </a:cubicBezTo>
                  <a:close/>
                  <a:moveTo>
                    <a:pt x="23664" y="27328"/>
                  </a:moveTo>
                  <a:cubicBezTo>
                    <a:pt x="23661" y="27328"/>
                    <a:pt x="23657" y="27329"/>
                    <a:pt x="23653" y="27332"/>
                  </a:cubicBezTo>
                  <a:lnTo>
                    <a:pt x="23585" y="27378"/>
                  </a:lnTo>
                  <a:cubicBezTo>
                    <a:pt x="23576" y="27384"/>
                    <a:pt x="23574" y="27398"/>
                    <a:pt x="23581" y="27406"/>
                  </a:cubicBezTo>
                  <a:cubicBezTo>
                    <a:pt x="23585" y="27410"/>
                    <a:pt x="23589" y="27414"/>
                    <a:pt x="23596" y="27415"/>
                  </a:cubicBezTo>
                  <a:lnTo>
                    <a:pt x="23596" y="27415"/>
                  </a:lnTo>
                  <a:cubicBezTo>
                    <a:pt x="23600" y="27415"/>
                    <a:pt x="23603" y="27413"/>
                    <a:pt x="23607" y="27411"/>
                  </a:cubicBezTo>
                  <a:lnTo>
                    <a:pt x="23675" y="27365"/>
                  </a:lnTo>
                  <a:cubicBezTo>
                    <a:pt x="23684" y="27358"/>
                    <a:pt x="23686" y="27345"/>
                    <a:pt x="23680" y="27336"/>
                  </a:cubicBezTo>
                  <a:cubicBezTo>
                    <a:pt x="23676" y="27331"/>
                    <a:pt x="23670" y="27328"/>
                    <a:pt x="23664" y="27328"/>
                  </a:cubicBezTo>
                  <a:close/>
                  <a:moveTo>
                    <a:pt x="23596" y="27415"/>
                  </a:moveTo>
                  <a:cubicBezTo>
                    <a:pt x="23595" y="27415"/>
                    <a:pt x="23595" y="27415"/>
                    <a:pt x="23594" y="27415"/>
                  </a:cubicBezTo>
                  <a:lnTo>
                    <a:pt x="23598" y="27415"/>
                  </a:lnTo>
                  <a:cubicBezTo>
                    <a:pt x="23597" y="27415"/>
                    <a:pt x="23597" y="27415"/>
                    <a:pt x="23596" y="27415"/>
                  </a:cubicBezTo>
                  <a:close/>
                  <a:moveTo>
                    <a:pt x="6508" y="27380"/>
                  </a:moveTo>
                  <a:cubicBezTo>
                    <a:pt x="6490" y="27380"/>
                    <a:pt x="6477" y="27405"/>
                    <a:pt x="6495" y="27417"/>
                  </a:cubicBezTo>
                  <a:lnTo>
                    <a:pt x="6563" y="27464"/>
                  </a:lnTo>
                  <a:cubicBezTo>
                    <a:pt x="6567" y="27466"/>
                    <a:pt x="6570" y="27468"/>
                    <a:pt x="6573" y="27468"/>
                  </a:cubicBezTo>
                  <a:lnTo>
                    <a:pt x="6573" y="27468"/>
                  </a:lnTo>
                  <a:cubicBezTo>
                    <a:pt x="6580" y="27468"/>
                    <a:pt x="6588" y="27465"/>
                    <a:pt x="6592" y="27459"/>
                  </a:cubicBezTo>
                  <a:cubicBezTo>
                    <a:pt x="6599" y="27448"/>
                    <a:pt x="6596" y="27437"/>
                    <a:pt x="6588" y="27431"/>
                  </a:cubicBezTo>
                  <a:lnTo>
                    <a:pt x="6519" y="27384"/>
                  </a:lnTo>
                  <a:cubicBezTo>
                    <a:pt x="6515" y="27382"/>
                    <a:pt x="6511" y="27380"/>
                    <a:pt x="6508" y="27380"/>
                  </a:cubicBezTo>
                  <a:close/>
                  <a:moveTo>
                    <a:pt x="6573" y="27468"/>
                  </a:moveTo>
                  <a:cubicBezTo>
                    <a:pt x="6573" y="27468"/>
                    <a:pt x="6573" y="27468"/>
                    <a:pt x="6572" y="27468"/>
                  </a:cubicBezTo>
                  <a:lnTo>
                    <a:pt x="6574" y="27468"/>
                  </a:lnTo>
                  <a:cubicBezTo>
                    <a:pt x="6574" y="27468"/>
                    <a:pt x="6574" y="27468"/>
                    <a:pt x="6573" y="27468"/>
                  </a:cubicBezTo>
                  <a:close/>
                  <a:moveTo>
                    <a:pt x="23530" y="27420"/>
                  </a:moveTo>
                  <a:cubicBezTo>
                    <a:pt x="23526" y="27420"/>
                    <a:pt x="23523" y="27421"/>
                    <a:pt x="23519" y="27424"/>
                  </a:cubicBezTo>
                  <a:lnTo>
                    <a:pt x="23451" y="27470"/>
                  </a:lnTo>
                  <a:cubicBezTo>
                    <a:pt x="23434" y="27481"/>
                    <a:pt x="23442" y="27506"/>
                    <a:pt x="23461" y="27508"/>
                  </a:cubicBezTo>
                  <a:lnTo>
                    <a:pt x="23461" y="27508"/>
                  </a:lnTo>
                  <a:cubicBezTo>
                    <a:pt x="23465" y="27507"/>
                    <a:pt x="23469" y="27505"/>
                    <a:pt x="23473" y="27503"/>
                  </a:cubicBezTo>
                  <a:lnTo>
                    <a:pt x="23541" y="27457"/>
                  </a:lnTo>
                  <a:cubicBezTo>
                    <a:pt x="23550" y="27450"/>
                    <a:pt x="23552" y="27437"/>
                    <a:pt x="23546" y="27428"/>
                  </a:cubicBezTo>
                  <a:cubicBezTo>
                    <a:pt x="23542" y="27423"/>
                    <a:pt x="23536" y="27420"/>
                    <a:pt x="23530" y="27420"/>
                  </a:cubicBezTo>
                  <a:close/>
                  <a:moveTo>
                    <a:pt x="23461" y="27508"/>
                  </a:moveTo>
                  <a:lnTo>
                    <a:pt x="23461" y="27508"/>
                  </a:lnTo>
                  <a:cubicBezTo>
                    <a:pt x="23460" y="27508"/>
                    <a:pt x="23460" y="27508"/>
                    <a:pt x="23460" y="27508"/>
                  </a:cubicBezTo>
                  <a:lnTo>
                    <a:pt x="23462" y="27508"/>
                  </a:lnTo>
                  <a:cubicBezTo>
                    <a:pt x="23462" y="27508"/>
                    <a:pt x="23461" y="27508"/>
                    <a:pt x="23461" y="27508"/>
                  </a:cubicBezTo>
                  <a:close/>
                  <a:moveTo>
                    <a:pt x="6644" y="27475"/>
                  </a:moveTo>
                  <a:cubicBezTo>
                    <a:pt x="6637" y="27475"/>
                    <a:pt x="6630" y="27478"/>
                    <a:pt x="6627" y="27483"/>
                  </a:cubicBezTo>
                  <a:cubicBezTo>
                    <a:pt x="6621" y="27492"/>
                    <a:pt x="6623" y="27505"/>
                    <a:pt x="6631" y="27510"/>
                  </a:cubicBezTo>
                  <a:lnTo>
                    <a:pt x="6700" y="27556"/>
                  </a:lnTo>
                  <a:cubicBezTo>
                    <a:pt x="6704" y="27558"/>
                    <a:pt x="6706" y="27560"/>
                    <a:pt x="6710" y="27560"/>
                  </a:cubicBezTo>
                  <a:lnTo>
                    <a:pt x="6710" y="27560"/>
                  </a:lnTo>
                  <a:cubicBezTo>
                    <a:pt x="6716" y="27560"/>
                    <a:pt x="6722" y="27558"/>
                    <a:pt x="6728" y="27552"/>
                  </a:cubicBezTo>
                  <a:cubicBezTo>
                    <a:pt x="6733" y="27543"/>
                    <a:pt x="6730" y="27530"/>
                    <a:pt x="6722" y="27523"/>
                  </a:cubicBezTo>
                  <a:lnTo>
                    <a:pt x="6653" y="27477"/>
                  </a:lnTo>
                  <a:cubicBezTo>
                    <a:pt x="6651" y="27475"/>
                    <a:pt x="6647" y="27475"/>
                    <a:pt x="6644" y="27475"/>
                  </a:cubicBezTo>
                  <a:close/>
                  <a:moveTo>
                    <a:pt x="6710" y="27560"/>
                  </a:moveTo>
                  <a:lnTo>
                    <a:pt x="6710" y="27560"/>
                  </a:lnTo>
                  <a:cubicBezTo>
                    <a:pt x="6709" y="27560"/>
                    <a:pt x="6709" y="27560"/>
                    <a:pt x="6708" y="27560"/>
                  </a:cubicBezTo>
                  <a:lnTo>
                    <a:pt x="6711" y="27560"/>
                  </a:lnTo>
                  <a:cubicBezTo>
                    <a:pt x="6710" y="27560"/>
                    <a:pt x="6710" y="27560"/>
                    <a:pt x="6710" y="27560"/>
                  </a:cubicBezTo>
                  <a:close/>
                  <a:moveTo>
                    <a:pt x="23395" y="27513"/>
                  </a:moveTo>
                  <a:cubicBezTo>
                    <a:pt x="23391" y="27513"/>
                    <a:pt x="23386" y="27514"/>
                    <a:pt x="23383" y="27516"/>
                  </a:cubicBezTo>
                  <a:lnTo>
                    <a:pt x="23315" y="27560"/>
                  </a:lnTo>
                  <a:cubicBezTo>
                    <a:pt x="23300" y="27571"/>
                    <a:pt x="23306" y="27597"/>
                    <a:pt x="23325" y="27598"/>
                  </a:cubicBezTo>
                  <a:lnTo>
                    <a:pt x="23325" y="27598"/>
                  </a:lnTo>
                  <a:cubicBezTo>
                    <a:pt x="23329" y="27597"/>
                    <a:pt x="23333" y="27595"/>
                    <a:pt x="23337" y="27593"/>
                  </a:cubicBezTo>
                  <a:lnTo>
                    <a:pt x="23405" y="27547"/>
                  </a:lnTo>
                  <a:cubicBezTo>
                    <a:pt x="23414" y="27543"/>
                    <a:pt x="23416" y="27530"/>
                    <a:pt x="23411" y="27521"/>
                  </a:cubicBezTo>
                  <a:cubicBezTo>
                    <a:pt x="23407" y="27515"/>
                    <a:pt x="23401" y="27513"/>
                    <a:pt x="23395" y="27513"/>
                  </a:cubicBezTo>
                  <a:close/>
                  <a:moveTo>
                    <a:pt x="23325" y="27598"/>
                  </a:moveTo>
                  <a:lnTo>
                    <a:pt x="23325" y="27598"/>
                  </a:lnTo>
                  <a:cubicBezTo>
                    <a:pt x="23324" y="27598"/>
                    <a:pt x="23324" y="27598"/>
                    <a:pt x="23324" y="27598"/>
                  </a:cubicBezTo>
                  <a:lnTo>
                    <a:pt x="23326" y="27598"/>
                  </a:lnTo>
                  <a:cubicBezTo>
                    <a:pt x="23325" y="27598"/>
                    <a:pt x="23325" y="27598"/>
                    <a:pt x="23325" y="27598"/>
                  </a:cubicBezTo>
                  <a:close/>
                  <a:moveTo>
                    <a:pt x="6778" y="27565"/>
                  </a:moveTo>
                  <a:cubicBezTo>
                    <a:pt x="6772" y="27565"/>
                    <a:pt x="6765" y="27568"/>
                    <a:pt x="6761" y="27573"/>
                  </a:cubicBezTo>
                  <a:cubicBezTo>
                    <a:pt x="6757" y="27584"/>
                    <a:pt x="6759" y="27595"/>
                    <a:pt x="6768" y="27602"/>
                  </a:cubicBezTo>
                  <a:lnTo>
                    <a:pt x="6836" y="27646"/>
                  </a:lnTo>
                  <a:cubicBezTo>
                    <a:pt x="6840" y="27648"/>
                    <a:pt x="6844" y="27650"/>
                    <a:pt x="6846" y="27650"/>
                  </a:cubicBezTo>
                  <a:lnTo>
                    <a:pt x="6846" y="27650"/>
                  </a:lnTo>
                  <a:cubicBezTo>
                    <a:pt x="6853" y="27650"/>
                    <a:pt x="6860" y="27648"/>
                    <a:pt x="6864" y="27642"/>
                  </a:cubicBezTo>
                  <a:cubicBezTo>
                    <a:pt x="6869" y="27631"/>
                    <a:pt x="6867" y="27620"/>
                    <a:pt x="6858" y="27613"/>
                  </a:cubicBezTo>
                  <a:lnTo>
                    <a:pt x="6790" y="27569"/>
                  </a:lnTo>
                  <a:cubicBezTo>
                    <a:pt x="6786" y="27566"/>
                    <a:pt x="6782" y="27565"/>
                    <a:pt x="6778" y="27565"/>
                  </a:cubicBezTo>
                  <a:close/>
                  <a:moveTo>
                    <a:pt x="6846" y="27650"/>
                  </a:moveTo>
                  <a:cubicBezTo>
                    <a:pt x="6846" y="27650"/>
                    <a:pt x="6845" y="27650"/>
                    <a:pt x="6845" y="27650"/>
                  </a:cubicBezTo>
                  <a:lnTo>
                    <a:pt x="6847" y="27650"/>
                  </a:lnTo>
                  <a:cubicBezTo>
                    <a:pt x="6847" y="27650"/>
                    <a:pt x="6847" y="27650"/>
                    <a:pt x="6846" y="27650"/>
                  </a:cubicBezTo>
                  <a:close/>
                  <a:moveTo>
                    <a:pt x="23258" y="27603"/>
                  </a:moveTo>
                  <a:cubicBezTo>
                    <a:pt x="23254" y="27603"/>
                    <a:pt x="23250" y="27604"/>
                    <a:pt x="23247" y="27606"/>
                  </a:cubicBezTo>
                  <a:lnTo>
                    <a:pt x="23179" y="27650"/>
                  </a:lnTo>
                  <a:cubicBezTo>
                    <a:pt x="23170" y="27657"/>
                    <a:pt x="23168" y="27668"/>
                    <a:pt x="23172" y="27679"/>
                  </a:cubicBezTo>
                  <a:cubicBezTo>
                    <a:pt x="23176" y="27683"/>
                    <a:pt x="23183" y="27688"/>
                    <a:pt x="23189" y="27688"/>
                  </a:cubicBezTo>
                  <a:lnTo>
                    <a:pt x="23189" y="27688"/>
                  </a:lnTo>
                  <a:cubicBezTo>
                    <a:pt x="23193" y="27688"/>
                    <a:pt x="23197" y="27687"/>
                    <a:pt x="23201" y="27686"/>
                  </a:cubicBezTo>
                  <a:lnTo>
                    <a:pt x="23269" y="27639"/>
                  </a:lnTo>
                  <a:cubicBezTo>
                    <a:pt x="23289" y="27629"/>
                    <a:pt x="23276" y="27603"/>
                    <a:pt x="23258" y="27603"/>
                  </a:cubicBezTo>
                  <a:close/>
                  <a:moveTo>
                    <a:pt x="23189" y="27688"/>
                  </a:moveTo>
                  <a:lnTo>
                    <a:pt x="23189" y="27688"/>
                  </a:lnTo>
                  <a:cubicBezTo>
                    <a:pt x="23189" y="27688"/>
                    <a:pt x="23188" y="27688"/>
                    <a:pt x="23187" y="27688"/>
                  </a:cubicBezTo>
                  <a:lnTo>
                    <a:pt x="23190" y="27688"/>
                  </a:lnTo>
                  <a:cubicBezTo>
                    <a:pt x="23189" y="27688"/>
                    <a:pt x="23189" y="27688"/>
                    <a:pt x="23189" y="27688"/>
                  </a:cubicBezTo>
                  <a:close/>
                  <a:moveTo>
                    <a:pt x="6917" y="27655"/>
                  </a:moveTo>
                  <a:cubicBezTo>
                    <a:pt x="6910" y="27655"/>
                    <a:pt x="6904" y="27658"/>
                    <a:pt x="6900" y="27664"/>
                  </a:cubicBezTo>
                  <a:cubicBezTo>
                    <a:pt x="6893" y="27672"/>
                    <a:pt x="6897" y="27686"/>
                    <a:pt x="6906" y="27692"/>
                  </a:cubicBezTo>
                  <a:lnTo>
                    <a:pt x="6974" y="27736"/>
                  </a:lnTo>
                  <a:cubicBezTo>
                    <a:pt x="6979" y="27738"/>
                    <a:pt x="6981" y="27738"/>
                    <a:pt x="6985" y="27738"/>
                  </a:cubicBezTo>
                  <a:lnTo>
                    <a:pt x="6983" y="27738"/>
                  </a:lnTo>
                  <a:cubicBezTo>
                    <a:pt x="6984" y="27739"/>
                    <a:pt x="6986" y="27739"/>
                    <a:pt x="6987" y="27739"/>
                  </a:cubicBezTo>
                  <a:cubicBezTo>
                    <a:pt x="6993" y="27739"/>
                    <a:pt x="6999" y="27735"/>
                    <a:pt x="7003" y="27730"/>
                  </a:cubicBezTo>
                  <a:cubicBezTo>
                    <a:pt x="7007" y="27721"/>
                    <a:pt x="7005" y="27708"/>
                    <a:pt x="6996" y="27703"/>
                  </a:cubicBezTo>
                  <a:lnTo>
                    <a:pt x="6926" y="27657"/>
                  </a:lnTo>
                  <a:cubicBezTo>
                    <a:pt x="6923" y="27656"/>
                    <a:pt x="6920" y="27655"/>
                    <a:pt x="6917" y="27655"/>
                  </a:cubicBezTo>
                  <a:close/>
                  <a:moveTo>
                    <a:pt x="23120" y="27692"/>
                  </a:moveTo>
                  <a:cubicBezTo>
                    <a:pt x="23117" y="27692"/>
                    <a:pt x="23114" y="27693"/>
                    <a:pt x="23110" y="27694"/>
                  </a:cubicBezTo>
                  <a:lnTo>
                    <a:pt x="23042" y="27738"/>
                  </a:lnTo>
                  <a:cubicBezTo>
                    <a:pt x="23025" y="27749"/>
                    <a:pt x="23031" y="27774"/>
                    <a:pt x="23052" y="27776"/>
                  </a:cubicBezTo>
                  <a:lnTo>
                    <a:pt x="23052" y="27776"/>
                  </a:lnTo>
                  <a:cubicBezTo>
                    <a:pt x="23055" y="27775"/>
                    <a:pt x="23059" y="27775"/>
                    <a:pt x="23062" y="27771"/>
                  </a:cubicBezTo>
                  <a:lnTo>
                    <a:pt x="23132" y="27730"/>
                  </a:lnTo>
                  <a:cubicBezTo>
                    <a:pt x="23149" y="27716"/>
                    <a:pt x="23137" y="27692"/>
                    <a:pt x="23120" y="27692"/>
                  </a:cubicBezTo>
                  <a:close/>
                  <a:moveTo>
                    <a:pt x="23052" y="27776"/>
                  </a:moveTo>
                  <a:lnTo>
                    <a:pt x="23052" y="27776"/>
                  </a:lnTo>
                  <a:cubicBezTo>
                    <a:pt x="23051" y="27776"/>
                    <a:pt x="23050" y="27776"/>
                    <a:pt x="23049" y="27776"/>
                  </a:cubicBezTo>
                  <a:lnTo>
                    <a:pt x="23053" y="27776"/>
                  </a:lnTo>
                  <a:cubicBezTo>
                    <a:pt x="23053" y="27776"/>
                    <a:pt x="23052" y="27776"/>
                    <a:pt x="23052" y="27776"/>
                  </a:cubicBezTo>
                  <a:close/>
                  <a:moveTo>
                    <a:pt x="7054" y="27740"/>
                  </a:moveTo>
                  <a:cubicBezTo>
                    <a:pt x="7035" y="27740"/>
                    <a:pt x="7021" y="27769"/>
                    <a:pt x="7045" y="27780"/>
                  </a:cubicBezTo>
                  <a:lnTo>
                    <a:pt x="7113" y="27824"/>
                  </a:lnTo>
                  <a:cubicBezTo>
                    <a:pt x="7117" y="27826"/>
                    <a:pt x="7122" y="27826"/>
                    <a:pt x="7124" y="27826"/>
                  </a:cubicBezTo>
                  <a:cubicBezTo>
                    <a:pt x="7144" y="27826"/>
                    <a:pt x="7152" y="27800"/>
                    <a:pt x="7135" y="27789"/>
                  </a:cubicBezTo>
                  <a:lnTo>
                    <a:pt x="7067" y="27745"/>
                  </a:lnTo>
                  <a:cubicBezTo>
                    <a:pt x="7062" y="27742"/>
                    <a:pt x="7058" y="27740"/>
                    <a:pt x="7054" y="27740"/>
                  </a:cubicBezTo>
                  <a:close/>
                  <a:moveTo>
                    <a:pt x="22982" y="27779"/>
                  </a:moveTo>
                  <a:cubicBezTo>
                    <a:pt x="22978" y="27779"/>
                    <a:pt x="22975" y="27780"/>
                    <a:pt x="22972" y="27782"/>
                  </a:cubicBezTo>
                  <a:lnTo>
                    <a:pt x="22904" y="27824"/>
                  </a:lnTo>
                  <a:cubicBezTo>
                    <a:pt x="22893" y="27831"/>
                    <a:pt x="22891" y="27842"/>
                    <a:pt x="22897" y="27853"/>
                  </a:cubicBezTo>
                  <a:cubicBezTo>
                    <a:pt x="22899" y="27857"/>
                    <a:pt x="22906" y="27861"/>
                    <a:pt x="22912" y="27861"/>
                  </a:cubicBezTo>
                  <a:lnTo>
                    <a:pt x="22912" y="27861"/>
                  </a:lnTo>
                  <a:cubicBezTo>
                    <a:pt x="22916" y="27861"/>
                    <a:pt x="22920" y="27861"/>
                    <a:pt x="22924" y="27859"/>
                  </a:cubicBezTo>
                  <a:lnTo>
                    <a:pt x="22994" y="27815"/>
                  </a:lnTo>
                  <a:cubicBezTo>
                    <a:pt x="23003" y="27811"/>
                    <a:pt x="23005" y="27798"/>
                    <a:pt x="23001" y="27789"/>
                  </a:cubicBezTo>
                  <a:cubicBezTo>
                    <a:pt x="22996" y="27783"/>
                    <a:pt x="22989" y="27779"/>
                    <a:pt x="22982" y="27779"/>
                  </a:cubicBezTo>
                  <a:close/>
                  <a:moveTo>
                    <a:pt x="22912" y="27861"/>
                  </a:moveTo>
                  <a:lnTo>
                    <a:pt x="22912" y="27861"/>
                  </a:lnTo>
                  <a:cubicBezTo>
                    <a:pt x="22912" y="27861"/>
                    <a:pt x="22911" y="27861"/>
                    <a:pt x="22910" y="27861"/>
                  </a:cubicBezTo>
                  <a:lnTo>
                    <a:pt x="22913" y="27861"/>
                  </a:lnTo>
                  <a:cubicBezTo>
                    <a:pt x="22912" y="27861"/>
                    <a:pt x="22912" y="27861"/>
                    <a:pt x="22912" y="27861"/>
                  </a:cubicBezTo>
                  <a:close/>
                  <a:moveTo>
                    <a:pt x="7194" y="27830"/>
                  </a:moveTo>
                  <a:cubicBezTo>
                    <a:pt x="7187" y="27830"/>
                    <a:pt x="7181" y="27834"/>
                    <a:pt x="7177" y="27839"/>
                  </a:cubicBezTo>
                  <a:cubicBezTo>
                    <a:pt x="7172" y="27848"/>
                    <a:pt x="7174" y="27861"/>
                    <a:pt x="7183" y="27866"/>
                  </a:cubicBezTo>
                  <a:lnTo>
                    <a:pt x="7253" y="27910"/>
                  </a:lnTo>
                  <a:cubicBezTo>
                    <a:pt x="7255" y="27911"/>
                    <a:pt x="7258" y="27912"/>
                    <a:pt x="7262" y="27912"/>
                  </a:cubicBezTo>
                  <a:lnTo>
                    <a:pt x="7262" y="27912"/>
                  </a:lnTo>
                  <a:cubicBezTo>
                    <a:pt x="7270" y="27912"/>
                    <a:pt x="7278" y="27909"/>
                    <a:pt x="7282" y="27903"/>
                  </a:cubicBezTo>
                  <a:cubicBezTo>
                    <a:pt x="7286" y="27892"/>
                    <a:pt x="7284" y="27881"/>
                    <a:pt x="7275" y="27875"/>
                  </a:cubicBezTo>
                  <a:lnTo>
                    <a:pt x="7205" y="27833"/>
                  </a:lnTo>
                  <a:cubicBezTo>
                    <a:pt x="7201" y="27831"/>
                    <a:pt x="7198" y="27830"/>
                    <a:pt x="7194" y="27830"/>
                  </a:cubicBezTo>
                  <a:close/>
                  <a:moveTo>
                    <a:pt x="7262" y="27912"/>
                  </a:moveTo>
                  <a:lnTo>
                    <a:pt x="7262" y="27912"/>
                  </a:lnTo>
                  <a:cubicBezTo>
                    <a:pt x="7261" y="27912"/>
                    <a:pt x="7261" y="27912"/>
                    <a:pt x="7260" y="27912"/>
                  </a:cubicBezTo>
                  <a:lnTo>
                    <a:pt x="7264" y="27912"/>
                  </a:lnTo>
                  <a:cubicBezTo>
                    <a:pt x="7263" y="27912"/>
                    <a:pt x="7263" y="27912"/>
                    <a:pt x="7262" y="27912"/>
                  </a:cubicBezTo>
                  <a:close/>
                  <a:moveTo>
                    <a:pt x="22843" y="27866"/>
                  </a:moveTo>
                  <a:cubicBezTo>
                    <a:pt x="22840" y="27866"/>
                    <a:pt x="22837" y="27866"/>
                    <a:pt x="22833" y="27868"/>
                  </a:cubicBezTo>
                  <a:lnTo>
                    <a:pt x="22763" y="27910"/>
                  </a:lnTo>
                  <a:cubicBezTo>
                    <a:pt x="22754" y="27914"/>
                    <a:pt x="22750" y="27927"/>
                    <a:pt x="22757" y="27936"/>
                  </a:cubicBezTo>
                  <a:cubicBezTo>
                    <a:pt x="22761" y="27943"/>
                    <a:pt x="22767" y="27947"/>
                    <a:pt x="22774" y="27947"/>
                  </a:cubicBezTo>
                  <a:lnTo>
                    <a:pt x="22774" y="27947"/>
                  </a:lnTo>
                  <a:cubicBezTo>
                    <a:pt x="22778" y="27947"/>
                    <a:pt x="22781" y="27947"/>
                    <a:pt x="22785" y="27945"/>
                  </a:cubicBezTo>
                  <a:lnTo>
                    <a:pt x="22855" y="27903"/>
                  </a:lnTo>
                  <a:cubicBezTo>
                    <a:pt x="22872" y="27890"/>
                    <a:pt x="22860" y="27866"/>
                    <a:pt x="22843" y="27866"/>
                  </a:cubicBezTo>
                  <a:close/>
                  <a:moveTo>
                    <a:pt x="22774" y="27947"/>
                  </a:moveTo>
                  <a:lnTo>
                    <a:pt x="22774" y="27947"/>
                  </a:lnTo>
                  <a:cubicBezTo>
                    <a:pt x="22773" y="27947"/>
                    <a:pt x="22773" y="27947"/>
                    <a:pt x="22772" y="27947"/>
                  </a:cubicBezTo>
                  <a:lnTo>
                    <a:pt x="22774" y="27947"/>
                  </a:lnTo>
                  <a:cubicBezTo>
                    <a:pt x="22774" y="27947"/>
                    <a:pt x="22774" y="27947"/>
                    <a:pt x="22774" y="27947"/>
                  </a:cubicBezTo>
                  <a:close/>
                  <a:moveTo>
                    <a:pt x="7336" y="27914"/>
                  </a:moveTo>
                  <a:cubicBezTo>
                    <a:pt x="7317" y="27914"/>
                    <a:pt x="7307" y="27938"/>
                    <a:pt x="7324" y="27952"/>
                  </a:cubicBezTo>
                  <a:lnTo>
                    <a:pt x="7394" y="27993"/>
                  </a:lnTo>
                  <a:cubicBezTo>
                    <a:pt x="7399" y="27995"/>
                    <a:pt x="7401" y="27998"/>
                    <a:pt x="7405" y="27998"/>
                  </a:cubicBezTo>
                  <a:cubicBezTo>
                    <a:pt x="7425" y="27998"/>
                    <a:pt x="7434" y="27969"/>
                    <a:pt x="7416" y="27958"/>
                  </a:cubicBezTo>
                  <a:lnTo>
                    <a:pt x="7346" y="27916"/>
                  </a:lnTo>
                  <a:cubicBezTo>
                    <a:pt x="7342" y="27915"/>
                    <a:pt x="7339" y="27914"/>
                    <a:pt x="7336" y="27914"/>
                  </a:cubicBezTo>
                  <a:close/>
                  <a:moveTo>
                    <a:pt x="22702" y="27948"/>
                  </a:moveTo>
                  <a:cubicBezTo>
                    <a:pt x="22698" y="27948"/>
                    <a:pt x="22694" y="27949"/>
                    <a:pt x="22691" y="27952"/>
                  </a:cubicBezTo>
                  <a:lnTo>
                    <a:pt x="22622" y="27993"/>
                  </a:lnTo>
                  <a:cubicBezTo>
                    <a:pt x="22614" y="27998"/>
                    <a:pt x="22611" y="28011"/>
                    <a:pt x="22616" y="28020"/>
                  </a:cubicBezTo>
                  <a:cubicBezTo>
                    <a:pt x="22620" y="28026"/>
                    <a:pt x="22626" y="28030"/>
                    <a:pt x="22632" y="28031"/>
                  </a:cubicBezTo>
                  <a:lnTo>
                    <a:pt x="22632" y="28031"/>
                  </a:lnTo>
                  <a:cubicBezTo>
                    <a:pt x="22634" y="28030"/>
                    <a:pt x="22638" y="28028"/>
                    <a:pt x="22640" y="28026"/>
                  </a:cubicBezTo>
                  <a:lnTo>
                    <a:pt x="22710" y="27987"/>
                  </a:lnTo>
                  <a:cubicBezTo>
                    <a:pt x="22730" y="27974"/>
                    <a:pt x="22719" y="27948"/>
                    <a:pt x="22702" y="27948"/>
                  </a:cubicBezTo>
                  <a:close/>
                  <a:moveTo>
                    <a:pt x="22632" y="28031"/>
                  </a:moveTo>
                  <a:lnTo>
                    <a:pt x="22632" y="28031"/>
                  </a:lnTo>
                  <a:cubicBezTo>
                    <a:pt x="22632" y="28031"/>
                    <a:pt x="22632" y="28031"/>
                    <a:pt x="22631" y="28031"/>
                  </a:cubicBezTo>
                  <a:lnTo>
                    <a:pt x="22633" y="28031"/>
                  </a:lnTo>
                  <a:cubicBezTo>
                    <a:pt x="22633" y="28031"/>
                    <a:pt x="22633" y="28031"/>
                    <a:pt x="22632" y="28031"/>
                  </a:cubicBezTo>
                  <a:close/>
                  <a:moveTo>
                    <a:pt x="7476" y="27998"/>
                  </a:moveTo>
                  <a:cubicBezTo>
                    <a:pt x="7469" y="27998"/>
                    <a:pt x="7462" y="28001"/>
                    <a:pt x="7458" y="28009"/>
                  </a:cubicBezTo>
                  <a:cubicBezTo>
                    <a:pt x="7453" y="28017"/>
                    <a:pt x="7456" y="28031"/>
                    <a:pt x="7464" y="28035"/>
                  </a:cubicBezTo>
                  <a:lnTo>
                    <a:pt x="7537" y="28077"/>
                  </a:lnTo>
                  <a:cubicBezTo>
                    <a:pt x="7539" y="28079"/>
                    <a:pt x="7544" y="28079"/>
                    <a:pt x="7546" y="28079"/>
                  </a:cubicBezTo>
                  <a:lnTo>
                    <a:pt x="7544" y="28079"/>
                  </a:lnTo>
                  <a:cubicBezTo>
                    <a:pt x="7545" y="28079"/>
                    <a:pt x="7547" y="28080"/>
                    <a:pt x="7548" y="28080"/>
                  </a:cubicBezTo>
                  <a:cubicBezTo>
                    <a:pt x="7555" y="28080"/>
                    <a:pt x="7560" y="28076"/>
                    <a:pt x="7563" y="28070"/>
                  </a:cubicBezTo>
                  <a:cubicBezTo>
                    <a:pt x="7570" y="28059"/>
                    <a:pt x="7566" y="28048"/>
                    <a:pt x="7557" y="28042"/>
                  </a:cubicBezTo>
                  <a:lnTo>
                    <a:pt x="7486" y="28000"/>
                  </a:lnTo>
                  <a:cubicBezTo>
                    <a:pt x="7483" y="27998"/>
                    <a:pt x="7479" y="27998"/>
                    <a:pt x="7476" y="27998"/>
                  </a:cubicBezTo>
                  <a:close/>
                  <a:moveTo>
                    <a:pt x="22561" y="28031"/>
                  </a:moveTo>
                  <a:cubicBezTo>
                    <a:pt x="22558" y="28031"/>
                    <a:pt x="22555" y="28031"/>
                    <a:pt x="22552" y="28033"/>
                  </a:cubicBezTo>
                  <a:cubicBezTo>
                    <a:pt x="22528" y="28046"/>
                    <a:pt x="22506" y="28061"/>
                    <a:pt x="22482" y="28075"/>
                  </a:cubicBezTo>
                  <a:cubicBezTo>
                    <a:pt x="22471" y="28079"/>
                    <a:pt x="22469" y="28092"/>
                    <a:pt x="22473" y="28101"/>
                  </a:cubicBezTo>
                  <a:cubicBezTo>
                    <a:pt x="22477" y="28107"/>
                    <a:pt x="22484" y="28112"/>
                    <a:pt x="22490" y="28112"/>
                  </a:cubicBezTo>
                  <a:lnTo>
                    <a:pt x="22490" y="28112"/>
                  </a:lnTo>
                  <a:cubicBezTo>
                    <a:pt x="22494" y="28112"/>
                    <a:pt x="22498" y="28112"/>
                    <a:pt x="22502" y="28110"/>
                  </a:cubicBezTo>
                  <a:lnTo>
                    <a:pt x="22572" y="28068"/>
                  </a:lnTo>
                  <a:cubicBezTo>
                    <a:pt x="22581" y="28064"/>
                    <a:pt x="22585" y="28050"/>
                    <a:pt x="22579" y="28042"/>
                  </a:cubicBezTo>
                  <a:cubicBezTo>
                    <a:pt x="22576" y="28034"/>
                    <a:pt x="22568" y="28031"/>
                    <a:pt x="22561" y="28031"/>
                  </a:cubicBezTo>
                  <a:close/>
                  <a:moveTo>
                    <a:pt x="22490" y="28112"/>
                  </a:moveTo>
                  <a:cubicBezTo>
                    <a:pt x="22490" y="28112"/>
                    <a:pt x="22489" y="28112"/>
                    <a:pt x="22488" y="28112"/>
                  </a:cubicBezTo>
                  <a:lnTo>
                    <a:pt x="22491" y="28112"/>
                  </a:lnTo>
                  <a:cubicBezTo>
                    <a:pt x="22490" y="28112"/>
                    <a:pt x="22490" y="28112"/>
                    <a:pt x="22490" y="28112"/>
                  </a:cubicBezTo>
                  <a:close/>
                  <a:moveTo>
                    <a:pt x="7616" y="28078"/>
                  </a:moveTo>
                  <a:cubicBezTo>
                    <a:pt x="7597" y="28078"/>
                    <a:pt x="7585" y="28107"/>
                    <a:pt x="7607" y="28119"/>
                  </a:cubicBezTo>
                  <a:lnTo>
                    <a:pt x="7678" y="28158"/>
                  </a:lnTo>
                  <a:cubicBezTo>
                    <a:pt x="7682" y="28160"/>
                    <a:pt x="7684" y="28160"/>
                    <a:pt x="7689" y="28160"/>
                  </a:cubicBezTo>
                  <a:cubicBezTo>
                    <a:pt x="7711" y="28160"/>
                    <a:pt x="7717" y="28132"/>
                    <a:pt x="7700" y="28123"/>
                  </a:cubicBezTo>
                  <a:lnTo>
                    <a:pt x="7627" y="28081"/>
                  </a:lnTo>
                  <a:cubicBezTo>
                    <a:pt x="7623" y="28079"/>
                    <a:pt x="7619" y="28078"/>
                    <a:pt x="7616" y="28078"/>
                  </a:cubicBezTo>
                  <a:close/>
                  <a:moveTo>
                    <a:pt x="22420" y="28112"/>
                  </a:moveTo>
                  <a:cubicBezTo>
                    <a:pt x="22417" y="28112"/>
                    <a:pt x="22414" y="28113"/>
                    <a:pt x="22412" y="28114"/>
                  </a:cubicBezTo>
                  <a:lnTo>
                    <a:pt x="22339" y="28154"/>
                  </a:lnTo>
                  <a:cubicBezTo>
                    <a:pt x="22330" y="28160"/>
                    <a:pt x="22326" y="28171"/>
                    <a:pt x="22332" y="28182"/>
                  </a:cubicBezTo>
                  <a:cubicBezTo>
                    <a:pt x="22335" y="28189"/>
                    <a:pt x="22341" y="28193"/>
                    <a:pt x="22350" y="28193"/>
                  </a:cubicBezTo>
                  <a:lnTo>
                    <a:pt x="22348" y="28191"/>
                  </a:lnTo>
                  <a:cubicBezTo>
                    <a:pt x="22350" y="28191"/>
                    <a:pt x="22354" y="28191"/>
                    <a:pt x="22359" y="28189"/>
                  </a:cubicBezTo>
                  <a:lnTo>
                    <a:pt x="22431" y="28149"/>
                  </a:lnTo>
                  <a:cubicBezTo>
                    <a:pt x="22440" y="28143"/>
                    <a:pt x="22442" y="28132"/>
                    <a:pt x="22438" y="28123"/>
                  </a:cubicBezTo>
                  <a:cubicBezTo>
                    <a:pt x="22433" y="28115"/>
                    <a:pt x="22427" y="28112"/>
                    <a:pt x="22420" y="28112"/>
                  </a:cubicBezTo>
                  <a:close/>
                  <a:moveTo>
                    <a:pt x="7757" y="28160"/>
                  </a:moveTo>
                  <a:cubicBezTo>
                    <a:pt x="7750" y="28160"/>
                    <a:pt x="7744" y="28164"/>
                    <a:pt x="7739" y="28171"/>
                  </a:cubicBezTo>
                  <a:cubicBezTo>
                    <a:pt x="7735" y="28180"/>
                    <a:pt x="7737" y="28193"/>
                    <a:pt x="7748" y="28198"/>
                  </a:cubicBezTo>
                  <a:lnTo>
                    <a:pt x="7823" y="28237"/>
                  </a:lnTo>
                  <a:cubicBezTo>
                    <a:pt x="7825" y="28239"/>
                    <a:pt x="7829" y="28239"/>
                    <a:pt x="7831" y="28242"/>
                  </a:cubicBezTo>
                  <a:lnTo>
                    <a:pt x="7829" y="28239"/>
                  </a:lnTo>
                  <a:cubicBezTo>
                    <a:pt x="7836" y="28239"/>
                    <a:pt x="7842" y="28235"/>
                    <a:pt x="7847" y="28228"/>
                  </a:cubicBezTo>
                  <a:cubicBezTo>
                    <a:pt x="7851" y="28220"/>
                    <a:pt x="7849" y="28206"/>
                    <a:pt x="7838" y="28202"/>
                  </a:cubicBezTo>
                  <a:lnTo>
                    <a:pt x="7768" y="28162"/>
                  </a:lnTo>
                  <a:cubicBezTo>
                    <a:pt x="7764" y="28161"/>
                    <a:pt x="7761" y="28160"/>
                    <a:pt x="7757" y="28160"/>
                  </a:cubicBezTo>
                  <a:close/>
                  <a:moveTo>
                    <a:pt x="22279" y="28190"/>
                  </a:moveTo>
                  <a:cubicBezTo>
                    <a:pt x="22276" y="28190"/>
                    <a:pt x="22272" y="28191"/>
                    <a:pt x="22269" y="28193"/>
                  </a:cubicBezTo>
                  <a:lnTo>
                    <a:pt x="22196" y="28233"/>
                  </a:lnTo>
                  <a:cubicBezTo>
                    <a:pt x="22179" y="28241"/>
                    <a:pt x="22185" y="28269"/>
                    <a:pt x="22206" y="28270"/>
                  </a:cubicBezTo>
                  <a:lnTo>
                    <a:pt x="22206" y="28270"/>
                  </a:lnTo>
                  <a:cubicBezTo>
                    <a:pt x="22209" y="28270"/>
                    <a:pt x="22213" y="28270"/>
                    <a:pt x="22216" y="28268"/>
                  </a:cubicBezTo>
                  <a:lnTo>
                    <a:pt x="22288" y="28228"/>
                  </a:lnTo>
                  <a:cubicBezTo>
                    <a:pt x="22309" y="28217"/>
                    <a:pt x="22298" y="28190"/>
                    <a:pt x="22279" y="28190"/>
                  </a:cubicBezTo>
                  <a:close/>
                  <a:moveTo>
                    <a:pt x="22206" y="28270"/>
                  </a:moveTo>
                  <a:lnTo>
                    <a:pt x="22206" y="28270"/>
                  </a:lnTo>
                  <a:cubicBezTo>
                    <a:pt x="22205" y="28270"/>
                    <a:pt x="22204" y="28270"/>
                    <a:pt x="22203" y="28270"/>
                  </a:cubicBezTo>
                  <a:lnTo>
                    <a:pt x="22207" y="28270"/>
                  </a:lnTo>
                  <a:cubicBezTo>
                    <a:pt x="22207" y="28270"/>
                    <a:pt x="22206" y="28270"/>
                    <a:pt x="22206" y="28270"/>
                  </a:cubicBezTo>
                  <a:close/>
                  <a:moveTo>
                    <a:pt x="7905" y="28240"/>
                  </a:moveTo>
                  <a:cubicBezTo>
                    <a:pt x="7887" y="28240"/>
                    <a:pt x="7876" y="28265"/>
                    <a:pt x="7893" y="28277"/>
                  </a:cubicBezTo>
                  <a:lnTo>
                    <a:pt x="7966" y="28316"/>
                  </a:lnTo>
                  <a:cubicBezTo>
                    <a:pt x="7970" y="28319"/>
                    <a:pt x="7972" y="28319"/>
                    <a:pt x="7977" y="28319"/>
                  </a:cubicBezTo>
                  <a:cubicBezTo>
                    <a:pt x="7996" y="28319"/>
                    <a:pt x="8005" y="28290"/>
                    <a:pt x="7985" y="28281"/>
                  </a:cubicBezTo>
                  <a:lnTo>
                    <a:pt x="7913" y="28242"/>
                  </a:lnTo>
                  <a:cubicBezTo>
                    <a:pt x="7910" y="28241"/>
                    <a:pt x="7908" y="28240"/>
                    <a:pt x="7905" y="28240"/>
                  </a:cubicBezTo>
                  <a:close/>
                  <a:moveTo>
                    <a:pt x="22134" y="28269"/>
                  </a:moveTo>
                  <a:cubicBezTo>
                    <a:pt x="22131" y="28269"/>
                    <a:pt x="22127" y="28270"/>
                    <a:pt x="22124" y="28272"/>
                  </a:cubicBezTo>
                  <a:lnTo>
                    <a:pt x="22053" y="28310"/>
                  </a:lnTo>
                  <a:cubicBezTo>
                    <a:pt x="22042" y="28314"/>
                    <a:pt x="22038" y="28327"/>
                    <a:pt x="22044" y="28336"/>
                  </a:cubicBezTo>
                  <a:cubicBezTo>
                    <a:pt x="22047" y="28343"/>
                    <a:pt x="22053" y="28347"/>
                    <a:pt x="22062" y="28347"/>
                  </a:cubicBezTo>
                  <a:lnTo>
                    <a:pt x="22062" y="28347"/>
                  </a:lnTo>
                  <a:cubicBezTo>
                    <a:pt x="22065" y="28347"/>
                    <a:pt x="22069" y="28347"/>
                    <a:pt x="22071" y="28345"/>
                  </a:cubicBezTo>
                  <a:lnTo>
                    <a:pt x="22143" y="28308"/>
                  </a:lnTo>
                  <a:cubicBezTo>
                    <a:pt x="22152" y="28301"/>
                    <a:pt x="22157" y="28290"/>
                    <a:pt x="22152" y="28279"/>
                  </a:cubicBezTo>
                  <a:cubicBezTo>
                    <a:pt x="22148" y="28273"/>
                    <a:pt x="22141" y="28269"/>
                    <a:pt x="22134" y="28269"/>
                  </a:cubicBezTo>
                  <a:close/>
                  <a:moveTo>
                    <a:pt x="22062" y="28347"/>
                  </a:moveTo>
                  <a:cubicBezTo>
                    <a:pt x="22061" y="28347"/>
                    <a:pt x="22060" y="28347"/>
                    <a:pt x="22060" y="28347"/>
                  </a:cubicBezTo>
                  <a:lnTo>
                    <a:pt x="22062" y="28347"/>
                  </a:lnTo>
                  <a:cubicBezTo>
                    <a:pt x="22062" y="28347"/>
                    <a:pt x="22062" y="28347"/>
                    <a:pt x="22062" y="28347"/>
                  </a:cubicBezTo>
                  <a:close/>
                  <a:moveTo>
                    <a:pt x="8049" y="28317"/>
                  </a:moveTo>
                  <a:cubicBezTo>
                    <a:pt x="8041" y="28317"/>
                    <a:pt x="8034" y="28321"/>
                    <a:pt x="8029" y="28327"/>
                  </a:cubicBezTo>
                  <a:cubicBezTo>
                    <a:pt x="8025" y="28338"/>
                    <a:pt x="8029" y="28349"/>
                    <a:pt x="8038" y="28356"/>
                  </a:cubicBezTo>
                  <a:lnTo>
                    <a:pt x="8113" y="28393"/>
                  </a:lnTo>
                  <a:cubicBezTo>
                    <a:pt x="8115" y="28395"/>
                    <a:pt x="8117" y="28395"/>
                    <a:pt x="8120" y="28395"/>
                  </a:cubicBezTo>
                  <a:lnTo>
                    <a:pt x="8120" y="28395"/>
                  </a:lnTo>
                  <a:cubicBezTo>
                    <a:pt x="8126" y="28395"/>
                    <a:pt x="8135" y="28391"/>
                    <a:pt x="8139" y="28384"/>
                  </a:cubicBezTo>
                  <a:cubicBezTo>
                    <a:pt x="8144" y="28373"/>
                    <a:pt x="8139" y="28362"/>
                    <a:pt x="8130" y="28358"/>
                  </a:cubicBezTo>
                  <a:lnTo>
                    <a:pt x="8058" y="28319"/>
                  </a:lnTo>
                  <a:cubicBezTo>
                    <a:pt x="8055" y="28317"/>
                    <a:pt x="8052" y="28317"/>
                    <a:pt x="8049" y="28317"/>
                  </a:cubicBezTo>
                  <a:close/>
                  <a:moveTo>
                    <a:pt x="8120" y="28395"/>
                  </a:moveTo>
                  <a:lnTo>
                    <a:pt x="8120" y="28395"/>
                  </a:lnTo>
                  <a:cubicBezTo>
                    <a:pt x="8120" y="28395"/>
                    <a:pt x="8120" y="28395"/>
                    <a:pt x="8119" y="28395"/>
                  </a:cubicBezTo>
                  <a:lnTo>
                    <a:pt x="8122" y="28395"/>
                  </a:lnTo>
                  <a:cubicBezTo>
                    <a:pt x="8121" y="28395"/>
                    <a:pt x="8120" y="28395"/>
                    <a:pt x="8120" y="28395"/>
                  </a:cubicBezTo>
                  <a:close/>
                  <a:moveTo>
                    <a:pt x="21990" y="28344"/>
                  </a:moveTo>
                  <a:cubicBezTo>
                    <a:pt x="21987" y="28344"/>
                    <a:pt x="21984" y="28345"/>
                    <a:pt x="21981" y="28347"/>
                  </a:cubicBezTo>
                  <a:lnTo>
                    <a:pt x="21908" y="28384"/>
                  </a:lnTo>
                  <a:cubicBezTo>
                    <a:pt x="21888" y="28393"/>
                    <a:pt x="21895" y="28422"/>
                    <a:pt x="21917" y="28422"/>
                  </a:cubicBezTo>
                  <a:lnTo>
                    <a:pt x="21915" y="28422"/>
                  </a:lnTo>
                  <a:cubicBezTo>
                    <a:pt x="21916" y="28422"/>
                    <a:pt x="21917" y="28423"/>
                    <a:pt x="21919" y="28423"/>
                  </a:cubicBezTo>
                  <a:cubicBezTo>
                    <a:pt x="21922" y="28423"/>
                    <a:pt x="21924" y="28421"/>
                    <a:pt x="21926" y="28420"/>
                  </a:cubicBezTo>
                  <a:lnTo>
                    <a:pt x="21998" y="28382"/>
                  </a:lnTo>
                  <a:cubicBezTo>
                    <a:pt x="22009" y="28378"/>
                    <a:pt x="22014" y="28365"/>
                    <a:pt x="22007" y="28356"/>
                  </a:cubicBezTo>
                  <a:cubicBezTo>
                    <a:pt x="22004" y="28348"/>
                    <a:pt x="21997" y="28344"/>
                    <a:pt x="21990" y="28344"/>
                  </a:cubicBezTo>
                  <a:close/>
                  <a:moveTo>
                    <a:pt x="8195" y="28392"/>
                  </a:moveTo>
                  <a:cubicBezTo>
                    <a:pt x="8188" y="28392"/>
                    <a:pt x="8180" y="28396"/>
                    <a:pt x="8177" y="28402"/>
                  </a:cubicBezTo>
                  <a:cubicBezTo>
                    <a:pt x="8170" y="28413"/>
                    <a:pt x="8174" y="28424"/>
                    <a:pt x="8185" y="28431"/>
                  </a:cubicBezTo>
                  <a:lnTo>
                    <a:pt x="8258" y="28468"/>
                  </a:lnTo>
                  <a:cubicBezTo>
                    <a:pt x="8260" y="28468"/>
                    <a:pt x="8264" y="28470"/>
                    <a:pt x="8267" y="28470"/>
                  </a:cubicBezTo>
                  <a:cubicBezTo>
                    <a:pt x="8289" y="28470"/>
                    <a:pt x="8297" y="28439"/>
                    <a:pt x="8275" y="28431"/>
                  </a:cubicBezTo>
                  <a:lnTo>
                    <a:pt x="8203" y="28393"/>
                  </a:lnTo>
                  <a:cubicBezTo>
                    <a:pt x="8201" y="28392"/>
                    <a:pt x="8198" y="28392"/>
                    <a:pt x="8195" y="28392"/>
                  </a:cubicBezTo>
                  <a:close/>
                  <a:moveTo>
                    <a:pt x="21846" y="28419"/>
                  </a:moveTo>
                  <a:cubicBezTo>
                    <a:pt x="21843" y="28419"/>
                    <a:pt x="21839" y="28420"/>
                    <a:pt x="21836" y="28422"/>
                  </a:cubicBezTo>
                  <a:lnTo>
                    <a:pt x="21763" y="28459"/>
                  </a:lnTo>
                  <a:cubicBezTo>
                    <a:pt x="21752" y="28464"/>
                    <a:pt x="21748" y="28475"/>
                    <a:pt x="21754" y="28486"/>
                  </a:cubicBezTo>
                  <a:cubicBezTo>
                    <a:pt x="21757" y="28492"/>
                    <a:pt x="21763" y="28496"/>
                    <a:pt x="21771" y="28497"/>
                  </a:cubicBezTo>
                  <a:lnTo>
                    <a:pt x="21771" y="28497"/>
                  </a:lnTo>
                  <a:cubicBezTo>
                    <a:pt x="21775" y="28497"/>
                    <a:pt x="21777" y="28496"/>
                    <a:pt x="21781" y="28494"/>
                  </a:cubicBezTo>
                  <a:lnTo>
                    <a:pt x="21853" y="28457"/>
                  </a:lnTo>
                  <a:cubicBezTo>
                    <a:pt x="21874" y="28448"/>
                    <a:pt x="21864" y="28419"/>
                    <a:pt x="21846" y="28419"/>
                  </a:cubicBezTo>
                  <a:close/>
                  <a:moveTo>
                    <a:pt x="21771" y="28497"/>
                  </a:moveTo>
                  <a:cubicBezTo>
                    <a:pt x="21771" y="28497"/>
                    <a:pt x="21770" y="28497"/>
                    <a:pt x="21770" y="28497"/>
                  </a:cubicBezTo>
                  <a:lnTo>
                    <a:pt x="21772" y="28497"/>
                  </a:lnTo>
                  <a:cubicBezTo>
                    <a:pt x="21772" y="28497"/>
                    <a:pt x="21772" y="28497"/>
                    <a:pt x="21771" y="28497"/>
                  </a:cubicBezTo>
                  <a:close/>
                  <a:moveTo>
                    <a:pt x="8341" y="28466"/>
                  </a:moveTo>
                  <a:cubicBezTo>
                    <a:pt x="8334" y="28466"/>
                    <a:pt x="8326" y="28470"/>
                    <a:pt x="8322" y="28477"/>
                  </a:cubicBezTo>
                  <a:cubicBezTo>
                    <a:pt x="8317" y="28488"/>
                    <a:pt x="8322" y="28499"/>
                    <a:pt x="8330" y="28505"/>
                  </a:cubicBezTo>
                  <a:lnTo>
                    <a:pt x="8405" y="28541"/>
                  </a:lnTo>
                  <a:cubicBezTo>
                    <a:pt x="8407" y="28543"/>
                    <a:pt x="8412" y="28543"/>
                    <a:pt x="8414" y="28543"/>
                  </a:cubicBezTo>
                  <a:cubicBezTo>
                    <a:pt x="8436" y="28543"/>
                    <a:pt x="8442" y="28514"/>
                    <a:pt x="8423" y="28505"/>
                  </a:cubicBezTo>
                  <a:lnTo>
                    <a:pt x="8350" y="28468"/>
                  </a:lnTo>
                  <a:cubicBezTo>
                    <a:pt x="8347" y="28467"/>
                    <a:pt x="8344" y="28466"/>
                    <a:pt x="8341" y="28466"/>
                  </a:cubicBezTo>
                  <a:close/>
                  <a:moveTo>
                    <a:pt x="21698" y="28493"/>
                  </a:moveTo>
                  <a:cubicBezTo>
                    <a:pt x="21696" y="28493"/>
                    <a:pt x="21693" y="28493"/>
                    <a:pt x="21691" y="28494"/>
                  </a:cubicBezTo>
                  <a:lnTo>
                    <a:pt x="21616" y="28530"/>
                  </a:lnTo>
                  <a:cubicBezTo>
                    <a:pt x="21596" y="28540"/>
                    <a:pt x="21603" y="28569"/>
                    <a:pt x="21624" y="28569"/>
                  </a:cubicBezTo>
                  <a:lnTo>
                    <a:pt x="21624" y="28569"/>
                  </a:lnTo>
                  <a:cubicBezTo>
                    <a:pt x="21628" y="28569"/>
                    <a:pt x="21632" y="28569"/>
                    <a:pt x="21636" y="28567"/>
                  </a:cubicBezTo>
                  <a:lnTo>
                    <a:pt x="21708" y="28532"/>
                  </a:lnTo>
                  <a:cubicBezTo>
                    <a:pt x="21726" y="28520"/>
                    <a:pt x="21716" y="28493"/>
                    <a:pt x="21698" y="28493"/>
                  </a:cubicBezTo>
                  <a:close/>
                  <a:moveTo>
                    <a:pt x="21624" y="28569"/>
                  </a:moveTo>
                  <a:lnTo>
                    <a:pt x="21624" y="28569"/>
                  </a:lnTo>
                  <a:cubicBezTo>
                    <a:pt x="21624" y="28569"/>
                    <a:pt x="21623" y="28569"/>
                    <a:pt x="21623" y="28569"/>
                  </a:cubicBezTo>
                  <a:lnTo>
                    <a:pt x="21625" y="28569"/>
                  </a:lnTo>
                  <a:cubicBezTo>
                    <a:pt x="21625" y="28569"/>
                    <a:pt x="21624" y="28569"/>
                    <a:pt x="21624" y="28569"/>
                  </a:cubicBezTo>
                  <a:close/>
                  <a:moveTo>
                    <a:pt x="8487" y="28538"/>
                  </a:moveTo>
                  <a:cubicBezTo>
                    <a:pt x="8467" y="28538"/>
                    <a:pt x="8457" y="28567"/>
                    <a:pt x="8480" y="28578"/>
                  </a:cubicBezTo>
                  <a:lnTo>
                    <a:pt x="8552" y="28613"/>
                  </a:lnTo>
                  <a:cubicBezTo>
                    <a:pt x="8554" y="28615"/>
                    <a:pt x="8557" y="28615"/>
                    <a:pt x="8560" y="28615"/>
                  </a:cubicBezTo>
                  <a:lnTo>
                    <a:pt x="8560" y="28615"/>
                  </a:lnTo>
                  <a:cubicBezTo>
                    <a:pt x="8568" y="28615"/>
                    <a:pt x="8577" y="28611"/>
                    <a:pt x="8581" y="28604"/>
                  </a:cubicBezTo>
                  <a:cubicBezTo>
                    <a:pt x="8585" y="28593"/>
                    <a:pt x="8581" y="28580"/>
                    <a:pt x="8570" y="28576"/>
                  </a:cubicBezTo>
                  <a:lnTo>
                    <a:pt x="8497" y="28541"/>
                  </a:lnTo>
                  <a:cubicBezTo>
                    <a:pt x="8494" y="28539"/>
                    <a:pt x="8490" y="28538"/>
                    <a:pt x="8487" y="28538"/>
                  </a:cubicBezTo>
                  <a:close/>
                  <a:moveTo>
                    <a:pt x="8560" y="28615"/>
                  </a:moveTo>
                  <a:lnTo>
                    <a:pt x="8560" y="28615"/>
                  </a:lnTo>
                  <a:cubicBezTo>
                    <a:pt x="8559" y="28615"/>
                    <a:pt x="8559" y="28615"/>
                    <a:pt x="8559" y="28615"/>
                  </a:cubicBezTo>
                  <a:lnTo>
                    <a:pt x="8561" y="28615"/>
                  </a:lnTo>
                  <a:cubicBezTo>
                    <a:pt x="8561" y="28615"/>
                    <a:pt x="8560" y="28615"/>
                    <a:pt x="8560" y="28615"/>
                  </a:cubicBezTo>
                  <a:close/>
                  <a:moveTo>
                    <a:pt x="21552" y="28563"/>
                  </a:moveTo>
                  <a:cubicBezTo>
                    <a:pt x="21549" y="28563"/>
                    <a:pt x="21546" y="28564"/>
                    <a:pt x="21543" y="28565"/>
                  </a:cubicBezTo>
                  <a:lnTo>
                    <a:pt x="21471" y="28600"/>
                  </a:lnTo>
                  <a:cubicBezTo>
                    <a:pt x="21460" y="28606"/>
                    <a:pt x="21455" y="28617"/>
                    <a:pt x="21460" y="28628"/>
                  </a:cubicBezTo>
                  <a:cubicBezTo>
                    <a:pt x="21464" y="28635"/>
                    <a:pt x="21470" y="28639"/>
                    <a:pt x="21479" y="28639"/>
                  </a:cubicBezTo>
                  <a:lnTo>
                    <a:pt x="21479" y="28639"/>
                  </a:lnTo>
                  <a:cubicBezTo>
                    <a:pt x="21481" y="28639"/>
                    <a:pt x="21485" y="28639"/>
                    <a:pt x="21488" y="28637"/>
                  </a:cubicBezTo>
                  <a:lnTo>
                    <a:pt x="21561" y="28602"/>
                  </a:lnTo>
                  <a:cubicBezTo>
                    <a:pt x="21572" y="28598"/>
                    <a:pt x="21576" y="28584"/>
                    <a:pt x="21570" y="28576"/>
                  </a:cubicBezTo>
                  <a:cubicBezTo>
                    <a:pt x="21566" y="28568"/>
                    <a:pt x="21560" y="28563"/>
                    <a:pt x="21552" y="28563"/>
                  </a:cubicBezTo>
                  <a:close/>
                  <a:moveTo>
                    <a:pt x="21479" y="28639"/>
                  </a:moveTo>
                  <a:cubicBezTo>
                    <a:pt x="21478" y="28639"/>
                    <a:pt x="21478" y="28639"/>
                    <a:pt x="21477" y="28639"/>
                  </a:cubicBezTo>
                  <a:lnTo>
                    <a:pt x="21480" y="28639"/>
                  </a:lnTo>
                  <a:cubicBezTo>
                    <a:pt x="21479" y="28639"/>
                    <a:pt x="21479" y="28639"/>
                    <a:pt x="21479" y="28639"/>
                  </a:cubicBezTo>
                  <a:close/>
                  <a:moveTo>
                    <a:pt x="8632" y="28609"/>
                  </a:moveTo>
                  <a:cubicBezTo>
                    <a:pt x="8612" y="28609"/>
                    <a:pt x="8602" y="28639"/>
                    <a:pt x="8625" y="28648"/>
                  </a:cubicBezTo>
                  <a:lnTo>
                    <a:pt x="8702" y="28683"/>
                  </a:lnTo>
                  <a:cubicBezTo>
                    <a:pt x="8704" y="28683"/>
                    <a:pt x="8706" y="28685"/>
                    <a:pt x="8709" y="28685"/>
                  </a:cubicBezTo>
                  <a:lnTo>
                    <a:pt x="8709" y="28685"/>
                  </a:lnTo>
                  <a:cubicBezTo>
                    <a:pt x="8731" y="28683"/>
                    <a:pt x="8736" y="28654"/>
                    <a:pt x="8715" y="28646"/>
                  </a:cubicBezTo>
                  <a:lnTo>
                    <a:pt x="8640" y="28611"/>
                  </a:lnTo>
                  <a:cubicBezTo>
                    <a:pt x="8637" y="28609"/>
                    <a:pt x="8634" y="28609"/>
                    <a:pt x="8632" y="28609"/>
                  </a:cubicBezTo>
                  <a:close/>
                  <a:moveTo>
                    <a:pt x="8709" y="28685"/>
                  </a:moveTo>
                  <a:cubicBezTo>
                    <a:pt x="8708" y="28686"/>
                    <a:pt x="8707" y="28686"/>
                    <a:pt x="8706" y="28686"/>
                  </a:cubicBezTo>
                  <a:lnTo>
                    <a:pt x="8711" y="28686"/>
                  </a:lnTo>
                  <a:cubicBezTo>
                    <a:pt x="8710" y="28686"/>
                    <a:pt x="8709" y="28686"/>
                    <a:pt x="8709" y="28685"/>
                  </a:cubicBezTo>
                  <a:close/>
                  <a:moveTo>
                    <a:pt x="21405" y="28633"/>
                  </a:moveTo>
                  <a:cubicBezTo>
                    <a:pt x="21402" y="28633"/>
                    <a:pt x="21399" y="28634"/>
                    <a:pt x="21396" y="28635"/>
                  </a:cubicBezTo>
                  <a:lnTo>
                    <a:pt x="21321" y="28670"/>
                  </a:lnTo>
                  <a:cubicBezTo>
                    <a:pt x="21313" y="28675"/>
                    <a:pt x="21308" y="28688"/>
                    <a:pt x="21313" y="28697"/>
                  </a:cubicBezTo>
                  <a:cubicBezTo>
                    <a:pt x="21315" y="28705"/>
                    <a:pt x="21323" y="28709"/>
                    <a:pt x="21329" y="28710"/>
                  </a:cubicBezTo>
                  <a:lnTo>
                    <a:pt x="21329" y="28710"/>
                  </a:lnTo>
                  <a:cubicBezTo>
                    <a:pt x="21333" y="28709"/>
                    <a:pt x="21337" y="28708"/>
                    <a:pt x="21339" y="28708"/>
                  </a:cubicBezTo>
                  <a:lnTo>
                    <a:pt x="21414" y="28672"/>
                  </a:lnTo>
                  <a:cubicBezTo>
                    <a:pt x="21435" y="28663"/>
                    <a:pt x="21424" y="28633"/>
                    <a:pt x="21405" y="28633"/>
                  </a:cubicBezTo>
                  <a:close/>
                  <a:moveTo>
                    <a:pt x="21329" y="28710"/>
                  </a:moveTo>
                  <a:cubicBezTo>
                    <a:pt x="21329" y="28710"/>
                    <a:pt x="21328" y="28710"/>
                    <a:pt x="21328" y="28710"/>
                  </a:cubicBezTo>
                  <a:lnTo>
                    <a:pt x="21330" y="28710"/>
                  </a:lnTo>
                  <a:cubicBezTo>
                    <a:pt x="21330" y="28710"/>
                    <a:pt x="21329" y="28710"/>
                    <a:pt x="21329" y="28710"/>
                  </a:cubicBezTo>
                  <a:close/>
                  <a:moveTo>
                    <a:pt x="8783" y="28678"/>
                  </a:moveTo>
                  <a:cubicBezTo>
                    <a:pt x="8776" y="28678"/>
                    <a:pt x="8769" y="28682"/>
                    <a:pt x="8766" y="28690"/>
                  </a:cubicBezTo>
                  <a:cubicBezTo>
                    <a:pt x="8761" y="28701"/>
                    <a:pt x="8766" y="28712"/>
                    <a:pt x="8774" y="28719"/>
                  </a:cubicBezTo>
                  <a:lnTo>
                    <a:pt x="8849" y="28751"/>
                  </a:lnTo>
                  <a:cubicBezTo>
                    <a:pt x="8853" y="28754"/>
                    <a:pt x="8856" y="28754"/>
                    <a:pt x="8858" y="28754"/>
                  </a:cubicBezTo>
                  <a:cubicBezTo>
                    <a:pt x="8867" y="28754"/>
                    <a:pt x="8873" y="28749"/>
                    <a:pt x="8878" y="28741"/>
                  </a:cubicBezTo>
                  <a:cubicBezTo>
                    <a:pt x="8882" y="28732"/>
                    <a:pt x="8878" y="28719"/>
                    <a:pt x="8867" y="28714"/>
                  </a:cubicBezTo>
                  <a:lnTo>
                    <a:pt x="8792" y="28681"/>
                  </a:lnTo>
                  <a:cubicBezTo>
                    <a:pt x="8789" y="28679"/>
                    <a:pt x="8786" y="28678"/>
                    <a:pt x="8783" y="28678"/>
                  </a:cubicBezTo>
                  <a:close/>
                  <a:moveTo>
                    <a:pt x="21255" y="28701"/>
                  </a:moveTo>
                  <a:cubicBezTo>
                    <a:pt x="21253" y="28701"/>
                    <a:pt x="21250" y="28702"/>
                    <a:pt x="21247" y="28703"/>
                  </a:cubicBezTo>
                  <a:lnTo>
                    <a:pt x="21172" y="28736"/>
                  </a:lnTo>
                  <a:cubicBezTo>
                    <a:pt x="21163" y="28741"/>
                    <a:pt x="21157" y="28754"/>
                    <a:pt x="21163" y="28765"/>
                  </a:cubicBezTo>
                  <a:cubicBezTo>
                    <a:pt x="21165" y="28771"/>
                    <a:pt x="21174" y="28776"/>
                    <a:pt x="21181" y="28776"/>
                  </a:cubicBezTo>
                  <a:cubicBezTo>
                    <a:pt x="21183" y="28776"/>
                    <a:pt x="21187" y="28776"/>
                    <a:pt x="21190" y="28773"/>
                  </a:cubicBezTo>
                  <a:lnTo>
                    <a:pt x="21264" y="28741"/>
                  </a:lnTo>
                  <a:cubicBezTo>
                    <a:pt x="21285" y="28731"/>
                    <a:pt x="21275" y="28701"/>
                    <a:pt x="21255" y="28701"/>
                  </a:cubicBezTo>
                  <a:close/>
                  <a:moveTo>
                    <a:pt x="8930" y="28744"/>
                  </a:moveTo>
                  <a:cubicBezTo>
                    <a:pt x="8910" y="28744"/>
                    <a:pt x="8900" y="28777"/>
                    <a:pt x="8926" y="28784"/>
                  </a:cubicBezTo>
                  <a:lnTo>
                    <a:pt x="9001" y="28820"/>
                  </a:lnTo>
                  <a:lnTo>
                    <a:pt x="9009" y="28820"/>
                  </a:lnTo>
                  <a:cubicBezTo>
                    <a:pt x="9016" y="28820"/>
                    <a:pt x="9023" y="28815"/>
                    <a:pt x="9027" y="28809"/>
                  </a:cubicBezTo>
                  <a:cubicBezTo>
                    <a:pt x="9031" y="28798"/>
                    <a:pt x="9027" y="28787"/>
                    <a:pt x="9016" y="28780"/>
                  </a:cubicBezTo>
                  <a:lnTo>
                    <a:pt x="8941" y="28747"/>
                  </a:lnTo>
                  <a:cubicBezTo>
                    <a:pt x="8937" y="28745"/>
                    <a:pt x="8934" y="28744"/>
                    <a:pt x="8930" y="28744"/>
                  </a:cubicBezTo>
                  <a:close/>
                  <a:moveTo>
                    <a:pt x="21108" y="28769"/>
                  </a:moveTo>
                  <a:cubicBezTo>
                    <a:pt x="21105" y="28769"/>
                    <a:pt x="21102" y="28770"/>
                    <a:pt x="21099" y="28771"/>
                  </a:cubicBezTo>
                  <a:lnTo>
                    <a:pt x="21025" y="28804"/>
                  </a:lnTo>
                  <a:cubicBezTo>
                    <a:pt x="21005" y="28813"/>
                    <a:pt x="21009" y="28842"/>
                    <a:pt x="21031" y="28842"/>
                  </a:cubicBezTo>
                  <a:lnTo>
                    <a:pt x="21040" y="28842"/>
                  </a:lnTo>
                  <a:lnTo>
                    <a:pt x="21115" y="28809"/>
                  </a:lnTo>
                  <a:cubicBezTo>
                    <a:pt x="21136" y="28799"/>
                    <a:pt x="21127" y="28769"/>
                    <a:pt x="21108" y="28769"/>
                  </a:cubicBezTo>
                  <a:close/>
                  <a:moveTo>
                    <a:pt x="9084" y="28811"/>
                  </a:moveTo>
                  <a:cubicBezTo>
                    <a:pt x="9076" y="28811"/>
                    <a:pt x="9068" y="28816"/>
                    <a:pt x="9064" y="28824"/>
                  </a:cubicBezTo>
                  <a:cubicBezTo>
                    <a:pt x="9060" y="28835"/>
                    <a:pt x="9064" y="28846"/>
                    <a:pt x="9075" y="28853"/>
                  </a:cubicBezTo>
                  <a:lnTo>
                    <a:pt x="9150" y="28883"/>
                  </a:lnTo>
                  <a:cubicBezTo>
                    <a:pt x="9155" y="28886"/>
                    <a:pt x="9157" y="28886"/>
                    <a:pt x="9159" y="28886"/>
                  </a:cubicBezTo>
                  <a:cubicBezTo>
                    <a:pt x="9181" y="28886"/>
                    <a:pt x="9188" y="28855"/>
                    <a:pt x="9168" y="28846"/>
                  </a:cubicBezTo>
                  <a:lnTo>
                    <a:pt x="9093" y="28813"/>
                  </a:lnTo>
                  <a:cubicBezTo>
                    <a:pt x="9090" y="28812"/>
                    <a:pt x="9087" y="28811"/>
                    <a:pt x="9084" y="28811"/>
                  </a:cubicBezTo>
                  <a:close/>
                  <a:moveTo>
                    <a:pt x="20957" y="28833"/>
                  </a:moveTo>
                  <a:cubicBezTo>
                    <a:pt x="20955" y="28833"/>
                    <a:pt x="20952" y="28834"/>
                    <a:pt x="20950" y="28835"/>
                  </a:cubicBezTo>
                  <a:lnTo>
                    <a:pt x="20875" y="28866"/>
                  </a:lnTo>
                  <a:cubicBezTo>
                    <a:pt x="20864" y="28870"/>
                    <a:pt x="20858" y="28883"/>
                    <a:pt x="20864" y="28894"/>
                  </a:cubicBezTo>
                  <a:cubicBezTo>
                    <a:pt x="20866" y="28901"/>
                    <a:pt x="20873" y="28908"/>
                    <a:pt x="20882" y="28908"/>
                  </a:cubicBezTo>
                  <a:cubicBezTo>
                    <a:pt x="20884" y="28908"/>
                    <a:pt x="20888" y="28905"/>
                    <a:pt x="20891" y="28905"/>
                  </a:cubicBezTo>
                  <a:lnTo>
                    <a:pt x="20965" y="28872"/>
                  </a:lnTo>
                  <a:cubicBezTo>
                    <a:pt x="20976" y="28868"/>
                    <a:pt x="20981" y="28857"/>
                    <a:pt x="20976" y="28846"/>
                  </a:cubicBezTo>
                  <a:cubicBezTo>
                    <a:pt x="20973" y="28838"/>
                    <a:pt x="20965" y="28833"/>
                    <a:pt x="20957" y="28833"/>
                  </a:cubicBezTo>
                  <a:close/>
                  <a:moveTo>
                    <a:pt x="9234" y="28877"/>
                  </a:moveTo>
                  <a:cubicBezTo>
                    <a:pt x="9215" y="28877"/>
                    <a:pt x="9206" y="28907"/>
                    <a:pt x="9227" y="28916"/>
                  </a:cubicBezTo>
                  <a:lnTo>
                    <a:pt x="9304" y="28947"/>
                  </a:lnTo>
                  <a:cubicBezTo>
                    <a:pt x="9306" y="28949"/>
                    <a:pt x="9308" y="28949"/>
                    <a:pt x="9311" y="28949"/>
                  </a:cubicBezTo>
                  <a:cubicBezTo>
                    <a:pt x="9333" y="28949"/>
                    <a:pt x="9339" y="28919"/>
                    <a:pt x="9319" y="28910"/>
                  </a:cubicBezTo>
                  <a:lnTo>
                    <a:pt x="9242" y="28879"/>
                  </a:lnTo>
                  <a:cubicBezTo>
                    <a:pt x="9239" y="28878"/>
                    <a:pt x="9237" y="28877"/>
                    <a:pt x="9234" y="28877"/>
                  </a:cubicBezTo>
                  <a:close/>
                  <a:moveTo>
                    <a:pt x="20808" y="28897"/>
                  </a:moveTo>
                  <a:cubicBezTo>
                    <a:pt x="20805" y="28897"/>
                    <a:pt x="20802" y="28897"/>
                    <a:pt x="20798" y="28899"/>
                  </a:cubicBezTo>
                  <a:lnTo>
                    <a:pt x="20724" y="28930"/>
                  </a:lnTo>
                  <a:cubicBezTo>
                    <a:pt x="20702" y="28938"/>
                    <a:pt x="20708" y="28969"/>
                    <a:pt x="20730" y="28969"/>
                  </a:cubicBezTo>
                  <a:cubicBezTo>
                    <a:pt x="20732" y="28969"/>
                    <a:pt x="20737" y="28969"/>
                    <a:pt x="20739" y="28967"/>
                  </a:cubicBezTo>
                  <a:lnTo>
                    <a:pt x="20814" y="28936"/>
                  </a:lnTo>
                  <a:cubicBezTo>
                    <a:pt x="20837" y="28926"/>
                    <a:pt x="20828" y="28897"/>
                    <a:pt x="20808" y="28897"/>
                  </a:cubicBezTo>
                  <a:close/>
                  <a:moveTo>
                    <a:pt x="9386" y="28939"/>
                  </a:moveTo>
                  <a:cubicBezTo>
                    <a:pt x="9365" y="28939"/>
                    <a:pt x="9355" y="28970"/>
                    <a:pt x="9379" y="28980"/>
                  </a:cubicBezTo>
                  <a:lnTo>
                    <a:pt x="9456" y="29011"/>
                  </a:lnTo>
                  <a:lnTo>
                    <a:pt x="9462" y="29011"/>
                  </a:lnTo>
                  <a:cubicBezTo>
                    <a:pt x="9484" y="29011"/>
                    <a:pt x="9491" y="28980"/>
                    <a:pt x="9469" y="28971"/>
                  </a:cubicBezTo>
                  <a:lnTo>
                    <a:pt x="9394" y="28940"/>
                  </a:lnTo>
                  <a:cubicBezTo>
                    <a:pt x="9391" y="28940"/>
                    <a:pt x="9389" y="28939"/>
                    <a:pt x="9386" y="28939"/>
                  </a:cubicBezTo>
                  <a:close/>
                  <a:moveTo>
                    <a:pt x="20656" y="28958"/>
                  </a:moveTo>
                  <a:cubicBezTo>
                    <a:pt x="20653" y="28958"/>
                    <a:pt x="20650" y="28959"/>
                    <a:pt x="20647" y="28960"/>
                  </a:cubicBezTo>
                  <a:lnTo>
                    <a:pt x="20572" y="28991"/>
                  </a:lnTo>
                  <a:cubicBezTo>
                    <a:pt x="20561" y="28993"/>
                    <a:pt x="20554" y="29006"/>
                    <a:pt x="20561" y="29017"/>
                  </a:cubicBezTo>
                  <a:cubicBezTo>
                    <a:pt x="20563" y="29026"/>
                    <a:pt x="20570" y="29031"/>
                    <a:pt x="20579" y="29031"/>
                  </a:cubicBezTo>
                  <a:cubicBezTo>
                    <a:pt x="20581" y="29031"/>
                    <a:pt x="20583" y="29028"/>
                    <a:pt x="20587" y="29028"/>
                  </a:cubicBezTo>
                  <a:lnTo>
                    <a:pt x="20662" y="28998"/>
                  </a:lnTo>
                  <a:cubicBezTo>
                    <a:pt x="20685" y="28988"/>
                    <a:pt x="20676" y="28958"/>
                    <a:pt x="20656" y="28958"/>
                  </a:cubicBezTo>
                  <a:close/>
                  <a:moveTo>
                    <a:pt x="9536" y="29002"/>
                  </a:moveTo>
                  <a:cubicBezTo>
                    <a:pt x="9515" y="29002"/>
                    <a:pt x="9506" y="29034"/>
                    <a:pt x="9530" y="29042"/>
                  </a:cubicBezTo>
                  <a:lnTo>
                    <a:pt x="9607" y="29072"/>
                  </a:lnTo>
                  <a:lnTo>
                    <a:pt x="9614" y="29072"/>
                  </a:lnTo>
                  <a:cubicBezTo>
                    <a:pt x="9623" y="29072"/>
                    <a:pt x="9631" y="29068"/>
                    <a:pt x="9634" y="29061"/>
                  </a:cubicBezTo>
                  <a:cubicBezTo>
                    <a:pt x="9638" y="29050"/>
                    <a:pt x="9634" y="29037"/>
                    <a:pt x="9623" y="29033"/>
                  </a:cubicBezTo>
                  <a:lnTo>
                    <a:pt x="9546" y="29004"/>
                  </a:lnTo>
                  <a:cubicBezTo>
                    <a:pt x="9542" y="29002"/>
                    <a:pt x="9539" y="29002"/>
                    <a:pt x="9536" y="29002"/>
                  </a:cubicBezTo>
                  <a:close/>
                  <a:moveTo>
                    <a:pt x="20501" y="29019"/>
                  </a:moveTo>
                  <a:cubicBezTo>
                    <a:pt x="20499" y="29019"/>
                    <a:pt x="20497" y="29019"/>
                    <a:pt x="20495" y="29020"/>
                  </a:cubicBezTo>
                  <a:lnTo>
                    <a:pt x="20418" y="29050"/>
                  </a:lnTo>
                  <a:cubicBezTo>
                    <a:pt x="20407" y="29053"/>
                    <a:pt x="20403" y="29066"/>
                    <a:pt x="20407" y="29077"/>
                  </a:cubicBezTo>
                  <a:cubicBezTo>
                    <a:pt x="20412" y="29086"/>
                    <a:pt x="20418" y="29090"/>
                    <a:pt x="20427" y="29090"/>
                  </a:cubicBezTo>
                  <a:cubicBezTo>
                    <a:pt x="20429" y="29090"/>
                    <a:pt x="20431" y="29088"/>
                    <a:pt x="20434" y="29088"/>
                  </a:cubicBezTo>
                  <a:lnTo>
                    <a:pt x="20510" y="29057"/>
                  </a:lnTo>
                  <a:cubicBezTo>
                    <a:pt x="20530" y="29047"/>
                    <a:pt x="20521" y="29019"/>
                    <a:pt x="20501" y="29019"/>
                  </a:cubicBezTo>
                  <a:close/>
                  <a:moveTo>
                    <a:pt x="9692" y="29060"/>
                  </a:moveTo>
                  <a:cubicBezTo>
                    <a:pt x="9683" y="29060"/>
                    <a:pt x="9674" y="29066"/>
                    <a:pt x="9671" y="29075"/>
                  </a:cubicBezTo>
                  <a:cubicBezTo>
                    <a:pt x="9667" y="29083"/>
                    <a:pt x="9673" y="29097"/>
                    <a:pt x="9684" y="29101"/>
                  </a:cubicBezTo>
                  <a:lnTo>
                    <a:pt x="9761" y="29130"/>
                  </a:lnTo>
                  <a:lnTo>
                    <a:pt x="9768" y="29130"/>
                  </a:lnTo>
                  <a:cubicBezTo>
                    <a:pt x="9768" y="29130"/>
                    <a:pt x="9769" y="29130"/>
                    <a:pt x="9770" y="29130"/>
                  </a:cubicBezTo>
                  <a:cubicBezTo>
                    <a:pt x="9792" y="29130"/>
                    <a:pt x="9798" y="29098"/>
                    <a:pt x="9777" y="29090"/>
                  </a:cubicBezTo>
                  <a:lnTo>
                    <a:pt x="9700" y="29061"/>
                  </a:lnTo>
                  <a:cubicBezTo>
                    <a:pt x="9697" y="29060"/>
                    <a:pt x="9695" y="29060"/>
                    <a:pt x="9692" y="29060"/>
                  </a:cubicBezTo>
                  <a:close/>
                  <a:moveTo>
                    <a:pt x="20350" y="29079"/>
                  </a:moveTo>
                  <a:cubicBezTo>
                    <a:pt x="20347" y="29079"/>
                    <a:pt x="20344" y="29080"/>
                    <a:pt x="20341" y="29081"/>
                  </a:cubicBezTo>
                  <a:lnTo>
                    <a:pt x="20264" y="29108"/>
                  </a:lnTo>
                  <a:cubicBezTo>
                    <a:pt x="20243" y="29116"/>
                    <a:pt x="20248" y="29147"/>
                    <a:pt x="20271" y="29147"/>
                  </a:cubicBezTo>
                  <a:cubicBezTo>
                    <a:pt x="20272" y="29147"/>
                    <a:pt x="20272" y="29147"/>
                    <a:pt x="20273" y="29147"/>
                  </a:cubicBezTo>
                  <a:cubicBezTo>
                    <a:pt x="20275" y="29149"/>
                    <a:pt x="20277" y="29149"/>
                    <a:pt x="20280" y="29149"/>
                  </a:cubicBezTo>
                  <a:lnTo>
                    <a:pt x="20357" y="29121"/>
                  </a:lnTo>
                  <a:cubicBezTo>
                    <a:pt x="20368" y="29116"/>
                    <a:pt x="20374" y="29103"/>
                    <a:pt x="20370" y="29092"/>
                  </a:cubicBezTo>
                  <a:cubicBezTo>
                    <a:pt x="20367" y="29084"/>
                    <a:pt x="20358" y="29079"/>
                    <a:pt x="20350" y="29079"/>
                  </a:cubicBezTo>
                  <a:close/>
                  <a:moveTo>
                    <a:pt x="9844" y="29118"/>
                  </a:moveTo>
                  <a:cubicBezTo>
                    <a:pt x="9836" y="29118"/>
                    <a:pt x="9829" y="29124"/>
                    <a:pt x="9827" y="29132"/>
                  </a:cubicBezTo>
                  <a:cubicBezTo>
                    <a:pt x="9820" y="29143"/>
                    <a:pt x="9827" y="29156"/>
                    <a:pt x="9838" y="29160"/>
                  </a:cubicBezTo>
                  <a:lnTo>
                    <a:pt x="9915" y="29187"/>
                  </a:lnTo>
                  <a:lnTo>
                    <a:pt x="9924" y="29187"/>
                  </a:lnTo>
                  <a:cubicBezTo>
                    <a:pt x="9948" y="29187"/>
                    <a:pt x="9952" y="29154"/>
                    <a:pt x="9930" y="29147"/>
                  </a:cubicBezTo>
                  <a:lnTo>
                    <a:pt x="9853" y="29121"/>
                  </a:lnTo>
                  <a:cubicBezTo>
                    <a:pt x="9850" y="29119"/>
                    <a:pt x="9847" y="29118"/>
                    <a:pt x="9844" y="29118"/>
                  </a:cubicBezTo>
                  <a:close/>
                  <a:moveTo>
                    <a:pt x="20196" y="29137"/>
                  </a:moveTo>
                  <a:cubicBezTo>
                    <a:pt x="20194" y="29137"/>
                    <a:pt x="20192" y="29138"/>
                    <a:pt x="20190" y="29138"/>
                  </a:cubicBezTo>
                  <a:lnTo>
                    <a:pt x="20113" y="29165"/>
                  </a:lnTo>
                  <a:cubicBezTo>
                    <a:pt x="20091" y="29173"/>
                    <a:pt x="20097" y="29204"/>
                    <a:pt x="20119" y="29204"/>
                  </a:cubicBezTo>
                  <a:lnTo>
                    <a:pt x="20126" y="29204"/>
                  </a:lnTo>
                  <a:lnTo>
                    <a:pt x="20203" y="29176"/>
                  </a:lnTo>
                  <a:cubicBezTo>
                    <a:pt x="20223" y="29166"/>
                    <a:pt x="20215" y="29137"/>
                    <a:pt x="20196" y="29137"/>
                  </a:cubicBezTo>
                  <a:close/>
                  <a:moveTo>
                    <a:pt x="9998" y="29175"/>
                  </a:moveTo>
                  <a:cubicBezTo>
                    <a:pt x="9991" y="29175"/>
                    <a:pt x="9984" y="29181"/>
                    <a:pt x="9981" y="29189"/>
                  </a:cubicBezTo>
                  <a:cubicBezTo>
                    <a:pt x="9977" y="29200"/>
                    <a:pt x="9983" y="29211"/>
                    <a:pt x="9994" y="29215"/>
                  </a:cubicBezTo>
                  <a:lnTo>
                    <a:pt x="10071" y="29244"/>
                  </a:lnTo>
                  <a:lnTo>
                    <a:pt x="10078" y="29244"/>
                  </a:lnTo>
                  <a:lnTo>
                    <a:pt x="10078" y="29242"/>
                  </a:lnTo>
                  <a:cubicBezTo>
                    <a:pt x="10086" y="29242"/>
                    <a:pt x="10095" y="29237"/>
                    <a:pt x="10097" y="29231"/>
                  </a:cubicBezTo>
                  <a:cubicBezTo>
                    <a:pt x="10102" y="29220"/>
                    <a:pt x="10095" y="29209"/>
                    <a:pt x="10086" y="29204"/>
                  </a:cubicBezTo>
                  <a:lnTo>
                    <a:pt x="10007" y="29178"/>
                  </a:lnTo>
                  <a:cubicBezTo>
                    <a:pt x="10004" y="29176"/>
                    <a:pt x="10001" y="29175"/>
                    <a:pt x="9998" y="29175"/>
                  </a:cubicBezTo>
                  <a:close/>
                  <a:moveTo>
                    <a:pt x="20043" y="29190"/>
                  </a:moveTo>
                  <a:cubicBezTo>
                    <a:pt x="20041" y="29190"/>
                    <a:pt x="20038" y="29190"/>
                    <a:pt x="20036" y="29191"/>
                  </a:cubicBezTo>
                  <a:lnTo>
                    <a:pt x="19959" y="29217"/>
                  </a:lnTo>
                  <a:cubicBezTo>
                    <a:pt x="19946" y="29222"/>
                    <a:pt x="19941" y="29235"/>
                    <a:pt x="19946" y="29246"/>
                  </a:cubicBezTo>
                  <a:cubicBezTo>
                    <a:pt x="19948" y="29255"/>
                    <a:pt x="19957" y="29259"/>
                    <a:pt x="19965" y="29259"/>
                  </a:cubicBezTo>
                  <a:cubicBezTo>
                    <a:pt x="19968" y="29259"/>
                    <a:pt x="19970" y="29257"/>
                    <a:pt x="19972" y="29257"/>
                  </a:cubicBezTo>
                  <a:lnTo>
                    <a:pt x="20049" y="29228"/>
                  </a:lnTo>
                  <a:cubicBezTo>
                    <a:pt x="20073" y="29221"/>
                    <a:pt x="20063" y="29190"/>
                    <a:pt x="20043" y="29190"/>
                  </a:cubicBezTo>
                  <a:close/>
                  <a:moveTo>
                    <a:pt x="10154" y="29229"/>
                  </a:moveTo>
                  <a:cubicBezTo>
                    <a:pt x="10135" y="29229"/>
                    <a:pt x="10126" y="29260"/>
                    <a:pt x="10148" y="29270"/>
                  </a:cubicBezTo>
                  <a:lnTo>
                    <a:pt x="10227" y="29297"/>
                  </a:lnTo>
                  <a:lnTo>
                    <a:pt x="10234" y="29297"/>
                  </a:lnTo>
                  <a:cubicBezTo>
                    <a:pt x="10242" y="29297"/>
                    <a:pt x="10249" y="29292"/>
                    <a:pt x="10253" y="29283"/>
                  </a:cubicBezTo>
                  <a:cubicBezTo>
                    <a:pt x="10256" y="29272"/>
                    <a:pt x="10251" y="29261"/>
                    <a:pt x="10240" y="29259"/>
                  </a:cubicBezTo>
                  <a:lnTo>
                    <a:pt x="10161" y="29231"/>
                  </a:lnTo>
                  <a:cubicBezTo>
                    <a:pt x="10159" y="29230"/>
                    <a:pt x="10156" y="29229"/>
                    <a:pt x="10154" y="29229"/>
                  </a:cubicBezTo>
                  <a:close/>
                  <a:moveTo>
                    <a:pt x="19891" y="29243"/>
                  </a:moveTo>
                  <a:cubicBezTo>
                    <a:pt x="19888" y="29243"/>
                    <a:pt x="19885" y="29244"/>
                    <a:pt x="19882" y="29246"/>
                  </a:cubicBezTo>
                  <a:lnTo>
                    <a:pt x="19805" y="29270"/>
                  </a:lnTo>
                  <a:cubicBezTo>
                    <a:pt x="19794" y="29275"/>
                    <a:pt x="19787" y="29286"/>
                    <a:pt x="19792" y="29297"/>
                  </a:cubicBezTo>
                  <a:cubicBezTo>
                    <a:pt x="19794" y="29305"/>
                    <a:pt x="19802" y="29312"/>
                    <a:pt x="19811" y="29312"/>
                  </a:cubicBezTo>
                  <a:lnTo>
                    <a:pt x="19811" y="29312"/>
                  </a:lnTo>
                  <a:cubicBezTo>
                    <a:pt x="19813" y="29312"/>
                    <a:pt x="19816" y="29312"/>
                    <a:pt x="19818" y="29310"/>
                  </a:cubicBezTo>
                  <a:lnTo>
                    <a:pt x="19897" y="29283"/>
                  </a:lnTo>
                  <a:cubicBezTo>
                    <a:pt x="19906" y="29281"/>
                    <a:pt x="19913" y="29268"/>
                    <a:pt x="19908" y="29257"/>
                  </a:cubicBezTo>
                  <a:cubicBezTo>
                    <a:pt x="19907" y="29249"/>
                    <a:pt x="19899" y="29243"/>
                    <a:pt x="19891" y="29243"/>
                  </a:cubicBezTo>
                  <a:close/>
                  <a:moveTo>
                    <a:pt x="19811" y="29312"/>
                  </a:moveTo>
                  <a:cubicBezTo>
                    <a:pt x="19810" y="29312"/>
                    <a:pt x="19810" y="29312"/>
                    <a:pt x="19809" y="29312"/>
                  </a:cubicBezTo>
                  <a:lnTo>
                    <a:pt x="19812" y="29312"/>
                  </a:lnTo>
                  <a:cubicBezTo>
                    <a:pt x="19811" y="29312"/>
                    <a:pt x="19811" y="29312"/>
                    <a:pt x="19811" y="29312"/>
                  </a:cubicBezTo>
                  <a:close/>
                  <a:moveTo>
                    <a:pt x="10312" y="29282"/>
                  </a:moveTo>
                  <a:cubicBezTo>
                    <a:pt x="10291" y="29282"/>
                    <a:pt x="10282" y="29315"/>
                    <a:pt x="10306" y="29321"/>
                  </a:cubicBezTo>
                  <a:lnTo>
                    <a:pt x="10383" y="29347"/>
                  </a:lnTo>
                  <a:lnTo>
                    <a:pt x="10390" y="29347"/>
                  </a:lnTo>
                  <a:lnTo>
                    <a:pt x="10390" y="29349"/>
                  </a:lnTo>
                  <a:cubicBezTo>
                    <a:pt x="10414" y="29349"/>
                    <a:pt x="10418" y="29316"/>
                    <a:pt x="10396" y="29308"/>
                  </a:cubicBezTo>
                  <a:lnTo>
                    <a:pt x="10319" y="29283"/>
                  </a:lnTo>
                  <a:cubicBezTo>
                    <a:pt x="10317" y="29282"/>
                    <a:pt x="10314" y="29282"/>
                    <a:pt x="10312" y="29282"/>
                  </a:cubicBezTo>
                  <a:close/>
                  <a:moveTo>
                    <a:pt x="19732" y="29296"/>
                  </a:moveTo>
                  <a:cubicBezTo>
                    <a:pt x="19730" y="29296"/>
                    <a:pt x="19728" y="29296"/>
                    <a:pt x="19726" y="29297"/>
                  </a:cubicBezTo>
                  <a:lnTo>
                    <a:pt x="19649" y="29323"/>
                  </a:lnTo>
                  <a:cubicBezTo>
                    <a:pt x="19627" y="29329"/>
                    <a:pt x="19631" y="29362"/>
                    <a:pt x="19655" y="29362"/>
                  </a:cubicBezTo>
                  <a:lnTo>
                    <a:pt x="19655" y="29362"/>
                  </a:lnTo>
                  <a:cubicBezTo>
                    <a:pt x="19657" y="29362"/>
                    <a:pt x="19660" y="29362"/>
                    <a:pt x="19662" y="29360"/>
                  </a:cubicBezTo>
                  <a:lnTo>
                    <a:pt x="19739" y="29336"/>
                  </a:lnTo>
                  <a:cubicBezTo>
                    <a:pt x="19761" y="29326"/>
                    <a:pt x="19752" y="29296"/>
                    <a:pt x="19732" y="29296"/>
                  </a:cubicBezTo>
                  <a:close/>
                  <a:moveTo>
                    <a:pt x="19655" y="29362"/>
                  </a:moveTo>
                  <a:lnTo>
                    <a:pt x="19655" y="29362"/>
                  </a:lnTo>
                  <a:cubicBezTo>
                    <a:pt x="19654" y="29362"/>
                    <a:pt x="19654" y="29362"/>
                    <a:pt x="19653" y="29362"/>
                  </a:cubicBezTo>
                  <a:lnTo>
                    <a:pt x="19655" y="29362"/>
                  </a:lnTo>
                  <a:cubicBezTo>
                    <a:pt x="19655" y="29362"/>
                    <a:pt x="19655" y="29362"/>
                    <a:pt x="19655" y="29362"/>
                  </a:cubicBezTo>
                  <a:close/>
                  <a:moveTo>
                    <a:pt x="10468" y="29333"/>
                  </a:moveTo>
                  <a:cubicBezTo>
                    <a:pt x="10447" y="29333"/>
                    <a:pt x="10438" y="29366"/>
                    <a:pt x="10462" y="29373"/>
                  </a:cubicBezTo>
                  <a:lnTo>
                    <a:pt x="10541" y="29398"/>
                  </a:lnTo>
                  <a:lnTo>
                    <a:pt x="10548" y="29398"/>
                  </a:lnTo>
                  <a:cubicBezTo>
                    <a:pt x="10555" y="29398"/>
                    <a:pt x="10563" y="29393"/>
                    <a:pt x="10566" y="29384"/>
                  </a:cubicBezTo>
                  <a:cubicBezTo>
                    <a:pt x="10570" y="29373"/>
                    <a:pt x="10563" y="29362"/>
                    <a:pt x="10552" y="29358"/>
                  </a:cubicBezTo>
                  <a:lnTo>
                    <a:pt x="10475" y="29334"/>
                  </a:lnTo>
                  <a:cubicBezTo>
                    <a:pt x="10473" y="29333"/>
                    <a:pt x="10470" y="29333"/>
                    <a:pt x="10468" y="29333"/>
                  </a:cubicBezTo>
                  <a:close/>
                  <a:moveTo>
                    <a:pt x="19575" y="29346"/>
                  </a:moveTo>
                  <a:cubicBezTo>
                    <a:pt x="19573" y="29346"/>
                    <a:pt x="19570" y="29346"/>
                    <a:pt x="19568" y="29347"/>
                  </a:cubicBezTo>
                  <a:lnTo>
                    <a:pt x="19488" y="29371"/>
                  </a:lnTo>
                  <a:cubicBezTo>
                    <a:pt x="19466" y="29380"/>
                    <a:pt x="19473" y="29411"/>
                    <a:pt x="19495" y="29413"/>
                  </a:cubicBezTo>
                  <a:lnTo>
                    <a:pt x="19497" y="29411"/>
                  </a:lnTo>
                  <a:lnTo>
                    <a:pt x="19502" y="29411"/>
                  </a:lnTo>
                  <a:lnTo>
                    <a:pt x="19581" y="29387"/>
                  </a:lnTo>
                  <a:cubicBezTo>
                    <a:pt x="19603" y="29379"/>
                    <a:pt x="19596" y="29346"/>
                    <a:pt x="19575" y="29346"/>
                  </a:cubicBezTo>
                  <a:close/>
                  <a:moveTo>
                    <a:pt x="10621" y="29381"/>
                  </a:moveTo>
                  <a:cubicBezTo>
                    <a:pt x="10601" y="29381"/>
                    <a:pt x="10592" y="29414"/>
                    <a:pt x="10616" y="29422"/>
                  </a:cubicBezTo>
                  <a:lnTo>
                    <a:pt x="10695" y="29446"/>
                  </a:lnTo>
                  <a:lnTo>
                    <a:pt x="10700" y="29446"/>
                  </a:lnTo>
                  <a:lnTo>
                    <a:pt x="10700" y="29448"/>
                  </a:lnTo>
                  <a:cubicBezTo>
                    <a:pt x="10724" y="29446"/>
                    <a:pt x="10728" y="29415"/>
                    <a:pt x="10706" y="29406"/>
                  </a:cubicBezTo>
                  <a:lnTo>
                    <a:pt x="10627" y="29382"/>
                  </a:lnTo>
                  <a:cubicBezTo>
                    <a:pt x="10625" y="29382"/>
                    <a:pt x="10623" y="29381"/>
                    <a:pt x="10621" y="29381"/>
                  </a:cubicBezTo>
                  <a:close/>
                  <a:moveTo>
                    <a:pt x="19416" y="29395"/>
                  </a:moveTo>
                  <a:cubicBezTo>
                    <a:pt x="19414" y="29395"/>
                    <a:pt x="19413" y="29395"/>
                    <a:pt x="19412" y="29395"/>
                  </a:cubicBezTo>
                  <a:lnTo>
                    <a:pt x="19332" y="29420"/>
                  </a:lnTo>
                  <a:cubicBezTo>
                    <a:pt x="19310" y="29426"/>
                    <a:pt x="19315" y="29459"/>
                    <a:pt x="19339" y="29459"/>
                  </a:cubicBezTo>
                  <a:lnTo>
                    <a:pt x="19343" y="29459"/>
                  </a:lnTo>
                  <a:lnTo>
                    <a:pt x="19423" y="29435"/>
                  </a:lnTo>
                  <a:cubicBezTo>
                    <a:pt x="19445" y="29427"/>
                    <a:pt x="19437" y="29395"/>
                    <a:pt x="19416" y="29395"/>
                  </a:cubicBezTo>
                  <a:close/>
                  <a:moveTo>
                    <a:pt x="10781" y="29430"/>
                  </a:moveTo>
                  <a:cubicBezTo>
                    <a:pt x="10760" y="29430"/>
                    <a:pt x="10751" y="29460"/>
                    <a:pt x="10772" y="29470"/>
                  </a:cubicBezTo>
                  <a:lnTo>
                    <a:pt x="10851" y="29492"/>
                  </a:lnTo>
                  <a:lnTo>
                    <a:pt x="10858" y="29492"/>
                  </a:lnTo>
                  <a:lnTo>
                    <a:pt x="10858" y="29494"/>
                  </a:lnTo>
                  <a:cubicBezTo>
                    <a:pt x="10882" y="29494"/>
                    <a:pt x="10886" y="29459"/>
                    <a:pt x="10862" y="29453"/>
                  </a:cubicBezTo>
                  <a:lnTo>
                    <a:pt x="10785" y="29431"/>
                  </a:lnTo>
                  <a:cubicBezTo>
                    <a:pt x="10784" y="29430"/>
                    <a:pt x="10782" y="29430"/>
                    <a:pt x="10781" y="29430"/>
                  </a:cubicBezTo>
                  <a:close/>
                  <a:moveTo>
                    <a:pt x="19264" y="29440"/>
                  </a:moveTo>
                  <a:cubicBezTo>
                    <a:pt x="19261" y="29440"/>
                    <a:pt x="19259" y="29440"/>
                    <a:pt x="19256" y="29442"/>
                  </a:cubicBezTo>
                  <a:lnTo>
                    <a:pt x="19176" y="29466"/>
                  </a:lnTo>
                  <a:cubicBezTo>
                    <a:pt x="19152" y="29470"/>
                    <a:pt x="19157" y="29505"/>
                    <a:pt x="19183" y="29505"/>
                  </a:cubicBezTo>
                  <a:lnTo>
                    <a:pt x="19187" y="29505"/>
                  </a:lnTo>
                  <a:lnTo>
                    <a:pt x="19266" y="29481"/>
                  </a:lnTo>
                  <a:cubicBezTo>
                    <a:pt x="19294" y="29477"/>
                    <a:pt x="19286" y="29440"/>
                    <a:pt x="19264" y="29440"/>
                  </a:cubicBezTo>
                  <a:close/>
                  <a:moveTo>
                    <a:pt x="10935" y="29475"/>
                  </a:moveTo>
                  <a:cubicBezTo>
                    <a:pt x="10927" y="29475"/>
                    <a:pt x="10919" y="29481"/>
                    <a:pt x="10917" y="29490"/>
                  </a:cubicBezTo>
                  <a:cubicBezTo>
                    <a:pt x="10915" y="29501"/>
                    <a:pt x="10919" y="29512"/>
                    <a:pt x="10930" y="29514"/>
                  </a:cubicBezTo>
                  <a:lnTo>
                    <a:pt x="11009" y="29538"/>
                  </a:lnTo>
                  <a:lnTo>
                    <a:pt x="11016" y="29538"/>
                  </a:lnTo>
                  <a:lnTo>
                    <a:pt x="11018" y="29536"/>
                  </a:lnTo>
                  <a:cubicBezTo>
                    <a:pt x="11027" y="29536"/>
                    <a:pt x="11034" y="29532"/>
                    <a:pt x="11036" y="29523"/>
                  </a:cubicBezTo>
                  <a:cubicBezTo>
                    <a:pt x="11038" y="29512"/>
                    <a:pt x="11031" y="29501"/>
                    <a:pt x="11020" y="29499"/>
                  </a:cubicBezTo>
                  <a:lnTo>
                    <a:pt x="10941" y="29477"/>
                  </a:lnTo>
                  <a:cubicBezTo>
                    <a:pt x="10939" y="29476"/>
                    <a:pt x="10937" y="29475"/>
                    <a:pt x="10935" y="29475"/>
                  </a:cubicBezTo>
                  <a:close/>
                  <a:moveTo>
                    <a:pt x="19105" y="29486"/>
                  </a:moveTo>
                  <a:cubicBezTo>
                    <a:pt x="19102" y="29486"/>
                    <a:pt x="19100" y="29487"/>
                    <a:pt x="19097" y="29488"/>
                  </a:cubicBezTo>
                  <a:lnTo>
                    <a:pt x="19018" y="29510"/>
                  </a:lnTo>
                  <a:cubicBezTo>
                    <a:pt x="18996" y="29516"/>
                    <a:pt x="19001" y="29549"/>
                    <a:pt x="19025" y="29549"/>
                  </a:cubicBezTo>
                  <a:lnTo>
                    <a:pt x="19029" y="29549"/>
                  </a:lnTo>
                  <a:lnTo>
                    <a:pt x="19108" y="29527"/>
                  </a:lnTo>
                  <a:cubicBezTo>
                    <a:pt x="19132" y="29519"/>
                    <a:pt x="19125" y="29486"/>
                    <a:pt x="19105" y="29486"/>
                  </a:cubicBezTo>
                  <a:close/>
                  <a:moveTo>
                    <a:pt x="11095" y="29520"/>
                  </a:moveTo>
                  <a:cubicBezTo>
                    <a:pt x="11074" y="29520"/>
                    <a:pt x="11068" y="29550"/>
                    <a:pt x="11089" y="29560"/>
                  </a:cubicBezTo>
                  <a:lnTo>
                    <a:pt x="11168" y="29580"/>
                  </a:lnTo>
                  <a:lnTo>
                    <a:pt x="11174" y="29580"/>
                  </a:lnTo>
                  <a:lnTo>
                    <a:pt x="11174" y="29582"/>
                  </a:lnTo>
                  <a:cubicBezTo>
                    <a:pt x="11198" y="29580"/>
                    <a:pt x="11203" y="29547"/>
                    <a:pt x="11179" y="29540"/>
                  </a:cubicBezTo>
                  <a:lnTo>
                    <a:pt x="11100" y="29521"/>
                  </a:lnTo>
                  <a:cubicBezTo>
                    <a:pt x="11098" y="29520"/>
                    <a:pt x="11097" y="29520"/>
                    <a:pt x="11095" y="29520"/>
                  </a:cubicBezTo>
                  <a:close/>
                  <a:moveTo>
                    <a:pt x="18948" y="29530"/>
                  </a:moveTo>
                  <a:cubicBezTo>
                    <a:pt x="18945" y="29530"/>
                    <a:pt x="18942" y="29530"/>
                    <a:pt x="18939" y="29532"/>
                  </a:cubicBezTo>
                  <a:lnTo>
                    <a:pt x="18860" y="29551"/>
                  </a:lnTo>
                  <a:cubicBezTo>
                    <a:pt x="18839" y="29558"/>
                    <a:pt x="18842" y="29591"/>
                    <a:pt x="18864" y="29591"/>
                  </a:cubicBezTo>
                  <a:cubicBezTo>
                    <a:pt x="18865" y="29591"/>
                    <a:pt x="18866" y="29591"/>
                    <a:pt x="18866" y="29591"/>
                  </a:cubicBezTo>
                  <a:lnTo>
                    <a:pt x="18869" y="29591"/>
                  </a:lnTo>
                  <a:cubicBezTo>
                    <a:pt x="18871" y="29593"/>
                    <a:pt x="18871" y="29593"/>
                    <a:pt x="18873" y="29593"/>
                  </a:cubicBezTo>
                  <a:lnTo>
                    <a:pt x="18954" y="29571"/>
                  </a:lnTo>
                  <a:cubicBezTo>
                    <a:pt x="18978" y="29563"/>
                    <a:pt x="18970" y="29530"/>
                    <a:pt x="18948" y="29530"/>
                  </a:cubicBezTo>
                  <a:close/>
                  <a:moveTo>
                    <a:pt x="11251" y="29561"/>
                  </a:moveTo>
                  <a:cubicBezTo>
                    <a:pt x="11243" y="29561"/>
                    <a:pt x="11235" y="29567"/>
                    <a:pt x="11234" y="29576"/>
                  </a:cubicBezTo>
                  <a:cubicBezTo>
                    <a:pt x="11231" y="29587"/>
                    <a:pt x="11238" y="29598"/>
                    <a:pt x="11249" y="29602"/>
                  </a:cubicBezTo>
                  <a:lnTo>
                    <a:pt x="11328" y="29622"/>
                  </a:lnTo>
                  <a:lnTo>
                    <a:pt x="11335" y="29622"/>
                  </a:lnTo>
                  <a:cubicBezTo>
                    <a:pt x="11344" y="29620"/>
                    <a:pt x="11350" y="29615"/>
                    <a:pt x="11352" y="29606"/>
                  </a:cubicBezTo>
                  <a:cubicBezTo>
                    <a:pt x="11355" y="29595"/>
                    <a:pt x="11348" y="29584"/>
                    <a:pt x="11337" y="29582"/>
                  </a:cubicBezTo>
                  <a:lnTo>
                    <a:pt x="11258" y="29562"/>
                  </a:lnTo>
                  <a:cubicBezTo>
                    <a:pt x="11255" y="29562"/>
                    <a:pt x="11253" y="29561"/>
                    <a:pt x="11251" y="29561"/>
                  </a:cubicBezTo>
                  <a:close/>
                  <a:moveTo>
                    <a:pt x="18788" y="29570"/>
                  </a:moveTo>
                  <a:cubicBezTo>
                    <a:pt x="18786" y="29570"/>
                    <a:pt x="18783" y="29570"/>
                    <a:pt x="18781" y="29571"/>
                  </a:cubicBezTo>
                  <a:lnTo>
                    <a:pt x="18702" y="29593"/>
                  </a:lnTo>
                  <a:cubicBezTo>
                    <a:pt x="18691" y="29595"/>
                    <a:pt x="18684" y="29606"/>
                    <a:pt x="18688" y="29617"/>
                  </a:cubicBezTo>
                  <a:cubicBezTo>
                    <a:pt x="18691" y="29626"/>
                    <a:pt x="18697" y="29633"/>
                    <a:pt x="18708" y="29633"/>
                  </a:cubicBezTo>
                  <a:lnTo>
                    <a:pt x="18713" y="29633"/>
                  </a:lnTo>
                  <a:lnTo>
                    <a:pt x="18792" y="29613"/>
                  </a:lnTo>
                  <a:cubicBezTo>
                    <a:pt x="18818" y="29607"/>
                    <a:pt x="18811" y="29570"/>
                    <a:pt x="18788" y="29570"/>
                  </a:cubicBezTo>
                  <a:close/>
                  <a:moveTo>
                    <a:pt x="11412" y="29599"/>
                  </a:moveTo>
                  <a:cubicBezTo>
                    <a:pt x="11402" y="29599"/>
                    <a:pt x="11394" y="29606"/>
                    <a:pt x="11392" y="29615"/>
                  </a:cubicBezTo>
                  <a:cubicBezTo>
                    <a:pt x="11390" y="29626"/>
                    <a:pt x="11396" y="29637"/>
                    <a:pt x="11407" y="29642"/>
                  </a:cubicBezTo>
                  <a:lnTo>
                    <a:pt x="11486" y="29659"/>
                  </a:lnTo>
                  <a:lnTo>
                    <a:pt x="11491" y="29659"/>
                  </a:lnTo>
                  <a:lnTo>
                    <a:pt x="11491" y="29661"/>
                  </a:lnTo>
                  <a:cubicBezTo>
                    <a:pt x="11515" y="29659"/>
                    <a:pt x="11519" y="29626"/>
                    <a:pt x="11495" y="29620"/>
                  </a:cubicBezTo>
                  <a:lnTo>
                    <a:pt x="11416" y="29600"/>
                  </a:lnTo>
                  <a:cubicBezTo>
                    <a:pt x="11415" y="29600"/>
                    <a:pt x="11413" y="29599"/>
                    <a:pt x="11412" y="29599"/>
                  </a:cubicBezTo>
                  <a:close/>
                  <a:moveTo>
                    <a:pt x="18625" y="29611"/>
                  </a:moveTo>
                  <a:cubicBezTo>
                    <a:pt x="18624" y="29611"/>
                    <a:pt x="18623" y="29611"/>
                    <a:pt x="18623" y="29611"/>
                  </a:cubicBezTo>
                  <a:lnTo>
                    <a:pt x="18543" y="29631"/>
                  </a:lnTo>
                  <a:cubicBezTo>
                    <a:pt x="18532" y="29633"/>
                    <a:pt x="18526" y="29644"/>
                    <a:pt x="18528" y="29655"/>
                  </a:cubicBezTo>
                  <a:cubicBezTo>
                    <a:pt x="18530" y="29664"/>
                    <a:pt x="18539" y="29670"/>
                    <a:pt x="18548" y="29670"/>
                  </a:cubicBezTo>
                  <a:lnTo>
                    <a:pt x="18550" y="29672"/>
                  </a:lnTo>
                  <a:cubicBezTo>
                    <a:pt x="18552" y="29670"/>
                    <a:pt x="18552" y="29670"/>
                    <a:pt x="18552" y="29670"/>
                  </a:cubicBezTo>
                  <a:lnTo>
                    <a:pt x="18634" y="29650"/>
                  </a:lnTo>
                  <a:cubicBezTo>
                    <a:pt x="18655" y="29642"/>
                    <a:pt x="18647" y="29611"/>
                    <a:pt x="18625" y="29611"/>
                  </a:cubicBezTo>
                  <a:close/>
                  <a:moveTo>
                    <a:pt x="11572" y="29639"/>
                  </a:moveTo>
                  <a:cubicBezTo>
                    <a:pt x="11563" y="29639"/>
                    <a:pt x="11554" y="29645"/>
                    <a:pt x="11550" y="29655"/>
                  </a:cubicBezTo>
                  <a:cubicBezTo>
                    <a:pt x="11548" y="29666"/>
                    <a:pt x="11555" y="29677"/>
                    <a:pt x="11565" y="29679"/>
                  </a:cubicBezTo>
                  <a:lnTo>
                    <a:pt x="11647" y="29699"/>
                  </a:lnTo>
                  <a:lnTo>
                    <a:pt x="11651" y="29699"/>
                  </a:lnTo>
                  <a:cubicBezTo>
                    <a:pt x="11652" y="29699"/>
                    <a:pt x="11653" y="29699"/>
                    <a:pt x="11653" y="29699"/>
                  </a:cubicBezTo>
                  <a:cubicBezTo>
                    <a:pt x="11678" y="29699"/>
                    <a:pt x="11681" y="29661"/>
                    <a:pt x="11656" y="29659"/>
                  </a:cubicBezTo>
                  <a:lnTo>
                    <a:pt x="11576" y="29639"/>
                  </a:lnTo>
                  <a:cubicBezTo>
                    <a:pt x="11575" y="29639"/>
                    <a:pt x="11574" y="29639"/>
                    <a:pt x="11572" y="29639"/>
                  </a:cubicBezTo>
                  <a:close/>
                  <a:moveTo>
                    <a:pt x="18470" y="29650"/>
                  </a:moveTo>
                  <a:cubicBezTo>
                    <a:pt x="18468" y="29650"/>
                    <a:pt x="18466" y="29650"/>
                    <a:pt x="18464" y="29650"/>
                  </a:cubicBezTo>
                  <a:lnTo>
                    <a:pt x="18385" y="29668"/>
                  </a:lnTo>
                  <a:cubicBezTo>
                    <a:pt x="18361" y="29675"/>
                    <a:pt x="18365" y="29708"/>
                    <a:pt x="18390" y="29710"/>
                  </a:cubicBezTo>
                  <a:lnTo>
                    <a:pt x="18394" y="29708"/>
                  </a:lnTo>
                  <a:lnTo>
                    <a:pt x="18473" y="29690"/>
                  </a:lnTo>
                  <a:cubicBezTo>
                    <a:pt x="18497" y="29684"/>
                    <a:pt x="18492" y="29650"/>
                    <a:pt x="18470" y="29650"/>
                  </a:cubicBezTo>
                  <a:close/>
                  <a:moveTo>
                    <a:pt x="11731" y="29676"/>
                  </a:moveTo>
                  <a:cubicBezTo>
                    <a:pt x="11710" y="29676"/>
                    <a:pt x="11703" y="29710"/>
                    <a:pt x="11726" y="29716"/>
                  </a:cubicBezTo>
                  <a:lnTo>
                    <a:pt x="11805" y="29734"/>
                  </a:lnTo>
                  <a:lnTo>
                    <a:pt x="11812" y="29734"/>
                  </a:lnTo>
                  <a:cubicBezTo>
                    <a:pt x="11812" y="29734"/>
                    <a:pt x="11813" y="29734"/>
                    <a:pt x="11814" y="29734"/>
                  </a:cubicBezTo>
                  <a:cubicBezTo>
                    <a:pt x="11836" y="29734"/>
                    <a:pt x="11839" y="29699"/>
                    <a:pt x="11814" y="29694"/>
                  </a:cubicBezTo>
                  <a:lnTo>
                    <a:pt x="11735" y="29677"/>
                  </a:lnTo>
                  <a:cubicBezTo>
                    <a:pt x="11733" y="29677"/>
                    <a:pt x="11732" y="29676"/>
                    <a:pt x="11731" y="29676"/>
                  </a:cubicBezTo>
                  <a:close/>
                  <a:moveTo>
                    <a:pt x="18308" y="29685"/>
                  </a:moveTo>
                  <a:cubicBezTo>
                    <a:pt x="18307" y="29685"/>
                    <a:pt x="18305" y="29685"/>
                    <a:pt x="18304" y="29686"/>
                  </a:cubicBezTo>
                  <a:lnTo>
                    <a:pt x="18225" y="29703"/>
                  </a:lnTo>
                  <a:cubicBezTo>
                    <a:pt x="18201" y="29710"/>
                    <a:pt x="18205" y="29743"/>
                    <a:pt x="18229" y="29745"/>
                  </a:cubicBezTo>
                  <a:lnTo>
                    <a:pt x="18234" y="29743"/>
                  </a:lnTo>
                  <a:lnTo>
                    <a:pt x="18313" y="29725"/>
                  </a:lnTo>
                  <a:cubicBezTo>
                    <a:pt x="18338" y="29721"/>
                    <a:pt x="18331" y="29685"/>
                    <a:pt x="18308" y="29685"/>
                  </a:cubicBezTo>
                  <a:close/>
                  <a:moveTo>
                    <a:pt x="11889" y="29711"/>
                  </a:moveTo>
                  <a:cubicBezTo>
                    <a:pt x="11868" y="29711"/>
                    <a:pt x="11862" y="29745"/>
                    <a:pt x="11886" y="29751"/>
                  </a:cubicBezTo>
                  <a:lnTo>
                    <a:pt x="11965" y="29769"/>
                  </a:lnTo>
                  <a:lnTo>
                    <a:pt x="11972" y="29769"/>
                  </a:lnTo>
                  <a:cubicBezTo>
                    <a:pt x="11981" y="29767"/>
                    <a:pt x="11987" y="29760"/>
                    <a:pt x="11990" y="29754"/>
                  </a:cubicBezTo>
                  <a:cubicBezTo>
                    <a:pt x="11992" y="29740"/>
                    <a:pt x="11985" y="29732"/>
                    <a:pt x="11974" y="29729"/>
                  </a:cubicBezTo>
                  <a:lnTo>
                    <a:pt x="11895" y="29712"/>
                  </a:lnTo>
                  <a:cubicBezTo>
                    <a:pt x="11893" y="29711"/>
                    <a:pt x="11891" y="29711"/>
                    <a:pt x="11889" y="29711"/>
                  </a:cubicBezTo>
                  <a:close/>
                  <a:moveTo>
                    <a:pt x="18153" y="29720"/>
                  </a:moveTo>
                  <a:cubicBezTo>
                    <a:pt x="18150" y="29720"/>
                    <a:pt x="18148" y="29720"/>
                    <a:pt x="18146" y="29721"/>
                  </a:cubicBezTo>
                  <a:lnTo>
                    <a:pt x="18067" y="29738"/>
                  </a:lnTo>
                  <a:cubicBezTo>
                    <a:pt x="18040" y="29740"/>
                    <a:pt x="18045" y="29778"/>
                    <a:pt x="18069" y="29778"/>
                  </a:cubicBezTo>
                  <a:lnTo>
                    <a:pt x="18073" y="29778"/>
                  </a:lnTo>
                  <a:lnTo>
                    <a:pt x="18154" y="29760"/>
                  </a:lnTo>
                  <a:cubicBezTo>
                    <a:pt x="18183" y="29758"/>
                    <a:pt x="18176" y="29720"/>
                    <a:pt x="18153" y="29720"/>
                  </a:cubicBezTo>
                  <a:close/>
                  <a:moveTo>
                    <a:pt x="12051" y="29744"/>
                  </a:moveTo>
                  <a:cubicBezTo>
                    <a:pt x="12042" y="29744"/>
                    <a:pt x="12033" y="29751"/>
                    <a:pt x="12031" y="29760"/>
                  </a:cubicBezTo>
                  <a:cubicBezTo>
                    <a:pt x="12029" y="29771"/>
                    <a:pt x="12036" y="29782"/>
                    <a:pt x="12047" y="29784"/>
                  </a:cubicBezTo>
                  <a:lnTo>
                    <a:pt x="12128" y="29802"/>
                  </a:lnTo>
                  <a:lnTo>
                    <a:pt x="12133" y="29802"/>
                  </a:lnTo>
                  <a:cubicBezTo>
                    <a:pt x="12141" y="29800"/>
                    <a:pt x="12150" y="29793"/>
                    <a:pt x="12152" y="29784"/>
                  </a:cubicBezTo>
                  <a:cubicBezTo>
                    <a:pt x="12154" y="29773"/>
                    <a:pt x="12148" y="29762"/>
                    <a:pt x="12135" y="29760"/>
                  </a:cubicBezTo>
                  <a:lnTo>
                    <a:pt x="12056" y="29745"/>
                  </a:lnTo>
                  <a:cubicBezTo>
                    <a:pt x="12054" y="29745"/>
                    <a:pt x="12053" y="29744"/>
                    <a:pt x="12051" y="29744"/>
                  </a:cubicBezTo>
                  <a:close/>
                  <a:moveTo>
                    <a:pt x="17991" y="29753"/>
                  </a:moveTo>
                  <a:cubicBezTo>
                    <a:pt x="17989" y="29753"/>
                    <a:pt x="17987" y="29753"/>
                    <a:pt x="17985" y="29754"/>
                  </a:cubicBezTo>
                  <a:lnTo>
                    <a:pt x="17904" y="29769"/>
                  </a:lnTo>
                  <a:cubicBezTo>
                    <a:pt x="17882" y="29773"/>
                    <a:pt x="17884" y="29809"/>
                    <a:pt x="17908" y="29811"/>
                  </a:cubicBezTo>
                  <a:lnTo>
                    <a:pt x="17913" y="29809"/>
                  </a:lnTo>
                  <a:lnTo>
                    <a:pt x="17994" y="29793"/>
                  </a:lnTo>
                  <a:cubicBezTo>
                    <a:pt x="18018" y="29789"/>
                    <a:pt x="18013" y="29753"/>
                    <a:pt x="17991" y="29753"/>
                  </a:cubicBezTo>
                  <a:close/>
                  <a:moveTo>
                    <a:pt x="12213" y="29775"/>
                  </a:moveTo>
                  <a:cubicBezTo>
                    <a:pt x="12203" y="29775"/>
                    <a:pt x="12194" y="29783"/>
                    <a:pt x="12192" y="29793"/>
                  </a:cubicBezTo>
                  <a:cubicBezTo>
                    <a:pt x="12190" y="29804"/>
                    <a:pt x="12198" y="29815"/>
                    <a:pt x="12209" y="29817"/>
                  </a:cubicBezTo>
                  <a:lnTo>
                    <a:pt x="12289" y="29831"/>
                  </a:lnTo>
                  <a:lnTo>
                    <a:pt x="12293" y="29831"/>
                  </a:lnTo>
                  <a:lnTo>
                    <a:pt x="12293" y="29833"/>
                  </a:lnTo>
                  <a:cubicBezTo>
                    <a:pt x="12317" y="29831"/>
                    <a:pt x="12319" y="29795"/>
                    <a:pt x="12297" y="29791"/>
                  </a:cubicBezTo>
                  <a:lnTo>
                    <a:pt x="12216" y="29776"/>
                  </a:lnTo>
                  <a:cubicBezTo>
                    <a:pt x="12215" y="29775"/>
                    <a:pt x="12214" y="29775"/>
                    <a:pt x="12213" y="29775"/>
                  </a:cubicBezTo>
                  <a:close/>
                  <a:moveTo>
                    <a:pt x="17829" y="29784"/>
                  </a:moveTo>
                  <a:cubicBezTo>
                    <a:pt x="17828" y="29784"/>
                    <a:pt x="17826" y="29784"/>
                    <a:pt x="17825" y="29784"/>
                  </a:cubicBezTo>
                  <a:lnTo>
                    <a:pt x="17743" y="29800"/>
                  </a:lnTo>
                  <a:cubicBezTo>
                    <a:pt x="17732" y="29802"/>
                    <a:pt x="17726" y="29811"/>
                    <a:pt x="17728" y="29824"/>
                  </a:cubicBezTo>
                  <a:cubicBezTo>
                    <a:pt x="17730" y="29833"/>
                    <a:pt x="17739" y="29839"/>
                    <a:pt x="17748" y="29839"/>
                  </a:cubicBezTo>
                  <a:lnTo>
                    <a:pt x="17752" y="29839"/>
                  </a:lnTo>
                  <a:lnTo>
                    <a:pt x="17831" y="29824"/>
                  </a:lnTo>
                  <a:cubicBezTo>
                    <a:pt x="17842" y="29822"/>
                    <a:pt x="17851" y="29811"/>
                    <a:pt x="17849" y="29800"/>
                  </a:cubicBezTo>
                  <a:cubicBezTo>
                    <a:pt x="17847" y="29790"/>
                    <a:pt x="17838" y="29784"/>
                    <a:pt x="17829" y="29784"/>
                  </a:cubicBezTo>
                  <a:close/>
                  <a:moveTo>
                    <a:pt x="12369" y="29805"/>
                  </a:moveTo>
                  <a:cubicBezTo>
                    <a:pt x="12347" y="29805"/>
                    <a:pt x="12342" y="29844"/>
                    <a:pt x="12370" y="29846"/>
                  </a:cubicBezTo>
                  <a:lnTo>
                    <a:pt x="12451" y="29861"/>
                  </a:lnTo>
                  <a:lnTo>
                    <a:pt x="12453" y="29861"/>
                  </a:lnTo>
                  <a:cubicBezTo>
                    <a:pt x="12478" y="29859"/>
                    <a:pt x="12480" y="29826"/>
                    <a:pt x="12458" y="29820"/>
                  </a:cubicBezTo>
                  <a:lnTo>
                    <a:pt x="12376" y="29806"/>
                  </a:lnTo>
                  <a:cubicBezTo>
                    <a:pt x="12374" y="29806"/>
                    <a:pt x="12372" y="29805"/>
                    <a:pt x="12369" y="29805"/>
                  </a:cubicBezTo>
                  <a:close/>
                  <a:moveTo>
                    <a:pt x="17666" y="29813"/>
                  </a:moveTo>
                  <a:cubicBezTo>
                    <a:pt x="17666" y="29813"/>
                    <a:pt x="17665" y="29813"/>
                    <a:pt x="17664" y="29813"/>
                  </a:cubicBezTo>
                  <a:lnTo>
                    <a:pt x="17583" y="29828"/>
                  </a:lnTo>
                  <a:cubicBezTo>
                    <a:pt x="17561" y="29833"/>
                    <a:pt x="17563" y="29866"/>
                    <a:pt x="17587" y="29868"/>
                  </a:cubicBezTo>
                  <a:lnTo>
                    <a:pt x="17590" y="29868"/>
                  </a:lnTo>
                  <a:lnTo>
                    <a:pt x="17671" y="29855"/>
                  </a:lnTo>
                  <a:cubicBezTo>
                    <a:pt x="17694" y="29848"/>
                    <a:pt x="17689" y="29813"/>
                    <a:pt x="17666" y="29813"/>
                  </a:cubicBezTo>
                  <a:close/>
                  <a:moveTo>
                    <a:pt x="12533" y="29835"/>
                  </a:moveTo>
                  <a:cubicBezTo>
                    <a:pt x="12524" y="29835"/>
                    <a:pt x="12517" y="29841"/>
                    <a:pt x="12515" y="29850"/>
                  </a:cubicBezTo>
                  <a:cubicBezTo>
                    <a:pt x="12513" y="29861"/>
                    <a:pt x="12519" y="29872"/>
                    <a:pt x="12530" y="29875"/>
                  </a:cubicBezTo>
                  <a:lnTo>
                    <a:pt x="12612" y="29888"/>
                  </a:lnTo>
                  <a:lnTo>
                    <a:pt x="12616" y="29888"/>
                  </a:lnTo>
                  <a:cubicBezTo>
                    <a:pt x="12617" y="29888"/>
                    <a:pt x="12617" y="29888"/>
                    <a:pt x="12618" y="29888"/>
                  </a:cubicBezTo>
                  <a:cubicBezTo>
                    <a:pt x="12643" y="29888"/>
                    <a:pt x="12646" y="29848"/>
                    <a:pt x="12618" y="29848"/>
                  </a:cubicBezTo>
                  <a:lnTo>
                    <a:pt x="12537" y="29835"/>
                  </a:lnTo>
                  <a:cubicBezTo>
                    <a:pt x="12535" y="29835"/>
                    <a:pt x="12534" y="29835"/>
                    <a:pt x="12533" y="29835"/>
                  </a:cubicBezTo>
                  <a:close/>
                  <a:moveTo>
                    <a:pt x="17506" y="29841"/>
                  </a:moveTo>
                  <a:cubicBezTo>
                    <a:pt x="17504" y="29841"/>
                    <a:pt x="17503" y="29841"/>
                    <a:pt x="17502" y="29842"/>
                  </a:cubicBezTo>
                  <a:lnTo>
                    <a:pt x="17423" y="29855"/>
                  </a:lnTo>
                  <a:cubicBezTo>
                    <a:pt x="17395" y="29857"/>
                    <a:pt x="17398" y="29894"/>
                    <a:pt x="17423" y="29894"/>
                  </a:cubicBezTo>
                  <a:cubicBezTo>
                    <a:pt x="17423" y="29894"/>
                    <a:pt x="17424" y="29894"/>
                    <a:pt x="17425" y="29894"/>
                  </a:cubicBezTo>
                  <a:lnTo>
                    <a:pt x="17429" y="29894"/>
                  </a:lnTo>
                  <a:lnTo>
                    <a:pt x="17508" y="29881"/>
                  </a:lnTo>
                  <a:cubicBezTo>
                    <a:pt x="17519" y="29879"/>
                    <a:pt x="17528" y="29870"/>
                    <a:pt x="17526" y="29859"/>
                  </a:cubicBezTo>
                  <a:cubicBezTo>
                    <a:pt x="17524" y="29848"/>
                    <a:pt x="17515" y="29841"/>
                    <a:pt x="17506" y="29841"/>
                  </a:cubicBezTo>
                  <a:close/>
                  <a:moveTo>
                    <a:pt x="12697" y="29859"/>
                  </a:moveTo>
                  <a:cubicBezTo>
                    <a:pt x="12686" y="29859"/>
                    <a:pt x="12678" y="29866"/>
                    <a:pt x="12675" y="29877"/>
                  </a:cubicBezTo>
                  <a:cubicBezTo>
                    <a:pt x="12673" y="29888"/>
                    <a:pt x="12680" y="29899"/>
                    <a:pt x="12691" y="29901"/>
                  </a:cubicBezTo>
                  <a:lnTo>
                    <a:pt x="12774" y="29914"/>
                  </a:lnTo>
                  <a:lnTo>
                    <a:pt x="12776" y="29914"/>
                  </a:lnTo>
                  <a:cubicBezTo>
                    <a:pt x="12801" y="29912"/>
                    <a:pt x="12803" y="29877"/>
                    <a:pt x="12779" y="29872"/>
                  </a:cubicBezTo>
                  <a:cubicBezTo>
                    <a:pt x="12752" y="29868"/>
                    <a:pt x="12726" y="29864"/>
                    <a:pt x="12697" y="29859"/>
                  </a:cubicBezTo>
                  <a:close/>
                  <a:moveTo>
                    <a:pt x="17345" y="29868"/>
                  </a:moveTo>
                  <a:cubicBezTo>
                    <a:pt x="17344" y="29868"/>
                    <a:pt x="17343" y="29868"/>
                    <a:pt x="17341" y="29868"/>
                  </a:cubicBezTo>
                  <a:lnTo>
                    <a:pt x="17260" y="29879"/>
                  </a:lnTo>
                  <a:cubicBezTo>
                    <a:pt x="17234" y="29881"/>
                    <a:pt x="17236" y="29921"/>
                    <a:pt x="17262" y="29921"/>
                  </a:cubicBezTo>
                  <a:lnTo>
                    <a:pt x="17264" y="29919"/>
                  </a:lnTo>
                  <a:lnTo>
                    <a:pt x="17348" y="29908"/>
                  </a:lnTo>
                  <a:cubicBezTo>
                    <a:pt x="17373" y="29903"/>
                    <a:pt x="17368" y="29868"/>
                    <a:pt x="17345" y="29868"/>
                  </a:cubicBezTo>
                  <a:close/>
                  <a:moveTo>
                    <a:pt x="12856" y="29885"/>
                  </a:moveTo>
                  <a:cubicBezTo>
                    <a:pt x="12846" y="29885"/>
                    <a:pt x="12838" y="29891"/>
                    <a:pt x="12838" y="29901"/>
                  </a:cubicBezTo>
                  <a:cubicBezTo>
                    <a:pt x="12836" y="29912"/>
                    <a:pt x="12842" y="29923"/>
                    <a:pt x="12856" y="29925"/>
                  </a:cubicBezTo>
                  <a:lnTo>
                    <a:pt x="12937" y="29936"/>
                  </a:lnTo>
                  <a:lnTo>
                    <a:pt x="12939" y="29936"/>
                  </a:lnTo>
                  <a:cubicBezTo>
                    <a:pt x="12963" y="29936"/>
                    <a:pt x="12965" y="29901"/>
                    <a:pt x="12941" y="29897"/>
                  </a:cubicBezTo>
                  <a:lnTo>
                    <a:pt x="12860" y="29886"/>
                  </a:lnTo>
                  <a:cubicBezTo>
                    <a:pt x="12859" y="29885"/>
                    <a:pt x="12857" y="29885"/>
                    <a:pt x="12856" y="29885"/>
                  </a:cubicBezTo>
                  <a:close/>
                  <a:moveTo>
                    <a:pt x="17184" y="29889"/>
                  </a:moveTo>
                  <a:cubicBezTo>
                    <a:pt x="17182" y="29889"/>
                    <a:pt x="17181" y="29889"/>
                    <a:pt x="17179" y="29890"/>
                  </a:cubicBezTo>
                  <a:lnTo>
                    <a:pt x="17097" y="29903"/>
                  </a:lnTo>
                  <a:cubicBezTo>
                    <a:pt x="17073" y="29905"/>
                    <a:pt x="17075" y="29943"/>
                    <a:pt x="17102" y="29943"/>
                  </a:cubicBezTo>
                  <a:lnTo>
                    <a:pt x="17104" y="29943"/>
                  </a:lnTo>
                  <a:lnTo>
                    <a:pt x="17185" y="29932"/>
                  </a:lnTo>
                  <a:cubicBezTo>
                    <a:pt x="17212" y="29930"/>
                    <a:pt x="17208" y="29889"/>
                    <a:pt x="17184" y="29889"/>
                  </a:cubicBezTo>
                  <a:close/>
                  <a:moveTo>
                    <a:pt x="13020" y="29907"/>
                  </a:moveTo>
                  <a:cubicBezTo>
                    <a:pt x="12996" y="29907"/>
                    <a:pt x="12993" y="29943"/>
                    <a:pt x="13016" y="29947"/>
                  </a:cubicBezTo>
                  <a:lnTo>
                    <a:pt x="13100" y="29958"/>
                  </a:lnTo>
                  <a:lnTo>
                    <a:pt x="13102" y="29958"/>
                  </a:lnTo>
                  <a:cubicBezTo>
                    <a:pt x="13102" y="29958"/>
                    <a:pt x="13103" y="29958"/>
                    <a:pt x="13104" y="29958"/>
                  </a:cubicBezTo>
                  <a:cubicBezTo>
                    <a:pt x="13128" y="29958"/>
                    <a:pt x="13130" y="29919"/>
                    <a:pt x="13104" y="29919"/>
                  </a:cubicBezTo>
                  <a:lnTo>
                    <a:pt x="13023" y="29908"/>
                  </a:lnTo>
                  <a:cubicBezTo>
                    <a:pt x="13022" y="29907"/>
                    <a:pt x="13021" y="29907"/>
                    <a:pt x="13020" y="29907"/>
                  </a:cubicBezTo>
                  <a:close/>
                  <a:moveTo>
                    <a:pt x="17018" y="29914"/>
                  </a:moveTo>
                  <a:lnTo>
                    <a:pt x="16937" y="29925"/>
                  </a:lnTo>
                  <a:cubicBezTo>
                    <a:pt x="16926" y="29927"/>
                    <a:pt x="16917" y="29936"/>
                    <a:pt x="16919" y="29947"/>
                  </a:cubicBezTo>
                  <a:cubicBezTo>
                    <a:pt x="16919" y="29958"/>
                    <a:pt x="16928" y="29967"/>
                    <a:pt x="16939" y="29967"/>
                  </a:cubicBezTo>
                  <a:lnTo>
                    <a:pt x="16941" y="29967"/>
                  </a:lnTo>
                  <a:lnTo>
                    <a:pt x="17025" y="29956"/>
                  </a:lnTo>
                  <a:cubicBezTo>
                    <a:pt x="17036" y="29954"/>
                    <a:pt x="17042" y="29943"/>
                    <a:pt x="17042" y="29932"/>
                  </a:cubicBezTo>
                  <a:cubicBezTo>
                    <a:pt x="17040" y="29921"/>
                    <a:pt x="17029" y="29914"/>
                    <a:pt x="17018" y="29914"/>
                  </a:cubicBezTo>
                  <a:close/>
                  <a:moveTo>
                    <a:pt x="13182" y="29929"/>
                  </a:moveTo>
                  <a:cubicBezTo>
                    <a:pt x="13172" y="29929"/>
                    <a:pt x="13163" y="29937"/>
                    <a:pt x="13163" y="29947"/>
                  </a:cubicBezTo>
                  <a:cubicBezTo>
                    <a:pt x="13161" y="29958"/>
                    <a:pt x="13170" y="29969"/>
                    <a:pt x="13181" y="29971"/>
                  </a:cubicBezTo>
                  <a:lnTo>
                    <a:pt x="13262" y="29980"/>
                  </a:lnTo>
                  <a:lnTo>
                    <a:pt x="13264" y="29980"/>
                  </a:lnTo>
                  <a:cubicBezTo>
                    <a:pt x="13265" y="29980"/>
                    <a:pt x="13266" y="29980"/>
                    <a:pt x="13266" y="29980"/>
                  </a:cubicBezTo>
                  <a:cubicBezTo>
                    <a:pt x="13291" y="29980"/>
                    <a:pt x="13292" y="29940"/>
                    <a:pt x="13267" y="29940"/>
                  </a:cubicBezTo>
                  <a:lnTo>
                    <a:pt x="13185" y="29929"/>
                  </a:lnTo>
                  <a:cubicBezTo>
                    <a:pt x="13184" y="29929"/>
                    <a:pt x="13183" y="29929"/>
                    <a:pt x="13182" y="29929"/>
                  </a:cubicBezTo>
                  <a:close/>
                  <a:moveTo>
                    <a:pt x="16860" y="29936"/>
                  </a:moveTo>
                  <a:cubicBezTo>
                    <a:pt x="16858" y="29936"/>
                    <a:pt x="16857" y="29936"/>
                    <a:pt x="16856" y="29936"/>
                  </a:cubicBezTo>
                  <a:lnTo>
                    <a:pt x="16774" y="29945"/>
                  </a:lnTo>
                  <a:cubicBezTo>
                    <a:pt x="16750" y="29949"/>
                    <a:pt x="16752" y="29984"/>
                    <a:pt x="16776" y="29987"/>
                  </a:cubicBezTo>
                  <a:lnTo>
                    <a:pt x="16779" y="29984"/>
                  </a:lnTo>
                  <a:lnTo>
                    <a:pt x="16862" y="29976"/>
                  </a:lnTo>
                  <a:cubicBezTo>
                    <a:pt x="16873" y="29973"/>
                    <a:pt x="16882" y="29965"/>
                    <a:pt x="16880" y="29954"/>
                  </a:cubicBezTo>
                  <a:cubicBezTo>
                    <a:pt x="16878" y="29944"/>
                    <a:pt x="16870" y="29936"/>
                    <a:pt x="16860" y="29936"/>
                  </a:cubicBezTo>
                  <a:close/>
                  <a:moveTo>
                    <a:pt x="13344" y="29949"/>
                  </a:moveTo>
                  <a:cubicBezTo>
                    <a:pt x="13335" y="29949"/>
                    <a:pt x="13326" y="29957"/>
                    <a:pt x="13326" y="29967"/>
                  </a:cubicBezTo>
                  <a:cubicBezTo>
                    <a:pt x="13324" y="29978"/>
                    <a:pt x="13333" y="29989"/>
                    <a:pt x="13343" y="29989"/>
                  </a:cubicBezTo>
                  <a:lnTo>
                    <a:pt x="13425" y="29998"/>
                  </a:lnTo>
                  <a:lnTo>
                    <a:pt x="13427" y="29998"/>
                  </a:lnTo>
                  <a:lnTo>
                    <a:pt x="13427" y="30000"/>
                  </a:lnTo>
                  <a:cubicBezTo>
                    <a:pt x="13453" y="29998"/>
                    <a:pt x="13456" y="29962"/>
                    <a:pt x="13429" y="29958"/>
                  </a:cubicBezTo>
                  <a:lnTo>
                    <a:pt x="13348" y="29949"/>
                  </a:lnTo>
                  <a:cubicBezTo>
                    <a:pt x="13347" y="29949"/>
                    <a:pt x="13346" y="29949"/>
                    <a:pt x="13344" y="29949"/>
                  </a:cubicBezTo>
                  <a:close/>
                  <a:moveTo>
                    <a:pt x="16698" y="29953"/>
                  </a:moveTo>
                  <a:cubicBezTo>
                    <a:pt x="16697" y="29953"/>
                    <a:pt x="16696" y="29953"/>
                    <a:pt x="16695" y="29954"/>
                  </a:cubicBezTo>
                  <a:lnTo>
                    <a:pt x="16612" y="29962"/>
                  </a:lnTo>
                  <a:cubicBezTo>
                    <a:pt x="16585" y="29965"/>
                    <a:pt x="16587" y="30004"/>
                    <a:pt x="16614" y="30004"/>
                  </a:cubicBezTo>
                  <a:lnTo>
                    <a:pt x="16616" y="30004"/>
                  </a:lnTo>
                  <a:lnTo>
                    <a:pt x="16699" y="29995"/>
                  </a:lnTo>
                  <a:cubicBezTo>
                    <a:pt x="16710" y="29993"/>
                    <a:pt x="16719" y="29982"/>
                    <a:pt x="16717" y="29971"/>
                  </a:cubicBezTo>
                  <a:cubicBezTo>
                    <a:pt x="16715" y="29961"/>
                    <a:pt x="16708" y="29953"/>
                    <a:pt x="16698" y="29953"/>
                  </a:cubicBezTo>
                  <a:close/>
                  <a:moveTo>
                    <a:pt x="13507" y="29967"/>
                  </a:moveTo>
                  <a:cubicBezTo>
                    <a:pt x="13497" y="29967"/>
                    <a:pt x="13489" y="29975"/>
                    <a:pt x="13489" y="29984"/>
                  </a:cubicBezTo>
                  <a:cubicBezTo>
                    <a:pt x="13486" y="29995"/>
                    <a:pt x="13495" y="30006"/>
                    <a:pt x="13506" y="30006"/>
                  </a:cubicBezTo>
                  <a:lnTo>
                    <a:pt x="13590" y="30015"/>
                  </a:lnTo>
                  <a:lnTo>
                    <a:pt x="13592" y="30015"/>
                  </a:lnTo>
                  <a:cubicBezTo>
                    <a:pt x="13616" y="30013"/>
                    <a:pt x="13618" y="29978"/>
                    <a:pt x="13594" y="29973"/>
                  </a:cubicBezTo>
                  <a:lnTo>
                    <a:pt x="13511" y="29967"/>
                  </a:lnTo>
                  <a:cubicBezTo>
                    <a:pt x="13509" y="29967"/>
                    <a:pt x="13508" y="29967"/>
                    <a:pt x="13507" y="29967"/>
                  </a:cubicBezTo>
                  <a:close/>
                  <a:moveTo>
                    <a:pt x="16536" y="29971"/>
                  </a:moveTo>
                  <a:cubicBezTo>
                    <a:pt x="16535" y="29971"/>
                    <a:pt x="16534" y="29971"/>
                    <a:pt x="16532" y="29971"/>
                  </a:cubicBezTo>
                  <a:lnTo>
                    <a:pt x="16449" y="29978"/>
                  </a:lnTo>
                  <a:cubicBezTo>
                    <a:pt x="16425" y="29982"/>
                    <a:pt x="16427" y="30017"/>
                    <a:pt x="16451" y="30020"/>
                  </a:cubicBezTo>
                  <a:lnTo>
                    <a:pt x="16453" y="30020"/>
                  </a:lnTo>
                  <a:lnTo>
                    <a:pt x="16537" y="30011"/>
                  </a:lnTo>
                  <a:cubicBezTo>
                    <a:pt x="16548" y="30011"/>
                    <a:pt x="16557" y="30000"/>
                    <a:pt x="16554" y="29989"/>
                  </a:cubicBezTo>
                  <a:cubicBezTo>
                    <a:pt x="16552" y="29979"/>
                    <a:pt x="16545" y="29971"/>
                    <a:pt x="16536" y="29971"/>
                  </a:cubicBezTo>
                  <a:close/>
                  <a:moveTo>
                    <a:pt x="13670" y="29982"/>
                  </a:moveTo>
                  <a:cubicBezTo>
                    <a:pt x="13660" y="29982"/>
                    <a:pt x="13651" y="29990"/>
                    <a:pt x="13651" y="30000"/>
                  </a:cubicBezTo>
                  <a:cubicBezTo>
                    <a:pt x="13651" y="30011"/>
                    <a:pt x="13658" y="30022"/>
                    <a:pt x="13669" y="30022"/>
                  </a:cubicBezTo>
                  <a:lnTo>
                    <a:pt x="13752" y="30031"/>
                  </a:lnTo>
                  <a:lnTo>
                    <a:pt x="13754" y="30031"/>
                  </a:lnTo>
                  <a:lnTo>
                    <a:pt x="13754" y="30028"/>
                  </a:lnTo>
                  <a:cubicBezTo>
                    <a:pt x="13763" y="30028"/>
                    <a:pt x="13772" y="30022"/>
                    <a:pt x="13774" y="30011"/>
                  </a:cubicBezTo>
                  <a:cubicBezTo>
                    <a:pt x="13776" y="30000"/>
                    <a:pt x="13768" y="29991"/>
                    <a:pt x="13757" y="29989"/>
                  </a:cubicBezTo>
                  <a:lnTo>
                    <a:pt x="13673" y="29982"/>
                  </a:lnTo>
                  <a:cubicBezTo>
                    <a:pt x="13672" y="29982"/>
                    <a:pt x="13671" y="29982"/>
                    <a:pt x="13670" y="29982"/>
                  </a:cubicBezTo>
                  <a:close/>
                  <a:moveTo>
                    <a:pt x="16373" y="29986"/>
                  </a:moveTo>
                  <a:cubicBezTo>
                    <a:pt x="16372" y="29986"/>
                    <a:pt x="16371" y="29986"/>
                    <a:pt x="16370" y="29987"/>
                  </a:cubicBezTo>
                  <a:lnTo>
                    <a:pt x="16286" y="29993"/>
                  </a:lnTo>
                  <a:cubicBezTo>
                    <a:pt x="16275" y="29993"/>
                    <a:pt x="16267" y="30004"/>
                    <a:pt x="16269" y="30015"/>
                  </a:cubicBezTo>
                  <a:cubicBezTo>
                    <a:pt x="16269" y="30026"/>
                    <a:pt x="16278" y="30033"/>
                    <a:pt x="16289" y="30033"/>
                  </a:cubicBezTo>
                  <a:lnTo>
                    <a:pt x="16291" y="30033"/>
                  </a:lnTo>
                  <a:lnTo>
                    <a:pt x="16372" y="30026"/>
                  </a:lnTo>
                  <a:cubicBezTo>
                    <a:pt x="16383" y="30026"/>
                    <a:pt x="16392" y="30015"/>
                    <a:pt x="16392" y="30004"/>
                  </a:cubicBezTo>
                  <a:cubicBezTo>
                    <a:pt x="16390" y="29994"/>
                    <a:pt x="16383" y="29986"/>
                    <a:pt x="16373" y="29986"/>
                  </a:cubicBezTo>
                  <a:close/>
                  <a:moveTo>
                    <a:pt x="13836" y="29995"/>
                  </a:moveTo>
                  <a:cubicBezTo>
                    <a:pt x="13825" y="29995"/>
                    <a:pt x="13816" y="30004"/>
                    <a:pt x="13814" y="30015"/>
                  </a:cubicBezTo>
                  <a:cubicBezTo>
                    <a:pt x="13814" y="30026"/>
                    <a:pt x="13823" y="30035"/>
                    <a:pt x="13834" y="30037"/>
                  </a:cubicBezTo>
                  <a:lnTo>
                    <a:pt x="13915" y="30044"/>
                  </a:lnTo>
                  <a:lnTo>
                    <a:pt x="13917" y="30044"/>
                  </a:lnTo>
                  <a:lnTo>
                    <a:pt x="13919" y="30042"/>
                  </a:lnTo>
                  <a:cubicBezTo>
                    <a:pt x="13943" y="30039"/>
                    <a:pt x="13943" y="30004"/>
                    <a:pt x="13919" y="30002"/>
                  </a:cubicBezTo>
                  <a:lnTo>
                    <a:pt x="13836" y="29995"/>
                  </a:lnTo>
                  <a:close/>
                  <a:moveTo>
                    <a:pt x="16211" y="29999"/>
                  </a:moveTo>
                  <a:cubicBezTo>
                    <a:pt x="16209" y="29999"/>
                    <a:pt x="16208" y="30000"/>
                    <a:pt x="16207" y="30000"/>
                  </a:cubicBezTo>
                  <a:lnTo>
                    <a:pt x="16126" y="30004"/>
                  </a:lnTo>
                  <a:cubicBezTo>
                    <a:pt x="16099" y="30009"/>
                    <a:pt x="16099" y="30044"/>
                    <a:pt x="16126" y="30046"/>
                  </a:cubicBezTo>
                  <a:lnTo>
                    <a:pt x="16128" y="30046"/>
                  </a:lnTo>
                  <a:lnTo>
                    <a:pt x="16212" y="30039"/>
                  </a:lnTo>
                  <a:cubicBezTo>
                    <a:pt x="16223" y="30039"/>
                    <a:pt x="16229" y="30028"/>
                    <a:pt x="16229" y="30017"/>
                  </a:cubicBezTo>
                  <a:cubicBezTo>
                    <a:pt x="16227" y="30008"/>
                    <a:pt x="16220" y="29999"/>
                    <a:pt x="16211" y="29999"/>
                  </a:cubicBezTo>
                  <a:close/>
                  <a:moveTo>
                    <a:pt x="13997" y="30008"/>
                  </a:moveTo>
                  <a:cubicBezTo>
                    <a:pt x="13988" y="30008"/>
                    <a:pt x="13981" y="30016"/>
                    <a:pt x="13979" y="30026"/>
                  </a:cubicBezTo>
                  <a:cubicBezTo>
                    <a:pt x="13979" y="30037"/>
                    <a:pt x="13987" y="30048"/>
                    <a:pt x="13998" y="30048"/>
                  </a:cubicBezTo>
                  <a:lnTo>
                    <a:pt x="14082" y="30055"/>
                  </a:lnTo>
                  <a:lnTo>
                    <a:pt x="14082" y="30053"/>
                  </a:lnTo>
                  <a:cubicBezTo>
                    <a:pt x="14091" y="30053"/>
                    <a:pt x="14102" y="30046"/>
                    <a:pt x="14104" y="30035"/>
                  </a:cubicBezTo>
                  <a:cubicBezTo>
                    <a:pt x="14104" y="30024"/>
                    <a:pt x="14095" y="30013"/>
                    <a:pt x="14084" y="30013"/>
                  </a:cubicBezTo>
                  <a:lnTo>
                    <a:pt x="14001" y="30009"/>
                  </a:lnTo>
                  <a:cubicBezTo>
                    <a:pt x="13999" y="30008"/>
                    <a:pt x="13998" y="30008"/>
                    <a:pt x="13997" y="30008"/>
                  </a:cubicBezTo>
                  <a:close/>
                  <a:moveTo>
                    <a:pt x="16044" y="30011"/>
                  </a:moveTo>
                  <a:cubicBezTo>
                    <a:pt x="16044" y="30011"/>
                    <a:pt x="16043" y="30011"/>
                    <a:pt x="16042" y="30011"/>
                  </a:cubicBezTo>
                  <a:lnTo>
                    <a:pt x="15961" y="30015"/>
                  </a:lnTo>
                  <a:cubicBezTo>
                    <a:pt x="15937" y="30020"/>
                    <a:pt x="15937" y="30055"/>
                    <a:pt x="15961" y="30057"/>
                  </a:cubicBezTo>
                  <a:lnTo>
                    <a:pt x="15963" y="30057"/>
                  </a:lnTo>
                  <a:lnTo>
                    <a:pt x="16045" y="30053"/>
                  </a:lnTo>
                  <a:cubicBezTo>
                    <a:pt x="16072" y="30050"/>
                    <a:pt x="16069" y="30011"/>
                    <a:pt x="16044" y="30011"/>
                  </a:cubicBezTo>
                  <a:close/>
                  <a:moveTo>
                    <a:pt x="14163" y="30017"/>
                  </a:moveTo>
                  <a:cubicBezTo>
                    <a:pt x="14152" y="30017"/>
                    <a:pt x="14143" y="30026"/>
                    <a:pt x="14143" y="30037"/>
                  </a:cubicBezTo>
                  <a:cubicBezTo>
                    <a:pt x="14141" y="30048"/>
                    <a:pt x="14150" y="30059"/>
                    <a:pt x="14161" y="30059"/>
                  </a:cubicBezTo>
                  <a:lnTo>
                    <a:pt x="14245" y="30064"/>
                  </a:lnTo>
                  <a:lnTo>
                    <a:pt x="14245" y="30061"/>
                  </a:lnTo>
                  <a:cubicBezTo>
                    <a:pt x="14256" y="30061"/>
                    <a:pt x="14264" y="30055"/>
                    <a:pt x="14267" y="30044"/>
                  </a:cubicBezTo>
                  <a:cubicBezTo>
                    <a:pt x="14267" y="30033"/>
                    <a:pt x="14258" y="30024"/>
                    <a:pt x="14247" y="30022"/>
                  </a:cubicBezTo>
                  <a:lnTo>
                    <a:pt x="14163" y="30017"/>
                  </a:lnTo>
                  <a:close/>
                  <a:moveTo>
                    <a:pt x="15880" y="30020"/>
                  </a:moveTo>
                  <a:lnTo>
                    <a:pt x="15798" y="30024"/>
                  </a:lnTo>
                  <a:cubicBezTo>
                    <a:pt x="15774" y="30028"/>
                    <a:pt x="15774" y="30064"/>
                    <a:pt x="15798" y="30066"/>
                  </a:cubicBezTo>
                  <a:lnTo>
                    <a:pt x="15801" y="30066"/>
                  </a:lnTo>
                  <a:lnTo>
                    <a:pt x="15882" y="30061"/>
                  </a:lnTo>
                  <a:cubicBezTo>
                    <a:pt x="15910" y="30059"/>
                    <a:pt x="15908" y="30020"/>
                    <a:pt x="15880" y="30020"/>
                  </a:cubicBezTo>
                  <a:close/>
                  <a:moveTo>
                    <a:pt x="14328" y="30026"/>
                  </a:moveTo>
                  <a:cubicBezTo>
                    <a:pt x="14302" y="30028"/>
                    <a:pt x="14302" y="30064"/>
                    <a:pt x="14326" y="30068"/>
                  </a:cubicBezTo>
                  <a:lnTo>
                    <a:pt x="14407" y="30070"/>
                  </a:lnTo>
                  <a:cubicBezTo>
                    <a:pt x="14418" y="30070"/>
                    <a:pt x="14427" y="30061"/>
                    <a:pt x="14429" y="30053"/>
                  </a:cubicBezTo>
                  <a:cubicBezTo>
                    <a:pt x="14429" y="30039"/>
                    <a:pt x="14420" y="30031"/>
                    <a:pt x="14409" y="30031"/>
                  </a:cubicBezTo>
                  <a:lnTo>
                    <a:pt x="14328" y="30026"/>
                  </a:lnTo>
                  <a:close/>
                  <a:moveTo>
                    <a:pt x="15717" y="30028"/>
                  </a:moveTo>
                  <a:lnTo>
                    <a:pt x="15636" y="30033"/>
                  </a:lnTo>
                  <a:cubicBezTo>
                    <a:pt x="15609" y="30035"/>
                    <a:pt x="15609" y="30070"/>
                    <a:pt x="15636" y="30072"/>
                  </a:cubicBezTo>
                  <a:lnTo>
                    <a:pt x="15719" y="30070"/>
                  </a:lnTo>
                  <a:cubicBezTo>
                    <a:pt x="15730" y="30068"/>
                    <a:pt x="15739" y="30059"/>
                    <a:pt x="15739" y="30048"/>
                  </a:cubicBezTo>
                  <a:cubicBezTo>
                    <a:pt x="15739" y="30037"/>
                    <a:pt x="15728" y="30028"/>
                    <a:pt x="15717" y="30028"/>
                  </a:cubicBezTo>
                  <a:close/>
                  <a:moveTo>
                    <a:pt x="14491" y="30033"/>
                  </a:moveTo>
                  <a:cubicBezTo>
                    <a:pt x="14480" y="30033"/>
                    <a:pt x="14469" y="30042"/>
                    <a:pt x="14469" y="30053"/>
                  </a:cubicBezTo>
                  <a:cubicBezTo>
                    <a:pt x="14469" y="30064"/>
                    <a:pt x="14478" y="30075"/>
                    <a:pt x="14489" y="30075"/>
                  </a:cubicBezTo>
                  <a:lnTo>
                    <a:pt x="14572" y="30077"/>
                  </a:lnTo>
                  <a:cubicBezTo>
                    <a:pt x="14598" y="30075"/>
                    <a:pt x="14598" y="30039"/>
                    <a:pt x="14572" y="30037"/>
                  </a:cubicBezTo>
                  <a:lnTo>
                    <a:pt x="14491" y="30033"/>
                  </a:lnTo>
                  <a:close/>
                  <a:moveTo>
                    <a:pt x="15554" y="30035"/>
                  </a:moveTo>
                  <a:lnTo>
                    <a:pt x="15471" y="30037"/>
                  </a:lnTo>
                  <a:cubicBezTo>
                    <a:pt x="15447" y="30039"/>
                    <a:pt x="15447" y="30075"/>
                    <a:pt x="15471" y="30079"/>
                  </a:cubicBezTo>
                  <a:lnTo>
                    <a:pt x="15473" y="30079"/>
                  </a:lnTo>
                  <a:lnTo>
                    <a:pt x="15554" y="30077"/>
                  </a:lnTo>
                  <a:cubicBezTo>
                    <a:pt x="15565" y="30075"/>
                    <a:pt x="15574" y="30066"/>
                    <a:pt x="15574" y="30055"/>
                  </a:cubicBezTo>
                  <a:cubicBezTo>
                    <a:pt x="15574" y="30044"/>
                    <a:pt x="15565" y="30035"/>
                    <a:pt x="15554" y="30035"/>
                  </a:cubicBezTo>
                  <a:close/>
                  <a:moveTo>
                    <a:pt x="14653" y="30037"/>
                  </a:moveTo>
                  <a:cubicBezTo>
                    <a:pt x="14642" y="30039"/>
                    <a:pt x="14634" y="30048"/>
                    <a:pt x="14634" y="30059"/>
                  </a:cubicBezTo>
                  <a:cubicBezTo>
                    <a:pt x="14634" y="30070"/>
                    <a:pt x="14642" y="30079"/>
                    <a:pt x="14653" y="30079"/>
                  </a:cubicBezTo>
                  <a:lnTo>
                    <a:pt x="14735" y="30081"/>
                  </a:lnTo>
                  <a:lnTo>
                    <a:pt x="14735" y="30079"/>
                  </a:lnTo>
                  <a:cubicBezTo>
                    <a:pt x="14746" y="30079"/>
                    <a:pt x="14754" y="30072"/>
                    <a:pt x="14757" y="30061"/>
                  </a:cubicBezTo>
                  <a:cubicBezTo>
                    <a:pt x="14757" y="30050"/>
                    <a:pt x="14748" y="30042"/>
                    <a:pt x="14737" y="30039"/>
                  </a:cubicBezTo>
                  <a:lnTo>
                    <a:pt x="14653" y="30037"/>
                  </a:lnTo>
                  <a:close/>
                  <a:moveTo>
                    <a:pt x="15308" y="30039"/>
                  </a:moveTo>
                  <a:cubicBezTo>
                    <a:pt x="15284" y="30044"/>
                    <a:pt x="15284" y="30079"/>
                    <a:pt x="15308" y="30081"/>
                  </a:cubicBezTo>
                  <a:cubicBezTo>
                    <a:pt x="15337" y="30081"/>
                    <a:pt x="15363" y="30079"/>
                    <a:pt x="15392" y="30079"/>
                  </a:cubicBezTo>
                  <a:cubicBezTo>
                    <a:pt x="15403" y="30079"/>
                    <a:pt x="15412" y="30070"/>
                    <a:pt x="15412" y="30059"/>
                  </a:cubicBezTo>
                  <a:cubicBezTo>
                    <a:pt x="15412" y="30048"/>
                    <a:pt x="15403" y="30039"/>
                    <a:pt x="15392" y="30039"/>
                  </a:cubicBezTo>
                  <a:close/>
                  <a:moveTo>
                    <a:pt x="14981" y="30042"/>
                  </a:moveTo>
                  <a:cubicBezTo>
                    <a:pt x="14957" y="30044"/>
                    <a:pt x="14957" y="30079"/>
                    <a:pt x="14981" y="30083"/>
                  </a:cubicBezTo>
                  <a:lnTo>
                    <a:pt x="15064" y="30083"/>
                  </a:lnTo>
                  <a:cubicBezTo>
                    <a:pt x="15075" y="30083"/>
                    <a:pt x="15084" y="30075"/>
                    <a:pt x="15084" y="30064"/>
                  </a:cubicBezTo>
                  <a:cubicBezTo>
                    <a:pt x="15084" y="30050"/>
                    <a:pt x="15075" y="30042"/>
                    <a:pt x="15064" y="30042"/>
                  </a:cubicBezTo>
                  <a:close/>
                  <a:moveTo>
                    <a:pt x="15146" y="30042"/>
                  </a:moveTo>
                  <a:cubicBezTo>
                    <a:pt x="15132" y="30042"/>
                    <a:pt x="15124" y="30050"/>
                    <a:pt x="15124" y="30064"/>
                  </a:cubicBezTo>
                  <a:cubicBezTo>
                    <a:pt x="15124" y="30075"/>
                    <a:pt x="15132" y="30083"/>
                    <a:pt x="15146" y="30083"/>
                  </a:cubicBezTo>
                  <a:lnTo>
                    <a:pt x="15227" y="30083"/>
                  </a:lnTo>
                  <a:cubicBezTo>
                    <a:pt x="15238" y="30083"/>
                    <a:pt x="15247" y="30072"/>
                    <a:pt x="15247" y="30061"/>
                  </a:cubicBezTo>
                  <a:cubicBezTo>
                    <a:pt x="15247" y="30050"/>
                    <a:pt x="15238" y="30042"/>
                    <a:pt x="15227" y="30042"/>
                  </a:cubicBezTo>
                  <a:close/>
                  <a:moveTo>
                    <a:pt x="14902" y="30042"/>
                  </a:moveTo>
                  <a:cubicBezTo>
                    <a:pt x="14901" y="30042"/>
                    <a:pt x="14900" y="30042"/>
                    <a:pt x="14900" y="30042"/>
                  </a:cubicBezTo>
                  <a:lnTo>
                    <a:pt x="14818" y="30042"/>
                  </a:lnTo>
                  <a:cubicBezTo>
                    <a:pt x="14805" y="30042"/>
                    <a:pt x="14796" y="30050"/>
                    <a:pt x="14796" y="30061"/>
                  </a:cubicBezTo>
                  <a:cubicBezTo>
                    <a:pt x="14796" y="30075"/>
                    <a:pt x="14805" y="30083"/>
                    <a:pt x="14816" y="30083"/>
                  </a:cubicBezTo>
                  <a:lnTo>
                    <a:pt x="14900" y="30083"/>
                  </a:lnTo>
                  <a:cubicBezTo>
                    <a:pt x="14900" y="30083"/>
                    <a:pt x="14901" y="30083"/>
                    <a:pt x="14902" y="30083"/>
                  </a:cubicBezTo>
                  <a:cubicBezTo>
                    <a:pt x="14930" y="30083"/>
                    <a:pt x="14930" y="30042"/>
                    <a:pt x="14902" y="30042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58"/>
            <p:cNvSpPr/>
            <p:nvPr/>
          </p:nvSpPr>
          <p:spPr>
            <a:xfrm>
              <a:off x="377350" y="1677500"/>
              <a:ext cx="719725" cy="719725"/>
            </a:xfrm>
            <a:custGeom>
              <a:avLst/>
              <a:gdLst/>
              <a:ahLst/>
              <a:cxnLst/>
              <a:rect l="l" t="t" r="r" b="b"/>
              <a:pathLst>
                <a:path w="28789" h="28789" extrusionOk="0">
                  <a:moveTo>
                    <a:pt x="14396" y="0"/>
                  </a:moveTo>
                  <a:cubicBezTo>
                    <a:pt x="10578" y="0"/>
                    <a:pt x="6917" y="1517"/>
                    <a:pt x="4218" y="4218"/>
                  </a:cubicBezTo>
                  <a:cubicBezTo>
                    <a:pt x="1517" y="6917"/>
                    <a:pt x="0" y="10578"/>
                    <a:pt x="0" y="14396"/>
                  </a:cubicBezTo>
                  <a:cubicBezTo>
                    <a:pt x="0" y="18213"/>
                    <a:pt x="1517" y="21875"/>
                    <a:pt x="4218" y="24573"/>
                  </a:cubicBezTo>
                  <a:cubicBezTo>
                    <a:pt x="6917" y="27272"/>
                    <a:pt x="10578" y="28789"/>
                    <a:pt x="14396" y="28789"/>
                  </a:cubicBezTo>
                  <a:cubicBezTo>
                    <a:pt x="18213" y="28789"/>
                    <a:pt x="21875" y="27272"/>
                    <a:pt x="24573" y="24573"/>
                  </a:cubicBezTo>
                  <a:cubicBezTo>
                    <a:pt x="27272" y="21875"/>
                    <a:pt x="28789" y="18213"/>
                    <a:pt x="28789" y="14396"/>
                  </a:cubicBezTo>
                  <a:cubicBezTo>
                    <a:pt x="28789" y="10578"/>
                    <a:pt x="27272" y="6917"/>
                    <a:pt x="24573" y="4218"/>
                  </a:cubicBezTo>
                  <a:cubicBezTo>
                    <a:pt x="21875" y="1517"/>
                    <a:pt x="18213" y="0"/>
                    <a:pt x="143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8"/>
            <p:cNvSpPr/>
            <p:nvPr/>
          </p:nvSpPr>
          <p:spPr>
            <a:xfrm>
              <a:off x="399200" y="1699350"/>
              <a:ext cx="676025" cy="676075"/>
            </a:xfrm>
            <a:custGeom>
              <a:avLst/>
              <a:gdLst/>
              <a:ahLst/>
              <a:cxnLst/>
              <a:rect l="l" t="t" r="r" b="b"/>
              <a:pathLst>
                <a:path w="27041" h="27043" extrusionOk="0">
                  <a:moveTo>
                    <a:pt x="13522" y="82"/>
                  </a:moveTo>
                  <a:cubicBezTo>
                    <a:pt x="20932" y="82"/>
                    <a:pt x="26961" y="6111"/>
                    <a:pt x="26961" y="13522"/>
                  </a:cubicBezTo>
                  <a:cubicBezTo>
                    <a:pt x="26961" y="20932"/>
                    <a:pt x="20930" y="26961"/>
                    <a:pt x="13522" y="26961"/>
                  </a:cubicBezTo>
                  <a:cubicBezTo>
                    <a:pt x="6113" y="26961"/>
                    <a:pt x="82" y="20932"/>
                    <a:pt x="82" y="13522"/>
                  </a:cubicBezTo>
                  <a:cubicBezTo>
                    <a:pt x="82" y="6111"/>
                    <a:pt x="6111" y="82"/>
                    <a:pt x="13522" y="82"/>
                  </a:cubicBezTo>
                  <a:close/>
                  <a:moveTo>
                    <a:pt x="13519" y="1"/>
                  </a:moveTo>
                  <a:cubicBezTo>
                    <a:pt x="9908" y="1"/>
                    <a:pt x="6513" y="1405"/>
                    <a:pt x="3959" y="3961"/>
                  </a:cubicBezTo>
                  <a:cubicBezTo>
                    <a:pt x="1405" y="6515"/>
                    <a:pt x="1" y="9908"/>
                    <a:pt x="1" y="13522"/>
                  </a:cubicBezTo>
                  <a:cubicBezTo>
                    <a:pt x="1" y="17133"/>
                    <a:pt x="1407" y="20528"/>
                    <a:pt x="3961" y="23082"/>
                  </a:cubicBezTo>
                  <a:cubicBezTo>
                    <a:pt x="6515" y="25636"/>
                    <a:pt x="9908" y="27042"/>
                    <a:pt x="13522" y="27042"/>
                  </a:cubicBezTo>
                  <a:cubicBezTo>
                    <a:pt x="17133" y="27042"/>
                    <a:pt x="20526" y="25634"/>
                    <a:pt x="23080" y="23082"/>
                  </a:cubicBezTo>
                  <a:cubicBezTo>
                    <a:pt x="25633" y="20528"/>
                    <a:pt x="27040" y="17133"/>
                    <a:pt x="27040" y="13522"/>
                  </a:cubicBezTo>
                  <a:cubicBezTo>
                    <a:pt x="27040" y="9911"/>
                    <a:pt x="25633" y="6515"/>
                    <a:pt x="23080" y="3961"/>
                  </a:cubicBezTo>
                  <a:cubicBezTo>
                    <a:pt x="20528" y="1405"/>
                    <a:pt x="17130" y="1"/>
                    <a:pt x="1351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58"/>
            <p:cNvSpPr/>
            <p:nvPr/>
          </p:nvSpPr>
          <p:spPr>
            <a:xfrm>
              <a:off x="616250" y="1916400"/>
              <a:ext cx="242000" cy="242000"/>
            </a:xfrm>
            <a:custGeom>
              <a:avLst/>
              <a:gdLst/>
              <a:ahLst/>
              <a:cxnLst/>
              <a:rect l="l" t="t" r="r" b="b"/>
              <a:pathLst>
                <a:path w="9680" h="9680" extrusionOk="0">
                  <a:moveTo>
                    <a:pt x="4840" y="81"/>
                  </a:moveTo>
                  <a:cubicBezTo>
                    <a:pt x="7462" y="81"/>
                    <a:pt x="9596" y="2215"/>
                    <a:pt x="9596" y="4840"/>
                  </a:cubicBezTo>
                  <a:cubicBezTo>
                    <a:pt x="9596" y="7464"/>
                    <a:pt x="7462" y="9596"/>
                    <a:pt x="4840" y="9596"/>
                  </a:cubicBezTo>
                  <a:cubicBezTo>
                    <a:pt x="2215" y="9596"/>
                    <a:pt x="81" y="7462"/>
                    <a:pt x="81" y="4840"/>
                  </a:cubicBezTo>
                  <a:cubicBezTo>
                    <a:pt x="81" y="2215"/>
                    <a:pt x="2215" y="81"/>
                    <a:pt x="4840" y="81"/>
                  </a:cubicBezTo>
                  <a:close/>
                  <a:moveTo>
                    <a:pt x="4840" y="0"/>
                  </a:moveTo>
                  <a:cubicBezTo>
                    <a:pt x="2171" y="0"/>
                    <a:pt x="0" y="2169"/>
                    <a:pt x="0" y="4840"/>
                  </a:cubicBezTo>
                  <a:cubicBezTo>
                    <a:pt x="0" y="7508"/>
                    <a:pt x="2171" y="9679"/>
                    <a:pt x="4840" y="9679"/>
                  </a:cubicBezTo>
                  <a:cubicBezTo>
                    <a:pt x="7508" y="9679"/>
                    <a:pt x="9679" y="7508"/>
                    <a:pt x="9679" y="4840"/>
                  </a:cubicBezTo>
                  <a:cubicBezTo>
                    <a:pt x="9679" y="2172"/>
                    <a:pt x="7508" y="0"/>
                    <a:pt x="48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58"/>
            <p:cNvSpPr/>
            <p:nvPr/>
          </p:nvSpPr>
          <p:spPr>
            <a:xfrm>
              <a:off x="652725" y="1952875"/>
              <a:ext cx="169025" cy="169025"/>
            </a:xfrm>
            <a:custGeom>
              <a:avLst/>
              <a:gdLst/>
              <a:ahLst/>
              <a:cxnLst/>
              <a:rect l="l" t="t" r="r" b="b"/>
              <a:pathLst>
                <a:path w="6761" h="6761" extrusionOk="0">
                  <a:moveTo>
                    <a:pt x="3381" y="0"/>
                  </a:moveTo>
                  <a:cubicBezTo>
                    <a:pt x="1512" y="0"/>
                    <a:pt x="0" y="1513"/>
                    <a:pt x="0" y="3381"/>
                  </a:cubicBezTo>
                  <a:cubicBezTo>
                    <a:pt x="0" y="5247"/>
                    <a:pt x="1512" y="6761"/>
                    <a:pt x="3381" y="6761"/>
                  </a:cubicBezTo>
                  <a:cubicBezTo>
                    <a:pt x="5246" y="6761"/>
                    <a:pt x="6761" y="5247"/>
                    <a:pt x="6761" y="3381"/>
                  </a:cubicBezTo>
                  <a:cubicBezTo>
                    <a:pt x="6761" y="1513"/>
                    <a:pt x="5246" y="0"/>
                    <a:pt x="338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8"/>
            <p:cNvSpPr/>
            <p:nvPr/>
          </p:nvSpPr>
          <p:spPr>
            <a:xfrm>
              <a:off x="720850" y="2021000"/>
              <a:ext cx="32725" cy="32775"/>
            </a:xfrm>
            <a:custGeom>
              <a:avLst/>
              <a:gdLst/>
              <a:ahLst/>
              <a:cxnLst/>
              <a:rect l="l" t="t" r="r" b="b"/>
              <a:pathLst>
                <a:path w="1309" h="1311" extrusionOk="0">
                  <a:moveTo>
                    <a:pt x="656" y="1"/>
                  </a:moveTo>
                  <a:cubicBezTo>
                    <a:pt x="293" y="1"/>
                    <a:pt x="1" y="295"/>
                    <a:pt x="1" y="656"/>
                  </a:cubicBezTo>
                  <a:cubicBezTo>
                    <a:pt x="1" y="1016"/>
                    <a:pt x="293" y="1311"/>
                    <a:pt x="656" y="1311"/>
                  </a:cubicBezTo>
                  <a:cubicBezTo>
                    <a:pt x="1016" y="1311"/>
                    <a:pt x="1308" y="1016"/>
                    <a:pt x="1308" y="656"/>
                  </a:cubicBezTo>
                  <a:cubicBezTo>
                    <a:pt x="1308" y="295"/>
                    <a:pt x="1016" y="1"/>
                    <a:pt x="65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8"/>
            <p:cNvSpPr/>
            <p:nvPr/>
          </p:nvSpPr>
          <p:spPr>
            <a:xfrm>
              <a:off x="651350" y="1674425"/>
              <a:ext cx="366725" cy="175950"/>
            </a:xfrm>
            <a:custGeom>
              <a:avLst/>
              <a:gdLst/>
              <a:ahLst/>
              <a:cxnLst/>
              <a:rect l="l" t="t" r="r" b="b"/>
              <a:pathLst>
                <a:path w="14669" h="7038" extrusionOk="0">
                  <a:moveTo>
                    <a:pt x="14668" y="7037"/>
                  </a:moveTo>
                  <a:cubicBezTo>
                    <a:pt x="14668" y="7037"/>
                    <a:pt x="11031" y="0"/>
                    <a:pt x="0" y="1310"/>
                  </a:cubicBezTo>
                  <a:cubicBezTo>
                    <a:pt x="0" y="1310"/>
                    <a:pt x="8948" y="2152"/>
                    <a:pt x="14668" y="7037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58"/>
            <p:cNvSpPr/>
            <p:nvPr/>
          </p:nvSpPr>
          <p:spPr>
            <a:xfrm>
              <a:off x="655025" y="1703150"/>
              <a:ext cx="338700" cy="162550"/>
            </a:xfrm>
            <a:custGeom>
              <a:avLst/>
              <a:gdLst/>
              <a:ahLst/>
              <a:cxnLst/>
              <a:rect l="l" t="t" r="r" b="b"/>
              <a:pathLst>
                <a:path w="13548" h="6502" extrusionOk="0">
                  <a:moveTo>
                    <a:pt x="13548" y="6502"/>
                  </a:moveTo>
                  <a:cubicBezTo>
                    <a:pt x="13548" y="6502"/>
                    <a:pt x="10190" y="1"/>
                    <a:pt x="1" y="1209"/>
                  </a:cubicBezTo>
                  <a:cubicBezTo>
                    <a:pt x="1" y="1209"/>
                    <a:pt x="8264" y="1987"/>
                    <a:pt x="13548" y="6502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58"/>
            <p:cNvSpPr/>
            <p:nvPr/>
          </p:nvSpPr>
          <p:spPr>
            <a:xfrm>
              <a:off x="660975" y="1732875"/>
              <a:ext cx="309900" cy="148700"/>
            </a:xfrm>
            <a:custGeom>
              <a:avLst/>
              <a:gdLst/>
              <a:ahLst/>
              <a:cxnLst/>
              <a:rect l="l" t="t" r="r" b="b"/>
              <a:pathLst>
                <a:path w="12396" h="5948" extrusionOk="0">
                  <a:moveTo>
                    <a:pt x="12395" y="5948"/>
                  </a:moveTo>
                  <a:cubicBezTo>
                    <a:pt x="12395" y="5948"/>
                    <a:pt x="9323" y="1"/>
                    <a:pt x="0" y="1106"/>
                  </a:cubicBezTo>
                  <a:cubicBezTo>
                    <a:pt x="0" y="1106"/>
                    <a:pt x="7560" y="1818"/>
                    <a:pt x="12395" y="5948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58"/>
            <p:cNvSpPr/>
            <p:nvPr/>
          </p:nvSpPr>
          <p:spPr>
            <a:xfrm>
              <a:off x="674250" y="1760525"/>
              <a:ext cx="275975" cy="132375"/>
            </a:xfrm>
            <a:custGeom>
              <a:avLst/>
              <a:gdLst/>
              <a:ahLst/>
              <a:cxnLst/>
              <a:rect l="l" t="t" r="r" b="b"/>
              <a:pathLst>
                <a:path w="11039" h="5295" extrusionOk="0">
                  <a:moveTo>
                    <a:pt x="11038" y="5294"/>
                  </a:moveTo>
                  <a:cubicBezTo>
                    <a:pt x="11038" y="5294"/>
                    <a:pt x="8300" y="0"/>
                    <a:pt x="1" y="985"/>
                  </a:cubicBezTo>
                  <a:cubicBezTo>
                    <a:pt x="1" y="985"/>
                    <a:pt x="6733" y="1618"/>
                    <a:pt x="11038" y="5294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58"/>
            <p:cNvSpPr/>
            <p:nvPr/>
          </p:nvSpPr>
          <p:spPr>
            <a:xfrm>
              <a:off x="675475" y="1784075"/>
              <a:ext cx="258800" cy="124200"/>
            </a:xfrm>
            <a:custGeom>
              <a:avLst/>
              <a:gdLst/>
              <a:ahLst/>
              <a:cxnLst/>
              <a:rect l="l" t="t" r="r" b="b"/>
              <a:pathLst>
                <a:path w="10352" h="4968" extrusionOk="0">
                  <a:moveTo>
                    <a:pt x="10352" y="4968"/>
                  </a:moveTo>
                  <a:cubicBezTo>
                    <a:pt x="10352" y="4968"/>
                    <a:pt x="7785" y="1"/>
                    <a:pt x="0" y="924"/>
                  </a:cubicBezTo>
                  <a:cubicBezTo>
                    <a:pt x="0" y="924"/>
                    <a:pt x="6314" y="1520"/>
                    <a:pt x="10352" y="4968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8"/>
            <p:cNvSpPr/>
            <p:nvPr/>
          </p:nvSpPr>
          <p:spPr>
            <a:xfrm>
              <a:off x="686675" y="1808750"/>
              <a:ext cx="224575" cy="107775"/>
            </a:xfrm>
            <a:custGeom>
              <a:avLst/>
              <a:gdLst/>
              <a:ahLst/>
              <a:cxnLst/>
              <a:rect l="l" t="t" r="r" b="b"/>
              <a:pathLst>
                <a:path w="8983" h="4311" extrusionOk="0">
                  <a:moveTo>
                    <a:pt x="8983" y="4311"/>
                  </a:moveTo>
                  <a:cubicBezTo>
                    <a:pt x="8983" y="4311"/>
                    <a:pt x="6757" y="1"/>
                    <a:pt x="1" y="803"/>
                  </a:cubicBezTo>
                  <a:cubicBezTo>
                    <a:pt x="1" y="803"/>
                    <a:pt x="5480" y="1319"/>
                    <a:pt x="8983" y="431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8"/>
            <p:cNvSpPr/>
            <p:nvPr/>
          </p:nvSpPr>
          <p:spPr>
            <a:xfrm>
              <a:off x="697275" y="1829625"/>
              <a:ext cx="193875" cy="93050"/>
            </a:xfrm>
            <a:custGeom>
              <a:avLst/>
              <a:gdLst/>
              <a:ahLst/>
              <a:cxnLst/>
              <a:rect l="l" t="t" r="r" b="b"/>
              <a:pathLst>
                <a:path w="7755" h="3722" extrusionOk="0">
                  <a:moveTo>
                    <a:pt x="7755" y="3722"/>
                  </a:moveTo>
                  <a:cubicBezTo>
                    <a:pt x="7755" y="3722"/>
                    <a:pt x="5831" y="1"/>
                    <a:pt x="1" y="693"/>
                  </a:cubicBezTo>
                  <a:cubicBezTo>
                    <a:pt x="1" y="693"/>
                    <a:pt x="4730" y="1139"/>
                    <a:pt x="7755" y="3722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58"/>
            <p:cNvSpPr/>
            <p:nvPr/>
          </p:nvSpPr>
          <p:spPr>
            <a:xfrm>
              <a:off x="710800" y="1848800"/>
              <a:ext cx="159525" cy="76525"/>
            </a:xfrm>
            <a:custGeom>
              <a:avLst/>
              <a:gdLst/>
              <a:ahLst/>
              <a:cxnLst/>
              <a:rect l="l" t="t" r="r" b="b"/>
              <a:pathLst>
                <a:path w="6381" h="3061" extrusionOk="0">
                  <a:moveTo>
                    <a:pt x="6381" y="3060"/>
                  </a:moveTo>
                  <a:cubicBezTo>
                    <a:pt x="6381" y="3060"/>
                    <a:pt x="4798" y="1"/>
                    <a:pt x="0" y="570"/>
                  </a:cubicBezTo>
                  <a:cubicBezTo>
                    <a:pt x="0" y="570"/>
                    <a:pt x="3893" y="937"/>
                    <a:pt x="6381" y="306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58"/>
            <p:cNvSpPr/>
            <p:nvPr/>
          </p:nvSpPr>
          <p:spPr>
            <a:xfrm>
              <a:off x="723775" y="1864150"/>
              <a:ext cx="128475" cy="61650"/>
            </a:xfrm>
            <a:custGeom>
              <a:avLst/>
              <a:gdLst/>
              <a:ahLst/>
              <a:cxnLst/>
              <a:rect l="l" t="t" r="r" b="b"/>
              <a:pathLst>
                <a:path w="5139" h="2466" extrusionOk="0">
                  <a:moveTo>
                    <a:pt x="5139" y="2466"/>
                  </a:moveTo>
                  <a:cubicBezTo>
                    <a:pt x="5139" y="2466"/>
                    <a:pt x="3864" y="0"/>
                    <a:pt x="0" y="459"/>
                  </a:cubicBezTo>
                  <a:cubicBezTo>
                    <a:pt x="0" y="459"/>
                    <a:pt x="3134" y="754"/>
                    <a:pt x="5139" y="2466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58"/>
            <p:cNvSpPr/>
            <p:nvPr/>
          </p:nvSpPr>
          <p:spPr>
            <a:xfrm>
              <a:off x="728700" y="1875675"/>
              <a:ext cx="112775" cy="53150"/>
            </a:xfrm>
            <a:custGeom>
              <a:avLst/>
              <a:gdLst/>
              <a:ahLst/>
              <a:cxnLst/>
              <a:rect l="l" t="t" r="r" b="b"/>
              <a:pathLst>
                <a:path w="4511" h="2126" extrusionOk="0">
                  <a:moveTo>
                    <a:pt x="4511" y="2126"/>
                  </a:moveTo>
                  <a:cubicBezTo>
                    <a:pt x="4511" y="2126"/>
                    <a:pt x="3427" y="1"/>
                    <a:pt x="1" y="467"/>
                  </a:cubicBezTo>
                  <a:cubicBezTo>
                    <a:pt x="1" y="467"/>
                    <a:pt x="2768" y="671"/>
                    <a:pt x="4511" y="2126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58"/>
            <p:cNvSpPr/>
            <p:nvPr/>
          </p:nvSpPr>
          <p:spPr>
            <a:xfrm>
              <a:off x="748425" y="1888600"/>
              <a:ext cx="73725" cy="34800"/>
            </a:xfrm>
            <a:custGeom>
              <a:avLst/>
              <a:gdLst/>
              <a:ahLst/>
              <a:cxnLst/>
              <a:rect l="l" t="t" r="r" b="b"/>
              <a:pathLst>
                <a:path w="2949" h="1392" extrusionOk="0">
                  <a:moveTo>
                    <a:pt x="2948" y="1391"/>
                  </a:moveTo>
                  <a:cubicBezTo>
                    <a:pt x="2948" y="1391"/>
                    <a:pt x="2243" y="0"/>
                    <a:pt x="1" y="299"/>
                  </a:cubicBezTo>
                  <a:cubicBezTo>
                    <a:pt x="1" y="299"/>
                    <a:pt x="1810" y="437"/>
                    <a:pt x="2948" y="139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58"/>
            <p:cNvSpPr/>
            <p:nvPr/>
          </p:nvSpPr>
          <p:spPr>
            <a:xfrm>
              <a:off x="449925" y="2218425"/>
              <a:ext cx="364200" cy="177500"/>
            </a:xfrm>
            <a:custGeom>
              <a:avLst/>
              <a:gdLst/>
              <a:ahLst/>
              <a:cxnLst/>
              <a:rect l="l" t="t" r="r" b="b"/>
              <a:pathLst>
                <a:path w="14568" h="7100" extrusionOk="0">
                  <a:moveTo>
                    <a:pt x="0" y="0"/>
                  </a:moveTo>
                  <a:cubicBezTo>
                    <a:pt x="0" y="0"/>
                    <a:pt x="3515" y="7099"/>
                    <a:pt x="14567" y="5983"/>
                  </a:cubicBezTo>
                  <a:cubicBezTo>
                    <a:pt x="14567" y="5983"/>
                    <a:pt x="5636" y="4983"/>
                    <a:pt x="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8"/>
            <p:cNvSpPr/>
            <p:nvPr/>
          </p:nvSpPr>
          <p:spPr>
            <a:xfrm>
              <a:off x="474475" y="2203575"/>
              <a:ext cx="336450" cy="163925"/>
            </a:xfrm>
            <a:custGeom>
              <a:avLst/>
              <a:gdLst/>
              <a:ahLst/>
              <a:cxnLst/>
              <a:rect l="l" t="t" r="r" b="b"/>
              <a:pathLst>
                <a:path w="13458" h="6557" extrusionOk="0">
                  <a:moveTo>
                    <a:pt x="1" y="1"/>
                  </a:moveTo>
                  <a:cubicBezTo>
                    <a:pt x="1" y="1"/>
                    <a:pt x="3247" y="6557"/>
                    <a:pt x="13458" y="5524"/>
                  </a:cubicBezTo>
                  <a:cubicBezTo>
                    <a:pt x="13458" y="5524"/>
                    <a:pt x="5207" y="4603"/>
                    <a:pt x="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8"/>
            <p:cNvSpPr/>
            <p:nvPr/>
          </p:nvSpPr>
          <p:spPr>
            <a:xfrm>
              <a:off x="497625" y="2188025"/>
              <a:ext cx="307825" cy="150025"/>
            </a:xfrm>
            <a:custGeom>
              <a:avLst/>
              <a:gdLst/>
              <a:ahLst/>
              <a:cxnLst/>
              <a:rect l="l" t="t" r="r" b="b"/>
              <a:pathLst>
                <a:path w="12313" h="6001" extrusionOk="0">
                  <a:moveTo>
                    <a:pt x="0" y="1"/>
                  </a:moveTo>
                  <a:cubicBezTo>
                    <a:pt x="0" y="1"/>
                    <a:pt x="2971" y="6001"/>
                    <a:pt x="12312" y="5058"/>
                  </a:cubicBezTo>
                  <a:cubicBezTo>
                    <a:pt x="12312" y="5058"/>
                    <a:pt x="4763" y="4212"/>
                    <a:pt x="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8"/>
            <p:cNvSpPr/>
            <p:nvPr/>
          </p:nvSpPr>
          <p:spPr>
            <a:xfrm>
              <a:off x="518500" y="2177050"/>
              <a:ext cx="274075" cy="133600"/>
            </a:xfrm>
            <a:custGeom>
              <a:avLst/>
              <a:gdLst/>
              <a:ahLst/>
              <a:cxnLst/>
              <a:rect l="l" t="t" r="r" b="b"/>
              <a:pathLst>
                <a:path w="10963" h="5344" extrusionOk="0">
                  <a:moveTo>
                    <a:pt x="0" y="0"/>
                  </a:moveTo>
                  <a:cubicBezTo>
                    <a:pt x="0" y="0"/>
                    <a:pt x="2646" y="5343"/>
                    <a:pt x="10963" y="4501"/>
                  </a:cubicBezTo>
                  <a:cubicBezTo>
                    <a:pt x="10963" y="4504"/>
                    <a:pt x="4242" y="3752"/>
                    <a:pt x="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58"/>
            <p:cNvSpPr/>
            <p:nvPr/>
          </p:nvSpPr>
          <p:spPr>
            <a:xfrm>
              <a:off x="534700" y="2162000"/>
              <a:ext cx="257000" cy="125300"/>
            </a:xfrm>
            <a:custGeom>
              <a:avLst/>
              <a:gdLst/>
              <a:ahLst/>
              <a:cxnLst/>
              <a:rect l="l" t="t" r="r" b="b"/>
              <a:pathLst>
                <a:path w="10280" h="5012" extrusionOk="0">
                  <a:moveTo>
                    <a:pt x="1" y="0"/>
                  </a:moveTo>
                  <a:cubicBezTo>
                    <a:pt x="1" y="0"/>
                    <a:pt x="2482" y="5011"/>
                    <a:pt x="10280" y="4222"/>
                  </a:cubicBezTo>
                  <a:cubicBezTo>
                    <a:pt x="10280" y="4222"/>
                    <a:pt x="3979" y="3517"/>
                    <a:pt x="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58"/>
            <p:cNvSpPr/>
            <p:nvPr/>
          </p:nvSpPr>
          <p:spPr>
            <a:xfrm>
              <a:off x="557825" y="2154125"/>
              <a:ext cx="223050" cy="108725"/>
            </a:xfrm>
            <a:custGeom>
              <a:avLst/>
              <a:gdLst/>
              <a:ahLst/>
              <a:cxnLst/>
              <a:rect l="l" t="t" r="r" b="b"/>
              <a:pathLst>
                <a:path w="8922" h="4349" extrusionOk="0">
                  <a:moveTo>
                    <a:pt x="1" y="1"/>
                  </a:moveTo>
                  <a:cubicBezTo>
                    <a:pt x="1" y="1"/>
                    <a:pt x="2152" y="4348"/>
                    <a:pt x="8922" y="3662"/>
                  </a:cubicBezTo>
                  <a:cubicBezTo>
                    <a:pt x="8922" y="3662"/>
                    <a:pt x="3451" y="3051"/>
                    <a:pt x="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58"/>
            <p:cNvSpPr/>
            <p:nvPr/>
          </p:nvSpPr>
          <p:spPr>
            <a:xfrm>
              <a:off x="578100" y="2148300"/>
              <a:ext cx="192550" cy="93875"/>
            </a:xfrm>
            <a:custGeom>
              <a:avLst/>
              <a:gdLst/>
              <a:ahLst/>
              <a:cxnLst/>
              <a:rect l="l" t="t" r="r" b="b"/>
              <a:pathLst>
                <a:path w="7702" h="3755" extrusionOk="0">
                  <a:moveTo>
                    <a:pt x="1" y="1"/>
                  </a:moveTo>
                  <a:cubicBezTo>
                    <a:pt x="1" y="1"/>
                    <a:pt x="1858" y="3755"/>
                    <a:pt x="7702" y="3163"/>
                  </a:cubicBezTo>
                  <a:cubicBezTo>
                    <a:pt x="7700" y="3163"/>
                    <a:pt x="2979" y="2636"/>
                    <a:pt x="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58"/>
            <p:cNvSpPr/>
            <p:nvPr/>
          </p:nvSpPr>
          <p:spPr>
            <a:xfrm>
              <a:off x="598975" y="2146000"/>
              <a:ext cx="158375" cy="77225"/>
            </a:xfrm>
            <a:custGeom>
              <a:avLst/>
              <a:gdLst/>
              <a:ahLst/>
              <a:cxnLst/>
              <a:rect l="l" t="t" r="r" b="b"/>
              <a:pathLst>
                <a:path w="6335" h="3089" extrusionOk="0">
                  <a:moveTo>
                    <a:pt x="1" y="1"/>
                  </a:moveTo>
                  <a:cubicBezTo>
                    <a:pt x="1" y="1"/>
                    <a:pt x="1528" y="3088"/>
                    <a:pt x="6335" y="2603"/>
                  </a:cubicBezTo>
                  <a:cubicBezTo>
                    <a:pt x="6335" y="2603"/>
                    <a:pt x="2451" y="2170"/>
                    <a:pt x="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58"/>
            <p:cNvSpPr/>
            <p:nvPr/>
          </p:nvSpPr>
          <p:spPr>
            <a:xfrm>
              <a:off x="617000" y="2145900"/>
              <a:ext cx="127625" cy="62150"/>
            </a:xfrm>
            <a:custGeom>
              <a:avLst/>
              <a:gdLst/>
              <a:ahLst/>
              <a:cxnLst/>
              <a:rect l="l" t="t" r="r" b="b"/>
              <a:pathLst>
                <a:path w="5105" h="2486" extrusionOk="0">
                  <a:moveTo>
                    <a:pt x="1" y="0"/>
                  </a:moveTo>
                  <a:cubicBezTo>
                    <a:pt x="1" y="0"/>
                    <a:pt x="1234" y="2486"/>
                    <a:pt x="5104" y="2095"/>
                  </a:cubicBezTo>
                  <a:cubicBezTo>
                    <a:pt x="5104" y="2095"/>
                    <a:pt x="1974" y="1745"/>
                    <a:pt x="1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58"/>
            <p:cNvSpPr/>
            <p:nvPr/>
          </p:nvSpPr>
          <p:spPr>
            <a:xfrm>
              <a:off x="627825" y="2143025"/>
              <a:ext cx="112000" cy="53600"/>
            </a:xfrm>
            <a:custGeom>
              <a:avLst/>
              <a:gdLst/>
              <a:ahLst/>
              <a:cxnLst/>
              <a:rect l="l" t="t" r="r" b="b"/>
              <a:pathLst>
                <a:path w="4480" h="2144" extrusionOk="0">
                  <a:moveTo>
                    <a:pt x="1" y="1"/>
                  </a:moveTo>
                  <a:cubicBezTo>
                    <a:pt x="1" y="1"/>
                    <a:pt x="1049" y="2144"/>
                    <a:pt x="4480" y="1737"/>
                  </a:cubicBezTo>
                  <a:cubicBezTo>
                    <a:pt x="4480" y="1737"/>
                    <a:pt x="1719" y="1487"/>
                    <a:pt x="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8"/>
            <p:cNvSpPr/>
            <p:nvPr/>
          </p:nvSpPr>
          <p:spPr>
            <a:xfrm>
              <a:off x="647075" y="2148800"/>
              <a:ext cx="73250" cy="35075"/>
            </a:xfrm>
            <a:custGeom>
              <a:avLst/>
              <a:gdLst/>
              <a:ahLst/>
              <a:cxnLst/>
              <a:rect l="l" t="t" r="r" b="b"/>
              <a:pathLst>
                <a:path w="2930" h="1403" extrusionOk="0">
                  <a:moveTo>
                    <a:pt x="0" y="1"/>
                  </a:moveTo>
                  <a:cubicBezTo>
                    <a:pt x="0" y="1"/>
                    <a:pt x="684" y="1403"/>
                    <a:pt x="2930" y="1144"/>
                  </a:cubicBezTo>
                  <a:cubicBezTo>
                    <a:pt x="2930" y="1144"/>
                    <a:pt x="1123" y="974"/>
                    <a:pt x="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58"/>
            <p:cNvSpPr/>
            <p:nvPr/>
          </p:nvSpPr>
          <p:spPr>
            <a:xfrm>
              <a:off x="848500" y="2253850"/>
              <a:ext cx="27975" cy="10525"/>
            </a:xfrm>
            <a:custGeom>
              <a:avLst/>
              <a:gdLst/>
              <a:ahLst/>
              <a:cxnLst/>
              <a:rect l="l" t="t" r="r" b="b"/>
              <a:pathLst>
                <a:path w="1119" h="421" extrusionOk="0">
                  <a:moveTo>
                    <a:pt x="1106" y="1"/>
                  </a:moveTo>
                  <a:lnTo>
                    <a:pt x="0" y="383"/>
                  </a:lnTo>
                  <a:lnTo>
                    <a:pt x="15" y="421"/>
                  </a:lnTo>
                  <a:lnTo>
                    <a:pt x="1119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8"/>
            <p:cNvSpPr/>
            <p:nvPr/>
          </p:nvSpPr>
          <p:spPr>
            <a:xfrm>
              <a:off x="925575" y="2208050"/>
              <a:ext cx="92500" cy="54725"/>
            </a:xfrm>
            <a:custGeom>
              <a:avLst/>
              <a:gdLst/>
              <a:ahLst/>
              <a:cxnLst/>
              <a:rect l="l" t="t" r="r" b="b"/>
              <a:pathLst>
                <a:path w="3700" h="2189" extrusionOk="0">
                  <a:moveTo>
                    <a:pt x="2785" y="42"/>
                  </a:moveTo>
                  <a:cubicBezTo>
                    <a:pt x="3174" y="42"/>
                    <a:pt x="3502" y="327"/>
                    <a:pt x="3557" y="712"/>
                  </a:cubicBezTo>
                  <a:cubicBezTo>
                    <a:pt x="3611" y="1097"/>
                    <a:pt x="3374" y="1461"/>
                    <a:pt x="3000" y="1569"/>
                  </a:cubicBezTo>
                  <a:lnTo>
                    <a:pt x="1097" y="2116"/>
                  </a:lnTo>
                  <a:cubicBezTo>
                    <a:pt x="1021" y="2140"/>
                    <a:pt x="944" y="2151"/>
                    <a:pt x="869" y="2151"/>
                  </a:cubicBezTo>
                  <a:cubicBezTo>
                    <a:pt x="530" y="2151"/>
                    <a:pt x="218" y="1928"/>
                    <a:pt x="119" y="1584"/>
                  </a:cubicBezTo>
                  <a:cubicBezTo>
                    <a:pt x="1" y="1167"/>
                    <a:pt x="247" y="730"/>
                    <a:pt x="666" y="617"/>
                  </a:cubicBezTo>
                  <a:lnTo>
                    <a:pt x="2570" y="72"/>
                  </a:lnTo>
                  <a:cubicBezTo>
                    <a:pt x="2640" y="53"/>
                    <a:pt x="2713" y="42"/>
                    <a:pt x="2785" y="42"/>
                  </a:cubicBezTo>
                  <a:close/>
                  <a:moveTo>
                    <a:pt x="2785" y="1"/>
                  </a:moveTo>
                  <a:cubicBezTo>
                    <a:pt x="2710" y="1"/>
                    <a:pt x="2634" y="11"/>
                    <a:pt x="2559" y="33"/>
                  </a:cubicBezTo>
                  <a:lnTo>
                    <a:pt x="655" y="578"/>
                  </a:lnTo>
                  <a:cubicBezTo>
                    <a:pt x="264" y="692"/>
                    <a:pt x="14" y="1077"/>
                    <a:pt x="71" y="1481"/>
                  </a:cubicBezTo>
                  <a:cubicBezTo>
                    <a:pt x="128" y="1886"/>
                    <a:pt x="473" y="2187"/>
                    <a:pt x="882" y="2189"/>
                  </a:cubicBezTo>
                  <a:cubicBezTo>
                    <a:pt x="959" y="2189"/>
                    <a:pt x="1033" y="2178"/>
                    <a:pt x="1108" y="2156"/>
                  </a:cubicBezTo>
                  <a:lnTo>
                    <a:pt x="3011" y="1609"/>
                  </a:lnTo>
                  <a:cubicBezTo>
                    <a:pt x="3447" y="1483"/>
                    <a:pt x="3699" y="1031"/>
                    <a:pt x="3574" y="595"/>
                  </a:cubicBezTo>
                  <a:cubicBezTo>
                    <a:pt x="3471" y="236"/>
                    <a:pt x="3142" y="1"/>
                    <a:pt x="278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8"/>
            <p:cNvSpPr/>
            <p:nvPr/>
          </p:nvSpPr>
          <p:spPr>
            <a:xfrm>
              <a:off x="921350" y="2302200"/>
              <a:ext cx="161275" cy="145025"/>
            </a:xfrm>
            <a:custGeom>
              <a:avLst/>
              <a:gdLst/>
              <a:ahLst/>
              <a:cxnLst/>
              <a:rect l="l" t="t" r="r" b="b"/>
              <a:pathLst>
                <a:path w="6451" h="5801" extrusionOk="0">
                  <a:moveTo>
                    <a:pt x="0" y="4313"/>
                  </a:moveTo>
                  <a:cubicBezTo>
                    <a:pt x="0" y="4313"/>
                    <a:pt x="3013" y="3759"/>
                    <a:pt x="5233" y="1"/>
                  </a:cubicBezTo>
                  <a:lnTo>
                    <a:pt x="6451" y="506"/>
                  </a:lnTo>
                  <a:cubicBezTo>
                    <a:pt x="6451" y="506"/>
                    <a:pt x="5857" y="4785"/>
                    <a:pt x="352" y="580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8"/>
            <p:cNvSpPr/>
            <p:nvPr/>
          </p:nvSpPr>
          <p:spPr>
            <a:xfrm>
              <a:off x="921350" y="2393425"/>
              <a:ext cx="55850" cy="53800"/>
            </a:xfrm>
            <a:custGeom>
              <a:avLst/>
              <a:gdLst/>
              <a:ahLst/>
              <a:cxnLst/>
              <a:rect l="l" t="t" r="r" b="b"/>
              <a:pathLst>
                <a:path w="2234" h="2152" extrusionOk="0">
                  <a:moveTo>
                    <a:pt x="1622" y="0"/>
                  </a:moveTo>
                  <a:cubicBezTo>
                    <a:pt x="1622" y="0"/>
                    <a:pt x="739" y="525"/>
                    <a:pt x="0" y="664"/>
                  </a:cubicBezTo>
                  <a:lnTo>
                    <a:pt x="350" y="2152"/>
                  </a:lnTo>
                  <a:cubicBezTo>
                    <a:pt x="350" y="2152"/>
                    <a:pt x="1813" y="1943"/>
                    <a:pt x="2233" y="1563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58"/>
            <p:cNvSpPr/>
            <p:nvPr/>
          </p:nvSpPr>
          <p:spPr>
            <a:xfrm>
              <a:off x="919425" y="2322475"/>
              <a:ext cx="43050" cy="71450"/>
            </a:xfrm>
            <a:custGeom>
              <a:avLst/>
              <a:gdLst/>
              <a:ahLst/>
              <a:cxnLst/>
              <a:rect l="l" t="t" r="r" b="b"/>
              <a:pathLst>
                <a:path w="1722" h="2858" extrusionOk="0">
                  <a:moveTo>
                    <a:pt x="23" y="1"/>
                  </a:moveTo>
                  <a:cubicBezTo>
                    <a:pt x="20" y="1"/>
                    <a:pt x="16" y="2"/>
                    <a:pt x="14" y="3"/>
                  </a:cubicBezTo>
                  <a:cubicBezTo>
                    <a:pt x="3" y="10"/>
                    <a:pt x="0" y="21"/>
                    <a:pt x="5" y="32"/>
                  </a:cubicBezTo>
                  <a:lnTo>
                    <a:pt x="1682" y="2849"/>
                  </a:lnTo>
                  <a:cubicBezTo>
                    <a:pt x="1686" y="2856"/>
                    <a:pt x="1693" y="2858"/>
                    <a:pt x="1699" y="2858"/>
                  </a:cubicBezTo>
                  <a:cubicBezTo>
                    <a:pt x="1701" y="2858"/>
                    <a:pt x="1706" y="2858"/>
                    <a:pt x="1708" y="2856"/>
                  </a:cubicBezTo>
                  <a:cubicBezTo>
                    <a:pt x="1719" y="2849"/>
                    <a:pt x="1721" y="2838"/>
                    <a:pt x="1717" y="2829"/>
                  </a:cubicBezTo>
                  <a:lnTo>
                    <a:pt x="40" y="12"/>
                  </a:lnTo>
                  <a:cubicBezTo>
                    <a:pt x="37" y="4"/>
                    <a:pt x="30" y="1"/>
                    <a:pt x="2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58"/>
            <p:cNvSpPr/>
            <p:nvPr/>
          </p:nvSpPr>
          <p:spPr>
            <a:xfrm>
              <a:off x="1505075" y="2128200"/>
              <a:ext cx="77825" cy="77825"/>
            </a:xfrm>
            <a:custGeom>
              <a:avLst/>
              <a:gdLst/>
              <a:ahLst/>
              <a:cxnLst/>
              <a:rect l="l" t="t" r="r" b="b"/>
              <a:pathLst>
                <a:path w="3113" h="3113" extrusionOk="0">
                  <a:moveTo>
                    <a:pt x="3112" y="1497"/>
                  </a:moveTo>
                  <a:cubicBezTo>
                    <a:pt x="3112" y="2104"/>
                    <a:pt x="2748" y="2649"/>
                    <a:pt x="2189" y="2882"/>
                  </a:cubicBezTo>
                  <a:cubicBezTo>
                    <a:pt x="1629" y="3113"/>
                    <a:pt x="985" y="2985"/>
                    <a:pt x="556" y="2557"/>
                  </a:cubicBezTo>
                  <a:cubicBezTo>
                    <a:pt x="128" y="2128"/>
                    <a:pt x="0" y="1484"/>
                    <a:pt x="231" y="926"/>
                  </a:cubicBezTo>
                  <a:cubicBezTo>
                    <a:pt x="464" y="365"/>
                    <a:pt x="1009" y="1"/>
                    <a:pt x="1616" y="1"/>
                  </a:cubicBezTo>
                  <a:cubicBezTo>
                    <a:pt x="2442" y="1"/>
                    <a:pt x="3112" y="671"/>
                    <a:pt x="3112" y="1497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58"/>
            <p:cNvSpPr/>
            <p:nvPr/>
          </p:nvSpPr>
          <p:spPr>
            <a:xfrm>
              <a:off x="1503975" y="2127150"/>
              <a:ext cx="79975" cy="76950"/>
            </a:xfrm>
            <a:custGeom>
              <a:avLst/>
              <a:gdLst/>
              <a:ahLst/>
              <a:cxnLst/>
              <a:rect l="l" t="t" r="r" b="b"/>
              <a:pathLst>
                <a:path w="3199" h="3078" extrusionOk="0">
                  <a:moveTo>
                    <a:pt x="1660" y="84"/>
                  </a:moveTo>
                  <a:cubicBezTo>
                    <a:pt x="2464" y="84"/>
                    <a:pt x="3115" y="737"/>
                    <a:pt x="3117" y="1539"/>
                  </a:cubicBezTo>
                  <a:cubicBezTo>
                    <a:pt x="3117" y="2128"/>
                    <a:pt x="2761" y="2660"/>
                    <a:pt x="2218" y="2884"/>
                  </a:cubicBezTo>
                  <a:cubicBezTo>
                    <a:pt x="2037" y="2959"/>
                    <a:pt x="1848" y="2996"/>
                    <a:pt x="1660" y="2996"/>
                  </a:cubicBezTo>
                  <a:cubicBezTo>
                    <a:pt x="1281" y="2996"/>
                    <a:pt x="909" y="2848"/>
                    <a:pt x="631" y="2570"/>
                  </a:cubicBezTo>
                  <a:cubicBezTo>
                    <a:pt x="214" y="2152"/>
                    <a:pt x="91" y="1526"/>
                    <a:pt x="315" y="983"/>
                  </a:cubicBezTo>
                  <a:cubicBezTo>
                    <a:pt x="541" y="438"/>
                    <a:pt x="1071" y="84"/>
                    <a:pt x="1660" y="84"/>
                  </a:cubicBezTo>
                  <a:close/>
                  <a:moveTo>
                    <a:pt x="1662" y="1"/>
                  </a:moveTo>
                  <a:cubicBezTo>
                    <a:pt x="1261" y="1"/>
                    <a:pt x="866" y="157"/>
                    <a:pt x="572" y="451"/>
                  </a:cubicBezTo>
                  <a:cubicBezTo>
                    <a:pt x="132" y="891"/>
                    <a:pt x="0" y="1552"/>
                    <a:pt x="240" y="2128"/>
                  </a:cubicBezTo>
                  <a:cubicBezTo>
                    <a:pt x="477" y="2704"/>
                    <a:pt x="1038" y="3078"/>
                    <a:pt x="1660" y="3078"/>
                  </a:cubicBezTo>
                  <a:cubicBezTo>
                    <a:pt x="2510" y="3078"/>
                    <a:pt x="3198" y="2390"/>
                    <a:pt x="3198" y="1539"/>
                  </a:cubicBezTo>
                  <a:cubicBezTo>
                    <a:pt x="3198" y="917"/>
                    <a:pt x="2825" y="357"/>
                    <a:pt x="2249" y="117"/>
                  </a:cubicBezTo>
                  <a:cubicBezTo>
                    <a:pt x="2059" y="39"/>
                    <a:pt x="1860" y="1"/>
                    <a:pt x="166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58"/>
            <p:cNvSpPr/>
            <p:nvPr/>
          </p:nvSpPr>
          <p:spPr>
            <a:xfrm>
              <a:off x="1520950" y="2147275"/>
              <a:ext cx="42875" cy="38200"/>
            </a:xfrm>
            <a:custGeom>
              <a:avLst/>
              <a:gdLst/>
              <a:ahLst/>
              <a:cxnLst/>
              <a:rect l="l" t="t" r="r" b="b"/>
              <a:pathLst>
                <a:path w="1715" h="1528" extrusionOk="0">
                  <a:moveTo>
                    <a:pt x="1715" y="734"/>
                  </a:moveTo>
                  <a:cubicBezTo>
                    <a:pt x="1715" y="1031"/>
                    <a:pt x="1537" y="1299"/>
                    <a:pt x="1262" y="1413"/>
                  </a:cubicBezTo>
                  <a:cubicBezTo>
                    <a:pt x="987" y="1528"/>
                    <a:pt x="673" y="1464"/>
                    <a:pt x="462" y="1255"/>
                  </a:cubicBezTo>
                  <a:cubicBezTo>
                    <a:pt x="1" y="791"/>
                    <a:pt x="328" y="2"/>
                    <a:pt x="981" y="2"/>
                  </a:cubicBezTo>
                  <a:cubicBezTo>
                    <a:pt x="1387" y="0"/>
                    <a:pt x="1715" y="330"/>
                    <a:pt x="1715" y="734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8"/>
            <p:cNvSpPr/>
            <p:nvPr/>
          </p:nvSpPr>
          <p:spPr>
            <a:xfrm>
              <a:off x="1469700" y="2164625"/>
              <a:ext cx="75775" cy="2050"/>
            </a:xfrm>
            <a:custGeom>
              <a:avLst/>
              <a:gdLst/>
              <a:ahLst/>
              <a:cxnLst/>
              <a:rect l="l" t="t" r="r" b="b"/>
              <a:pathLst>
                <a:path w="3031" h="82" extrusionOk="0">
                  <a:moveTo>
                    <a:pt x="0" y="1"/>
                  </a:moveTo>
                  <a:lnTo>
                    <a:pt x="0" y="82"/>
                  </a:lnTo>
                  <a:lnTo>
                    <a:pt x="3031" y="82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58"/>
            <p:cNvSpPr/>
            <p:nvPr/>
          </p:nvSpPr>
          <p:spPr>
            <a:xfrm>
              <a:off x="1453975" y="2126800"/>
              <a:ext cx="25300" cy="74125"/>
            </a:xfrm>
            <a:custGeom>
              <a:avLst/>
              <a:gdLst/>
              <a:ahLst/>
              <a:cxnLst/>
              <a:rect l="l" t="t" r="r" b="b"/>
              <a:pathLst>
                <a:path w="1012" h="2965" extrusionOk="0">
                  <a:moveTo>
                    <a:pt x="956" y="0"/>
                  </a:moveTo>
                  <a:cubicBezTo>
                    <a:pt x="943" y="0"/>
                    <a:pt x="930" y="6"/>
                    <a:pt x="921" y="21"/>
                  </a:cubicBezTo>
                  <a:cubicBezTo>
                    <a:pt x="913" y="35"/>
                    <a:pt x="1" y="1529"/>
                    <a:pt x="915" y="2947"/>
                  </a:cubicBezTo>
                  <a:cubicBezTo>
                    <a:pt x="921" y="2958"/>
                    <a:pt x="935" y="2964"/>
                    <a:pt x="950" y="2964"/>
                  </a:cubicBezTo>
                  <a:cubicBezTo>
                    <a:pt x="981" y="2964"/>
                    <a:pt x="1000" y="2929"/>
                    <a:pt x="983" y="2903"/>
                  </a:cubicBezTo>
                  <a:cubicBezTo>
                    <a:pt x="99" y="1529"/>
                    <a:pt x="983" y="79"/>
                    <a:pt x="992" y="63"/>
                  </a:cubicBezTo>
                  <a:cubicBezTo>
                    <a:pt x="1011" y="31"/>
                    <a:pt x="984" y="0"/>
                    <a:pt x="95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58"/>
            <p:cNvSpPr/>
            <p:nvPr/>
          </p:nvSpPr>
          <p:spPr>
            <a:xfrm>
              <a:off x="1505075" y="2235125"/>
              <a:ext cx="77825" cy="77825"/>
            </a:xfrm>
            <a:custGeom>
              <a:avLst/>
              <a:gdLst/>
              <a:ahLst/>
              <a:cxnLst/>
              <a:rect l="l" t="t" r="r" b="b"/>
              <a:pathLst>
                <a:path w="3113" h="3113" extrusionOk="0">
                  <a:moveTo>
                    <a:pt x="3112" y="1497"/>
                  </a:moveTo>
                  <a:cubicBezTo>
                    <a:pt x="3112" y="2104"/>
                    <a:pt x="2748" y="2649"/>
                    <a:pt x="2187" y="2882"/>
                  </a:cubicBezTo>
                  <a:cubicBezTo>
                    <a:pt x="1629" y="3112"/>
                    <a:pt x="985" y="2985"/>
                    <a:pt x="556" y="2556"/>
                  </a:cubicBezTo>
                  <a:cubicBezTo>
                    <a:pt x="128" y="2128"/>
                    <a:pt x="0" y="1484"/>
                    <a:pt x="231" y="926"/>
                  </a:cubicBezTo>
                  <a:cubicBezTo>
                    <a:pt x="464" y="365"/>
                    <a:pt x="1009" y="0"/>
                    <a:pt x="1616" y="0"/>
                  </a:cubicBezTo>
                  <a:cubicBezTo>
                    <a:pt x="2442" y="0"/>
                    <a:pt x="3112" y="671"/>
                    <a:pt x="3112" y="1497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58"/>
            <p:cNvSpPr/>
            <p:nvPr/>
          </p:nvSpPr>
          <p:spPr>
            <a:xfrm>
              <a:off x="1503975" y="2234075"/>
              <a:ext cx="79975" cy="76950"/>
            </a:xfrm>
            <a:custGeom>
              <a:avLst/>
              <a:gdLst/>
              <a:ahLst/>
              <a:cxnLst/>
              <a:rect l="l" t="t" r="r" b="b"/>
              <a:pathLst>
                <a:path w="3199" h="3078" extrusionOk="0">
                  <a:moveTo>
                    <a:pt x="1660" y="84"/>
                  </a:moveTo>
                  <a:cubicBezTo>
                    <a:pt x="2464" y="84"/>
                    <a:pt x="3115" y="735"/>
                    <a:pt x="3117" y="1539"/>
                  </a:cubicBezTo>
                  <a:cubicBezTo>
                    <a:pt x="3117" y="2128"/>
                    <a:pt x="2761" y="2660"/>
                    <a:pt x="2218" y="2884"/>
                  </a:cubicBezTo>
                  <a:cubicBezTo>
                    <a:pt x="2037" y="2959"/>
                    <a:pt x="1848" y="2996"/>
                    <a:pt x="1660" y="2996"/>
                  </a:cubicBezTo>
                  <a:cubicBezTo>
                    <a:pt x="1281" y="2996"/>
                    <a:pt x="909" y="2847"/>
                    <a:pt x="631" y="2570"/>
                  </a:cubicBezTo>
                  <a:cubicBezTo>
                    <a:pt x="214" y="2152"/>
                    <a:pt x="91" y="1526"/>
                    <a:pt x="315" y="983"/>
                  </a:cubicBezTo>
                  <a:cubicBezTo>
                    <a:pt x="541" y="438"/>
                    <a:pt x="1071" y="84"/>
                    <a:pt x="1660" y="84"/>
                  </a:cubicBezTo>
                  <a:close/>
                  <a:moveTo>
                    <a:pt x="1662" y="1"/>
                  </a:moveTo>
                  <a:cubicBezTo>
                    <a:pt x="1261" y="1"/>
                    <a:pt x="866" y="157"/>
                    <a:pt x="572" y="451"/>
                  </a:cubicBezTo>
                  <a:cubicBezTo>
                    <a:pt x="132" y="891"/>
                    <a:pt x="0" y="1552"/>
                    <a:pt x="240" y="2128"/>
                  </a:cubicBezTo>
                  <a:cubicBezTo>
                    <a:pt x="477" y="2704"/>
                    <a:pt x="1038" y="3077"/>
                    <a:pt x="1660" y="3077"/>
                  </a:cubicBezTo>
                  <a:cubicBezTo>
                    <a:pt x="2510" y="3077"/>
                    <a:pt x="3198" y="2390"/>
                    <a:pt x="3198" y="1539"/>
                  </a:cubicBezTo>
                  <a:cubicBezTo>
                    <a:pt x="3198" y="917"/>
                    <a:pt x="2825" y="357"/>
                    <a:pt x="2249" y="117"/>
                  </a:cubicBezTo>
                  <a:cubicBezTo>
                    <a:pt x="2059" y="39"/>
                    <a:pt x="1860" y="1"/>
                    <a:pt x="166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8"/>
            <p:cNvSpPr/>
            <p:nvPr/>
          </p:nvSpPr>
          <p:spPr>
            <a:xfrm>
              <a:off x="1520950" y="2254200"/>
              <a:ext cx="42875" cy="38200"/>
            </a:xfrm>
            <a:custGeom>
              <a:avLst/>
              <a:gdLst/>
              <a:ahLst/>
              <a:cxnLst/>
              <a:rect l="l" t="t" r="r" b="b"/>
              <a:pathLst>
                <a:path w="1715" h="1528" extrusionOk="0">
                  <a:moveTo>
                    <a:pt x="1715" y="734"/>
                  </a:moveTo>
                  <a:cubicBezTo>
                    <a:pt x="1715" y="1031"/>
                    <a:pt x="1537" y="1299"/>
                    <a:pt x="1262" y="1413"/>
                  </a:cubicBezTo>
                  <a:cubicBezTo>
                    <a:pt x="987" y="1527"/>
                    <a:pt x="673" y="1464"/>
                    <a:pt x="462" y="1255"/>
                  </a:cubicBezTo>
                  <a:cubicBezTo>
                    <a:pt x="1" y="791"/>
                    <a:pt x="328" y="2"/>
                    <a:pt x="981" y="0"/>
                  </a:cubicBezTo>
                  <a:cubicBezTo>
                    <a:pt x="1387" y="0"/>
                    <a:pt x="1715" y="330"/>
                    <a:pt x="1715" y="734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8"/>
            <p:cNvSpPr/>
            <p:nvPr/>
          </p:nvSpPr>
          <p:spPr>
            <a:xfrm>
              <a:off x="1469700" y="2271550"/>
              <a:ext cx="75775" cy="2050"/>
            </a:xfrm>
            <a:custGeom>
              <a:avLst/>
              <a:gdLst/>
              <a:ahLst/>
              <a:cxnLst/>
              <a:rect l="l" t="t" r="r" b="b"/>
              <a:pathLst>
                <a:path w="3031" h="82" extrusionOk="0">
                  <a:moveTo>
                    <a:pt x="0" y="1"/>
                  </a:moveTo>
                  <a:lnTo>
                    <a:pt x="0" y="82"/>
                  </a:lnTo>
                  <a:lnTo>
                    <a:pt x="3031" y="82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8"/>
            <p:cNvSpPr/>
            <p:nvPr/>
          </p:nvSpPr>
          <p:spPr>
            <a:xfrm>
              <a:off x="1453975" y="2233725"/>
              <a:ext cx="25300" cy="74125"/>
            </a:xfrm>
            <a:custGeom>
              <a:avLst/>
              <a:gdLst/>
              <a:ahLst/>
              <a:cxnLst/>
              <a:rect l="l" t="t" r="r" b="b"/>
              <a:pathLst>
                <a:path w="1012" h="2965" extrusionOk="0">
                  <a:moveTo>
                    <a:pt x="956" y="0"/>
                  </a:moveTo>
                  <a:cubicBezTo>
                    <a:pt x="943" y="0"/>
                    <a:pt x="930" y="6"/>
                    <a:pt x="921" y="21"/>
                  </a:cubicBezTo>
                  <a:cubicBezTo>
                    <a:pt x="913" y="34"/>
                    <a:pt x="1" y="1529"/>
                    <a:pt x="915" y="2946"/>
                  </a:cubicBezTo>
                  <a:cubicBezTo>
                    <a:pt x="921" y="2957"/>
                    <a:pt x="935" y="2964"/>
                    <a:pt x="950" y="2964"/>
                  </a:cubicBezTo>
                  <a:cubicBezTo>
                    <a:pt x="957" y="2964"/>
                    <a:pt x="965" y="2962"/>
                    <a:pt x="972" y="2957"/>
                  </a:cubicBezTo>
                  <a:cubicBezTo>
                    <a:pt x="990" y="2946"/>
                    <a:pt x="996" y="2920"/>
                    <a:pt x="983" y="2902"/>
                  </a:cubicBezTo>
                  <a:cubicBezTo>
                    <a:pt x="99" y="1529"/>
                    <a:pt x="983" y="78"/>
                    <a:pt x="992" y="63"/>
                  </a:cubicBezTo>
                  <a:cubicBezTo>
                    <a:pt x="1011" y="31"/>
                    <a:pt x="984" y="0"/>
                    <a:pt x="95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8"/>
            <p:cNvSpPr/>
            <p:nvPr/>
          </p:nvSpPr>
          <p:spPr>
            <a:xfrm>
              <a:off x="1505075" y="2404575"/>
              <a:ext cx="77825" cy="77825"/>
            </a:xfrm>
            <a:custGeom>
              <a:avLst/>
              <a:gdLst/>
              <a:ahLst/>
              <a:cxnLst/>
              <a:rect l="l" t="t" r="r" b="b"/>
              <a:pathLst>
                <a:path w="3113" h="3113" extrusionOk="0">
                  <a:moveTo>
                    <a:pt x="3112" y="1497"/>
                  </a:moveTo>
                  <a:cubicBezTo>
                    <a:pt x="3112" y="2101"/>
                    <a:pt x="2748" y="2649"/>
                    <a:pt x="2189" y="2879"/>
                  </a:cubicBezTo>
                  <a:cubicBezTo>
                    <a:pt x="1629" y="3112"/>
                    <a:pt x="985" y="2983"/>
                    <a:pt x="556" y="2556"/>
                  </a:cubicBezTo>
                  <a:cubicBezTo>
                    <a:pt x="128" y="2128"/>
                    <a:pt x="0" y="1484"/>
                    <a:pt x="231" y="923"/>
                  </a:cubicBezTo>
                  <a:cubicBezTo>
                    <a:pt x="464" y="365"/>
                    <a:pt x="1009" y="0"/>
                    <a:pt x="1616" y="0"/>
                  </a:cubicBezTo>
                  <a:cubicBezTo>
                    <a:pt x="2442" y="0"/>
                    <a:pt x="3112" y="671"/>
                    <a:pt x="3112" y="1497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8"/>
            <p:cNvSpPr/>
            <p:nvPr/>
          </p:nvSpPr>
          <p:spPr>
            <a:xfrm>
              <a:off x="1503975" y="2403500"/>
              <a:ext cx="79975" cy="76975"/>
            </a:xfrm>
            <a:custGeom>
              <a:avLst/>
              <a:gdLst/>
              <a:ahLst/>
              <a:cxnLst/>
              <a:rect l="l" t="t" r="r" b="b"/>
              <a:pathLst>
                <a:path w="3199" h="3079" extrusionOk="0">
                  <a:moveTo>
                    <a:pt x="1660" y="83"/>
                  </a:moveTo>
                  <a:cubicBezTo>
                    <a:pt x="2464" y="85"/>
                    <a:pt x="3115" y="736"/>
                    <a:pt x="3117" y="1540"/>
                  </a:cubicBezTo>
                  <a:cubicBezTo>
                    <a:pt x="3117" y="2129"/>
                    <a:pt x="2761" y="2659"/>
                    <a:pt x="2218" y="2885"/>
                  </a:cubicBezTo>
                  <a:cubicBezTo>
                    <a:pt x="2038" y="2959"/>
                    <a:pt x="1848" y="2995"/>
                    <a:pt x="1660" y="2995"/>
                  </a:cubicBezTo>
                  <a:cubicBezTo>
                    <a:pt x="1281" y="2995"/>
                    <a:pt x="909" y="2848"/>
                    <a:pt x="631" y="2569"/>
                  </a:cubicBezTo>
                  <a:cubicBezTo>
                    <a:pt x="214" y="2153"/>
                    <a:pt x="91" y="1527"/>
                    <a:pt x="315" y="982"/>
                  </a:cubicBezTo>
                  <a:cubicBezTo>
                    <a:pt x="541" y="439"/>
                    <a:pt x="1071" y="83"/>
                    <a:pt x="1660" y="83"/>
                  </a:cubicBezTo>
                  <a:close/>
                  <a:moveTo>
                    <a:pt x="1660" y="1"/>
                  </a:moveTo>
                  <a:cubicBezTo>
                    <a:pt x="1260" y="1"/>
                    <a:pt x="866" y="157"/>
                    <a:pt x="572" y="452"/>
                  </a:cubicBezTo>
                  <a:cubicBezTo>
                    <a:pt x="132" y="892"/>
                    <a:pt x="0" y="1553"/>
                    <a:pt x="240" y="2129"/>
                  </a:cubicBezTo>
                  <a:cubicBezTo>
                    <a:pt x="477" y="2703"/>
                    <a:pt x="1038" y="3078"/>
                    <a:pt x="1660" y="3078"/>
                  </a:cubicBezTo>
                  <a:cubicBezTo>
                    <a:pt x="2510" y="3076"/>
                    <a:pt x="3198" y="2388"/>
                    <a:pt x="3198" y="1540"/>
                  </a:cubicBezTo>
                  <a:cubicBezTo>
                    <a:pt x="3198" y="918"/>
                    <a:pt x="2825" y="355"/>
                    <a:pt x="2249" y="118"/>
                  </a:cubicBezTo>
                  <a:cubicBezTo>
                    <a:pt x="2059" y="39"/>
                    <a:pt x="1858" y="1"/>
                    <a:pt x="166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58"/>
            <p:cNvSpPr/>
            <p:nvPr/>
          </p:nvSpPr>
          <p:spPr>
            <a:xfrm>
              <a:off x="1520950" y="2423625"/>
              <a:ext cx="42875" cy="38175"/>
            </a:xfrm>
            <a:custGeom>
              <a:avLst/>
              <a:gdLst/>
              <a:ahLst/>
              <a:cxnLst/>
              <a:rect l="l" t="t" r="r" b="b"/>
              <a:pathLst>
                <a:path w="1715" h="1527" extrusionOk="0">
                  <a:moveTo>
                    <a:pt x="1715" y="735"/>
                  </a:moveTo>
                  <a:cubicBezTo>
                    <a:pt x="1715" y="1032"/>
                    <a:pt x="1537" y="1300"/>
                    <a:pt x="1262" y="1412"/>
                  </a:cubicBezTo>
                  <a:cubicBezTo>
                    <a:pt x="987" y="1526"/>
                    <a:pt x="673" y="1465"/>
                    <a:pt x="462" y="1254"/>
                  </a:cubicBezTo>
                  <a:cubicBezTo>
                    <a:pt x="1" y="792"/>
                    <a:pt x="328" y="1"/>
                    <a:pt x="981" y="1"/>
                  </a:cubicBezTo>
                  <a:cubicBezTo>
                    <a:pt x="1387" y="1"/>
                    <a:pt x="1715" y="328"/>
                    <a:pt x="1715" y="735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58"/>
            <p:cNvSpPr/>
            <p:nvPr/>
          </p:nvSpPr>
          <p:spPr>
            <a:xfrm>
              <a:off x="1520250" y="2423075"/>
              <a:ext cx="44125" cy="37775"/>
            </a:xfrm>
            <a:custGeom>
              <a:avLst/>
              <a:gdLst/>
              <a:ahLst/>
              <a:cxnLst/>
              <a:rect l="l" t="t" r="r" b="b"/>
              <a:pathLst>
                <a:path w="1765" h="1511" extrusionOk="0">
                  <a:moveTo>
                    <a:pt x="1009" y="43"/>
                  </a:moveTo>
                  <a:cubicBezTo>
                    <a:pt x="1404" y="43"/>
                    <a:pt x="1723" y="364"/>
                    <a:pt x="1723" y="757"/>
                  </a:cubicBezTo>
                  <a:cubicBezTo>
                    <a:pt x="1723" y="1188"/>
                    <a:pt x="1371" y="1473"/>
                    <a:pt x="1004" y="1473"/>
                  </a:cubicBezTo>
                  <a:cubicBezTo>
                    <a:pt x="828" y="1473"/>
                    <a:pt x="649" y="1408"/>
                    <a:pt x="503" y="1262"/>
                  </a:cubicBezTo>
                  <a:cubicBezTo>
                    <a:pt x="55" y="812"/>
                    <a:pt x="374" y="43"/>
                    <a:pt x="1009" y="43"/>
                  </a:cubicBezTo>
                  <a:close/>
                  <a:moveTo>
                    <a:pt x="1005" y="1"/>
                  </a:moveTo>
                  <a:cubicBezTo>
                    <a:pt x="819" y="1"/>
                    <a:pt x="630" y="69"/>
                    <a:pt x="477" y="223"/>
                  </a:cubicBezTo>
                  <a:cubicBezTo>
                    <a:pt x="0" y="698"/>
                    <a:pt x="336" y="1511"/>
                    <a:pt x="1009" y="1511"/>
                  </a:cubicBezTo>
                  <a:cubicBezTo>
                    <a:pt x="1426" y="1511"/>
                    <a:pt x="1763" y="1172"/>
                    <a:pt x="1765" y="757"/>
                  </a:cubicBezTo>
                  <a:cubicBezTo>
                    <a:pt x="1765" y="302"/>
                    <a:pt x="1392" y="1"/>
                    <a:pt x="1005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58"/>
            <p:cNvSpPr/>
            <p:nvPr/>
          </p:nvSpPr>
          <p:spPr>
            <a:xfrm>
              <a:off x="1469700" y="2440950"/>
              <a:ext cx="75775" cy="2050"/>
            </a:xfrm>
            <a:custGeom>
              <a:avLst/>
              <a:gdLst/>
              <a:ahLst/>
              <a:cxnLst/>
              <a:rect l="l" t="t" r="r" b="b"/>
              <a:pathLst>
                <a:path w="3031" h="82" extrusionOk="0">
                  <a:moveTo>
                    <a:pt x="0" y="0"/>
                  </a:moveTo>
                  <a:lnTo>
                    <a:pt x="0" y="82"/>
                  </a:lnTo>
                  <a:lnTo>
                    <a:pt x="3031" y="82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58"/>
            <p:cNvSpPr/>
            <p:nvPr/>
          </p:nvSpPr>
          <p:spPr>
            <a:xfrm>
              <a:off x="1453975" y="2403175"/>
              <a:ext cx="25225" cy="74100"/>
            </a:xfrm>
            <a:custGeom>
              <a:avLst/>
              <a:gdLst/>
              <a:ahLst/>
              <a:cxnLst/>
              <a:rect l="l" t="t" r="r" b="b"/>
              <a:pathLst>
                <a:path w="1009" h="2964" extrusionOk="0">
                  <a:moveTo>
                    <a:pt x="954" y="0"/>
                  </a:moveTo>
                  <a:cubicBezTo>
                    <a:pt x="942" y="0"/>
                    <a:pt x="930" y="6"/>
                    <a:pt x="921" y="19"/>
                  </a:cubicBezTo>
                  <a:cubicBezTo>
                    <a:pt x="913" y="32"/>
                    <a:pt x="1" y="1529"/>
                    <a:pt x="915" y="2944"/>
                  </a:cubicBezTo>
                  <a:cubicBezTo>
                    <a:pt x="921" y="2957"/>
                    <a:pt x="935" y="2964"/>
                    <a:pt x="950" y="2964"/>
                  </a:cubicBezTo>
                  <a:cubicBezTo>
                    <a:pt x="981" y="2964"/>
                    <a:pt x="1000" y="2929"/>
                    <a:pt x="983" y="2900"/>
                  </a:cubicBezTo>
                  <a:cubicBezTo>
                    <a:pt x="99" y="1529"/>
                    <a:pt x="983" y="76"/>
                    <a:pt x="992" y="63"/>
                  </a:cubicBezTo>
                  <a:cubicBezTo>
                    <a:pt x="1009" y="31"/>
                    <a:pt x="981" y="0"/>
                    <a:pt x="95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58"/>
            <p:cNvSpPr/>
            <p:nvPr/>
          </p:nvSpPr>
          <p:spPr>
            <a:xfrm>
              <a:off x="1173875" y="1701800"/>
              <a:ext cx="263375" cy="239925"/>
            </a:xfrm>
            <a:custGeom>
              <a:avLst/>
              <a:gdLst/>
              <a:ahLst/>
              <a:cxnLst/>
              <a:rect l="l" t="t" r="r" b="b"/>
              <a:pathLst>
                <a:path w="10535" h="9597" extrusionOk="0">
                  <a:moveTo>
                    <a:pt x="5267" y="0"/>
                  </a:moveTo>
                  <a:cubicBezTo>
                    <a:pt x="4039" y="0"/>
                    <a:pt x="2811" y="469"/>
                    <a:pt x="1875" y="1406"/>
                  </a:cubicBezTo>
                  <a:cubicBezTo>
                    <a:pt x="0" y="3279"/>
                    <a:pt x="0" y="6318"/>
                    <a:pt x="1875" y="8191"/>
                  </a:cubicBezTo>
                  <a:cubicBezTo>
                    <a:pt x="2811" y="9128"/>
                    <a:pt x="4039" y="9597"/>
                    <a:pt x="5267" y="9597"/>
                  </a:cubicBezTo>
                  <a:cubicBezTo>
                    <a:pt x="6495" y="9597"/>
                    <a:pt x="7723" y="9128"/>
                    <a:pt x="8659" y="8191"/>
                  </a:cubicBezTo>
                  <a:cubicBezTo>
                    <a:pt x="10534" y="6318"/>
                    <a:pt x="10534" y="3279"/>
                    <a:pt x="8659" y="1406"/>
                  </a:cubicBezTo>
                  <a:cubicBezTo>
                    <a:pt x="7723" y="469"/>
                    <a:pt x="6495" y="0"/>
                    <a:pt x="526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58"/>
            <p:cNvSpPr/>
            <p:nvPr/>
          </p:nvSpPr>
          <p:spPr>
            <a:xfrm>
              <a:off x="1184575" y="1700800"/>
              <a:ext cx="241950" cy="241925"/>
            </a:xfrm>
            <a:custGeom>
              <a:avLst/>
              <a:gdLst/>
              <a:ahLst/>
              <a:cxnLst/>
              <a:rect l="l" t="t" r="r" b="b"/>
              <a:pathLst>
                <a:path w="9678" h="9677" extrusionOk="0">
                  <a:moveTo>
                    <a:pt x="4838" y="81"/>
                  </a:moveTo>
                  <a:cubicBezTo>
                    <a:pt x="7462" y="81"/>
                    <a:pt x="9596" y="2215"/>
                    <a:pt x="9596" y="4840"/>
                  </a:cubicBezTo>
                  <a:cubicBezTo>
                    <a:pt x="9596" y="7462"/>
                    <a:pt x="7462" y="9596"/>
                    <a:pt x="4838" y="9596"/>
                  </a:cubicBezTo>
                  <a:cubicBezTo>
                    <a:pt x="2216" y="9596"/>
                    <a:pt x="82" y="7462"/>
                    <a:pt x="82" y="4840"/>
                  </a:cubicBezTo>
                  <a:cubicBezTo>
                    <a:pt x="82" y="2215"/>
                    <a:pt x="2216" y="81"/>
                    <a:pt x="4838" y="81"/>
                  </a:cubicBezTo>
                  <a:close/>
                  <a:moveTo>
                    <a:pt x="4838" y="0"/>
                  </a:moveTo>
                  <a:cubicBezTo>
                    <a:pt x="2170" y="0"/>
                    <a:pt x="1" y="2169"/>
                    <a:pt x="1" y="4840"/>
                  </a:cubicBezTo>
                  <a:cubicBezTo>
                    <a:pt x="1" y="7508"/>
                    <a:pt x="2170" y="9677"/>
                    <a:pt x="4838" y="9677"/>
                  </a:cubicBezTo>
                  <a:cubicBezTo>
                    <a:pt x="7506" y="9677"/>
                    <a:pt x="9678" y="7508"/>
                    <a:pt x="9678" y="4840"/>
                  </a:cubicBezTo>
                  <a:cubicBezTo>
                    <a:pt x="9678" y="2169"/>
                    <a:pt x="7508" y="0"/>
                    <a:pt x="483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58"/>
            <p:cNvSpPr/>
            <p:nvPr/>
          </p:nvSpPr>
          <p:spPr>
            <a:xfrm>
              <a:off x="1212775" y="1737225"/>
              <a:ext cx="185575" cy="169075"/>
            </a:xfrm>
            <a:custGeom>
              <a:avLst/>
              <a:gdLst/>
              <a:ahLst/>
              <a:cxnLst/>
              <a:rect l="l" t="t" r="r" b="b"/>
              <a:pathLst>
                <a:path w="7423" h="6763" extrusionOk="0">
                  <a:moveTo>
                    <a:pt x="3710" y="1"/>
                  </a:moveTo>
                  <a:cubicBezTo>
                    <a:pt x="2845" y="1"/>
                    <a:pt x="1980" y="331"/>
                    <a:pt x="1321" y="991"/>
                  </a:cubicBezTo>
                  <a:cubicBezTo>
                    <a:pt x="0" y="2312"/>
                    <a:pt x="0" y="4451"/>
                    <a:pt x="1321" y="5772"/>
                  </a:cubicBezTo>
                  <a:cubicBezTo>
                    <a:pt x="1980" y="6432"/>
                    <a:pt x="2845" y="6762"/>
                    <a:pt x="3710" y="6762"/>
                  </a:cubicBezTo>
                  <a:cubicBezTo>
                    <a:pt x="4576" y="6762"/>
                    <a:pt x="5441" y="6432"/>
                    <a:pt x="6101" y="5772"/>
                  </a:cubicBezTo>
                  <a:cubicBezTo>
                    <a:pt x="7422" y="4451"/>
                    <a:pt x="7422" y="2312"/>
                    <a:pt x="6101" y="991"/>
                  </a:cubicBezTo>
                  <a:cubicBezTo>
                    <a:pt x="5441" y="331"/>
                    <a:pt x="4576" y="1"/>
                    <a:pt x="3710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58"/>
            <p:cNvSpPr/>
            <p:nvPr/>
          </p:nvSpPr>
          <p:spPr>
            <a:xfrm>
              <a:off x="1283650" y="1805400"/>
              <a:ext cx="38275" cy="38275"/>
            </a:xfrm>
            <a:custGeom>
              <a:avLst/>
              <a:gdLst/>
              <a:ahLst/>
              <a:cxnLst/>
              <a:rect l="l" t="t" r="r" b="b"/>
              <a:pathLst>
                <a:path w="1531" h="1531" extrusionOk="0">
                  <a:moveTo>
                    <a:pt x="1530" y="656"/>
                  </a:moveTo>
                  <a:cubicBezTo>
                    <a:pt x="1530" y="1238"/>
                    <a:pt x="825" y="1530"/>
                    <a:pt x="414" y="1117"/>
                  </a:cubicBezTo>
                  <a:cubicBezTo>
                    <a:pt x="0" y="704"/>
                    <a:pt x="293" y="1"/>
                    <a:pt x="875" y="1"/>
                  </a:cubicBezTo>
                  <a:cubicBezTo>
                    <a:pt x="1238" y="1"/>
                    <a:pt x="1530" y="293"/>
                    <a:pt x="1530" y="656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58"/>
            <p:cNvSpPr/>
            <p:nvPr/>
          </p:nvSpPr>
          <p:spPr>
            <a:xfrm>
              <a:off x="1277875" y="1771775"/>
              <a:ext cx="75400" cy="88550"/>
            </a:xfrm>
            <a:custGeom>
              <a:avLst/>
              <a:gdLst/>
              <a:ahLst/>
              <a:cxnLst/>
              <a:rect l="l" t="t" r="r" b="b"/>
              <a:pathLst>
                <a:path w="3016" h="3542" extrusionOk="0">
                  <a:moveTo>
                    <a:pt x="2179" y="3286"/>
                  </a:moveTo>
                  <a:cubicBezTo>
                    <a:pt x="1603" y="3541"/>
                    <a:pt x="928" y="3280"/>
                    <a:pt x="671" y="2704"/>
                  </a:cubicBezTo>
                  <a:lnTo>
                    <a:pt x="256" y="1763"/>
                  </a:lnTo>
                  <a:cubicBezTo>
                    <a:pt x="1" y="1187"/>
                    <a:pt x="260" y="510"/>
                    <a:pt x="838" y="256"/>
                  </a:cubicBezTo>
                  <a:lnTo>
                    <a:pt x="838" y="256"/>
                  </a:lnTo>
                  <a:cubicBezTo>
                    <a:pt x="1414" y="1"/>
                    <a:pt x="2089" y="262"/>
                    <a:pt x="2343" y="838"/>
                  </a:cubicBezTo>
                  <a:lnTo>
                    <a:pt x="2761" y="1779"/>
                  </a:lnTo>
                  <a:cubicBezTo>
                    <a:pt x="3016" y="2354"/>
                    <a:pt x="2757" y="3029"/>
                    <a:pt x="2179" y="3286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8"/>
            <p:cNvSpPr/>
            <p:nvPr/>
          </p:nvSpPr>
          <p:spPr>
            <a:xfrm>
              <a:off x="1316225" y="1777650"/>
              <a:ext cx="64375" cy="45350"/>
            </a:xfrm>
            <a:custGeom>
              <a:avLst/>
              <a:gdLst/>
              <a:ahLst/>
              <a:cxnLst/>
              <a:rect l="l" t="t" r="r" b="b"/>
              <a:pathLst>
                <a:path w="2575" h="1814" extrusionOk="0">
                  <a:moveTo>
                    <a:pt x="139" y="1416"/>
                  </a:moveTo>
                  <a:cubicBezTo>
                    <a:pt x="1" y="1108"/>
                    <a:pt x="247" y="702"/>
                    <a:pt x="684" y="511"/>
                  </a:cubicBezTo>
                  <a:lnTo>
                    <a:pt x="1398" y="194"/>
                  </a:lnTo>
                  <a:cubicBezTo>
                    <a:pt x="1836" y="1"/>
                    <a:pt x="2302" y="93"/>
                    <a:pt x="2438" y="399"/>
                  </a:cubicBezTo>
                  <a:lnTo>
                    <a:pt x="2438" y="399"/>
                  </a:lnTo>
                  <a:cubicBezTo>
                    <a:pt x="2574" y="706"/>
                    <a:pt x="2330" y="1113"/>
                    <a:pt x="1893" y="1306"/>
                  </a:cubicBezTo>
                  <a:lnTo>
                    <a:pt x="1179" y="1623"/>
                  </a:lnTo>
                  <a:cubicBezTo>
                    <a:pt x="739" y="1814"/>
                    <a:pt x="275" y="1724"/>
                    <a:pt x="139" y="1416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58"/>
            <p:cNvSpPr/>
            <p:nvPr/>
          </p:nvSpPr>
          <p:spPr>
            <a:xfrm>
              <a:off x="1359250" y="1727650"/>
              <a:ext cx="91675" cy="92500"/>
            </a:xfrm>
            <a:custGeom>
              <a:avLst/>
              <a:gdLst/>
              <a:ahLst/>
              <a:cxnLst/>
              <a:rect l="l" t="t" r="r" b="b"/>
              <a:pathLst>
                <a:path w="3667" h="3700" extrusionOk="0">
                  <a:moveTo>
                    <a:pt x="2504" y="3366"/>
                  </a:moveTo>
                  <a:cubicBezTo>
                    <a:pt x="1748" y="3700"/>
                    <a:pt x="928" y="3502"/>
                    <a:pt x="673" y="2926"/>
                  </a:cubicBezTo>
                  <a:lnTo>
                    <a:pt x="255" y="1985"/>
                  </a:lnTo>
                  <a:cubicBezTo>
                    <a:pt x="1" y="1407"/>
                    <a:pt x="407" y="669"/>
                    <a:pt x="1163" y="335"/>
                  </a:cubicBezTo>
                  <a:lnTo>
                    <a:pt x="1163" y="335"/>
                  </a:lnTo>
                  <a:cubicBezTo>
                    <a:pt x="1917" y="1"/>
                    <a:pt x="2737" y="199"/>
                    <a:pt x="2994" y="774"/>
                  </a:cubicBezTo>
                  <a:lnTo>
                    <a:pt x="3409" y="1715"/>
                  </a:lnTo>
                  <a:cubicBezTo>
                    <a:pt x="3666" y="2291"/>
                    <a:pt x="3260" y="3029"/>
                    <a:pt x="2504" y="3366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58"/>
            <p:cNvSpPr/>
            <p:nvPr/>
          </p:nvSpPr>
          <p:spPr>
            <a:xfrm>
              <a:off x="1358650" y="1731425"/>
              <a:ext cx="92775" cy="84950"/>
            </a:xfrm>
            <a:custGeom>
              <a:avLst/>
              <a:gdLst/>
              <a:ahLst/>
              <a:cxnLst/>
              <a:rect l="l" t="t" r="r" b="b"/>
              <a:pathLst>
                <a:path w="3711" h="3398" extrusionOk="0">
                  <a:moveTo>
                    <a:pt x="1932" y="41"/>
                  </a:moveTo>
                  <a:cubicBezTo>
                    <a:pt x="2051" y="41"/>
                    <a:pt x="2170" y="56"/>
                    <a:pt x="2284" y="83"/>
                  </a:cubicBezTo>
                  <a:cubicBezTo>
                    <a:pt x="2625" y="166"/>
                    <a:pt x="2877" y="360"/>
                    <a:pt x="2998" y="632"/>
                  </a:cubicBezTo>
                  <a:lnTo>
                    <a:pt x="3416" y="1573"/>
                  </a:lnTo>
                  <a:cubicBezTo>
                    <a:pt x="3666" y="2138"/>
                    <a:pt x="3264" y="2867"/>
                    <a:pt x="2521" y="3197"/>
                  </a:cubicBezTo>
                  <a:cubicBezTo>
                    <a:pt x="2279" y="3304"/>
                    <a:pt x="2026" y="3358"/>
                    <a:pt x="1783" y="3358"/>
                  </a:cubicBezTo>
                  <a:cubicBezTo>
                    <a:pt x="1663" y="3358"/>
                    <a:pt x="1544" y="3345"/>
                    <a:pt x="1431" y="3318"/>
                  </a:cubicBezTo>
                  <a:cubicBezTo>
                    <a:pt x="1090" y="3234"/>
                    <a:pt x="838" y="3041"/>
                    <a:pt x="717" y="2768"/>
                  </a:cubicBezTo>
                  <a:lnTo>
                    <a:pt x="299" y="1828"/>
                  </a:lnTo>
                  <a:cubicBezTo>
                    <a:pt x="51" y="1263"/>
                    <a:pt x="451" y="535"/>
                    <a:pt x="1196" y="206"/>
                  </a:cubicBezTo>
                  <a:cubicBezTo>
                    <a:pt x="1427" y="100"/>
                    <a:pt x="1677" y="43"/>
                    <a:pt x="1932" y="41"/>
                  </a:cubicBezTo>
                  <a:close/>
                  <a:moveTo>
                    <a:pt x="1928" y="0"/>
                  </a:moveTo>
                  <a:cubicBezTo>
                    <a:pt x="1679" y="0"/>
                    <a:pt x="1422" y="57"/>
                    <a:pt x="1176" y="166"/>
                  </a:cubicBezTo>
                  <a:cubicBezTo>
                    <a:pt x="411" y="505"/>
                    <a:pt x="0" y="1256"/>
                    <a:pt x="262" y="1843"/>
                  </a:cubicBezTo>
                  <a:lnTo>
                    <a:pt x="677" y="2784"/>
                  </a:lnTo>
                  <a:cubicBezTo>
                    <a:pt x="805" y="3070"/>
                    <a:pt x="1068" y="3272"/>
                    <a:pt x="1420" y="3355"/>
                  </a:cubicBezTo>
                  <a:cubicBezTo>
                    <a:pt x="1531" y="3382"/>
                    <a:pt x="1644" y="3397"/>
                    <a:pt x="1758" y="3397"/>
                  </a:cubicBezTo>
                  <a:cubicBezTo>
                    <a:pt x="1765" y="3397"/>
                    <a:pt x="1773" y="3397"/>
                    <a:pt x="1781" y="3397"/>
                  </a:cubicBezTo>
                  <a:cubicBezTo>
                    <a:pt x="2040" y="3395"/>
                    <a:pt x="2297" y="3340"/>
                    <a:pt x="2534" y="3232"/>
                  </a:cubicBezTo>
                  <a:cubicBezTo>
                    <a:pt x="3299" y="2894"/>
                    <a:pt x="3710" y="2142"/>
                    <a:pt x="3451" y="1555"/>
                  </a:cubicBezTo>
                  <a:lnTo>
                    <a:pt x="3033" y="615"/>
                  </a:lnTo>
                  <a:cubicBezTo>
                    <a:pt x="2908" y="331"/>
                    <a:pt x="2642" y="127"/>
                    <a:pt x="2293" y="43"/>
                  </a:cubicBezTo>
                  <a:cubicBezTo>
                    <a:pt x="2175" y="15"/>
                    <a:pt x="2053" y="0"/>
                    <a:pt x="192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58"/>
            <p:cNvSpPr/>
            <p:nvPr/>
          </p:nvSpPr>
          <p:spPr>
            <a:xfrm>
              <a:off x="1239850" y="1697500"/>
              <a:ext cx="37175" cy="37150"/>
            </a:xfrm>
            <a:custGeom>
              <a:avLst/>
              <a:gdLst/>
              <a:ahLst/>
              <a:cxnLst/>
              <a:rect l="l" t="t" r="r" b="b"/>
              <a:pathLst>
                <a:path w="1487" h="1486" extrusionOk="0">
                  <a:moveTo>
                    <a:pt x="744" y="0"/>
                  </a:moveTo>
                  <a:cubicBezTo>
                    <a:pt x="335" y="0"/>
                    <a:pt x="1" y="334"/>
                    <a:pt x="1" y="743"/>
                  </a:cubicBezTo>
                  <a:cubicBezTo>
                    <a:pt x="1" y="1154"/>
                    <a:pt x="335" y="1486"/>
                    <a:pt x="744" y="1486"/>
                  </a:cubicBezTo>
                  <a:cubicBezTo>
                    <a:pt x="1155" y="1486"/>
                    <a:pt x="1486" y="1154"/>
                    <a:pt x="1486" y="743"/>
                  </a:cubicBezTo>
                  <a:cubicBezTo>
                    <a:pt x="1486" y="334"/>
                    <a:pt x="1155" y="0"/>
                    <a:pt x="74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58"/>
            <p:cNvSpPr/>
            <p:nvPr/>
          </p:nvSpPr>
          <p:spPr>
            <a:xfrm>
              <a:off x="1232925" y="1696975"/>
              <a:ext cx="44650" cy="38225"/>
            </a:xfrm>
            <a:custGeom>
              <a:avLst/>
              <a:gdLst/>
              <a:ahLst/>
              <a:cxnLst/>
              <a:rect l="l" t="t" r="r" b="b"/>
              <a:pathLst>
                <a:path w="1786" h="1529" extrusionOk="0">
                  <a:moveTo>
                    <a:pt x="1021" y="43"/>
                  </a:moveTo>
                  <a:cubicBezTo>
                    <a:pt x="1421" y="43"/>
                    <a:pt x="1744" y="366"/>
                    <a:pt x="1744" y="764"/>
                  </a:cubicBezTo>
                  <a:cubicBezTo>
                    <a:pt x="1744" y="1056"/>
                    <a:pt x="1568" y="1320"/>
                    <a:pt x="1298" y="1432"/>
                  </a:cubicBezTo>
                  <a:cubicBezTo>
                    <a:pt x="1208" y="1469"/>
                    <a:pt x="1114" y="1487"/>
                    <a:pt x="1021" y="1487"/>
                  </a:cubicBezTo>
                  <a:cubicBezTo>
                    <a:pt x="833" y="1487"/>
                    <a:pt x="649" y="1414"/>
                    <a:pt x="511" y="1276"/>
                  </a:cubicBezTo>
                  <a:cubicBezTo>
                    <a:pt x="56" y="821"/>
                    <a:pt x="377" y="43"/>
                    <a:pt x="1021" y="43"/>
                  </a:cubicBezTo>
                  <a:close/>
                  <a:moveTo>
                    <a:pt x="1017" y="0"/>
                  </a:moveTo>
                  <a:cubicBezTo>
                    <a:pt x="829" y="0"/>
                    <a:pt x="638" y="70"/>
                    <a:pt x="482" y="226"/>
                  </a:cubicBezTo>
                  <a:cubicBezTo>
                    <a:pt x="1" y="705"/>
                    <a:pt x="342" y="1527"/>
                    <a:pt x="1021" y="1529"/>
                  </a:cubicBezTo>
                  <a:cubicBezTo>
                    <a:pt x="1443" y="1527"/>
                    <a:pt x="1783" y="1186"/>
                    <a:pt x="1785" y="764"/>
                  </a:cubicBezTo>
                  <a:cubicBezTo>
                    <a:pt x="1785" y="305"/>
                    <a:pt x="1409" y="0"/>
                    <a:pt x="1017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8"/>
            <p:cNvSpPr/>
            <p:nvPr/>
          </p:nvSpPr>
          <p:spPr>
            <a:xfrm>
              <a:off x="1281275" y="1940300"/>
              <a:ext cx="51475" cy="161325"/>
            </a:xfrm>
            <a:custGeom>
              <a:avLst/>
              <a:gdLst/>
              <a:ahLst/>
              <a:cxnLst/>
              <a:rect l="l" t="t" r="r" b="b"/>
              <a:pathLst>
                <a:path w="2059" h="6453" extrusionOk="0">
                  <a:moveTo>
                    <a:pt x="1" y="0"/>
                  </a:moveTo>
                  <a:lnTo>
                    <a:pt x="1" y="6453"/>
                  </a:lnTo>
                  <a:lnTo>
                    <a:pt x="2058" y="6453"/>
                  </a:lnTo>
                  <a:lnTo>
                    <a:pt x="205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8"/>
            <p:cNvSpPr/>
            <p:nvPr/>
          </p:nvSpPr>
          <p:spPr>
            <a:xfrm>
              <a:off x="1285850" y="1943150"/>
              <a:ext cx="42325" cy="132825"/>
            </a:xfrm>
            <a:custGeom>
              <a:avLst/>
              <a:gdLst/>
              <a:ahLst/>
              <a:cxnLst/>
              <a:rect l="l" t="t" r="r" b="b"/>
              <a:pathLst>
                <a:path w="1693" h="5313" extrusionOk="0">
                  <a:moveTo>
                    <a:pt x="0" y="0"/>
                  </a:moveTo>
                  <a:lnTo>
                    <a:pt x="0" y="5312"/>
                  </a:lnTo>
                  <a:lnTo>
                    <a:pt x="1693" y="5312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8"/>
            <p:cNvSpPr/>
            <p:nvPr/>
          </p:nvSpPr>
          <p:spPr>
            <a:xfrm>
              <a:off x="1292725" y="1948800"/>
              <a:ext cx="7150" cy="110025"/>
            </a:xfrm>
            <a:custGeom>
              <a:avLst/>
              <a:gdLst/>
              <a:ahLst/>
              <a:cxnLst/>
              <a:rect l="l" t="t" r="r" b="b"/>
              <a:pathLst>
                <a:path w="286" h="4401" extrusionOk="0">
                  <a:moveTo>
                    <a:pt x="0" y="1"/>
                  </a:moveTo>
                  <a:lnTo>
                    <a:pt x="0" y="4401"/>
                  </a:lnTo>
                  <a:lnTo>
                    <a:pt x="286" y="4401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58"/>
            <p:cNvSpPr/>
            <p:nvPr/>
          </p:nvSpPr>
          <p:spPr>
            <a:xfrm>
              <a:off x="1287000" y="1958800"/>
              <a:ext cx="35750" cy="8600"/>
            </a:xfrm>
            <a:custGeom>
              <a:avLst/>
              <a:gdLst/>
              <a:ahLst/>
              <a:cxnLst/>
              <a:rect l="l" t="t" r="r" b="b"/>
              <a:pathLst>
                <a:path w="1430" h="344" extrusionOk="0">
                  <a:moveTo>
                    <a:pt x="0" y="1"/>
                  </a:moveTo>
                  <a:lnTo>
                    <a:pt x="0" y="344"/>
                  </a:lnTo>
                  <a:lnTo>
                    <a:pt x="1429" y="344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58"/>
            <p:cNvSpPr/>
            <p:nvPr/>
          </p:nvSpPr>
          <p:spPr>
            <a:xfrm>
              <a:off x="1287000" y="1984525"/>
              <a:ext cx="35750" cy="8600"/>
            </a:xfrm>
            <a:custGeom>
              <a:avLst/>
              <a:gdLst/>
              <a:ahLst/>
              <a:cxnLst/>
              <a:rect l="l" t="t" r="r" b="b"/>
              <a:pathLst>
                <a:path w="1430" h="344" extrusionOk="0">
                  <a:moveTo>
                    <a:pt x="0" y="0"/>
                  </a:moveTo>
                  <a:lnTo>
                    <a:pt x="0" y="343"/>
                  </a:lnTo>
                  <a:lnTo>
                    <a:pt x="1429" y="343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58"/>
            <p:cNvSpPr/>
            <p:nvPr/>
          </p:nvSpPr>
          <p:spPr>
            <a:xfrm>
              <a:off x="1287000" y="2010225"/>
              <a:ext cx="35750" cy="8600"/>
            </a:xfrm>
            <a:custGeom>
              <a:avLst/>
              <a:gdLst/>
              <a:ahLst/>
              <a:cxnLst/>
              <a:rect l="l" t="t" r="r" b="b"/>
              <a:pathLst>
                <a:path w="1430" h="344" extrusionOk="0">
                  <a:moveTo>
                    <a:pt x="0" y="1"/>
                  </a:moveTo>
                  <a:lnTo>
                    <a:pt x="0" y="344"/>
                  </a:lnTo>
                  <a:lnTo>
                    <a:pt x="1429" y="344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58"/>
            <p:cNvSpPr/>
            <p:nvPr/>
          </p:nvSpPr>
          <p:spPr>
            <a:xfrm>
              <a:off x="1252000" y="1705350"/>
              <a:ext cx="15750" cy="20025"/>
            </a:xfrm>
            <a:custGeom>
              <a:avLst/>
              <a:gdLst/>
              <a:ahLst/>
              <a:cxnLst/>
              <a:rect l="l" t="t" r="r" b="b"/>
              <a:pathLst>
                <a:path w="630" h="801" extrusionOk="0">
                  <a:moveTo>
                    <a:pt x="629" y="343"/>
                  </a:moveTo>
                  <a:lnTo>
                    <a:pt x="1" y="0"/>
                  </a:lnTo>
                  <a:lnTo>
                    <a:pt x="172" y="80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58"/>
            <p:cNvSpPr/>
            <p:nvPr/>
          </p:nvSpPr>
          <p:spPr>
            <a:xfrm>
              <a:off x="1025475" y="1827325"/>
              <a:ext cx="253625" cy="404850"/>
            </a:xfrm>
            <a:custGeom>
              <a:avLst/>
              <a:gdLst/>
              <a:ahLst/>
              <a:cxnLst/>
              <a:rect l="l" t="t" r="r" b="b"/>
              <a:pathLst>
                <a:path w="10145" h="16194" extrusionOk="0">
                  <a:moveTo>
                    <a:pt x="10059" y="0"/>
                  </a:moveTo>
                  <a:cubicBezTo>
                    <a:pt x="10042" y="0"/>
                    <a:pt x="10024" y="8"/>
                    <a:pt x="10011" y="27"/>
                  </a:cubicBezTo>
                  <a:lnTo>
                    <a:pt x="3993" y="8787"/>
                  </a:lnTo>
                  <a:cubicBezTo>
                    <a:pt x="3989" y="8794"/>
                    <a:pt x="3987" y="8800"/>
                    <a:pt x="3985" y="8809"/>
                  </a:cubicBezTo>
                  <a:cubicBezTo>
                    <a:pt x="3978" y="8840"/>
                    <a:pt x="3374" y="11879"/>
                    <a:pt x="3070" y="13763"/>
                  </a:cubicBezTo>
                  <a:cubicBezTo>
                    <a:pt x="2776" y="15600"/>
                    <a:pt x="101" y="16068"/>
                    <a:pt x="75" y="16073"/>
                  </a:cubicBezTo>
                  <a:cubicBezTo>
                    <a:pt x="0" y="16084"/>
                    <a:pt x="9" y="16194"/>
                    <a:pt x="86" y="16194"/>
                  </a:cubicBezTo>
                  <a:lnTo>
                    <a:pt x="95" y="16194"/>
                  </a:lnTo>
                  <a:cubicBezTo>
                    <a:pt x="587" y="16097"/>
                    <a:pt x="1066" y="15939"/>
                    <a:pt x="1521" y="15721"/>
                  </a:cubicBezTo>
                  <a:cubicBezTo>
                    <a:pt x="2486" y="15251"/>
                    <a:pt x="3064" y="14581"/>
                    <a:pt x="3191" y="13781"/>
                  </a:cubicBezTo>
                  <a:cubicBezTo>
                    <a:pt x="3484" y="11961"/>
                    <a:pt x="4059" y="9060"/>
                    <a:pt x="4103" y="8847"/>
                  </a:cubicBezTo>
                  <a:lnTo>
                    <a:pt x="10112" y="97"/>
                  </a:lnTo>
                  <a:cubicBezTo>
                    <a:pt x="10145" y="49"/>
                    <a:pt x="10103" y="0"/>
                    <a:pt x="1005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58"/>
            <p:cNvSpPr/>
            <p:nvPr/>
          </p:nvSpPr>
          <p:spPr>
            <a:xfrm>
              <a:off x="906775" y="2215275"/>
              <a:ext cx="131950" cy="69925"/>
            </a:xfrm>
            <a:custGeom>
              <a:avLst/>
              <a:gdLst/>
              <a:ahLst/>
              <a:cxnLst/>
              <a:rect l="l" t="t" r="r" b="b"/>
              <a:pathLst>
                <a:path w="5278" h="2797" extrusionOk="0">
                  <a:moveTo>
                    <a:pt x="4887" y="1"/>
                  </a:moveTo>
                  <a:lnTo>
                    <a:pt x="1" y="1603"/>
                  </a:lnTo>
                  <a:lnTo>
                    <a:pt x="392" y="2797"/>
                  </a:lnTo>
                  <a:lnTo>
                    <a:pt x="5278" y="1194"/>
                  </a:lnTo>
                  <a:lnTo>
                    <a:pt x="4887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58"/>
            <p:cNvSpPr/>
            <p:nvPr/>
          </p:nvSpPr>
          <p:spPr>
            <a:xfrm>
              <a:off x="928550" y="225155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cubicBezTo>
                    <a:pt x="0" y="535"/>
                    <a:pt x="154" y="686"/>
                    <a:pt x="343" y="686"/>
                  </a:cubicBezTo>
                  <a:cubicBezTo>
                    <a:pt x="534" y="686"/>
                    <a:pt x="686" y="535"/>
                    <a:pt x="686" y="343"/>
                  </a:cubicBezTo>
                  <a:cubicBezTo>
                    <a:pt x="686" y="154"/>
                    <a:pt x="534" y="1"/>
                    <a:pt x="34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58"/>
            <p:cNvSpPr/>
            <p:nvPr/>
          </p:nvSpPr>
          <p:spPr>
            <a:xfrm>
              <a:off x="957125" y="2242975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343" y="1"/>
                  </a:moveTo>
                  <a:cubicBezTo>
                    <a:pt x="154" y="1"/>
                    <a:pt x="0" y="155"/>
                    <a:pt x="0" y="344"/>
                  </a:cubicBezTo>
                  <a:cubicBezTo>
                    <a:pt x="0" y="535"/>
                    <a:pt x="154" y="686"/>
                    <a:pt x="343" y="686"/>
                  </a:cubicBezTo>
                  <a:cubicBezTo>
                    <a:pt x="532" y="686"/>
                    <a:pt x="686" y="535"/>
                    <a:pt x="686" y="344"/>
                  </a:cubicBezTo>
                  <a:cubicBezTo>
                    <a:pt x="686" y="155"/>
                    <a:pt x="532" y="1"/>
                    <a:pt x="34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8"/>
            <p:cNvSpPr/>
            <p:nvPr/>
          </p:nvSpPr>
          <p:spPr>
            <a:xfrm>
              <a:off x="988550" y="2233025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343" y="1"/>
                  </a:moveTo>
                  <a:cubicBezTo>
                    <a:pt x="154" y="1"/>
                    <a:pt x="0" y="153"/>
                    <a:pt x="0" y="344"/>
                  </a:cubicBezTo>
                  <a:cubicBezTo>
                    <a:pt x="0" y="533"/>
                    <a:pt x="154" y="687"/>
                    <a:pt x="343" y="687"/>
                  </a:cubicBezTo>
                  <a:cubicBezTo>
                    <a:pt x="532" y="687"/>
                    <a:pt x="686" y="533"/>
                    <a:pt x="686" y="344"/>
                  </a:cubicBezTo>
                  <a:cubicBezTo>
                    <a:pt x="686" y="153"/>
                    <a:pt x="532" y="1"/>
                    <a:pt x="34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58"/>
            <p:cNvSpPr/>
            <p:nvPr/>
          </p:nvSpPr>
          <p:spPr>
            <a:xfrm>
              <a:off x="827225" y="2246475"/>
              <a:ext cx="70125" cy="43350"/>
            </a:xfrm>
            <a:custGeom>
              <a:avLst/>
              <a:gdLst/>
              <a:ahLst/>
              <a:cxnLst/>
              <a:rect l="l" t="t" r="r" b="b"/>
              <a:pathLst>
                <a:path w="2805" h="1734" extrusionOk="0">
                  <a:moveTo>
                    <a:pt x="2120" y="41"/>
                  </a:moveTo>
                  <a:cubicBezTo>
                    <a:pt x="2126" y="41"/>
                    <a:pt x="2131" y="41"/>
                    <a:pt x="2137" y="41"/>
                  </a:cubicBezTo>
                  <a:cubicBezTo>
                    <a:pt x="2396" y="41"/>
                    <a:pt x="2638" y="221"/>
                    <a:pt x="2719" y="498"/>
                  </a:cubicBezTo>
                  <a:cubicBezTo>
                    <a:pt x="2765" y="656"/>
                    <a:pt x="2750" y="823"/>
                    <a:pt x="2675" y="968"/>
                  </a:cubicBezTo>
                  <a:cubicBezTo>
                    <a:pt x="2605" y="1109"/>
                    <a:pt x="2480" y="1214"/>
                    <a:pt x="2328" y="1258"/>
                  </a:cubicBezTo>
                  <a:lnTo>
                    <a:pt x="888" y="1669"/>
                  </a:lnTo>
                  <a:cubicBezTo>
                    <a:pt x="838" y="1684"/>
                    <a:pt x="786" y="1692"/>
                    <a:pt x="733" y="1692"/>
                  </a:cubicBezTo>
                  <a:cubicBezTo>
                    <a:pt x="632" y="1692"/>
                    <a:pt x="531" y="1664"/>
                    <a:pt x="442" y="1610"/>
                  </a:cubicBezTo>
                  <a:cubicBezTo>
                    <a:pt x="154" y="1432"/>
                    <a:pt x="49" y="1065"/>
                    <a:pt x="201" y="762"/>
                  </a:cubicBezTo>
                  <a:cubicBezTo>
                    <a:pt x="269" y="623"/>
                    <a:pt x="394" y="518"/>
                    <a:pt x="546" y="474"/>
                  </a:cubicBezTo>
                  <a:lnTo>
                    <a:pt x="1985" y="61"/>
                  </a:lnTo>
                  <a:cubicBezTo>
                    <a:pt x="2028" y="49"/>
                    <a:pt x="2074" y="41"/>
                    <a:pt x="2120" y="41"/>
                  </a:cubicBezTo>
                  <a:close/>
                  <a:moveTo>
                    <a:pt x="2137" y="0"/>
                  </a:moveTo>
                  <a:cubicBezTo>
                    <a:pt x="2083" y="0"/>
                    <a:pt x="2028" y="8"/>
                    <a:pt x="1974" y="23"/>
                  </a:cubicBezTo>
                  <a:lnTo>
                    <a:pt x="535" y="434"/>
                  </a:lnTo>
                  <a:cubicBezTo>
                    <a:pt x="372" y="483"/>
                    <a:pt x="238" y="595"/>
                    <a:pt x="161" y="744"/>
                  </a:cubicBezTo>
                  <a:cubicBezTo>
                    <a:pt x="1" y="1065"/>
                    <a:pt x="113" y="1456"/>
                    <a:pt x="420" y="1645"/>
                  </a:cubicBezTo>
                  <a:cubicBezTo>
                    <a:pt x="515" y="1702"/>
                    <a:pt x="625" y="1733"/>
                    <a:pt x="735" y="1733"/>
                  </a:cubicBezTo>
                  <a:cubicBezTo>
                    <a:pt x="790" y="1733"/>
                    <a:pt x="847" y="1724"/>
                    <a:pt x="899" y="1709"/>
                  </a:cubicBezTo>
                  <a:lnTo>
                    <a:pt x="2339" y="1298"/>
                  </a:lnTo>
                  <a:cubicBezTo>
                    <a:pt x="2499" y="1250"/>
                    <a:pt x="2636" y="1138"/>
                    <a:pt x="2710" y="988"/>
                  </a:cubicBezTo>
                  <a:cubicBezTo>
                    <a:pt x="2789" y="834"/>
                    <a:pt x="2805" y="654"/>
                    <a:pt x="2757" y="487"/>
                  </a:cubicBezTo>
                  <a:cubicBezTo>
                    <a:pt x="2672" y="193"/>
                    <a:pt x="2412" y="0"/>
                    <a:pt x="213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58"/>
            <p:cNvSpPr/>
            <p:nvPr/>
          </p:nvSpPr>
          <p:spPr>
            <a:xfrm>
              <a:off x="835900" y="2230175"/>
              <a:ext cx="96950" cy="96950"/>
            </a:xfrm>
            <a:custGeom>
              <a:avLst/>
              <a:gdLst/>
              <a:ahLst/>
              <a:cxnLst/>
              <a:rect l="l" t="t" r="r" b="b"/>
              <a:pathLst>
                <a:path w="3878" h="3878" extrusionOk="0">
                  <a:moveTo>
                    <a:pt x="2939" y="1"/>
                  </a:moveTo>
                  <a:lnTo>
                    <a:pt x="1" y="939"/>
                  </a:lnTo>
                  <a:lnTo>
                    <a:pt x="939" y="3877"/>
                  </a:lnTo>
                  <a:lnTo>
                    <a:pt x="3878" y="2939"/>
                  </a:lnTo>
                  <a:lnTo>
                    <a:pt x="2939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58"/>
            <p:cNvSpPr/>
            <p:nvPr/>
          </p:nvSpPr>
          <p:spPr>
            <a:xfrm>
              <a:off x="835250" y="2229625"/>
              <a:ext cx="98200" cy="98225"/>
            </a:xfrm>
            <a:custGeom>
              <a:avLst/>
              <a:gdLst/>
              <a:ahLst/>
              <a:cxnLst/>
              <a:rect l="l" t="t" r="r" b="b"/>
              <a:pathLst>
                <a:path w="3928" h="3929" extrusionOk="0">
                  <a:moveTo>
                    <a:pt x="2950" y="51"/>
                  </a:moveTo>
                  <a:lnTo>
                    <a:pt x="3875" y="2950"/>
                  </a:lnTo>
                  <a:lnTo>
                    <a:pt x="976" y="3875"/>
                  </a:lnTo>
                  <a:lnTo>
                    <a:pt x="51" y="976"/>
                  </a:lnTo>
                  <a:lnTo>
                    <a:pt x="2950" y="51"/>
                  </a:lnTo>
                  <a:close/>
                  <a:moveTo>
                    <a:pt x="2976" y="1"/>
                  </a:moveTo>
                  <a:lnTo>
                    <a:pt x="0" y="950"/>
                  </a:lnTo>
                  <a:lnTo>
                    <a:pt x="950" y="3928"/>
                  </a:lnTo>
                  <a:lnTo>
                    <a:pt x="3928" y="2976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58"/>
            <p:cNvSpPr/>
            <p:nvPr/>
          </p:nvSpPr>
          <p:spPr>
            <a:xfrm>
              <a:off x="886350" y="2245900"/>
              <a:ext cx="15575" cy="15575"/>
            </a:xfrm>
            <a:custGeom>
              <a:avLst/>
              <a:gdLst/>
              <a:ahLst/>
              <a:cxnLst/>
              <a:rect l="l" t="t" r="r" b="b"/>
              <a:pathLst>
                <a:path w="623" h="623" extrusionOk="0">
                  <a:moveTo>
                    <a:pt x="622" y="266"/>
                  </a:moveTo>
                  <a:cubicBezTo>
                    <a:pt x="622" y="503"/>
                    <a:pt x="337" y="622"/>
                    <a:pt x="167" y="455"/>
                  </a:cubicBezTo>
                  <a:cubicBezTo>
                    <a:pt x="0" y="286"/>
                    <a:pt x="119" y="0"/>
                    <a:pt x="356" y="0"/>
                  </a:cubicBezTo>
                  <a:cubicBezTo>
                    <a:pt x="504" y="0"/>
                    <a:pt x="622" y="119"/>
                    <a:pt x="622" y="266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8"/>
            <p:cNvSpPr/>
            <p:nvPr/>
          </p:nvSpPr>
          <p:spPr>
            <a:xfrm>
              <a:off x="848050" y="2253925"/>
              <a:ext cx="28925" cy="10550"/>
            </a:xfrm>
            <a:custGeom>
              <a:avLst/>
              <a:gdLst/>
              <a:ahLst/>
              <a:cxnLst/>
              <a:rect l="l" t="t" r="r" b="b"/>
              <a:pathLst>
                <a:path w="1157" h="422" extrusionOk="0">
                  <a:moveTo>
                    <a:pt x="1128" y="1"/>
                  </a:moveTo>
                  <a:cubicBezTo>
                    <a:pt x="1126" y="1"/>
                    <a:pt x="1124" y="1"/>
                    <a:pt x="1121" y="2"/>
                  </a:cubicBezTo>
                  <a:lnTo>
                    <a:pt x="16" y="382"/>
                  </a:lnTo>
                  <a:cubicBezTo>
                    <a:pt x="5" y="387"/>
                    <a:pt x="0" y="398"/>
                    <a:pt x="3" y="409"/>
                  </a:cubicBezTo>
                  <a:cubicBezTo>
                    <a:pt x="5" y="418"/>
                    <a:pt x="14" y="422"/>
                    <a:pt x="22" y="422"/>
                  </a:cubicBezTo>
                  <a:lnTo>
                    <a:pt x="29" y="422"/>
                  </a:lnTo>
                  <a:lnTo>
                    <a:pt x="1135" y="40"/>
                  </a:lnTo>
                  <a:cubicBezTo>
                    <a:pt x="1156" y="32"/>
                    <a:pt x="1148" y="1"/>
                    <a:pt x="112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58"/>
            <p:cNvSpPr/>
            <p:nvPr/>
          </p:nvSpPr>
          <p:spPr>
            <a:xfrm>
              <a:off x="851350" y="2265300"/>
              <a:ext cx="28975" cy="10625"/>
            </a:xfrm>
            <a:custGeom>
              <a:avLst/>
              <a:gdLst/>
              <a:ahLst/>
              <a:cxnLst/>
              <a:rect l="l" t="t" r="r" b="b"/>
              <a:pathLst>
                <a:path w="1159" h="425" extrusionOk="0">
                  <a:moveTo>
                    <a:pt x="1129" y="1"/>
                  </a:moveTo>
                  <a:cubicBezTo>
                    <a:pt x="1127" y="1"/>
                    <a:pt x="1124" y="1"/>
                    <a:pt x="1121" y="2"/>
                  </a:cubicBezTo>
                  <a:lnTo>
                    <a:pt x="18" y="382"/>
                  </a:lnTo>
                  <a:cubicBezTo>
                    <a:pt x="5" y="387"/>
                    <a:pt x="0" y="400"/>
                    <a:pt x="5" y="411"/>
                  </a:cubicBezTo>
                  <a:cubicBezTo>
                    <a:pt x="7" y="420"/>
                    <a:pt x="16" y="424"/>
                    <a:pt x="25" y="424"/>
                  </a:cubicBezTo>
                  <a:lnTo>
                    <a:pt x="31" y="424"/>
                  </a:lnTo>
                  <a:lnTo>
                    <a:pt x="1134" y="42"/>
                  </a:lnTo>
                  <a:cubicBezTo>
                    <a:pt x="1158" y="32"/>
                    <a:pt x="1150" y="1"/>
                    <a:pt x="112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58"/>
            <p:cNvSpPr/>
            <p:nvPr/>
          </p:nvSpPr>
          <p:spPr>
            <a:xfrm>
              <a:off x="856075" y="2278125"/>
              <a:ext cx="28875" cy="10650"/>
            </a:xfrm>
            <a:custGeom>
              <a:avLst/>
              <a:gdLst/>
              <a:ahLst/>
              <a:cxnLst/>
              <a:rect l="l" t="t" r="r" b="b"/>
              <a:pathLst>
                <a:path w="1155" h="426" extrusionOk="0">
                  <a:moveTo>
                    <a:pt x="1133" y="1"/>
                  </a:moveTo>
                  <a:cubicBezTo>
                    <a:pt x="1130" y="1"/>
                    <a:pt x="1126" y="2"/>
                    <a:pt x="1123" y="3"/>
                  </a:cubicBezTo>
                  <a:lnTo>
                    <a:pt x="18" y="384"/>
                  </a:lnTo>
                  <a:cubicBezTo>
                    <a:pt x="7" y="386"/>
                    <a:pt x="0" y="399"/>
                    <a:pt x="5" y="410"/>
                  </a:cubicBezTo>
                  <a:cubicBezTo>
                    <a:pt x="9" y="419"/>
                    <a:pt x="16" y="425"/>
                    <a:pt x="25" y="425"/>
                  </a:cubicBezTo>
                  <a:lnTo>
                    <a:pt x="31" y="425"/>
                  </a:lnTo>
                  <a:lnTo>
                    <a:pt x="1137" y="43"/>
                  </a:lnTo>
                  <a:cubicBezTo>
                    <a:pt x="1150" y="39"/>
                    <a:pt x="1154" y="25"/>
                    <a:pt x="1150" y="14"/>
                  </a:cubicBezTo>
                  <a:cubicBezTo>
                    <a:pt x="1148" y="6"/>
                    <a:pt x="1141" y="1"/>
                    <a:pt x="113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73" name="Google Shape;8173;p58"/>
          <p:cNvSpPr/>
          <p:nvPr/>
        </p:nvSpPr>
        <p:spPr>
          <a:xfrm rot="-138574">
            <a:off x="672918" y="804927"/>
            <a:ext cx="3588215" cy="888754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4" name="Google Shape;8174;p58"/>
          <p:cNvSpPr txBox="1">
            <a:spLocks noGrp="1"/>
          </p:cNvSpPr>
          <p:nvPr>
            <p:ph type="subTitle" idx="1"/>
          </p:nvPr>
        </p:nvSpPr>
        <p:spPr>
          <a:xfrm>
            <a:off x="771900" y="1986100"/>
            <a:ext cx="3133200" cy="16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Do you have any questions?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youremail@freepik.com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+91  620 421 838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yourcompany.com</a:t>
            </a:r>
            <a:endParaRPr sz="1800"/>
          </a:p>
        </p:txBody>
      </p:sp>
      <p:sp>
        <p:nvSpPr>
          <p:cNvPr id="8175" name="Google Shape;8175;p58"/>
          <p:cNvSpPr txBox="1"/>
          <p:nvPr/>
        </p:nvSpPr>
        <p:spPr>
          <a:xfrm>
            <a:off x="768025" y="4345475"/>
            <a:ext cx="37512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Please keep this slide for attribution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176" name="Google Shape;8176;p58"/>
          <p:cNvSpPr txBox="1">
            <a:spLocks noGrp="1"/>
          </p:cNvSpPr>
          <p:nvPr>
            <p:ph type="title"/>
          </p:nvPr>
        </p:nvSpPr>
        <p:spPr>
          <a:xfrm>
            <a:off x="752853" y="1313802"/>
            <a:ext cx="4206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1" name="Google Shape;8181;p59"/>
          <p:cNvSpPr/>
          <p:nvPr/>
        </p:nvSpPr>
        <p:spPr>
          <a:xfrm rot="295274">
            <a:off x="650396" y="606420"/>
            <a:ext cx="3867758" cy="487760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2" name="Google Shape;8182;p59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RECORDING STUDIO ICONS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183" name="Google Shape;8183;p59"/>
          <p:cNvGrpSpPr/>
          <p:nvPr/>
        </p:nvGrpSpPr>
        <p:grpSpPr>
          <a:xfrm>
            <a:off x="1687850" y="3714775"/>
            <a:ext cx="456975" cy="449125"/>
            <a:chOff x="1000625" y="3562925"/>
            <a:chExt cx="456975" cy="449125"/>
          </a:xfrm>
        </p:grpSpPr>
        <p:sp>
          <p:nvSpPr>
            <p:cNvPr id="8184" name="Google Shape;8184;p59"/>
            <p:cNvSpPr/>
            <p:nvPr/>
          </p:nvSpPr>
          <p:spPr>
            <a:xfrm>
              <a:off x="1118625" y="3869450"/>
              <a:ext cx="174150" cy="142600"/>
            </a:xfrm>
            <a:custGeom>
              <a:avLst/>
              <a:gdLst/>
              <a:ahLst/>
              <a:cxnLst/>
              <a:rect l="l" t="t" r="r" b="b"/>
              <a:pathLst>
                <a:path w="6966" h="5704" extrusionOk="0">
                  <a:moveTo>
                    <a:pt x="1681" y="0"/>
                  </a:moveTo>
                  <a:lnTo>
                    <a:pt x="738" y="4335"/>
                  </a:lnTo>
                  <a:lnTo>
                    <a:pt x="658" y="4335"/>
                  </a:lnTo>
                  <a:cubicBezTo>
                    <a:pt x="293" y="4349"/>
                    <a:pt x="1" y="4648"/>
                    <a:pt x="1" y="5019"/>
                  </a:cubicBezTo>
                  <a:cubicBezTo>
                    <a:pt x="1" y="5384"/>
                    <a:pt x="293" y="5683"/>
                    <a:pt x="658" y="5696"/>
                  </a:cubicBezTo>
                  <a:lnTo>
                    <a:pt x="6308" y="5703"/>
                  </a:lnTo>
                  <a:cubicBezTo>
                    <a:pt x="6680" y="5690"/>
                    <a:pt x="6965" y="5384"/>
                    <a:pt x="6965" y="5019"/>
                  </a:cubicBezTo>
                  <a:cubicBezTo>
                    <a:pt x="6965" y="4648"/>
                    <a:pt x="6680" y="4349"/>
                    <a:pt x="6308" y="4335"/>
                  </a:cubicBezTo>
                  <a:lnTo>
                    <a:pt x="6228" y="4335"/>
                  </a:lnTo>
                  <a:lnTo>
                    <a:pt x="52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59"/>
            <p:cNvSpPr/>
            <p:nvPr/>
          </p:nvSpPr>
          <p:spPr>
            <a:xfrm>
              <a:off x="1118625" y="3869450"/>
              <a:ext cx="174150" cy="142600"/>
            </a:xfrm>
            <a:custGeom>
              <a:avLst/>
              <a:gdLst/>
              <a:ahLst/>
              <a:cxnLst/>
              <a:rect l="l" t="t" r="r" b="b"/>
              <a:pathLst>
                <a:path w="6966" h="5704" extrusionOk="0">
                  <a:moveTo>
                    <a:pt x="1681" y="0"/>
                  </a:moveTo>
                  <a:lnTo>
                    <a:pt x="738" y="4335"/>
                  </a:lnTo>
                  <a:lnTo>
                    <a:pt x="658" y="4335"/>
                  </a:lnTo>
                  <a:cubicBezTo>
                    <a:pt x="293" y="4349"/>
                    <a:pt x="1" y="4648"/>
                    <a:pt x="1" y="5019"/>
                  </a:cubicBezTo>
                  <a:cubicBezTo>
                    <a:pt x="1" y="5384"/>
                    <a:pt x="293" y="5683"/>
                    <a:pt x="658" y="5696"/>
                  </a:cubicBezTo>
                  <a:lnTo>
                    <a:pt x="6308" y="5703"/>
                  </a:lnTo>
                  <a:cubicBezTo>
                    <a:pt x="6680" y="5690"/>
                    <a:pt x="6965" y="5384"/>
                    <a:pt x="6965" y="5019"/>
                  </a:cubicBezTo>
                  <a:cubicBezTo>
                    <a:pt x="6965" y="4648"/>
                    <a:pt x="6680" y="4349"/>
                    <a:pt x="6308" y="4335"/>
                  </a:cubicBezTo>
                  <a:lnTo>
                    <a:pt x="6228" y="4335"/>
                  </a:lnTo>
                  <a:lnTo>
                    <a:pt x="52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9"/>
            <p:cNvSpPr/>
            <p:nvPr/>
          </p:nvSpPr>
          <p:spPr>
            <a:xfrm>
              <a:off x="1117800" y="3869450"/>
              <a:ext cx="139625" cy="142600"/>
            </a:xfrm>
            <a:custGeom>
              <a:avLst/>
              <a:gdLst/>
              <a:ahLst/>
              <a:cxnLst/>
              <a:rect l="l" t="t" r="r" b="b"/>
              <a:pathLst>
                <a:path w="5585" h="5704" extrusionOk="0">
                  <a:moveTo>
                    <a:pt x="1714" y="0"/>
                  </a:moveTo>
                  <a:lnTo>
                    <a:pt x="771" y="4335"/>
                  </a:lnTo>
                  <a:lnTo>
                    <a:pt x="711" y="4335"/>
                  </a:lnTo>
                  <a:cubicBezTo>
                    <a:pt x="339" y="4335"/>
                    <a:pt x="34" y="4621"/>
                    <a:pt x="14" y="4993"/>
                  </a:cubicBezTo>
                  <a:cubicBezTo>
                    <a:pt x="1" y="5378"/>
                    <a:pt x="306" y="5696"/>
                    <a:pt x="691" y="5703"/>
                  </a:cubicBezTo>
                  <a:lnTo>
                    <a:pt x="2065" y="5703"/>
                  </a:lnTo>
                  <a:cubicBezTo>
                    <a:pt x="1680" y="5696"/>
                    <a:pt x="1375" y="5378"/>
                    <a:pt x="1388" y="4993"/>
                  </a:cubicBezTo>
                  <a:cubicBezTo>
                    <a:pt x="1408" y="4621"/>
                    <a:pt x="1714" y="4335"/>
                    <a:pt x="2085" y="4335"/>
                  </a:cubicBezTo>
                  <a:lnTo>
                    <a:pt x="2145" y="4335"/>
                  </a:lnTo>
                  <a:lnTo>
                    <a:pt x="2743" y="1594"/>
                  </a:lnTo>
                  <a:cubicBezTo>
                    <a:pt x="2789" y="1368"/>
                    <a:pt x="2988" y="1208"/>
                    <a:pt x="3221" y="1208"/>
                  </a:cubicBezTo>
                  <a:lnTo>
                    <a:pt x="5584" y="1202"/>
                  </a:lnTo>
                  <a:lnTo>
                    <a:pt x="532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9"/>
            <p:cNvSpPr/>
            <p:nvPr/>
          </p:nvSpPr>
          <p:spPr>
            <a:xfrm>
              <a:off x="1118125" y="3977825"/>
              <a:ext cx="174650" cy="34050"/>
            </a:xfrm>
            <a:custGeom>
              <a:avLst/>
              <a:gdLst/>
              <a:ahLst/>
              <a:cxnLst/>
              <a:rect l="l" t="t" r="r" b="b"/>
              <a:pathLst>
                <a:path w="6986" h="1362" extrusionOk="0">
                  <a:moveTo>
                    <a:pt x="678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56"/>
                    <a:pt x="300" y="1361"/>
                    <a:pt x="678" y="1361"/>
                  </a:cubicBezTo>
                  <a:lnTo>
                    <a:pt x="6328" y="1361"/>
                  </a:lnTo>
                  <a:cubicBezTo>
                    <a:pt x="6700" y="1348"/>
                    <a:pt x="6985" y="1049"/>
                    <a:pt x="6985" y="684"/>
                  </a:cubicBezTo>
                  <a:cubicBezTo>
                    <a:pt x="6985" y="313"/>
                    <a:pt x="6700" y="14"/>
                    <a:pt x="632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59"/>
            <p:cNvSpPr/>
            <p:nvPr/>
          </p:nvSpPr>
          <p:spPr>
            <a:xfrm>
              <a:off x="1346525" y="3712100"/>
              <a:ext cx="84350" cy="143100"/>
            </a:xfrm>
            <a:custGeom>
              <a:avLst/>
              <a:gdLst/>
              <a:ahLst/>
              <a:cxnLst/>
              <a:rect l="l" t="t" r="r" b="b"/>
              <a:pathLst>
                <a:path w="3374" h="5724" extrusionOk="0">
                  <a:moveTo>
                    <a:pt x="3373" y="0"/>
                  </a:moveTo>
                  <a:lnTo>
                    <a:pt x="0" y="531"/>
                  </a:lnTo>
                  <a:lnTo>
                    <a:pt x="0" y="5199"/>
                  </a:lnTo>
                  <a:lnTo>
                    <a:pt x="3373" y="572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59"/>
            <p:cNvSpPr/>
            <p:nvPr/>
          </p:nvSpPr>
          <p:spPr>
            <a:xfrm>
              <a:off x="1429850" y="3699325"/>
              <a:ext cx="27750" cy="168825"/>
            </a:xfrm>
            <a:custGeom>
              <a:avLst/>
              <a:gdLst/>
              <a:ahLst/>
              <a:cxnLst/>
              <a:rect l="l" t="t" r="r" b="b"/>
              <a:pathLst>
                <a:path w="1110" h="6753" extrusionOk="0">
                  <a:moveTo>
                    <a:pt x="558" y="0"/>
                  </a:moveTo>
                  <a:cubicBezTo>
                    <a:pt x="253" y="0"/>
                    <a:pt x="7" y="246"/>
                    <a:pt x="7" y="551"/>
                  </a:cubicBezTo>
                  <a:lnTo>
                    <a:pt x="7" y="6194"/>
                  </a:lnTo>
                  <a:cubicBezTo>
                    <a:pt x="0" y="6500"/>
                    <a:pt x="253" y="6745"/>
                    <a:pt x="558" y="6752"/>
                  </a:cubicBezTo>
                  <a:cubicBezTo>
                    <a:pt x="857" y="6745"/>
                    <a:pt x="1109" y="6500"/>
                    <a:pt x="1102" y="6194"/>
                  </a:cubicBezTo>
                  <a:lnTo>
                    <a:pt x="1102" y="551"/>
                  </a:lnTo>
                  <a:cubicBezTo>
                    <a:pt x="1102" y="246"/>
                    <a:pt x="857" y="0"/>
                    <a:pt x="55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9"/>
            <p:cNvSpPr/>
            <p:nvPr/>
          </p:nvSpPr>
          <p:spPr>
            <a:xfrm>
              <a:off x="1000625" y="3776825"/>
              <a:ext cx="79025" cy="98625"/>
            </a:xfrm>
            <a:custGeom>
              <a:avLst/>
              <a:gdLst/>
              <a:ahLst/>
              <a:cxnLst/>
              <a:rect l="l" t="t" r="r" b="b"/>
              <a:pathLst>
                <a:path w="3161" h="3945" extrusionOk="0">
                  <a:moveTo>
                    <a:pt x="1010" y="1"/>
                  </a:moveTo>
                  <a:cubicBezTo>
                    <a:pt x="452" y="1"/>
                    <a:pt x="0" y="452"/>
                    <a:pt x="7" y="1010"/>
                  </a:cubicBezTo>
                  <a:lnTo>
                    <a:pt x="7" y="2935"/>
                  </a:lnTo>
                  <a:cubicBezTo>
                    <a:pt x="0" y="3493"/>
                    <a:pt x="452" y="3944"/>
                    <a:pt x="1010" y="3944"/>
                  </a:cubicBezTo>
                  <a:lnTo>
                    <a:pt x="3161" y="3944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59"/>
            <p:cNvSpPr/>
            <p:nvPr/>
          </p:nvSpPr>
          <p:spPr>
            <a:xfrm>
              <a:off x="1000625" y="3776825"/>
              <a:ext cx="79025" cy="98625"/>
            </a:xfrm>
            <a:custGeom>
              <a:avLst/>
              <a:gdLst/>
              <a:ahLst/>
              <a:cxnLst/>
              <a:rect l="l" t="t" r="r" b="b"/>
              <a:pathLst>
                <a:path w="3161" h="3945" extrusionOk="0">
                  <a:moveTo>
                    <a:pt x="2218" y="1"/>
                  </a:moveTo>
                  <a:lnTo>
                    <a:pt x="2065" y="2098"/>
                  </a:lnTo>
                  <a:cubicBezTo>
                    <a:pt x="2039" y="2411"/>
                    <a:pt x="1780" y="2656"/>
                    <a:pt x="1468" y="2656"/>
                  </a:cubicBezTo>
                  <a:lnTo>
                    <a:pt x="1010" y="2656"/>
                  </a:lnTo>
                  <a:cubicBezTo>
                    <a:pt x="452" y="2656"/>
                    <a:pt x="7" y="2205"/>
                    <a:pt x="7" y="1654"/>
                  </a:cubicBezTo>
                  <a:lnTo>
                    <a:pt x="7" y="2942"/>
                  </a:lnTo>
                  <a:cubicBezTo>
                    <a:pt x="0" y="3493"/>
                    <a:pt x="452" y="3944"/>
                    <a:pt x="1010" y="3944"/>
                  </a:cubicBezTo>
                  <a:lnTo>
                    <a:pt x="3161" y="3944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59"/>
            <p:cNvSpPr/>
            <p:nvPr/>
          </p:nvSpPr>
          <p:spPr>
            <a:xfrm>
              <a:off x="1065025" y="3679075"/>
              <a:ext cx="282350" cy="196375"/>
            </a:xfrm>
            <a:custGeom>
              <a:avLst/>
              <a:gdLst/>
              <a:ahLst/>
              <a:cxnLst/>
              <a:rect l="l" t="t" r="r" b="b"/>
              <a:pathLst>
                <a:path w="11294" h="7855" extrusionOk="0">
                  <a:moveTo>
                    <a:pt x="0" y="0"/>
                  </a:moveTo>
                  <a:lnTo>
                    <a:pt x="0" y="7854"/>
                  </a:lnTo>
                  <a:lnTo>
                    <a:pt x="10464" y="7854"/>
                  </a:lnTo>
                  <a:cubicBezTo>
                    <a:pt x="10922" y="7854"/>
                    <a:pt x="11294" y="7476"/>
                    <a:pt x="11294" y="7018"/>
                  </a:cubicBezTo>
                  <a:lnTo>
                    <a:pt x="1129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59"/>
            <p:cNvSpPr/>
            <p:nvPr/>
          </p:nvSpPr>
          <p:spPr>
            <a:xfrm>
              <a:off x="1064850" y="3679075"/>
              <a:ext cx="47825" cy="196375"/>
            </a:xfrm>
            <a:custGeom>
              <a:avLst/>
              <a:gdLst/>
              <a:ahLst/>
              <a:cxnLst/>
              <a:rect l="l" t="t" r="r" b="b"/>
              <a:pathLst>
                <a:path w="1913" h="7855" extrusionOk="0">
                  <a:moveTo>
                    <a:pt x="1" y="0"/>
                  </a:moveTo>
                  <a:lnTo>
                    <a:pt x="1" y="7854"/>
                  </a:lnTo>
                  <a:lnTo>
                    <a:pt x="1913" y="7854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9"/>
            <p:cNvSpPr/>
            <p:nvPr/>
          </p:nvSpPr>
          <p:spPr>
            <a:xfrm>
              <a:off x="1087925" y="3702125"/>
              <a:ext cx="236550" cy="150250"/>
            </a:xfrm>
            <a:custGeom>
              <a:avLst/>
              <a:gdLst/>
              <a:ahLst/>
              <a:cxnLst/>
              <a:rect l="l" t="t" r="r" b="b"/>
              <a:pathLst>
                <a:path w="9462" h="6010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5717"/>
                  </a:lnTo>
                  <a:cubicBezTo>
                    <a:pt x="1" y="5877"/>
                    <a:pt x="127" y="6009"/>
                    <a:pt x="286" y="6009"/>
                  </a:cubicBezTo>
                  <a:lnTo>
                    <a:pt x="9176" y="6009"/>
                  </a:lnTo>
                  <a:cubicBezTo>
                    <a:pt x="9335" y="6009"/>
                    <a:pt x="9461" y="5877"/>
                    <a:pt x="9461" y="5717"/>
                  </a:cubicBezTo>
                  <a:lnTo>
                    <a:pt x="9461" y="286"/>
                  </a:lnTo>
                  <a:cubicBezTo>
                    <a:pt x="9461" y="127"/>
                    <a:pt x="9335" y="1"/>
                    <a:pt x="9176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9"/>
            <p:cNvSpPr/>
            <p:nvPr/>
          </p:nvSpPr>
          <p:spPr>
            <a:xfrm>
              <a:off x="1087750" y="3702125"/>
              <a:ext cx="24925" cy="150250"/>
            </a:xfrm>
            <a:custGeom>
              <a:avLst/>
              <a:gdLst/>
              <a:ahLst/>
              <a:cxnLst/>
              <a:rect l="l" t="t" r="r" b="b"/>
              <a:pathLst>
                <a:path w="997" h="6010" extrusionOk="0">
                  <a:moveTo>
                    <a:pt x="293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5717"/>
                  </a:lnTo>
                  <a:cubicBezTo>
                    <a:pt x="1" y="5877"/>
                    <a:pt x="127" y="6009"/>
                    <a:pt x="293" y="6009"/>
                  </a:cubicBezTo>
                  <a:lnTo>
                    <a:pt x="990" y="6009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9"/>
            <p:cNvSpPr/>
            <p:nvPr/>
          </p:nvSpPr>
          <p:spPr>
            <a:xfrm>
              <a:off x="1104850" y="3718225"/>
              <a:ext cx="202850" cy="119225"/>
            </a:xfrm>
            <a:custGeom>
              <a:avLst/>
              <a:gdLst/>
              <a:ahLst/>
              <a:cxnLst/>
              <a:rect l="l" t="t" r="r" b="b"/>
              <a:pathLst>
                <a:path w="8114" h="4769" extrusionOk="0">
                  <a:moveTo>
                    <a:pt x="235" y="1"/>
                  </a:moveTo>
                  <a:cubicBezTo>
                    <a:pt x="107" y="1"/>
                    <a:pt x="1" y="104"/>
                    <a:pt x="1" y="233"/>
                  </a:cubicBezTo>
                  <a:lnTo>
                    <a:pt x="1" y="4542"/>
                  </a:lnTo>
                  <a:cubicBezTo>
                    <a:pt x="1" y="4671"/>
                    <a:pt x="107" y="4768"/>
                    <a:pt x="234" y="4768"/>
                  </a:cubicBezTo>
                  <a:cubicBezTo>
                    <a:pt x="238" y="4768"/>
                    <a:pt x="242" y="4768"/>
                    <a:pt x="246" y="4768"/>
                  </a:cubicBezTo>
                  <a:lnTo>
                    <a:pt x="7868" y="4768"/>
                  </a:lnTo>
                  <a:cubicBezTo>
                    <a:pt x="7872" y="4768"/>
                    <a:pt x="7876" y="4768"/>
                    <a:pt x="7880" y="4768"/>
                  </a:cubicBezTo>
                  <a:cubicBezTo>
                    <a:pt x="8001" y="4768"/>
                    <a:pt x="8107" y="4671"/>
                    <a:pt x="8114" y="4542"/>
                  </a:cubicBezTo>
                  <a:lnTo>
                    <a:pt x="8114" y="233"/>
                  </a:lnTo>
                  <a:cubicBezTo>
                    <a:pt x="8107" y="104"/>
                    <a:pt x="8001" y="1"/>
                    <a:pt x="7879" y="1"/>
                  </a:cubicBezTo>
                  <a:cubicBezTo>
                    <a:pt x="7876" y="1"/>
                    <a:pt x="7872" y="1"/>
                    <a:pt x="7868" y="1"/>
                  </a:cubicBezTo>
                  <a:lnTo>
                    <a:pt x="246" y="1"/>
                  </a:lnTo>
                  <a:cubicBezTo>
                    <a:pt x="242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9"/>
            <p:cNvSpPr/>
            <p:nvPr/>
          </p:nvSpPr>
          <p:spPr>
            <a:xfrm>
              <a:off x="1104700" y="3718225"/>
              <a:ext cx="32050" cy="119225"/>
            </a:xfrm>
            <a:custGeom>
              <a:avLst/>
              <a:gdLst/>
              <a:ahLst/>
              <a:cxnLst/>
              <a:rect l="l" t="t" r="r" b="b"/>
              <a:pathLst>
                <a:path w="1282" h="4769" extrusionOk="0">
                  <a:moveTo>
                    <a:pt x="1269" y="1"/>
                  </a:moveTo>
                  <a:cubicBezTo>
                    <a:pt x="1265" y="1"/>
                    <a:pt x="1261" y="1"/>
                    <a:pt x="1256" y="1"/>
                  </a:cubicBezTo>
                  <a:lnTo>
                    <a:pt x="1281" y="1"/>
                  </a:lnTo>
                  <a:cubicBezTo>
                    <a:pt x="1277" y="1"/>
                    <a:pt x="1273" y="1"/>
                    <a:pt x="1269" y="1"/>
                  </a:cubicBezTo>
                  <a:close/>
                  <a:moveTo>
                    <a:pt x="1252" y="4768"/>
                  </a:moveTo>
                  <a:lnTo>
                    <a:pt x="1252" y="4768"/>
                  </a:lnTo>
                  <a:cubicBezTo>
                    <a:pt x="1256" y="4768"/>
                    <a:pt x="1260" y="4768"/>
                    <a:pt x="1264" y="4768"/>
                  </a:cubicBezTo>
                  <a:cubicBezTo>
                    <a:pt x="1267" y="4768"/>
                    <a:pt x="1271" y="4768"/>
                    <a:pt x="1275" y="4768"/>
                  </a:cubicBezTo>
                  <a:close/>
                  <a:moveTo>
                    <a:pt x="240" y="1"/>
                  </a:moveTo>
                  <a:cubicBezTo>
                    <a:pt x="113" y="1"/>
                    <a:pt x="7" y="98"/>
                    <a:pt x="0" y="227"/>
                  </a:cubicBezTo>
                  <a:lnTo>
                    <a:pt x="0" y="4542"/>
                  </a:lnTo>
                  <a:cubicBezTo>
                    <a:pt x="7" y="4671"/>
                    <a:pt x="113" y="4768"/>
                    <a:pt x="240" y="4768"/>
                  </a:cubicBezTo>
                  <a:cubicBezTo>
                    <a:pt x="244" y="4768"/>
                    <a:pt x="248" y="4768"/>
                    <a:pt x="252" y="4768"/>
                  </a:cubicBezTo>
                  <a:lnTo>
                    <a:pt x="1252" y="4768"/>
                  </a:lnTo>
                  <a:cubicBezTo>
                    <a:pt x="1136" y="4762"/>
                    <a:pt x="1035" y="4661"/>
                    <a:pt x="1029" y="4542"/>
                  </a:cubicBezTo>
                  <a:lnTo>
                    <a:pt x="1029" y="227"/>
                  </a:lnTo>
                  <a:cubicBezTo>
                    <a:pt x="1035" y="102"/>
                    <a:pt x="1135" y="7"/>
                    <a:pt x="1256" y="1"/>
                  </a:cubicBezTo>
                  <a:lnTo>
                    <a:pt x="252" y="1"/>
                  </a:lnTo>
                  <a:cubicBezTo>
                    <a:pt x="248" y="1"/>
                    <a:pt x="244" y="1"/>
                    <a:pt x="24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9"/>
            <p:cNvSpPr/>
            <p:nvPr/>
          </p:nvSpPr>
          <p:spPr>
            <a:xfrm>
              <a:off x="1116300" y="3754575"/>
              <a:ext cx="180775" cy="55475"/>
            </a:xfrm>
            <a:custGeom>
              <a:avLst/>
              <a:gdLst/>
              <a:ahLst/>
              <a:cxnLst/>
              <a:rect l="l" t="t" r="r" b="b"/>
              <a:pathLst>
                <a:path w="7231" h="2219" extrusionOk="0">
                  <a:moveTo>
                    <a:pt x="605" y="1"/>
                  </a:moveTo>
                  <a:cubicBezTo>
                    <a:pt x="266" y="1"/>
                    <a:pt x="1" y="273"/>
                    <a:pt x="1" y="605"/>
                  </a:cubicBezTo>
                  <a:lnTo>
                    <a:pt x="1" y="1614"/>
                  </a:lnTo>
                  <a:cubicBezTo>
                    <a:pt x="1" y="1946"/>
                    <a:pt x="266" y="2212"/>
                    <a:pt x="605" y="2218"/>
                  </a:cubicBezTo>
                  <a:lnTo>
                    <a:pt x="6627" y="2218"/>
                  </a:lnTo>
                  <a:cubicBezTo>
                    <a:pt x="6959" y="2212"/>
                    <a:pt x="7224" y="1946"/>
                    <a:pt x="7224" y="1614"/>
                  </a:cubicBezTo>
                  <a:lnTo>
                    <a:pt x="7224" y="605"/>
                  </a:lnTo>
                  <a:cubicBezTo>
                    <a:pt x="7231" y="273"/>
                    <a:pt x="6959" y="1"/>
                    <a:pt x="6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59"/>
            <p:cNvSpPr/>
            <p:nvPr/>
          </p:nvSpPr>
          <p:spPr>
            <a:xfrm>
              <a:off x="1211625" y="3756400"/>
              <a:ext cx="61550" cy="52650"/>
            </a:xfrm>
            <a:custGeom>
              <a:avLst/>
              <a:gdLst/>
              <a:ahLst/>
              <a:cxnLst/>
              <a:rect l="l" t="t" r="r" b="b"/>
              <a:pathLst>
                <a:path w="2462" h="2106" extrusionOk="0">
                  <a:moveTo>
                    <a:pt x="1403" y="1"/>
                  </a:moveTo>
                  <a:cubicBezTo>
                    <a:pt x="1143" y="1"/>
                    <a:pt x="878" y="98"/>
                    <a:pt x="663" y="313"/>
                  </a:cubicBezTo>
                  <a:cubicBezTo>
                    <a:pt x="1" y="975"/>
                    <a:pt x="474" y="2106"/>
                    <a:pt x="1405" y="2106"/>
                  </a:cubicBezTo>
                  <a:cubicBezTo>
                    <a:pt x="1407" y="2106"/>
                    <a:pt x="1410" y="2106"/>
                    <a:pt x="1413" y="2106"/>
                  </a:cubicBezTo>
                  <a:cubicBezTo>
                    <a:pt x="1991" y="2106"/>
                    <a:pt x="2462" y="1634"/>
                    <a:pt x="2462" y="1057"/>
                  </a:cubicBezTo>
                  <a:cubicBezTo>
                    <a:pt x="2462" y="420"/>
                    <a:pt x="1944" y="1"/>
                    <a:pt x="140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59"/>
            <p:cNvSpPr/>
            <p:nvPr/>
          </p:nvSpPr>
          <p:spPr>
            <a:xfrm>
              <a:off x="1131075" y="3756450"/>
              <a:ext cx="61450" cy="52600"/>
            </a:xfrm>
            <a:custGeom>
              <a:avLst/>
              <a:gdLst/>
              <a:ahLst/>
              <a:cxnLst/>
              <a:rect l="l" t="t" r="r" b="b"/>
              <a:pathLst>
                <a:path w="2458" h="2104" extrusionOk="0">
                  <a:moveTo>
                    <a:pt x="1397" y="0"/>
                  </a:moveTo>
                  <a:cubicBezTo>
                    <a:pt x="1140" y="0"/>
                    <a:pt x="877" y="96"/>
                    <a:pt x="665" y="311"/>
                  </a:cubicBezTo>
                  <a:cubicBezTo>
                    <a:pt x="1" y="975"/>
                    <a:pt x="472" y="2104"/>
                    <a:pt x="1408" y="2104"/>
                  </a:cubicBezTo>
                  <a:cubicBezTo>
                    <a:pt x="1986" y="2104"/>
                    <a:pt x="2457" y="1632"/>
                    <a:pt x="2457" y="1055"/>
                  </a:cubicBezTo>
                  <a:cubicBezTo>
                    <a:pt x="2457" y="421"/>
                    <a:pt x="1937" y="0"/>
                    <a:pt x="139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9"/>
            <p:cNvSpPr/>
            <p:nvPr/>
          </p:nvSpPr>
          <p:spPr>
            <a:xfrm>
              <a:off x="1159125" y="3756400"/>
              <a:ext cx="14400" cy="18875"/>
            </a:xfrm>
            <a:custGeom>
              <a:avLst/>
              <a:gdLst/>
              <a:ahLst/>
              <a:cxnLst/>
              <a:rect l="l" t="t" r="r" b="b"/>
              <a:pathLst>
                <a:path w="576" h="755" extrusionOk="0">
                  <a:moveTo>
                    <a:pt x="286" y="1"/>
                  </a:moveTo>
                  <a:cubicBezTo>
                    <a:pt x="193" y="1"/>
                    <a:pt x="100" y="14"/>
                    <a:pt x="14" y="41"/>
                  </a:cubicBezTo>
                  <a:lnTo>
                    <a:pt x="14" y="466"/>
                  </a:lnTo>
                  <a:cubicBezTo>
                    <a:pt x="1" y="658"/>
                    <a:pt x="144" y="754"/>
                    <a:pt x="287" y="754"/>
                  </a:cubicBezTo>
                  <a:cubicBezTo>
                    <a:pt x="431" y="754"/>
                    <a:pt x="575" y="658"/>
                    <a:pt x="565" y="466"/>
                  </a:cubicBezTo>
                  <a:lnTo>
                    <a:pt x="565" y="41"/>
                  </a:lnTo>
                  <a:cubicBezTo>
                    <a:pt x="472" y="14"/>
                    <a:pt x="37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9"/>
            <p:cNvSpPr/>
            <p:nvPr/>
          </p:nvSpPr>
          <p:spPr>
            <a:xfrm>
              <a:off x="1172250" y="3775825"/>
              <a:ext cx="20275" cy="13975"/>
            </a:xfrm>
            <a:custGeom>
              <a:avLst/>
              <a:gdLst/>
              <a:ahLst/>
              <a:cxnLst/>
              <a:rect l="l" t="t" r="r" b="b"/>
              <a:pathLst>
                <a:path w="811" h="559" extrusionOk="0">
                  <a:moveTo>
                    <a:pt x="352" y="1"/>
                  </a:moveTo>
                  <a:cubicBezTo>
                    <a:pt x="0" y="21"/>
                    <a:pt x="0" y="538"/>
                    <a:pt x="352" y="558"/>
                  </a:cubicBezTo>
                  <a:lnTo>
                    <a:pt x="770" y="558"/>
                  </a:lnTo>
                  <a:cubicBezTo>
                    <a:pt x="797" y="465"/>
                    <a:pt x="810" y="372"/>
                    <a:pt x="810" y="280"/>
                  </a:cubicBezTo>
                  <a:cubicBezTo>
                    <a:pt x="810" y="187"/>
                    <a:pt x="797" y="94"/>
                    <a:pt x="7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9"/>
            <p:cNvSpPr/>
            <p:nvPr/>
          </p:nvSpPr>
          <p:spPr>
            <a:xfrm>
              <a:off x="1159475" y="3790600"/>
              <a:ext cx="13800" cy="18450"/>
            </a:xfrm>
            <a:custGeom>
              <a:avLst/>
              <a:gdLst/>
              <a:ahLst/>
              <a:cxnLst/>
              <a:rect l="l" t="t" r="r" b="b"/>
              <a:pathLst>
                <a:path w="552" h="738" extrusionOk="0">
                  <a:moveTo>
                    <a:pt x="272" y="1"/>
                  </a:moveTo>
                  <a:cubicBezTo>
                    <a:pt x="120" y="1"/>
                    <a:pt x="0" y="127"/>
                    <a:pt x="0" y="279"/>
                  </a:cubicBezTo>
                  <a:lnTo>
                    <a:pt x="0" y="698"/>
                  </a:lnTo>
                  <a:cubicBezTo>
                    <a:pt x="86" y="724"/>
                    <a:pt x="179" y="738"/>
                    <a:pt x="272" y="738"/>
                  </a:cubicBezTo>
                  <a:cubicBezTo>
                    <a:pt x="365" y="738"/>
                    <a:pt x="458" y="724"/>
                    <a:pt x="551" y="698"/>
                  </a:cubicBezTo>
                  <a:lnTo>
                    <a:pt x="551" y="279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59"/>
            <p:cNvSpPr/>
            <p:nvPr/>
          </p:nvSpPr>
          <p:spPr>
            <a:xfrm>
              <a:off x="1139875" y="3775825"/>
              <a:ext cx="20450" cy="13800"/>
            </a:xfrm>
            <a:custGeom>
              <a:avLst/>
              <a:gdLst/>
              <a:ahLst/>
              <a:cxnLst/>
              <a:rect l="l" t="t" r="r" b="b"/>
              <a:pathLst>
                <a:path w="818" h="552" extrusionOk="0">
                  <a:moveTo>
                    <a:pt x="47" y="1"/>
                  </a:moveTo>
                  <a:cubicBezTo>
                    <a:pt x="1" y="180"/>
                    <a:pt x="1" y="372"/>
                    <a:pt x="47" y="552"/>
                  </a:cubicBezTo>
                  <a:lnTo>
                    <a:pt x="472" y="552"/>
                  </a:lnTo>
                  <a:cubicBezTo>
                    <a:pt x="817" y="532"/>
                    <a:pt x="817" y="21"/>
                    <a:pt x="4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59"/>
            <p:cNvSpPr/>
            <p:nvPr/>
          </p:nvSpPr>
          <p:spPr>
            <a:xfrm>
              <a:off x="1239875" y="3756400"/>
              <a:ext cx="14300" cy="18875"/>
            </a:xfrm>
            <a:custGeom>
              <a:avLst/>
              <a:gdLst/>
              <a:ahLst/>
              <a:cxnLst/>
              <a:rect l="l" t="t" r="r" b="b"/>
              <a:pathLst>
                <a:path w="572" h="755" extrusionOk="0">
                  <a:moveTo>
                    <a:pt x="283" y="1"/>
                  </a:moveTo>
                  <a:cubicBezTo>
                    <a:pt x="190" y="1"/>
                    <a:pt x="97" y="14"/>
                    <a:pt x="11" y="41"/>
                  </a:cubicBezTo>
                  <a:lnTo>
                    <a:pt x="11" y="466"/>
                  </a:lnTo>
                  <a:cubicBezTo>
                    <a:pt x="1" y="658"/>
                    <a:pt x="143" y="754"/>
                    <a:pt x="286" y="754"/>
                  </a:cubicBezTo>
                  <a:cubicBezTo>
                    <a:pt x="429" y="754"/>
                    <a:pt x="572" y="658"/>
                    <a:pt x="562" y="466"/>
                  </a:cubicBezTo>
                  <a:lnTo>
                    <a:pt x="562" y="41"/>
                  </a:lnTo>
                  <a:cubicBezTo>
                    <a:pt x="469" y="14"/>
                    <a:pt x="376" y="1"/>
                    <a:pt x="2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59"/>
            <p:cNvSpPr/>
            <p:nvPr/>
          </p:nvSpPr>
          <p:spPr>
            <a:xfrm>
              <a:off x="1252900" y="3775825"/>
              <a:ext cx="20275" cy="13975"/>
            </a:xfrm>
            <a:custGeom>
              <a:avLst/>
              <a:gdLst/>
              <a:ahLst/>
              <a:cxnLst/>
              <a:rect l="l" t="t" r="r" b="b"/>
              <a:pathLst>
                <a:path w="811" h="559" extrusionOk="0">
                  <a:moveTo>
                    <a:pt x="353" y="1"/>
                  </a:moveTo>
                  <a:cubicBezTo>
                    <a:pt x="1" y="21"/>
                    <a:pt x="1" y="538"/>
                    <a:pt x="353" y="558"/>
                  </a:cubicBezTo>
                  <a:lnTo>
                    <a:pt x="771" y="558"/>
                  </a:lnTo>
                  <a:cubicBezTo>
                    <a:pt x="798" y="465"/>
                    <a:pt x="811" y="372"/>
                    <a:pt x="811" y="280"/>
                  </a:cubicBezTo>
                  <a:cubicBezTo>
                    <a:pt x="811" y="187"/>
                    <a:pt x="798" y="94"/>
                    <a:pt x="77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59"/>
            <p:cNvSpPr/>
            <p:nvPr/>
          </p:nvSpPr>
          <p:spPr>
            <a:xfrm>
              <a:off x="1240125" y="3790600"/>
              <a:ext cx="13800" cy="18450"/>
            </a:xfrm>
            <a:custGeom>
              <a:avLst/>
              <a:gdLst/>
              <a:ahLst/>
              <a:cxnLst/>
              <a:rect l="l" t="t" r="r" b="b"/>
              <a:pathLst>
                <a:path w="552" h="738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98"/>
                  </a:lnTo>
                  <a:cubicBezTo>
                    <a:pt x="87" y="724"/>
                    <a:pt x="180" y="738"/>
                    <a:pt x="273" y="738"/>
                  </a:cubicBezTo>
                  <a:cubicBezTo>
                    <a:pt x="366" y="738"/>
                    <a:pt x="459" y="724"/>
                    <a:pt x="552" y="698"/>
                  </a:cubicBezTo>
                  <a:lnTo>
                    <a:pt x="552" y="279"/>
                  </a:lnTo>
                  <a:cubicBezTo>
                    <a:pt x="552" y="127"/>
                    <a:pt x="426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9"/>
            <p:cNvSpPr/>
            <p:nvPr/>
          </p:nvSpPr>
          <p:spPr>
            <a:xfrm>
              <a:off x="1220550" y="3775825"/>
              <a:ext cx="20425" cy="13800"/>
            </a:xfrm>
            <a:custGeom>
              <a:avLst/>
              <a:gdLst/>
              <a:ahLst/>
              <a:cxnLst/>
              <a:rect l="l" t="t" r="r" b="b"/>
              <a:pathLst>
                <a:path w="817" h="552" extrusionOk="0">
                  <a:moveTo>
                    <a:pt x="47" y="1"/>
                  </a:moveTo>
                  <a:cubicBezTo>
                    <a:pt x="0" y="180"/>
                    <a:pt x="0" y="372"/>
                    <a:pt x="47" y="552"/>
                  </a:cubicBezTo>
                  <a:lnTo>
                    <a:pt x="472" y="552"/>
                  </a:lnTo>
                  <a:cubicBezTo>
                    <a:pt x="817" y="532"/>
                    <a:pt x="817" y="21"/>
                    <a:pt x="4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9"/>
            <p:cNvSpPr/>
            <p:nvPr/>
          </p:nvSpPr>
          <p:spPr>
            <a:xfrm>
              <a:off x="1221200" y="3562925"/>
              <a:ext cx="163850" cy="157650"/>
            </a:xfrm>
            <a:custGeom>
              <a:avLst/>
              <a:gdLst/>
              <a:ahLst/>
              <a:cxnLst/>
              <a:rect l="l" t="t" r="r" b="b"/>
              <a:pathLst>
                <a:path w="6554" h="6306" extrusionOk="0">
                  <a:moveTo>
                    <a:pt x="3401" y="1"/>
                  </a:moveTo>
                  <a:cubicBezTo>
                    <a:pt x="2577" y="1"/>
                    <a:pt x="1768" y="323"/>
                    <a:pt x="1163" y="928"/>
                  </a:cubicBezTo>
                  <a:cubicBezTo>
                    <a:pt x="266" y="1831"/>
                    <a:pt x="1" y="3192"/>
                    <a:pt x="492" y="4374"/>
                  </a:cubicBezTo>
                  <a:cubicBezTo>
                    <a:pt x="981" y="5544"/>
                    <a:pt x="2129" y="6306"/>
                    <a:pt x="3403" y="6306"/>
                  </a:cubicBezTo>
                  <a:cubicBezTo>
                    <a:pt x="3409" y="6306"/>
                    <a:pt x="3414" y="6306"/>
                    <a:pt x="3420" y="6306"/>
                  </a:cubicBezTo>
                  <a:cubicBezTo>
                    <a:pt x="5153" y="6299"/>
                    <a:pt x="6554" y="4892"/>
                    <a:pt x="6554" y="3152"/>
                  </a:cubicBezTo>
                  <a:cubicBezTo>
                    <a:pt x="6554" y="1878"/>
                    <a:pt x="5784" y="722"/>
                    <a:pt x="4602" y="238"/>
                  </a:cubicBezTo>
                  <a:cubicBezTo>
                    <a:pt x="4213" y="78"/>
                    <a:pt x="3805" y="1"/>
                    <a:pt x="340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9"/>
            <p:cNvSpPr/>
            <p:nvPr/>
          </p:nvSpPr>
          <p:spPr>
            <a:xfrm>
              <a:off x="1246100" y="3586525"/>
              <a:ext cx="129500" cy="124600"/>
            </a:xfrm>
            <a:custGeom>
              <a:avLst/>
              <a:gdLst/>
              <a:ahLst/>
              <a:cxnLst/>
              <a:rect l="l" t="t" r="r" b="b"/>
              <a:pathLst>
                <a:path w="5180" h="4984" extrusionOk="0">
                  <a:moveTo>
                    <a:pt x="2687" y="1"/>
                  </a:moveTo>
                  <a:cubicBezTo>
                    <a:pt x="2038" y="1"/>
                    <a:pt x="1399" y="255"/>
                    <a:pt x="924" y="734"/>
                  </a:cubicBezTo>
                  <a:cubicBezTo>
                    <a:pt x="213" y="1451"/>
                    <a:pt x="1" y="2520"/>
                    <a:pt x="392" y="3450"/>
                  </a:cubicBezTo>
                  <a:cubicBezTo>
                    <a:pt x="784" y="4379"/>
                    <a:pt x="1694" y="4983"/>
                    <a:pt x="2703" y="4983"/>
                  </a:cubicBezTo>
                  <a:cubicBezTo>
                    <a:pt x="4071" y="4970"/>
                    <a:pt x="5179" y="3861"/>
                    <a:pt x="5179" y="2494"/>
                  </a:cubicBezTo>
                  <a:cubicBezTo>
                    <a:pt x="5179" y="1485"/>
                    <a:pt x="4568" y="575"/>
                    <a:pt x="3639" y="190"/>
                  </a:cubicBezTo>
                  <a:cubicBezTo>
                    <a:pt x="3332" y="63"/>
                    <a:pt x="3008" y="1"/>
                    <a:pt x="268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9"/>
            <p:cNvSpPr/>
            <p:nvPr/>
          </p:nvSpPr>
          <p:spPr>
            <a:xfrm>
              <a:off x="1239125" y="3579425"/>
              <a:ext cx="129500" cy="124550"/>
            </a:xfrm>
            <a:custGeom>
              <a:avLst/>
              <a:gdLst/>
              <a:ahLst/>
              <a:cxnLst/>
              <a:rect l="l" t="t" r="r" b="b"/>
              <a:pathLst>
                <a:path w="5180" h="4982" extrusionOk="0">
                  <a:moveTo>
                    <a:pt x="2692" y="1"/>
                  </a:moveTo>
                  <a:cubicBezTo>
                    <a:pt x="2040" y="1"/>
                    <a:pt x="1401" y="258"/>
                    <a:pt x="924" y="740"/>
                  </a:cubicBezTo>
                  <a:cubicBezTo>
                    <a:pt x="213" y="1450"/>
                    <a:pt x="1" y="2525"/>
                    <a:pt x="393" y="3455"/>
                  </a:cubicBezTo>
                  <a:cubicBezTo>
                    <a:pt x="776" y="4379"/>
                    <a:pt x="1684" y="4982"/>
                    <a:pt x="2687" y="4982"/>
                  </a:cubicBezTo>
                  <a:cubicBezTo>
                    <a:pt x="2692" y="4982"/>
                    <a:pt x="2698" y="4982"/>
                    <a:pt x="2703" y="4982"/>
                  </a:cubicBezTo>
                  <a:cubicBezTo>
                    <a:pt x="4071" y="4975"/>
                    <a:pt x="5179" y="3860"/>
                    <a:pt x="5179" y="2492"/>
                  </a:cubicBezTo>
                  <a:cubicBezTo>
                    <a:pt x="5173" y="1483"/>
                    <a:pt x="4569" y="574"/>
                    <a:pt x="3639" y="189"/>
                  </a:cubicBezTo>
                  <a:cubicBezTo>
                    <a:pt x="3332" y="62"/>
                    <a:pt x="3010" y="1"/>
                    <a:pt x="2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59"/>
            <p:cNvSpPr/>
            <p:nvPr/>
          </p:nvSpPr>
          <p:spPr>
            <a:xfrm>
              <a:off x="1292425" y="3679025"/>
              <a:ext cx="24750" cy="21300"/>
            </a:xfrm>
            <a:custGeom>
              <a:avLst/>
              <a:gdLst/>
              <a:ahLst/>
              <a:cxnLst/>
              <a:rect l="l" t="t" r="r" b="b"/>
              <a:pathLst>
                <a:path w="990" h="852" extrusionOk="0">
                  <a:moveTo>
                    <a:pt x="563" y="1"/>
                  </a:moveTo>
                  <a:cubicBezTo>
                    <a:pt x="458" y="1"/>
                    <a:pt x="352" y="40"/>
                    <a:pt x="266" y="128"/>
                  </a:cubicBezTo>
                  <a:cubicBezTo>
                    <a:pt x="0" y="394"/>
                    <a:pt x="193" y="852"/>
                    <a:pt x="571" y="852"/>
                  </a:cubicBezTo>
                  <a:cubicBezTo>
                    <a:pt x="803" y="845"/>
                    <a:pt x="989" y="659"/>
                    <a:pt x="989" y="427"/>
                  </a:cubicBezTo>
                  <a:cubicBezTo>
                    <a:pt x="989" y="171"/>
                    <a:pt x="780" y="1"/>
                    <a:pt x="56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59"/>
            <p:cNvSpPr/>
            <p:nvPr/>
          </p:nvSpPr>
          <p:spPr>
            <a:xfrm>
              <a:off x="134005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65" y="1"/>
                  </a:moveTo>
                  <a:cubicBezTo>
                    <a:pt x="459" y="1"/>
                    <a:pt x="352" y="40"/>
                    <a:pt x="266" y="129"/>
                  </a:cubicBezTo>
                  <a:cubicBezTo>
                    <a:pt x="0" y="394"/>
                    <a:pt x="193" y="852"/>
                    <a:pt x="571" y="852"/>
                  </a:cubicBezTo>
                  <a:cubicBezTo>
                    <a:pt x="804" y="846"/>
                    <a:pt x="996" y="660"/>
                    <a:pt x="996" y="427"/>
                  </a:cubicBezTo>
                  <a:cubicBezTo>
                    <a:pt x="996" y="172"/>
                    <a:pt x="784" y="1"/>
                    <a:pt x="5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9"/>
            <p:cNvSpPr/>
            <p:nvPr/>
          </p:nvSpPr>
          <p:spPr>
            <a:xfrm>
              <a:off x="124460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65" y="1"/>
                  </a:moveTo>
                  <a:cubicBezTo>
                    <a:pt x="460" y="1"/>
                    <a:pt x="353" y="40"/>
                    <a:pt x="267" y="129"/>
                  </a:cubicBezTo>
                  <a:cubicBezTo>
                    <a:pt x="1" y="394"/>
                    <a:pt x="193" y="852"/>
                    <a:pt x="572" y="852"/>
                  </a:cubicBezTo>
                  <a:cubicBezTo>
                    <a:pt x="804" y="846"/>
                    <a:pt x="990" y="660"/>
                    <a:pt x="997" y="427"/>
                  </a:cubicBezTo>
                  <a:cubicBezTo>
                    <a:pt x="997" y="172"/>
                    <a:pt x="785" y="1"/>
                    <a:pt x="5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9"/>
            <p:cNvSpPr/>
            <p:nvPr/>
          </p:nvSpPr>
          <p:spPr>
            <a:xfrm>
              <a:off x="1292425" y="3583175"/>
              <a:ext cx="24750" cy="21225"/>
            </a:xfrm>
            <a:custGeom>
              <a:avLst/>
              <a:gdLst/>
              <a:ahLst/>
              <a:cxnLst/>
              <a:rect l="l" t="t" r="r" b="b"/>
              <a:pathLst>
                <a:path w="990" h="849" extrusionOk="0">
                  <a:moveTo>
                    <a:pt x="562" y="0"/>
                  </a:moveTo>
                  <a:cubicBezTo>
                    <a:pt x="458" y="0"/>
                    <a:pt x="352" y="39"/>
                    <a:pt x="266" y="125"/>
                  </a:cubicBezTo>
                  <a:cubicBezTo>
                    <a:pt x="0" y="390"/>
                    <a:pt x="193" y="848"/>
                    <a:pt x="571" y="848"/>
                  </a:cubicBezTo>
                  <a:cubicBezTo>
                    <a:pt x="803" y="848"/>
                    <a:pt x="989" y="656"/>
                    <a:pt x="989" y="424"/>
                  </a:cubicBezTo>
                  <a:cubicBezTo>
                    <a:pt x="989" y="168"/>
                    <a:pt x="780" y="0"/>
                    <a:pt x="56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59"/>
            <p:cNvSpPr/>
            <p:nvPr/>
          </p:nvSpPr>
          <p:spPr>
            <a:xfrm>
              <a:off x="1277525" y="3619925"/>
              <a:ext cx="50700" cy="43400"/>
            </a:xfrm>
            <a:custGeom>
              <a:avLst/>
              <a:gdLst/>
              <a:ahLst/>
              <a:cxnLst/>
              <a:rect l="l" t="t" r="r" b="b"/>
              <a:pathLst>
                <a:path w="2028" h="1736" extrusionOk="0">
                  <a:moveTo>
                    <a:pt x="1150" y="0"/>
                  </a:moveTo>
                  <a:cubicBezTo>
                    <a:pt x="936" y="0"/>
                    <a:pt x="719" y="79"/>
                    <a:pt x="543" y="255"/>
                  </a:cubicBezTo>
                  <a:cubicBezTo>
                    <a:pt x="0" y="804"/>
                    <a:pt x="387" y="1735"/>
                    <a:pt x="1159" y="1735"/>
                  </a:cubicBezTo>
                  <a:cubicBezTo>
                    <a:pt x="1162" y="1735"/>
                    <a:pt x="1164" y="1735"/>
                    <a:pt x="1167" y="1735"/>
                  </a:cubicBezTo>
                  <a:cubicBezTo>
                    <a:pt x="1638" y="1735"/>
                    <a:pt x="2023" y="1350"/>
                    <a:pt x="2023" y="872"/>
                  </a:cubicBezTo>
                  <a:cubicBezTo>
                    <a:pt x="2028" y="346"/>
                    <a:pt x="1597" y="0"/>
                    <a:pt x="115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59"/>
            <p:cNvSpPr/>
            <p:nvPr/>
          </p:nvSpPr>
          <p:spPr>
            <a:xfrm>
              <a:off x="1024025" y="3562925"/>
              <a:ext cx="164000" cy="157650"/>
            </a:xfrm>
            <a:custGeom>
              <a:avLst/>
              <a:gdLst/>
              <a:ahLst/>
              <a:cxnLst/>
              <a:rect l="l" t="t" r="r" b="b"/>
              <a:pathLst>
                <a:path w="6560" h="6306" extrusionOk="0">
                  <a:moveTo>
                    <a:pt x="3406" y="1"/>
                  </a:moveTo>
                  <a:cubicBezTo>
                    <a:pt x="2581" y="1"/>
                    <a:pt x="1770" y="323"/>
                    <a:pt x="1169" y="928"/>
                  </a:cubicBezTo>
                  <a:cubicBezTo>
                    <a:pt x="266" y="1831"/>
                    <a:pt x="0" y="3192"/>
                    <a:pt x="492" y="4374"/>
                  </a:cubicBezTo>
                  <a:cubicBezTo>
                    <a:pt x="988" y="5544"/>
                    <a:pt x="2135" y="6306"/>
                    <a:pt x="3403" y="6306"/>
                  </a:cubicBezTo>
                  <a:cubicBezTo>
                    <a:pt x="3409" y="6306"/>
                    <a:pt x="3414" y="6306"/>
                    <a:pt x="3420" y="6306"/>
                  </a:cubicBezTo>
                  <a:cubicBezTo>
                    <a:pt x="5159" y="6299"/>
                    <a:pt x="6560" y="4892"/>
                    <a:pt x="6560" y="3152"/>
                  </a:cubicBezTo>
                  <a:cubicBezTo>
                    <a:pt x="6553" y="1878"/>
                    <a:pt x="5783" y="722"/>
                    <a:pt x="4608" y="238"/>
                  </a:cubicBezTo>
                  <a:cubicBezTo>
                    <a:pt x="4219" y="78"/>
                    <a:pt x="3811" y="1"/>
                    <a:pt x="340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9"/>
            <p:cNvSpPr/>
            <p:nvPr/>
          </p:nvSpPr>
          <p:spPr>
            <a:xfrm>
              <a:off x="1048925" y="3586525"/>
              <a:ext cx="129475" cy="124600"/>
            </a:xfrm>
            <a:custGeom>
              <a:avLst/>
              <a:gdLst/>
              <a:ahLst/>
              <a:cxnLst/>
              <a:rect l="l" t="t" r="r" b="b"/>
              <a:pathLst>
                <a:path w="5179" h="4984" extrusionOk="0">
                  <a:moveTo>
                    <a:pt x="2687" y="1"/>
                  </a:moveTo>
                  <a:cubicBezTo>
                    <a:pt x="2038" y="1"/>
                    <a:pt x="1399" y="255"/>
                    <a:pt x="923" y="734"/>
                  </a:cubicBezTo>
                  <a:cubicBezTo>
                    <a:pt x="213" y="1451"/>
                    <a:pt x="0" y="2520"/>
                    <a:pt x="392" y="3450"/>
                  </a:cubicBezTo>
                  <a:cubicBezTo>
                    <a:pt x="784" y="4379"/>
                    <a:pt x="1693" y="4983"/>
                    <a:pt x="2703" y="4983"/>
                  </a:cubicBezTo>
                  <a:cubicBezTo>
                    <a:pt x="4070" y="4970"/>
                    <a:pt x="5179" y="3861"/>
                    <a:pt x="5179" y="2494"/>
                  </a:cubicBezTo>
                  <a:cubicBezTo>
                    <a:pt x="5179" y="1485"/>
                    <a:pt x="4568" y="575"/>
                    <a:pt x="3639" y="190"/>
                  </a:cubicBezTo>
                  <a:cubicBezTo>
                    <a:pt x="3331" y="63"/>
                    <a:pt x="3008" y="1"/>
                    <a:pt x="268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9"/>
            <p:cNvSpPr/>
            <p:nvPr/>
          </p:nvSpPr>
          <p:spPr>
            <a:xfrm>
              <a:off x="1041950" y="3579425"/>
              <a:ext cx="129500" cy="124550"/>
            </a:xfrm>
            <a:custGeom>
              <a:avLst/>
              <a:gdLst/>
              <a:ahLst/>
              <a:cxnLst/>
              <a:rect l="l" t="t" r="r" b="b"/>
              <a:pathLst>
                <a:path w="5180" h="4982" extrusionOk="0">
                  <a:moveTo>
                    <a:pt x="2695" y="1"/>
                  </a:moveTo>
                  <a:cubicBezTo>
                    <a:pt x="2043" y="1"/>
                    <a:pt x="1401" y="258"/>
                    <a:pt x="923" y="740"/>
                  </a:cubicBezTo>
                  <a:cubicBezTo>
                    <a:pt x="213" y="1450"/>
                    <a:pt x="1" y="2525"/>
                    <a:pt x="392" y="3455"/>
                  </a:cubicBezTo>
                  <a:cubicBezTo>
                    <a:pt x="782" y="4379"/>
                    <a:pt x="1684" y="4982"/>
                    <a:pt x="2686" y="4982"/>
                  </a:cubicBezTo>
                  <a:cubicBezTo>
                    <a:pt x="2692" y="4982"/>
                    <a:pt x="2697" y="4982"/>
                    <a:pt x="2703" y="4982"/>
                  </a:cubicBezTo>
                  <a:cubicBezTo>
                    <a:pt x="4070" y="4975"/>
                    <a:pt x="5179" y="3860"/>
                    <a:pt x="5179" y="2492"/>
                  </a:cubicBezTo>
                  <a:cubicBezTo>
                    <a:pt x="5179" y="1483"/>
                    <a:pt x="4568" y="574"/>
                    <a:pt x="3639" y="189"/>
                  </a:cubicBezTo>
                  <a:cubicBezTo>
                    <a:pt x="3334" y="62"/>
                    <a:pt x="3013" y="1"/>
                    <a:pt x="2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9"/>
            <p:cNvSpPr/>
            <p:nvPr/>
          </p:nvSpPr>
          <p:spPr>
            <a:xfrm>
              <a:off x="1047425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70" y="1"/>
                  </a:moveTo>
                  <a:cubicBezTo>
                    <a:pt x="465" y="1"/>
                    <a:pt x="359" y="40"/>
                    <a:pt x="273" y="129"/>
                  </a:cubicBezTo>
                  <a:cubicBezTo>
                    <a:pt x="1" y="394"/>
                    <a:pt x="193" y="852"/>
                    <a:pt x="578" y="852"/>
                  </a:cubicBezTo>
                  <a:cubicBezTo>
                    <a:pt x="811" y="846"/>
                    <a:pt x="996" y="660"/>
                    <a:pt x="996" y="427"/>
                  </a:cubicBezTo>
                  <a:cubicBezTo>
                    <a:pt x="996" y="172"/>
                    <a:pt x="787" y="1"/>
                    <a:pt x="5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59"/>
            <p:cNvSpPr/>
            <p:nvPr/>
          </p:nvSpPr>
          <p:spPr>
            <a:xfrm>
              <a:off x="1095225" y="3679025"/>
              <a:ext cx="24925" cy="21300"/>
            </a:xfrm>
            <a:custGeom>
              <a:avLst/>
              <a:gdLst/>
              <a:ahLst/>
              <a:cxnLst/>
              <a:rect l="l" t="t" r="r" b="b"/>
              <a:pathLst>
                <a:path w="997" h="852" extrusionOk="0">
                  <a:moveTo>
                    <a:pt x="568" y="1"/>
                  </a:moveTo>
                  <a:cubicBezTo>
                    <a:pt x="462" y="1"/>
                    <a:pt x="355" y="40"/>
                    <a:pt x="266" y="128"/>
                  </a:cubicBezTo>
                  <a:cubicBezTo>
                    <a:pt x="1" y="394"/>
                    <a:pt x="193" y="852"/>
                    <a:pt x="572" y="852"/>
                  </a:cubicBezTo>
                  <a:cubicBezTo>
                    <a:pt x="804" y="845"/>
                    <a:pt x="997" y="659"/>
                    <a:pt x="997" y="427"/>
                  </a:cubicBezTo>
                  <a:cubicBezTo>
                    <a:pt x="997" y="171"/>
                    <a:pt x="787" y="1"/>
                    <a:pt x="5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9"/>
            <p:cNvSpPr/>
            <p:nvPr/>
          </p:nvSpPr>
          <p:spPr>
            <a:xfrm>
              <a:off x="114270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70" y="1"/>
                  </a:moveTo>
                  <a:cubicBezTo>
                    <a:pt x="465" y="1"/>
                    <a:pt x="359" y="40"/>
                    <a:pt x="273" y="129"/>
                  </a:cubicBezTo>
                  <a:cubicBezTo>
                    <a:pt x="0" y="394"/>
                    <a:pt x="193" y="852"/>
                    <a:pt x="578" y="852"/>
                  </a:cubicBezTo>
                  <a:cubicBezTo>
                    <a:pt x="810" y="846"/>
                    <a:pt x="996" y="660"/>
                    <a:pt x="996" y="427"/>
                  </a:cubicBezTo>
                  <a:cubicBezTo>
                    <a:pt x="996" y="172"/>
                    <a:pt x="787" y="1"/>
                    <a:pt x="5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59"/>
            <p:cNvSpPr/>
            <p:nvPr/>
          </p:nvSpPr>
          <p:spPr>
            <a:xfrm>
              <a:off x="1095225" y="3583175"/>
              <a:ext cx="24925" cy="21225"/>
            </a:xfrm>
            <a:custGeom>
              <a:avLst/>
              <a:gdLst/>
              <a:ahLst/>
              <a:cxnLst/>
              <a:rect l="l" t="t" r="r" b="b"/>
              <a:pathLst>
                <a:path w="997" h="849" extrusionOk="0">
                  <a:moveTo>
                    <a:pt x="568" y="0"/>
                  </a:moveTo>
                  <a:cubicBezTo>
                    <a:pt x="462" y="0"/>
                    <a:pt x="355" y="39"/>
                    <a:pt x="266" y="125"/>
                  </a:cubicBezTo>
                  <a:cubicBezTo>
                    <a:pt x="1" y="390"/>
                    <a:pt x="193" y="848"/>
                    <a:pt x="572" y="848"/>
                  </a:cubicBezTo>
                  <a:cubicBezTo>
                    <a:pt x="804" y="848"/>
                    <a:pt x="997" y="656"/>
                    <a:pt x="997" y="424"/>
                  </a:cubicBezTo>
                  <a:cubicBezTo>
                    <a:pt x="997" y="168"/>
                    <a:pt x="787" y="0"/>
                    <a:pt x="56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9"/>
            <p:cNvSpPr/>
            <p:nvPr/>
          </p:nvSpPr>
          <p:spPr>
            <a:xfrm>
              <a:off x="1080350" y="3619975"/>
              <a:ext cx="50700" cy="43350"/>
            </a:xfrm>
            <a:custGeom>
              <a:avLst/>
              <a:gdLst/>
              <a:ahLst/>
              <a:cxnLst/>
              <a:rect l="l" t="t" r="r" b="b"/>
              <a:pathLst>
                <a:path w="2028" h="1734" extrusionOk="0">
                  <a:moveTo>
                    <a:pt x="1153" y="0"/>
                  </a:moveTo>
                  <a:cubicBezTo>
                    <a:pt x="939" y="0"/>
                    <a:pt x="720" y="80"/>
                    <a:pt x="543" y="259"/>
                  </a:cubicBezTo>
                  <a:cubicBezTo>
                    <a:pt x="0" y="809"/>
                    <a:pt x="387" y="1733"/>
                    <a:pt x="1158" y="1733"/>
                  </a:cubicBezTo>
                  <a:cubicBezTo>
                    <a:pt x="1161" y="1733"/>
                    <a:pt x="1164" y="1733"/>
                    <a:pt x="1167" y="1733"/>
                  </a:cubicBezTo>
                  <a:cubicBezTo>
                    <a:pt x="1645" y="1733"/>
                    <a:pt x="2023" y="1348"/>
                    <a:pt x="2023" y="870"/>
                  </a:cubicBezTo>
                  <a:cubicBezTo>
                    <a:pt x="2028" y="346"/>
                    <a:pt x="1600" y="0"/>
                    <a:pt x="11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9"/>
            <p:cNvSpPr/>
            <p:nvPr/>
          </p:nvSpPr>
          <p:spPr>
            <a:xfrm>
              <a:off x="1280300" y="3620200"/>
              <a:ext cx="46500" cy="41800"/>
            </a:xfrm>
            <a:custGeom>
              <a:avLst/>
              <a:gdLst/>
              <a:ahLst/>
              <a:cxnLst/>
              <a:rect l="l" t="t" r="r" b="b"/>
              <a:pathLst>
                <a:path w="1860" h="1672" extrusionOk="0">
                  <a:moveTo>
                    <a:pt x="1047" y="0"/>
                  </a:moveTo>
                  <a:cubicBezTo>
                    <a:pt x="830" y="0"/>
                    <a:pt x="611" y="80"/>
                    <a:pt x="439" y="250"/>
                  </a:cubicBezTo>
                  <a:cubicBezTo>
                    <a:pt x="0" y="695"/>
                    <a:pt x="160" y="1452"/>
                    <a:pt x="751" y="1671"/>
                  </a:cubicBezTo>
                  <a:cubicBezTo>
                    <a:pt x="711" y="1572"/>
                    <a:pt x="697" y="1472"/>
                    <a:pt x="697" y="1366"/>
                  </a:cubicBezTo>
                  <a:cubicBezTo>
                    <a:pt x="691" y="888"/>
                    <a:pt x="1076" y="503"/>
                    <a:pt x="1554" y="503"/>
                  </a:cubicBezTo>
                  <a:cubicBezTo>
                    <a:pt x="1660" y="503"/>
                    <a:pt x="1760" y="516"/>
                    <a:pt x="1859" y="556"/>
                  </a:cubicBezTo>
                  <a:cubicBezTo>
                    <a:pt x="1721" y="199"/>
                    <a:pt x="1387" y="0"/>
                    <a:pt x="10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9"/>
            <p:cNvSpPr/>
            <p:nvPr/>
          </p:nvSpPr>
          <p:spPr>
            <a:xfrm>
              <a:off x="1082950" y="3620200"/>
              <a:ext cx="46650" cy="41800"/>
            </a:xfrm>
            <a:custGeom>
              <a:avLst/>
              <a:gdLst/>
              <a:ahLst/>
              <a:cxnLst/>
              <a:rect l="l" t="t" r="r" b="b"/>
              <a:pathLst>
                <a:path w="1866" h="1672" extrusionOk="0">
                  <a:moveTo>
                    <a:pt x="1053" y="0"/>
                  </a:moveTo>
                  <a:cubicBezTo>
                    <a:pt x="837" y="0"/>
                    <a:pt x="618" y="80"/>
                    <a:pt x="445" y="250"/>
                  </a:cubicBezTo>
                  <a:cubicBezTo>
                    <a:pt x="0" y="695"/>
                    <a:pt x="166" y="1452"/>
                    <a:pt x="757" y="1671"/>
                  </a:cubicBezTo>
                  <a:cubicBezTo>
                    <a:pt x="717" y="1572"/>
                    <a:pt x="698" y="1472"/>
                    <a:pt x="704" y="1366"/>
                  </a:cubicBezTo>
                  <a:cubicBezTo>
                    <a:pt x="698" y="888"/>
                    <a:pt x="1083" y="503"/>
                    <a:pt x="1561" y="503"/>
                  </a:cubicBezTo>
                  <a:cubicBezTo>
                    <a:pt x="1667" y="503"/>
                    <a:pt x="1766" y="516"/>
                    <a:pt x="1866" y="556"/>
                  </a:cubicBezTo>
                  <a:cubicBezTo>
                    <a:pt x="1728" y="199"/>
                    <a:pt x="1394" y="0"/>
                    <a:pt x="10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9"/>
            <p:cNvSpPr/>
            <p:nvPr/>
          </p:nvSpPr>
          <p:spPr>
            <a:xfrm>
              <a:off x="1183200" y="3721400"/>
              <a:ext cx="50475" cy="13950"/>
            </a:xfrm>
            <a:custGeom>
              <a:avLst/>
              <a:gdLst/>
              <a:ahLst/>
              <a:cxnLst/>
              <a:rect l="l" t="t" r="r" b="b"/>
              <a:pathLst>
                <a:path w="2019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674" y="558"/>
                  </a:lnTo>
                  <a:cubicBezTo>
                    <a:pt x="2019" y="538"/>
                    <a:pt x="2019" y="20"/>
                    <a:pt x="1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59"/>
            <p:cNvSpPr/>
            <p:nvPr/>
          </p:nvSpPr>
          <p:spPr>
            <a:xfrm>
              <a:off x="1200300" y="38233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6" y="0"/>
                    <a:pt x="0" y="153"/>
                    <a:pt x="0" y="332"/>
                  </a:cubicBezTo>
                  <a:cubicBezTo>
                    <a:pt x="0" y="518"/>
                    <a:pt x="146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59"/>
            <p:cNvSpPr/>
            <p:nvPr/>
          </p:nvSpPr>
          <p:spPr>
            <a:xfrm>
              <a:off x="1166775" y="38238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59"/>
            <p:cNvSpPr/>
            <p:nvPr/>
          </p:nvSpPr>
          <p:spPr>
            <a:xfrm>
              <a:off x="1233650" y="38238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65" y="518"/>
                    <a:pt x="665" y="332"/>
                  </a:cubicBezTo>
                  <a:cubicBezTo>
                    <a:pt x="665" y="146"/>
                    <a:pt x="512" y="0"/>
                    <a:pt x="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59"/>
            <p:cNvSpPr/>
            <p:nvPr/>
          </p:nvSpPr>
          <p:spPr>
            <a:xfrm>
              <a:off x="1346350" y="3721225"/>
              <a:ext cx="84525" cy="133975"/>
            </a:xfrm>
            <a:custGeom>
              <a:avLst/>
              <a:gdLst/>
              <a:ahLst/>
              <a:cxnLst/>
              <a:rect l="l" t="t" r="r" b="b"/>
              <a:pathLst>
                <a:path w="3381" h="5359" extrusionOk="0">
                  <a:moveTo>
                    <a:pt x="1070" y="0"/>
                  </a:moveTo>
                  <a:lnTo>
                    <a:pt x="1" y="166"/>
                  </a:lnTo>
                  <a:lnTo>
                    <a:pt x="1" y="4834"/>
                  </a:lnTo>
                  <a:lnTo>
                    <a:pt x="1070" y="5000"/>
                  </a:lnTo>
                  <a:lnTo>
                    <a:pt x="3380" y="5358"/>
                  </a:lnTo>
                  <a:lnTo>
                    <a:pt x="3380" y="4455"/>
                  </a:lnTo>
                  <a:lnTo>
                    <a:pt x="3247" y="4435"/>
                  </a:lnTo>
                  <a:cubicBezTo>
                    <a:pt x="2882" y="4376"/>
                    <a:pt x="2603" y="4057"/>
                    <a:pt x="2603" y="3678"/>
                  </a:cubicBezTo>
                  <a:lnTo>
                    <a:pt x="2603" y="844"/>
                  </a:lnTo>
                  <a:cubicBezTo>
                    <a:pt x="2610" y="790"/>
                    <a:pt x="2570" y="751"/>
                    <a:pt x="2524" y="744"/>
                  </a:cubicBezTo>
                  <a:cubicBezTo>
                    <a:pt x="2520" y="744"/>
                    <a:pt x="2516" y="743"/>
                    <a:pt x="2512" y="743"/>
                  </a:cubicBezTo>
                  <a:cubicBezTo>
                    <a:pt x="2463" y="743"/>
                    <a:pt x="2417" y="781"/>
                    <a:pt x="2417" y="830"/>
                  </a:cubicBezTo>
                  <a:lnTo>
                    <a:pt x="2291" y="3705"/>
                  </a:lnTo>
                  <a:cubicBezTo>
                    <a:pt x="2279" y="3984"/>
                    <a:pt x="2045" y="4202"/>
                    <a:pt x="1772" y="4202"/>
                  </a:cubicBezTo>
                  <a:cubicBezTo>
                    <a:pt x="1746" y="4202"/>
                    <a:pt x="1720" y="4200"/>
                    <a:pt x="1694" y="4196"/>
                  </a:cubicBezTo>
                  <a:lnTo>
                    <a:pt x="1508" y="4170"/>
                  </a:lnTo>
                  <a:cubicBezTo>
                    <a:pt x="1256" y="4123"/>
                    <a:pt x="1070" y="3904"/>
                    <a:pt x="1070" y="3652"/>
                  </a:cubicBezTo>
                  <a:lnTo>
                    <a:pt x="107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2" name="Google Shape;8232;p59"/>
          <p:cNvGrpSpPr/>
          <p:nvPr/>
        </p:nvGrpSpPr>
        <p:grpSpPr>
          <a:xfrm>
            <a:off x="933975" y="3867950"/>
            <a:ext cx="490825" cy="295950"/>
            <a:chOff x="242600" y="3639400"/>
            <a:chExt cx="490825" cy="295950"/>
          </a:xfrm>
        </p:grpSpPr>
        <p:sp>
          <p:nvSpPr>
            <p:cNvPr id="8233" name="Google Shape;8233;p59"/>
            <p:cNvSpPr/>
            <p:nvPr/>
          </p:nvSpPr>
          <p:spPr>
            <a:xfrm>
              <a:off x="484600" y="3639750"/>
              <a:ext cx="248825" cy="295600"/>
            </a:xfrm>
            <a:custGeom>
              <a:avLst/>
              <a:gdLst/>
              <a:ahLst/>
              <a:cxnLst/>
              <a:rect l="l" t="t" r="r" b="b"/>
              <a:pathLst>
                <a:path w="9953" h="11824" extrusionOk="0">
                  <a:moveTo>
                    <a:pt x="3251" y="0"/>
                  </a:moveTo>
                  <a:cubicBezTo>
                    <a:pt x="2286" y="0"/>
                    <a:pt x="1303" y="238"/>
                    <a:pt x="385" y="750"/>
                  </a:cubicBezTo>
                  <a:lnTo>
                    <a:pt x="0" y="969"/>
                  </a:lnTo>
                  <a:lnTo>
                    <a:pt x="352" y="1241"/>
                  </a:lnTo>
                  <a:cubicBezTo>
                    <a:pt x="551" y="1394"/>
                    <a:pt x="744" y="1566"/>
                    <a:pt x="923" y="1746"/>
                  </a:cubicBezTo>
                  <a:cubicBezTo>
                    <a:pt x="3207" y="4049"/>
                    <a:pt x="3207" y="7761"/>
                    <a:pt x="923" y="10065"/>
                  </a:cubicBezTo>
                  <a:cubicBezTo>
                    <a:pt x="744" y="10244"/>
                    <a:pt x="551" y="10416"/>
                    <a:pt x="345" y="10569"/>
                  </a:cubicBezTo>
                  <a:lnTo>
                    <a:pt x="0" y="10841"/>
                  </a:lnTo>
                  <a:lnTo>
                    <a:pt x="385" y="11060"/>
                  </a:lnTo>
                  <a:cubicBezTo>
                    <a:pt x="1262" y="11558"/>
                    <a:pt x="2257" y="11824"/>
                    <a:pt x="3267" y="11824"/>
                  </a:cubicBezTo>
                  <a:cubicBezTo>
                    <a:pt x="7137" y="11817"/>
                    <a:pt x="9952" y="8166"/>
                    <a:pt x="8983" y="4421"/>
                  </a:cubicBezTo>
                  <a:cubicBezTo>
                    <a:pt x="8273" y="1701"/>
                    <a:pt x="5829" y="0"/>
                    <a:pt x="325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59"/>
            <p:cNvSpPr/>
            <p:nvPr/>
          </p:nvSpPr>
          <p:spPr>
            <a:xfrm>
              <a:off x="484600" y="3647200"/>
              <a:ext cx="117850" cy="280350"/>
            </a:xfrm>
            <a:custGeom>
              <a:avLst/>
              <a:gdLst/>
              <a:ahLst/>
              <a:cxnLst/>
              <a:rect l="l" t="t" r="r" b="b"/>
              <a:pathLst>
                <a:path w="4714" h="11214" extrusionOk="0">
                  <a:moveTo>
                    <a:pt x="1381" y="0"/>
                  </a:moveTo>
                  <a:cubicBezTo>
                    <a:pt x="1036" y="120"/>
                    <a:pt x="704" y="273"/>
                    <a:pt x="385" y="452"/>
                  </a:cubicBezTo>
                  <a:lnTo>
                    <a:pt x="0" y="671"/>
                  </a:lnTo>
                  <a:lnTo>
                    <a:pt x="352" y="943"/>
                  </a:lnTo>
                  <a:cubicBezTo>
                    <a:pt x="551" y="1102"/>
                    <a:pt x="744" y="1268"/>
                    <a:pt x="923" y="1448"/>
                  </a:cubicBezTo>
                  <a:cubicBezTo>
                    <a:pt x="3207" y="3751"/>
                    <a:pt x="3207" y="7469"/>
                    <a:pt x="923" y="9773"/>
                  </a:cubicBezTo>
                  <a:cubicBezTo>
                    <a:pt x="744" y="9952"/>
                    <a:pt x="551" y="10118"/>
                    <a:pt x="352" y="10278"/>
                  </a:cubicBezTo>
                  <a:lnTo>
                    <a:pt x="0" y="10550"/>
                  </a:lnTo>
                  <a:lnTo>
                    <a:pt x="385" y="10769"/>
                  </a:lnTo>
                  <a:cubicBezTo>
                    <a:pt x="704" y="10948"/>
                    <a:pt x="1036" y="11094"/>
                    <a:pt x="1381" y="11214"/>
                  </a:cubicBezTo>
                  <a:cubicBezTo>
                    <a:pt x="1560" y="11068"/>
                    <a:pt x="1733" y="10915"/>
                    <a:pt x="1892" y="10749"/>
                  </a:cubicBezTo>
                  <a:cubicBezTo>
                    <a:pt x="4714" y="7901"/>
                    <a:pt x="4714" y="3313"/>
                    <a:pt x="1892" y="472"/>
                  </a:cubicBezTo>
                  <a:cubicBezTo>
                    <a:pt x="1726" y="306"/>
                    <a:pt x="1560" y="146"/>
                    <a:pt x="138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9"/>
            <p:cNvSpPr/>
            <p:nvPr/>
          </p:nvSpPr>
          <p:spPr>
            <a:xfrm>
              <a:off x="578875" y="3651675"/>
              <a:ext cx="122850" cy="123175"/>
            </a:xfrm>
            <a:custGeom>
              <a:avLst/>
              <a:gdLst/>
              <a:ahLst/>
              <a:cxnLst/>
              <a:rect l="l" t="t" r="r" b="b"/>
              <a:pathLst>
                <a:path w="4914" h="4927" extrusionOk="0">
                  <a:moveTo>
                    <a:pt x="1866" y="1"/>
                  </a:moveTo>
                  <a:lnTo>
                    <a:pt x="0" y="3340"/>
                  </a:lnTo>
                  <a:lnTo>
                    <a:pt x="306" y="3466"/>
                  </a:lnTo>
                  <a:cubicBezTo>
                    <a:pt x="830" y="3685"/>
                    <a:pt x="1242" y="4097"/>
                    <a:pt x="1461" y="4621"/>
                  </a:cubicBezTo>
                  <a:lnTo>
                    <a:pt x="1587" y="4927"/>
                  </a:lnTo>
                  <a:lnTo>
                    <a:pt x="4913" y="3055"/>
                  </a:lnTo>
                  <a:lnTo>
                    <a:pt x="4787" y="2802"/>
                  </a:lnTo>
                  <a:cubicBezTo>
                    <a:pt x="4502" y="2225"/>
                    <a:pt x="4123" y="1700"/>
                    <a:pt x="3672" y="1242"/>
                  </a:cubicBezTo>
                  <a:cubicBezTo>
                    <a:pt x="3214" y="784"/>
                    <a:pt x="2689" y="406"/>
                    <a:pt x="2111" y="120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59"/>
            <p:cNvSpPr/>
            <p:nvPr/>
          </p:nvSpPr>
          <p:spPr>
            <a:xfrm>
              <a:off x="542525" y="3733425"/>
              <a:ext cx="82850" cy="108000"/>
            </a:xfrm>
            <a:custGeom>
              <a:avLst/>
              <a:gdLst/>
              <a:ahLst/>
              <a:cxnLst/>
              <a:rect l="l" t="t" r="r" b="b"/>
              <a:pathLst>
                <a:path w="3314" h="4320" extrusionOk="0">
                  <a:moveTo>
                    <a:pt x="957" y="1"/>
                  </a:moveTo>
                  <a:cubicBezTo>
                    <a:pt x="725" y="1"/>
                    <a:pt x="492" y="39"/>
                    <a:pt x="266" y="117"/>
                  </a:cubicBezTo>
                  <a:lnTo>
                    <a:pt x="0" y="210"/>
                  </a:lnTo>
                  <a:lnTo>
                    <a:pt x="80" y="482"/>
                  </a:lnTo>
                  <a:cubicBezTo>
                    <a:pt x="399" y="1577"/>
                    <a:pt x="399" y="2739"/>
                    <a:pt x="80" y="3834"/>
                  </a:cubicBezTo>
                  <a:lnTo>
                    <a:pt x="0" y="4107"/>
                  </a:lnTo>
                  <a:lnTo>
                    <a:pt x="266" y="4200"/>
                  </a:lnTo>
                  <a:cubicBezTo>
                    <a:pt x="485" y="4279"/>
                    <a:pt x="724" y="4319"/>
                    <a:pt x="956" y="4319"/>
                  </a:cubicBezTo>
                  <a:cubicBezTo>
                    <a:pt x="1527" y="4319"/>
                    <a:pt x="2078" y="4093"/>
                    <a:pt x="2477" y="3682"/>
                  </a:cubicBezTo>
                  <a:cubicBezTo>
                    <a:pt x="3313" y="2839"/>
                    <a:pt x="3313" y="1478"/>
                    <a:pt x="2477" y="634"/>
                  </a:cubicBezTo>
                  <a:cubicBezTo>
                    <a:pt x="2068" y="221"/>
                    <a:pt x="1517" y="1"/>
                    <a:pt x="95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9"/>
            <p:cNvSpPr/>
            <p:nvPr/>
          </p:nvSpPr>
          <p:spPr>
            <a:xfrm>
              <a:off x="542350" y="3733350"/>
              <a:ext cx="45000" cy="108025"/>
            </a:xfrm>
            <a:custGeom>
              <a:avLst/>
              <a:gdLst/>
              <a:ahLst/>
              <a:cxnLst/>
              <a:rect l="l" t="t" r="r" b="b"/>
              <a:pathLst>
                <a:path w="1800" h="4321" extrusionOk="0">
                  <a:moveTo>
                    <a:pt x="963" y="0"/>
                  </a:moveTo>
                  <a:cubicBezTo>
                    <a:pt x="731" y="0"/>
                    <a:pt x="492" y="40"/>
                    <a:pt x="273" y="120"/>
                  </a:cubicBezTo>
                  <a:lnTo>
                    <a:pt x="1" y="213"/>
                  </a:lnTo>
                  <a:lnTo>
                    <a:pt x="74" y="445"/>
                  </a:lnTo>
                  <a:cubicBezTo>
                    <a:pt x="74" y="452"/>
                    <a:pt x="74" y="458"/>
                    <a:pt x="80" y="465"/>
                  </a:cubicBezTo>
                  <a:lnTo>
                    <a:pt x="80" y="485"/>
                  </a:lnTo>
                  <a:cubicBezTo>
                    <a:pt x="87" y="485"/>
                    <a:pt x="87" y="491"/>
                    <a:pt x="80" y="491"/>
                  </a:cubicBezTo>
                  <a:cubicBezTo>
                    <a:pt x="100" y="551"/>
                    <a:pt x="120" y="618"/>
                    <a:pt x="133" y="677"/>
                  </a:cubicBezTo>
                  <a:cubicBezTo>
                    <a:pt x="133" y="684"/>
                    <a:pt x="133" y="684"/>
                    <a:pt x="140" y="691"/>
                  </a:cubicBezTo>
                  <a:cubicBezTo>
                    <a:pt x="153" y="757"/>
                    <a:pt x="173" y="823"/>
                    <a:pt x="187" y="890"/>
                  </a:cubicBezTo>
                  <a:lnTo>
                    <a:pt x="187" y="903"/>
                  </a:lnTo>
                  <a:cubicBezTo>
                    <a:pt x="200" y="963"/>
                    <a:pt x="213" y="1022"/>
                    <a:pt x="220" y="1089"/>
                  </a:cubicBezTo>
                  <a:lnTo>
                    <a:pt x="226" y="1109"/>
                  </a:lnTo>
                  <a:cubicBezTo>
                    <a:pt x="240" y="1175"/>
                    <a:pt x="246" y="1242"/>
                    <a:pt x="260" y="1308"/>
                  </a:cubicBezTo>
                  <a:lnTo>
                    <a:pt x="260" y="1321"/>
                  </a:lnTo>
                  <a:cubicBezTo>
                    <a:pt x="266" y="1381"/>
                    <a:pt x="273" y="1441"/>
                    <a:pt x="279" y="1501"/>
                  </a:cubicBezTo>
                  <a:cubicBezTo>
                    <a:pt x="279" y="1514"/>
                    <a:pt x="279" y="1527"/>
                    <a:pt x="286" y="1540"/>
                  </a:cubicBezTo>
                  <a:cubicBezTo>
                    <a:pt x="293" y="1600"/>
                    <a:pt x="299" y="1666"/>
                    <a:pt x="299" y="1733"/>
                  </a:cubicBezTo>
                  <a:cubicBezTo>
                    <a:pt x="299" y="1733"/>
                    <a:pt x="299" y="1740"/>
                    <a:pt x="299" y="1746"/>
                  </a:cubicBezTo>
                  <a:cubicBezTo>
                    <a:pt x="299" y="1806"/>
                    <a:pt x="306" y="1866"/>
                    <a:pt x="313" y="1925"/>
                  </a:cubicBezTo>
                  <a:lnTo>
                    <a:pt x="313" y="1972"/>
                  </a:lnTo>
                  <a:lnTo>
                    <a:pt x="313" y="2164"/>
                  </a:lnTo>
                  <a:lnTo>
                    <a:pt x="313" y="2350"/>
                  </a:lnTo>
                  <a:lnTo>
                    <a:pt x="313" y="2403"/>
                  </a:lnTo>
                  <a:cubicBezTo>
                    <a:pt x="313" y="2463"/>
                    <a:pt x="306" y="2516"/>
                    <a:pt x="299" y="2576"/>
                  </a:cubicBezTo>
                  <a:cubicBezTo>
                    <a:pt x="299" y="2583"/>
                    <a:pt x="299" y="2589"/>
                    <a:pt x="299" y="2589"/>
                  </a:cubicBezTo>
                  <a:cubicBezTo>
                    <a:pt x="299" y="2656"/>
                    <a:pt x="293" y="2722"/>
                    <a:pt x="286" y="2788"/>
                  </a:cubicBezTo>
                  <a:cubicBezTo>
                    <a:pt x="286" y="2795"/>
                    <a:pt x="286" y="2808"/>
                    <a:pt x="279" y="2822"/>
                  </a:cubicBezTo>
                  <a:cubicBezTo>
                    <a:pt x="273" y="2881"/>
                    <a:pt x="266" y="2941"/>
                    <a:pt x="260" y="3001"/>
                  </a:cubicBezTo>
                  <a:lnTo>
                    <a:pt x="260" y="3014"/>
                  </a:lnTo>
                  <a:cubicBezTo>
                    <a:pt x="246" y="3081"/>
                    <a:pt x="240" y="3147"/>
                    <a:pt x="226" y="3213"/>
                  </a:cubicBezTo>
                  <a:lnTo>
                    <a:pt x="220" y="3233"/>
                  </a:lnTo>
                  <a:cubicBezTo>
                    <a:pt x="213" y="3300"/>
                    <a:pt x="200" y="3359"/>
                    <a:pt x="187" y="3419"/>
                  </a:cubicBezTo>
                  <a:lnTo>
                    <a:pt x="187" y="3432"/>
                  </a:lnTo>
                  <a:cubicBezTo>
                    <a:pt x="173" y="3499"/>
                    <a:pt x="153" y="3565"/>
                    <a:pt x="140" y="3632"/>
                  </a:cubicBezTo>
                  <a:cubicBezTo>
                    <a:pt x="133" y="3638"/>
                    <a:pt x="133" y="3638"/>
                    <a:pt x="133" y="3645"/>
                  </a:cubicBezTo>
                  <a:cubicBezTo>
                    <a:pt x="120" y="3705"/>
                    <a:pt x="100" y="3771"/>
                    <a:pt x="80" y="3831"/>
                  </a:cubicBezTo>
                  <a:lnTo>
                    <a:pt x="80" y="3837"/>
                  </a:lnTo>
                  <a:lnTo>
                    <a:pt x="74" y="3864"/>
                  </a:lnTo>
                  <a:cubicBezTo>
                    <a:pt x="74" y="3864"/>
                    <a:pt x="74" y="3871"/>
                    <a:pt x="74" y="3877"/>
                  </a:cubicBezTo>
                  <a:lnTo>
                    <a:pt x="1" y="4110"/>
                  </a:lnTo>
                  <a:lnTo>
                    <a:pt x="266" y="4203"/>
                  </a:lnTo>
                  <a:cubicBezTo>
                    <a:pt x="493" y="4281"/>
                    <a:pt x="727" y="4321"/>
                    <a:pt x="961" y="4321"/>
                  </a:cubicBezTo>
                  <a:cubicBezTo>
                    <a:pt x="1104" y="4321"/>
                    <a:pt x="1247" y="4306"/>
                    <a:pt x="1388" y="4276"/>
                  </a:cubicBezTo>
                  <a:cubicBezTo>
                    <a:pt x="1800" y="2895"/>
                    <a:pt x="1800" y="1427"/>
                    <a:pt x="1388" y="47"/>
                  </a:cubicBezTo>
                  <a:cubicBezTo>
                    <a:pt x="1249" y="20"/>
                    <a:pt x="1109" y="0"/>
                    <a:pt x="9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9"/>
            <p:cNvSpPr/>
            <p:nvPr/>
          </p:nvSpPr>
          <p:spPr>
            <a:xfrm>
              <a:off x="548825" y="3759225"/>
              <a:ext cx="55125" cy="56300"/>
            </a:xfrm>
            <a:custGeom>
              <a:avLst/>
              <a:gdLst/>
              <a:ahLst/>
              <a:cxnLst/>
              <a:rect l="l" t="t" r="r" b="b"/>
              <a:pathLst>
                <a:path w="2205" h="2252" extrusionOk="0">
                  <a:moveTo>
                    <a:pt x="704" y="1"/>
                  </a:moveTo>
                  <a:cubicBezTo>
                    <a:pt x="518" y="1"/>
                    <a:pt x="339" y="47"/>
                    <a:pt x="180" y="134"/>
                  </a:cubicBezTo>
                  <a:lnTo>
                    <a:pt x="1" y="233"/>
                  </a:lnTo>
                  <a:lnTo>
                    <a:pt x="27" y="432"/>
                  </a:lnTo>
                  <a:cubicBezTo>
                    <a:pt x="80" y="890"/>
                    <a:pt x="80" y="1362"/>
                    <a:pt x="27" y="1820"/>
                  </a:cubicBezTo>
                  <a:lnTo>
                    <a:pt x="1" y="2019"/>
                  </a:lnTo>
                  <a:lnTo>
                    <a:pt x="180" y="2119"/>
                  </a:lnTo>
                  <a:cubicBezTo>
                    <a:pt x="339" y="2205"/>
                    <a:pt x="525" y="2251"/>
                    <a:pt x="711" y="2251"/>
                  </a:cubicBezTo>
                  <a:cubicBezTo>
                    <a:pt x="1003" y="2251"/>
                    <a:pt x="1289" y="2132"/>
                    <a:pt x="1501" y="1919"/>
                  </a:cubicBezTo>
                  <a:cubicBezTo>
                    <a:pt x="2205" y="1216"/>
                    <a:pt x="1707" y="7"/>
                    <a:pt x="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59"/>
            <p:cNvSpPr/>
            <p:nvPr/>
          </p:nvSpPr>
          <p:spPr>
            <a:xfrm>
              <a:off x="242600" y="3639400"/>
              <a:ext cx="323025" cy="295950"/>
            </a:xfrm>
            <a:custGeom>
              <a:avLst/>
              <a:gdLst/>
              <a:ahLst/>
              <a:cxnLst/>
              <a:rect l="l" t="t" r="r" b="b"/>
              <a:pathLst>
                <a:path w="12921" h="11838" extrusionOk="0">
                  <a:moveTo>
                    <a:pt x="6460" y="0"/>
                  </a:moveTo>
                  <a:cubicBezTo>
                    <a:pt x="4951" y="0"/>
                    <a:pt x="3443" y="578"/>
                    <a:pt x="2297" y="1733"/>
                  </a:cubicBezTo>
                  <a:cubicBezTo>
                    <a:pt x="0" y="4050"/>
                    <a:pt x="0" y="7788"/>
                    <a:pt x="2297" y="10105"/>
                  </a:cubicBezTo>
                  <a:cubicBezTo>
                    <a:pt x="3387" y="11215"/>
                    <a:pt x="4878" y="11838"/>
                    <a:pt x="6435" y="11838"/>
                  </a:cubicBezTo>
                  <a:cubicBezTo>
                    <a:pt x="6444" y="11838"/>
                    <a:pt x="6452" y="11838"/>
                    <a:pt x="6460" y="11838"/>
                  </a:cubicBezTo>
                  <a:cubicBezTo>
                    <a:pt x="6468" y="11838"/>
                    <a:pt x="6477" y="11838"/>
                    <a:pt x="6485" y="11838"/>
                  </a:cubicBezTo>
                  <a:cubicBezTo>
                    <a:pt x="8043" y="11838"/>
                    <a:pt x="9533" y="11215"/>
                    <a:pt x="10623" y="10105"/>
                  </a:cubicBezTo>
                  <a:cubicBezTo>
                    <a:pt x="12920" y="7788"/>
                    <a:pt x="12920" y="4050"/>
                    <a:pt x="10623" y="1733"/>
                  </a:cubicBezTo>
                  <a:cubicBezTo>
                    <a:pt x="9478" y="578"/>
                    <a:pt x="7969" y="0"/>
                    <a:pt x="646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9"/>
            <p:cNvSpPr/>
            <p:nvPr/>
          </p:nvSpPr>
          <p:spPr>
            <a:xfrm>
              <a:off x="242750" y="3639400"/>
              <a:ext cx="186925" cy="295950"/>
            </a:xfrm>
            <a:custGeom>
              <a:avLst/>
              <a:gdLst/>
              <a:ahLst/>
              <a:cxnLst/>
              <a:rect l="l" t="t" r="r" b="b"/>
              <a:pathLst>
                <a:path w="7477" h="11838" extrusionOk="0">
                  <a:moveTo>
                    <a:pt x="6461" y="0"/>
                  </a:moveTo>
                  <a:cubicBezTo>
                    <a:pt x="4894" y="0"/>
                    <a:pt x="3394" y="624"/>
                    <a:pt x="2298" y="1740"/>
                  </a:cubicBezTo>
                  <a:cubicBezTo>
                    <a:pt x="1" y="4057"/>
                    <a:pt x="1" y="7795"/>
                    <a:pt x="2298" y="10112"/>
                  </a:cubicBezTo>
                  <a:cubicBezTo>
                    <a:pt x="3388" y="11215"/>
                    <a:pt x="4878" y="11838"/>
                    <a:pt x="6430" y="11838"/>
                  </a:cubicBezTo>
                  <a:cubicBezTo>
                    <a:pt x="6438" y="11838"/>
                    <a:pt x="6446" y="11838"/>
                    <a:pt x="6454" y="11838"/>
                  </a:cubicBezTo>
                  <a:cubicBezTo>
                    <a:pt x="6793" y="11838"/>
                    <a:pt x="7131" y="11811"/>
                    <a:pt x="7470" y="11758"/>
                  </a:cubicBezTo>
                  <a:cubicBezTo>
                    <a:pt x="6268" y="11546"/>
                    <a:pt x="5173" y="10968"/>
                    <a:pt x="4323" y="10105"/>
                  </a:cubicBezTo>
                  <a:cubicBezTo>
                    <a:pt x="2019" y="7788"/>
                    <a:pt x="2019" y="4050"/>
                    <a:pt x="4323" y="1733"/>
                  </a:cubicBezTo>
                  <a:cubicBezTo>
                    <a:pt x="5173" y="870"/>
                    <a:pt x="6275" y="292"/>
                    <a:pt x="7477" y="87"/>
                  </a:cubicBezTo>
                  <a:cubicBezTo>
                    <a:pt x="7138" y="27"/>
                    <a:pt x="6799" y="0"/>
                    <a:pt x="646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9"/>
            <p:cNvSpPr/>
            <p:nvPr/>
          </p:nvSpPr>
          <p:spPr>
            <a:xfrm>
              <a:off x="268975" y="3799900"/>
              <a:ext cx="122850" cy="123350"/>
            </a:xfrm>
            <a:custGeom>
              <a:avLst/>
              <a:gdLst/>
              <a:ahLst/>
              <a:cxnLst/>
              <a:rect l="l" t="t" r="r" b="b"/>
              <a:pathLst>
                <a:path w="4914" h="4934" extrusionOk="0">
                  <a:moveTo>
                    <a:pt x="3334" y="0"/>
                  </a:moveTo>
                  <a:lnTo>
                    <a:pt x="1" y="1873"/>
                  </a:lnTo>
                  <a:lnTo>
                    <a:pt x="127" y="2125"/>
                  </a:lnTo>
                  <a:cubicBezTo>
                    <a:pt x="705" y="3287"/>
                    <a:pt x="1641" y="4229"/>
                    <a:pt x="2796" y="4807"/>
                  </a:cubicBezTo>
                  <a:lnTo>
                    <a:pt x="3048" y="4933"/>
                  </a:lnTo>
                  <a:lnTo>
                    <a:pt x="4914" y="1587"/>
                  </a:lnTo>
                  <a:lnTo>
                    <a:pt x="4608" y="1461"/>
                  </a:lnTo>
                  <a:cubicBezTo>
                    <a:pt x="4350" y="1355"/>
                    <a:pt x="4111" y="1195"/>
                    <a:pt x="3918" y="996"/>
                  </a:cubicBezTo>
                  <a:cubicBezTo>
                    <a:pt x="3719" y="804"/>
                    <a:pt x="3559" y="565"/>
                    <a:pt x="3453" y="306"/>
                  </a:cubicBezTo>
                  <a:lnTo>
                    <a:pt x="3334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9"/>
            <p:cNvSpPr/>
            <p:nvPr/>
          </p:nvSpPr>
          <p:spPr>
            <a:xfrm>
              <a:off x="269325" y="3822625"/>
              <a:ext cx="89150" cy="100450"/>
            </a:xfrm>
            <a:custGeom>
              <a:avLst/>
              <a:gdLst/>
              <a:ahLst/>
              <a:cxnLst/>
              <a:rect l="l" t="t" r="r" b="b"/>
              <a:pathLst>
                <a:path w="3566" h="4018" extrusionOk="0">
                  <a:moveTo>
                    <a:pt x="1700" y="1"/>
                  </a:moveTo>
                  <a:lnTo>
                    <a:pt x="0" y="964"/>
                  </a:lnTo>
                  <a:cubicBezTo>
                    <a:pt x="33" y="1037"/>
                    <a:pt x="67" y="1116"/>
                    <a:pt x="106" y="1189"/>
                  </a:cubicBezTo>
                  <a:lnTo>
                    <a:pt x="113" y="1216"/>
                  </a:lnTo>
                  <a:cubicBezTo>
                    <a:pt x="219" y="1428"/>
                    <a:pt x="339" y="1634"/>
                    <a:pt x="465" y="1833"/>
                  </a:cubicBezTo>
                  <a:lnTo>
                    <a:pt x="472" y="1847"/>
                  </a:lnTo>
                  <a:lnTo>
                    <a:pt x="525" y="1926"/>
                  </a:lnTo>
                  <a:cubicBezTo>
                    <a:pt x="538" y="1940"/>
                    <a:pt x="545" y="1946"/>
                    <a:pt x="551" y="1959"/>
                  </a:cubicBezTo>
                  <a:lnTo>
                    <a:pt x="598" y="2026"/>
                  </a:lnTo>
                  <a:cubicBezTo>
                    <a:pt x="611" y="2039"/>
                    <a:pt x="618" y="2052"/>
                    <a:pt x="624" y="2066"/>
                  </a:cubicBezTo>
                  <a:lnTo>
                    <a:pt x="677" y="2132"/>
                  </a:lnTo>
                  <a:lnTo>
                    <a:pt x="711" y="2179"/>
                  </a:lnTo>
                  <a:lnTo>
                    <a:pt x="770" y="2258"/>
                  </a:lnTo>
                  <a:cubicBezTo>
                    <a:pt x="790" y="2285"/>
                    <a:pt x="810" y="2311"/>
                    <a:pt x="830" y="2331"/>
                  </a:cubicBezTo>
                  <a:cubicBezTo>
                    <a:pt x="850" y="2358"/>
                    <a:pt x="857" y="2364"/>
                    <a:pt x="870" y="2378"/>
                  </a:cubicBezTo>
                  <a:cubicBezTo>
                    <a:pt x="877" y="2391"/>
                    <a:pt x="903" y="2418"/>
                    <a:pt x="916" y="2437"/>
                  </a:cubicBezTo>
                  <a:lnTo>
                    <a:pt x="956" y="2484"/>
                  </a:lnTo>
                  <a:cubicBezTo>
                    <a:pt x="976" y="2504"/>
                    <a:pt x="989" y="2524"/>
                    <a:pt x="1009" y="2544"/>
                  </a:cubicBezTo>
                  <a:lnTo>
                    <a:pt x="1043" y="2584"/>
                  </a:lnTo>
                  <a:lnTo>
                    <a:pt x="1109" y="2650"/>
                  </a:lnTo>
                  <a:lnTo>
                    <a:pt x="1135" y="2683"/>
                  </a:lnTo>
                  <a:cubicBezTo>
                    <a:pt x="1169" y="2716"/>
                    <a:pt x="1202" y="2750"/>
                    <a:pt x="1235" y="2783"/>
                  </a:cubicBezTo>
                  <a:cubicBezTo>
                    <a:pt x="1262" y="2809"/>
                    <a:pt x="1295" y="2842"/>
                    <a:pt x="1328" y="2876"/>
                  </a:cubicBezTo>
                  <a:lnTo>
                    <a:pt x="1361" y="2902"/>
                  </a:lnTo>
                  <a:lnTo>
                    <a:pt x="1428" y="2962"/>
                  </a:lnTo>
                  <a:lnTo>
                    <a:pt x="1467" y="3002"/>
                  </a:lnTo>
                  <a:lnTo>
                    <a:pt x="1527" y="3055"/>
                  </a:lnTo>
                  <a:lnTo>
                    <a:pt x="1574" y="3095"/>
                  </a:lnTo>
                  <a:lnTo>
                    <a:pt x="1633" y="3141"/>
                  </a:lnTo>
                  <a:lnTo>
                    <a:pt x="1673" y="3181"/>
                  </a:lnTo>
                  <a:lnTo>
                    <a:pt x="1753" y="3241"/>
                  </a:lnTo>
                  <a:lnTo>
                    <a:pt x="1826" y="3301"/>
                  </a:lnTo>
                  <a:lnTo>
                    <a:pt x="1872" y="3340"/>
                  </a:lnTo>
                  <a:lnTo>
                    <a:pt x="1939" y="3387"/>
                  </a:lnTo>
                  <a:lnTo>
                    <a:pt x="1979" y="3413"/>
                  </a:lnTo>
                  <a:cubicBezTo>
                    <a:pt x="1999" y="3433"/>
                    <a:pt x="2025" y="3447"/>
                    <a:pt x="2052" y="3460"/>
                  </a:cubicBezTo>
                  <a:lnTo>
                    <a:pt x="2078" y="3486"/>
                  </a:lnTo>
                  <a:lnTo>
                    <a:pt x="2165" y="3540"/>
                  </a:lnTo>
                  <a:lnTo>
                    <a:pt x="2171" y="3546"/>
                  </a:lnTo>
                  <a:cubicBezTo>
                    <a:pt x="2370" y="3672"/>
                    <a:pt x="2576" y="3792"/>
                    <a:pt x="2789" y="3898"/>
                  </a:cubicBezTo>
                  <a:lnTo>
                    <a:pt x="2809" y="3911"/>
                  </a:lnTo>
                  <a:cubicBezTo>
                    <a:pt x="2888" y="3951"/>
                    <a:pt x="2961" y="3984"/>
                    <a:pt x="3041" y="4018"/>
                  </a:cubicBezTo>
                  <a:lnTo>
                    <a:pt x="3565" y="3068"/>
                  </a:lnTo>
                  <a:cubicBezTo>
                    <a:pt x="3459" y="2975"/>
                    <a:pt x="3353" y="2876"/>
                    <a:pt x="3253" y="2776"/>
                  </a:cubicBezTo>
                  <a:cubicBezTo>
                    <a:pt x="2490" y="2013"/>
                    <a:pt x="1952" y="1050"/>
                    <a:pt x="1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9"/>
            <p:cNvSpPr/>
            <p:nvPr/>
          </p:nvSpPr>
          <p:spPr>
            <a:xfrm>
              <a:off x="416550" y="3651500"/>
              <a:ext cx="122675" cy="123350"/>
            </a:xfrm>
            <a:custGeom>
              <a:avLst/>
              <a:gdLst/>
              <a:ahLst/>
              <a:cxnLst/>
              <a:rect l="l" t="t" r="r" b="b"/>
              <a:pathLst>
                <a:path w="4907" h="4934" extrusionOk="0">
                  <a:moveTo>
                    <a:pt x="1866" y="1"/>
                  </a:moveTo>
                  <a:lnTo>
                    <a:pt x="0" y="3347"/>
                  </a:lnTo>
                  <a:lnTo>
                    <a:pt x="306" y="3473"/>
                  </a:lnTo>
                  <a:cubicBezTo>
                    <a:pt x="830" y="3692"/>
                    <a:pt x="1242" y="4104"/>
                    <a:pt x="1461" y="4628"/>
                  </a:cubicBezTo>
                  <a:lnTo>
                    <a:pt x="1580" y="4934"/>
                  </a:lnTo>
                  <a:lnTo>
                    <a:pt x="4906" y="3055"/>
                  </a:lnTo>
                  <a:lnTo>
                    <a:pt x="4787" y="2809"/>
                  </a:lnTo>
                  <a:cubicBezTo>
                    <a:pt x="4501" y="2232"/>
                    <a:pt x="4123" y="1707"/>
                    <a:pt x="3665" y="1249"/>
                  </a:cubicBezTo>
                  <a:cubicBezTo>
                    <a:pt x="3213" y="791"/>
                    <a:pt x="2689" y="413"/>
                    <a:pt x="2118" y="127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9"/>
            <p:cNvSpPr/>
            <p:nvPr/>
          </p:nvSpPr>
          <p:spPr>
            <a:xfrm>
              <a:off x="345175" y="3733475"/>
              <a:ext cx="117875" cy="107950"/>
            </a:xfrm>
            <a:custGeom>
              <a:avLst/>
              <a:gdLst/>
              <a:ahLst/>
              <a:cxnLst/>
              <a:rect l="l" t="t" r="r" b="b"/>
              <a:pathLst>
                <a:path w="4715" h="4318" extrusionOk="0">
                  <a:moveTo>
                    <a:pt x="2357" y="0"/>
                  </a:moveTo>
                  <a:cubicBezTo>
                    <a:pt x="1806" y="0"/>
                    <a:pt x="1255" y="211"/>
                    <a:pt x="837" y="632"/>
                  </a:cubicBezTo>
                  <a:cubicBezTo>
                    <a:pt x="0" y="1476"/>
                    <a:pt x="0" y="2837"/>
                    <a:pt x="837" y="3680"/>
                  </a:cubicBezTo>
                  <a:cubicBezTo>
                    <a:pt x="1242" y="4085"/>
                    <a:pt x="1786" y="4317"/>
                    <a:pt x="2357" y="4317"/>
                  </a:cubicBezTo>
                  <a:cubicBezTo>
                    <a:pt x="2928" y="4317"/>
                    <a:pt x="3473" y="4085"/>
                    <a:pt x="3878" y="3680"/>
                  </a:cubicBezTo>
                  <a:cubicBezTo>
                    <a:pt x="4714" y="2837"/>
                    <a:pt x="4714" y="1476"/>
                    <a:pt x="3878" y="632"/>
                  </a:cubicBezTo>
                  <a:cubicBezTo>
                    <a:pt x="3459" y="211"/>
                    <a:pt x="2908" y="0"/>
                    <a:pt x="235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9"/>
            <p:cNvSpPr/>
            <p:nvPr/>
          </p:nvSpPr>
          <p:spPr>
            <a:xfrm>
              <a:off x="376050" y="3759300"/>
              <a:ext cx="55950" cy="56225"/>
            </a:xfrm>
            <a:custGeom>
              <a:avLst/>
              <a:gdLst/>
              <a:ahLst/>
              <a:cxnLst/>
              <a:rect l="l" t="t" r="r" b="b"/>
              <a:pathLst>
                <a:path w="2238" h="2249" extrusionOk="0">
                  <a:moveTo>
                    <a:pt x="1113" y="0"/>
                  </a:moveTo>
                  <a:cubicBezTo>
                    <a:pt x="839" y="0"/>
                    <a:pt x="559" y="102"/>
                    <a:pt x="332" y="330"/>
                  </a:cubicBezTo>
                  <a:cubicBezTo>
                    <a:pt x="120" y="536"/>
                    <a:pt x="0" y="828"/>
                    <a:pt x="7" y="1126"/>
                  </a:cubicBezTo>
                  <a:cubicBezTo>
                    <a:pt x="0" y="1744"/>
                    <a:pt x="505" y="2248"/>
                    <a:pt x="1122" y="2248"/>
                  </a:cubicBezTo>
                  <a:cubicBezTo>
                    <a:pt x="1414" y="2248"/>
                    <a:pt x="1700" y="2129"/>
                    <a:pt x="1906" y="1916"/>
                  </a:cubicBezTo>
                  <a:cubicBezTo>
                    <a:pt x="2118" y="1711"/>
                    <a:pt x="2238" y="1425"/>
                    <a:pt x="2238" y="1126"/>
                  </a:cubicBezTo>
                  <a:cubicBezTo>
                    <a:pt x="2238" y="448"/>
                    <a:pt x="1687" y="0"/>
                    <a:pt x="1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6" name="Google Shape;8246;p59"/>
          <p:cNvGrpSpPr/>
          <p:nvPr/>
        </p:nvGrpSpPr>
        <p:grpSpPr>
          <a:xfrm>
            <a:off x="6883025" y="3745600"/>
            <a:ext cx="468050" cy="418300"/>
            <a:chOff x="6195800" y="3543775"/>
            <a:chExt cx="468050" cy="418300"/>
          </a:xfrm>
        </p:grpSpPr>
        <p:sp>
          <p:nvSpPr>
            <p:cNvPr id="8247" name="Google Shape;8247;p59"/>
            <p:cNvSpPr/>
            <p:nvPr/>
          </p:nvSpPr>
          <p:spPr>
            <a:xfrm>
              <a:off x="6312800" y="3643875"/>
              <a:ext cx="69725" cy="69900"/>
            </a:xfrm>
            <a:custGeom>
              <a:avLst/>
              <a:gdLst/>
              <a:ahLst/>
              <a:cxnLst/>
              <a:rect l="l" t="t" r="r" b="b"/>
              <a:pathLst>
                <a:path w="2789" h="2796" extrusionOk="0">
                  <a:moveTo>
                    <a:pt x="0" y="1"/>
                  </a:moveTo>
                  <a:lnTo>
                    <a:pt x="0" y="2796"/>
                  </a:lnTo>
                  <a:lnTo>
                    <a:pt x="2789" y="279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59"/>
            <p:cNvSpPr/>
            <p:nvPr/>
          </p:nvSpPr>
          <p:spPr>
            <a:xfrm>
              <a:off x="6312800" y="3683375"/>
              <a:ext cx="69725" cy="30400"/>
            </a:xfrm>
            <a:custGeom>
              <a:avLst/>
              <a:gdLst/>
              <a:ahLst/>
              <a:cxnLst/>
              <a:rect l="l" t="t" r="r" b="b"/>
              <a:pathLst>
                <a:path w="2789" h="1216" extrusionOk="0">
                  <a:moveTo>
                    <a:pt x="0" y="1"/>
                  </a:moveTo>
                  <a:lnTo>
                    <a:pt x="0" y="1216"/>
                  </a:lnTo>
                  <a:lnTo>
                    <a:pt x="2789" y="121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9"/>
            <p:cNvSpPr/>
            <p:nvPr/>
          </p:nvSpPr>
          <p:spPr>
            <a:xfrm>
              <a:off x="6567400" y="3936650"/>
              <a:ext cx="36375" cy="13650"/>
            </a:xfrm>
            <a:custGeom>
              <a:avLst/>
              <a:gdLst/>
              <a:ahLst/>
              <a:cxnLst/>
              <a:rect l="l" t="t" r="r" b="b"/>
              <a:pathLst>
                <a:path w="145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1089" y="545"/>
                  </a:lnTo>
                  <a:cubicBezTo>
                    <a:pt x="1455" y="545"/>
                    <a:pt x="1455" y="1"/>
                    <a:pt x="108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9"/>
            <p:cNvSpPr/>
            <p:nvPr/>
          </p:nvSpPr>
          <p:spPr>
            <a:xfrm>
              <a:off x="6567400" y="3936650"/>
              <a:ext cx="18625" cy="13650"/>
            </a:xfrm>
            <a:custGeom>
              <a:avLst/>
              <a:gdLst/>
              <a:ahLst/>
              <a:cxnLst/>
              <a:rect l="l" t="t" r="r" b="b"/>
              <a:pathLst>
                <a:path w="7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744" y="545"/>
                  </a:lnTo>
                  <a:lnTo>
                    <a:pt x="744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9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9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9"/>
            <p:cNvSpPr/>
            <p:nvPr/>
          </p:nvSpPr>
          <p:spPr>
            <a:xfrm>
              <a:off x="6369875" y="3543800"/>
              <a:ext cx="36225" cy="119200"/>
            </a:xfrm>
            <a:custGeom>
              <a:avLst/>
              <a:gdLst/>
              <a:ahLst/>
              <a:cxnLst/>
              <a:rect l="l" t="t" r="r" b="b"/>
              <a:pathLst>
                <a:path w="1449" h="4768" extrusionOk="0">
                  <a:moveTo>
                    <a:pt x="1050" y="0"/>
                  </a:moveTo>
                  <a:cubicBezTo>
                    <a:pt x="472" y="0"/>
                    <a:pt x="1" y="472"/>
                    <a:pt x="1" y="1056"/>
                  </a:cubicBezTo>
                  <a:lnTo>
                    <a:pt x="1" y="4767"/>
                  </a:lnTo>
                  <a:lnTo>
                    <a:pt x="1043" y="4767"/>
                  </a:lnTo>
                  <a:lnTo>
                    <a:pt x="1043" y="916"/>
                  </a:lnTo>
                  <a:cubicBezTo>
                    <a:pt x="1043" y="591"/>
                    <a:pt x="1196" y="279"/>
                    <a:pt x="1448" y="80"/>
                  </a:cubicBezTo>
                  <a:cubicBezTo>
                    <a:pt x="1322" y="27"/>
                    <a:pt x="1189" y="0"/>
                    <a:pt x="1050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9"/>
            <p:cNvSpPr/>
            <p:nvPr/>
          </p:nvSpPr>
          <p:spPr>
            <a:xfrm>
              <a:off x="6290875" y="3671925"/>
              <a:ext cx="372975" cy="278375"/>
            </a:xfrm>
            <a:custGeom>
              <a:avLst/>
              <a:gdLst/>
              <a:ahLst/>
              <a:cxnLst/>
              <a:rect l="l" t="t" r="r" b="b"/>
              <a:pathLst>
                <a:path w="14919" h="11135" extrusionOk="0">
                  <a:moveTo>
                    <a:pt x="12456" y="1"/>
                  </a:moveTo>
                  <a:lnTo>
                    <a:pt x="12456" y="552"/>
                  </a:lnTo>
                  <a:lnTo>
                    <a:pt x="14069" y="552"/>
                  </a:lnTo>
                  <a:cubicBezTo>
                    <a:pt x="14235" y="552"/>
                    <a:pt x="14375" y="684"/>
                    <a:pt x="14375" y="857"/>
                  </a:cubicBezTo>
                  <a:lnTo>
                    <a:pt x="14375" y="7476"/>
                  </a:lnTo>
                  <a:cubicBezTo>
                    <a:pt x="14375" y="7948"/>
                    <a:pt x="13996" y="8333"/>
                    <a:pt x="13525" y="8333"/>
                  </a:cubicBezTo>
                  <a:lnTo>
                    <a:pt x="1368" y="8333"/>
                  </a:lnTo>
                  <a:cubicBezTo>
                    <a:pt x="612" y="8353"/>
                    <a:pt x="1" y="8970"/>
                    <a:pt x="1" y="9734"/>
                  </a:cubicBezTo>
                  <a:cubicBezTo>
                    <a:pt x="1" y="10490"/>
                    <a:pt x="612" y="11114"/>
                    <a:pt x="1368" y="11134"/>
                  </a:cubicBezTo>
                  <a:lnTo>
                    <a:pt x="9767" y="11134"/>
                  </a:lnTo>
                  <a:lnTo>
                    <a:pt x="9767" y="10590"/>
                  </a:lnTo>
                  <a:lnTo>
                    <a:pt x="1368" y="10590"/>
                  </a:lnTo>
                  <a:cubicBezTo>
                    <a:pt x="897" y="10590"/>
                    <a:pt x="512" y="10205"/>
                    <a:pt x="512" y="9734"/>
                  </a:cubicBezTo>
                  <a:cubicBezTo>
                    <a:pt x="512" y="9262"/>
                    <a:pt x="897" y="8877"/>
                    <a:pt x="1368" y="8877"/>
                  </a:cubicBezTo>
                  <a:lnTo>
                    <a:pt x="13525" y="8877"/>
                  </a:lnTo>
                  <a:cubicBezTo>
                    <a:pt x="14288" y="8877"/>
                    <a:pt x="14906" y="8260"/>
                    <a:pt x="14919" y="7496"/>
                  </a:cubicBezTo>
                  <a:lnTo>
                    <a:pt x="14919" y="857"/>
                  </a:lnTo>
                  <a:cubicBezTo>
                    <a:pt x="14919" y="386"/>
                    <a:pt x="14534" y="7"/>
                    <a:pt x="14069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59"/>
            <p:cNvSpPr/>
            <p:nvPr/>
          </p:nvSpPr>
          <p:spPr>
            <a:xfrm>
              <a:off x="6195800" y="3625550"/>
              <a:ext cx="104400" cy="106475"/>
            </a:xfrm>
            <a:custGeom>
              <a:avLst/>
              <a:gdLst/>
              <a:ahLst/>
              <a:cxnLst/>
              <a:rect l="l" t="t" r="r" b="b"/>
              <a:pathLst>
                <a:path w="4176" h="4259" extrusionOk="0">
                  <a:moveTo>
                    <a:pt x="2562" y="1"/>
                  </a:moveTo>
                  <a:cubicBezTo>
                    <a:pt x="1752" y="1"/>
                    <a:pt x="953" y="460"/>
                    <a:pt x="597" y="1298"/>
                  </a:cubicBezTo>
                  <a:cubicBezTo>
                    <a:pt x="1" y="2702"/>
                    <a:pt x="1031" y="4259"/>
                    <a:pt x="2559" y="4259"/>
                  </a:cubicBezTo>
                  <a:cubicBezTo>
                    <a:pt x="2562" y="4259"/>
                    <a:pt x="2566" y="4259"/>
                    <a:pt x="2569" y="4259"/>
                  </a:cubicBezTo>
                  <a:cubicBezTo>
                    <a:pt x="3146" y="4259"/>
                    <a:pt x="3697" y="4020"/>
                    <a:pt x="4096" y="3595"/>
                  </a:cubicBezTo>
                  <a:lnTo>
                    <a:pt x="4176" y="3515"/>
                  </a:lnTo>
                  <a:lnTo>
                    <a:pt x="4176" y="740"/>
                  </a:lnTo>
                  <a:lnTo>
                    <a:pt x="4096" y="661"/>
                  </a:lnTo>
                  <a:cubicBezTo>
                    <a:pt x="3669" y="212"/>
                    <a:pt x="3113" y="1"/>
                    <a:pt x="2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9"/>
            <p:cNvSpPr/>
            <p:nvPr/>
          </p:nvSpPr>
          <p:spPr>
            <a:xfrm>
              <a:off x="6202075" y="3663625"/>
              <a:ext cx="98300" cy="68400"/>
            </a:xfrm>
            <a:custGeom>
              <a:avLst/>
              <a:gdLst/>
              <a:ahLst/>
              <a:cxnLst/>
              <a:rect l="l" t="t" r="r" b="b"/>
              <a:pathLst>
                <a:path w="3932" h="2736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" y="937"/>
                    <a:pt x="392" y="1953"/>
                    <a:pt x="1242" y="2444"/>
                  </a:cubicBezTo>
                  <a:cubicBezTo>
                    <a:pt x="1577" y="2640"/>
                    <a:pt x="1946" y="2735"/>
                    <a:pt x="2313" y="2735"/>
                  </a:cubicBezTo>
                  <a:cubicBezTo>
                    <a:pt x="2877" y="2735"/>
                    <a:pt x="3434" y="2509"/>
                    <a:pt x="3845" y="2079"/>
                  </a:cubicBezTo>
                  <a:lnTo>
                    <a:pt x="3931" y="1992"/>
                  </a:lnTo>
                  <a:lnTo>
                    <a:pt x="3931" y="777"/>
                  </a:lnTo>
                  <a:lnTo>
                    <a:pt x="3845" y="857"/>
                  </a:lnTo>
                  <a:cubicBezTo>
                    <a:pt x="3446" y="1275"/>
                    <a:pt x="2895" y="1514"/>
                    <a:pt x="2318" y="1514"/>
                  </a:cubicBezTo>
                  <a:cubicBezTo>
                    <a:pt x="1375" y="1514"/>
                    <a:pt x="552" y="897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59"/>
            <p:cNvSpPr/>
            <p:nvPr/>
          </p:nvSpPr>
          <p:spPr>
            <a:xfrm>
              <a:off x="6369875" y="3543775"/>
              <a:ext cx="207175" cy="263275"/>
            </a:xfrm>
            <a:custGeom>
              <a:avLst/>
              <a:gdLst/>
              <a:ahLst/>
              <a:cxnLst/>
              <a:rect l="l" t="t" r="r" b="b"/>
              <a:pathLst>
                <a:path w="8287" h="10531" extrusionOk="0">
                  <a:moveTo>
                    <a:pt x="7240" y="1"/>
                  </a:moveTo>
                  <a:cubicBezTo>
                    <a:pt x="7228" y="1"/>
                    <a:pt x="7216" y="1"/>
                    <a:pt x="7204" y="1"/>
                  </a:cubicBezTo>
                  <a:cubicBezTo>
                    <a:pt x="6627" y="28"/>
                    <a:pt x="6175" y="506"/>
                    <a:pt x="6182" y="1077"/>
                  </a:cubicBezTo>
                  <a:lnTo>
                    <a:pt x="6182" y="6023"/>
                  </a:lnTo>
                  <a:cubicBezTo>
                    <a:pt x="6182" y="6116"/>
                    <a:pt x="6175" y="6209"/>
                    <a:pt x="6149" y="6295"/>
                  </a:cubicBezTo>
                  <a:lnTo>
                    <a:pt x="3945" y="6295"/>
                  </a:lnTo>
                  <a:cubicBezTo>
                    <a:pt x="4536" y="6295"/>
                    <a:pt x="5007" y="5804"/>
                    <a:pt x="4994" y="5206"/>
                  </a:cubicBezTo>
                  <a:cubicBezTo>
                    <a:pt x="4967" y="4635"/>
                    <a:pt x="4496" y="4184"/>
                    <a:pt x="3918" y="4184"/>
                  </a:cubicBezTo>
                  <a:lnTo>
                    <a:pt x="519" y="4184"/>
                  </a:lnTo>
                  <a:cubicBezTo>
                    <a:pt x="233" y="4184"/>
                    <a:pt x="1" y="4416"/>
                    <a:pt x="1" y="4702"/>
                  </a:cubicBezTo>
                  <a:lnTo>
                    <a:pt x="1" y="6322"/>
                  </a:lnTo>
                  <a:cubicBezTo>
                    <a:pt x="1" y="8619"/>
                    <a:pt x="1833" y="10518"/>
                    <a:pt x="4117" y="10531"/>
                  </a:cubicBezTo>
                  <a:cubicBezTo>
                    <a:pt x="4121" y="10531"/>
                    <a:pt x="4125" y="10531"/>
                    <a:pt x="4130" y="10531"/>
                  </a:cubicBezTo>
                  <a:cubicBezTo>
                    <a:pt x="6428" y="10531"/>
                    <a:pt x="8287" y="8668"/>
                    <a:pt x="8287" y="6368"/>
                  </a:cubicBezTo>
                  <a:lnTo>
                    <a:pt x="8287" y="1057"/>
                  </a:lnTo>
                  <a:cubicBezTo>
                    <a:pt x="8287" y="471"/>
                    <a:pt x="7815" y="1"/>
                    <a:pt x="724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59"/>
            <p:cNvSpPr/>
            <p:nvPr/>
          </p:nvSpPr>
          <p:spPr>
            <a:xfrm>
              <a:off x="6369875" y="3648350"/>
              <a:ext cx="115900" cy="158700"/>
            </a:xfrm>
            <a:custGeom>
              <a:avLst/>
              <a:gdLst/>
              <a:ahLst/>
              <a:cxnLst/>
              <a:rect l="l" t="t" r="r" b="b"/>
              <a:pathLst>
                <a:path w="4636" h="6348" extrusionOk="0">
                  <a:moveTo>
                    <a:pt x="512" y="1"/>
                  </a:moveTo>
                  <a:cubicBezTo>
                    <a:pt x="227" y="1"/>
                    <a:pt x="1" y="233"/>
                    <a:pt x="1" y="519"/>
                  </a:cubicBezTo>
                  <a:lnTo>
                    <a:pt x="1" y="2139"/>
                  </a:lnTo>
                  <a:cubicBezTo>
                    <a:pt x="1" y="4436"/>
                    <a:pt x="1833" y="6335"/>
                    <a:pt x="4117" y="6348"/>
                  </a:cubicBezTo>
                  <a:cubicBezTo>
                    <a:pt x="4290" y="6348"/>
                    <a:pt x="4462" y="6341"/>
                    <a:pt x="4635" y="6321"/>
                  </a:cubicBezTo>
                  <a:cubicBezTo>
                    <a:pt x="2570" y="6069"/>
                    <a:pt x="984" y="4276"/>
                    <a:pt x="984" y="2139"/>
                  </a:cubicBezTo>
                  <a:lnTo>
                    <a:pt x="984" y="519"/>
                  </a:lnTo>
                  <a:cubicBezTo>
                    <a:pt x="977" y="233"/>
                    <a:pt x="1209" y="1"/>
                    <a:pt x="149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59"/>
            <p:cNvSpPr/>
            <p:nvPr/>
          </p:nvSpPr>
          <p:spPr>
            <a:xfrm>
              <a:off x="6523575" y="3543775"/>
              <a:ext cx="39525" cy="157400"/>
            </a:xfrm>
            <a:custGeom>
              <a:avLst/>
              <a:gdLst/>
              <a:ahLst/>
              <a:cxnLst/>
              <a:rect l="l" t="t" r="r" b="b"/>
              <a:pathLst>
                <a:path w="1581" h="6296" extrusionOk="0">
                  <a:moveTo>
                    <a:pt x="1095" y="1"/>
                  </a:moveTo>
                  <a:cubicBezTo>
                    <a:pt x="1082" y="1"/>
                    <a:pt x="1069" y="1"/>
                    <a:pt x="1056" y="1"/>
                  </a:cubicBezTo>
                  <a:cubicBezTo>
                    <a:pt x="479" y="28"/>
                    <a:pt x="27" y="506"/>
                    <a:pt x="41" y="1077"/>
                  </a:cubicBezTo>
                  <a:lnTo>
                    <a:pt x="41" y="6023"/>
                  </a:lnTo>
                  <a:cubicBezTo>
                    <a:pt x="34" y="6116"/>
                    <a:pt x="27" y="6209"/>
                    <a:pt x="1" y="6295"/>
                  </a:cubicBezTo>
                  <a:lnTo>
                    <a:pt x="983" y="6295"/>
                  </a:lnTo>
                  <a:cubicBezTo>
                    <a:pt x="1003" y="6202"/>
                    <a:pt x="1017" y="6116"/>
                    <a:pt x="1017" y="6023"/>
                  </a:cubicBezTo>
                  <a:lnTo>
                    <a:pt x="1017" y="1077"/>
                  </a:lnTo>
                  <a:cubicBezTo>
                    <a:pt x="1017" y="678"/>
                    <a:pt x="1236" y="313"/>
                    <a:pt x="1581" y="127"/>
                  </a:cubicBezTo>
                  <a:cubicBezTo>
                    <a:pt x="1433" y="41"/>
                    <a:pt x="1262" y="1"/>
                    <a:pt x="109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59"/>
            <p:cNvSpPr/>
            <p:nvPr/>
          </p:nvSpPr>
          <p:spPr>
            <a:xfrm>
              <a:off x="6524250" y="3543900"/>
              <a:ext cx="39850" cy="131700"/>
            </a:xfrm>
            <a:custGeom>
              <a:avLst/>
              <a:gdLst/>
              <a:ahLst/>
              <a:cxnLst/>
              <a:rect l="l" t="t" r="r" b="b"/>
              <a:pathLst>
                <a:path w="1594" h="5268" extrusionOk="0">
                  <a:moveTo>
                    <a:pt x="1065" y="1"/>
                  </a:moveTo>
                  <a:cubicBezTo>
                    <a:pt x="1042" y="1"/>
                    <a:pt x="1019" y="1"/>
                    <a:pt x="996" y="3"/>
                  </a:cubicBezTo>
                  <a:cubicBezTo>
                    <a:pt x="432" y="43"/>
                    <a:pt x="0" y="514"/>
                    <a:pt x="14" y="1078"/>
                  </a:cubicBezTo>
                  <a:lnTo>
                    <a:pt x="14" y="5268"/>
                  </a:lnTo>
                  <a:lnTo>
                    <a:pt x="691" y="5268"/>
                  </a:lnTo>
                  <a:cubicBezTo>
                    <a:pt x="903" y="5268"/>
                    <a:pt x="1083" y="5088"/>
                    <a:pt x="1083" y="4869"/>
                  </a:cubicBezTo>
                  <a:lnTo>
                    <a:pt x="1083" y="1052"/>
                  </a:lnTo>
                  <a:cubicBezTo>
                    <a:pt x="1083" y="680"/>
                    <a:pt x="1275" y="335"/>
                    <a:pt x="1594" y="149"/>
                  </a:cubicBezTo>
                  <a:cubicBezTo>
                    <a:pt x="1434" y="49"/>
                    <a:pt x="1249" y="1"/>
                    <a:pt x="106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9"/>
            <p:cNvSpPr/>
            <p:nvPr/>
          </p:nvSpPr>
          <p:spPr>
            <a:xfrm>
              <a:off x="6505500" y="3643875"/>
              <a:ext cx="106750" cy="70225"/>
            </a:xfrm>
            <a:custGeom>
              <a:avLst/>
              <a:gdLst/>
              <a:ahLst/>
              <a:cxnLst/>
              <a:rect l="l" t="t" r="r" b="b"/>
              <a:pathLst>
                <a:path w="4270" h="2809" extrusionOk="0">
                  <a:moveTo>
                    <a:pt x="0" y="1"/>
                  </a:moveTo>
                  <a:lnTo>
                    <a:pt x="0" y="2796"/>
                  </a:lnTo>
                  <a:lnTo>
                    <a:pt x="3698" y="2809"/>
                  </a:lnTo>
                  <a:cubicBezTo>
                    <a:pt x="4017" y="2802"/>
                    <a:pt x="4269" y="2543"/>
                    <a:pt x="4269" y="2225"/>
                  </a:cubicBezTo>
                  <a:lnTo>
                    <a:pt x="4269" y="578"/>
                  </a:lnTo>
                  <a:cubicBezTo>
                    <a:pt x="4269" y="260"/>
                    <a:pt x="4017" y="1"/>
                    <a:pt x="369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9"/>
            <p:cNvSpPr/>
            <p:nvPr/>
          </p:nvSpPr>
          <p:spPr>
            <a:xfrm>
              <a:off x="6514625" y="3668950"/>
              <a:ext cx="97625" cy="44825"/>
            </a:xfrm>
            <a:custGeom>
              <a:avLst/>
              <a:gdLst/>
              <a:ahLst/>
              <a:cxnLst/>
              <a:rect l="l" t="t" r="r" b="b"/>
              <a:pathLst>
                <a:path w="3905" h="1793" extrusionOk="0">
                  <a:moveTo>
                    <a:pt x="3904" y="0"/>
                  </a:moveTo>
                  <a:cubicBezTo>
                    <a:pt x="3904" y="319"/>
                    <a:pt x="3645" y="578"/>
                    <a:pt x="3333" y="578"/>
                  </a:cubicBezTo>
                  <a:lnTo>
                    <a:pt x="0" y="578"/>
                  </a:lnTo>
                  <a:lnTo>
                    <a:pt x="0" y="1793"/>
                  </a:lnTo>
                  <a:lnTo>
                    <a:pt x="3333" y="1793"/>
                  </a:lnTo>
                  <a:cubicBezTo>
                    <a:pt x="3652" y="1793"/>
                    <a:pt x="3904" y="1534"/>
                    <a:pt x="3904" y="1215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9"/>
            <p:cNvSpPr/>
            <p:nvPr/>
          </p:nvSpPr>
          <p:spPr>
            <a:xfrm>
              <a:off x="6470300" y="3623300"/>
              <a:ext cx="54975" cy="97275"/>
            </a:xfrm>
            <a:custGeom>
              <a:avLst/>
              <a:gdLst/>
              <a:ahLst/>
              <a:cxnLst/>
              <a:rect l="l" t="t" r="r" b="b"/>
              <a:pathLst>
                <a:path w="2199" h="3891" extrusionOk="0">
                  <a:moveTo>
                    <a:pt x="1083" y="0"/>
                  </a:moveTo>
                  <a:cubicBezTo>
                    <a:pt x="924" y="0"/>
                    <a:pt x="771" y="27"/>
                    <a:pt x="625" y="93"/>
                  </a:cubicBezTo>
                  <a:cubicBezTo>
                    <a:pt x="240" y="259"/>
                    <a:pt x="1" y="644"/>
                    <a:pt x="21" y="1063"/>
                  </a:cubicBezTo>
                  <a:lnTo>
                    <a:pt x="67" y="2888"/>
                  </a:lnTo>
                  <a:cubicBezTo>
                    <a:pt x="74" y="3426"/>
                    <a:pt x="499" y="3858"/>
                    <a:pt x="1030" y="3891"/>
                  </a:cubicBezTo>
                  <a:lnTo>
                    <a:pt x="1083" y="3891"/>
                  </a:lnTo>
                  <a:cubicBezTo>
                    <a:pt x="1694" y="3891"/>
                    <a:pt x="2198" y="3419"/>
                    <a:pt x="2198" y="2835"/>
                  </a:cubicBezTo>
                  <a:lnTo>
                    <a:pt x="2198" y="1049"/>
                  </a:lnTo>
                  <a:cubicBezTo>
                    <a:pt x="2198" y="472"/>
                    <a:pt x="1694" y="0"/>
                    <a:pt x="108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59"/>
            <p:cNvSpPr/>
            <p:nvPr/>
          </p:nvSpPr>
          <p:spPr>
            <a:xfrm>
              <a:off x="6421675" y="3623350"/>
              <a:ext cx="51475" cy="97225"/>
            </a:xfrm>
            <a:custGeom>
              <a:avLst/>
              <a:gdLst/>
              <a:ahLst/>
              <a:cxnLst/>
              <a:rect l="l" t="t" r="r" b="b"/>
              <a:pathLst>
                <a:path w="2059" h="3889" extrusionOk="0">
                  <a:moveTo>
                    <a:pt x="1005" y="0"/>
                  </a:moveTo>
                  <a:cubicBezTo>
                    <a:pt x="539" y="0"/>
                    <a:pt x="125" y="309"/>
                    <a:pt x="0" y="762"/>
                  </a:cubicBezTo>
                  <a:lnTo>
                    <a:pt x="34" y="2906"/>
                  </a:lnTo>
                  <a:cubicBezTo>
                    <a:pt x="40" y="3424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587" y="3889"/>
                    <a:pt x="2059" y="3417"/>
                    <a:pt x="2059" y="2833"/>
                  </a:cubicBezTo>
                  <a:lnTo>
                    <a:pt x="2059" y="1074"/>
                  </a:lnTo>
                  <a:cubicBezTo>
                    <a:pt x="2059" y="523"/>
                    <a:pt x="1647" y="58"/>
                    <a:pt x="1102" y="5"/>
                  </a:cubicBezTo>
                  <a:cubicBezTo>
                    <a:pt x="1070" y="2"/>
                    <a:pt x="1037" y="0"/>
                    <a:pt x="1005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9"/>
            <p:cNvSpPr/>
            <p:nvPr/>
          </p:nvSpPr>
          <p:spPr>
            <a:xfrm>
              <a:off x="6470300" y="3623300"/>
              <a:ext cx="37700" cy="97275"/>
            </a:xfrm>
            <a:custGeom>
              <a:avLst/>
              <a:gdLst/>
              <a:ahLst/>
              <a:cxnLst/>
              <a:rect l="l" t="t" r="r" b="b"/>
              <a:pathLst>
                <a:path w="1508" h="3891" extrusionOk="0">
                  <a:moveTo>
                    <a:pt x="1030" y="0"/>
                  </a:moveTo>
                  <a:cubicBezTo>
                    <a:pt x="445" y="34"/>
                    <a:pt x="1" y="531"/>
                    <a:pt x="21" y="1116"/>
                  </a:cubicBezTo>
                  <a:lnTo>
                    <a:pt x="67" y="2882"/>
                  </a:lnTo>
                  <a:cubicBezTo>
                    <a:pt x="80" y="3419"/>
                    <a:pt x="492" y="3858"/>
                    <a:pt x="1030" y="3891"/>
                  </a:cubicBezTo>
                  <a:lnTo>
                    <a:pt x="1083" y="3891"/>
                  </a:lnTo>
                  <a:cubicBezTo>
                    <a:pt x="1229" y="3891"/>
                    <a:pt x="1375" y="3864"/>
                    <a:pt x="1508" y="3811"/>
                  </a:cubicBezTo>
                  <a:cubicBezTo>
                    <a:pt x="1143" y="3645"/>
                    <a:pt x="910" y="3287"/>
                    <a:pt x="897" y="2888"/>
                  </a:cubicBezTo>
                  <a:lnTo>
                    <a:pt x="850" y="1063"/>
                  </a:lnTo>
                  <a:cubicBezTo>
                    <a:pt x="837" y="644"/>
                    <a:pt x="1076" y="259"/>
                    <a:pt x="1455" y="93"/>
                  </a:cubicBezTo>
                  <a:lnTo>
                    <a:pt x="1501" y="73"/>
                  </a:lnTo>
                  <a:cubicBezTo>
                    <a:pt x="1368" y="27"/>
                    <a:pt x="1222" y="0"/>
                    <a:pt x="1083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59"/>
            <p:cNvSpPr/>
            <p:nvPr/>
          </p:nvSpPr>
          <p:spPr>
            <a:xfrm>
              <a:off x="6421675" y="3623350"/>
              <a:ext cx="35875" cy="97225"/>
            </a:xfrm>
            <a:custGeom>
              <a:avLst/>
              <a:gdLst/>
              <a:ahLst/>
              <a:cxnLst/>
              <a:rect l="l" t="t" r="r" b="b"/>
              <a:pathLst>
                <a:path w="1435" h="3889" extrusionOk="0">
                  <a:moveTo>
                    <a:pt x="1007" y="1"/>
                  </a:moveTo>
                  <a:cubicBezTo>
                    <a:pt x="540" y="1"/>
                    <a:pt x="125" y="315"/>
                    <a:pt x="0" y="768"/>
                  </a:cubicBezTo>
                  <a:lnTo>
                    <a:pt x="34" y="2913"/>
                  </a:lnTo>
                  <a:cubicBezTo>
                    <a:pt x="40" y="3431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156" y="3889"/>
                    <a:pt x="1302" y="3856"/>
                    <a:pt x="1434" y="3796"/>
                  </a:cubicBezTo>
                  <a:cubicBezTo>
                    <a:pt x="1096" y="3630"/>
                    <a:pt x="877" y="3285"/>
                    <a:pt x="870" y="2906"/>
                  </a:cubicBezTo>
                  <a:lnTo>
                    <a:pt x="837" y="1027"/>
                  </a:lnTo>
                  <a:cubicBezTo>
                    <a:pt x="824" y="642"/>
                    <a:pt x="1036" y="284"/>
                    <a:pt x="1375" y="111"/>
                  </a:cubicBezTo>
                  <a:lnTo>
                    <a:pt x="1421" y="91"/>
                  </a:lnTo>
                  <a:cubicBezTo>
                    <a:pt x="1322" y="45"/>
                    <a:pt x="1209" y="12"/>
                    <a:pt x="1102" y="5"/>
                  </a:cubicBezTo>
                  <a:cubicBezTo>
                    <a:pt x="1070" y="2"/>
                    <a:pt x="1038" y="1"/>
                    <a:pt x="1007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59"/>
            <p:cNvSpPr/>
            <p:nvPr/>
          </p:nvSpPr>
          <p:spPr>
            <a:xfrm>
              <a:off x="6411225" y="3648350"/>
              <a:ext cx="83000" cy="52825"/>
            </a:xfrm>
            <a:custGeom>
              <a:avLst/>
              <a:gdLst/>
              <a:ahLst/>
              <a:cxnLst/>
              <a:rect l="l" t="t" r="r" b="b"/>
              <a:pathLst>
                <a:path w="3320" h="2113" extrusionOk="0">
                  <a:moveTo>
                    <a:pt x="0" y="1"/>
                  </a:moveTo>
                  <a:lnTo>
                    <a:pt x="0" y="2112"/>
                  </a:lnTo>
                  <a:lnTo>
                    <a:pt x="2264" y="2112"/>
                  </a:lnTo>
                  <a:cubicBezTo>
                    <a:pt x="2848" y="2112"/>
                    <a:pt x="3320" y="1634"/>
                    <a:pt x="3320" y="1056"/>
                  </a:cubicBezTo>
                  <a:cubicBezTo>
                    <a:pt x="3320" y="472"/>
                    <a:pt x="2848" y="1"/>
                    <a:pt x="226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59"/>
            <p:cNvSpPr/>
            <p:nvPr/>
          </p:nvSpPr>
          <p:spPr>
            <a:xfrm>
              <a:off x="6524075" y="3924700"/>
              <a:ext cx="53800" cy="37375"/>
            </a:xfrm>
            <a:custGeom>
              <a:avLst/>
              <a:gdLst/>
              <a:ahLst/>
              <a:cxnLst/>
              <a:rect l="l" t="t" r="r" b="b"/>
              <a:pathLst>
                <a:path w="2152" h="1495" extrusionOk="0">
                  <a:moveTo>
                    <a:pt x="778" y="1"/>
                  </a:moveTo>
                  <a:cubicBezTo>
                    <a:pt x="373" y="1"/>
                    <a:pt x="41" y="320"/>
                    <a:pt x="21" y="725"/>
                  </a:cubicBezTo>
                  <a:cubicBezTo>
                    <a:pt x="1" y="1143"/>
                    <a:pt x="339" y="1495"/>
                    <a:pt x="758" y="1495"/>
                  </a:cubicBezTo>
                  <a:lnTo>
                    <a:pt x="1966" y="1495"/>
                  </a:lnTo>
                  <a:cubicBezTo>
                    <a:pt x="2072" y="1495"/>
                    <a:pt x="2152" y="1415"/>
                    <a:pt x="2152" y="1309"/>
                  </a:cubicBezTo>
                  <a:lnTo>
                    <a:pt x="2152" y="187"/>
                  </a:lnTo>
                  <a:cubicBezTo>
                    <a:pt x="2152" y="87"/>
                    <a:pt x="2072" y="1"/>
                    <a:pt x="19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9"/>
            <p:cNvSpPr/>
            <p:nvPr/>
          </p:nvSpPr>
          <p:spPr>
            <a:xfrm>
              <a:off x="6524075" y="3934500"/>
              <a:ext cx="53800" cy="27575"/>
            </a:xfrm>
            <a:custGeom>
              <a:avLst/>
              <a:gdLst/>
              <a:ahLst/>
              <a:cxnLst/>
              <a:rect l="l" t="t" r="r" b="b"/>
              <a:pathLst>
                <a:path w="2152" h="1103" extrusionOk="0">
                  <a:moveTo>
                    <a:pt x="107" y="1"/>
                  </a:moveTo>
                  <a:cubicBezTo>
                    <a:pt x="54" y="107"/>
                    <a:pt x="21" y="213"/>
                    <a:pt x="21" y="333"/>
                  </a:cubicBezTo>
                  <a:cubicBezTo>
                    <a:pt x="1" y="751"/>
                    <a:pt x="339" y="1103"/>
                    <a:pt x="758" y="1103"/>
                  </a:cubicBezTo>
                  <a:lnTo>
                    <a:pt x="1966" y="1103"/>
                  </a:lnTo>
                  <a:cubicBezTo>
                    <a:pt x="2072" y="1103"/>
                    <a:pt x="2152" y="1023"/>
                    <a:pt x="2152" y="917"/>
                  </a:cubicBezTo>
                  <a:lnTo>
                    <a:pt x="2152" y="206"/>
                  </a:lnTo>
                  <a:cubicBezTo>
                    <a:pt x="2152" y="306"/>
                    <a:pt x="2072" y="392"/>
                    <a:pt x="1966" y="392"/>
                  </a:cubicBezTo>
                  <a:lnTo>
                    <a:pt x="758" y="392"/>
                  </a:lnTo>
                  <a:cubicBezTo>
                    <a:pt x="485" y="392"/>
                    <a:pt x="240" y="240"/>
                    <a:pt x="10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9"/>
            <p:cNvSpPr/>
            <p:nvPr/>
          </p:nvSpPr>
          <p:spPr>
            <a:xfrm>
              <a:off x="6299025" y="3632425"/>
              <a:ext cx="26900" cy="92300"/>
            </a:xfrm>
            <a:custGeom>
              <a:avLst/>
              <a:gdLst/>
              <a:ahLst/>
              <a:cxnLst/>
              <a:rect l="l" t="t" r="r" b="b"/>
              <a:pathLst>
                <a:path w="1076" h="3692" extrusionOk="0">
                  <a:moveTo>
                    <a:pt x="538" y="0"/>
                  </a:moveTo>
                  <a:cubicBezTo>
                    <a:pt x="239" y="0"/>
                    <a:pt x="0" y="246"/>
                    <a:pt x="13" y="545"/>
                  </a:cubicBezTo>
                  <a:lnTo>
                    <a:pt x="13" y="3167"/>
                  </a:lnTo>
                  <a:cubicBezTo>
                    <a:pt x="13" y="3453"/>
                    <a:pt x="246" y="3692"/>
                    <a:pt x="538" y="3692"/>
                  </a:cubicBezTo>
                  <a:cubicBezTo>
                    <a:pt x="823" y="3692"/>
                    <a:pt x="1062" y="3453"/>
                    <a:pt x="1062" y="3167"/>
                  </a:cubicBezTo>
                  <a:lnTo>
                    <a:pt x="1062" y="545"/>
                  </a:lnTo>
                  <a:cubicBezTo>
                    <a:pt x="1076" y="246"/>
                    <a:pt x="837" y="0"/>
                    <a:pt x="53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59"/>
            <p:cNvSpPr/>
            <p:nvPr/>
          </p:nvSpPr>
          <p:spPr>
            <a:xfrm>
              <a:off x="6299025" y="3681050"/>
              <a:ext cx="26900" cy="44175"/>
            </a:xfrm>
            <a:custGeom>
              <a:avLst/>
              <a:gdLst/>
              <a:ahLst/>
              <a:cxnLst/>
              <a:rect l="l" t="t" r="r" b="b"/>
              <a:pathLst>
                <a:path w="1076" h="1767" extrusionOk="0">
                  <a:moveTo>
                    <a:pt x="13" y="1"/>
                  </a:moveTo>
                  <a:lnTo>
                    <a:pt x="13" y="1222"/>
                  </a:lnTo>
                  <a:cubicBezTo>
                    <a:pt x="0" y="1521"/>
                    <a:pt x="239" y="1767"/>
                    <a:pt x="538" y="1767"/>
                  </a:cubicBezTo>
                  <a:cubicBezTo>
                    <a:pt x="837" y="1767"/>
                    <a:pt x="1076" y="1521"/>
                    <a:pt x="1062" y="1222"/>
                  </a:cubicBezTo>
                  <a:lnTo>
                    <a:pt x="1062" y="7"/>
                  </a:lnTo>
                  <a:cubicBezTo>
                    <a:pt x="1062" y="293"/>
                    <a:pt x="823" y="525"/>
                    <a:pt x="538" y="532"/>
                  </a:cubicBezTo>
                  <a:cubicBezTo>
                    <a:pt x="246" y="525"/>
                    <a:pt x="13" y="293"/>
                    <a:pt x="1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59"/>
            <p:cNvSpPr/>
            <p:nvPr/>
          </p:nvSpPr>
          <p:spPr>
            <a:xfrm>
              <a:off x="6267150" y="3640475"/>
              <a:ext cx="18275" cy="18125"/>
            </a:xfrm>
            <a:custGeom>
              <a:avLst/>
              <a:gdLst/>
              <a:ahLst/>
              <a:cxnLst/>
              <a:rect l="l" t="t" r="r" b="b"/>
              <a:pathLst>
                <a:path w="731" h="725" extrusionOk="0">
                  <a:moveTo>
                    <a:pt x="365" y="0"/>
                  </a:moveTo>
                  <a:cubicBezTo>
                    <a:pt x="339" y="0"/>
                    <a:pt x="312" y="10"/>
                    <a:pt x="292" y="30"/>
                  </a:cubicBezTo>
                  <a:lnTo>
                    <a:pt x="40" y="289"/>
                  </a:lnTo>
                  <a:cubicBezTo>
                    <a:pt x="0" y="329"/>
                    <a:pt x="0" y="396"/>
                    <a:pt x="40" y="435"/>
                  </a:cubicBezTo>
                  <a:lnTo>
                    <a:pt x="292" y="694"/>
                  </a:lnTo>
                  <a:cubicBezTo>
                    <a:pt x="312" y="714"/>
                    <a:pt x="339" y="724"/>
                    <a:pt x="365" y="724"/>
                  </a:cubicBezTo>
                  <a:cubicBezTo>
                    <a:pt x="392" y="724"/>
                    <a:pt x="419" y="714"/>
                    <a:pt x="439" y="694"/>
                  </a:cubicBezTo>
                  <a:lnTo>
                    <a:pt x="691" y="435"/>
                  </a:lnTo>
                  <a:cubicBezTo>
                    <a:pt x="731" y="396"/>
                    <a:pt x="731" y="329"/>
                    <a:pt x="691" y="289"/>
                  </a:cubicBezTo>
                  <a:lnTo>
                    <a:pt x="439" y="30"/>
                  </a:lnTo>
                  <a:cubicBezTo>
                    <a:pt x="419" y="10"/>
                    <a:pt x="392" y="0"/>
                    <a:pt x="3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59"/>
            <p:cNvSpPr/>
            <p:nvPr/>
          </p:nvSpPr>
          <p:spPr>
            <a:xfrm>
              <a:off x="6268150" y="3666700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25" y="0"/>
                  </a:moveTo>
                  <a:cubicBezTo>
                    <a:pt x="299" y="0"/>
                    <a:pt x="272" y="10"/>
                    <a:pt x="252" y="30"/>
                  </a:cubicBezTo>
                  <a:lnTo>
                    <a:pt x="40" y="249"/>
                  </a:lnTo>
                  <a:cubicBezTo>
                    <a:pt x="0" y="289"/>
                    <a:pt x="0" y="356"/>
                    <a:pt x="40" y="395"/>
                  </a:cubicBezTo>
                  <a:lnTo>
                    <a:pt x="252" y="608"/>
                  </a:lnTo>
                  <a:cubicBezTo>
                    <a:pt x="272" y="628"/>
                    <a:pt x="299" y="638"/>
                    <a:pt x="325" y="638"/>
                  </a:cubicBezTo>
                  <a:cubicBezTo>
                    <a:pt x="352" y="638"/>
                    <a:pt x="379" y="628"/>
                    <a:pt x="399" y="608"/>
                  </a:cubicBezTo>
                  <a:lnTo>
                    <a:pt x="611" y="395"/>
                  </a:lnTo>
                  <a:cubicBezTo>
                    <a:pt x="651" y="356"/>
                    <a:pt x="651" y="289"/>
                    <a:pt x="611" y="249"/>
                  </a:cubicBezTo>
                  <a:lnTo>
                    <a:pt x="399" y="30"/>
                  </a:lnTo>
                  <a:cubicBezTo>
                    <a:pt x="379" y="10"/>
                    <a:pt x="352" y="0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9"/>
            <p:cNvSpPr/>
            <p:nvPr/>
          </p:nvSpPr>
          <p:spPr>
            <a:xfrm>
              <a:off x="6246575" y="3654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2" y="1"/>
                  </a:moveTo>
                  <a:cubicBezTo>
                    <a:pt x="257" y="1"/>
                    <a:pt x="232" y="11"/>
                    <a:pt x="213" y="31"/>
                  </a:cubicBezTo>
                  <a:lnTo>
                    <a:pt x="40" y="203"/>
                  </a:lnTo>
                  <a:cubicBezTo>
                    <a:pt x="0" y="243"/>
                    <a:pt x="0" y="310"/>
                    <a:pt x="40" y="349"/>
                  </a:cubicBezTo>
                  <a:lnTo>
                    <a:pt x="213" y="522"/>
                  </a:lnTo>
                  <a:cubicBezTo>
                    <a:pt x="232" y="542"/>
                    <a:pt x="257" y="552"/>
                    <a:pt x="282" y="552"/>
                  </a:cubicBezTo>
                  <a:cubicBezTo>
                    <a:pt x="307" y="552"/>
                    <a:pt x="332" y="542"/>
                    <a:pt x="352" y="522"/>
                  </a:cubicBezTo>
                  <a:lnTo>
                    <a:pt x="531" y="349"/>
                  </a:lnTo>
                  <a:cubicBezTo>
                    <a:pt x="564" y="310"/>
                    <a:pt x="564" y="243"/>
                    <a:pt x="531" y="203"/>
                  </a:cubicBezTo>
                  <a:lnTo>
                    <a:pt x="352" y="31"/>
                  </a:lnTo>
                  <a:cubicBezTo>
                    <a:pt x="332" y="11"/>
                    <a:pt x="307" y="1"/>
                    <a:pt x="2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5" name="Google Shape;8275;p59"/>
          <p:cNvGrpSpPr/>
          <p:nvPr/>
        </p:nvGrpSpPr>
        <p:grpSpPr>
          <a:xfrm>
            <a:off x="7639200" y="3704600"/>
            <a:ext cx="379300" cy="459300"/>
            <a:chOff x="6985825" y="3603700"/>
            <a:chExt cx="379300" cy="459300"/>
          </a:xfrm>
        </p:grpSpPr>
        <p:sp>
          <p:nvSpPr>
            <p:cNvPr id="8276" name="Google Shape;8276;p59"/>
            <p:cNvSpPr/>
            <p:nvPr/>
          </p:nvSpPr>
          <p:spPr>
            <a:xfrm>
              <a:off x="7265025" y="3669100"/>
              <a:ext cx="34375" cy="104600"/>
            </a:xfrm>
            <a:custGeom>
              <a:avLst/>
              <a:gdLst/>
              <a:ahLst/>
              <a:cxnLst/>
              <a:rect l="l" t="t" r="r" b="b"/>
              <a:pathLst>
                <a:path w="1375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1188" y="4183"/>
                  </a:lnTo>
                  <a:cubicBezTo>
                    <a:pt x="1295" y="4183"/>
                    <a:pt x="1374" y="4097"/>
                    <a:pt x="1374" y="3997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8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59"/>
            <p:cNvSpPr/>
            <p:nvPr/>
          </p:nvSpPr>
          <p:spPr>
            <a:xfrm>
              <a:off x="7210750" y="3701950"/>
              <a:ext cx="34525" cy="71750"/>
            </a:xfrm>
            <a:custGeom>
              <a:avLst/>
              <a:gdLst/>
              <a:ahLst/>
              <a:cxnLst/>
              <a:rect l="l" t="t" r="r" b="b"/>
              <a:pathLst>
                <a:path w="1381" h="2870" extrusionOk="0">
                  <a:moveTo>
                    <a:pt x="181" y="1"/>
                  </a:moveTo>
                  <a:cubicBezTo>
                    <a:pt x="80" y="1"/>
                    <a:pt x="0" y="85"/>
                    <a:pt x="0" y="181"/>
                  </a:cubicBezTo>
                  <a:lnTo>
                    <a:pt x="0" y="2683"/>
                  </a:lnTo>
                  <a:cubicBezTo>
                    <a:pt x="0" y="2790"/>
                    <a:pt x="86" y="2869"/>
                    <a:pt x="193" y="2869"/>
                  </a:cubicBezTo>
                  <a:lnTo>
                    <a:pt x="1195" y="2869"/>
                  </a:lnTo>
                  <a:cubicBezTo>
                    <a:pt x="1295" y="2869"/>
                    <a:pt x="1381" y="2790"/>
                    <a:pt x="1381" y="2683"/>
                  </a:cubicBezTo>
                  <a:lnTo>
                    <a:pt x="1381" y="187"/>
                  </a:lnTo>
                  <a:cubicBezTo>
                    <a:pt x="1381" y="85"/>
                    <a:pt x="1301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93" y="1"/>
                  </a:lnTo>
                  <a:cubicBezTo>
                    <a:pt x="189" y="1"/>
                    <a:pt x="185" y="1"/>
                    <a:pt x="181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59"/>
            <p:cNvSpPr/>
            <p:nvPr/>
          </p:nvSpPr>
          <p:spPr>
            <a:xfrm>
              <a:off x="7111325" y="3638225"/>
              <a:ext cx="34375" cy="135475"/>
            </a:xfrm>
            <a:custGeom>
              <a:avLst/>
              <a:gdLst/>
              <a:ahLst/>
              <a:cxnLst/>
              <a:rect l="l" t="t" r="r" b="b"/>
              <a:pathLst>
                <a:path w="1375" h="5419" extrusionOk="0">
                  <a:moveTo>
                    <a:pt x="186" y="1"/>
                  </a:moveTo>
                  <a:cubicBezTo>
                    <a:pt x="86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1189" y="5418"/>
                  </a:lnTo>
                  <a:cubicBezTo>
                    <a:pt x="1295" y="5418"/>
                    <a:pt x="1374" y="5332"/>
                    <a:pt x="1374" y="5232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59"/>
            <p:cNvSpPr/>
            <p:nvPr/>
          </p:nvSpPr>
          <p:spPr>
            <a:xfrm>
              <a:off x="7057050" y="3658300"/>
              <a:ext cx="34375" cy="115400"/>
            </a:xfrm>
            <a:custGeom>
              <a:avLst/>
              <a:gdLst/>
              <a:ahLst/>
              <a:cxnLst/>
              <a:rect l="l" t="t" r="r" b="b"/>
              <a:pathLst>
                <a:path w="1375" h="4616" extrusionOk="0">
                  <a:moveTo>
                    <a:pt x="175" y="1"/>
                  </a:moveTo>
                  <a:cubicBezTo>
                    <a:pt x="80" y="1"/>
                    <a:pt x="0" y="85"/>
                    <a:pt x="0" y="187"/>
                  </a:cubicBezTo>
                  <a:lnTo>
                    <a:pt x="0" y="4429"/>
                  </a:lnTo>
                  <a:cubicBezTo>
                    <a:pt x="0" y="4529"/>
                    <a:pt x="86" y="4615"/>
                    <a:pt x="186" y="4615"/>
                  </a:cubicBezTo>
                  <a:lnTo>
                    <a:pt x="1195" y="4615"/>
                  </a:lnTo>
                  <a:cubicBezTo>
                    <a:pt x="1295" y="4615"/>
                    <a:pt x="1374" y="4529"/>
                    <a:pt x="1374" y="4429"/>
                  </a:cubicBezTo>
                  <a:lnTo>
                    <a:pt x="1374" y="187"/>
                  </a:lnTo>
                  <a:cubicBezTo>
                    <a:pt x="1374" y="85"/>
                    <a:pt x="1300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86" y="1"/>
                  </a:lnTo>
                  <a:cubicBezTo>
                    <a:pt x="182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59"/>
            <p:cNvSpPr/>
            <p:nvPr/>
          </p:nvSpPr>
          <p:spPr>
            <a:xfrm>
              <a:off x="7057050" y="3658325"/>
              <a:ext cx="17275" cy="115525"/>
            </a:xfrm>
            <a:custGeom>
              <a:avLst/>
              <a:gdLst/>
              <a:ahLst/>
              <a:cxnLst/>
              <a:rect l="l" t="t" r="r" b="b"/>
              <a:pathLst>
                <a:path w="691" h="4621" extrusionOk="0">
                  <a:moveTo>
                    <a:pt x="186" y="0"/>
                  </a:moveTo>
                  <a:cubicBezTo>
                    <a:pt x="86" y="0"/>
                    <a:pt x="0" y="87"/>
                    <a:pt x="0" y="186"/>
                  </a:cubicBezTo>
                  <a:lnTo>
                    <a:pt x="0" y="4435"/>
                  </a:lnTo>
                  <a:cubicBezTo>
                    <a:pt x="0" y="4535"/>
                    <a:pt x="86" y="4621"/>
                    <a:pt x="186" y="4621"/>
                  </a:cubicBezTo>
                  <a:lnTo>
                    <a:pt x="691" y="462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59"/>
            <p:cNvSpPr/>
            <p:nvPr/>
          </p:nvSpPr>
          <p:spPr>
            <a:xfrm>
              <a:off x="7111325" y="3638225"/>
              <a:ext cx="15950" cy="135475"/>
            </a:xfrm>
            <a:custGeom>
              <a:avLst/>
              <a:gdLst/>
              <a:ahLst/>
              <a:cxnLst/>
              <a:rect l="l" t="t" r="r" b="b"/>
              <a:pathLst>
                <a:path w="638" h="5419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631" y="5418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9"/>
            <p:cNvSpPr/>
            <p:nvPr/>
          </p:nvSpPr>
          <p:spPr>
            <a:xfrm>
              <a:off x="7210900" y="3701950"/>
              <a:ext cx="16800" cy="71750"/>
            </a:xfrm>
            <a:custGeom>
              <a:avLst/>
              <a:gdLst/>
              <a:ahLst/>
              <a:cxnLst/>
              <a:rect l="l" t="t" r="r" b="b"/>
              <a:pathLst>
                <a:path w="672" h="2870" extrusionOk="0">
                  <a:moveTo>
                    <a:pt x="175" y="1"/>
                  </a:moveTo>
                  <a:cubicBezTo>
                    <a:pt x="75" y="1"/>
                    <a:pt x="1" y="85"/>
                    <a:pt x="1" y="187"/>
                  </a:cubicBezTo>
                  <a:lnTo>
                    <a:pt x="1" y="2683"/>
                  </a:lnTo>
                  <a:cubicBezTo>
                    <a:pt x="1" y="2790"/>
                    <a:pt x="80" y="2869"/>
                    <a:pt x="187" y="2869"/>
                  </a:cubicBezTo>
                  <a:lnTo>
                    <a:pt x="671" y="2869"/>
                  </a:lnTo>
                  <a:lnTo>
                    <a:pt x="671" y="1"/>
                  </a:lnTo>
                  <a:lnTo>
                    <a:pt x="187" y="1"/>
                  </a:lnTo>
                  <a:cubicBezTo>
                    <a:pt x="183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9"/>
            <p:cNvSpPr/>
            <p:nvPr/>
          </p:nvSpPr>
          <p:spPr>
            <a:xfrm>
              <a:off x="7265025" y="3669100"/>
              <a:ext cx="15950" cy="104600"/>
            </a:xfrm>
            <a:custGeom>
              <a:avLst/>
              <a:gdLst/>
              <a:ahLst/>
              <a:cxnLst/>
              <a:rect l="l" t="t" r="r" b="b"/>
              <a:pathLst>
                <a:path w="638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637" y="4183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9"/>
            <p:cNvSpPr/>
            <p:nvPr/>
          </p:nvSpPr>
          <p:spPr>
            <a:xfrm>
              <a:off x="6992975" y="3749100"/>
              <a:ext cx="372150" cy="313900"/>
            </a:xfrm>
            <a:custGeom>
              <a:avLst/>
              <a:gdLst/>
              <a:ahLst/>
              <a:cxnLst/>
              <a:rect l="l" t="t" r="r" b="b"/>
              <a:pathLst>
                <a:path w="14886" h="12556" extrusionOk="0">
                  <a:moveTo>
                    <a:pt x="2583" y="1"/>
                  </a:moveTo>
                  <a:lnTo>
                    <a:pt x="2510" y="47"/>
                  </a:lnTo>
                  <a:cubicBezTo>
                    <a:pt x="2225" y="227"/>
                    <a:pt x="1959" y="439"/>
                    <a:pt x="1720" y="678"/>
                  </a:cubicBezTo>
                  <a:cubicBezTo>
                    <a:pt x="0" y="2404"/>
                    <a:pt x="0" y="5193"/>
                    <a:pt x="1720" y="6925"/>
                  </a:cubicBezTo>
                  <a:cubicBezTo>
                    <a:pt x="1893" y="7098"/>
                    <a:pt x="5982" y="11128"/>
                    <a:pt x="7230" y="12356"/>
                  </a:cubicBezTo>
                  <a:lnTo>
                    <a:pt x="7423" y="12555"/>
                  </a:lnTo>
                  <a:lnTo>
                    <a:pt x="7622" y="12356"/>
                  </a:lnTo>
                  <a:cubicBezTo>
                    <a:pt x="8884" y="11128"/>
                    <a:pt x="13000" y="7098"/>
                    <a:pt x="13173" y="6925"/>
                  </a:cubicBezTo>
                  <a:cubicBezTo>
                    <a:pt x="14885" y="5193"/>
                    <a:pt x="14885" y="2404"/>
                    <a:pt x="13173" y="678"/>
                  </a:cubicBezTo>
                  <a:cubicBezTo>
                    <a:pt x="12934" y="439"/>
                    <a:pt x="12668" y="227"/>
                    <a:pt x="12382" y="47"/>
                  </a:cubicBezTo>
                  <a:lnTo>
                    <a:pt x="12309" y="1"/>
                  </a:lnTo>
                  <a:lnTo>
                    <a:pt x="8160" y="1"/>
                  </a:lnTo>
                  <a:lnTo>
                    <a:pt x="8080" y="134"/>
                  </a:lnTo>
                  <a:cubicBezTo>
                    <a:pt x="8001" y="260"/>
                    <a:pt x="7874" y="499"/>
                    <a:pt x="7782" y="665"/>
                  </a:cubicBezTo>
                  <a:cubicBezTo>
                    <a:pt x="7682" y="864"/>
                    <a:pt x="7576" y="1050"/>
                    <a:pt x="7450" y="1229"/>
                  </a:cubicBezTo>
                  <a:cubicBezTo>
                    <a:pt x="7390" y="1163"/>
                    <a:pt x="7264" y="910"/>
                    <a:pt x="7144" y="658"/>
                  </a:cubicBezTo>
                  <a:cubicBezTo>
                    <a:pt x="7071" y="499"/>
                    <a:pt x="6965" y="273"/>
                    <a:pt x="6892" y="147"/>
                  </a:cubicBezTo>
                  <a:lnTo>
                    <a:pt x="6806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59"/>
            <p:cNvSpPr/>
            <p:nvPr/>
          </p:nvSpPr>
          <p:spPr>
            <a:xfrm>
              <a:off x="7048400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7" y="552"/>
                  </a:lnTo>
                  <a:cubicBezTo>
                    <a:pt x="2066" y="545"/>
                    <a:pt x="2066" y="1"/>
                    <a:pt x="170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59"/>
            <p:cNvSpPr/>
            <p:nvPr/>
          </p:nvSpPr>
          <p:spPr>
            <a:xfrm>
              <a:off x="7048900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7" y="545"/>
                  </a:lnTo>
                  <a:cubicBezTo>
                    <a:pt x="2026" y="525"/>
                    <a:pt x="2026" y="21"/>
                    <a:pt x="168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9"/>
            <p:cNvSpPr/>
            <p:nvPr/>
          </p:nvSpPr>
          <p:spPr>
            <a:xfrm>
              <a:off x="72012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5" y="545"/>
                    <a:pt x="2065" y="1"/>
                    <a:pt x="170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59"/>
            <p:cNvSpPr/>
            <p:nvPr/>
          </p:nvSpPr>
          <p:spPr>
            <a:xfrm>
              <a:off x="72563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6" y="545"/>
                    <a:pt x="2066" y="1"/>
                    <a:pt x="170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59"/>
            <p:cNvSpPr/>
            <p:nvPr/>
          </p:nvSpPr>
          <p:spPr>
            <a:xfrm>
              <a:off x="7201775" y="3662800"/>
              <a:ext cx="50650" cy="13625"/>
            </a:xfrm>
            <a:custGeom>
              <a:avLst/>
              <a:gdLst/>
              <a:ahLst/>
              <a:cxnLst/>
              <a:rect l="l" t="t" r="r" b="b"/>
              <a:pathLst>
                <a:path w="2026" h="545" extrusionOk="0">
                  <a:moveTo>
                    <a:pt x="346" y="0"/>
                  </a:moveTo>
                  <a:cubicBezTo>
                    <a:pt x="1" y="20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0"/>
                    <a:pt x="1680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59"/>
            <p:cNvSpPr/>
            <p:nvPr/>
          </p:nvSpPr>
          <p:spPr>
            <a:xfrm>
              <a:off x="72017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1"/>
                    <a:pt x="168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59"/>
            <p:cNvSpPr/>
            <p:nvPr/>
          </p:nvSpPr>
          <p:spPr>
            <a:xfrm>
              <a:off x="72568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6" y="525"/>
                    <a:pt x="2026" y="21"/>
                    <a:pt x="168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59"/>
            <p:cNvSpPr/>
            <p:nvPr/>
          </p:nvSpPr>
          <p:spPr>
            <a:xfrm>
              <a:off x="71031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1" y="545"/>
                  </a:lnTo>
                  <a:cubicBezTo>
                    <a:pt x="2026" y="525"/>
                    <a:pt x="2026" y="21"/>
                    <a:pt x="1681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59"/>
            <p:cNvSpPr/>
            <p:nvPr/>
          </p:nvSpPr>
          <p:spPr>
            <a:xfrm>
              <a:off x="6985825" y="3749100"/>
              <a:ext cx="193400" cy="313900"/>
            </a:xfrm>
            <a:custGeom>
              <a:avLst/>
              <a:gdLst/>
              <a:ahLst/>
              <a:cxnLst/>
              <a:rect l="l" t="t" r="r" b="b"/>
              <a:pathLst>
                <a:path w="7736" h="12556" extrusionOk="0">
                  <a:moveTo>
                    <a:pt x="2869" y="1"/>
                  </a:moveTo>
                  <a:lnTo>
                    <a:pt x="2796" y="47"/>
                  </a:lnTo>
                  <a:cubicBezTo>
                    <a:pt x="386" y="1554"/>
                    <a:pt x="1" y="4907"/>
                    <a:pt x="2006" y="6925"/>
                  </a:cubicBezTo>
                  <a:cubicBezTo>
                    <a:pt x="2179" y="7098"/>
                    <a:pt x="6268" y="11128"/>
                    <a:pt x="7516" y="12356"/>
                  </a:cubicBezTo>
                  <a:lnTo>
                    <a:pt x="7716" y="12555"/>
                  </a:lnTo>
                  <a:lnTo>
                    <a:pt x="7736" y="12535"/>
                  </a:lnTo>
                  <a:lnTo>
                    <a:pt x="7736" y="1229"/>
                  </a:lnTo>
                  <a:cubicBezTo>
                    <a:pt x="7669" y="1163"/>
                    <a:pt x="7550" y="910"/>
                    <a:pt x="7437" y="658"/>
                  </a:cubicBezTo>
                  <a:cubicBezTo>
                    <a:pt x="7357" y="492"/>
                    <a:pt x="7251" y="273"/>
                    <a:pt x="7178" y="147"/>
                  </a:cubicBezTo>
                  <a:lnTo>
                    <a:pt x="709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4" name="Google Shape;8294;p59"/>
          <p:cNvGrpSpPr/>
          <p:nvPr/>
        </p:nvGrpSpPr>
        <p:grpSpPr>
          <a:xfrm>
            <a:off x="4734575" y="3704425"/>
            <a:ext cx="313725" cy="459475"/>
            <a:chOff x="4047350" y="3569175"/>
            <a:chExt cx="313725" cy="459475"/>
          </a:xfrm>
        </p:grpSpPr>
        <p:sp>
          <p:nvSpPr>
            <p:cNvPr id="8295" name="Google Shape;8295;p59"/>
            <p:cNvSpPr/>
            <p:nvPr/>
          </p:nvSpPr>
          <p:spPr>
            <a:xfrm>
              <a:off x="4192250" y="3786775"/>
              <a:ext cx="24750" cy="78875"/>
            </a:xfrm>
            <a:custGeom>
              <a:avLst/>
              <a:gdLst/>
              <a:ahLst/>
              <a:cxnLst/>
              <a:rect l="l" t="t" r="r" b="b"/>
              <a:pathLst>
                <a:path w="990" h="3155" extrusionOk="0">
                  <a:moveTo>
                    <a:pt x="0" y="1"/>
                  </a:moveTo>
                  <a:lnTo>
                    <a:pt x="0" y="3154"/>
                  </a:lnTo>
                  <a:lnTo>
                    <a:pt x="989" y="315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59"/>
            <p:cNvSpPr/>
            <p:nvPr/>
          </p:nvSpPr>
          <p:spPr>
            <a:xfrm>
              <a:off x="4192250" y="3786775"/>
              <a:ext cx="24750" cy="26425"/>
            </a:xfrm>
            <a:custGeom>
              <a:avLst/>
              <a:gdLst/>
              <a:ahLst/>
              <a:cxnLst/>
              <a:rect l="l" t="t" r="r" b="b"/>
              <a:pathLst>
                <a:path w="990" h="1057" extrusionOk="0">
                  <a:moveTo>
                    <a:pt x="0" y="1"/>
                  </a:moveTo>
                  <a:lnTo>
                    <a:pt x="0" y="1056"/>
                  </a:lnTo>
                  <a:lnTo>
                    <a:pt x="989" y="1056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59"/>
            <p:cNvSpPr/>
            <p:nvPr/>
          </p:nvSpPr>
          <p:spPr>
            <a:xfrm>
              <a:off x="4192250" y="3880225"/>
              <a:ext cx="24750" cy="130975"/>
            </a:xfrm>
            <a:custGeom>
              <a:avLst/>
              <a:gdLst/>
              <a:ahLst/>
              <a:cxnLst/>
              <a:rect l="l" t="t" r="r" b="b"/>
              <a:pathLst>
                <a:path w="990" h="5239" extrusionOk="0">
                  <a:moveTo>
                    <a:pt x="0" y="1"/>
                  </a:moveTo>
                  <a:lnTo>
                    <a:pt x="0" y="5239"/>
                  </a:lnTo>
                  <a:lnTo>
                    <a:pt x="989" y="523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59"/>
            <p:cNvSpPr/>
            <p:nvPr/>
          </p:nvSpPr>
          <p:spPr>
            <a:xfrm>
              <a:off x="4192250" y="3786775"/>
              <a:ext cx="12300" cy="78875"/>
            </a:xfrm>
            <a:custGeom>
              <a:avLst/>
              <a:gdLst/>
              <a:ahLst/>
              <a:cxnLst/>
              <a:rect l="l" t="t" r="r" b="b"/>
              <a:pathLst>
                <a:path w="492" h="3155" extrusionOk="0">
                  <a:moveTo>
                    <a:pt x="0" y="1"/>
                  </a:moveTo>
                  <a:lnTo>
                    <a:pt x="0" y="3154"/>
                  </a:lnTo>
                  <a:lnTo>
                    <a:pt x="491" y="3154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9"/>
            <p:cNvSpPr/>
            <p:nvPr/>
          </p:nvSpPr>
          <p:spPr>
            <a:xfrm>
              <a:off x="4192250" y="3880225"/>
              <a:ext cx="12300" cy="130975"/>
            </a:xfrm>
            <a:custGeom>
              <a:avLst/>
              <a:gdLst/>
              <a:ahLst/>
              <a:cxnLst/>
              <a:rect l="l" t="t" r="r" b="b"/>
              <a:pathLst>
                <a:path w="492" h="5239" extrusionOk="0">
                  <a:moveTo>
                    <a:pt x="0" y="1"/>
                  </a:moveTo>
                  <a:lnTo>
                    <a:pt x="0" y="5239"/>
                  </a:lnTo>
                  <a:lnTo>
                    <a:pt x="491" y="5239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59"/>
            <p:cNvSpPr/>
            <p:nvPr/>
          </p:nvSpPr>
          <p:spPr>
            <a:xfrm>
              <a:off x="4153725" y="3997900"/>
              <a:ext cx="101775" cy="30575"/>
            </a:xfrm>
            <a:custGeom>
              <a:avLst/>
              <a:gdLst/>
              <a:ahLst/>
              <a:cxnLst/>
              <a:rect l="l" t="t" r="r" b="b"/>
              <a:pathLst>
                <a:path w="4071" h="1223" extrusionOk="0">
                  <a:moveTo>
                    <a:pt x="738" y="1"/>
                  </a:moveTo>
                  <a:cubicBezTo>
                    <a:pt x="333" y="7"/>
                    <a:pt x="1" y="339"/>
                    <a:pt x="1" y="751"/>
                  </a:cubicBezTo>
                  <a:lnTo>
                    <a:pt x="1" y="1222"/>
                  </a:lnTo>
                  <a:lnTo>
                    <a:pt x="4071" y="1222"/>
                  </a:lnTo>
                  <a:lnTo>
                    <a:pt x="4071" y="751"/>
                  </a:lnTo>
                  <a:cubicBezTo>
                    <a:pt x="4071" y="339"/>
                    <a:pt x="3739" y="7"/>
                    <a:pt x="333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59"/>
            <p:cNvSpPr/>
            <p:nvPr/>
          </p:nvSpPr>
          <p:spPr>
            <a:xfrm>
              <a:off x="4153725" y="3998075"/>
              <a:ext cx="54300" cy="30575"/>
            </a:xfrm>
            <a:custGeom>
              <a:avLst/>
              <a:gdLst/>
              <a:ahLst/>
              <a:cxnLst/>
              <a:rect l="l" t="t" r="r" b="b"/>
              <a:pathLst>
                <a:path w="2172" h="1223" extrusionOk="0">
                  <a:moveTo>
                    <a:pt x="738" y="0"/>
                  </a:moveTo>
                  <a:cubicBezTo>
                    <a:pt x="333" y="0"/>
                    <a:pt x="1" y="339"/>
                    <a:pt x="1" y="744"/>
                  </a:cubicBezTo>
                  <a:lnTo>
                    <a:pt x="1" y="1222"/>
                  </a:lnTo>
                  <a:lnTo>
                    <a:pt x="1428" y="1222"/>
                  </a:lnTo>
                  <a:lnTo>
                    <a:pt x="1428" y="744"/>
                  </a:lnTo>
                  <a:cubicBezTo>
                    <a:pt x="1428" y="339"/>
                    <a:pt x="1760" y="0"/>
                    <a:pt x="21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59"/>
            <p:cNvSpPr/>
            <p:nvPr/>
          </p:nvSpPr>
          <p:spPr>
            <a:xfrm>
              <a:off x="4181125" y="3854175"/>
              <a:ext cx="46825" cy="41525"/>
            </a:xfrm>
            <a:custGeom>
              <a:avLst/>
              <a:gdLst/>
              <a:ahLst/>
              <a:cxnLst/>
              <a:rect l="l" t="t" r="r" b="b"/>
              <a:pathLst>
                <a:path w="1873" h="1661" extrusionOk="0">
                  <a:moveTo>
                    <a:pt x="412" y="0"/>
                  </a:moveTo>
                  <a:cubicBezTo>
                    <a:pt x="186" y="0"/>
                    <a:pt x="0" y="186"/>
                    <a:pt x="7" y="412"/>
                  </a:cubicBezTo>
                  <a:lnTo>
                    <a:pt x="7" y="1255"/>
                  </a:lnTo>
                  <a:cubicBezTo>
                    <a:pt x="0" y="1474"/>
                    <a:pt x="186" y="1660"/>
                    <a:pt x="412" y="1660"/>
                  </a:cubicBezTo>
                  <a:lnTo>
                    <a:pt x="1467" y="1660"/>
                  </a:lnTo>
                  <a:cubicBezTo>
                    <a:pt x="1693" y="1660"/>
                    <a:pt x="1872" y="1474"/>
                    <a:pt x="1872" y="1255"/>
                  </a:cubicBezTo>
                  <a:lnTo>
                    <a:pt x="1872" y="412"/>
                  </a:lnTo>
                  <a:cubicBezTo>
                    <a:pt x="1872" y="186"/>
                    <a:pt x="1693" y="0"/>
                    <a:pt x="146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59"/>
            <p:cNvSpPr/>
            <p:nvPr/>
          </p:nvSpPr>
          <p:spPr>
            <a:xfrm>
              <a:off x="4181125" y="3854175"/>
              <a:ext cx="30225" cy="41525"/>
            </a:xfrm>
            <a:custGeom>
              <a:avLst/>
              <a:gdLst/>
              <a:ahLst/>
              <a:cxnLst/>
              <a:rect l="l" t="t" r="r" b="b"/>
              <a:pathLst>
                <a:path w="1209" h="1661" extrusionOk="0">
                  <a:moveTo>
                    <a:pt x="412" y="0"/>
                  </a:moveTo>
                  <a:cubicBezTo>
                    <a:pt x="186" y="0"/>
                    <a:pt x="0" y="186"/>
                    <a:pt x="7" y="412"/>
                  </a:cubicBezTo>
                  <a:lnTo>
                    <a:pt x="7" y="1255"/>
                  </a:lnTo>
                  <a:cubicBezTo>
                    <a:pt x="0" y="1474"/>
                    <a:pt x="186" y="1660"/>
                    <a:pt x="412" y="1660"/>
                  </a:cubicBezTo>
                  <a:lnTo>
                    <a:pt x="1209" y="1660"/>
                  </a:lnTo>
                  <a:cubicBezTo>
                    <a:pt x="976" y="1660"/>
                    <a:pt x="797" y="1481"/>
                    <a:pt x="797" y="1255"/>
                  </a:cubicBezTo>
                  <a:lnTo>
                    <a:pt x="797" y="412"/>
                  </a:lnTo>
                  <a:cubicBezTo>
                    <a:pt x="797" y="186"/>
                    <a:pt x="976" y="0"/>
                    <a:pt x="1202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9"/>
            <p:cNvSpPr/>
            <p:nvPr/>
          </p:nvSpPr>
          <p:spPr>
            <a:xfrm>
              <a:off x="4047350" y="3621800"/>
              <a:ext cx="313725" cy="177950"/>
            </a:xfrm>
            <a:custGeom>
              <a:avLst/>
              <a:gdLst/>
              <a:ahLst/>
              <a:cxnLst/>
              <a:rect l="l" t="t" r="r" b="b"/>
              <a:pathLst>
                <a:path w="12549" h="7118" extrusionOk="0">
                  <a:moveTo>
                    <a:pt x="451" y="1"/>
                  </a:moveTo>
                  <a:cubicBezTo>
                    <a:pt x="199" y="1"/>
                    <a:pt x="0" y="206"/>
                    <a:pt x="0" y="452"/>
                  </a:cubicBezTo>
                  <a:lnTo>
                    <a:pt x="0" y="6666"/>
                  </a:lnTo>
                  <a:cubicBezTo>
                    <a:pt x="0" y="6919"/>
                    <a:pt x="199" y="7118"/>
                    <a:pt x="451" y="7118"/>
                  </a:cubicBezTo>
                  <a:lnTo>
                    <a:pt x="12097" y="7118"/>
                  </a:lnTo>
                  <a:cubicBezTo>
                    <a:pt x="12342" y="7118"/>
                    <a:pt x="12548" y="6919"/>
                    <a:pt x="12548" y="6666"/>
                  </a:cubicBezTo>
                  <a:lnTo>
                    <a:pt x="12548" y="452"/>
                  </a:lnTo>
                  <a:cubicBezTo>
                    <a:pt x="12548" y="206"/>
                    <a:pt x="12342" y="1"/>
                    <a:pt x="12097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9"/>
            <p:cNvSpPr/>
            <p:nvPr/>
          </p:nvSpPr>
          <p:spPr>
            <a:xfrm>
              <a:off x="4047350" y="3621800"/>
              <a:ext cx="313725" cy="177950"/>
            </a:xfrm>
            <a:custGeom>
              <a:avLst/>
              <a:gdLst/>
              <a:ahLst/>
              <a:cxnLst/>
              <a:rect l="l" t="t" r="r" b="b"/>
              <a:pathLst>
                <a:path w="12549" h="7118" extrusionOk="0">
                  <a:moveTo>
                    <a:pt x="451" y="1"/>
                  </a:moveTo>
                  <a:cubicBezTo>
                    <a:pt x="199" y="1"/>
                    <a:pt x="0" y="206"/>
                    <a:pt x="0" y="452"/>
                  </a:cubicBezTo>
                  <a:lnTo>
                    <a:pt x="0" y="6666"/>
                  </a:lnTo>
                  <a:cubicBezTo>
                    <a:pt x="0" y="6919"/>
                    <a:pt x="199" y="7118"/>
                    <a:pt x="451" y="7118"/>
                  </a:cubicBezTo>
                  <a:lnTo>
                    <a:pt x="12097" y="7118"/>
                  </a:lnTo>
                  <a:cubicBezTo>
                    <a:pt x="12342" y="7118"/>
                    <a:pt x="12548" y="6919"/>
                    <a:pt x="12548" y="6666"/>
                  </a:cubicBezTo>
                  <a:lnTo>
                    <a:pt x="12548" y="6348"/>
                  </a:lnTo>
                  <a:lnTo>
                    <a:pt x="1640" y="6348"/>
                  </a:lnTo>
                  <a:cubicBezTo>
                    <a:pt x="1394" y="6341"/>
                    <a:pt x="1188" y="6142"/>
                    <a:pt x="1188" y="5889"/>
                  </a:cubicBezTo>
                  <a:lnTo>
                    <a:pt x="1188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59"/>
            <p:cNvSpPr/>
            <p:nvPr/>
          </p:nvSpPr>
          <p:spPr>
            <a:xfrm>
              <a:off x="4117050" y="3569175"/>
              <a:ext cx="174300" cy="230575"/>
            </a:xfrm>
            <a:custGeom>
              <a:avLst/>
              <a:gdLst/>
              <a:ahLst/>
              <a:cxnLst/>
              <a:rect l="l" t="t" r="r" b="b"/>
              <a:pathLst>
                <a:path w="6972" h="9223" extrusionOk="0">
                  <a:moveTo>
                    <a:pt x="412" y="1"/>
                  </a:moveTo>
                  <a:cubicBezTo>
                    <a:pt x="186" y="1"/>
                    <a:pt x="0" y="187"/>
                    <a:pt x="0" y="419"/>
                  </a:cubicBezTo>
                  <a:lnTo>
                    <a:pt x="0" y="9223"/>
                  </a:lnTo>
                  <a:lnTo>
                    <a:pt x="6972" y="9223"/>
                  </a:lnTo>
                  <a:lnTo>
                    <a:pt x="6972" y="419"/>
                  </a:lnTo>
                  <a:cubicBezTo>
                    <a:pt x="6972" y="187"/>
                    <a:pt x="6786" y="1"/>
                    <a:pt x="6553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59"/>
            <p:cNvSpPr/>
            <p:nvPr/>
          </p:nvSpPr>
          <p:spPr>
            <a:xfrm>
              <a:off x="4116875" y="3569175"/>
              <a:ext cx="40375" cy="230575"/>
            </a:xfrm>
            <a:custGeom>
              <a:avLst/>
              <a:gdLst/>
              <a:ahLst/>
              <a:cxnLst/>
              <a:rect l="l" t="t" r="r" b="b"/>
              <a:pathLst>
                <a:path w="1615" h="9223" extrusionOk="0">
                  <a:moveTo>
                    <a:pt x="419" y="1"/>
                  </a:moveTo>
                  <a:cubicBezTo>
                    <a:pt x="187" y="1"/>
                    <a:pt x="1" y="187"/>
                    <a:pt x="1" y="419"/>
                  </a:cubicBezTo>
                  <a:lnTo>
                    <a:pt x="1" y="9223"/>
                  </a:lnTo>
                  <a:lnTo>
                    <a:pt x="1196" y="9223"/>
                  </a:lnTo>
                  <a:lnTo>
                    <a:pt x="1196" y="419"/>
                  </a:lnTo>
                  <a:cubicBezTo>
                    <a:pt x="1196" y="187"/>
                    <a:pt x="1382" y="1"/>
                    <a:pt x="161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59"/>
            <p:cNvSpPr/>
            <p:nvPr/>
          </p:nvSpPr>
          <p:spPr>
            <a:xfrm>
              <a:off x="4305425" y="363972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1"/>
                  </a:moveTo>
                  <a:cubicBezTo>
                    <a:pt x="154" y="1"/>
                    <a:pt x="1" y="153"/>
                    <a:pt x="1" y="333"/>
                  </a:cubicBezTo>
                  <a:cubicBezTo>
                    <a:pt x="1" y="518"/>
                    <a:pt x="154" y="665"/>
                    <a:pt x="333" y="665"/>
                  </a:cubicBezTo>
                  <a:cubicBezTo>
                    <a:pt x="512" y="665"/>
                    <a:pt x="665" y="518"/>
                    <a:pt x="665" y="333"/>
                  </a:cubicBezTo>
                  <a:cubicBezTo>
                    <a:pt x="665" y="153"/>
                    <a:pt x="512" y="1"/>
                    <a:pt x="33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59"/>
            <p:cNvSpPr/>
            <p:nvPr/>
          </p:nvSpPr>
          <p:spPr>
            <a:xfrm>
              <a:off x="4329825" y="3640225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1"/>
                  </a:moveTo>
                  <a:cubicBezTo>
                    <a:pt x="147" y="1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1"/>
                    <a:pt x="32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59"/>
            <p:cNvSpPr/>
            <p:nvPr/>
          </p:nvSpPr>
          <p:spPr>
            <a:xfrm>
              <a:off x="4305425" y="36804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54" y="0"/>
                    <a:pt x="1" y="146"/>
                    <a:pt x="1" y="332"/>
                  </a:cubicBezTo>
                  <a:cubicBezTo>
                    <a:pt x="1" y="511"/>
                    <a:pt x="154" y="664"/>
                    <a:pt x="333" y="664"/>
                  </a:cubicBezTo>
                  <a:cubicBezTo>
                    <a:pt x="512" y="664"/>
                    <a:pt x="665" y="511"/>
                    <a:pt x="665" y="332"/>
                  </a:cubicBezTo>
                  <a:cubicBezTo>
                    <a:pt x="665" y="146"/>
                    <a:pt x="512" y="0"/>
                    <a:pt x="3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9"/>
            <p:cNvSpPr/>
            <p:nvPr/>
          </p:nvSpPr>
          <p:spPr>
            <a:xfrm>
              <a:off x="4329825" y="368090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1"/>
                    <a:pt x="147" y="664"/>
                    <a:pt x="326" y="664"/>
                  </a:cubicBezTo>
                  <a:cubicBezTo>
                    <a:pt x="512" y="664"/>
                    <a:pt x="658" y="511"/>
                    <a:pt x="658" y="332"/>
                  </a:cubicBezTo>
                  <a:cubicBezTo>
                    <a:pt x="658" y="146"/>
                    <a:pt x="512" y="0"/>
                    <a:pt x="3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9"/>
            <p:cNvSpPr/>
            <p:nvPr/>
          </p:nvSpPr>
          <p:spPr>
            <a:xfrm>
              <a:off x="4305425" y="37209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54" y="0"/>
                    <a:pt x="1" y="153"/>
                    <a:pt x="1" y="332"/>
                  </a:cubicBezTo>
                  <a:cubicBezTo>
                    <a:pt x="1" y="518"/>
                    <a:pt x="154" y="664"/>
                    <a:pt x="333" y="664"/>
                  </a:cubicBezTo>
                  <a:cubicBezTo>
                    <a:pt x="512" y="664"/>
                    <a:pt x="665" y="518"/>
                    <a:pt x="665" y="332"/>
                  </a:cubicBezTo>
                  <a:cubicBezTo>
                    <a:pt x="665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59"/>
            <p:cNvSpPr/>
            <p:nvPr/>
          </p:nvSpPr>
          <p:spPr>
            <a:xfrm>
              <a:off x="4329825" y="3721400"/>
              <a:ext cx="16475" cy="16600"/>
            </a:xfrm>
            <a:custGeom>
              <a:avLst/>
              <a:gdLst/>
              <a:ahLst/>
              <a:cxnLst/>
              <a:rect l="l" t="t" r="r" b="b"/>
              <a:pathLst>
                <a:path w="659" h="664" extrusionOk="0">
                  <a:moveTo>
                    <a:pt x="326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46"/>
                    <a:pt x="512" y="0"/>
                    <a:pt x="3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59"/>
            <p:cNvSpPr/>
            <p:nvPr/>
          </p:nvSpPr>
          <p:spPr>
            <a:xfrm>
              <a:off x="4305425" y="37615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1"/>
                  </a:moveTo>
                  <a:cubicBezTo>
                    <a:pt x="154" y="1"/>
                    <a:pt x="1" y="147"/>
                    <a:pt x="1" y="333"/>
                  </a:cubicBezTo>
                  <a:cubicBezTo>
                    <a:pt x="1" y="512"/>
                    <a:pt x="154" y="665"/>
                    <a:pt x="333" y="665"/>
                  </a:cubicBezTo>
                  <a:cubicBezTo>
                    <a:pt x="512" y="665"/>
                    <a:pt x="665" y="512"/>
                    <a:pt x="665" y="333"/>
                  </a:cubicBezTo>
                  <a:cubicBezTo>
                    <a:pt x="665" y="147"/>
                    <a:pt x="512" y="1"/>
                    <a:pt x="33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59"/>
            <p:cNvSpPr/>
            <p:nvPr/>
          </p:nvSpPr>
          <p:spPr>
            <a:xfrm>
              <a:off x="4329825" y="3762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1"/>
                  </a:moveTo>
                  <a:cubicBezTo>
                    <a:pt x="147" y="1"/>
                    <a:pt x="1" y="147"/>
                    <a:pt x="1" y="333"/>
                  </a:cubicBezTo>
                  <a:cubicBezTo>
                    <a:pt x="1" y="512"/>
                    <a:pt x="147" y="665"/>
                    <a:pt x="326" y="665"/>
                  </a:cubicBezTo>
                  <a:cubicBezTo>
                    <a:pt x="512" y="665"/>
                    <a:pt x="658" y="512"/>
                    <a:pt x="658" y="333"/>
                  </a:cubicBezTo>
                  <a:cubicBezTo>
                    <a:pt x="658" y="147"/>
                    <a:pt x="512" y="1"/>
                    <a:pt x="32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9"/>
            <p:cNvSpPr/>
            <p:nvPr/>
          </p:nvSpPr>
          <p:spPr>
            <a:xfrm>
              <a:off x="4087175" y="363972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53"/>
                    <a:pt x="0" y="333"/>
                  </a:cubicBezTo>
                  <a:cubicBezTo>
                    <a:pt x="0" y="518"/>
                    <a:pt x="146" y="665"/>
                    <a:pt x="332" y="665"/>
                  </a:cubicBezTo>
                  <a:cubicBezTo>
                    <a:pt x="512" y="665"/>
                    <a:pt x="664" y="518"/>
                    <a:pt x="664" y="333"/>
                  </a:cubicBezTo>
                  <a:cubicBezTo>
                    <a:pt x="664" y="153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59"/>
            <p:cNvSpPr/>
            <p:nvPr/>
          </p:nvSpPr>
          <p:spPr>
            <a:xfrm>
              <a:off x="4062950" y="3640225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1"/>
                  </a:moveTo>
                  <a:cubicBezTo>
                    <a:pt x="146" y="1"/>
                    <a:pt x="0" y="153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53"/>
                    <a:pt x="511" y="1"/>
                    <a:pt x="32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59"/>
            <p:cNvSpPr/>
            <p:nvPr/>
          </p:nvSpPr>
          <p:spPr>
            <a:xfrm>
              <a:off x="4087175" y="36804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1"/>
                    <a:pt x="146" y="664"/>
                    <a:pt x="332" y="664"/>
                  </a:cubicBezTo>
                  <a:cubicBezTo>
                    <a:pt x="512" y="664"/>
                    <a:pt x="664" y="511"/>
                    <a:pt x="664" y="332"/>
                  </a:cubicBezTo>
                  <a:cubicBezTo>
                    <a:pt x="664" y="146"/>
                    <a:pt x="512" y="0"/>
                    <a:pt x="3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59"/>
            <p:cNvSpPr/>
            <p:nvPr/>
          </p:nvSpPr>
          <p:spPr>
            <a:xfrm>
              <a:off x="4062950" y="36809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1"/>
                    <a:pt x="146" y="664"/>
                    <a:pt x="325" y="664"/>
                  </a:cubicBezTo>
                  <a:cubicBezTo>
                    <a:pt x="511" y="664"/>
                    <a:pt x="657" y="511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9"/>
            <p:cNvSpPr/>
            <p:nvPr/>
          </p:nvSpPr>
          <p:spPr>
            <a:xfrm>
              <a:off x="4087175" y="37209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0"/>
                  </a:moveTo>
                  <a:cubicBezTo>
                    <a:pt x="146" y="0"/>
                    <a:pt x="0" y="153"/>
                    <a:pt x="0" y="332"/>
                  </a:cubicBezTo>
                  <a:cubicBezTo>
                    <a:pt x="0" y="518"/>
                    <a:pt x="146" y="664"/>
                    <a:pt x="332" y="664"/>
                  </a:cubicBezTo>
                  <a:cubicBezTo>
                    <a:pt x="512" y="664"/>
                    <a:pt x="664" y="518"/>
                    <a:pt x="664" y="332"/>
                  </a:cubicBezTo>
                  <a:cubicBezTo>
                    <a:pt x="664" y="153"/>
                    <a:pt x="512" y="0"/>
                    <a:pt x="3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9"/>
            <p:cNvSpPr/>
            <p:nvPr/>
          </p:nvSpPr>
          <p:spPr>
            <a:xfrm>
              <a:off x="4062950" y="3721400"/>
              <a:ext cx="16450" cy="16600"/>
            </a:xfrm>
            <a:custGeom>
              <a:avLst/>
              <a:gdLst/>
              <a:ahLst/>
              <a:cxnLst/>
              <a:rect l="l" t="t" r="r" b="b"/>
              <a:pathLst>
                <a:path w="658" h="664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9"/>
            <p:cNvSpPr/>
            <p:nvPr/>
          </p:nvSpPr>
          <p:spPr>
            <a:xfrm>
              <a:off x="4087175" y="37615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9"/>
            <p:cNvSpPr/>
            <p:nvPr/>
          </p:nvSpPr>
          <p:spPr>
            <a:xfrm>
              <a:off x="4062950" y="37620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25" y="665"/>
                  </a:cubicBezTo>
                  <a:cubicBezTo>
                    <a:pt x="511" y="665"/>
                    <a:pt x="657" y="512"/>
                    <a:pt x="657" y="333"/>
                  </a:cubicBezTo>
                  <a:cubicBezTo>
                    <a:pt x="657" y="147"/>
                    <a:pt x="511" y="1"/>
                    <a:pt x="32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9"/>
            <p:cNvSpPr/>
            <p:nvPr/>
          </p:nvSpPr>
          <p:spPr>
            <a:xfrm>
              <a:off x="4139450" y="3599225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9"/>
            <p:cNvSpPr/>
            <p:nvPr/>
          </p:nvSpPr>
          <p:spPr>
            <a:xfrm>
              <a:off x="4139450" y="3617650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9"/>
            <p:cNvSpPr/>
            <p:nvPr/>
          </p:nvSpPr>
          <p:spPr>
            <a:xfrm>
              <a:off x="4138950" y="3636250"/>
              <a:ext cx="130825" cy="13800"/>
            </a:xfrm>
            <a:custGeom>
              <a:avLst/>
              <a:gdLst/>
              <a:ahLst/>
              <a:cxnLst/>
              <a:rect l="l" t="t" r="r" b="b"/>
              <a:pathLst>
                <a:path w="5233" h="552" extrusionOk="0">
                  <a:moveTo>
                    <a:pt x="373" y="0"/>
                  </a:moveTo>
                  <a:cubicBezTo>
                    <a:pt x="1" y="0"/>
                    <a:pt x="1" y="551"/>
                    <a:pt x="373" y="551"/>
                  </a:cubicBezTo>
                  <a:lnTo>
                    <a:pt x="4867" y="551"/>
                  </a:lnTo>
                  <a:cubicBezTo>
                    <a:pt x="5233" y="551"/>
                    <a:pt x="5233" y="0"/>
                    <a:pt x="48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59"/>
            <p:cNvSpPr/>
            <p:nvPr/>
          </p:nvSpPr>
          <p:spPr>
            <a:xfrm>
              <a:off x="4139450" y="3659150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0"/>
                  </a:moveTo>
                  <a:cubicBezTo>
                    <a:pt x="1" y="20"/>
                    <a:pt x="1" y="532"/>
                    <a:pt x="353" y="551"/>
                  </a:cubicBezTo>
                  <a:lnTo>
                    <a:pt x="4847" y="551"/>
                  </a:lnTo>
                  <a:cubicBezTo>
                    <a:pt x="5193" y="532"/>
                    <a:pt x="5193" y="20"/>
                    <a:pt x="48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59"/>
            <p:cNvSpPr/>
            <p:nvPr/>
          </p:nvSpPr>
          <p:spPr>
            <a:xfrm>
              <a:off x="4139450" y="3677725"/>
              <a:ext cx="129825" cy="13825"/>
            </a:xfrm>
            <a:custGeom>
              <a:avLst/>
              <a:gdLst/>
              <a:ahLst/>
              <a:cxnLst/>
              <a:rect l="l" t="t" r="r" b="b"/>
              <a:pathLst>
                <a:path w="5193" h="553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9"/>
            <p:cNvSpPr/>
            <p:nvPr/>
          </p:nvSpPr>
          <p:spPr>
            <a:xfrm>
              <a:off x="4138950" y="3696000"/>
              <a:ext cx="130825" cy="13950"/>
            </a:xfrm>
            <a:custGeom>
              <a:avLst/>
              <a:gdLst/>
              <a:ahLst/>
              <a:cxnLst/>
              <a:rect l="l" t="t" r="r" b="b"/>
              <a:pathLst>
                <a:path w="5233" h="558" extrusionOk="0">
                  <a:moveTo>
                    <a:pt x="373" y="0"/>
                  </a:moveTo>
                  <a:cubicBezTo>
                    <a:pt x="1" y="0"/>
                    <a:pt x="1" y="558"/>
                    <a:pt x="373" y="558"/>
                  </a:cubicBezTo>
                  <a:lnTo>
                    <a:pt x="4867" y="558"/>
                  </a:lnTo>
                  <a:cubicBezTo>
                    <a:pt x="5233" y="558"/>
                    <a:pt x="5233" y="0"/>
                    <a:pt x="48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9"/>
            <p:cNvSpPr/>
            <p:nvPr/>
          </p:nvSpPr>
          <p:spPr>
            <a:xfrm>
              <a:off x="4156100" y="3715425"/>
              <a:ext cx="77825" cy="71500"/>
            </a:xfrm>
            <a:custGeom>
              <a:avLst/>
              <a:gdLst/>
              <a:ahLst/>
              <a:cxnLst/>
              <a:rect l="l" t="t" r="r" b="b"/>
              <a:pathLst>
                <a:path w="3113" h="2860" extrusionOk="0">
                  <a:moveTo>
                    <a:pt x="2841" y="0"/>
                  </a:moveTo>
                  <a:cubicBezTo>
                    <a:pt x="2812" y="0"/>
                    <a:pt x="2783" y="4"/>
                    <a:pt x="2754" y="13"/>
                  </a:cubicBezTo>
                  <a:lnTo>
                    <a:pt x="1413" y="432"/>
                  </a:lnTo>
                  <a:cubicBezTo>
                    <a:pt x="1300" y="471"/>
                    <a:pt x="1220" y="578"/>
                    <a:pt x="1220" y="697"/>
                  </a:cubicBezTo>
                  <a:lnTo>
                    <a:pt x="1220" y="1374"/>
                  </a:lnTo>
                  <a:cubicBezTo>
                    <a:pt x="1154" y="1354"/>
                    <a:pt x="1088" y="1348"/>
                    <a:pt x="1021" y="1348"/>
                  </a:cubicBezTo>
                  <a:cubicBezTo>
                    <a:pt x="1018" y="1348"/>
                    <a:pt x="1016" y="1348"/>
                    <a:pt x="1013" y="1348"/>
                  </a:cubicBezTo>
                  <a:cubicBezTo>
                    <a:pt x="341" y="1348"/>
                    <a:pt x="1" y="2160"/>
                    <a:pt x="477" y="2636"/>
                  </a:cubicBezTo>
                  <a:cubicBezTo>
                    <a:pt x="631" y="2791"/>
                    <a:pt x="822" y="2860"/>
                    <a:pt x="1008" y="2860"/>
                  </a:cubicBezTo>
                  <a:cubicBezTo>
                    <a:pt x="1398" y="2860"/>
                    <a:pt x="1771" y="2558"/>
                    <a:pt x="1771" y="2105"/>
                  </a:cubicBezTo>
                  <a:lnTo>
                    <a:pt x="1771" y="1693"/>
                  </a:lnTo>
                  <a:lnTo>
                    <a:pt x="2907" y="1374"/>
                  </a:lnTo>
                  <a:cubicBezTo>
                    <a:pt x="3026" y="1341"/>
                    <a:pt x="3112" y="1228"/>
                    <a:pt x="3112" y="1102"/>
                  </a:cubicBezTo>
                  <a:lnTo>
                    <a:pt x="3112" y="272"/>
                  </a:lnTo>
                  <a:cubicBezTo>
                    <a:pt x="3112" y="186"/>
                    <a:pt x="3073" y="106"/>
                    <a:pt x="3000" y="53"/>
                  </a:cubicBezTo>
                  <a:cubicBezTo>
                    <a:pt x="2955" y="18"/>
                    <a:pt x="2899" y="0"/>
                    <a:pt x="2841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1" name="Google Shape;8331;p59"/>
          <p:cNvGrpSpPr/>
          <p:nvPr/>
        </p:nvGrpSpPr>
        <p:grpSpPr>
          <a:xfrm>
            <a:off x="7600538" y="1827100"/>
            <a:ext cx="456625" cy="347575"/>
            <a:chOff x="6906000" y="1650000"/>
            <a:chExt cx="456625" cy="347575"/>
          </a:xfrm>
        </p:grpSpPr>
        <p:sp>
          <p:nvSpPr>
            <p:cNvPr id="8332" name="Google Shape;8332;p59"/>
            <p:cNvSpPr/>
            <p:nvPr/>
          </p:nvSpPr>
          <p:spPr>
            <a:xfrm>
              <a:off x="7020525" y="1665600"/>
              <a:ext cx="227575" cy="190900"/>
            </a:xfrm>
            <a:custGeom>
              <a:avLst/>
              <a:gdLst/>
              <a:ahLst/>
              <a:cxnLst/>
              <a:rect l="l" t="t" r="r" b="b"/>
              <a:pathLst>
                <a:path w="9103" h="7636" extrusionOk="0">
                  <a:moveTo>
                    <a:pt x="1" y="0"/>
                  </a:moveTo>
                  <a:lnTo>
                    <a:pt x="1" y="7635"/>
                  </a:lnTo>
                  <a:lnTo>
                    <a:pt x="9103" y="7635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59"/>
            <p:cNvSpPr/>
            <p:nvPr/>
          </p:nvSpPr>
          <p:spPr>
            <a:xfrm>
              <a:off x="7099700" y="1709075"/>
              <a:ext cx="105750" cy="147250"/>
            </a:xfrm>
            <a:custGeom>
              <a:avLst/>
              <a:gdLst/>
              <a:ahLst/>
              <a:cxnLst/>
              <a:rect l="l" t="t" r="r" b="b"/>
              <a:pathLst>
                <a:path w="4230" h="5890" extrusionOk="0">
                  <a:moveTo>
                    <a:pt x="2112" y="1"/>
                  </a:moveTo>
                  <a:cubicBezTo>
                    <a:pt x="1255" y="1"/>
                    <a:pt x="571" y="704"/>
                    <a:pt x="591" y="1561"/>
                  </a:cubicBezTo>
                  <a:lnTo>
                    <a:pt x="591" y="2205"/>
                  </a:lnTo>
                  <a:lnTo>
                    <a:pt x="346" y="2205"/>
                  </a:lnTo>
                  <a:cubicBezTo>
                    <a:pt x="0" y="2218"/>
                    <a:pt x="0" y="2736"/>
                    <a:pt x="346" y="2756"/>
                  </a:cubicBezTo>
                  <a:lnTo>
                    <a:pt x="591" y="2756"/>
                  </a:lnTo>
                  <a:lnTo>
                    <a:pt x="591" y="2809"/>
                  </a:lnTo>
                  <a:cubicBezTo>
                    <a:pt x="591" y="3420"/>
                    <a:pt x="950" y="3971"/>
                    <a:pt x="1508" y="4216"/>
                  </a:cubicBezTo>
                  <a:lnTo>
                    <a:pt x="1508" y="5126"/>
                  </a:lnTo>
                  <a:cubicBezTo>
                    <a:pt x="1508" y="5199"/>
                    <a:pt x="1567" y="5265"/>
                    <a:pt x="1640" y="5265"/>
                  </a:cubicBezTo>
                  <a:lnTo>
                    <a:pt x="1833" y="5265"/>
                  </a:lnTo>
                  <a:lnTo>
                    <a:pt x="1833" y="5889"/>
                  </a:lnTo>
                  <a:lnTo>
                    <a:pt x="2384" y="5889"/>
                  </a:lnTo>
                  <a:lnTo>
                    <a:pt x="2384" y="5265"/>
                  </a:lnTo>
                  <a:lnTo>
                    <a:pt x="2583" y="5265"/>
                  </a:lnTo>
                  <a:cubicBezTo>
                    <a:pt x="2656" y="5265"/>
                    <a:pt x="2716" y="5199"/>
                    <a:pt x="2716" y="5126"/>
                  </a:cubicBezTo>
                  <a:lnTo>
                    <a:pt x="2716" y="4216"/>
                  </a:lnTo>
                  <a:cubicBezTo>
                    <a:pt x="3274" y="3971"/>
                    <a:pt x="3632" y="3420"/>
                    <a:pt x="3639" y="2816"/>
                  </a:cubicBezTo>
                  <a:lnTo>
                    <a:pt x="3639" y="2756"/>
                  </a:lnTo>
                  <a:lnTo>
                    <a:pt x="3878" y="2756"/>
                  </a:lnTo>
                  <a:cubicBezTo>
                    <a:pt x="4230" y="2736"/>
                    <a:pt x="4230" y="2225"/>
                    <a:pt x="3878" y="2205"/>
                  </a:cubicBezTo>
                  <a:lnTo>
                    <a:pt x="3639" y="2205"/>
                  </a:lnTo>
                  <a:lnTo>
                    <a:pt x="3639" y="1561"/>
                  </a:lnTo>
                  <a:cubicBezTo>
                    <a:pt x="3659" y="704"/>
                    <a:pt x="2968" y="1"/>
                    <a:pt x="21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59"/>
            <p:cNvSpPr/>
            <p:nvPr/>
          </p:nvSpPr>
          <p:spPr>
            <a:xfrm>
              <a:off x="7127425" y="1818125"/>
              <a:ext cx="14125" cy="177625"/>
            </a:xfrm>
            <a:custGeom>
              <a:avLst/>
              <a:gdLst/>
              <a:ahLst/>
              <a:cxnLst/>
              <a:rect l="l" t="t" r="r" b="b"/>
              <a:pathLst>
                <a:path w="565" h="7105" extrusionOk="0">
                  <a:moveTo>
                    <a:pt x="13" y="0"/>
                  </a:moveTo>
                  <a:lnTo>
                    <a:pt x="0" y="6825"/>
                  </a:lnTo>
                  <a:cubicBezTo>
                    <a:pt x="0" y="6978"/>
                    <a:pt x="120" y="7098"/>
                    <a:pt x="272" y="7104"/>
                  </a:cubicBezTo>
                  <a:cubicBezTo>
                    <a:pt x="425" y="7098"/>
                    <a:pt x="551" y="6978"/>
                    <a:pt x="551" y="6825"/>
                  </a:cubicBezTo>
                  <a:lnTo>
                    <a:pt x="564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59"/>
            <p:cNvSpPr/>
            <p:nvPr/>
          </p:nvSpPr>
          <p:spPr>
            <a:xfrm>
              <a:off x="7127425" y="1817950"/>
              <a:ext cx="14125" cy="177625"/>
            </a:xfrm>
            <a:custGeom>
              <a:avLst/>
              <a:gdLst/>
              <a:ahLst/>
              <a:cxnLst/>
              <a:rect l="l" t="t" r="r" b="b"/>
              <a:pathLst>
                <a:path w="565" h="7105" extrusionOk="0">
                  <a:moveTo>
                    <a:pt x="13" y="1"/>
                  </a:moveTo>
                  <a:lnTo>
                    <a:pt x="13" y="1096"/>
                  </a:lnTo>
                  <a:lnTo>
                    <a:pt x="0" y="6832"/>
                  </a:lnTo>
                  <a:cubicBezTo>
                    <a:pt x="0" y="6985"/>
                    <a:pt x="120" y="7105"/>
                    <a:pt x="272" y="7105"/>
                  </a:cubicBezTo>
                  <a:cubicBezTo>
                    <a:pt x="325" y="7105"/>
                    <a:pt x="372" y="7091"/>
                    <a:pt x="418" y="7065"/>
                  </a:cubicBezTo>
                  <a:cubicBezTo>
                    <a:pt x="332" y="7018"/>
                    <a:pt x="279" y="6925"/>
                    <a:pt x="286" y="6832"/>
                  </a:cubicBezTo>
                  <a:lnTo>
                    <a:pt x="299" y="1242"/>
                  </a:lnTo>
                  <a:cubicBezTo>
                    <a:pt x="299" y="1163"/>
                    <a:pt x="359" y="1096"/>
                    <a:pt x="438" y="1096"/>
                  </a:cubicBezTo>
                  <a:lnTo>
                    <a:pt x="564" y="1096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59"/>
            <p:cNvSpPr/>
            <p:nvPr/>
          </p:nvSpPr>
          <p:spPr>
            <a:xfrm>
              <a:off x="7119625" y="1800850"/>
              <a:ext cx="30225" cy="32575"/>
            </a:xfrm>
            <a:custGeom>
              <a:avLst/>
              <a:gdLst/>
              <a:ahLst/>
              <a:cxnLst/>
              <a:rect l="l" t="t" r="r" b="b"/>
              <a:pathLst>
                <a:path w="1209" h="1303" extrusionOk="0">
                  <a:moveTo>
                    <a:pt x="0" y="1"/>
                  </a:moveTo>
                  <a:lnTo>
                    <a:pt x="0" y="1163"/>
                  </a:lnTo>
                  <a:cubicBezTo>
                    <a:pt x="0" y="1236"/>
                    <a:pt x="60" y="1302"/>
                    <a:pt x="133" y="1302"/>
                  </a:cubicBezTo>
                  <a:lnTo>
                    <a:pt x="1076" y="1302"/>
                  </a:lnTo>
                  <a:cubicBezTo>
                    <a:pt x="1149" y="1302"/>
                    <a:pt x="1208" y="1236"/>
                    <a:pt x="1208" y="1163"/>
                  </a:cubicBezTo>
                  <a:lnTo>
                    <a:pt x="120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9"/>
            <p:cNvSpPr/>
            <p:nvPr/>
          </p:nvSpPr>
          <p:spPr>
            <a:xfrm>
              <a:off x="7096700" y="1763175"/>
              <a:ext cx="76225" cy="47175"/>
            </a:xfrm>
            <a:custGeom>
              <a:avLst/>
              <a:gdLst/>
              <a:ahLst/>
              <a:cxnLst/>
              <a:rect l="l" t="t" r="r" b="b"/>
              <a:pathLst>
                <a:path w="3049" h="1887" extrusionOk="0">
                  <a:moveTo>
                    <a:pt x="1" y="1"/>
                  </a:moveTo>
                  <a:lnTo>
                    <a:pt x="1" y="353"/>
                  </a:lnTo>
                  <a:cubicBezTo>
                    <a:pt x="1" y="1196"/>
                    <a:pt x="678" y="1880"/>
                    <a:pt x="1521" y="1886"/>
                  </a:cubicBezTo>
                  <a:cubicBezTo>
                    <a:pt x="2364" y="1880"/>
                    <a:pt x="3048" y="1196"/>
                    <a:pt x="3042" y="353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9"/>
            <p:cNvSpPr/>
            <p:nvPr/>
          </p:nvSpPr>
          <p:spPr>
            <a:xfrm>
              <a:off x="7096550" y="1763175"/>
              <a:ext cx="76025" cy="47150"/>
            </a:xfrm>
            <a:custGeom>
              <a:avLst/>
              <a:gdLst/>
              <a:ahLst/>
              <a:cxnLst/>
              <a:rect l="l" t="t" r="r" b="b"/>
              <a:pathLst>
                <a:path w="3041" h="1886" extrusionOk="0">
                  <a:moveTo>
                    <a:pt x="0" y="1"/>
                  </a:moveTo>
                  <a:lnTo>
                    <a:pt x="0" y="353"/>
                  </a:lnTo>
                  <a:lnTo>
                    <a:pt x="0" y="459"/>
                  </a:lnTo>
                  <a:cubicBezTo>
                    <a:pt x="0" y="459"/>
                    <a:pt x="0" y="466"/>
                    <a:pt x="0" y="472"/>
                  </a:cubicBezTo>
                  <a:cubicBezTo>
                    <a:pt x="0" y="505"/>
                    <a:pt x="7" y="539"/>
                    <a:pt x="14" y="572"/>
                  </a:cubicBezTo>
                  <a:cubicBezTo>
                    <a:pt x="119" y="1336"/>
                    <a:pt x="772" y="1885"/>
                    <a:pt x="1515" y="1885"/>
                  </a:cubicBezTo>
                  <a:cubicBezTo>
                    <a:pt x="1618" y="1885"/>
                    <a:pt x="1722" y="1875"/>
                    <a:pt x="1826" y="1853"/>
                  </a:cubicBezTo>
                  <a:cubicBezTo>
                    <a:pt x="1275" y="1740"/>
                    <a:pt x="830" y="1335"/>
                    <a:pt x="671" y="798"/>
                  </a:cubicBezTo>
                  <a:cubicBezTo>
                    <a:pt x="638" y="685"/>
                    <a:pt x="717" y="572"/>
                    <a:pt x="837" y="572"/>
                  </a:cubicBezTo>
                  <a:lnTo>
                    <a:pt x="3028" y="572"/>
                  </a:lnTo>
                  <a:cubicBezTo>
                    <a:pt x="3034" y="499"/>
                    <a:pt x="3041" y="426"/>
                    <a:pt x="3041" y="353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9"/>
            <p:cNvSpPr/>
            <p:nvPr/>
          </p:nvSpPr>
          <p:spPr>
            <a:xfrm>
              <a:off x="7096200" y="1701775"/>
              <a:ext cx="77050" cy="62425"/>
            </a:xfrm>
            <a:custGeom>
              <a:avLst/>
              <a:gdLst/>
              <a:ahLst/>
              <a:cxnLst/>
              <a:rect l="l" t="t" r="r" b="b"/>
              <a:pathLst>
                <a:path w="3082" h="2497" extrusionOk="0">
                  <a:moveTo>
                    <a:pt x="1541" y="0"/>
                  </a:moveTo>
                  <a:cubicBezTo>
                    <a:pt x="685" y="0"/>
                    <a:pt x="1" y="704"/>
                    <a:pt x="21" y="1554"/>
                  </a:cubicBezTo>
                  <a:lnTo>
                    <a:pt x="21" y="2497"/>
                  </a:lnTo>
                  <a:lnTo>
                    <a:pt x="3062" y="2497"/>
                  </a:lnTo>
                  <a:lnTo>
                    <a:pt x="3062" y="1554"/>
                  </a:lnTo>
                  <a:cubicBezTo>
                    <a:pt x="3082" y="704"/>
                    <a:pt x="2398" y="0"/>
                    <a:pt x="1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9"/>
            <p:cNvSpPr/>
            <p:nvPr/>
          </p:nvSpPr>
          <p:spPr>
            <a:xfrm>
              <a:off x="7096550" y="1702375"/>
              <a:ext cx="45825" cy="61825"/>
            </a:xfrm>
            <a:custGeom>
              <a:avLst/>
              <a:gdLst/>
              <a:ahLst/>
              <a:cxnLst/>
              <a:rect l="l" t="t" r="r" b="b"/>
              <a:pathLst>
                <a:path w="1833" h="2473" extrusionOk="0">
                  <a:moveTo>
                    <a:pt x="1533" y="0"/>
                  </a:moveTo>
                  <a:cubicBezTo>
                    <a:pt x="706" y="0"/>
                    <a:pt x="1" y="670"/>
                    <a:pt x="7" y="1530"/>
                  </a:cubicBezTo>
                  <a:lnTo>
                    <a:pt x="7" y="2473"/>
                  </a:lnTo>
                  <a:lnTo>
                    <a:pt x="611" y="2473"/>
                  </a:lnTo>
                  <a:lnTo>
                    <a:pt x="611" y="1530"/>
                  </a:lnTo>
                  <a:cubicBezTo>
                    <a:pt x="611" y="806"/>
                    <a:pt x="1116" y="176"/>
                    <a:pt x="1833" y="30"/>
                  </a:cubicBezTo>
                  <a:cubicBezTo>
                    <a:pt x="1732" y="10"/>
                    <a:pt x="1631" y="0"/>
                    <a:pt x="15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9"/>
            <p:cNvSpPr/>
            <p:nvPr/>
          </p:nvSpPr>
          <p:spPr>
            <a:xfrm>
              <a:off x="6906000" y="1650150"/>
              <a:ext cx="115550" cy="221600"/>
            </a:xfrm>
            <a:custGeom>
              <a:avLst/>
              <a:gdLst/>
              <a:ahLst/>
              <a:cxnLst/>
              <a:rect l="l" t="t" r="r" b="b"/>
              <a:pathLst>
                <a:path w="4622" h="8864" extrusionOk="0">
                  <a:moveTo>
                    <a:pt x="346" y="1"/>
                  </a:moveTo>
                  <a:cubicBezTo>
                    <a:pt x="266" y="1"/>
                    <a:pt x="180" y="34"/>
                    <a:pt x="120" y="87"/>
                  </a:cubicBezTo>
                  <a:cubicBezTo>
                    <a:pt x="47" y="153"/>
                    <a:pt x="1" y="246"/>
                    <a:pt x="1" y="353"/>
                  </a:cubicBezTo>
                  <a:lnTo>
                    <a:pt x="1" y="8519"/>
                  </a:lnTo>
                  <a:cubicBezTo>
                    <a:pt x="1" y="8705"/>
                    <a:pt x="153" y="8864"/>
                    <a:pt x="346" y="8864"/>
                  </a:cubicBezTo>
                  <a:cubicBezTo>
                    <a:pt x="366" y="8864"/>
                    <a:pt x="379" y="8864"/>
                    <a:pt x="399" y="8857"/>
                  </a:cubicBezTo>
                  <a:lnTo>
                    <a:pt x="4621" y="8246"/>
                  </a:lnTo>
                  <a:lnTo>
                    <a:pt x="4621" y="61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9"/>
            <p:cNvSpPr/>
            <p:nvPr/>
          </p:nvSpPr>
          <p:spPr>
            <a:xfrm>
              <a:off x="7247100" y="1650000"/>
              <a:ext cx="115525" cy="222100"/>
            </a:xfrm>
            <a:custGeom>
              <a:avLst/>
              <a:gdLst/>
              <a:ahLst/>
              <a:cxnLst/>
              <a:rect l="l" t="t" r="r" b="b"/>
              <a:pathLst>
                <a:path w="4621" h="8884" extrusionOk="0">
                  <a:moveTo>
                    <a:pt x="4289" y="0"/>
                  </a:moveTo>
                  <a:lnTo>
                    <a:pt x="0" y="624"/>
                  </a:lnTo>
                  <a:lnTo>
                    <a:pt x="0" y="8259"/>
                  </a:lnTo>
                  <a:lnTo>
                    <a:pt x="4282" y="8883"/>
                  </a:lnTo>
                  <a:lnTo>
                    <a:pt x="4309" y="8883"/>
                  </a:lnTo>
                  <a:lnTo>
                    <a:pt x="4322" y="8876"/>
                  </a:lnTo>
                  <a:lnTo>
                    <a:pt x="4435" y="8876"/>
                  </a:lnTo>
                  <a:lnTo>
                    <a:pt x="4521" y="8803"/>
                  </a:lnTo>
                  <a:cubicBezTo>
                    <a:pt x="4581" y="8744"/>
                    <a:pt x="4621" y="8664"/>
                    <a:pt x="4621" y="8578"/>
                  </a:cubicBezTo>
                  <a:lnTo>
                    <a:pt x="4621" y="299"/>
                  </a:lnTo>
                  <a:cubicBezTo>
                    <a:pt x="4621" y="133"/>
                    <a:pt x="4488" y="0"/>
                    <a:pt x="43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59"/>
            <p:cNvSpPr/>
            <p:nvPr/>
          </p:nvSpPr>
          <p:spPr>
            <a:xfrm>
              <a:off x="7088075" y="1983600"/>
              <a:ext cx="93650" cy="13975"/>
            </a:xfrm>
            <a:custGeom>
              <a:avLst/>
              <a:gdLst/>
              <a:ahLst/>
              <a:cxnLst/>
              <a:rect l="l" t="t" r="r" b="b"/>
              <a:pathLst>
                <a:path w="3746" h="559" extrusionOk="0">
                  <a:moveTo>
                    <a:pt x="366" y="1"/>
                  </a:moveTo>
                  <a:cubicBezTo>
                    <a:pt x="1" y="1"/>
                    <a:pt x="1" y="558"/>
                    <a:pt x="366" y="558"/>
                  </a:cubicBezTo>
                  <a:lnTo>
                    <a:pt x="3373" y="558"/>
                  </a:lnTo>
                  <a:cubicBezTo>
                    <a:pt x="3745" y="558"/>
                    <a:pt x="3745" y="1"/>
                    <a:pt x="33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59"/>
            <p:cNvSpPr/>
            <p:nvPr/>
          </p:nvSpPr>
          <p:spPr>
            <a:xfrm>
              <a:off x="7088075" y="1983600"/>
              <a:ext cx="31225" cy="13975"/>
            </a:xfrm>
            <a:custGeom>
              <a:avLst/>
              <a:gdLst/>
              <a:ahLst/>
              <a:cxnLst/>
              <a:rect l="l" t="t" r="r" b="b"/>
              <a:pathLst>
                <a:path w="1249" h="559" extrusionOk="0">
                  <a:moveTo>
                    <a:pt x="366" y="1"/>
                  </a:moveTo>
                  <a:cubicBezTo>
                    <a:pt x="1" y="1"/>
                    <a:pt x="1" y="558"/>
                    <a:pt x="366" y="558"/>
                  </a:cubicBezTo>
                  <a:lnTo>
                    <a:pt x="1249" y="558"/>
                  </a:lnTo>
                  <a:cubicBezTo>
                    <a:pt x="1090" y="558"/>
                    <a:pt x="970" y="432"/>
                    <a:pt x="970" y="279"/>
                  </a:cubicBezTo>
                  <a:cubicBezTo>
                    <a:pt x="970" y="127"/>
                    <a:pt x="1090" y="1"/>
                    <a:pt x="12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9"/>
            <p:cNvSpPr/>
            <p:nvPr/>
          </p:nvSpPr>
          <p:spPr>
            <a:xfrm>
              <a:off x="7127925" y="1777950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cubicBezTo>
                    <a:pt x="0" y="432"/>
                    <a:pt x="120" y="552"/>
                    <a:pt x="272" y="552"/>
                  </a:cubicBezTo>
                  <a:cubicBezTo>
                    <a:pt x="425" y="552"/>
                    <a:pt x="551" y="432"/>
                    <a:pt x="551" y="280"/>
                  </a:cubicBez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59"/>
            <p:cNvSpPr/>
            <p:nvPr/>
          </p:nvSpPr>
          <p:spPr>
            <a:xfrm>
              <a:off x="7136225" y="1725425"/>
              <a:ext cx="10625" cy="10325"/>
            </a:xfrm>
            <a:custGeom>
              <a:avLst/>
              <a:gdLst/>
              <a:ahLst/>
              <a:cxnLst/>
              <a:rect l="l" t="t" r="r" b="b"/>
              <a:pathLst>
                <a:path w="425" h="413" extrusionOk="0">
                  <a:moveTo>
                    <a:pt x="216" y="0"/>
                  </a:moveTo>
                  <a:cubicBezTo>
                    <a:pt x="191" y="0"/>
                    <a:pt x="166" y="10"/>
                    <a:pt x="146" y="30"/>
                  </a:cubicBezTo>
                  <a:lnTo>
                    <a:pt x="40" y="137"/>
                  </a:lnTo>
                  <a:cubicBezTo>
                    <a:pt x="0" y="176"/>
                    <a:pt x="0" y="236"/>
                    <a:pt x="40" y="276"/>
                  </a:cubicBezTo>
                  <a:lnTo>
                    <a:pt x="146" y="382"/>
                  </a:lnTo>
                  <a:cubicBezTo>
                    <a:pt x="166" y="402"/>
                    <a:pt x="191" y="412"/>
                    <a:pt x="216" y="412"/>
                  </a:cubicBezTo>
                  <a:cubicBezTo>
                    <a:pt x="241" y="412"/>
                    <a:pt x="266" y="402"/>
                    <a:pt x="286" y="382"/>
                  </a:cubicBezTo>
                  <a:lnTo>
                    <a:pt x="392" y="276"/>
                  </a:lnTo>
                  <a:cubicBezTo>
                    <a:pt x="425" y="236"/>
                    <a:pt x="425" y="176"/>
                    <a:pt x="392" y="137"/>
                  </a:cubicBezTo>
                  <a:lnTo>
                    <a:pt x="286" y="30"/>
                  </a:lnTo>
                  <a:cubicBezTo>
                    <a:pt x="266" y="10"/>
                    <a:pt x="241" y="0"/>
                    <a:pt x="2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59"/>
            <p:cNvSpPr/>
            <p:nvPr/>
          </p:nvSpPr>
          <p:spPr>
            <a:xfrm>
              <a:off x="7136225" y="1743175"/>
              <a:ext cx="10800" cy="10200"/>
            </a:xfrm>
            <a:custGeom>
              <a:avLst/>
              <a:gdLst/>
              <a:ahLst/>
              <a:cxnLst/>
              <a:rect l="l" t="t" r="r" b="b"/>
              <a:pathLst>
                <a:path w="432" h="408" extrusionOk="0">
                  <a:moveTo>
                    <a:pt x="216" y="1"/>
                  </a:moveTo>
                  <a:cubicBezTo>
                    <a:pt x="191" y="1"/>
                    <a:pt x="166" y="11"/>
                    <a:pt x="146" y="31"/>
                  </a:cubicBezTo>
                  <a:lnTo>
                    <a:pt x="40" y="137"/>
                  </a:lnTo>
                  <a:cubicBezTo>
                    <a:pt x="0" y="177"/>
                    <a:pt x="0" y="237"/>
                    <a:pt x="40" y="276"/>
                  </a:cubicBezTo>
                  <a:lnTo>
                    <a:pt x="146" y="383"/>
                  </a:lnTo>
                  <a:cubicBezTo>
                    <a:pt x="166" y="399"/>
                    <a:pt x="191" y="408"/>
                    <a:pt x="216" y="408"/>
                  </a:cubicBezTo>
                  <a:cubicBezTo>
                    <a:pt x="241" y="408"/>
                    <a:pt x="266" y="399"/>
                    <a:pt x="286" y="383"/>
                  </a:cubicBezTo>
                  <a:lnTo>
                    <a:pt x="392" y="276"/>
                  </a:lnTo>
                  <a:cubicBezTo>
                    <a:pt x="432" y="237"/>
                    <a:pt x="432" y="177"/>
                    <a:pt x="392" y="137"/>
                  </a:cubicBezTo>
                  <a:lnTo>
                    <a:pt x="286" y="31"/>
                  </a:lnTo>
                  <a:cubicBezTo>
                    <a:pt x="266" y="11"/>
                    <a:pt x="241" y="1"/>
                    <a:pt x="21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59"/>
            <p:cNvSpPr/>
            <p:nvPr/>
          </p:nvSpPr>
          <p:spPr>
            <a:xfrm>
              <a:off x="7145175" y="1734350"/>
              <a:ext cx="10650" cy="10175"/>
            </a:xfrm>
            <a:custGeom>
              <a:avLst/>
              <a:gdLst/>
              <a:ahLst/>
              <a:cxnLst/>
              <a:rect l="l" t="t" r="r" b="b"/>
              <a:pathLst>
                <a:path w="426" h="407" extrusionOk="0">
                  <a:moveTo>
                    <a:pt x="210" y="0"/>
                  </a:moveTo>
                  <a:cubicBezTo>
                    <a:pt x="185" y="0"/>
                    <a:pt x="160" y="9"/>
                    <a:pt x="140" y="25"/>
                  </a:cubicBezTo>
                  <a:lnTo>
                    <a:pt x="34" y="131"/>
                  </a:lnTo>
                  <a:cubicBezTo>
                    <a:pt x="1" y="171"/>
                    <a:pt x="1" y="231"/>
                    <a:pt x="34" y="271"/>
                  </a:cubicBezTo>
                  <a:lnTo>
                    <a:pt x="140" y="377"/>
                  </a:lnTo>
                  <a:cubicBezTo>
                    <a:pt x="160" y="397"/>
                    <a:pt x="185" y="407"/>
                    <a:pt x="210" y="407"/>
                  </a:cubicBezTo>
                  <a:cubicBezTo>
                    <a:pt x="235" y="407"/>
                    <a:pt x="259" y="397"/>
                    <a:pt x="279" y="377"/>
                  </a:cubicBezTo>
                  <a:lnTo>
                    <a:pt x="386" y="271"/>
                  </a:lnTo>
                  <a:cubicBezTo>
                    <a:pt x="425" y="231"/>
                    <a:pt x="425" y="171"/>
                    <a:pt x="386" y="131"/>
                  </a:cubicBezTo>
                  <a:lnTo>
                    <a:pt x="279" y="25"/>
                  </a:lnTo>
                  <a:cubicBezTo>
                    <a:pt x="259" y="9"/>
                    <a:pt x="235" y="0"/>
                    <a:pt x="21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9"/>
            <p:cNvSpPr/>
            <p:nvPr/>
          </p:nvSpPr>
          <p:spPr>
            <a:xfrm>
              <a:off x="7081950" y="1756875"/>
              <a:ext cx="105575" cy="13800"/>
            </a:xfrm>
            <a:custGeom>
              <a:avLst/>
              <a:gdLst/>
              <a:ahLst/>
              <a:cxnLst/>
              <a:rect l="l" t="t" r="r" b="b"/>
              <a:pathLst>
                <a:path w="4223" h="552" extrusionOk="0">
                  <a:moveTo>
                    <a:pt x="345" y="1"/>
                  </a:moveTo>
                  <a:cubicBezTo>
                    <a:pt x="0" y="14"/>
                    <a:pt x="0" y="532"/>
                    <a:pt x="345" y="552"/>
                  </a:cubicBezTo>
                  <a:lnTo>
                    <a:pt x="3877" y="552"/>
                  </a:lnTo>
                  <a:cubicBezTo>
                    <a:pt x="4223" y="532"/>
                    <a:pt x="4223" y="14"/>
                    <a:pt x="3877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9"/>
            <p:cNvSpPr/>
            <p:nvPr/>
          </p:nvSpPr>
          <p:spPr>
            <a:xfrm>
              <a:off x="7081950" y="1756875"/>
              <a:ext cx="23750" cy="13800"/>
            </a:xfrm>
            <a:custGeom>
              <a:avLst/>
              <a:gdLst/>
              <a:ahLst/>
              <a:cxnLst/>
              <a:rect l="l" t="t" r="r" b="b"/>
              <a:pathLst>
                <a:path w="950" h="552" extrusionOk="0">
                  <a:moveTo>
                    <a:pt x="345" y="1"/>
                  </a:moveTo>
                  <a:cubicBezTo>
                    <a:pt x="0" y="14"/>
                    <a:pt x="0" y="532"/>
                    <a:pt x="345" y="552"/>
                  </a:cubicBezTo>
                  <a:lnTo>
                    <a:pt x="949" y="552"/>
                  </a:lnTo>
                  <a:cubicBezTo>
                    <a:pt x="797" y="552"/>
                    <a:pt x="677" y="425"/>
                    <a:pt x="677" y="273"/>
                  </a:cubicBezTo>
                  <a:cubicBezTo>
                    <a:pt x="677" y="120"/>
                    <a:pt x="797" y="1"/>
                    <a:pt x="94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1" name="Google Shape;8351;p59"/>
          <p:cNvGrpSpPr/>
          <p:nvPr/>
        </p:nvGrpSpPr>
        <p:grpSpPr>
          <a:xfrm>
            <a:off x="6860047" y="1897475"/>
            <a:ext cx="456975" cy="277200"/>
            <a:chOff x="6170875" y="1685175"/>
            <a:chExt cx="456975" cy="277200"/>
          </a:xfrm>
        </p:grpSpPr>
        <p:sp>
          <p:nvSpPr>
            <p:cNvPr id="8352" name="Google Shape;8352;p59"/>
            <p:cNvSpPr/>
            <p:nvPr/>
          </p:nvSpPr>
          <p:spPr>
            <a:xfrm>
              <a:off x="6171050" y="1685675"/>
              <a:ext cx="388075" cy="225925"/>
            </a:xfrm>
            <a:custGeom>
              <a:avLst/>
              <a:gdLst/>
              <a:ahLst/>
              <a:cxnLst/>
              <a:rect l="l" t="t" r="r" b="b"/>
              <a:pathLst>
                <a:path w="15523" h="9037" extrusionOk="0">
                  <a:moveTo>
                    <a:pt x="910" y="0"/>
                  </a:moveTo>
                  <a:cubicBezTo>
                    <a:pt x="405" y="0"/>
                    <a:pt x="0" y="412"/>
                    <a:pt x="0" y="917"/>
                  </a:cubicBezTo>
                  <a:lnTo>
                    <a:pt x="0" y="9036"/>
                  </a:lnTo>
                  <a:lnTo>
                    <a:pt x="15516" y="9036"/>
                  </a:lnTo>
                  <a:lnTo>
                    <a:pt x="15516" y="837"/>
                  </a:lnTo>
                  <a:cubicBezTo>
                    <a:pt x="15523" y="372"/>
                    <a:pt x="15151" y="0"/>
                    <a:pt x="146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9"/>
            <p:cNvSpPr/>
            <p:nvPr/>
          </p:nvSpPr>
          <p:spPr>
            <a:xfrm>
              <a:off x="6223325" y="1708750"/>
              <a:ext cx="309900" cy="179775"/>
            </a:xfrm>
            <a:custGeom>
              <a:avLst/>
              <a:gdLst/>
              <a:ahLst/>
              <a:cxnLst/>
              <a:rect l="l" t="t" r="r" b="b"/>
              <a:pathLst>
                <a:path w="12396" h="7191" extrusionOk="0">
                  <a:moveTo>
                    <a:pt x="127" y="0"/>
                  </a:moveTo>
                  <a:cubicBezTo>
                    <a:pt x="54" y="0"/>
                    <a:pt x="1" y="60"/>
                    <a:pt x="1" y="126"/>
                  </a:cubicBezTo>
                  <a:lnTo>
                    <a:pt x="1" y="7058"/>
                  </a:lnTo>
                  <a:cubicBezTo>
                    <a:pt x="1" y="7131"/>
                    <a:pt x="54" y="7190"/>
                    <a:pt x="127" y="7190"/>
                  </a:cubicBezTo>
                  <a:lnTo>
                    <a:pt x="12270" y="7190"/>
                  </a:lnTo>
                  <a:cubicBezTo>
                    <a:pt x="12343" y="7190"/>
                    <a:pt x="12396" y="7131"/>
                    <a:pt x="12396" y="7058"/>
                  </a:cubicBezTo>
                  <a:lnTo>
                    <a:pt x="12396" y="126"/>
                  </a:lnTo>
                  <a:cubicBezTo>
                    <a:pt x="12396" y="53"/>
                    <a:pt x="12343" y="0"/>
                    <a:pt x="1227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59"/>
            <p:cNvSpPr/>
            <p:nvPr/>
          </p:nvSpPr>
          <p:spPr>
            <a:xfrm>
              <a:off x="6223150" y="1709075"/>
              <a:ext cx="309250" cy="179625"/>
            </a:xfrm>
            <a:custGeom>
              <a:avLst/>
              <a:gdLst/>
              <a:ahLst/>
              <a:cxnLst/>
              <a:rect l="l" t="t" r="r" b="b"/>
              <a:pathLst>
                <a:path w="12370" h="7185" extrusionOk="0">
                  <a:moveTo>
                    <a:pt x="81" y="1"/>
                  </a:moveTo>
                  <a:cubicBezTo>
                    <a:pt x="34" y="20"/>
                    <a:pt x="8" y="67"/>
                    <a:pt x="8" y="120"/>
                  </a:cubicBezTo>
                  <a:lnTo>
                    <a:pt x="8" y="7045"/>
                  </a:lnTo>
                  <a:cubicBezTo>
                    <a:pt x="1" y="7118"/>
                    <a:pt x="61" y="7177"/>
                    <a:pt x="134" y="7184"/>
                  </a:cubicBezTo>
                  <a:lnTo>
                    <a:pt x="12277" y="7184"/>
                  </a:lnTo>
                  <a:cubicBezTo>
                    <a:pt x="12310" y="7184"/>
                    <a:pt x="12343" y="7164"/>
                    <a:pt x="12370" y="7138"/>
                  </a:cubicBezTo>
                  <a:cubicBezTo>
                    <a:pt x="6952" y="5152"/>
                    <a:pt x="1488" y="1089"/>
                    <a:pt x="81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59"/>
            <p:cNvSpPr/>
            <p:nvPr/>
          </p:nvSpPr>
          <p:spPr>
            <a:xfrm>
              <a:off x="6171050" y="1685175"/>
              <a:ext cx="29075" cy="226425"/>
            </a:xfrm>
            <a:custGeom>
              <a:avLst/>
              <a:gdLst/>
              <a:ahLst/>
              <a:cxnLst/>
              <a:rect l="l" t="t" r="r" b="b"/>
              <a:pathLst>
                <a:path w="1163" h="9057" extrusionOk="0">
                  <a:moveTo>
                    <a:pt x="1162" y="0"/>
                  </a:moveTo>
                  <a:lnTo>
                    <a:pt x="850" y="20"/>
                  </a:lnTo>
                  <a:cubicBezTo>
                    <a:pt x="372" y="54"/>
                    <a:pt x="0" y="452"/>
                    <a:pt x="0" y="937"/>
                  </a:cubicBezTo>
                  <a:lnTo>
                    <a:pt x="0" y="9056"/>
                  </a:lnTo>
                  <a:lnTo>
                    <a:pt x="1162" y="9056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9"/>
            <p:cNvSpPr/>
            <p:nvPr/>
          </p:nvSpPr>
          <p:spPr>
            <a:xfrm>
              <a:off x="6170875" y="1910575"/>
              <a:ext cx="456975" cy="51800"/>
            </a:xfrm>
            <a:custGeom>
              <a:avLst/>
              <a:gdLst/>
              <a:ahLst/>
              <a:cxnLst/>
              <a:rect l="l" t="t" r="r" b="b"/>
              <a:pathLst>
                <a:path w="18279" h="2072" extrusionOk="0">
                  <a:moveTo>
                    <a:pt x="7" y="0"/>
                  </a:moveTo>
                  <a:lnTo>
                    <a:pt x="7" y="724"/>
                  </a:lnTo>
                  <a:cubicBezTo>
                    <a:pt x="1" y="1461"/>
                    <a:pt x="605" y="2065"/>
                    <a:pt x="1342" y="2072"/>
                  </a:cubicBezTo>
                  <a:lnTo>
                    <a:pt x="16937" y="2065"/>
                  </a:lnTo>
                  <a:cubicBezTo>
                    <a:pt x="17681" y="2065"/>
                    <a:pt x="18278" y="1461"/>
                    <a:pt x="18278" y="724"/>
                  </a:cubicBezTo>
                  <a:lnTo>
                    <a:pt x="18278" y="140"/>
                  </a:lnTo>
                  <a:cubicBezTo>
                    <a:pt x="18278" y="67"/>
                    <a:pt x="18212" y="0"/>
                    <a:pt x="1813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59"/>
            <p:cNvSpPr/>
            <p:nvPr/>
          </p:nvSpPr>
          <p:spPr>
            <a:xfrm>
              <a:off x="6414375" y="1910575"/>
              <a:ext cx="97450" cy="23100"/>
            </a:xfrm>
            <a:custGeom>
              <a:avLst/>
              <a:gdLst/>
              <a:ahLst/>
              <a:cxnLst/>
              <a:rect l="l" t="t" r="r" b="b"/>
              <a:pathLst>
                <a:path w="3898" h="924" extrusionOk="0">
                  <a:moveTo>
                    <a:pt x="0" y="0"/>
                  </a:moveTo>
                  <a:lnTo>
                    <a:pt x="306" y="717"/>
                  </a:lnTo>
                  <a:cubicBezTo>
                    <a:pt x="359" y="844"/>
                    <a:pt x="485" y="923"/>
                    <a:pt x="624" y="923"/>
                  </a:cubicBezTo>
                  <a:lnTo>
                    <a:pt x="3280" y="923"/>
                  </a:lnTo>
                  <a:cubicBezTo>
                    <a:pt x="3413" y="923"/>
                    <a:pt x="3539" y="844"/>
                    <a:pt x="3592" y="717"/>
                  </a:cubicBezTo>
                  <a:lnTo>
                    <a:pt x="389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59"/>
            <p:cNvSpPr/>
            <p:nvPr/>
          </p:nvSpPr>
          <p:spPr>
            <a:xfrm>
              <a:off x="6171050" y="1910575"/>
              <a:ext cx="144100" cy="51650"/>
            </a:xfrm>
            <a:custGeom>
              <a:avLst/>
              <a:gdLst/>
              <a:ahLst/>
              <a:cxnLst/>
              <a:rect l="l" t="t" r="r" b="b"/>
              <a:pathLst>
                <a:path w="5764" h="2066" extrusionOk="0">
                  <a:moveTo>
                    <a:pt x="0" y="0"/>
                  </a:moveTo>
                  <a:lnTo>
                    <a:pt x="0" y="724"/>
                  </a:lnTo>
                  <a:cubicBezTo>
                    <a:pt x="0" y="1461"/>
                    <a:pt x="598" y="2065"/>
                    <a:pt x="1341" y="2065"/>
                  </a:cubicBezTo>
                  <a:lnTo>
                    <a:pt x="5763" y="2065"/>
                  </a:lnTo>
                  <a:lnTo>
                    <a:pt x="576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59"/>
            <p:cNvSpPr/>
            <p:nvPr/>
          </p:nvSpPr>
          <p:spPr>
            <a:xfrm>
              <a:off x="6203575" y="1929150"/>
              <a:ext cx="32050" cy="13825"/>
            </a:xfrm>
            <a:custGeom>
              <a:avLst/>
              <a:gdLst/>
              <a:ahLst/>
              <a:cxnLst/>
              <a:rect l="l" t="t" r="r" b="b"/>
              <a:pathLst>
                <a:path w="1282" h="553" extrusionOk="0">
                  <a:moveTo>
                    <a:pt x="359" y="1"/>
                  </a:moveTo>
                  <a:cubicBezTo>
                    <a:pt x="1" y="1"/>
                    <a:pt x="3" y="552"/>
                    <a:pt x="366" y="552"/>
                  </a:cubicBezTo>
                  <a:lnTo>
                    <a:pt x="917" y="552"/>
                  </a:lnTo>
                  <a:cubicBezTo>
                    <a:pt x="1282" y="552"/>
                    <a:pt x="1282" y="1"/>
                    <a:pt x="917" y="1"/>
                  </a:cubicBezTo>
                  <a:lnTo>
                    <a:pt x="366" y="1"/>
                  </a:lnTo>
                  <a:cubicBezTo>
                    <a:pt x="364" y="1"/>
                    <a:pt x="361" y="1"/>
                    <a:pt x="359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59"/>
            <p:cNvSpPr/>
            <p:nvPr/>
          </p:nvSpPr>
          <p:spPr>
            <a:xfrm>
              <a:off x="6239250" y="1929150"/>
              <a:ext cx="32225" cy="13825"/>
            </a:xfrm>
            <a:custGeom>
              <a:avLst/>
              <a:gdLst/>
              <a:ahLst/>
              <a:cxnLst/>
              <a:rect l="l" t="t" r="r" b="b"/>
              <a:pathLst>
                <a:path w="1289" h="553" extrusionOk="0">
                  <a:moveTo>
                    <a:pt x="366" y="1"/>
                  </a:moveTo>
                  <a:cubicBezTo>
                    <a:pt x="1" y="1"/>
                    <a:pt x="3" y="552"/>
                    <a:pt x="373" y="552"/>
                  </a:cubicBezTo>
                  <a:lnTo>
                    <a:pt x="924" y="552"/>
                  </a:lnTo>
                  <a:cubicBezTo>
                    <a:pt x="1289" y="552"/>
                    <a:pt x="1289" y="1"/>
                    <a:pt x="924" y="1"/>
                  </a:cubicBezTo>
                  <a:lnTo>
                    <a:pt x="373" y="1"/>
                  </a:lnTo>
                  <a:cubicBezTo>
                    <a:pt x="371" y="1"/>
                    <a:pt x="368" y="1"/>
                    <a:pt x="36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59"/>
            <p:cNvSpPr/>
            <p:nvPr/>
          </p:nvSpPr>
          <p:spPr>
            <a:xfrm>
              <a:off x="6304150" y="1722975"/>
              <a:ext cx="13800" cy="151275"/>
            </a:xfrm>
            <a:custGeom>
              <a:avLst/>
              <a:gdLst/>
              <a:ahLst/>
              <a:cxnLst/>
              <a:rect l="l" t="t" r="r" b="b"/>
              <a:pathLst>
                <a:path w="552" h="6051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5772"/>
                  </a:lnTo>
                  <a:cubicBezTo>
                    <a:pt x="1" y="5924"/>
                    <a:pt x="127" y="6050"/>
                    <a:pt x="280" y="6050"/>
                  </a:cubicBezTo>
                  <a:cubicBezTo>
                    <a:pt x="432" y="6050"/>
                    <a:pt x="552" y="5924"/>
                    <a:pt x="552" y="5772"/>
                  </a:cubicBez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59"/>
            <p:cNvSpPr/>
            <p:nvPr/>
          </p:nvSpPr>
          <p:spPr>
            <a:xfrm>
              <a:off x="6333200" y="1744750"/>
              <a:ext cx="176125" cy="108750"/>
            </a:xfrm>
            <a:custGeom>
              <a:avLst/>
              <a:gdLst/>
              <a:ahLst/>
              <a:cxnLst/>
              <a:rect l="l" t="t" r="r" b="b"/>
              <a:pathLst>
                <a:path w="7045" h="4350" extrusionOk="0">
                  <a:moveTo>
                    <a:pt x="1820" y="552"/>
                  </a:moveTo>
                  <a:cubicBezTo>
                    <a:pt x="1939" y="552"/>
                    <a:pt x="2059" y="632"/>
                    <a:pt x="2059" y="791"/>
                  </a:cubicBezTo>
                  <a:lnTo>
                    <a:pt x="2059" y="1886"/>
                  </a:lnTo>
                  <a:lnTo>
                    <a:pt x="1581" y="1886"/>
                  </a:lnTo>
                  <a:lnTo>
                    <a:pt x="1581" y="791"/>
                  </a:lnTo>
                  <a:cubicBezTo>
                    <a:pt x="1581" y="632"/>
                    <a:pt x="1700" y="552"/>
                    <a:pt x="1820" y="552"/>
                  </a:cubicBezTo>
                  <a:close/>
                  <a:moveTo>
                    <a:pt x="3878" y="1055"/>
                  </a:moveTo>
                  <a:cubicBezTo>
                    <a:pt x="4002" y="1055"/>
                    <a:pt x="4127" y="1140"/>
                    <a:pt x="4117" y="1309"/>
                  </a:cubicBezTo>
                  <a:lnTo>
                    <a:pt x="4117" y="1900"/>
                  </a:lnTo>
                  <a:lnTo>
                    <a:pt x="3639" y="1900"/>
                  </a:lnTo>
                  <a:lnTo>
                    <a:pt x="3639" y="1309"/>
                  </a:lnTo>
                  <a:cubicBezTo>
                    <a:pt x="3629" y="1140"/>
                    <a:pt x="3754" y="1055"/>
                    <a:pt x="3878" y="1055"/>
                  </a:cubicBezTo>
                  <a:close/>
                  <a:moveTo>
                    <a:pt x="5139" y="2457"/>
                  </a:moveTo>
                  <a:lnTo>
                    <a:pt x="5139" y="3367"/>
                  </a:lnTo>
                  <a:cubicBezTo>
                    <a:pt x="5149" y="3536"/>
                    <a:pt x="5027" y="3621"/>
                    <a:pt x="4904" y="3621"/>
                  </a:cubicBezTo>
                  <a:cubicBezTo>
                    <a:pt x="4781" y="3621"/>
                    <a:pt x="4658" y="3536"/>
                    <a:pt x="4668" y="3367"/>
                  </a:cubicBezTo>
                  <a:lnTo>
                    <a:pt x="4668" y="2457"/>
                  </a:lnTo>
                  <a:close/>
                  <a:moveTo>
                    <a:pt x="3088" y="2444"/>
                  </a:moveTo>
                  <a:lnTo>
                    <a:pt x="3088" y="3553"/>
                  </a:lnTo>
                  <a:cubicBezTo>
                    <a:pt x="3098" y="3722"/>
                    <a:pt x="2973" y="3807"/>
                    <a:pt x="2849" y="3807"/>
                  </a:cubicBezTo>
                  <a:cubicBezTo>
                    <a:pt x="2724" y="3807"/>
                    <a:pt x="2600" y="3722"/>
                    <a:pt x="2610" y="3553"/>
                  </a:cubicBezTo>
                  <a:lnTo>
                    <a:pt x="2610" y="2444"/>
                  </a:lnTo>
                  <a:close/>
                  <a:moveTo>
                    <a:pt x="1820" y="1"/>
                  </a:moveTo>
                  <a:cubicBezTo>
                    <a:pt x="1382" y="1"/>
                    <a:pt x="1030" y="353"/>
                    <a:pt x="1030" y="791"/>
                  </a:cubicBezTo>
                  <a:lnTo>
                    <a:pt x="1030" y="1880"/>
                  </a:lnTo>
                  <a:lnTo>
                    <a:pt x="353" y="1880"/>
                  </a:lnTo>
                  <a:cubicBezTo>
                    <a:pt x="1" y="1900"/>
                    <a:pt x="1" y="2418"/>
                    <a:pt x="353" y="2437"/>
                  </a:cubicBezTo>
                  <a:lnTo>
                    <a:pt x="2059" y="2444"/>
                  </a:lnTo>
                  <a:lnTo>
                    <a:pt x="2059" y="3553"/>
                  </a:lnTo>
                  <a:cubicBezTo>
                    <a:pt x="2059" y="3991"/>
                    <a:pt x="2411" y="4350"/>
                    <a:pt x="2849" y="4350"/>
                  </a:cubicBezTo>
                  <a:cubicBezTo>
                    <a:pt x="3287" y="4343"/>
                    <a:pt x="3639" y="3991"/>
                    <a:pt x="3639" y="3553"/>
                  </a:cubicBezTo>
                  <a:lnTo>
                    <a:pt x="3639" y="2451"/>
                  </a:lnTo>
                  <a:lnTo>
                    <a:pt x="4110" y="2451"/>
                  </a:lnTo>
                  <a:lnTo>
                    <a:pt x="4110" y="3374"/>
                  </a:lnTo>
                  <a:cubicBezTo>
                    <a:pt x="4090" y="3818"/>
                    <a:pt x="4449" y="4197"/>
                    <a:pt x="4900" y="4197"/>
                  </a:cubicBezTo>
                  <a:cubicBezTo>
                    <a:pt x="5352" y="4197"/>
                    <a:pt x="5710" y="3818"/>
                    <a:pt x="5690" y="3374"/>
                  </a:cubicBezTo>
                  <a:lnTo>
                    <a:pt x="5690" y="2471"/>
                  </a:lnTo>
                  <a:lnTo>
                    <a:pt x="6700" y="2471"/>
                  </a:lnTo>
                  <a:cubicBezTo>
                    <a:pt x="7045" y="2451"/>
                    <a:pt x="7045" y="1933"/>
                    <a:pt x="6700" y="1913"/>
                  </a:cubicBezTo>
                  <a:lnTo>
                    <a:pt x="4661" y="1900"/>
                  </a:lnTo>
                  <a:lnTo>
                    <a:pt x="4661" y="1309"/>
                  </a:lnTo>
                  <a:cubicBezTo>
                    <a:pt x="4681" y="857"/>
                    <a:pt x="4323" y="479"/>
                    <a:pt x="3871" y="479"/>
                  </a:cubicBezTo>
                  <a:cubicBezTo>
                    <a:pt x="3420" y="479"/>
                    <a:pt x="3061" y="857"/>
                    <a:pt x="3081" y="1309"/>
                  </a:cubicBezTo>
                  <a:lnTo>
                    <a:pt x="3081" y="1893"/>
                  </a:lnTo>
                  <a:lnTo>
                    <a:pt x="2610" y="1893"/>
                  </a:lnTo>
                  <a:lnTo>
                    <a:pt x="2610" y="791"/>
                  </a:lnTo>
                  <a:cubicBezTo>
                    <a:pt x="2610" y="353"/>
                    <a:pt x="2251" y="1"/>
                    <a:pt x="18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59"/>
            <p:cNvSpPr/>
            <p:nvPr/>
          </p:nvSpPr>
          <p:spPr>
            <a:xfrm>
              <a:off x="6244150" y="1730450"/>
              <a:ext cx="14300" cy="40550"/>
            </a:xfrm>
            <a:custGeom>
              <a:avLst/>
              <a:gdLst/>
              <a:ahLst/>
              <a:cxnLst/>
              <a:rect l="l" t="t" r="r" b="b"/>
              <a:pathLst>
                <a:path w="572" h="1622" extrusionOk="0">
                  <a:moveTo>
                    <a:pt x="286" y="0"/>
                  </a:moveTo>
                  <a:cubicBezTo>
                    <a:pt x="144" y="0"/>
                    <a:pt x="1" y="98"/>
                    <a:pt x="11" y="294"/>
                  </a:cubicBezTo>
                  <a:lnTo>
                    <a:pt x="11" y="1343"/>
                  </a:lnTo>
                  <a:cubicBezTo>
                    <a:pt x="11" y="1496"/>
                    <a:pt x="130" y="1622"/>
                    <a:pt x="283" y="1622"/>
                  </a:cubicBezTo>
                  <a:cubicBezTo>
                    <a:pt x="436" y="1622"/>
                    <a:pt x="555" y="1496"/>
                    <a:pt x="562" y="1350"/>
                  </a:cubicBezTo>
                  <a:lnTo>
                    <a:pt x="562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59"/>
            <p:cNvSpPr/>
            <p:nvPr/>
          </p:nvSpPr>
          <p:spPr>
            <a:xfrm>
              <a:off x="6233775" y="17492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73" y="0"/>
                  </a:moveTo>
                  <a:cubicBezTo>
                    <a:pt x="1" y="0"/>
                    <a:pt x="1" y="551"/>
                    <a:pt x="373" y="551"/>
                  </a:cubicBezTo>
                  <a:lnTo>
                    <a:pt x="990" y="551"/>
                  </a:lnTo>
                  <a:cubicBezTo>
                    <a:pt x="1362" y="551"/>
                    <a:pt x="1362" y="0"/>
                    <a:pt x="99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59"/>
            <p:cNvSpPr/>
            <p:nvPr/>
          </p:nvSpPr>
          <p:spPr>
            <a:xfrm>
              <a:off x="6277100" y="1730450"/>
              <a:ext cx="14375" cy="40550"/>
            </a:xfrm>
            <a:custGeom>
              <a:avLst/>
              <a:gdLst/>
              <a:ahLst/>
              <a:cxnLst/>
              <a:rect l="l" t="t" r="r" b="b"/>
              <a:pathLst>
                <a:path w="575" h="1622" extrusionOk="0">
                  <a:moveTo>
                    <a:pt x="287" y="0"/>
                  </a:moveTo>
                  <a:cubicBezTo>
                    <a:pt x="143" y="0"/>
                    <a:pt x="1" y="98"/>
                    <a:pt x="14" y="294"/>
                  </a:cubicBezTo>
                  <a:lnTo>
                    <a:pt x="14" y="1343"/>
                  </a:lnTo>
                  <a:cubicBezTo>
                    <a:pt x="14" y="1496"/>
                    <a:pt x="133" y="1622"/>
                    <a:pt x="286" y="1622"/>
                  </a:cubicBezTo>
                  <a:cubicBezTo>
                    <a:pt x="439" y="1622"/>
                    <a:pt x="558" y="1496"/>
                    <a:pt x="565" y="1350"/>
                  </a:cubicBezTo>
                  <a:lnTo>
                    <a:pt x="565" y="294"/>
                  </a:lnTo>
                  <a:cubicBezTo>
                    <a:pt x="575" y="98"/>
                    <a:pt x="431" y="0"/>
                    <a:pt x="28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59"/>
            <p:cNvSpPr/>
            <p:nvPr/>
          </p:nvSpPr>
          <p:spPr>
            <a:xfrm>
              <a:off x="6266825" y="173912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65" y="0"/>
                  </a:moveTo>
                  <a:cubicBezTo>
                    <a:pt x="0" y="0"/>
                    <a:pt x="0" y="551"/>
                    <a:pt x="365" y="551"/>
                  </a:cubicBezTo>
                  <a:lnTo>
                    <a:pt x="989" y="551"/>
                  </a:lnTo>
                  <a:cubicBezTo>
                    <a:pt x="1361" y="551"/>
                    <a:pt x="1361" y="0"/>
                    <a:pt x="98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9"/>
            <p:cNvSpPr/>
            <p:nvPr/>
          </p:nvSpPr>
          <p:spPr>
            <a:xfrm>
              <a:off x="6244900" y="1778300"/>
              <a:ext cx="12800" cy="12950"/>
            </a:xfrm>
            <a:custGeom>
              <a:avLst/>
              <a:gdLst/>
              <a:ahLst/>
              <a:cxnLst/>
              <a:rect l="l" t="t" r="r" b="b"/>
              <a:pathLst>
                <a:path w="512" h="518" extrusionOk="0">
                  <a:moveTo>
                    <a:pt x="253" y="0"/>
                  </a:moveTo>
                  <a:cubicBezTo>
                    <a:pt x="114" y="0"/>
                    <a:pt x="1" y="120"/>
                    <a:pt x="1" y="259"/>
                  </a:cubicBezTo>
                  <a:cubicBezTo>
                    <a:pt x="1" y="398"/>
                    <a:pt x="114" y="518"/>
                    <a:pt x="253" y="518"/>
                  </a:cubicBezTo>
                  <a:cubicBezTo>
                    <a:pt x="399" y="518"/>
                    <a:pt x="512" y="398"/>
                    <a:pt x="512" y="259"/>
                  </a:cubicBezTo>
                  <a:cubicBezTo>
                    <a:pt x="512" y="120"/>
                    <a:pt x="399" y="0"/>
                    <a:pt x="2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59"/>
            <p:cNvSpPr/>
            <p:nvPr/>
          </p:nvSpPr>
          <p:spPr>
            <a:xfrm>
              <a:off x="6278275" y="177877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9" y="1"/>
                  </a:moveTo>
                  <a:cubicBezTo>
                    <a:pt x="120" y="1"/>
                    <a:pt x="0" y="114"/>
                    <a:pt x="0" y="260"/>
                  </a:cubicBezTo>
                  <a:cubicBezTo>
                    <a:pt x="0" y="399"/>
                    <a:pt x="120" y="519"/>
                    <a:pt x="259" y="519"/>
                  </a:cubicBezTo>
                  <a:cubicBezTo>
                    <a:pt x="398" y="519"/>
                    <a:pt x="511" y="399"/>
                    <a:pt x="511" y="260"/>
                  </a:cubicBezTo>
                  <a:cubicBezTo>
                    <a:pt x="511" y="114"/>
                    <a:pt x="398" y="1"/>
                    <a:pt x="2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59"/>
            <p:cNvSpPr/>
            <p:nvPr/>
          </p:nvSpPr>
          <p:spPr>
            <a:xfrm>
              <a:off x="6244900" y="1854800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3" y="1"/>
                  </a:moveTo>
                  <a:cubicBezTo>
                    <a:pt x="114" y="1"/>
                    <a:pt x="1" y="120"/>
                    <a:pt x="1" y="260"/>
                  </a:cubicBezTo>
                  <a:cubicBezTo>
                    <a:pt x="1" y="406"/>
                    <a:pt x="114" y="519"/>
                    <a:pt x="253" y="519"/>
                  </a:cubicBezTo>
                  <a:cubicBezTo>
                    <a:pt x="399" y="519"/>
                    <a:pt x="512" y="406"/>
                    <a:pt x="512" y="260"/>
                  </a:cubicBezTo>
                  <a:cubicBezTo>
                    <a:pt x="512" y="120"/>
                    <a:pt x="399" y="1"/>
                    <a:pt x="2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59"/>
            <p:cNvSpPr/>
            <p:nvPr/>
          </p:nvSpPr>
          <p:spPr>
            <a:xfrm>
              <a:off x="6278275" y="1855300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9" y="1"/>
                  </a:moveTo>
                  <a:cubicBezTo>
                    <a:pt x="120" y="1"/>
                    <a:pt x="0" y="113"/>
                    <a:pt x="0" y="260"/>
                  </a:cubicBezTo>
                  <a:cubicBezTo>
                    <a:pt x="0" y="399"/>
                    <a:pt x="120" y="518"/>
                    <a:pt x="259" y="518"/>
                  </a:cubicBezTo>
                  <a:cubicBezTo>
                    <a:pt x="398" y="518"/>
                    <a:pt x="511" y="399"/>
                    <a:pt x="511" y="260"/>
                  </a:cubicBezTo>
                  <a:cubicBezTo>
                    <a:pt x="511" y="113"/>
                    <a:pt x="398" y="1"/>
                    <a:pt x="2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59"/>
            <p:cNvSpPr/>
            <p:nvPr/>
          </p:nvSpPr>
          <p:spPr>
            <a:xfrm>
              <a:off x="6261575" y="1792325"/>
              <a:ext cx="14300" cy="26975"/>
            </a:xfrm>
            <a:custGeom>
              <a:avLst/>
              <a:gdLst/>
              <a:ahLst/>
              <a:cxnLst/>
              <a:rect l="l" t="t" r="r" b="b"/>
              <a:pathLst>
                <a:path w="572" h="1079" extrusionOk="0">
                  <a:moveTo>
                    <a:pt x="286" y="0"/>
                  </a:moveTo>
                  <a:cubicBezTo>
                    <a:pt x="144" y="0"/>
                    <a:pt x="1" y="96"/>
                    <a:pt x="11" y="289"/>
                  </a:cubicBezTo>
                  <a:lnTo>
                    <a:pt x="11" y="807"/>
                  </a:lnTo>
                  <a:cubicBezTo>
                    <a:pt x="11" y="959"/>
                    <a:pt x="130" y="1079"/>
                    <a:pt x="283" y="1079"/>
                  </a:cubicBezTo>
                  <a:cubicBezTo>
                    <a:pt x="436" y="1079"/>
                    <a:pt x="562" y="959"/>
                    <a:pt x="562" y="807"/>
                  </a:cubicBezTo>
                  <a:lnTo>
                    <a:pt x="562" y="289"/>
                  </a:lnTo>
                  <a:cubicBezTo>
                    <a:pt x="572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9"/>
            <p:cNvSpPr/>
            <p:nvPr/>
          </p:nvSpPr>
          <p:spPr>
            <a:xfrm>
              <a:off x="6247050" y="1808250"/>
              <a:ext cx="36725" cy="31475"/>
            </a:xfrm>
            <a:custGeom>
              <a:avLst/>
              <a:gdLst/>
              <a:ahLst/>
              <a:cxnLst/>
              <a:rect l="l" t="t" r="r" b="b"/>
              <a:pathLst>
                <a:path w="1469" h="1259" extrusionOk="0">
                  <a:moveTo>
                    <a:pt x="835" y="0"/>
                  </a:moveTo>
                  <a:cubicBezTo>
                    <a:pt x="682" y="0"/>
                    <a:pt x="526" y="57"/>
                    <a:pt x="399" y="183"/>
                  </a:cubicBezTo>
                  <a:cubicBezTo>
                    <a:pt x="1" y="581"/>
                    <a:pt x="286" y="1259"/>
                    <a:pt x="844" y="1259"/>
                  </a:cubicBezTo>
                  <a:cubicBezTo>
                    <a:pt x="1189" y="1252"/>
                    <a:pt x="1468" y="973"/>
                    <a:pt x="1468" y="628"/>
                  </a:cubicBezTo>
                  <a:cubicBezTo>
                    <a:pt x="1468" y="250"/>
                    <a:pt x="1157" y="0"/>
                    <a:pt x="8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3" name="Google Shape;8373;p59"/>
          <p:cNvGrpSpPr/>
          <p:nvPr/>
        </p:nvGrpSpPr>
        <p:grpSpPr>
          <a:xfrm>
            <a:off x="7650825" y="2759500"/>
            <a:ext cx="356050" cy="459325"/>
            <a:chOff x="7021200" y="2581625"/>
            <a:chExt cx="356050" cy="459325"/>
          </a:xfrm>
        </p:grpSpPr>
        <p:sp>
          <p:nvSpPr>
            <p:cNvPr id="8374" name="Google Shape;8374;p59"/>
            <p:cNvSpPr/>
            <p:nvPr/>
          </p:nvSpPr>
          <p:spPr>
            <a:xfrm>
              <a:off x="7063175" y="2594225"/>
              <a:ext cx="271750" cy="427750"/>
            </a:xfrm>
            <a:custGeom>
              <a:avLst/>
              <a:gdLst/>
              <a:ahLst/>
              <a:cxnLst/>
              <a:rect l="l" t="t" r="r" b="b"/>
              <a:pathLst>
                <a:path w="10870" h="17110" extrusionOk="0">
                  <a:moveTo>
                    <a:pt x="7994" y="1"/>
                  </a:moveTo>
                  <a:cubicBezTo>
                    <a:pt x="6401" y="1"/>
                    <a:pt x="5120" y="1302"/>
                    <a:pt x="5146" y="2896"/>
                  </a:cubicBezTo>
                  <a:lnTo>
                    <a:pt x="5146" y="14248"/>
                  </a:lnTo>
                  <a:cubicBezTo>
                    <a:pt x="5146" y="15516"/>
                    <a:pt x="4117" y="16539"/>
                    <a:pt x="2849" y="16539"/>
                  </a:cubicBezTo>
                  <a:cubicBezTo>
                    <a:pt x="1581" y="16539"/>
                    <a:pt x="552" y="15516"/>
                    <a:pt x="552" y="14248"/>
                  </a:cubicBezTo>
                  <a:lnTo>
                    <a:pt x="565" y="12077"/>
                  </a:lnTo>
                  <a:cubicBezTo>
                    <a:pt x="565" y="11925"/>
                    <a:pt x="439" y="11799"/>
                    <a:pt x="286" y="11799"/>
                  </a:cubicBezTo>
                  <a:cubicBezTo>
                    <a:pt x="134" y="11799"/>
                    <a:pt x="14" y="11918"/>
                    <a:pt x="14" y="12071"/>
                  </a:cubicBezTo>
                  <a:lnTo>
                    <a:pt x="1" y="14242"/>
                  </a:lnTo>
                  <a:cubicBezTo>
                    <a:pt x="1" y="15822"/>
                    <a:pt x="1276" y="17103"/>
                    <a:pt x="2849" y="17110"/>
                  </a:cubicBezTo>
                  <a:cubicBezTo>
                    <a:pt x="4429" y="17103"/>
                    <a:pt x="5697" y="15822"/>
                    <a:pt x="5697" y="14242"/>
                  </a:cubicBezTo>
                  <a:lnTo>
                    <a:pt x="5697" y="2896"/>
                  </a:lnTo>
                  <a:cubicBezTo>
                    <a:pt x="5697" y="1627"/>
                    <a:pt x="6726" y="598"/>
                    <a:pt x="7994" y="598"/>
                  </a:cubicBezTo>
                  <a:cubicBezTo>
                    <a:pt x="9262" y="598"/>
                    <a:pt x="10292" y="1627"/>
                    <a:pt x="10292" y="2896"/>
                  </a:cubicBezTo>
                  <a:lnTo>
                    <a:pt x="10292" y="5306"/>
                  </a:lnTo>
                  <a:cubicBezTo>
                    <a:pt x="10292" y="5488"/>
                    <a:pt x="10429" y="5579"/>
                    <a:pt x="10567" y="5579"/>
                  </a:cubicBezTo>
                  <a:cubicBezTo>
                    <a:pt x="10705" y="5579"/>
                    <a:pt x="10843" y="5488"/>
                    <a:pt x="10843" y="5306"/>
                  </a:cubicBezTo>
                  <a:lnTo>
                    <a:pt x="10843" y="2896"/>
                  </a:lnTo>
                  <a:cubicBezTo>
                    <a:pt x="10869" y="1302"/>
                    <a:pt x="9588" y="1"/>
                    <a:pt x="7994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9"/>
            <p:cNvSpPr/>
            <p:nvPr/>
          </p:nvSpPr>
          <p:spPr>
            <a:xfrm>
              <a:off x="7320450" y="2708925"/>
              <a:ext cx="13800" cy="24750"/>
            </a:xfrm>
            <a:custGeom>
              <a:avLst/>
              <a:gdLst/>
              <a:ahLst/>
              <a:cxnLst/>
              <a:rect l="l" t="t" r="r" b="b"/>
              <a:pathLst>
                <a:path w="552" h="990" extrusionOk="0">
                  <a:moveTo>
                    <a:pt x="1" y="1"/>
                  </a:moveTo>
                  <a:lnTo>
                    <a:pt x="1" y="718"/>
                  </a:lnTo>
                  <a:cubicBezTo>
                    <a:pt x="7" y="864"/>
                    <a:pt x="127" y="983"/>
                    <a:pt x="279" y="990"/>
                  </a:cubicBezTo>
                  <a:cubicBezTo>
                    <a:pt x="432" y="990"/>
                    <a:pt x="552" y="864"/>
                    <a:pt x="552" y="711"/>
                  </a:cubicBezTo>
                  <a:lnTo>
                    <a:pt x="55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59"/>
            <p:cNvSpPr/>
            <p:nvPr/>
          </p:nvSpPr>
          <p:spPr>
            <a:xfrm>
              <a:off x="7310150" y="2726175"/>
              <a:ext cx="35875" cy="34400"/>
            </a:xfrm>
            <a:custGeom>
              <a:avLst/>
              <a:gdLst/>
              <a:ahLst/>
              <a:cxnLst/>
              <a:rect l="l" t="t" r="r" b="b"/>
              <a:pathLst>
                <a:path w="1435" h="1376" extrusionOk="0">
                  <a:moveTo>
                    <a:pt x="140" y="1"/>
                  </a:moveTo>
                  <a:cubicBezTo>
                    <a:pt x="61" y="1"/>
                    <a:pt x="1" y="67"/>
                    <a:pt x="1" y="140"/>
                  </a:cubicBezTo>
                  <a:lnTo>
                    <a:pt x="1" y="1375"/>
                  </a:lnTo>
                  <a:lnTo>
                    <a:pt x="1435" y="1375"/>
                  </a:lnTo>
                  <a:lnTo>
                    <a:pt x="1435" y="140"/>
                  </a:lnTo>
                  <a:cubicBezTo>
                    <a:pt x="1435" y="67"/>
                    <a:pt x="1369" y="1"/>
                    <a:pt x="129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59"/>
            <p:cNvSpPr/>
            <p:nvPr/>
          </p:nvSpPr>
          <p:spPr>
            <a:xfrm>
              <a:off x="7310150" y="2726175"/>
              <a:ext cx="26925" cy="34400"/>
            </a:xfrm>
            <a:custGeom>
              <a:avLst/>
              <a:gdLst/>
              <a:ahLst/>
              <a:cxnLst/>
              <a:rect l="l" t="t" r="r" b="b"/>
              <a:pathLst>
                <a:path w="1077" h="1376" extrusionOk="0">
                  <a:moveTo>
                    <a:pt x="140" y="1"/>
                  </a:moveTo>
                  <a:cubicBezTo>
                    <a:pt x="61" y="1"/>
                    <a:pt x="1" y="67"/>
                    <a:pt x="1" y="140"/>
                  </a:cubicBezTo>
                  <a:lnTo>
                    <a:pt x="1" y="1375"/>
                  </a:lnTo>
                  <a:lnTo>
                    <a:pt x="937" y="1375"/>
                  </a:lnTo>
                  <a:lnTo>
                    <a:pt x="937" y="140"/>
                  </a:lnTo>
                  <a:cubicBezTo>
                    <a:pt x="937" y="67"/>
                    <a:pt x="997" y="1"/>
                    <a:pt x="10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59"/>
            <p:cNvSpPr/>
            <p:nvPr/>
          </p:nvSpPr>
          <p:spPr>
            <a:xfrm>
              <a:off x="7307350" y="2998725"/>
              <a:ext cx="39525" cy="42225"/>
            </a:xfrm>
            <a:custGeom>
              <a:avLst/>
              <a:gdLst/>
              <a:ahLst/>
              <a:cxnLst/>
              <a:rect l="l" t="t" r="r" b="b"/>
              <a:pathLst>
                <a:path w="1581" h="1689" extrusionOk="0">
                  <a:moveTo>
                    <a:pt x="299" y="0"/>
                  </a:moveTo>
                  <a:lnTo>
                    <a:pt x="13" y="1162"/>
                  </a:lnTo>
                  <a:cubicBezTo>
                    <a:pt x="0" y="1222"/>
                    <a:pt x="27" y="1282"/>
                    <a:pt x="80" y="1308"/>
                  </a:cubicBezTo>
                  <a:lnTo>
                    <a:pt x="704" y="1673"/>
                  </a:lnTo>
                  <a:cubicBezTo>
                    <a:pt x="724" y="1683"/>
                    <a:pt x="745" y="1688"/>
                    <a:pt x="767" y="1688"/>
                  </a:cubicBezTo>
                  <a:cubicBezTo>
                    <a:pt x="788" y="1688"/>
                    <a:pt x="810" y="1683"/>
                    <a:pt x="830" y="1673"/>
                  </a:cubicBezTo>
                  <a:lnTo>
                    <a:pt x="1500" y="1315"/>
                  </a:lnTo>
                  <a:cubicBezTo>
                    <a:pt x="1554" y="1282"/>
                    <a:pt x="1580" y="1222"/>
                    <a:pt x="1567" y="1162"/>
                  </a:cubicBezTo>
                  <a:lnTo>
                    <a:pt x="1281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59"/>
            <p:cNvSpPr/>
            <p:nvPr/>
          </p:nvSpPr>
          <p:spPr>
            <a:xfrm>
              <a:off x="7309175" y="2925700"/>
              <a:ext cx="35875" cy="74050"/>
            </a:xfrm>
            <a:custGeom>
              <a:avLst/>
              <a:gdLst/>
              <a:ahLst/>
              <a:cxnLst/>
              <a:rect l="l" t="t" r="r" b="b"/>
              <a:pathLst>
                <a:path w="1435" h="2962" extrusionOk="0">
                  <a:moveTo>
                    <a:pt x="0" y="0"/>
                  </a:moveTo>
                  <a:lnTo>
                    <a:pt x="0" y="2716"/>
                  </a:lnTo>
                  <a:cubicBezTo>
                    <a:pt x="0" y="2848"/>
                    <a:pt x="106" y="2961"/>
                    <a:pt x="239" y="2961"/>
                  </a:cubicBezTo>
                  <a:lnTo>
                    <a:pt x="1195" y="2961"/>
                  </a:lnTo>
                  <a:cubicBezTo>
                    <a:pt x="1328" y="2961"/>
                    <a:pt x="1434" y="2848"/>
                    <a:pt x="1434" y="2716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9"/>
            <p:cNvSpPr/>
            <p:nvPr/>
          </p:nvSpPr>
          <p:spPr>
            <a:xfrm>
              <a:off x="7307350" y="2998725"/>
              <a:ext cx="31875" cy="42225"/>
            </a:xfrm>
            <a:custGeom>
              <a:avLst/>
              <a:gdLst/>
              <a:ahLst/>
              <a:cxnLst/>
              <a:rect l="l" t="t" r="r" b="b"/>
              <a:pathLst>
                <a:path w="1275" h="1689" extrusionOk="0">
                  <a:moveTo>
                    <a:pt x="299" y="0"/>
                  </a:moveTo>
                  <a:lnTo>
                    <a:pt x="13" y="1162"/>
                  </a:lnTo>
                  <a:cubicBezTo>
                    <a:pt x="0" y="1222"/>
                    <a:pt x="27" y="1282"/>
                    <a:pt x="80" y="1315"/>
                  </a:cubicBezTo>
                  <a:lnTo>
                    <a:pt x="704" y="1673"/>
                  </a:lnTo>
                  <a:cubicBezTo>
                    <a:pt x="724" y="1683"/>
                    <a:pt x="745" y="1688"/>
                    <a:pt x="767" y="1688"/>
                  </a:cubicBezTo>
                  <a:cubicBezTo>
                    <a:pt x="788" y="1688"/>
                    <a:pt x="810" y="1683"/>
                    <a:pt x="830" y="1673"/>
                  </a:cubicBezTo>
                  <a:lnTo>
                    <a:pt x="1275" y="1434"/>
                  </a:lnTo>
                  <a:lnTo>
                    <a:pt x="750" y="1136"/>
                  </a:lnTo>
                  <a:cubicBezTo>
                    <a:pt x="697" y="1102"/>
                    <a:pt x="671" y="1043"/>
                    <a:pt x="684" y="983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59"/>
            <p:cNvSpPr/>
            <p:nvPr/>
          </p:nvSpPr>
          <p:spPr>
            <a:xfrm>
              <a:off x="7309175" y="2925700"/>
              <a:ext cx="22750" cy="74050"/>
            </a:xfrm>
            <a:custGeom>
              <a:avLst/>
              <a:gdLst/>
              <a:ahLst/>
              <a:cxnLst/>
              <a:rect l="l" t="t" r="r" b="b"/>
              <a:pathLst>
                <a:path w="910" h="2962" extrusionOk="0">
                  <a:moveTo>
                    <a:pt x="0" y="0"/>
                  </a:moveTo>
                  <a:lnTo>
                    <a:pt x="0" y="2716"/>
                  </a:lnTo>
                  <a:cubicBezTo>
                    <a:pt x="0" y="2848"/>
                    <a:pt x="106" y="2961"/>
                    <a:pt x="239" y="2961"/>
                  </a:cubicBezTo>
                  <a:lnTo>
                    <a:pt x="910" y="2961"/>
                  </a:lnTo>
                  <a:cubicBezTo>
                    <a:pt x="777" y="2961"/>
                    <a:pt x="671" y="2848"/>
                    <a:pt x="671" y="2716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59"/>
            <p:cNvSpPr/>
            <p:nvPr/>
          </p:nvSpPr>
          <p:spPr>
            <a:xfrm>
              <a:off x="7301850" y="2909100"/>
              <a:ext cx="50650" cy="30550"/>
            </a:xfrm>
            <a:custGeom>
              <a:avLst/>
              <a:gdLst/>
              <a:ahLst/>
              <a:cxnLst/>
              <a:rect l="l" t="t" r="r" b="b"/>
              <a:pathLst>
                <a:path w="2026" h="1222" extrusionOk="0">
                  <a:moveTo>
                    <a:pt x="1" y="0"/>
                  </a:moveTo>
                  <a:lnTo>
                    <a:pt x="1" y="1049"/>
                  </a:lnTo>
                  <a:cubicBezTo>
                    <a:pt x="1" y="1149"/>
                    <a:pt x="81" y="1222"/>
                    <a:pt x="174" y="1222"/>
                  </a:cubicBezTo>
                  <a:lnTo>
                    <a:pt x="1860" y="1222"/>
                  </a:lnTo>
                  <a:cubicBezTo>
                    <a:pt x="1953" y="1222"/>
                    <a:pt x="2026" y="1142"/>
                    <a:pt x="2026" y="1049"/>
                  </a:cubicBezTo>
                  <a:lnTo>
                    <a:pt x="2026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59"/>
            <p:cNvSpPr/>
            <p:nvPr/>
          </p:nvSpPr>
          <p:spPr>
            <a:xfrm>
              <a:off x="7301850" y="2909100"/>
              <a:ext cx="34725" cy="30550"/>
            </a:xfrm>
            <a:custGeom>
              <a:avLst/>
              <a:gdLst/>
              <a:ahLst/>
              <a:cxnLst/>
              <a:rect l="l" t="t" r="r" b="b"/>
              <a:pathLst>
                <a:path w="1389" h="1222" extrusionOk="0">
                  <a:moveTo>
                    <a:pt x="1" y="0"/>
                  </a:moveTo>
                  <a:lnTo>
                    <a:pt x="1" y="1049"/>
                  </a:lnTo>
                  <a:cubicBezTo>
                    <a:pt x="1" y="1142"/>
                    <a:pt x="74" y="1222"/>
                    <a:pt x="167" y="1222"/>
                  </a:cubicBezTo>
                  <a:lnTo>
                    <a:pt x="1389" y="1222"/>
                  </a:lnTo>
                  <a:cubicBezTo>
                    <a:pt x="1296" y="1222"/>
                    <a:pt x="1223" y="1142"/>
                    <a:pt x="1223" y="1049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9"/>
            <p:cNvSpPr/>
            <p:nvPr/>
          </p:nvSpPr>
          <p:spPr>
            <a:xfrm>
              <a:off x="7290750" y="2802050"/>
              <a:ext cx="72725" cy="108075"/>
            </a:xfrm>
            <a:custGeom>
              <a:avLst/>
              <a:gdLst/>
              <a:ahLst/>
              <a:cxnLst/>
              <a:rect l="l" t="t" r="r" b="b"/>
              <a:pathLst>
                <a:path w="2909" h="4323" extrusionOk="0">
                  <a:moveTo>
                    <a:pt x="0" y="0"/>
                  </a:moveTo>
                  <a:lnTo>
                    <a:pt x="0" y="3877"/>
                  </a:lnTo>
                  <a:cubicBezTo>
                    <a:pt x="0" y="4123"/>
                    <a:pt x="199" y="4322"/>
                    <a:pt x="445" y="4322"/>
                  </a:cubicBezTo>
                  <a:lnTo>
                    <a:pt x="2470" y="4322"/>
                  </a:lnTo>
                  <a:cubicBezTo>
                    <a:pt x="2709" y="4322"/>
                    <a:pt x="2908" y="4123"/>
                    <a:pt x="2908" y="3877"/>
                  </a:cubicBezTo>
                  <a:lnTo>
                    <a:pt x="290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59"/>
            <p:cNvSpPr/>
            <p:nvPr/>
          </p:nvSpPr>
          <p:spPr>
            <a:xfrm>
              <a:off x="7290750" y="2749250"/>
              <a:ext cx="72725" cy="38875"/>
            </a:xfrm>
            <a:custGeom>
              <a:avLst/>
              <a:gdLst/>
              <a:ahLst/>
              <a:cxnLst/>
              <a:rect l="l" t="t" r="r" b="b"/>
              <a:pathLst>
                <a:path w="2909" h="1555" extrusionOk="0">
                  <a:moveTo>
                    <a:pt x="777" y="1"/>
                  </a:moveTo>
                  <a:cubicBezTo>
                    <a:pt x="471" y="1"/>
                    <a:pt x="213" y="227"/>
                    <a:pt x="166" y="525"/>
                  </a:cubicBezTo>
                  <a:lnTo>
                    <a:pt x="0" y="1554"/>
                  </a:lnTo>
                  <a:lnTo>
                    <a:pt x="2908" y="1554"/>
                  </a:lnTo>
                  <a:lnTo>
                    <a:pt x="2742" y="525"/>
                  </a:lnTo>
                  <a:cubicBezTo>
                    <a:pt x="2696" y="227"/>
                    <a:pt x="2437" y="1"/>
                    <a:pt x="213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59"/>
            <p:cNvSpPr/>
            <p:nvPr/>
          </p:nvSpPr>
          <p:spPr>
            <a:xfrm>
              <a:off x="7290750" y="2802050"/>
              <a:ext cx="41675" cy="108075"/>
            </a:xfrm>
            <a:custGeom>
              <a:avLst/>
              <a:gdLst/>
              <a:ahLst/>
              <a:cxnLst/>
              <a:rect l="l" t="t" r="r" b="b"/>
              <a:pathLst>
                <a:path w="1667" h="4323" extrusionOk="0">
                  <a:moveTo>
                    <a:pt x="0" y="0"/>
                  </a:moveTo>
                  <a:lnTo>
                    <a:pt x="0" y="3877"/>
                  </a:lnTo>
                  <a:cubicBezTo>
                    <a:pt x="0" y="4123"/>
                    <a:pt x="199" y="4322"/>
                    <a:pt x="438" y="4322"/>
                  </a:cubicBezTo>
                  <a:lnTo>
                    <a:pt x="1667" y="4322"/>
                  </a:lnTo>
                  <a:cubicBezTo>
                    <a:pt x="1421" y="4322"/>
                    <a:pt x="1222" y="4123"/>
                    <a:pt x="1222" y="3877"/>
                  </a:cubicBezTo>
                  <a:lnTo>
                    <a:pt x="122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9"/>
            <p:cNvSpPr/>
            <p:nvPr/>
          </p:nvSpPr>
          <p:spPr>
            <a:xfrm>
              <a:off x="7290750" y="2749250"/>
              <a:ext cx="49975" cy="38875"/>
            </a:xfrm>
            <a:custGeom>
              <a:avLst/>
              <a:gdLst/>
              <a:ahLst/>
              <a:cxnLst/>
              <a:rect l="l" t="t" r="r" b="b"/>
              <a:pathLst>
                <a:path w="1999" h="1555" extrusionOk="0">
                  <a:moveTo>
                    <a:pt x="777" y="1"/>
                  </a:moveTo>
                  <a:cubicBezTo>
                    <a:pt x="471" y="1"/>
                    <a:pt x="213" y="227"/>
                    <a:pt x="166" y="525"/>
                  </a:cubicBezTo>
                  <a:lnTo>
                    <a:pt x="0" y="1554"/>
                  </a:lnTo>
                  <a:lnTo>
                    <a:pt x="1222" y="1554"/>
                  </a:lnTo>
                  <a:lnTo>
                    <a:pt x="1388" y="525"/>
                  </a:lnTo>
                  <a:cubicBezTo>
                    <a:pt x="1434" y="220"/>
                    <a:pt x="1693" y="1"/>
                    <a:pt x="199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59"/>
            <p:cNvSpPr/>
            <p:nvPr/>
          </p:nvSpPr>
          <p:spPr>
            <a:xfrm>
              <a:off x="7051575" y="2581625"/>
              <a:ext cx="39525" cy="42350"/>
            </a:xfrm>
            <a:custGeom>
              <a:avLst/>
              <a:gdLst/>
              <a:ahLst/>
              <a:cxnLst/>
              <a:rect l="l" t="t" r="r" b="b"/>
              <a:pathLst>
                <a:path w="1581" h="1694" extrusionOk="0">
                  <a:moveTo>
                    <a:pt x="803" y="0"/>
                  </a:moveTo>
                  <a:cubicBezTo>
                    <a:pt x="775" y="0"/>
                    <a:pt x="747" y="7"/>
                    <a:pt x="724" y="20"/>
                  </a:cubicBezTo>
                  <a:lnTo>
                    <a:pt x="93" y="379"/>
                  </a:lnTo>
                  <a:cubicBezTo>
                    <a:pt x="33" y="412"/>
                    <a:pt x="0" y="485"/>
                    <a:pt x="20" y="558"/>
                  </a:cubicBezTo>
                  <a:lnTo>
                    <a:pt x="299" y="1693"/>
                  </a:lnTo>
                  <a:lnTo>
                    <a:pt x="1281" y="1693"/>
                  </a:lnTo>
                  <a:lnTo>
                    <a:pt x="1560" y="551"/>
                  </a:lnTo>
                  <a:cubicBezTo>
                    <a:pt x="1580" y="485"/>
                    <a:pt x="1547" y="412"/>
                    <a:pt x="1487" y="379"/>
                  </a:cubicBezTo>
                  <a:lnTo>
                    <a:pt x="883" y="20"/>
                  </a:lnTo>
                  <a:cubicBezTo>
                    <a:pt x="860" y="7"/>
                    <a:pt x="832" y="0"/>
                    <a:pt x="80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59"/>
            <p:cNvSpPr/>
            <p:nvPr/>
          </p:nvSpPr>
          <p:spPr>
            <a:xfrm>
              <a:off x="7051575" y="2581775"/>
              <a:ext cx="31550" cy="42350"/>
            </a:xfrm>
            <a:custGeom>
              <a:avLst/>
              <a:gdLst/>
              <a:ahLst/>
              <a:cxnLst/>
              <a:rect l="l" t="t" r="r" b="b"/>
              <a:pathLst>
                <a:path w="1262" h="1694" extrusionOk="0">
                  <a:moveTo>
                    <a:pt x="803" y="1"/>
                  </a:moveTo>
                  <a:cubicBezTo>
                    <a:pt x="775" y="1"/>
                    <a:pt x="747" y="8"/>
                    <a:pt x="724" y="21"/>
                  </a:cubicBezTo>
                  <a:lnTo>
                    <a:pt x="93" y="373"/>
                  </a:lnTo>
                  <a:cubicBezTo>
                    <a:pt x="33" y="413"/>
                    <a:pt x="0" y="486"/>
                    <a:pt x="20" y="552"/>
                  </a:cubicBezTo>
                  <a:lnTo>
                    <a:pt x="299" y="1694"/>
                  </a:lnTo>
                  <a:lnTo>
                    <a:pt x="817" y="1694"/>
                  </a:lnTo>
                  <a:lnTo>
                    <a:pt x="591" y="758"/>
                  </a:lnTo>
                  <a:cubicBezTo>
                    <a:pt x="571" y="685"/>
                    <a:pt x="604" y="612"/>
                    <a:pt x="664" y="579"/>
                  </a:cubicBezTo>
                  <a:lnTo>
                    <a:pt x="1262" y="247"/>
                  </a:lnTo>
                  <a:lnTo>
                    <a:pt x="883" y="21"/>
                  </a:lnTo>
                  <a:cubicBezTo>
                    <a:pt x="860" y="8"/>
                    <a:pt x="832" y="1"/>
                    <a:pt x="80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59"/>
            <p:cNvSpPr/>
            <p:nvPr/>
          </p:nvSpPr>
          <p:spPr>
            <a:xfrm>
              <a:off x="7053400" y="2623125"/>
              <a:ext cx="35875" cy="76200"/>
            </a:xfrm>
            <a:custGeom>
              <a:avLst/>
              <a:gdLst/>
              <a:ahLst/>
              <a:cxnLst/>
              <a:rect l="l" t="t" r="r" b="b"/>
              <a:pathLst>
                <a:path w="1435" h="3048" extrusionOk="0">
                  <a:moveTo>
                    <a:pt x="279" y="0"/>
                  </a:moveTo>
                  <a:cubicBezTo>
                    <a:pt x="126" y="0"/>
                    <a:pt x="0" y="126"/>
                    <a:pt x="0" y="279"/>
                  </a:cubicBezTo>
                  <a:lnTo>
                    <a:pt x="0" y="3047"/>
                  </a:lnTo>
                  <a:lnTo>
                    <a:pt x="1434" y="3047"/>
                  </a:lnTo>
                  <a:lnTo>
                    <a:pt x="1434" y="279"/>
                  </a:lnTo>
                  <a:cubicBezTo>
                    <a:pt x="1434" y="126"/>
                    <a:pt x="1308" y="0"/>
                    <a:pt x="115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9"/>
            <p:cNvSpPr/>
            <p:nvPr/>
          </p:nvSpPr>
          <p:spPr>
            <a:xfrm>
              <a:off x="7053400" y="2623125"/>
              <a:ext cx="22100" cy="76200"/>
            </a:xfrm>
            <a:custGeom>
              <a:avLst/>
              <a:gdLst/>
              <a:ahLst/>
              <a:cxnLst/>
              <a:rect l="l" t="t" r="r" b="b"/>
              <a:pathLst>
                <a:path w="884" h="3048" extrusionOk="0">
                  <a:moveTo>
                    <a:pt x="279" y="0"/>
                  </a:moveTo>
                  <a:cubicBezTo>
                    <a:pt x="126" y="0"/>
                    <a:pt x="0" y="126"/>
                    <a:pt x="0" y="279"/>
                  </a:cubicBezTo>
                  <a:lnTo>
                    <a:pt x="0" y="3047"/>
                  </a:lnTo>
                  <a:lnTo>
                    <a:pt x="604" y="3047"/>
                  </a:lnTo>
                  <a:lnTo>
                    <a:pt x="604" y="279"/>
                  </a:lnTo>
                  <a:cubicBezTo>
                    <a:pt x="598" y="126"/>
                    <a:pt x="724" y="0"/>
                    <a:pt x="883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9"/>
            <p:cNvSpPr/>
            <p:nvPr/>
          </p:nvSpPr>
          <p:spPr>
            <a:xfrm>
              <a:off x="7046075" y="2683200"/>
              <a:ext cx="50500" cy="41025"/>
            </a:xfrm>
            <a:custGeom>
              <a:avLst/>
              <a:gdLst/>
              <a:ahLst/>
              <a:cxnLst/>
              <a:rect l="l" t="t" r="r" b="b"/>
              <a:pathLst>
                <a:path w="2020" h="1641" extrusionOk="0">
                  <a:moveTo>
                    <a:pt x="187" y="0"/>
                  </a:moveTo>
                  <a:cubicBezTo>
                    <a:pt x="81" y="0"/>
                    <a:pt x="1" y="80"/>
                    <a:pt x="1" y="186"/>
                  </a:cubicBezTo>
                  <a:lnTo>
                    <a:pt x="1" y="1640"/>
                  </a:lnTo>
                  <a:lnTo>
                    <a:pt x="2019" y="1640"/>
                  </a:lnTo>
                  <a:lnTo>
                    <a:pt x="2019" y="186"/>
                  </a:lnTo>
                  <a:cubicBezTo>
                    <a:pt x="2019" y="80"/>
                    <a:pt x="1940" y="0"/>
                    <a:pt x="18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59"/>
            <p:cNvSpPr/>
            <p:nvPr/>
          </p:nvSpPr>
          <p:spPr>
            <a:xfrm>
              <a:off x="7052400" y="2858300"/>
              <a:ext cx="35875" cy="38225"/>
            </a:xfrm>
            <a:custGeom>
              <a:avLst/>
              <a:gdLst/>
              <a:ahLst/>
              <a:cxnLst/>
              <a:rect l="l" t="t" r="r" b="b"/>
              <a:pathLst>
                <a:path w="1435" h="1529" extrusionOk="0">
                  <a:moveTo>
                    <a:pt x="0" y="1"/>
                  </a:moveTo>
                  <a:lnTo>
                    <a:pt x="0" y="1355"/>
                  </a:lnTo>
                  <a:cubicBezTo>
                    <a:pt x="0" y="1445"/>
                    <a:pt x="74" y="1528"/>
                    <a:pt x="169" y="1528"/>
                  </a:cubicBezTo>
                  <a:cubicBezTo>
                    <a:pt x="172" y="1528"/>
                    <a:pt x="176" y="1528"/>
                    <a:pt x="180" y="1528"/>
                  </a:cubicBezTo>
                  <a:lnTo>
                    <a:pt x="1262" y="1528"/>
                  </a:lnTo>
                  <a:cubicBezTo>
                    <a:pt x="1355" y="1528"/>
                    <a:pt x="1434" y="1448"/>
                    <a:pt x="1434" y="1355"/>
                  </a:cubicBezTo>
                  <a:lnTo>
                    <a:pt x="143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59"/>
            <p:cNvSpPr/>
            <p:nvPr/>
          </p:nvSpPr>
          <p:spPr>
            <a:xfrm>
              <a:off x="7063350" y="2889000"/>
              <a:ext cx="13800" cy="26600"/>
            </a:xfrm>
            <a:custGeom>
              <a:avLst/>
              <a:gdLst/>
              <a:ahLst/>
              <a:cxnLst/>
              <a:rect l="l" t="t" r="r" b="b"/>
              <a:pathLst>
                <a:path w="552" h="106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1063"/>
                  </a:lnTo>
                  <a:lnTo>
                    <a:pt x="551" y="1063"/>
                  </a:lnTo>
                  <a:lnTo>
                    <a:pt x="551" y="280"/>
                  </a:lnTo>
                  <a:cubicBezTo>
                    <a:pt x="551" y="127"/>
                    <a:pt x="432" y="8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9"/>
            <p:cNvSpPr/>
            <p:nvPr/>
          </p:nvSpPr>
          <p:spPr>
            <a:xfrm>
              <a:off x="7052400" y="2858300"/>
              <a:ext cx="29400" cy="38200"/>
            </a:xfrm>
            <a:custGeom>
              <a:avLst/>
              <a:gdLst/>
              <a:ahLst/>
              <a:cxnLst/>
              <a:rect l="l" t="t" r="r" b="b"/>
              <a:pathLst>
                <a:path w="1176" h="1528" extrusionOk="0">
                  <a:moveTo>
                    <a:pt x="0" y="1"/>
                  </a:moveTo>
                  <a:lnTo>
                    <a:pt x="0" y="1355"/>
                  </a:lnTo>
                  <a:cubicBezTo>
                    <a:pt x="0" y="1448"/>
                    <a:pt x="80" y="1528"/>
                    <a:pt x="180" y="1528"/>
                  </a:cubicBezTo>
                  <a:lnTo>
                    <a:pt x="1175" y="1528"/>
                  </a:lnTo>
                  <a:cubicBezTo>
                    <a:pt x="1076" y="1528"/>
                    <a:pt x="996" y="1448"/>
                    <a:pt x="996" y="135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9"/>
            <p:cNvSpPr/>
            <p:nvPr/>
          </p:nvSpPr>
          <p:spPr>
            <a:xfrm>
              <a:off x="7034975" y="2834725"/>
              <a:ext cx="72725" cy="38700"/>
            </a:xfrm>
            <a:custGeom>
              <a:avLst/>
              <a:gdLst/>
              <a:ahLst/>
              <a:cxnLst/>
              <a:rect l="l" t="t" r="r" b="b"/>
              <a:pathLst>
                <a:path w="2909" h="1548" extrusionOk="0">
                  <a:moveTo>
                    <a:pt x="0" y="1"/>
                  </a:moveTo>
                  <a:lnTo>
                    <a:pt x="166" y="1030"/>
                  </a:lnTo>
                  <a:cubicBezTo>
                    <a:pt x="213" y="1329"/>
                    <a:pt x="472" y="1548"/>
                    <a:pt x="777" y="1548"/>
                  </a:cubicBezTo>
                  <a:lnTo>
                    <a:pt x="2131" y="1548"/>
                  </a:lnTo>
                  <a:cubicBezTo>
                    <a:pt x="2430" y="1548"/>
                    <a:pt x="2689" y="1329"/>
                    <a:pt x="2742" y="1030"/>
                  </a:cubicBezTo>
                  <a:lnTo>
                    <a:pt x="290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9"/>
            <p:cNvSpPr/>
            <p:nvPr/>
          </p:nvSpPr>
          <p:spPr>
            <a:xfrm>
              <a:off x="7045925" y="2683200"/>
              <a:ext cx="29575" cy="41025"/>
            </a:xfrm>
            <a:custGeom>
              <a:avLst/>
              <a:gdLst/>
              <a:ahLst/>
              <a:cxnLst/>
              <a:rect l="l" t="t" r="r" b="b"/>
              <a:pathLst>
                <a:path w="1183" h="1641" extrusionOk="0">
                  <a:moveTo>
                    <a:pt x="186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640"/>
                  </a:lnTo>
                  <a:lnTo>
                    <a:pt x="996" y="1640"/>
                  </a:lnTo>
                  <a:lnTo>
                    <a:pt x="996" y="193"/>
                  </a:lnTo>
                  <a:cubicBezTo>
                    <a:pt x="996" y="87"/>
                    <a:pt x="1083" y="0"/>
                    <a:pt x="11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9"/>
            <p:cNvSpPr/>
            <p:nvPr/>
          </p:nvSpPr>
          <p:spPr>
            <a:xfrm>
              <a:off x="7034975" y="2834725"/>
              <a:ext cx="44325" cy="38700"/>
            </a:xfrm>
            <a:custGeom>
              <a:avLst/>
              <a:gdLst/>
              <a:ahLst/>
              <a:cxnLst/>
              <a:rect l="l" t="t" r="r" b="b"/>
              <a:pathLst>
                <a:path w="1773" h="1548" extrusionOk="0">
                  <a:moveTo>
                    <a:pt x="0" y="1"/>
                  </a:moveTo>
                  <a:lnTo>
                    <a:pt x="166" y="1030"/>
                  </a:lnTo>
                  <a:cubicBezTo>
                    <a:pt x="213" y="1329"/>
                    <a:pt x="472" y="1548"/>
                    <a:pt x="777" y="1548"/>
                  </a:cubicBezTo>
                  <a:lnTo>
                    <a:pt x="1773" y="1548"/>
                  </a:lnTo>
                  <a:cubicBezTo>
                    <a:pt x="1467" y="1548"/>
                    <a:pt x="1208" y="1329"/>
                    <a:pt x="1162" y="103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9"/>
            <p:cNvSpPr/>
            <p:nvPr/>
          </p:nvSpPr>
          <p:spPr>
            <a:xfrm>
              <a:off x="7053400" y="2640550"/>
              <a:ext cx="35875" cy="13950"/>
            </a:xfrm>
            <a:custGeom>
              <a:avLst/>
              <a:gdLst/>
              <a:ahLst/>
              <a:cxnLst/>
              <a:rect l="l" t="t" r="r" b="b"/>
              <a:pathLst>
                <a:path w="1435" h="558" extrusionOk="0">
                  <a:moveTo>
                    <a:pt x="0" y="0"/>
                  </a:moveTo>
                  <a:lnTo>
                    <a:pt x="0" y="558"/>
                  </a:lnTo>
                  <a:lnTo>
                    <a:pt x="1434" y="558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9"/>
            <p:cNvSpPr/>
            <p:nvPr/>
          </p:nvSpPr>
          <p:spPr>
            <a:xfrm>
              <a:off x="7053400" y="2640550"/>
              <a:ext cx="15125" cy="13950"/>
            </a:xfrm>
            <a:custGeom>
              <a:avLst/>
              <a:gdLst/>
              <a:ahLst/>
              <a:cxnLst/>
              <a:rect l="l" t="t" r="r" b="b"/>
              <a:pathLst>
                <a:path w="605" h="558" extrusionOk="0">
                  <a:moveTo>
                    <a:pt x="0" y="0"/>
                  </a:moveTo>
                  <a:lnTo>
                    <a:pt x="0" y="558"/>
                  </a:lnTo>
                  <a:lnTo>
                    <a:pt x="604" y="558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9"/>
            <p:cNvSpPr/>
            <p:nvPr/>
          </p:nvSpPr>
          <p:spPr>
            <a:xfrm>
              <a:off x="7034975" y="2712750"/>
              <a:ext cx="72550" cy="106250"/>
            </a:xfrm>
            <a:custGeom>
              <a:avLst/>
              <a:gdLst/>
              <a:ahLst/>
              <a:cxnLst/>
              <a:rect l="l" t="t" r="r" b="b"/>
              <a:pathLst>
                <a:path w="2902" h="4250" extrusionOk="0">
                  <a:moveTo>
                    <a:pt x="438" y="0"/>
                  </a:moveTo>
                  <a:cubicBezTo>
                    <a:pt x="199" y="0"/>
                    <a:pt x="0" y="199"/>
                    <a:pt x="0" y="438"/>
                  </a:cubicBezTo>
                  <a:lnTo>
                    <a:pt x="0" y="4249"/>
                  </a:lnTo>
                  <a:lnTo>
                    <a:pt x="2901" y="4249"/>
                  </a:lnTo>
                  <a:lnTo>
                    <a:pt x="2901" y="438"/>
                  </a:lnTo>
                  <a:cubicBezTo>
                    <a:pt x="2901" y="199"/>
                    <a:pt x="2709" y="0"/>
                    <a:pt x="246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9"/>
            <p:cNvSpPr/>
            <p:nvPr/>
          </p:nvSpPr>
          <p:spPr>
            <a:xfrm>
              <a:off x="7021200" y="2807850"/>
              <a:ext cx="100275" cy="27750"/>
            </a:xfrm>
            <a:custGeom>
              <a:avLst/>
              <a:gdLst/>
              <a:ahLst/>
              <a:cxnLst/>
              <a:rect l="l" t="t" r="r" b="b"/>
              <a:pathLst>
                <a:path w="4011" h="1110" extrusionOk="0">
                  <a:moveTo>
                    <a:pt x="551" y="0"/>
                  </a:moveTo>
                  <a:cubicBezTo>
                    <a:pt x="246" y="0"/>
                    <a:pt x="0" y="246"/>
                    <a:pt x="0" y="558"/>
                  </a:cubicBezTo>
                  <a:cubicBezTo>
                    <a:pt x="0" y="863"/>
                    <a:pt x="246" y="1109"/>
                    <a:pt x="551" y="1109"/>
                  </a:cubicBezTo>
                  <a:lnTo>
                    <a:pt x="3459" y="1109"/>
                  </a:lnTo>
                  <a:cubicBezTo>
                    <a:pt x="3765" y="1109"/>
                    <a:pt x="4010" y="863"/>
                    <a:pt x="4010" y="558"/>
                  </a:cubicBezTo>
                  <a:cubicBezTo>
                    <a:pt x="4010" y="246"/>
                    <a:pt x="3765" y="0"/>
                    <a:pt x="345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59"/>
            <p:cNvSpPr/>
            <p:nvPr/>
          </p:nvSpPr>
          <p:spPr>
            <a:xfrm>
              <a:off x="7034975" y="2712750"/>
              <a:ext cx="35875" cy="106250"/>
            </a:xfrm>
            <a:custGeom>
              <a:avLst/>
              <a:gdLst/>
              <a:ahLst/>
              <a:cxnLst/>
              <a:rect l="l" t="t" r="r" b="b"/>
              <a:pathLst>
                <a:path w="1435" h="4250" extrusionOk="0">
                  <a:moveTo>
                    <a:pt x="438" y="0"/>
                  </a:moveTo>
                  <a:cubicBezTo>
                    <a:pt x="193" y="0"/>
                    <a:pt x="0" y="199"/>
                    <a:pt x="0" y="445"/>
                  </a:cubicBezTo>
                  <a:lnTo>
                    <a:pt x="0" y="4249"/>
                  </a:lnTo>
                  <a:lnTo>
                    <a:pt x="996" y="4249"/>
                  </a:lnTo>
                  <a:lnTo>
                    <a:pt x="996" y="438"/>
                  </a:lnTo>
                  <a:cubicBezTo>
                    <a:pt x="996" y="199"/>
                    <a:pt x="1189" y="0"/>
                    <a:pt x="143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59"/>
            <p:cNvSpPr/>
            <p:nvPr/>
          </p:nvSpPr>
          <p:spPr>
            <a:xfrm>
              <a:off x="7021200" y="2807850"/>
              <a:ext cx="38675" cy="27750"/>
            </a:xfrm>
            <a:custGeom>
              <a:avLst/>
              <a:gdLst/>
              <a:ahLst/>
              <a:cxnLst/>
              <a:rect l="l" t="t" r="r" b="b"/>
              <a:pathLst>
                <a:path w="1547" h="1110" extrusionOk="0">
                  <a:moveTo>
                    <a:pt x="551" y="0"/>
                  </a:moveTo>
                  <a:cubicBezTo>
                    <a:pt x="246" y="0"/>
                    <a:pt x="0" y="246"/>
                    <a:pt x="0" y="558"/>
                  </a:cubicBezTo>
                  <a:cubicBezTo>
                    <a:pt x="0" y="863"/>
                    <a:pt x="246" y="1109"/>
                    <a:pt x="551" y="1109"/>
                  </a:cubicBezTo>
                  <a:lnTo>
                    <a:pt x="1547" y="1109"/>
                  </a:lnTo>
                  <a:cubicBezTo>
                    <a:pt x="1242" y="1109"/>
                    <a:pt x="996" y="863"/>
                    <a:pt x="996" y="558"/>
                  </a:cubicBezTo>
                  <a:cubicBezTo>
                    <a:pt x="996" y="253"/>
                    <a:pt x="1242" y="0"/>
                    <a:pt x="154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9"/>
            <p:cNvSpPr/>
            <p:nvPr/>
          </p:nvSpPr>
          <p:spPr>
            <a:xfrm>
              <a:off x="7309175" y="2968350"/>
              <a:ext cx="35875" cy="13800"/>
            </a:xfrm>
            <a:custGeom>
              <a:avLst/>
              <a:gdLst/>
              <a:ahLst/>
              <a:cxnLst/>
              <a:rect l="l" t="t" r="r" b="b"/>
              <a:pathLst>
                <a:path w="1435" h="552" extrusionOk="0">
                  <a:moveTo>
                    <a:pt x="0" y="0"/>
                  </a:moveTo>
                  <a:lnTo>
                    <a:pt x="0" y="551"/>
                  </a:lnTo>
                  <a:lnTo>
                    <a:pt x="1434" y="551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9"/>
            <p:cNvSpPr/>
            <p:nvPr/>
          </p:nvSpPr>
          <p:spPr>
            <a:xfrm>
              <a:off x="7309175" y="2968350"/>
              <a:ext cx="16775" cy="13800"/>
            </a:xfrm>
            <a:custGeom>
              <a:avLst/>
              <a:gdLst/>
              <a:ahLst/>
              <a:cxnLst/>
              <a:rect l="l" t="t" r="r" b="b"/>
              <a:pathLst>
                <a:path w="671" h="552" extrusionOk="0">
                  <a:moveTo>
                    <a:pt x="0" y="0"/>
                  </a:moveTo>
                  <a:lnTo>
                    <a:pt x="0" y="551"/>
                  </a:lnTo>
                  <a:lnTo>
                    <a:pt x="671" y="551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9"/>
            <p:cNvSpPr/>
            <p:nvPr/>
          </p:nvSpPr>
          <p:spPr>
            <a:xfrm>
              <a:off x="7276975" y="2787100"/>
              <a:ext cx="100275" cy="27750"/>
            </a:xfrm>
            <a:custGeom>
              <a:avLst/>
              <a:gdLst/>
              <a:ahLst/>
              <a:cxnLst/>
              <a:rect l="l" t="t" r="r" b="b"/>
              <a:pathLst>
                <a:path w="4011" h="1110" extrusionOk="0">
                  <a:moveTo>
                    <a:pt x="551" y="1"/>
                  </a:moveTo>
                  <a:cubicBezTo>
                    <a:pt x="246" y="1"/>
                    <a:pt x="0" y="253"/>
                    <a:pt x="0" y="558"/>
                  </a:cubicBezTo>
                  <a:cubicBezTo>
                    <a:pt x="0" y="864"/>
                    <a:pt x="246" y="1109"/>
                    <a:pt x="551" y="1109"/>
                  </a:cubicBezTo>
                  <a:lnTo>
                    <a:pt x="3459" y="1109"/>
                  </a:lnTo>
                  <a:cubicBezTo>
                    <a:pt x="3764" y="1109"/>
                    <a:pt x="4010" y="864"/>
                    <a:pt x="4010" y="558"/>
                  </a:cubicBezTo>
                  <a:cubicBezTo>
                    <a:pt x="4010" y="253"/>
                    <a:pt x="3764" y="1"/>
                    <a:pt x="34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59"/>
            <p:cNvSpPr/>
            <p:nvPr/>
          </p:nvSpPr>
          <p:spPr>
            <a:xfrm>
              <a:off x="7276975" y="2787100"/>
              <a:ext cx="44500" cy="27750"/>
            </a:xfrm>
            <a:custGeom>
              <a:avLst/>
              <a:gdLst/>
              <a:ahLst/>
              <a:cxnLst/>
              <a:rect l="l" t="t" r="r" b="b"/>
              <a:pathLst>
                <a:path w="1780" h="1110" extrusionOk="0">
                  <a:moveTo>
                    <a:pt x="551" y="1"/>
                  </a:moveTo>
                  <a:cubicBezTo>
                    <a:pt x="246" y="1"/>
                    <a:pt x="0" y="253"/>
                    <a:pt x="0" y="558"/>
                  </a:cubicBezTo>
                  <a:cubicBezTo>
                    <a:pt x="0" y="864"/>
                    <a:pt x="246" y="1109"/>
                    <a:pt x="551" y="1109"/>
                  </a:cubicBezTo>
                  <a:lnTo>
                    <a:pt x="1773" y="1109"/>
                  </a:lnTo>
                  <a:cubicBezTo>
                    <a:pt x="1467" y="1109"/>
                    <a:pt x="1222" y="864"/>
                    <a:pt x="1228" y="558"/>
                  </a:cubicBezTo>
                  <a:cubicBezTo>
                    <a:pt x="1222" y="253"/>
                    <a:pt x="1474" y="7"/>
                    <a:pt x="17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9" name="Google Shape;8409;p59"/>
          <p:cNvGrpSpPr/>
          <p:nvPr/>
        </p:nvGrpSpPr>
        <p:grpSpPr>
          <a:xfrm>
            <a:off x="6217925" y="3704600"/>
            <a:ext cx="322025" cy="459300"/>
            <a:chOff x="5530700" y="3488850"/>
            <a:chExt cx="322025" cy="459300"/>
          </a:xfrm>
        </p:grpSpPr>
        <p:sp>
          <p:nvSpPr>
            <p:cNvPr id="8410" name="Google Shape;8410;p59"/>
            <p:cNvSpPr/>
            <p:nvPr/>
          </p:nvSpPr>
          <p:spPr>
            <a:xfrm>
              <a:off x="5674600" y="3887700"/>
              <a:ext cx="32225" cy="60450"/>
            </a:xfrm>
            <a:custGeom>
              <a:avLst/>
              <a:gdLst/>
              <a:ahLst/>
              <a:cxnLst/>
              <a:rect l="l" t="t" r="r" b="b"/>
              <a:pathLst>
                <a:path w="1289" h="2418" extrusionOk="0">
                  <a:moveTo>
                    <a:pt x="173" y="0"/>
                  </a:moveTo>
                  <a:cubicBezTo>
                    <a:pt x="80" y="0"/>
                    <a:pt x="0" y="80"/>
                    <a:pt x="7" y="173"/>
                  </a:cubicBezTo>
                  <a:lnTo>
                    <a:pt x="7" y="2244"/>
                  </a:lnTo>
                  <a:cubicBezTo>
                    <a:pt x="0" y="2337"/>
                    <a:pt x="80" y="2417"/>
                    <a:pt x="173" y="2417"/>
                  </a:cubicBezTo>
                  <a:lnTo>
                    <a:pt x="1116" y="2417"/>
                  </a:lnTo>
                  <a:cubicBezTo>
                    <a:pt x="1209" y="2417"/>
                    <a:pt x="1288" y="2337"/>
                    <a:pt x="1288" y="2244"/>
                  </a:cubicBezTo>
                  <a:lnTo>
                    <a:pt x="1288" y="173"/>
                  </a:lnTo>
                  <a:cubicBezTo>
                    <a:pt x="1288" y="80"/>
                    <a:pt x="1209" y="0"/>
                    <a:pt x="11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9"/>
            <p:cNvSpPr/>
            <p:nvPr/>
          </p:nvSpPr>
          <p:spPr>
            <a:xfrm>
              <a:off x="5674600" y="3887700"/>
              <a:ext cx="32225" cy="60450"/>
            </a:xfrm>
            <a:custGeom>
              <a:avLst/>
              <a:gdLst/>
              <a:ahLst/>
              <a:cxnLst/>
              <a:rect l="l" t="t" r="r" b="b"/>
              <a:pathLst>
                <a:path w="1289" h="2418" extrusionOk="0">
                  <a:moveTo>
                    <a:pt x="173" y="0"/>
                  </a:moveTo>
                  <a:cubicBezTo>
                    <a:pt x="80" y="0"/>
                    <a:pt x="0" y="80"/>
                    <a:pt x="0" y="173"/>
                  </a:cubicBezTo>
                  <a:lnTo>
                    <a:pt x="0" y="2244"/>
                  </a:lnTo>
                  <a:cubicBezTo>
                    <a:pt x="0" y="2337"/>
                    <a:pt x="80" y="2417"/>
                    <a:pt x="173" y="2417"/>
                  </a:cubicBezTo>
                  <a:lnTo>
                    <a:pt x="870" y="2417"/>
                  </a:lnTo>
                  <a:cubicBezTo>
                    <a:pt x="777" y="2417"/>
                    <a:pt x="704" y="2337"/>
                    <a:pt x="704" y="2244"/>
                  </a:cubicBezTo>
                  <a:lnTo>
                    <a:pt x="704" y="1454"/>
                  </a:lnTo>
                  <a:cubicBezTo>
                    <a:pt x="704" y="1322"/>
                    <a:pt x="804" y="1222"/>
                    <a:pt x="930" y="1222"/>
                  </a:cubicBezTo>
                  <a:lnTo>
                    <a:pt x="1288" y="1222"/>
                  </a:lnTo>
                  <a:lnTo>
                    <a:pt x="1288" y="173"/>
                  </a:lnTo>
                  <a:cubicBezTo>
                    <a:pt x="1288" y="80"/>
                    <a:pt x="1209" y="0"/>
                    <a:pt x="11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9"/>
            <p:cNvSpPr/>
            <p:nvPr/>
          </p:nvSpPr>
          <p:spPr>
            <a:xfrm>
              <a:off x="5649875" y="3865300"/>
              <a:ext cx="81675" cy="37700"/>
            </a:xfrm>
            <a:custGeom>
              <a:avLst/>
              <a:gdLst/>
              <a:ahLst/>
              <a:cxnLst/>
              <a:rect l="l" t="t" r="r" b="b"/>
              <a:pathLst>
                <a:path w="3267" h="1508" extrusionOk="0">
                  <a:moveTo>
                    <a:pt x="0" y="0"/>
                  </a:moveTo>
                  <a:lnTo>
                    <a:pt x="0" y="969"/>
                  </a:lnTo>
                  <a:cubicBezTo>
                    <a:pt x="0" y="1262"/>
                    <a:pt x="239" y="1501"/>
                    <a:pt x="531" y="1507"/>
                  </a:cubicBezTo>
                  <a:lnTo>
                    <a:pt x="2736" y="1507"/>
                  </a:lnTo>
                  <a:cubicBezTo>
                    <a:pt x="3028" y="1501"/>
                    <a:pt x="3267" y="1262"/>
                    <a:pt x="3267" y="969"/>
                  </a:cubicBezTo>
                  <a:lnTo>
                    <a:pt x="3267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9"/>
            <p:cNvSpPr/>
            <p:nvPr/>
          </p:nvSpPr>
          <p:spPr>
            <a:xfrm>
              <a:off x="5649875" y="3865300"/>
              <a:ext cx="47000" cy="37700"/>
            </a:xfrm>
            <a:custGeom>
              <a:avLst/>
              <a:gdLst/>
              <a:ahLst/>
              <a:cxnLst/>
              <a:rect l="l" t="t" r="r" b="b"/>
              <a:pathLst>
                <a:path w="1880" h="1508" extrusionOk="0">
                  <a:moveTo>
                    <a:pt x="0" y="0"/>
                  </a:moveTo>
                  <a:lnTo>
                    <a:pt x="0" y="969"/>
                  </a:lnTo>
                  <a:cubicBezTo>
                    <a:pt x="0" y="1262"/>
                    <a:pt x="239" y="1501"/>
                    <a:pt x="531" y="1507"/>
                  </a:cubicBezTo>
                  <a:lnTo>
                    <a:pt x="1879" y="1507"/>
                  </a:lnTo>
                  <a:cubicBezTo>
                    <a:pt x="1580" y="1507"/>
                    <a:pt x="1341" y="1268"/>
                    <a:pt x="1341" y="969"/>
                  </a:cubicBezTo>
                  <a:lnTo>
                    <a:pt x="134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59"/>
            <p:cNvSpPr/>
            <p:nvPr/>
          </p:nvSpPr>
          <p:spPr>
            <a:xfrm>
              <a:off x="5530700" y="3547950"/>
              <a:ext cx="322025" cy="323675"/>
            </a:xfrm>
            <a:custGeom>
              <a:avLst/>
              <a:gdLst/>
              <a:ahLst/>
              <a:cxnLst/>
              <a:rect l="l" t="t" r="r" b="b"/>
              <a:pathLst>
                <a:path w="12881" h="12947" extrusionOk="0">
                  <a:moveTo>
                    <a:pt x="6440" y="0"/>
                  </a:moveTo>
                  <a:cubicBezTo>
                    <a:pt x="2888" y="0"/>
                    <a:pt x="0" y="2901"/>
                    <a:pt x="0" y="6473"/>
                  </a:cubicBezTo>
                  <a:cubicBezTo>
                    <a:pt x="0" y="10039"/>
                    <a:pt x="2888" y="12946"/>
                    <a:pt x="6440" y="12946"/>
                  </a:cubicBezTo>
                  <a:cubicBezTo>
                    <a:pt x="9992" y="12946"/>
                    <a:pt x="12880" y="10039"/>
                    <a:pt x="12880" y="6473"/>
                  </a:cubicBezTo>
                  <a:cubicBezTo>
                    <a:pt x="12880" y="2901"/>
                    <a:pt x="9992" y="0"/>
                    <a:pt x="644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59"/>
            <p:cNvSpPr/>
            <p:nvPr/>
          </p:nvSpPr>
          <p:spPr>
            <a:xfrm>
              <a:off x="5559075" y="3576500"/>
              <a:ext cx="265100" cy="266575"/>
            </a:xfrm>
            <a:custGeom>
              <a:avLst/>
              <a:gdLst/>
              <a:ahLst/>
              <a:cxnLst/>
              <a:rect l="l" t="t" r="r" b="b"/>
              <a:pathLst>
                <a:path w="10604" h="10663" extrusionOk="0">
                  <a:moveTo>
                    <a:pt x="5305" y="0"/>
                  </a:moveTo>
                  <a:cubicBezTo>
                    <a:pt x="2377" y="0"/>
                    <a:pt x="1" y="2390"/>
                    <a:pt x="1" y="5331"/>
                  </a:cubicBezTo>
                  <a:cubicBezTo>
                    <a:pt x="1" y="8266"/>
                    <a:pt x="2384" y="10663"/>
                    <a:pt x="5305" y="10663"/>
                  </a:cubicBezTo>
                  <a:cubicBezTo>
                    <a:pt x="8227" y="10663"/>
                    <a:pt x="10603" y="8272"/>
                    <a:pt x="10603" y="5331"/>
                  </a:cubicBezTo>
                  <a:cubicBezTo>
                    <a:pt x="10603" y="2390"/>
                    <a:pt x="8227" y="0"/>
                    <a:pt x="5305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59"/>
            <p:cNvSpPr/>
            <p:nvPr/>
          </p:nvSpPr>
          <p:spPr>
            <a:xfrm>
              <a:off x="5617000" y="3576450"/>
              <a:ext cx="180125" cy="247050"/>
            </a:xfrm>
            <a:custGeom>
              <a:avLst/>
              <a:gdLst/>
              <a:ahLst/>
              <a:cxnLst/>
              <a:rect l="l" t="t" r="r" b="b"/>
              <a:pathLst>
                <a:path w="7205" h="9882" extrusionOk="0">
                  <a:moveTo>
                    <a:pt x="2993" y="0"/>
                  </a:moveTo>
                  <a:cubicBezTo>
                    <a:pt x="2563" y="0"/>
                    <a:pt x="2131" y="53"/>
                    <a:pt x="1707" y="161"/>
                  </a:cubicBezTo>
                  <a:lnTo>
                    <a:pt x="1707" y="2518"/>
                  </a:lnTo>
                  <a:lnTo>
                    <a:pt x="1727" y="2518"/>
                  </a:lnTo>
                  <a:cubicBezTo>
                    <a:pt x="1222" y="2897"/>
                    <a:pt x="897" y="3468"/>
                    <a:pt x="811" y="4092"/>
                  </a:cubicBezTo>
                  <a:lnTo>
                    <a:pt x="771" y="4391"/>
                  </a:lnTo>
                  <a:lnTo>
                    <a:pt x="605" y="4391"/>
                  </a:lnTo>
                  <a:cubicBezTo>
                    <a:pt x="266" y="4404"/>
                    <a:pt x="1" y="4676"/>
                    <a:pt x="1" y="5015"/>
                  </a:cubicBezTo>
                  <a:cubicBezTo>
                    <a:pt x="1" y="5353"/>
                    <a:pt x="266" y="5632"/>
                    <a:pt x="605" y="5645"/>
                  </a:cubicBezTo>
                  <a:lnTo>
                    <a:pt x="784" y="5645"/>
                  </a:lnTo>
                  <a:lnTo>
                    <a:pt x="784" y="7026"/>
                  </a:lnTo>
                  <a:cubicBezTo>
                    <a:pt x="758" y="8593"/>
                    <a:pt x="2019" y="9881"/>
                    <a:pt x="3592" y="9881"/>
                  </a:cubicBezTo>
                  <a:cubicBezTo>
                    <a:pt x="5159" y="9881"/>
                    <a:pt x="6421" y="8593"/>
                    <a:pt x="6394" y="7026"/>
                  </a:cubicBezTo>
                  <a:lnTo>
                    <a:pt x="6394" y="5645"/>
                  </a:lnTo>
                  <a:lnTo>
                    <a:pt x="6580" y="5645"/>
                  </a:lnTo>
                  <a:cubicBezTo>
                    <a:pt x="6925" y="5645"/>
                    <a:pt x="7204" y="5367"/>
                    <a:pt x="7204" y="5021"/>
                  </a:cubicBezTo>
                  <a:cubicBezTo>
                    <a:pt x="7204" y="4669"/>
                    <a:pt x="6925" y="4391"/>
                    <a:pt x="6580" y="4391"/>
                  </a:cubicBezTo>
                  <a:lnTo>
                    <a:pt x="6414" y="4391"/>
                  </a:lnTo>
                  <a:lnTo>
                    <a:pt x="6374" y="4092"/>
                  </a:lnTo>
                  <a:cubicBezTo>
                    <a:pt x="6295" y="3468"/>
                    <a:pt x="5963" y="2903"/>
                    <a:pt x="5465" y="2518"/>
                  </a:cubicBezTo>
                  <a:lnTo>
                    <a:pt x="5485" y="2518"/>
                  </a:lnTo>
                  <a:lnTo>
                    <a:pt x="5485" y="626"/>
                  </a:lnTo>
                  <a:cubicBezTo>
                    <a:pt x="4714" y="214"/>
                    <a:pt x="3857" y="0"/>
                    <a:pt x="2993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9"/>
            <p:cNvSpPr/>
            <p:nvPr/>
          </p:nvSpPr>
          <p:spPr>
            <a:xfrm>
              <a:off x="5559075" y="3576500"/>
              <a:ext cx="248675" cy="221275"/>
            </a:xfrm>
            <a:custGeom>
              <a:avLst/>
              <a:gdLst/>
              <a:ahLst/>
              <a:cxnLst/>
              <a:rect l="l" t="t" r="r" b="b"/>
              <a:pathLst>
                <a:path w="9947" h="8851" extrusionOk="0">
                  <a:moveTo>
                    <a:pt x="5305" y="0"/>
                  </a:moveTo>
                  <a:cubicBezTo>
                    <a:pt x="2384" y="0"/>
                    <a:pt x="1" y="2390"/>
                    <a:pt x="1" y="5331"/>
                  </a:cubicBezTo>
                  <a:cubicBezTo>
                    <a:pt x="1" y="6626"/>
                    <a:pt x="472" y="7881"/>
                    <a:pt x="1328" y="8850"/>
                  </a:cubicBezTo>
                  <a:cubicBezTo>
                    <a:pt x="897" y="8060"/>
                    <a:pt x="665" y="7177"/>
                    <a:pt x="665" y="6274"/>
                  </a:cubicBezTo>
                  <a:cubicBezTo>
                    <a:pt x="665" y="3333"/>
                    <a:pt x="3041" y="943"/>
                    <a:pt x="5969" y="943"/>
                  </a:cubicBezTo>
                  <a:cubicBezTo>
                    <a:pt x="7490" y="943"/>
                    <a:pt x="8944" y="1607"/>
                    <a:pt x="9946" y="2749"/>
                  </a:cubicBezTo>
                  <a:cubicBezTo>
                    <a:pt x="9017" y="1056"/>
                    <a:pt x="7237" y="0"/>
                    <a:pt x="5305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59"/>
            <p:cNvSpPr/>
            <p:nvPr/>
          </p:nvSpPr>
          <p:spPr>
            <a:xfrm>
              <a:off x="5620500" y="3689025"/>
              <a:ext cx="140425" cy="119850"/>
            </a:xfrm>
            <a:custGeom>
              <a:avLst/>
              <a:gdLst/>
              <a:ahLst/>
              <a:cxnLst/>
              <a:rect l="l" t="t" r="r" b="b"/>
              <a:pathLst>
                <a:path w="5617" h="4794" extrusionOk="0">
                  <a:moveTo>
                    <a:pt x="0" y="0"/>
                  </a:moveTo>
                  <a:lnTo>
                    <a:pt x="0" y="1972"/>
                  </a:lnTo>
                  <a:cubicBezTo>
                    <a:pt x="0" y="3526"/>
                    <a:pt x="1255" y="4787"/>
                    <a:pt x="2808" y="4794"/>
                  </a:cubicBezTo>
                  <a:cubicBezTo>
                    <a:pt x="4362" y="4787"/>
                    <a:pt x="5617" y="3526"/>
                    <a:pt x="5617" y="1972"/>
                  </a:cubicBezTo>
                  <a:lnTo>
                    <a:pt x="56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59"/>
            <p:cNvSpPr/>
            <p:nvPr/>
          </p:nvSpPr>
          <p:spPr>
            <a:xfrm>
              <a:off x="5620500" y="3488850"/>
              <a:ext cx="140425" cy="35050"/>
            </a:xfrm>
            <a:custGeom>
              <a:avLst/>
              <a:gdLst/>
              <a:ahLst/>
              <a:cxnLst/>
              <a:rect l="l" t="t" r="r" b="b"/>
              <a:pathLst>
                <a:path w="5617" h="1402" extrusionOk="0">
                  <a:moveTo>
                    <a:pt x="0" y="1"/>
                  </a:moveTo>
                  <a:lnTo>
                    <a:pt x="0" y="758"/>
                  </a:lnTo>
                  <a:cubicBezTo>
                    <a:pt x="0" y="1109"/>
                    <a:pt x="286" y="1402"/>
                    <a:pt x="644" y="1402"/>
                  </a:cubicBezTo>
                  <a:lnTo>
                    <a:pt x="4973" y="1402"/>
                  </a:lnTo>
                  <a:cubicBezTo>
                    <a:pt x="5325" y="1402"/>
                    <a:pt x="5617" y="1109"/>
                    <a:pt x="5617" y="758"/>
                  </a:cubicBezTo>
                  <a:lnTo>
                    <a:pt x="5617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59"/>
            <p:cNvSpPr/>
            <p:nvPr/>
          </p:nvSpPr>
          <p:spPr>
            <a:xfrm>
              <a:off x="5643550" y="3523875"/>
              <a:ext cx="94475" cy="101600"/>
            </a:xfrm>
            <a:custGeom>
              <a:avLst/>
              <a:gdLst/>
              <a:ahLst/>
              <a:cxnLst/>
              <a:rect l="l" t="t" r="r" b="b"/>
              <a:pathLst>
                <a:path w="3779" h="4064" extrusionOk="0">
                  <a:moveTo>
                    <a:pt x="1" y="1"/>
                  </a:moveTo>
                  <a:lnTo>
                    <a:pt x="1" y="4064"/>
                  </a:lnTo>
                  <a:lnTo>
                    <a:pt x="3779" y="4064"/>
                  </a:lnTo>
                  <a:lnTo>
                    <a:pt x="377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9"/>
            <p:cNvSpPr/>
            <p:nvPr/>
          </p:nvSpPr>
          <p:spPr>
            <a:xfrm>
              <a:off x="5643550" y="3523875"/>
              <a:ext cx="35875" cy="101600"/>
            </a:xfrm>
            <a:custGeom>
              <a:avLst/>
              <a:gdLst/>
              <a:ahLst/>
              <a:cxnLst/>
              <a:rect l="l" t="t" r="r" b="b"/>
              <a:pathLst>
                <a:path w="1435" h="4064" extrusionOk="0">
                  <a:moveTo>
                    <a:pt x="1" y="1"/>
                  </a:moveTo>
                  <a:lnTo>
                    <a:pt x="1" y="4064"/>
                  </a:lnTo>
                  <a:lnTo>
                    <a:pt x="1435" y="4064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9"/>
            <p:cNvSpPr/>
            <p:nvPr/>
          </p:nvSpPr>
          <p:spPr>
            <a:xfrm>
              <a:off x="5620000" y="3613325"/>
              <a:ext cx="141425" cy="72725"/>
            </a:xfrm>
            <a:custGeom>
              <a:avLst/>
              <a:gdLst/>
              <a:ahLst/>
              <a:cxnLst/>
              <a:rect l="l" t="t" r="r" b="b"/>
              <a:pathLst>
                <a:path w="5657" h="2909" extrusionOk="0">
                  <a:moveTo>
                    <a:pt x="2390" y="1"/>
                  </a:moveTo>
                  <a:cubicBezTo>
                    <a:pt x="1202" y="8"/>
                    <a:pt x="199" y="891"/>
                    <a:pt x="47" y="2066"/>
                  </a:cubicBezTo>
                  <a:lnTo>
                    <a:pt x="0" y="2398"/>
                  </a:lnTo>
                  <a:lnTo>
                    <a:pt x="0" y="2909"/>
                  </a:lnTo>
                  <a:lnTo>
                    <a:pt x="5657" y="2909"/>
                  </a:lnTo>
                  <a:lnTo>
                    <a:pt x="5657" y="2398"/>
                  </a:lnTo>
                  <a:lnTo>
                    <a:pt x="5617" y="2066"/>
                  </a:lnTo>
                  <a:cubicBezTo>
                    <a:pt x="5458" y="891"/>
                    <a:pt x="4455" y="8"/>
                    <a:pt x="32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9"/>
            <p:cNvSpPr/>
            <p:nvPr/>
          </p:nvSpPr>
          <p:spPr>
            <a:xfrm>
              <a:off x="5620500" y="3689025"/>
              <a:ext cx="140425" cy="119875"/>
            </a:xfrm>
            <a:custGeom>
              <a:avLst/>
              <a:gdLst/>
              <a:ahLst/>
              <a:cxnLst/>
              <a:rect l="l" t="t" r="r" b="b"/>
              <a:pathLst>
                <a:path w="5617" h="4795" extrusionOk="0">
                  <a:moveTo>
                    <a:pt x="0" y="0"/>
                  </a:moveTo>
                  <a:lnTo>
                    <a:pt x="0" y="1932"/>
                  </a:lnTo>
                  <a:cubicBezTo>
                    <a:pt x="0" y="3453"/>
                    <a:pt x="1182" y="4727"/>
                    <a:pt x="2696" y="4794"/>
                  </a:cubicBezTo>
                  <a:cubicBezTo>
                    <a:pt x="2723" y="4795"/>
                    <a:pt x="2750" y="4795"/>
                    <a:pt x="2778" y="4795"/>
                  </a:cubicBezTo>
                  <a:cubicBezTo>
                    <a:pt x="3029" y="4795"/>
                    <a:pt x="3280" y="4767"/>
                    <a:pt x="3526" y="4701"/>
                  </a:cubicBezTo>
                  <a:cubicBezTo>
                    <a:pt x="2291" y="4369"/>
                    <a:pt x="1434" y="3247"/>
                    <a:pt x="1434" y="1972"/>
                  </a:cubicBezTo>
                  <a:lnTo>
                    <a:pt x="1434" y="1501"/>
                  </a:lnTo>
                  <a:cubicBezTo>
                    <a:pt x="1434" y="1322"/>
                    <a:pt x="1580" y="1176"/>
                    <a:pt x="1753" y="1176"/>
                  </a:cubicBezTo>
                  <a:lnTo>
                    <a:pt x="5617" y="1182"/>
                  </a:lnTo>
                  <a:lnTo>
                    <a:pt x="561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9"/>
            <p:cNvSpPr/>
            <p:nvPr/>
          </p:nvSpPr>
          <p:spPr>
            <a:xfrm>
              <a:off x="5620000" y="3613325"/>
              <a:ext cx="88650" cy="72725"/>
            </a:xfrm>
            <a:custGeom>
              <a:avLst/>
              <a:gdLst/>
              <a:ahLst/>
              <a:cxnLst/>
              <a:rect l="l" t="t" r="r" b="b"/>
              <a:pathLst>
                <a:path w="3546" h="2909" extrusionOk="0">
                  <a:moveTo>
                    <a:pt x="2390" y="1"/>
                  </a:moveTo>
                  <a:cubicBezTo>
                    <a:pt x="1202" y="8"/>
                    <a:pt x="199" y="891"/>
                    <a:pt x="47" y="2066"/>
                  </a:cubicBezTo>
                  <a:lnTo>
                    <a:pt x="0" y="2398"/>
                  </a:lnTo>
                  <a:lnTo>
                    <a:pt x="0" y="2909"/>
                  </a:lnTo>
                  <a:lnTo>
                    <a:pt x="1434" y="2909"/>
                  </a:lnTo>
                  <a:lnTo>
                    <a:pt x="1434" y="2398"/>
                  </a:lnTo>
                  <a:lnTo>
                    <a:pt x="1481" y="2066"/>
                  </a:lnTo>
                  <a:cubicBezTo>
                    <a:pt x="1620" y="990"/>
                    <a:pt x="2470" y="154"/>
                    <a:pt x="3546" y="21"/>
                  </a:cubicBezTo>
                  <a:cubicBezTo>
                    <a:pt x="3453" y="8"/>
                    <a:pt x="3360" y="1"/>
                    <a:pt x="3273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9"/>
            <p:cNvSpPr/>
            <p:nvPr/>
          </p:nvSpPr>
          <p:spPr>
            <a:xfrm>
              <a:off x="5600900" y="3672425"/>
              <a:ext cx="179625" cy="31400"/>
            </a:xfrm>
            <a:custGeom>
              <a:avLst/>
              <a:gdLst/>
              <a:ahLst/>
              <a:cxnLst/>
              <a:rect l="l" t="t" r="r" b="b"/>
              <a:pathLst>
                <a:path w="7185" h="1256" extrusionOk="0">
                  <a:moveTo>
                    <a:pt x="605" y="1"/>
                  </a:moveTo>
                  <a:cubicBezTo>
                    <a:pt x="266" y="7"/>
                    <a:pt x="1" y="286"/>
                    <a:pt x="1" y="625"/>
                  </a:cubicBezTo>
                  <a:cubicBezTo>
                    <a:pt x="1" y="963"/>
                    <a:pt x="266" y="1242"/>
                    <a:pt x="605" y="1255"/>
                  </a:cubicBezTo>
                  <a:lnTo>
                    <a:pt x="6580" y="1255"/>
                  </a:lnTo>
                  <a:cubicBezTo>
                    <a:pt x="6919" y="1242"/>
                    <a:pt x="7184" y="963"/>
                    <a:pt x="7184" y="625"/>
                  </a:cubicBezTo>
                  <a:cubicBezTo>
                    <a:pt x="7184" y="286"/>
                    <a:pt x="6919" y="7"/>
                    <a:pt x="6580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59"/>
            <p:cNvSpPr/>
            <p:nvPr/>
          </p:nvSpPr>
          <p:spPr>
            <a:xfrm>
              <a:off x="5620500" y="3488850"/>
              <a:ext cx="52125" cy="35050"/>
            </a:xfrm>
            <a:custGeom>
              <a:avLst/>
              <a:gdLst/>
              <a:ahLst/>
              <a:cxnLst/>
              <a:rect l="l" t="t" r="r" b="b"/>
              <a:pathLst>
                <a:path w="2085" h="1402" extrusionOk="0">
                  <a:moveTo>
                    <a:pt x="7" y="1"/>
                  </a:moveTo>
                  <a:lnTo>
                    <a:pt x="7" y="758"/>
                  </a:lnTo>
                  <a:cubicBezTo>
                    <a:pt x="0" y="1109"/>
                    <a:pt x="292" y="1402"/>
                    <a:pt x="644" y="1402"/>
                  </a:cubicBezTo>
                  <a:lnTo>
                    <a:pt x="2085" y="1402"/>
                  </a:lnTo>
                  <a:cubicBezTo>
                    <a:pt x="1726" y="1402"/>
                    <a:pt x="1441" y="1109"/>
                    <a:pt x="1441" y="758"/>
                  </a:cubicBezTo>
                  <a:lnTo>
                    <a:pt x="144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9"/>
            <p:cNvSpPr/>
            <p:nvPr/>
          </p:nvSpPr>
          <p:spPr>
            <a:xfrm>
              <a:off x="5600900" y="3672425"/>
              <a:ext cx="50975" cy="31400"/>
            </a:xfrm>
            <a:custGeom>
              <a:avLst/>
              <a:gdLst/>
              <a:ahLst/>
              <a:cxnLst/>
              <a:rect l="l" t="t" r="r" b="b"/>
              <a:pathLst>
                <a:path w="2039" h="1256" extrusionOk="0">
                  <a:moveTo>
                    <a:pt x="605" y="1"/>
                  </a:moveTo>
                  <a:cubicBezTo>
                    <a:pt x="266" y="7"/>
                    <a:pt x="1" y="286"/>
                    <a:pt x="1" y="625"/>
                  </a:cubicBezTo>
                  <a:cubicBezTo>
                    <a:pt x="1" y="963"/>
                    <a:pt x="266" y="1242"/>
                    <a:pt x="605" y="1255"/>
                  </a:cubicBezTo>
                  <a:lnTo>
                    <a:pt x="2039" y="1255"/>
                  </a:lnTo>
                  <a:cubicBezTo>
                    <a:pt x="1694" y="1249"/>
                    <a:pt x="1415" y="970"/>
                    <a:pt x="1415" y="625"/>
                  </a:cubicBezTo>
                  <a:cubicBezTo>
                    <a:pt x="1415" y="279"/>
                    <a:pt x="1694" y="1"/>
                    <a:pt x="2039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9"/>
            <p:cNvSpPr/>
            <p:nvPr/>
          </p:nvSpPr>
          <p:spPr>
            <a:xfrm>
              <a:off x="5680250" y="3634575"/>
              <a:ext cx="22925" cy="23100"/>
            </a:xfrm>
            <a:custGeom>
              <a:avLst/>
              <a:gdLst/>
              <a:ahLst/>
              <a:cxnLst/>
              <a:rect l="l" t="t" r="r" b="b"/>
              <a:pathLst>
                <a:path w="917" h="924" extrusionOk="0">
                  <a:moveTo>
                    <a:pt x="458" y="1"/>
                  </a:moveTo>
                  <a:cubicBezTo>
                    <a:pt x="206" y="1"/>
                    <a:pt x="0" y="207"/>
                    <a:pt x="0" y="459"/>
                  </a:cubicBezTo>
                  <a:cubicBezTo>
                    <a:pt x="0" y="718"/>
                    <a:pt x="206" y="924"/>
                    <a:pt x="458" y="924"/>
                  </a:cubicBezTo>
                  <a:cubicBezTo>
                    <a:pt x="711" y="924"/>
                    <a:pt x="916" y="718"/>
                    <a:pt x="916" y="459"/>
                  </a:cubicBezTo>
                  <a:cubicBezTo>
                    <a:pt x="916" y="207"/>
                    <a:pt x="711" y="1"/>
                    <a:pt x="45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59"/>
            <p:cNvSpPr/>
            <p:nvPr/>
          </p:nvSpPr>
          <p:spPr>
            <a:xfrm>
              <a:off x="5711450" y="3723175"/>
              <a:ext cx="20925" cy="20400"/>
            </a:xfrm>
            <a:custGeom>
              <a:avLst/>
              <a:gdLst/>
              <a:ahLst/>
              <a:cxnLst/>
              <a:rect l="l" t="t" r="r" b="b"/>
              <a:pathLst>
                <a:path w="837" h="816" extrusionOk="0">
                  <a:moveTo>
                    <a:pt x="416" y="0"/>
                  </a:moveTo>
                  <a:cubicBezTo>
                    <a:pt x="372" y="0"/>
                    <a:pt x="329" y="19"/>
                    <a:pt x="299" y="55"/>
                  </a:cubicBezTo>
                  <a:lnTo>
                    <a:pt x="60" y="288"/>
                  </a:lnTo>
                  <a:cubicBezTo>
                    <a:pt x="0" y="354"/>
                    <a:pt x="0" y="460"/>
                    <a:pt x="60" y="527"/>
                  </a:cubicBezTo>
                  <a:lnTo>
                    <a:pt x="299" y="766"/>
                  </a:lnTo>
                  <a:cubicBezTo>
                    <a:pt x="332" y="799"/>
                    <a:pt x="375" y="815"/>
                    <a:pt x="419" y="815"/>
                  </a:cubicBezTo>
                  <a:cubicBezTo>
                    <a:pt x="462" y="815"/>
                    <a:pt x="505" y="799"/>
                    <a:pt x="538" y="766"/>
                  </a:cubicBezTo>
                  <a:lnTo>
                    <a:pt x="771" y="527"/>
                  </a:lnTo>
                  <a:cubicBezTo>
                    <a:pt x="837" y="460"/>
                    <a:pt x="837" y="354"/>
                    <a:pt x="771" y="288"/>
                  </a:cubicBezTo>
                  <a:lnTo>
                    <a:pt x="538" y="55"/>
                  </a:lnTo>
                  <a:cubicBezTo>
                    <a:pt x="505" y="19"/>
                    <a:pt x="460" y="0"/>
                    <a:pt x="4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59"/>
            <p:cNvSpPr/>
            <p:nvPr/>
          </p:nvSpPr>
          <p:spPr>
            <a:xfrm>
              <a:off x="5711275" y="3756150"/>
              <a:ext cx="21100" cy="20400"/>
            </a:xfrm>
            <a:custGeom>
              <a:avLst/>
              <a:gdLst/>
              <a:ahLst/>
              <a:cxnLst/>
              <a:rect l="l" t="t" r="r" b="b"/>
              <a:pathLst>
                <a:path w="844" h="816" extrusionOk="0">
                  <a:moveTo>
                    <a:pt x="423" y="1"/>
                  </a:moveTo>
                  <a:cubicBezTo>
                    <a:pt x="379" y="1"/>
                    <a:pt x="336" y="18"/>
                    <a:pt x="306" y="51"/>
                  </a:cubicBezTo>
                  <a:lnTo>
                    <a:pt x="67" y="283"/>
                  </a:lnTo>
                  <a:cubicBezTo>
                    <a:pt x="1" y="356"/>
                    <a:pt x="1" y="462"/>
                    <a:pt x="67" y="529"/>
                  </a:cubicBezTo>
                  <a:lnTo>
                    <a:pt x="306" y="761"/>
                  </a:lnTo>
                  <a:cubicBezTo>
                    <a:pt x="336" y="798"/>
                    <a:pt x="379" y="816"/>
                    <a:pt x="423" y="816"/>
                  </a:cubicBezTo>
                  <a:cubicBezTo>
                    <a:pt x="467" y="816"/>
                    <a:pt x="512" y="798"/>
                    <a:pt x="545" y="761"/>
                  </a:cubicBezTo>
                  <a:lnTo>
                    <a:pt x="778" y="529"/>
                  </a:lnTo>
                  <a:cubicBezTo>
                    <a:pt x="844" y="462"/>
                    <a:pt x="844" y="356"/>
                    <a:pt x="778" y="283"/>
                  </a:cubicBezTo>
                  <a:lnTo>
                    <a:pt x="545" y="51"/>
                  </a:lnTo>
                  <a:cubicBezTo>
                    <a:pt x="512" y="18"/>
                    <a:pt x="467" y="1"/>
                    <a:pt x="42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9"/>
            <p:cNvSpPr/>
            <p:nvPr/>
          </p:nvSpPr>
          <p:spPr>
            <a:xfrm>
              <a:off x="5690375" y="3738725"/>
              <a:ext cx="20925" cy="20275"/>
            </a:xfrm>
            <a:custGeom>
              <a:avLst/>
              <a:gdLst/>
              <a:ahLst/>
              <a:cxnLst/>
              <a:rect l="l" t="t" r="r" b="b"/>
              <a:pathLst>
                <a:path w="837" h="811" extrusionOk="0">
                  <a:moveTo>
                    <a:pt x="418" y="1"/>
                  </a:moveTo>
                  <a:cubicBezTo>
                    <a:pt x="375" y="1"/>
                    <a:pt x="332" y="17"/>
                    <a:pt x="299" y="51"/>
                  </a:cubicBezTo>
                  <a:lnTo>
                    <a:pt x="67" y="290"/>
                  </a:lnTo>
                  <a:cubicBezTo>
                    <a:pt x="0" y="356"/>
                    <a:pt x="0" y="462"/>
                    <a:pt x="67" y="529"/>
                  </a:cubicBezTo>
                  <a:lnTo>
                    <a:pt x="299" y="761"/>
                  </a:lnTo>
                  <a:cubicBezTo>
                    <a:pt x="332" y="794"/>
                    <a:pt x="375" y="811"/>
                    <a:pt x="418" y="811"/>
                  </a:cubicBezTo>
                  <a:cubicBezTo>
                    <a:pt x="462" y="811"/>
                    <a:pt x="505" y="794"/>
                    <a:pt x="538" y="761"/>
                  </a:cubicBezTo>
                  <a:lnTo>
                    <a:pt x="770" y="529"/>
                  </a:lnTo>
                  <a:cubicBezTo>
                    <a:pt x="837" y="462"/>
                    <a:pt x="837" y="356"/>
                    <a:pt x="770" y="290"/>
                  </a:cubicBezTo>
                  <a:lnTo>
                    <a:pt x="538" y="51"/>
                  </a:lnTo>
                  <a:cubicBezTo>
                    <a:pt x="505" y="17"/>
                    <a:pt x="462" y="1"/>
                    <a:pt x="4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2" name="Google Shape;8432;p59"/>
          <p:cNvGrpSpPr/>
          <p:nvPr/>
        </p:nvGrpSpPr>
        <p:grpSpPr>
          <a:xfrm>
            <a:off x="1711953" y="1894975"/>
            <a:ext cx="460275" cy="279700"/>
            <a:chOff x="1026350" y="1683850"/>
            <a:chExt cx="460275" cy="279700"/>
          </a:xfrm>
        </p:grpSpPr>
        <p:sp>
          <p:nvSpPr>
            <p:cNvPr id="8433" name="Google Shape;8433;p59"/>
            <p:cNvSpPr/>
            <p:nvPr/>
          </p:nvSpPr>
          <p:spPr>
            <a:xfrm>
              <a:off x="1084775" y="1792050"/>
              <a:ext cx="401850" cy="154725"/>
            </a:xfrm>
            <a:custGeom>
              <a:avLst/>
              <a:gdLst/>
              <a:ahLst/>
              <a:cxnLst/>
              <a:rect l="l" t="t" r="r" b="b"/>
              <a:pathLst>
                <a:path w="16074" h="6189" extrusionOk="0">
                  <a:moveTo>
                    <a:pt x="14298" y="1"/>
                  </a:moveTo>
                  <a:cubicBezTo>
                    <a:pt x="14286" y="1"/>
                    <a:pt x="14274" y="1"/>
                    <a:pt x="14261" y="1"/>
                  </a:cubicBezTo>
                  <a:lnTo>
                    <a:pt x="12768" y="34"/>
                  </a:lnTo>
                  <a:lnTo>
                    <a:pt x="12774" y="579"/>
                  </a:lnTo>
                  <a:lnTo>
                    <a:pt x="14268" y="545"/>
                  </a:lnTo>
                  <a:cubicBezTo>
                    <a:pt x="14276" y="545"/>
                    <a:pt x="14284" y="545"/>
                    <a:pt x="14293" y="545"/>
                  </a:cubicBezTo>
                  <a:cubicBezTo>
                    <a:pt x="14958" y="545"/>
                    <a:pt x="15496" y="1078"/>
                    <a:pt x="15510" y="1741"/>
                  </a:cubicBezTo>
                  <a:cubicBezTo>
                    <a:pt x="15523" y="2411"/>
                    <a:pt x="14992" y="2969"/>
                    <a:pt x="14321" y="2982"/>
                  </a:cubicBezTo>
                  <a:lnTo>
                    <a:pt x="1441" y="3248"/>
                  </a:lnTo>
                  <a:cubicBezTo>
                    <a:pt x="638" y="3268"/>
                    <a:pt x="0" y="3938"/>
                    <a:pt x="20" y="4748"/>
                  </a:cubicBezTo>
                  <a:cubicBezTo>
                    <a:pt x="34" y="5547"/>
                    <a:pt x="691" y="6189"/>
                    <a:pt x="1489" y="6189"/>
                  </a:cubicBezTo>
                  <a:cubicBezTo>
                    <a:pt x="1493" y="6189"/>
                    <a:pt x="1497" y="6189"/>
                    <a:pt x="1501" y="6189"/>
                  </a:cubicBezTo>
                  <a:lnTo>
                    <a:pt x="9030" y="6036"/>
                  </a:lnTo>
                  <a:lnTo>
                    <a:pt x="9023" y="5492"/>
                  </a:lnTo>
                  <a:lnTo>
                    <a:pt x="1488" y="5644"/>
                  </a:lnTo>
                  <a:cubicBezTo>
                    <a:pt x="983" y="5644"/>
                    <a:pt x="571" y="5239"/>
                    <a:pt x="565" y="4735"/>
                  </a:cubicBezTo>
                  <a:cubicBezTo>
                    <a:pt x="551" y="4230"/>
                    <a:pt x="950" y="3812"/>
                    <a:pt x="1454" y="3792"/>
                  </a:cubicBezTo>
                  <a:lnTo>
                    <a:pt x="14328" y="3533"/>
                  </a:lnTo>
                  <a:cubicBezTo>
                    <a:pt x="15304" y="3513"/>
                    <a:pt x="16074" y="2703"/>
                    <a:pt x="16054" y="1734"/>
                  </a:cubicBezTo>
                  <a:cubicBezTo>
                    <a:pt x="16041" y="770"/>
                    <a:pt x="15251" y="1"/>
                    <a:pt x="14298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59"/>
            <p:cNvSpPr/>
            <p:nvPr/>
          </p:nvSpPr>
          <p:spPr>
            <a:xfrm>
              <a:off x="1341050" y="1913050"/>
              <a:ext cx="36375" cy="14150"/>
            </a:xfrm>
            <a:custGeom>
              <a:avLst/>
              <a:gdLst/>
              <a:ahLst/>
              <a:cxnLst/>
              <a:rect l="l" t="t" r="r" b="b"/>
              <a:pathLst>
                <a:path w="1455" h="566" extrusionOk="0">
                  <a:moveTo>
                    <a:pt x="1102" y="1"/>
                  </a:moveTo>
                  <a:lnTo>
                    <a:pt x="0" y="21"/>
                  </a:lnTo>
                  <a:lnTo>
                    <a:pt x="14" y="565"/>
                  </a:lnTo>
                  <a:lnTo>
                    <a:pt x="1109" y="545"/>
                  </a:lnTo>
                  <a:cubicBezTo>
                    <a:pt x="1454" y="519"/>
                    <a:pt x="1448" y="8"/>
                    <a:pt x="1102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9"/>
            <p:cNvSpPr/>
            <p:nvPr/>
          </p:nvSpPr>
          <p:spPr>
            <a:xfrm>
              <a:off x="1341700" y="1943275"/>
              <a:ext cx="36375" cy="14300"/>
            </a:xfrm>
            <a:custGeom>
              <a:avLst/>
              <a:gdLst/>
              <a:ahLst/>
              <a:cxnLst/>
              <a:rect l="l" t="t" r="r" b="b"/>
              <a:pathLst>
                <a:path w="1455" h="572" extrusionOk="0">
                  <a:moveTo>
                    <a:pt x="1096" y="0"/>
                  </a:moveTo>
                  <a:lnTo>
                    <a:pt x="1" y="20"/>
                  </a:lnTo>
                  <a:lnTo>
                    <a:pt x="14" y="571"/>
                  </a:lnTo>
                  <a:lnTo>
                    <a:pt x="1110" y="545"/>
                  </a:lnTo>
                  <a:cubicBezTo>
                    <a:pt x="1455" y="518"/>
                    <a:pt x="1442" y="14"/>
                    <a:pt x="1096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9"/>
            <p:cNvSpPr/>
            <p:nvPr/>
          </p:nvSpPr>
          <p:spPr>
            <a:xfrm>
              <a:off x="1297900" y="1907575"/>
              <a:ext cx="55775" cy="55975"/>
            </a:xfrm>
            <a:custGeom>
              <a:avLst/>
              <a:gdLst/>
              <a:ahLst/>
              <a:cxnLst/>
              <a:rect l="l" t="t" r="r" b="b"/>
              <a:pathLst>
                <a:path w="2231" h="2239" extrusionOk="0">
                  <a:moveTo>
                    <a:pt x="2052" y="1"/>
                  </a:moveTo>
                  <a:lnTo>
                    <a:pt x="1109" y="21"/>
                  </a:lnTo>
                  <a:cubicBezTo>
                    <a:pt x="505" y="27"/>
                    <a:pt x="20" y="519"/>
                    <a:pt x="7" y="1116"/>
                  </a:cubicBezTo>
                  <a:cubicBezTo>
                    <a:pt x="0" y="1732"/>
                    <a:pt x="492" y="2239"/>
                    <a:pt x="1105" y="2239"/>
                  </a:cubicBezTo>
                  <a:cubicBezTo>
                    <a:pt x="1113" y="2239"/>
                    <a:pt x="1121" y="2238"/>
                    <a:pt x="1129" y="2238"/>
                  </a:cubicBezTo>
                  <a:lnTo>
                    <a:pt x="2098" y="2218"/>
                  </a:lnTo>
                  <a:cubicBezTo>
                    <a:pt x="2171" y="2218"/>
                    <a:pt x="2231" y="2159"/>
                    <a:pt x="2231" y="2079"/>
                  </a:cubicBezTo>
                  <a:lnTo>
                    <a:pt x="2191" y="134"/>
                  </a:lnTo>
                  <a:cubicBezTo>
                    <a:pt x="2191" y="61"/>
                    <a:pt x="2131" y="1"/>
                    <a:pt x="205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9"/>
            <p:cNvSpPr/>
            <p:nvPr/>
          </p:nvSpPr>
          <p:spPr>
            <a:xfrm>
              <a:off x="1238975" y="1683850"/>
              <a:ext cx="176300" cy="156875"/>
            </a:xfrm>
            <a:custGeom>
              <a:avLst/>
              <a:gdLst/>
              <a:ahLst/>
              <a:cxnLst/>
              <a:rect l="l" t="t" r="r" b="b"/>
              <a:pathLst>
                <a:path w="7052" h="6275" extrusionOk="0">
                  <a:moveTo>
                    <a:pt x="6167" y="0"/>
                  </a:moveTo>
                  <a:cubicBezTo>
                    <a:pt x="6163" y="0"/>
                    <a:pt x="6159" y="0"/>
                    <a:pt x="6155" y="0"/>
                  </a:cubicBezTo>
                  <a:lnTo>
                    <a:pt x="0" y="127"/>
                  </a:lnTo>
                  <a:lnTo>
                    <a:pt x="120" y="6274"/>
                  </a:lnTo>
                  <a:lnTo>
                    <a:pt x="6281" y="6148"/>
                  </a:lnTo>
                  <a:cubicBezTo>
                    <a:pt x="6712" y="6135"/>
                    <a:pt x="7051" y="5783"/>
                    <a:pt x="7044" y="5352"/>
                  </a:cubicBezTo>
                  <a:lnTo>
                    <a:pt x="6951" y="771"/>
                  </a:lnTo>
                  <a:cubicBezTo>
                    <a:pt x="6945" y="343"/>
                    <a:pt x="6593" y="0"/>
                    <a:pt x="616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59"/>
            <p:cNvSpPr/>
            <p:nvPr/>
          </p:nvSpPr>
          <p:spPr>
            <a:xfrm>
              <a:off x="1239475" y="1708075"/>
              <a:ext cx="175450" cy="108425"/>
            </a:xfrm>
            <a:custGeom>
              <a:avLst/>
              <a:gdLst/>
              <a:ahLst/>
              <a:cxnLst/>
              <a:rect l="l" t="t" r="r" b="b"/>
              <a:pathLst>
                <a:path w="7018" h="4337" extrusionOk="0">
                  <a:moveTo>
                    <a:pt x="6173" y="1"/>
                  </a:moveTo>
                  <a:cubicBezTo>
                    <a:pt x="6167" y="1"/>
                    <a:pt x="6161" y="1"/>
                    <a:pt x="6155" y="1"/>
                  </a:cubicBezTo>
                  <a:lnTo>
                    <a:pt x="0" y="127"/>
                  </a:lnTo>
                  <a:lnTo>
                    <a:pt x="80" y="4336"/>
                  </a:lnTo>
                  <a:lnTo>
                    <a:pt x="6241" y="4210"/>
                  </a:lnTo>
                  <a:cubicBezTo>
                    <a:pt x="6673" y="4203"/>
                    <a:pt x="7018" y="3958"/>
                    <a:pt x="7011" y="3659"/>
                  </a:cubicBezTo>
                  <a:lnTo>
                    <a:pt x="6945" y="519"/>
                  </a:lnTo>
                  <a:cubicBezTo>
                    <a:pt x="6938" y="230"/>
                    <a:pt x="6596" y="1"/>
                    <a:pt x="6173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59"/>
            <p:cNvSpPr/>
            <p:nvPr/>
          </p:nvSpPr>
          <p:spPr>
            <a:xfrm>
              <a:off x="1026350" y="1686500"/>
              <a:ext cx="260600" cy="158050"/>
            </a:xfrm>
            <a:custGeom>
              <a:avLst/>
              <a:gdLst/>
              <a:ahLst/>
              <a:cxnLst/>
              <a:rect l="l" t="t" r="r" b="b"/>
              <a:pathLst>
                <a:path w="10424" h="6322" extrusionOk="0">
                  <a:moveTo>
                    <a:pt x="9540" y="1"/>
                  </a:moveTo>
                  <a:cubicBezTo>
                    <a:pt x="9536" y="1"/>
                    <a:pt x="9532" y="1"/>
                    <a:pt x="9528" y="1"/>
                  </a:cubicBezTo>
                  <a:lnTo>
                    <a:pt x="777" y="180"/>
                  </a:lnTo>
                  <a:cubicBezTo>
                    <a:pt x="346" y="187"/>
                    <a:pt x="0" y="545"/>
                    <a:pt x="14" y="977"/>
                  </a:cubicBezTo>
                  <a:lnTo>
                    <a:pt x="107" y="5558"/>
                  </a:lnTo>
                  <a:cubicBezTo>
                    <a:pt x="113" y="5985"/>
                    <a:pt x="458" y="6321"/>
                    <a:pt x="884" y="6321"/>
                  </a:cubicBezTo>
                  <a:cubicBezTo>
                    <a:pt x="888" y="6321"/>
                    <a:pt x="893" y="6321"/>
                    <a:pt x="897" y="6321"/>
                  </a:cubicBezTo>
                  <a:lnTo>
                    <a:pt x="9647" y="6142"/>
                  </a:lnTo>
                  <a:cubicBezTo>
                    <a:pt x="10079" y="6135"/>
                    <a:pt x="10424" y="5777"/>
                    <a:pt x="10411" y="5345"/>
                  </a:cubicBezTo>
                  <a:lnTo>
                    <a:pt x="10318" y="771"/>
                  </a:lnTo>
                  <a:cubicBezTo>
                    <a:pt x="10311" y="343"/>
                    <a:pt x="9966" y="1"/>
                    <a:pt x="954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9"/>
            <p:cNvSpPr/>
            <p:nvPr/>
          </p:nvSpPr>
          <p:spPr>
            <a:xfrm>
              <a:off x="1168425" y="1715050"/>
              <a:ext cx="19125" cy="19125"/>
            </a:xfrm>
            <a:custGeom>
              <a:avLst/>
              <a:gdLst/>
              <a:ahLst/>
              <a:cxnLst/>
              <a:rect l="l" t="t" r="r" b="b"/>
              <a:pathLst>
                <a:path w="765" h="765" extrusionOk="0">
                  <a:moveTo>
                    <a:pt x="379" y="1"/>
                  </a:moveTo>
                  <a:cubicBezTo>
                    <a:pt x="173" y="1"/>
                    <a:pt x="1" y="173"/>
                    <a:pt x="1" y="379"/>
                  </a:cubicBezTo>
                  <a:cubicBezTo>
                    <a:pt x="1" y="591"/>
                    <a:pt x="173" y="764"/>
                    <a:pt x="379" y="764"/>
                  </a:cubicBezTo>
                  <a:cubicBezTo>
                    <a:pt x="591" y="764"/>
                    <a:pt x="764" y="591"/>
                    <a:pt x="764" y="379"/>
                  </a:cubicBezTo>
                  <a:cubicBezTo>
                    <a:pt x="764" y="173"/>
                    <a:pt x="591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59"/>
            <p:cNvSpPr/>
            <p:nvPr/>
          </p:nvSpPr>
          <p:spPr>
            <a:xfrm>
              <a:off x="1218225" y="1714050"/>
              <a:ext cx="18950" cy="19125"/>
            </a:xfrm>
            <a:custGeom>
              <a:avLst/>
              <a:gdLst/>
              <a:ahLst/>
              <a:cxnLst/>
              <a:rect l="l" t="t" r="r" b="b"/>
              <a:pathLst>
                <a:path w="758" h="765" extrusionOk="0">
                  <a:moveTo>
                    <a:pt x="379" y="1"/>
                  </a:moveTo>
                  <a:cubicBezTo>
                    <a:pt x="166" y="1"/>
                    <a:pt x="0" y="173"/>
                    <a:pt x="0" y="379"/>
                  </a:cubicBezTo>
                  <a:cubicBezTo>
                    <a:pt x="0" y="592"/>
                    <a:pt x="166" y="764"/>
                    <a:pt x="379" y="764"/>
                  </a:cubicBezTo>
                  <a:cubicBezTo>
                    <a:pt x="591" y="764"/>
                    <a:pt x="757" y="592"/>
                    <a:pt x="757" y="379"/>
                  </a:cubicBezTo>
                  <a:cubicBezTo>
                    <a:pt x="757" y="173"/>
                    <a:pt x="591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59"/>
            <p:cNvSpPr/>
            <p:nvPr/>
          </p:nvSpPr>
          <p:spPr>
            <a:xfrm>
              <a:off x="1163125" y="1756050"/>
              <a:ext cx="30950" cy="26475"/>
            </a:xfrm>
            <a:custGeom>
              <a:avLst/>
              <a:gdLst/>
              <a:ahLst/>
              <a:cxnLst/>
              <a:rect l="l" t="t" r="r" b="b"/>
              <a:pathLst>
                <a:path w="1238" h="1059" extrusionOk="0">
                  <a:moveTo>
                    <a:pt x="709" y="0"/>
                  </a:moveTo>
                  <a:cubicBezTo>
                    <a:pt x="705" y="0"/>
                    <a:pt x="701" y="0"/>
                    <a:pt x="697" y="0"/>
                  </a:cubicBezTo>
                  <a:cubicBezTo>
                    <a:pt x="226" y="7"/>
                    <a:pt x="0" y="578"/>
                    <a:pt x="339" y="910"/>
                  </a:cubicBezTo>
                  <a:cubicBezTo>
                    <a:pt x="445" y="1012"/>
                    <a:pt x="574" y="1058"/>
                    <a:pt x="701" y="1058"/>
                  </a:cubicBezTo>
                  <a:cubicBezTo>
                    <a:pt x="975" y="1058"/>
                    <a:pt x="1237" y="841"/>
                    <a:pt x="1228" y="518"/>
                  </a:cubicBezTo>
                  <a:cubicBezTo>
                    <a:pt x="1228" y="230"/>
                    <a:pt x="996" y="0"/>
                    <a:pt x="70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9"/>
            <p:cNvSpPr/>
            <p:nvPr/>
          </p:nvSpPr>
          <p:spPr>
            <a:xfrm>
              <a:off x="1217650" y="1755500"/>
              <a:ext cx="31125" cy="26475"/>
            </a:xfrm>
            <a:custGeom>
              <a:avLst/>
              <a:gdLst/>
              <a:ahLst/>
              <a:cxnLst/>
              <a:rect l="l" t="t" r="r" b="b"/>
              <a:pathLst>
                <a:path w="1245" h="1059" extrusionOk="0">
                  <a:moveTo>
                    <a:pt x="543" y="0"/>
                  </a:moveTo>
                  <a:cubicBezTo>
                    <a:pt x="266" y="0"/>
                    <a:pt x="1" y="217"/>
                    <a:pt x="10" y="540"/>
                  </a:cubicBezTo>
                  <a:cubicBezTo>
                    <a:pt x="17" y="826"/>
                    <a:pt x="256" y="1058"/>
                    <a:pt x="541" y="1058"/>
                  </a:cubicBezTo>
                  <a:cubicBezTo>
                    <a:pt x="1013" y="1051"/>
                    <a:pt x="1245" y="474"/>
                    <a:pt x="906" y="149"/>
                  </a:cubicBezTo>
                  <a:cubicBezTo>
                    <a:pt x="800" y="46"/>
                    <a:pt x="670" y="0"/>
                    <a:pt x="54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9"/>
            <p:cNvSpPr/>
            <p:nvPr/>
          </p:nvSpPr>
          <p:spPr>
            <a:xfrm>
              <a:off x="1163950" y="1800525"/>
              <a:ext cx="31000" cy="26475"/>
            </a:xfrm>
            <a:custGeom>
              <a:avLst/>
              <a:gdLst/>
              <a:ahLst/>
              <a:cxnLst/>
              <a:rect l="l" t="t" r="r" b="b"/>
              <a:pathLst>
                <a:path w="1240" h="1059" extrusionOk="0">
                  <a:moveTo>
                    <a:pt x="697" y="1"/>
                  </a:moveTo>
                  <a:cubicBezTo>
                    <a:pt x="226" y="7"/>
                    <a:pt x="0" y="585"/>
                    <a:pt x="339" y="910"/>
                  </a:cubicBezTo>
                  <a:cubicBezTo>
                    <a:pt x="446" y="1013"/>
                    <a:pt x="575" y="1058"/>
                    <a:pt x="701" y="1058"/>
                  </a:cubicBezTo>
                  <a:cubicBezTo>
                    <a:pt x="976" y="1058"/>
                    <a:pt x="1240" y="841"/>
                    <a:pt x="1235" y="519"/>
                  </a:cubicBezTo>
                  <a:cubicBezTo>
                    <a:pt x="1229" y="233"/>
                    <a:pt x="990" y="1"/>
                    <a:pt x="69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9"/>
            <p:cNvSpPr/>
            <p:nvPr/>
          </p:nvSpPr>
          <p:spPr>
            <a:xfrm>
              <a:off x="1214225" y="1800025"/>
              <a:ext cx="30975" cy="26475"/>
            </a:xfrm>
            <a:custGeom>
              <a:avLst/>
              <a:gdLst/>
              <a:ahLst/>
              <a:cxnLst/>
              <a:rect l="l" t="t" r="r" b="b"/>
              <a:pathLst>
                <a:path w="1239" h="1059" extrusionOk="0">
                  <a:moveTo>
                    <a:pt x="710" y="1"/>
                  </a:moveTo>
                  <a:cubicBezTo>
                    <a:pt x="706" y="1"/>
                    <a:pt x="702" y="1"/>
                    <a:pt x="698" y="1"/>
                  </a:cubicBezTo>
                  <a:cubicBezTo>
                    <a:pt x="227" y="7"/>
                    <a:pt x="1" y="578"/>
                    <a:pt x="340" y="910"/>
                  </a:cubicBezTo>
                  <a:cubicBezTo>
                    <a:pt x="446" y="1013"/>
                    <a:pt x="575" y="1059"/>
                    <a:pt x="701" y="1059"/>
                  </a:cubicBezTo>
                  <a:cubicBezTo>
                    <a:pt x="976" y="1059"/>
                    <a:pt x="1238" y="842"/>
                    <a:pt x="1229" y="519"/>
                  </a:cubicBezTo>
                  <a:cubicBezTo>
                    <a:pt x="1223" y="231"/>
                    <a:pt x="990" y="1"/>
                    <a:pt x="7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9"/>
            <p:cNvSpPr/>
            <p:nvPr/>
          </p:nvSpPr>
          <p:spPr>
            <a:xfrm>
              <a:off x="1154750" y="1747900"/>
              <a:ext cx="30975" cy="26425"/>
            </a:xfrm>
            <a:custGeom>
              <a:avLst/>
              <a:gdLst/>
              <a:ahLst/>
              <a:cxnLst/>
              <a:rect l="l" t="t" r="r" b="b"/>
              <a:pathLst>
                <a:path w="1239" h="1057" extrusionOk="0">
                  <a:moveTo>
                    <a:pt x="700" y="0"/>
                  </a:moveTo>
                  <a:cubicBezTo>
                    <a:pt x="567" y="0"/>
                    <a:pt x="431" y="52"/>
                    <a:pt x="322" y="167"/>
                  </a:cubicBezTo>
                  <a:cubicBezTo>
                    <a:pt x="0" y="502"/>
                    <a:pt x="237" y="1057"/>
                    <a:pt x="697" y="1057"/>
                  </a:cubicBezTo>
                  <a:cubicBezTo>
                    <a:pt x="703" y="1057"/>
                    <a:pt x="708" y="1057"/>
                    <a:pt x="714" y="1057"/>
                  </a:cubicBezTo>
                  <a:cubicBezTo>
                    <a:pt x="1006" y="1050"/>
                    <a:pt x="1238" y="811"/>
                    <a:pt x="1231" y="519"/>
                  </a:cubicBezTo>
                  <a:cubicBezTo>
                    <a:pt x="1223" y="205"/>
                    <a:pt x="966" y="0"/>
                    <a:pt x="70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9"/>
            <p:cNvSpPr/>
            <p:nvPr/>
          </p:nvSpPr>
          <p:spPr>
            <a:xfrm>
              <a:off x="1204825" y="1747350"/>
              <a:ext cx="31025" cy="26475"/>
            </a:xfrm>
            <a:custGeom>
              <a:avLst/>
              <a:gdLst/>
              <a:ahLst/>
              <a:cxnLst/>
              <a:rect l="l" t="t" r="r" b="b"/>
              <a:pathLst>
                <a:path w="1241" h="1059" extrusionOk="0">
                  <a:moveTo>
                    <a:pt x="700" y="0"/>
                  </a:moveTo>
                  <a:cubicBezTo>
                    <a:pt x="567" y="0"/>
                    <a:pt x="432" y="50"/>
                    <a:pt x="324" y="162"/>
                  </a:cubicBezTo>
                  <a:cubicBezTo>
                    <a:pt x="0" y="499"/>
                    <a:pt x="248" y="1059"/>
                    <a:pt x="714" y="1059"/>
                  </a:cubicBezTo>
                  <a:cubicBezTo>
                    <a:pt x="717" y="1059"/>
                    <a:pt x="719" y="1059"/>
                    <a:pt x="722" y="1059"/>
                  </a:cubicBezTo>
                  <a:cubicBezTo>
                    <a:pt x="1014" y="1052"/>
                    <a:pt x="1240" y="806"/>
                    <a:pt x="1233" y="521"/>
                  </a:cubicBezTo>
                  <a:cubicBezTo>
                    <a:pt x="1229" y="206"/>
                    <a:pt x="969" y="0"/>
                    <a:pt x="70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9"/>
            <p:cNvSpPr/>
            <p:nvPr/>
          </p:nvSpPr>
          <p:spPr>
            <a:xfrm>
              <a:off x="1155525" y="1792450"/>
              <a:ext cx="31025" cy="26525"/>
            </a:xfrm>
            <a:custGeom>
              <a:avLst/>
              <a:gdLst/>
              <a:ahLst/>
              <a:cxnLst/>
              <a:rect l="l" t="t" r="r" b="b"/>
              <a:pathLst>
                <a:path w="1241" h="1061" extrusionOk="0">
                  <a:moveTo>
                    <a:pt x="704" y="0"/>
                  </a:moveTo>
                  <a:cubicBezTo>
                    <a:pt x="570" y="0"/>
                    <a:pt x="433" y="51"/>
                    <a:pt x="324" y="164"/>
                  </a:cubicBezTo>
                  <a:cubicBezTo>
                    <a:pt x="1" y="501"/>
                    <a:pt x="248" y="1061"/>
                    <a:pt x="714" y="1061"/>
                  </a:cubicBezTo>
                  <a:cubicBezTo>
                    <a:pt x="717" y="1061"/>
                    <a:pt x="720" y="1061"/>
                    <a:pt x="722" y="1061"/>
                  </a:cubicBezTo>
                  <a:cubicBezTo>
                    <a:pt x="1008" y="1047"/>
                    <a:pt x="1240" y="808"/>
                    <a:pt x="1234" y="516"/>
                  </a:cubicBezTo>
                  <a:cubicBezTo>
                    <a:pt x="1229" y="202"/>
                    <a:pt x="972" y="0"/>
                    <a:pt x="704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9"/>
            <p:cNvSpPr/>
            <p:nvPr/>
          </p:nvSpPr>
          <p:spPr>
            <a:xfrm>
              <a:off x="1205875" y="1791950"/>
              <a:ext cx="30950" cy="26375"/>
            </a:xfrm>
            <a:custGeom>
              <a:avLst/>
              <a:gdLst/>
              <a:ahLst/>
              <a:cxnLst/>
              <a:rect l="l" t="t" r="r" b="b"/>
              <a:pathLst>
                <a:path w="1238" h="1055" extrusionOk="0">
                  <a:moveTo>
                    <a:pt x="700" y="0"/>
                  </a:moveTo>
                  <a:cubicBezTo>
                    <a:pt x="567" y="0"/>
                    <a:pt x="430" y="51"/>
                    <a:pt x="322" y="164"/>
                  </a:cubicBezTo>
                  <a:cubicBezTo>
                    <a:pt x="0" y="499"/>
                    <a:pt x="236" y="1054"/>
                    <a:pt x="697" y="1054"/>
                  </a:cubicBezTo>
                  <a:cubicBezTo>
                    <a:pt x="703" y="1054"/>
                    <a:pt x="708" y="1054"/>
                    <a:pt x="713" y="1054"/>
                  </a:cubicBezTo>
                  <a:cubicBezTo>
                    <a:pt x="1006" y="1047"/>
                    <a:pt x="1238" y="808"/>
                    <a:pt x="1231" y="516"/>
                  </a:cubicBezTo>
                  <a:cubicBezTo>
                    <a:pt x="1222" y="202"/>
                    <a:pt x="966" y="0"/>
                    <a:pt x="70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59"/>
            <p:cNvSpPr/>
            <p:nvPr/>
          </p:nvSpPr>
          <p:spPr>
            <a:xfrm>
              <a:off x="1156650" y="1748025"/>
              <a:ext cx="27400" cy="25150"/>
            </a:xfrm>
            <a:custGeom>
              <a:avLst/>
              <a:gdLst/>
              <a:ahLst/>
              <a:cxnLst/>
              <a:rect l="l" t="t" r="r" b="b"/>
              <a:pathLst>
                <a:path w="1096" h="1006" extrusionOk="0">
                  <a:moveTo>
                    <a:pt x="630" y="1"/>
                  </a:moveTo>
                  <a:cubicBezTo>
                    <a:pt x="493" y="1"/>
                    <a:pt x="356" y="53"/>
                    <a:pt x="252" y="162"/>
                  </a:cubicBezTo>
                  <a:cubicBezTo>
                    <a:pt x="0" y="421"/>
                    <a:pt x="86" y="853"/>
                    <a:pt x="412" y="1005"/>
                  </a:cubicBezTo>
                  <a:cubicBezTo>
                    <a:pt x="379" y="932"/>
                    <a:pt x="359" y="853"/>
                    <a:pt x="359" y="779"/>
                  </a:cubicBezTo>
                  <a:cubicBezTo>
                    <a:pt x="352" y="487"/>
                    <a:pt x="578" y="248"/>
                    <a:pt x="870" y="242"/>
                  </a:cubicBezTo>
                  <a:cubicBezTo>
                    <a:pt x="880" y="241"/>
                    <a:pt x="890" y="240"/>
                    <a:pt x="901" y="240"/>
                  </a:cubicBezTo>
                  <a:cubicBezTo>
                    <a:pt x="970" y="240"/>
                    <a:pt x="1038" y="259"/>
                    <a:pt x="1096" y="288"/>
                  </a:cubicBezTo>
                  <a:cubicBezTo>
                    <a:pt x="1003" y="100"/>
                    <a:pt x="818" y="1"/>
                    <a:pt x="630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9"/>
            <p:cNvSpPr/>
            <p:nvPr/>
          </p:nvSpPr>
          <p:spPr>
            <a:xfrm>
              <a:off x="1206925" y="1747525"/>
              <a:ext cx="27425" cy="24975"/>
            </a:xfrm>
            <a:custGeom>
              <a:avLst/>
              <a:gdLst/>
              <a:ahLst/>
              <a:cxnLst/>
              <a:rect l="l" t="t" r="r" b="b"/>
              <a:pathLst>
                <a:path w="1097" h="999" extrusionOk="0">
                  <a:moveTo>
                    <a:pt x="629" y="0"/>
                  </a:moveTo>
                  <a:cubicBezTo>
                    <a:pt x="492" y="0"/>
                    <a:pt x="353" y="53"/>
                    <a:pt x="247" y="162"/>
                  </a:cubicBezTo>
                  <a:cubicBezTo>
                    <a:pt x="1" y="421"/>
                    <a:pt x="81" y="853"/>
                    <a:pt x="406" y="999"/>
                  </a:cubicBezTo>
                  <a:cubicBezTo>
                    <a:pt x="373" y="932"/>
                    <a:pt x="353" y="853"/>
                    <a:pt x="353" y="773"/>
                  </a:cubicBezTo>
                  <a:cubicBezTo>
                    <a:pt x="346" y="481"/>
                    <a:pt x="578" y="242"/>
                    <a:pt x="864" y="235"/>
                  </a:cubicBezTo>
                  <a:cubicBezTo>
                    <a:pt x="944" y="235"/>
                    <a:pt x="1023" y="248"/>
                    <a:pt x="1096" y="282"/>
                  </a:cubicBezTo>
                  <a:cubicBezTo>
                    <a:pt x="1001" y="98"/>
                    <a:pt x="816" y="0"/>
                    <a:pt x="629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9"/>
            <p:cNvSpPr/>
            <p:nvPr/>
          </p:nvSpPr>
          <p:spPr>
            <a:xfrm>
              <a:off x="1157475" y="1792550"/>
              <a:ext cx="27575" cy="25100"/>
            </a:xfrm>
            <a:custGeom>
              <a:avLst/>
              <a:gdLst/>
              <a:ahLst/>
              <a:cxnLst/>
              <a:rect l="l" t="t" r="r" b="b"/>
              <a:pathLst>
                <a:path w="1103" h="1004" extrusionOk="0">
                  <a:moveTo>
                    <a:pt x="630" y="1"/>
                  </a:moveTo>
                  <a:cubicBezTo>
                    <a:pt x="495" y="1"/>
                    <a:pt x="358" y="52"/>
                    <a:pt x="253" y="160"/>
                  </a:cubicBezTo>
                  <a:cubicBezTo>
                    <a:pt x="0" y="426"/>
                    <a:pt x="87" y="857"/>
                    <a:pt x="412" y="1004"/>
                  </a:cubicBezTo>
                  <a:cubicBezTo>
                    <a:pt x="379" y="937"/>
                    <a:pt x="359" y="857"/>
                    <a:pt x="359" y="778"/>
                  </a:cubicBezTo>
                  <a:cubicBezTo>
                    <a:pt x="348" y="466"/>
                    <a:pt x="598" y="239"/>
                    <a:pt x="881" y="239"/>
                  </a:cubicBezTo>
                  <a:cubicBezTo>
                    <a:pt x="954" y="239"/>
                    <a:pt x="1029" y="254"/>
                    <a:pt x="1102" y="286"/>
                  </a:cubicBezTo>
                  <a:cubicBezTo>
                    <a:pt x="1006" y="101"/>
                    <a:pt x="819" y="1"/>
                    <a:pt x="630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9"/>
            <p:cNvSpPr/>
            <p:nvPr/>
          </p:nvSpPr>
          <p:spPr>
            <a:xfrm>
              <a:off x="1207775" y="1792050"/>
              <a:ext cx="27400" cy="25100"/>
            </a:xfrm>
            <a:custGeom>
              <a:avLst/>
              <a:gdLst/>
              <a:ahLst/>
              <a:cxnLst/>
              <a:rect l="l" t="t" r="r" b="b"/>
              <a:pathLst>
                <a:path w="1096" h="1004" extrusionOk="0">
                  <a:moveTo>
                    <a:pt x="624" y="1"/>
                  </a:moveTo>
                  <a:cubicBezTo>
                    <a:pt x="490" y="1"/>
                    <a:pt x="355" y="52"/>
                    <a:pt x="252" y="160"/>
                  </a:cubicBezTo>
                  <a:cubicBezTo>
                    <a:pt x="0" y="426"/>
                    <a:pt x="80" y="851"/>
                    <a:pt x="412" y="1004"/>
                  </a:cubicBezTo>
                  <a:cubicBezTo>
                    <a:pt x="372" y="931"/>
                    <a:pt x="359" y="851"/>
                    <a:pt x="352" y="778"/>
                  </a:cubicBezTo>
                  <a:cubicBezTo>
                    <a:pt x="347" y="467"/>
                    <a:pt x="596" y="236"/>
                    <a:pt x="874" y="236"/>
                  </a:cubicBezTo>
                  <a:cubicBezTo>
                    <a:pt x="947" y="236"/>
                    <a:pt x="1022" y="252"/>
                    <a:pt x="1096" y="287"/>
                  </a:cubicBezTo>
                  <a:cubicBezTo>
                    <a:pt x="999" y="101"/>
                    <a:pt x="812" y="1"/>
                    <a:pt x="624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9"/>
            <p:cNvSpPr/>
            <p:nvPr/>
          </p:nvSpPr>
          <p:spPr>
            <a:xfrm>
              <a:off x="1088250" y="1711225"/>
              <a:ext cx="30400" cy="30575"/>
            </a:xfrm>
            <a:custGeom>
              <a:avLst/>
              <a:gdLst/>
              <a:ahLst/>
              <a:cxnLst/>
              <a:rect l="l" t="t" r="r" b="b"/>
              <a:pathLst>
                <a:path w="1216" h="1223" extrusionOk="0">
                  <a:moveTo>
                    <a:pt x="1010" y="1"/>
                  </a:moveTo>
                  <a:lnTo>
                    <a:pt x="180" y="21"/>
                  </a:lnTo>
                  <a:cubicBezTo>
                    <a:pt x="81" y="21"/>
                    <a:pt x="1" y="107"/>
                    <a:pt x="1" y="207"/>
                  </a:cubicBezTo>
                  <a:lnTo>
                    <a:pt x="21" y="1043"/>
                  </a:lnTo>
                  <a:cubicBezTo>
                    <a:pt x="21" y="1143"/>
                    <a:pt x="107" y="1222"/>
                    <a:pt x="200" y="1222"/>
                  </a:cubicBezTo>
                  <a:lnTo>
                    <a:pt x="1030" y="1203"/>
                  </a:lnTo>
                  <a:cubicBezTo>
                    <a:pt x="1136" y="1203"/>
                    <a:pt x="1216" y="1116"/>
                    <a:pt x="1209" y="1017"/>
                  </a:cubicBezTo>
                  <a:lnTo>
                    <a:pt x="1196" y="180"/>
                  </a:lnTo>
                  <a:cubicBezTo>
                    <a:pt x="1189" y="81"/>
                    <a:pt x="1110" y="1"/>
                    <a:pt x="1010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9"/>
            <p:cNvSpPr/>
            <p:nvPr/>
          </p:nvSpPr>
          <p:spPr>
            <a:xfrm>
              <a:off x="1088250" y="1711575"/>
              <a:ext cx="16125" cy="30225"/>
            </a:xfrm>
            <a:custGeom>
              <a:avLst/>
              <a:gdLst/>
              <a:ahLst/>
              <a:cxnLst/>
              <a:rect l="l" t="t" r="r" b="b"/>
              <a:pathLst>
                <a:path w="645" h="1209" extrusionOk="0">
                  <a:moveTo>
                    <a:pt x="618" y="0"/>
                  </a:moveTo>
                  <a:cubicBezTo>
                    <a:pt x="617" y="0"/>
                    <a:pt x="615" y="0"/>
                    <a:pt x="613" y="0"/>
                  </a:cubicBezTo>
                  <a:lnTo>
                    <a:pt x="613" y="0"/>
                  </a:lnTo>
                  <a:lnTo>
                    <a:pt x="618" y="0"/>
                  </a:lnTo>
                  <a:close/>
                  <a:moveTo>
                    <a:pt x="613" y="0"/>
                  </a:moveTo>
                  <a:lnTo>
                    <a:pt x="180" y="7"/>
                  </a:lnTo>
                  <a:cubicBezTo>
                    <a:pt x="81" y="13"/>
                    <a:pt x="1" y="93"/>
                    <a:pt x="1" y="193"/>
                  </a:cubicBezTo>
                  <a:lnTo>
                    <a:pt x="21" y="1029"/>
                  </a:lnTo>
                  <a:cubicBezTo>
                    <a:pt x="21" y="1125"/>
                    <a:pt x="101" y="1209"/>
                    <a:pt x="196" y="1209"/>
                  </a:cubicBezTo>
                  <a:cubicBezTo>
                    <a:pt x="199" y="1209"/>
                    <a:pt x="203" y="1209"/>
                    <a:pt x="207" y="1208"/>
                  </a:cubicBezTo>
                  <a:lnTo>
                    <a:pt x="645" y="1202"/>
                  </a:lnTo>
                  <a:cubicBezTo>
                    <a:pt x="545" y="1202"/>
                    <a:pt x="459" y="1122"/>
                    <a:pt x="459" y="1023"/>
                  </a:cubicBezTo>
                  <a:lnTo>
                    <a:pt x="439" y="186"/>
                  </a:lnTo>
                  <a:cubicBezTo>
                    <a:pt x="439" y="88"/>
                    <a:pt x="516" y="3"/>
                    <a:pt x="613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9"/>
            <p:cNvSpPr/>
            <p:nvPr/>
          </p:nvSpPr>
          <p:spPr>
            <a:xfrm>
              <a:off x="1065050" y="1758825"/>
              <a:ext cx="69375" cy="59325"/>
            </a:xfrm>
            <a:custGeom>
              <a:avLst/>
              <a:gdLst/>
              <a:ahLst/>
              <a:cxnLst/>
              <a:rect l="l" t="t" r="r" b="b"/>
              <a:pathLst>
                <a:path w="2775" h="2373" extrusionOk="0">
                  <a:moveTo>
                    <a:pt x="1567" y="0"/>
                  </a:moveTo>
                  <a:cubicBezTo>
                    <a:pt x="1269" y="0"/>
                    <a:pt x="966" y="114"/>
                    <a:pt x="723" y="367"/>
                  </a:cubicBezTo>
                  <a:cubicBezTo>
                    <a:pt x="0" y="1123"/>
                    <a:pt x="539" y="2373"/>
                    <a:pt x="1573" y="2373"/>
                  </a:cubicBezTo>
                  <a:cubicBezTo>
                    <a:pt x="1584" y="2373"/>
                    <a:pt x="1595" y="2373"/>
                    <a:pt x="1606" y="2372"/>
                  </a:cubicBezTo>
                  <a:cubicBezTo>
                    <a:pt x="2257" y="2353"/>
                    <a:pt x="2775" y="1815"/>
                    <a:pt x="2761" y="1164"/>
                  </a:cubicBezTo>
                  <a:cubicBezTo>
                    <a:pt x="2744" y="459"/>
                    <a:pt x="2166" y="0"/>
                    <a:pt x="156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9"/>
            <p:cNvSpPr/>
            <p:nvPr/>
          </p:nvSpPr>
          <p:spPr>
            <a:xfrm>
              <a:off x="1073975" y="1758850"/>
              <a:ext cx="49175" cy="58125"/>
            </a:xfrm>
            <a:custGeom>
              <a:avLst/>
              <a:gdLst/>
              <a:ahLst/>
              <a:cxnLst/>
              <a:rect l="l" t="t" r="r" b="b"/>
              <a:pathLst>
                <a:path w="1967" h="2325" extrusionOk="0">
                  <a:moveTo>
                    <a:pt x="1230" y="1"/>
                  </a:moveTo>
                  <a:cubicBezTo>
                    <a:pt x="1221" y="1"/>
                    <a:pt x="1212" y="1"/>
                    <a:pt x="1203" y="1"/>
                  </a:cubicBezTo>
                  <a:cubicBezTo>
                    <a:pt x="618" y="21"/>
                    <a:pt x="134" y="466"/>
                    <a:pt x="67" y="1044"/>
                  </a:cubicBezTo>
                  <a:cubicBezTo>
                    <a:pt x="1" y="1628"/>
                    <a:pt x="366" y="2172"/>
                    <a:pt x="930" y="2325"/>
                  </a:cubicBezTo>
                  <a:cubicBezTo>
                    <a:pt x="665" y="2106"/>
                    <a:pt x="505" y="1781"/>
                    <a:pt x="499" y="1435"/>
                  </a:cubicBezTo>
                  <a:cubicBezTo>
                    <a:pt x="486" y="785"/>
                    <a:pt x="997" y="247"/>
                    <a:pt x="1647" y="227"/>
                  </a:cubicBezTo>
                  <a:cubicBezTo>
                    <a:pt x="1754" y="227"/>
                    <a:pt x="1866" y="240"/>
                    <a:pt x="1966" y="267"/>
                  </a:cubicBezTo>
                  <a:cubicBezTo>
                    <a:pt x="1761" y="94"/>
                    <a:pt x="1500" y="1"/>
                    <a:pt x="12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9"/>
            <p:cNvSpPr/>
            <p:nvPr/>
          </p:nvSpPr>
          <p:spPr>
            <a:xfrm>
              <a:off x="1026350" y="1690475"/>
              <a:ext cx="29225" cy="154225"/>
            </a:xfrm>
            <a:custGeom>
              <a:avLst/>
              <a:gdLst/>
              <a:ahLst/>
              <a:cxnLst/>
              <a:rect l="l" t="t" r="r" b="b"/>
              <a:pathLst>
                <a:path w="1169" h="6169" extrusionOk="0">
                  <a:moveTo>
                    <a:pt x="1043" y="1"/>
                  </a:moveTo>
                  <a:lnTo>
                    <a:pt x="744" y="21"/>
                  </a:lnTo>
                  <a:cubicBezTo>
                    <a:pt x="326" y="47"/>
                    <a:pt x="0" y="399"/>
                    <a:pt x="14" y="818"/>
                  </a:cubicBezTo>
                  <a:lnTo>
                    <a:pt x="107" y="5399"/>
                  </a:lnTo>
                  <a:cubicBezTo>
                    <a:pt x="107" y="5817"/>
                    <a:pt x="445" y="6155"/>
                    <a:pt x="870" y="6162"/>
                  </a:cubicBezTo>
                  <a:lnTo>
                    <a:pt x="1169" y="6169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9"/>
            <p:cNvSpPr/>
            <p:nvPr/>
          </p:nvSpPr>
          <p:spPr>
            <a:xfrm>
              <a:off x="1257725" y="1686325"/>
              <a:ext cx="29225" cy="154225"/>
            </a:xfrm>
            <a:custGeom>
              <a:avLst/>
              <a:gdLst/>
              <a:ahLst/>
              <a:cxnLst/>
              <a:rect l="l" t="t" r="r" b="b"/>
              <a:pathLst>
                <a:path w="1169" h="6169" extrusionOk="0">
                  <a:moveTo>
                    <a:pt x="0" y="1"/>
                  </a:moveTo>
                  <a:lnTo>
                    <a:pt x="127" y="6169"/>
                  </a:lnTo>
                  <a:lnTo>
                    <a:pt x="425" y="6149"/>
                  </a:lnTo>
                  <a:cubicBezTo>
                    <a:pt x="844" y="6122"/>
                    <a:pt x="1169" y="5770"/>
                    <a:pt x="1156" y="5352"/>
                  </a:cubicBezTo>
                  <a:lnTo>
                    <a:pt x="1063" y="771"/>
                  </a:lnTo>
                  <a:cubicBezTo>
                    <a:pt x="1056" y="353"/>
                    <a:pt x="717" y="14"/>
                    <a:pt x="299" y="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9"/>
            <p:cNvSpPr/>
            <p:nvPr/>
          </p:nvSpPr>
          <p:spPr>
            <a:xfrm>
              <a:off x="1089250" y="1775125"/>
              <a:ext cx="28400" cy="26500"/>
            </a:xfrm>
            <a:custGeom>
              <a:avLst/>
              <a:gdLst/>
              <a:ahLst/>
              <a:cxnLst/>
              <a:rect l="l" t="t" r="r" b="b"/>
              <a:pathLst>
                <a:path w="1136" h="1060" extrusionOk="0">
                  <a:moveTo>
                    <a:pt x="869" y="1"/>
                  </a:moveTo>
                  <a:cubicBezTo>
                    <a:pt x="865" y="1"/>
                    <a:pt x="861" y="1"/>
                    <a:pt x="857" y="1"/>
                  </a:cubicBezTo>
                  <a:lnTo>
                    <a:pt x="353" y="8"/>
                  </a:lnTo>
                  <a:cubicBezTo>
                    <a:pt x="7" y="21"/>
                    <a:pt x="1" y="532"/>
                    <a:pt x="346" y="559"/>
                  </a:cubicBezTo>
                  <a:lnTo>
                    <a:pt x="353" y="791"/>
                  </a:lnTo>
                  <a:cubicBezTo>
                    <a:pt x="356" y="971"/>
                    <a:pt x="488" y="1059"/>
                    <a:pt x="621" y="1059"/>
                  </a:cubicBezTo>
                  <a:cubicBezTo>
                    <a:pt x="757" y="1059"/>
                    <a:pt x="894" y="966"/>
                    <a:pt x="890" y="784"/>
                  </a:cubicBezTo>
                  <a:lnTo>
                    <a:pt x="890" y="545"/>
                  </a:lnTo>
                  <a:cubicBezTo>
                    <a:pt x="1030" y="532"/>
                    <a:pt x="1136" y="413"/>
                    <a:pt x="1136" y="266"/>
                  </a:cubicBezTo>
                  <a:cubicBezTo>
                    <a:pt x="1130" y="118"/>
                    <a:pt x="1016" y="1"/>
                    <a:pt x="8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9"/>
            <p:cNvSpPr/>
            <p:nvPr/>
          </p:nvSpPr>
          <p:spPr>
            <a:xfrm>
              <a:off x="1069675" y="1817625"/>
              <a:ext cx="13475" cy="13625"/>
            </a:xfrm>
            <a:custGeom>
              <a:avLst/>
              <a:gdLst/>
              <a:ahLst/>
              <a:cxnLst/>
              <a:rect l="l" t="t" r="r" b="b"/>
              <a:pathLst>
                <a:path w="539" h="545" extrusionOk="0">
                  <a:moveTo>
                    <a:pt x="272" y="1"/>
                  </a:moveTo>
                  <a:cubicBezTo>
                    <a:pt x="120" y="1"/>
                    <a:pt x="0" y="127"/>
                    <a:pt x="0" y="273"/>
                  </a:cubicBezTo>
                  <a:cubicBezTo>
                    <a:pt x="0" y="425"/>
                    <a:pt x="120" y="545"/>
                    <a:pt x="272" y="545"/>
                  </a:cubicBezTo>
                  <a:cubicBezTo>
                    <a:pt x="419" y="545"/>
                    <a:pt x="538" y="425"/>
                    <a:pt x="538" y="273"/>
                  </a:cubicBezTo>
                  <a:cubicBezTo>
                    <a:pt x="538" y="127"/>
                    <a:pt x="419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9"/>
            <p:cNvSpPr/>
            <p:nvPr/>
          </p:nvSpPr>
          <p:spPr>
            <a:xfrm>
              <a:off x="1127425" y="1816475"/>
              <a:ext cx="13650" cy="13625"/>
            </a:xfrm>
            <a:custGeom>
              <a:avLst/>
              <a:gdLst/>
              <a:ahLst/>
              <a:cxnLst/>
              <a:rect l="l" t="t" r="r" b="b"/>
              <a:pathLst>
                <a:path w="546" h="545" extrusionOk="0">
                  <a:moveTo>
                    <a:pt x="273" y="0"/>
                  </a:moveTo>
                  <a:cubicBezTo>
                    <a:pt x="127" y="0"/>
                    <a:pt x="1" y="120"/>
                    <a:pt x="1" y="272"/>
                  </a:cubicBezTo>
                  <a:cubicBezTo>
                    <a:pt x="1" y="425"/>
                    <a:pt x="127" y="544"/>
                    <a:pt x="273" y="544"/>
                  </a:cubicBezTo>
                  <a:cubicBezTo>
                    <a:pt x="426" y="544"/>
                    <a:pt x="545" y="425"/>
                    <a:pt x="545" y="272"/>
                  </a:cubicBezTo>
                  <a:cubicBezTo>
                    <a:pt x="545" y="120"/>
                    <a:pt x="426" y="0"/>
                    <a:pt x="27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9"/>
            <p:cNvSpPr/>
            <p:nvPr/>
          </p:nvSpPr>
          <p:spPr>
            <a:xfrm>
              <a:off x="1162450" y="1709250"/>
              <a:ext cx="19125" cy="19100"/>
            </a:xfrm>
            <a:custGeom>
              <a:avLst/>
              <a:gdLst/>
              <a:ahLst/>
              <a:cxnLst/>
              <a:rect l="l" t="t" r="r" b="b"/>
              <a:pathLst>
                <a:path w="765" h="764" extrusionOk="0">
                  <a:moveTo>
                    <a:pt x="379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64"/>
                    <a:pt x="379" y="764"/>
                  </a:cubicBezTo>
                  <a:cubicBezTo>
                    <a:pt x="591" y="764"/>
                    <a:pt x="764" y="598"/>
                    <a:pt x="764" y="385"/>
                  </a:cubicBezTo>
                  <a:cubicBezTo>
                    <a:pt x="764" y="173"/>
                    <a:pt x="591" y="0"/>
                    <a:pt x="379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59"/>
            <p:cNvSpPr/>
            <p:nvPr/>
          </p:nvSpPr>
          <p:spPr>
            <a:xfrm>
              <a:off x="1212250" y="1708250"/>
              <a:ext cx="18950" cy="19100"/>
            </a:xfrm>
            <a:custGeom>
              <a:avLst/>
              <a:gdLst/>
              <a:ahLst/>
              <a:cxnLst/>
              <a:rect l="l" t="t" r="r" b="b"/>
              <a:pathLst>
                <a:path w="758" h="764" extrusionOk="0">
                  <a:moveTo>
                    <a:pt x="379" y="0"/>
                  </a:moveTo>
                  <a:cubicBezTo>
                    <a:pt x="166" y="0"/>
                    <a:pt x="0" y="173"/>
                    <a:pt x="0" y="385"/>
                  </a:cubicBezTo>
                  <a:cubicBezTo>
                    <a:pt x="0" y="598"/>
                    <a:pt x="166" y="764"/>
                    <a:pt x="379" y="764"/>
                  </a:cubicBezTo>
                  <a:cubicBezTo>
                    <a:pt x="591" y="764"/>
                    <a:pt x="757" y="598"/>
                    <a:pt x="757" y="385"/>
                  </a:cubicBezTo>
                  <a:cubicBezTo>
                    <a:pt x="757" y="173"/>
                    <a:pt x="591" y="0"/>
                    <a:pt x="379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9"/>
            <p:cNvSpPr/>
            <p:nvPr/>
          </p:nvSpPr>
          <p:spPr>
            <a:xfrm>
              <a:off x="1162250" y="1709300"/>
              <a:ext cx="18650" cy="18725"/>
            </a:xfrm>
            <a:custGeom>
              <a:avLst/>
              <a:gdLst/>
              <a:ahLst/>
              <a:cxnLst/>
              <a:rect l="l" t="t" r="r" b="b"/>
              <a:pathLst>
                <a:path w="746" h="749" extrusionOk="0">
                  <a:moveTo>
                    <a:pt x="393" y="1"/>
                  </a:moveTo>
                  <a:cubicBezTo>
                    <a:pt x="197" y="1"/>
                    <a:pt x="1" y="143"/>
                    <a:pt x="9" y="390"/>
                  </a:cubicBezTo>
                  <a:cubicBezTo>
                    <a:pt x="15" y="556"/>
                    <a:pt x="121" y="702"/>
                    <a:pt x="281" y="748"/>
                  </a:cubicBezTo>
                  <a:cubicBezTo>
                    <a:pt x="267" y="709"/>
                    <a:pt x="261" y="669"/>
                    <a:pt x="261" y="629"/>
                  </a:cubicBezTo>
                  <a:cubicBezTo>
                    <a:pt x="254" y="416"/>
                    <a:pt x="420" y="244"/>
                    <a:pt x="633" y="237"/>
                  </a:cubicBezTo>
                  <a:cubicBezTo>
                    <a:pt x="672" y="237"/>
                    <a:pt x="712" y="244"/>
                    <a:pt x="746" y="257"/>
                  </a:cubicBezTo>
                  <a:cubicBezTo>
                    <a:pt x="686" y="81"/>
                    <a:pt x="540" y="1"/>
                    <a:pt x="39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9"/>
            <p:cNvSpPr/>
            <p:nvPr/>
          </p:nvSpPr>
          <p:spPr>
            <a:xfrm>
              <a:off x="1209925" y="1708425"/>
              <a:ext cx="20775" cy="18600"/>
            </a:xfrm>
            <a:custGeom>
              <a:avLst/>
              <a:gdLst/>
              <a:ahLst/>
              <a:cxnLst/>
              <a:rect l="l" t="t" r="r" b="b"/>
              <a:pathLst>
                <a:path w="831" h="744" extrusionOk="0">
                  <a:moveTo>
                    <a:pt x="473" y="1"/>
                  </a:moveTo>
                  <a:cubicBezTo>
                    <a:pt x="374" y="1"/>
                    <a:pt x="275" y="39"/>
                    <a:pt x="200" y="119"/>
                  </a:cubicBezTo>
                  <a:cubicBezTo>
                    <a:pt x="0" y="325"/>
                    <a:pt x="93" y="664"/>
                    <a:pt x="366" y="744"/>
                  </a:cubicBezTo>
                  <a:cubicBezTo>
                    <a:pt x="346" y="704"/>
                    <a:pt x="339" y="664"/>
                    <a:pt x="339" y="624"/>
                  </a:cubicBezTo>
                  <a:cubicBezTo>
                    <a:pt x="332" y="412"/>
                    <a:pt x="505" y="239"/>
                    <a:pt x="717" y="239"/>
                  </a:cubicBezTo>
                  <a:cubicBezTo>
                    <a:pt x="728" y="237"/>
                    <a:pt x="739" y="236"/>
                    <a:pt x="749" y="236"/>
                  </a:cubicBezTo>
                  <a:cubicBezTo>
                    <a:pt x="778" y="236"/>
                    <a:pt x="806" y="243"/>
                    <a:pt x="830" y="252"/>
                  </a:cubicBezTo>
                  <a:cubicBezTo>
                    <a:pt x="774" y="91"/>
                    <a:pt x="624" y="1"/>
                    <a:pt x="47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59"/>
            <p:cNvSpPr/>
            <p:nvPr/>
          </p:nvSpPr>
          <p:spPr>
            <a:xfrm>
              <a:off x="1314400" y="1718125"/>
              <a:ext cx="15225" cy="85425"/>
            </a:xfrm>
            <a:custGeom>
              <a:avLst/>
              <a:gdLst/>
              <a:ahLst/>
              <a:cxnLst/>
              <a:rect l="l" t="t" r="r" b="b"/>
              <a:pathLst>
                <a:path w="609" h="3417" extrusionOk="0">
                  <a:moveTo>
                    <a:pt x="279" y="0"/>
                  </a:moveTo>
                  <a:cubicBezTo>
                    <a:pt x="140" y="0"/>
                    <a:pt x="1" y="93"/>
                    <a:pt x="4" y="276"/>
                  </a:cubicBezTo>
                  <a:lnTo>
                    <a:pt x="64" y="3151"/>
                  </a:lnTo>
                  <a:cubicBezTo>
                    <a:pt x="70" y="3297"/>
                    <a:pt x="190" y="3416"/>
                    <a:pt x="343" y="3416"/>
                  </a:cubicBezTo>
                  <a:cubicBezTo>
                    <a:pt x="495" y="3410"/>
                    <a:pt x="608" y="3290"/>
                    <a:pt x="608" y="3137"/>
                  </a:cubicBezTo>
                  <a:lnTo>
                    <a:pt x="548" y="263"/>
                  </a:lnTo>
                  <a:cubicBezTo>
                    <a:pt x="545" y="87"/>
                    <a:pt x="412" y="0"/>
                    <a:pt x="27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59"/>
            <p:cNvSpPr/>
            <p:nvPr/>
          </p:nvSpPr>
          <p:spPr>
            <a:xfrm>
              <a:off x="1336150" y="1717775"/>
              <a:ext cx="15200" cy="85425"/>
            </a:xfrm>
            <a:custGeom>
              <a:avLst/>
              <a:gdLst/>
              <a:ahLst/>
              <a:cxnLst/>
              <a:rect l="l" t="t" r="r" b="b"/>
              <a:pathLst>
                <a:path w="608" h="3417" extrusionOk="0">
                  <a:moveTo>
                    <a:pt x="279" y="1"/>
                  </a:moveTo>
                  <a:cubicBezTo>
                    <a:pt x="140" y="1"/>
                    <a:pt x="0" y="94"/>
                    <a:pt x="4" y="277"/>
                  </a:cubicBezTo>
                  <a:lnTo>
                    <a:pt x="64" y="3145"/>
                  </a:lnTo>
                  <a:cubicBezTo>
                    <a:pt x="64" y="3297"/>
                    <a:pt x="190" y="3417"/>
                    <a:pt x="342" y="3417"/>
                  </a:cubicBezTo>
                  <a:cubicBezTo>
                    <a:pt x="488" y="3410"/>
                    <a:pt x="608" y="3291"/>
                    <a:pt x="608" y="3138"/>
                  </a:cubicBezTo>
                  <a:lnTo>
                    <a:pt x="548" y="263"/>
                  </a:lnTo>
                  <a:cubicBezTo>
                    <a:pt x="545" y="87"/>
                    <a:pt x="412" y="1"/>
                    <a:pt x="279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59"/>
            <p:cNvSpPr/>
            <p:nvPr/>
          </p:nvSpPr>
          <p:spPr>
            <a:xfrm>
              <a:off x="1357900" y="1717225"/>
              <a:ext cx="15200" cy="85475"/>
            </a:xfrm>
            <a:custGeom>
              <a:avLst/>
              <a:gdLst/>
              <a:ahLst/>
              <a:cxnLst/>
              <a:rect l="l" t="t" r="r" b="b"/>
              <a:pathLst>
                <a:path w="608" h="3419" extrusionOk="0">
                  <a:moveTo>
                    <a:pt x="276" y="1"/>
                  </a:moveTo>
                  <a:cubicBezTo>
                    <a:pt x="138" y="1"/>
                    <a:pt x="0" y="94"/>
                    <a:pt x="4" y="279"/>
                  </a:cubicBezTo>
                  <a:lnTo>
                    <a:pt x="63" y="3153"/>
                  </a:lnTo>
                  <a:cubicBezTo>
                    <a:pt x="63" y="3299"/>
                    <a:pt x="189" y="3419"/>
                    <a:pt x="335" y="3419"/>
                  </a:cubicBezTo>
                  <a:cubicBezTo>
                    <a:pt x="488" y="3412"/>
                    <a:pt x="608" y="3293"/>
                    <a:pt x="601" y="3140"/>
                  </a:cubicBezTo>
                  <a:lnTo>
                    <a:pt x="548" y="265"/>
                  </a:lnTo>
                  <a:cubicBezTo>
                    <a:pt x="545" y="89"/>
                    <a:pt x="411" y="1"/>
                    <a:pt x="27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0" name="Google Shape;8470;p59"/>
          <p:cNvGrpSpPr/>
          <p:nvPr/>
        </p:nvGrpSpPr>
        <p:grpSpPr>
          <a:xfrm>
            <a:off x="5480150" y="3704600"/>
            <a:ext cx="310075" cy="459300"/>
            <a:chOff x="4792925" y="3569175"/>
            <a:chExt cx="310075" cy="459300"/>
          </a:xfrm>
        </p:grpSpPr>
        <p:sp>
          <p:nvSpPr>
            <p:cNvPr id="8471" name="Google Shape;8471;p59"/>
            <p:cNvSpPr/>
            <p:nvPr/>
          </p:nvSpPr>
          <p:spPr>
            <a:xfrm>
              <a:off x="4792925" y="3939150"/>
              <a:ext cx="30225" cy="39525"/>
            </a:xfrm>
            <a:custGeom>
              <a:avLst/>
              <a:gdLst/>
              <a:ahLst/>
              <a:cxnLst/>
              <a:rect l="l" t="t" r="r" b="b"/>
              <a:pathLst>
                <a:path w="1209" h="1581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lnTo>
                    <a:pt x="0" y="1196"/>
                  </a:lnTo>
                  <a:cubicBezTo>
                    <a:pt x="0" y="1408"/>
                    <a:pt x="173" y="1581"/>
                    <a:pt x="385" y="1581"/>
                  </a:cubicBezTo>
                  <a:lnTo>
                    <a:pt x="1209" y="1581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59"/>
            <p:cNvSpPr/>
            <p:nvPr/>
          </p:nvSpPr>
          <p:spPr>
            <a:xfrm>
              <a:off x="4792925" y="3815500"/>
              <a:ext cx="30225" cy="39700"/>
            </a:xfrm>
            <a:custGeom>
              <a:avLst/>
              <a:gdLst/>
              <a:ahLst/>
              <a:cxnLst/>
              <a:rect l="l" t="t" r="r" b="b"/>
              <a:pathLst>
                <a:path w="1209" h="1588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08"/>
                    <a:pt x="173" y="1581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59"/>
            <p:cNvSpPr/>
            <p:nvPr/>
          </p:nvSpPr>
          <p:spPr>
            <a:xfrm>
              <a:off x="4792925" y="3877250"/>
              <a:ext cx="30225" cy="39675"/>
            </a:xfrm>
            <a:custGeom>
              <a:avLst/>
              <a:gdLst/>
              <a:ahLst/>
              <a:cxnLst/>
              <a:rect l="l" t="t" r="r" b="b"/>
              <a:pathLst>
                <a:path w="1209" h="1587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14"/>
                    <a:pt x="173" y="1587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9"/>
            <p:cNvSpPr/>
            <p:nvPr/>
          </p:nvSpPr>
          <p:spPr>
            <a:xfrm>
              <a:off x="4792925" y="3665125"/>
              <a:ext cx="30225" cy="122675"/>
            </a:xfrm>
            <a:custGeom>
              <a:avLst/>
              <a:gdLst/>
              <a:ahLst/>
              <a:cxnLst/>
              <a:rect l="l" t="t" r="r" b="b"/>
              <a:pathLst>
                <a:path w="1209" h="4907" extrusionOk="0">
                  <a:moveTo>
                    <a:pt x="511" y="0"/>
                  </a:moveTo>
                  <a:cubicBezTo>
                    <a:pt x="226" y="0"/>
                    <a:pt x="0" y="233"/>
                    <a:pt x="0" y="512"/>
                  </a:cubicBezTo>
                  <a:lnTo>
                    <a:pt x="0" y="4395"/>
                  </a:lnTo>
                  <a:cubicBezTo>
                    <a:pt x="0" y="4674"/>
                    <a:pt x="226" y="4907"/>
                    <a:pt x="511" y="4907"/>
                  </a:cubicBezTo>
                  <a:lnTo>
                    <a:pt x="1209" y="490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9"/>
            <p:cNvSpPr/>
            <p:nvPr/>
          </p:nvSpPr>
          <p:spPr>
            <a:xfrm>
              <a:off x="4792925" y="3815500"/>
              <a:ext cx="30225" cy="39700"/>
            </a:xfrm>
            <a:custGeom>
              <a:avLst/>
              <a:gdLst/>
              <a:ahLst/>
              <a:cxnLst/>
              <a:rect l="l" t="t" r="r" b="b"/>
              <a:pathLst>
                <a:path w="1209" h="1588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08"/>
                    <a:pt x="173" y="1581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9"/>
            <p:cNvSpPr/>
            <p:nvPr/>
          </p:nvSpPr>
          <p:spPr>
            <a:xfrm>
              <a:off x="4810850" y="3665125"/>
              <a:ext cx="12300" cy="122675"/>
            </a:xfrm>
            <a:custGeom>
              <a:avLst/>
              <a:gdLst/>
              <a:ahLst/>
              <a:cxnLst/>
              <a:rect l="l" t="t" r="r" b="b"/>
              <a:pathLst>
                <a:path w="492" h="4907" extrusionOk="0">
                  <a:moveTo>
                    <a:pt x="0" y="0"/>
                  </a:moveTo>
                  <a:lnTo>
                    <a:pt x="0" y="4907"/>
                  </a:lnTo>
                  <a:lnTo>
                    <a:pt x="492" y="490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9"/>
            <p:cNvSpPr/>
            <p:nvPr/>
          </p:nvSpPr>
          <p:spPr>
            <a:xfrm>
              <a:off x="4810850" y="3815500"/>
              <a:ext cx="12300" cy="39700"/>
            </a:xfrm>
            <a:custGeom>
              <a:avLst/>
              <a:gdLst/>
              <a:ahLst/>
              <a:cxnLst/>
              <a:rect l="l" t="t" r="r" b="b"/>
              <a:pathLst>
                <a:path w="492" h="1588" extrusionOk="0">
                  <a:moveTo>
                    <a:pt x="0" y="0"/>
                  </a:moveTo>
                  <a:lnTo>
                    <a:pt x="0" y="1587"/>
                  </a:lnTo>
                  <a:lnTo>
                    <a:pt x="492" y="158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9"/>
            <p:cNvSpPr/>
            <p:nvPr/>
          </p:nvSpPr>
          <p:spPr>
            <a:xfrm>
              <a:off x="4810850" y="3877250"/>
              <a:ext cx="12300" cy="39675"/>
            </a:xfrm>
            <a:custGeom>
              <a:avLst/>
              <a:gdLst/>
              <a:ahLst/>
              <a:cxnLst/>
              <a:rect l="l" t="t" r="r" b="b"/>
              <a:pathLst>
                <a:path w="492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2" y="158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9"/>
            <p:cNvSpPr/>
            <p:nvPr/>
          </p:nvSpPr>
          <p:spPr>
            <a:xfrm>
              <a:off x="4810850" y="3938975"/>
              <a:ext cx="12300" cy="39700"/>
            </a:xfrm>
            <a:custGeom>
              <a:avLst/>
              <a:gdLst/>
              <a:ahLst/>
              <a:cxnLst/>
              <a:rect l="l" t="t" r="r" b="b"/>
              <a:pathLst>
                <a:path w="492" h="1588" extrusionOk="0">
                  <a:moveTo>
                    <a:pt x="0" y="1"/>
                  </a:moveTo>
                  <a:lnTo>
                    <a:pt x="0" y="1588"/>
                  </a:lnTo>
                  <a:lnTo>
                    <a:pt x="492" y="1588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59"/>
            <p:cNvSpPr/>
            <p:nvPr/>
          </p:nvSpPr>
          <p:spPr>
            <a:xfrm>
              <a:off x="4891000" y="3569175"/>
              <a:ext cx="45850" cy="29575"/>
            </a:xfrm>
            <a:custGeom>
              <a:avLst/>
              <a:gdLst/>
              <a:ahLst/>
              <a:cxnLst/>
              <a:rect l="l" t="t" r="r" b="b"/>
              <a:pathLst>
                <a:path w="1834" h="1183" extrusionOk="0">
                  <a:moveTo>
                    <a:pt x="353" y="1"/>
                  </a:moveTo>
                  <a:cubicBezTo>
                    <a:pt x="160" y="1"/>
                    <a:pt x="1" y="160"/>
                    <a:pt x="1" y="360"/>
                  </a:cubicBezTo>
                  <a:lnTo>
                    <a:pt x="1" y="1183"/>
                  </a:lnTo>
                  <a:lnTo>
                    <a:pt x="1833" y="1183"/>
                  </a:lnTo>
                  <a:lnTo>
                    <a:pt x="1833" y="360"/>
                  </a:lnTo>
                  <a:cubicBezTo>
                    <a:pt x="1833" y="160"/>
                    <a:pt x="1681" y="1"/>
                    <a:pt x="148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9"/>
            <p:cNvSpPr/>
            <p:nvPr/>
          </p:nvSpPr>
          <p:spPr>
            <a:xfrm>
              <a:off x="4960725" y="3569175"/>
              <a:ext cx="45825" cy="29575"/>
            </a:xfrm>
            <a:custGeom>
              <a:avLst/>
              <a:gdLst/>
              <a:ahLst/>
              <a:cxnLst/>
              <a:rect l="l" t="t" r="r" b="b"/>
              <a:pathLst>
                <a:path w="1833" h="1183" extrusionOk="0">
                  <a:moveTo>
                    <a:pt x="352" y="1"/>
                  </a:moveTo>
                  <a:cubicBezTo>
                    <a:pt x="160" y="1"/>
                    <a:pt x="0" y="160"/>
                    <a:pt x="0" y="360"/>
                  </a:cubicBezTo>
                  <a:lnTo>
                    <a:pt x="0" y="1183"/>
                  </a:lnTo>
                  <a:lnTo>
                    <a:pt x="1833" y="1183"/>
                  </a:lnTo>
                  <a:lnTo>
                    <a:pt x="1833" y="360"/>
                  </a:lnTo>
                  <a:cubicBezTo>
                    <a:pt x="1833" y="160"/>
                    <a:pt x="1680" y="1"/>
                    <a:pt x="148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9"/>
            <p:cNvSpPr/>
            <p:nvPr/>
          </p:nvSpPr>
          <p:spPr>
            <a:xfrm>
              <a:off x="5046025" y="3597900"/>
              <a:ext cx="56975" cy="430575"/>
            </a:xfrm>
            <a:custGeom>
              <a:avLst/>
              <a:gdLst/>
              <a:ahLst/>
              <a:cxnLst/>
              <a:rect l="l" t="t" r="r" b="b"/>
              <a:pathLst>
                <a:path w="2279" h="17223" extrusionOk="0">
                  <a:moveTo>
                    <a:pt x="1540" y="0"/>
                  </a:moveTo>
                  <a:cubicBezTo>
                    <a:pt x="1536" y="0"/>
                    <a:pt x="1532" y="0"/>
                    <a:pt x="1528" y="1"/>
                  </a:cubicBezTo>
                  <a:lnTo>
                    <a:pt x="1" y="1"/>
                  </a:lnTo>
                  <a:lnTo>
                    <a:pt x="1" y="17222"/>
                  </a:lnTo>
                  <a:lnTo>
                    <a:pt x="1528" y="17222"/>
                  </a:lnTo>
                  <a:cubicBezTo>
                    <a:pt x="1940" y="17222"/>
                    <a:pt x="2278" y="16884"/>
                    <a:pt x="2272" y="16472"/>
                  </a:cubicBezTo>
                  <a:lnTo>
                    <a:pt x="2272" y="751"/>
                  </a:lnTo>
                  <a:cubicBezTo>
                    <a:pt x="2278" y="337"/>
                    <a:pt x="1946" y="0"/>
                    <a:pt x="154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9"/>
            <p:cNvSpPr/>
            <p:nvPr/>
          </p:nvSpPr>
          <p:spPr>
            <a:xfrm>
              <a:off x="4822125" y="3597900"/>
              <a:ext cx="252475" cy="430575"/>
            </a:xfrm>
            <a:custGeom>
              <a:avLst/>
              <a:gdLst/>
              <a:ahLst/>
              <a:cxnLst/>
              <a:rect l="l" t="t" r="r" b="b"/>
              <a:pathLst>
                <a:path w="10099" h="17223" extrusionOk="0"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9349" y="17222"/>
                  </a:lnTo>
                  <a:cubicBezTo>
                    <a:pt x="9760" y="17222"/>
                    <a:pt x="10099" y="16884"/>
                    <a:pt x="10092" y="16472"/>
                  </a:cubicBezTo>
                  <a:lnTo>
                    <a:pt x="10092" y="751"/>
                  </a:lnTo>
                  <a:cubicBezTo>
                    <a:pt x="10099" y="337"/>
                    <a:pt x="9767" y="0"/>
                    <a:pt x="9361" y="0"/>
                  </a:cubicBezTo>
                  <a:cubicBezTo>
                    <a:pt x="9357" y="0"/>
                    <a:pt x="9353" y="0"/>
                    <a:pt x="9349" y="1"/>
                  </a:cubicBez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9"/>
            <p:cNvSpPr/>
            <p:nvPr/>
          </p:nvSpPr>
          <p:spPr>
            <a:xfrm>
              <a:off x="4960725" y="3584450"/>
              <a:ext cx="45825" cy="14300"/>
            </a:xfrm>
            <a:custGeom>
              <a:avLst/>
              <a:gdLst/>
              <a:ahLst/>
              <a:cxnLst/>
              <a:rect l="l" t="t" r="r" b="b"/>
              <a:pathLst>
                <a:path w="1833" h="572" extrusionOk="0">
                  <a:moveTo>
                    <a:pt x="0" y="1"/>
                  </a:moveTo>
                  <a:lnTo>
                    <a:pt x="0" y="572"/>
                  </a:lnTo>
                  <a:lnTo>
                    <a:pt x="1833" y="572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9"/>
            <p:cNvSpPr/>
            <p:nvPr/>
          </p:nvSpPr>
          <p:spPr>
            <a:xfrm>
              <a:off x="4891000" y="3584450"/>
              <a:ext cx="45850" cy="14300"/>
            </a:xfrm>
            <a:custGeom>
              <a:avLst/>
              <a:gdLst/>
              <a:ahLst/>
              <a:cxnLst/>
              <a:rect l="l" t="t" r="r" b="b"/>
              <a:pathLst>
                <a:path w="1834" h="572" extrusionOk="0">
                  <a:moveTo>
                    <a:pt x="1" y="1"/>
                  </a:moveTo>
                  <a:lnTo>
                    <a:pt x="1" y="572"/>
                  </a:lnTo>
                  <a:lnTo>
                    <a:pt x="1833" y="572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9"/>
            <p:cNvSpPr/>
            <p:nvPr/>
          </p:nvSpPr>
          <p:spPr>
            <a:xfrm>
              <a:off x="4965375" y="3597900"/>
              <a:ext cx="27400" cy="131800"/>
            </a:xfrm>
            <a:custGeom>
              <a:avLst/>
              <a:gdLst/>
              <a:ahLst/>
              <a:cxnLst/>
              <a:rect l="l" t="t" r="r" b="b"/>
              <a:pathLst>
                <a:path w="1096" h="5272" extrusionOk="0">
                  <a:moveTo>
                    <a:pt x="0" y="1"/>
                  </a:moveTo>
                  <a:lnTo>
                    <a:pt x="0" y="5272"/>
                  </a:lnTo>
                  <a:lnTo>
                    <a:pt x="1096" y="527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9"/>
            <p:cNvSpPr/>
            <p:nvPr/>
          </p:nvSpPr>
          <p:spPr>
            <a:xfrm>
              <a:off x="4991925" y="3597900"/>
              <a:ext cx="27425" cy="131800"/>
            </a:xfrm>
            <a:custGeom>
              <a:avLst/>
              <a:gdLst/>
              <a:ahLst/>
              <a:cxnLst/>
              <a:rect l="l" t="t" r="r" b="b"/>
              <a:pathLst>
                <a:path w="1097" h="5272" extrusionOk="0">
                  <a:moveTo>
                    <a:pt x="1" y="1"/>
                  </a:moveTo>
                  <a:lnTo>
                    <a:pt x="1" y="5272"/>
                  </a:lnTo>
                  <a:lnTo>
                    <a:pt x="1096" y="527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9"/>
            <p:cNvSpPr/>
            <p:nvPr/>
          </p:nvSpPr>
          <p:spPr>
            <a:xfrm>
              <a:off x="4822125" y="3597900"/>
              <a:ext cx="163025" cy="430575"/>
            </a:xfrm>
            <a:custGeom>
              <a:avLst/>
              <a:gdLst/>
              <a:ahLst/>
              <a:cxnLst/>
              <a:rect l="l" t="t" r="r" b="b"/>
              <a:pathLst>
                <a:path w="6521" h="17223" extrusionOk="0"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1800" y="17222"/>
                  </a:lnTo>
                  <a:lnTo>
                    <a:pt x="1800" y="5133"/>
                  </a:lnTo>
                  <a:cubicBezTo>
                    <a:pt x="1800" y="4887"/>
                    <a:pt x="1899" y="4648"/>
                    <a:pt x="2072" y="4469"/>
                  </a:cubicBezTo>
                  <a:lnTo>
                    <a:pt x="6520" y="1"/>
                  </a:ln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59"/>
            <p:cNvSpPr/>
            <p:nvPr/>
          </p:nvSpPr>
          <p:spPr>
            <a:xfrm>
              <a:off x="4822125" y="3597900"/>
              <a:ext cx="80375" cy="430575"/>
            </a:xfrm>
            <a:custGeom>
              <a:avLst/>
              <a:gdLst/>
              <a:ahLst/>
              <a:cxnLst/>
              <a:rect l="l" t="t" r="r" b="b"/>
              <a:pathLst>
                <a:path w="3215" h="17223" extrusionOk="0">
                  <a:moveTo>
                    <a:pt x="3202" y="0"/>
                  </a:moveTo>
                  <a:cubicBezTo>
                    <a:pt x="3198" y="0"/>
                    <a:pt x="3194" y="0"/>
                    <a:pt x="3190" y="1"/>
                  </a:cubicBezTo>
                  <a:lnTo>
                    <a:pt x="3214" y="1"/>
                  </a:lnTo>
                  <a:cubicBezTo>
                    <a:pt x="3210" y="0"/>
                    <a:pt x="3206" y="0"/>
                    <a:pt x="3202" y="0"/>
                  </a:cubicBezTo>
                  <a:close/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1800" y="17222"/>
                  </a:lnTo>
                  <a:lnTo>
                    <a:pt x="1800" y="5133"/>
                  </a:lnTo>
                  <a:cubicBezTo>
                    <a:pt x="1800" y="4887"/>
                    <a:pt x="1899" y="4648"/>
                    <a:pt x="2072" y="4469"/>
                  </a:cubicBezTo>
                  <a:lnTo>
                    <a:pt x="2470" y="4070"/>
                  </a:lnTo>
                  <a:lnTo>
                    <a:pt x="2470" y="751"/>
                  </a:lnTo>
                  <a:cubicBezTo>
                    <a:pt x="2464" y="341"/>
                    <a:pt x="2789" y="7"/>
                    <a:pt x="3190" y="1"/>
                  </a:cubicBez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59"/>
            <p:cNvSpPr/>
            <p:nvPr/>
          </p:nvSpPr>
          <p:spPr>
            <a:xfrm>
              <a:off x="4866275" y="3622800"/>
              <a:ext cx="47675" cy="44700"/>
            </a:xfrm>
            <a:custGeom>
              <a:avLst/>
              <a:gdLst/>
              <a:ahLst/>
              <a:cxnLst/>
              <a:rect l="l" t="t" r="r" b="b"/>
              <a:pathLst>
                <a:path w="1907" h="1788" extrusionOk="0">
                  <a:moveTo>
                    <a:pt x="220" y="0"/>
                  </a:moveTo>
                  <a:cubicBezTo>
                    <a:pt x="100" y="0"/>
                    <a:pt x="1" y="100"/>
                    <a:pt x="1" y="220"/>
                  </a:cubicBezTo>
                  <a:lnTo>
                    <a:pt x="1" y="1567"/>
                  </a:lnTo>
                  <a:cubicBezTo>
                    <a:pt x="1" y="1699"/>
                    <a:pt x="110" y="1787"/>
                    <a:pt x="225" y="1787"/>
                  </a:cubicBezTo>
                  <a:cubicBezTo>
                    <a:pt x="278" y="1787"/>
                    <a:pt x="333" y="1769"/>
                    <a:pt x="379" y="1727"/>
                  </a:cubicBezTo>
                  <a:lnTo>
                    <a:pt x="1760" y="379"/>
                  </a:lnTo>
                  <a:cubicBezTo>
                    <a:pt x="1906" y="239"/>
                    <a:pt x="1807" y="0"/>
                    <a:pt x="1607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9"/>
            <p:cNvSpPr/>
            <p:nvPr/>
          </p:nvSpPr>
          <p:spPr>
            <a:xfrm>
              <a:off x="4866275" y="3622800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220" y="0"/>
                  </a:moveTo>
                  <a:cubicBezTo>
                    <a:pt x="100" y="0"/>
                    <a:pt x="1" y="100"/>
                    <a:pt x="1" y="220"/>
                  </a:cubicBezTo>
                  <a:lnTo>
                    <a:pt x="1" y="1561"/>
                  </a:lnTo>
                  <a:cubicBezTo>
                    <a:pt x="1" y="1697"/>
                    <a:pt x="110" y="1787"/>
                    <a:pt x="224" y="1787"/>
                  </a:cubicBezTo>
                  <a:cubicBezTo>
                    <a:pt x="276" y="1787"/>
                    <a:pt x="329" y="1768"/>
                    <a:pt x="372" y="1727"/>
                  </a:cubicBezTo>
                  <a:lnTo>
                    <a:pt x="386" y="1713"/>
                  </a:lnTo>
                  <a:lnTo>
                    <a:pt x="386" y="565"/>
                  </a:lnTo>
                  <a:cubicBezTo>
                    <a:pt x="386" y="445"/>
                    <a:pt x="485" y="346"/>
                    <a:pt x="612" y="346"/>
                  </a:cubicBezTo>
                  <a:lnTo>
                    <a:pt x="1787" y="346"/>
                  </a:lnTo>
                  <a:cubicBezTo>
                    <a:pt x="1886" y="200"/>
                    <a:pt x="1787" y="0"/>
                    <a:pt x="1607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59"/>
            <p:cNvSpPr/>
            <p:nvPr/>
          </p:nvSpPr>
          <p:spPr>
            <a:xfrm>
              <a:off x="4903800" y="3728850"/>
              <a:ext cx="136775" cy="271900"/>
            </a:xfrm>
            <a:custGeom>
              <a:avLst/>
              <a:gdLst/>
              <a:ahLst/>
              <a:cxnLst/>
              <a:rect l="l" t="t" r="r" b="b"/>
              <a:pathLst>
                <a:path w="5471" h="10876" extrusionOk="0">
                  <a:moveTo>
                    <a:pt x="545" y="1"/>
                  </a:moveTo>
                  <a:cubicBezTo>
                    <a:pt x="246" y="1"/>
                    <a:pt x="0" y="246"/>
                    <a:pt x="0" y="545"/>
                  </a:cubicBezTo>
                  <a:lnTo>
                    <a:pt x="0" y="10338"/>
                  </a:lnTo>
                  <a:cubicBezTo>
                    <a:pt x="0" y="10637"/>
                    <a:pt x="246" y="10876"/>
                    <a:pt x="545" y="10876"/>
                  </a:cubicBezTo>
                  <a:lnTo>
                    <a:pt x="4926" y="10876"/>
                  </a:lnTo>
                  <a:cubicBezTo>
                    <a:pt x="5225" y="10876"/>
                    <a:pt x="5471" y="10637"/>
                    <a:pt x="5471" y="10338"/>
                  </a:cubicBezTo>
                  <a:lnTo>
                    <a:pt x="5471" y="545"/>
                  </a:lnTo>
                  <a:cubicBezTo>
                    <a:pt x="5471" y="246"/>
                    <a:pt x="5225" y="1"/>
                    <a:pt x="49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59"/>
            <p:cNvSpPr/>
            <p:nvPr/>
          </p:nvSpPr>
          <p:spPr>
            <a:xfrm>
              <a:off x="4921550" y="3745450"/>
              <a:ext cx="101275" cy="238700"/>
            </a:xfrm>
            <a:custGeom>
              <a:avLst/>
              <a:gdLst/>
              <a:ahLst/>
              <a:cxnLst/>
              <a:rect l="l" t="t" r="r" b="b"/>
              <a:pathLst>
                <a:path w="4051" h="9548" extrusionOk="0">
                  <a:moveTo>
                    <a:pt x="279" y="1"/>
                  </a:moveTo>
                  <a:cubicBezTo>
                    <a:pt x="127" y="7"/>
                    <a:pt x="1" y="134"/>
                    <a:pt x="7" y="293"/>
                  </a:cubicBezTo>
                  <a:lnTo>
                    <a:pt x="7" y="9256"/>
                  </a:lnTo>
                  <a:cubicBezTo>
                    <a:pt x="1" y="9415"/>
                    <a:pt x="127" y="9548"/>
                    <a:pt x="279" y="9548"/>
                  </a:cubicBezTo>
                  <a:lnTo>
                    <a:pt x="3765" y="9548"/>
                  </a:lnTo>
                  <a:cubicBezTo>
                    <a:pt x="3924" y="9548"/>
                    <a:pt x="4050" y="9415"/>
                    <a:pt x="4044" y="9256"/>
                  </a:cubicBezTo>
                  <a:lnTo>
                    <a:pt x="4044" y="293"/>
                  </a:lnTo>
                  <a:cubicBezTo>
                    <a:pt x="4050" y="134"/>
                    <a:pt x="3924" y="7"/>
                    <a:pt x="3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59"/>
            <p:cNvSpPr/>
            <p:nvPr/>
          </p:nvSpPr>
          <p:spPr>
            <a:xfrm>
              <a:off x="4942300" y="3787275"/>
              <a:ext cx="59775" cy="155050"/>
            </a:xfrm>
            <a:custGeom>
              <a:avLst/>
              <a:gdLst/>
              <a:ahLst/>
              <a:cxnLst/>
              <a:rect l="l" t="t" r="r" b="b"/>
              <a:pathLst>
                <a:path w="2391" h="6202" extrusionOk="0">
                  <a:moveTo>
                    <a:pt x="0" y="1"/>
                  </a:moveTo>
                  <a:lnTo>
                    <a:pt x="0" y="6202"/>
                  </a:lnTo>
                  <a:lnTo>
                    <a:pt x="2391" y="6202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9"/>
            <p:cNvSpPr/>
            <p:nvPr/>
          </p:nvSpPr>
          <p:spPr>
            <a:xfrm>
              <a:off x="4931900" y="3909525"/>
              <a:ext cx="70175" cy="60025"/>
            </a:xfrm>
            <a:custGeom>
              <a:avLst/>
              <a:gdLst/>
              <a:ahLst/>
              <a:cxnLst/>
              <a:rect l="l" t="t" r="r" b="b"/>
              <a:pathLst>
                <a:path w="2807" h="2401" extrusionOk="0">
                  <a:moveTo>
                    <a:pt x="1599" y="0"/>
                  </a:moveTo>
                  <a:cubicBezTo>
                    <a:pt x="1303" y="0"/>
                    <a:pt x="1001" y="110"/>
                    <a:pt x="755" y="356"/>
                  </a:cubicBezTo>
                  <a:cubicBezTo>
                    <a:pt x="0" y="1111"/>
                    <a:pt x="540" y="2401"/>
                    <a:pt x="1603" y="2401"/>
                  </a:cubicBezTo>
                  <a:cubicBezTo>
                    <a:pt x="1606" y="2401"/>
                    <a:pt x="1609" y="2401"/>
                    <a:pt x="1611" y="2401"/>
                  </a:cubicBezTo>
                  <a:cubicBezTo>
                    <a:pt x="2275" y="2401"/>
                    <a:pt x="2807" y="1863"/>
                    <a:pt x="2807" y="1199"/>
                  </a:cubicBezTo>
                  <a:cubicBezTo>
                    <a:pt x="2807" y="477"/>
                    <a:pt x="2216" y="0"/>
                    <a:pt x="159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59"/>
            <p:cNvSpPr/>
            <p:nvPr/>
          </p:nvSpPr>
          <p:spPr>
            <a:xfrm>
              <a:off x="4931900" y="3760125"/>
              <a:ext cx="70175" cy="60050"/>
            </a:xfrm>
            <a:custGeom>
              <a:avLst/>
              <a:gdLst/>
              <a:ahLst/>
              <a:cxnLst/>
              <a:rect l="l" t="t" r="r" b="b"/>
              <a:pathLst>
                <a:path w="2807" h="2402" extrusionOk="0">
                  <a:moveTo>
                    <a:pt x="1599" y="1"/>
                  </a:moveTo>
                  <a:cubicBezTo>
                    <a:pt x="1303" y="1"/>
                    <a:pt x="1001" y="111"/>
                    <a:pt x="755" y="356"/>
                  </a:cubicBezTo>
                  <a:cubicBezTo>
                    <a:pt x="0" y="1111"/>
                    <a:pt x="540" y="2401"/>
                    <a:pt x="1603" y="2401"/>
                  </a:cubicBezTo>
                  <a:cubicBezTo>
                    <a:pt x="1606" y="2401"/>
                    <a:pt x="1609" y="2401"/>
                    <a:pt x="1611" y="2401"/>
                  </a:cubicBezTo>
                  <a:cubicBezTo>
                    <a:pt x="2275" y="2401"/>
                    <a:pt x="2807" y="1864"/>
                    <a:pt x="2807" y="1200"/>
                  </a:cubicBezTo>
                  <a:cubicBezTo>
                    <a:pt x="2807" y="478"/>
                    <a:pt x="2216" y="1"/>
                    <a:pt x="159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59"/>
            <p:cNvSpPr/>
            <p:nvPr/>
          </p:nvSpPr>
          <p:spPr>
            <a:xfrm>
              <a:off x="4965050" y="3760050"/>
              <a:ext cx="14375" cy="20650"/>
            </a:xfrm>
            <a:custGeom>
              <a:avLst/>
              <a:gdLst/>
              <a:ahLst/>
              <a:cxnLst/>
              <a:rect l="l" t="t" r="r" b="b"/>
              <a:pathLst>
                <a:path w="575" h="826" extrusionOk="0">
                  <a:moveTo>
                    <a:pt x="285" y="1"/>
                  </a:moveTo>
                  <a:cubicBezTo>
                    <a:pt x="193" y="1"/>
                    <a:pt x="100" y="14"/>
                    <a:pt x="13" y="34"/>
                  </a:cubicBezTo>
                  <a:lnTo>
                    <a:pt x="13" y="532"/>
                  </a:lnTo>
                  <a:cubicBezTo>
                    <a:pt x="0" y="728"/>
                    <a:pt x="143" y="826"/>
                    <a:pt x="286" y="826"/>
                  </a:cubicBezTo>
                  <a:cubicBezTo>
                    <a:pt x="430" y="826"/>
                    <a:pt x="574" y="728"/>
                    <a:pt x="564" y="532"/>
                  </a:cubicBezTo>
                  <a:lnTo>
                    <a:pt x="564" y="34"/>
                  </a:lnTo>
                  <a:cubicBezTo>
                    <a:pt x="471" y="14"/>
                    <a:pt x="378" y="1"/>
                    <a:pt x="28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59"/>
            <p:cNvSpPr/>
            <p:nvPr/>
          </p:nvSpPr>
          <p:spPr>
            <a:xfrm>
              <a:off x="4979975" y="3783125"/>
              <a:ext cx="22100" cy="13975"/>
            </a:xfrm>
            <a:custGeom>
              <a:avLst/>
              <a:gdLst/>
              <a:ahLst/>
              <a:cxnLst/>
              <a:rect l="l" t="t" r="r" b="b"/>
              <a:pathLst>
                <a:path w="884" h="559" extrusionOk="0">
                  <a:moveTo>
                    <a:pt x="352" y="1"/>
                  </a:moveTo>
                  <a:cubicBezTo>
                    <a:pt x="1" y="21"/>
                    <a:pt x="1" y="539"/>
                    <a:pt x="352" y="558"/>
                  </a:cubicBezTo>
                  <a:lnTo>
                    <a:pt x="850" y="558"/>
                  </a:lnTo>
                  <a:cubicBezTo>
                    <a:pt x="870" y="466"/>
                    <a:pt x="884" y="373"/>
                    <a:pt x="884" y="280"/>
                  </a:cubicBezTo>
                  <a:cubicBezTo>
                    <a:pt x="884" y="187"/>
                    <a:pt x="870" y="94"/>
                    <a:pt x="85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9"/>
            <p:cNvSpPr/>
            <p:nvPr/>
          </p:nvSpPr>
          <p:spPr>
            <a:xfrm>
              <a:off x="4965375" y="3799725"/>
              <a:ext cx="13800" cy="20275"/>
            </a:xfrm>
            <a:custGeom>
              <a:avLst/>
              <a:gdLst/>
              <a:ahLst/>
              <a:cxnLst/>
              <a:rect l="l" t="t" r="r" b="b"/>
              <a:pathLst>
                <a:path w="552" h="811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777"/>
                  </a:lnTo>
                  <a:cubicBezTo>
                    <a:pt x="87" y="797"/>
                    <a:pt x="180" y="811"/>
                    <a:pt x="272" y="811"/>
                  </a:cubicBezTo>
                  <a:cubicBezTo>
                    <a:pt x="365" y="811"/>
                    <a:pt x="458" y="797"/>
                    <a:pt x="551" y="777"/>
                  </a:cubicBezTo>
                  <a:lnTo>
                    <a:pt x="551" y="280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59"/>
            <p:cNvSpPr/>
            <p:nvPr/>
          </p:nvSpPr>
          <p:spPr>
            <a:xfrm>
              <a:off x="4942125" y="3783125"/>
              <a:ext cx="22275" cy="13975"/>
            </a:xfrm>
            <a:custGeom>
              <a:avLst/>
              <a:gdLst/>
              <a:ahLst/>
              <a:cxnLst/>
              <a:rect l="l" t="t" r="r" b="b"/>
              <a:pathLst>
                <a:path w="891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545" y="558"/>
                  </a:lnTo>
                  <a:cubicBezTo>
                    <a:pt x="890" y="539"/>
                    <a:pt x="890" y="21"/>
                    <a:pt x="54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59"/>
            <p:cNvSpPr/>
            <p:nvPr/>
          </p:nvSpPr>
          <p:spPr>
            <a:xfrm>
              <a:off x="4965050" y="3909450"/>
              <a:ext cx="14375" cy="20650"/>
            </a:xfrm>
            <a:custGeom>
              <a:avLst/>
              <a:gdLst/>
              <a:ahLst/>
              <a:cxnLst/>
              <a:rect l="l" t="t" r="r" b="b"/>
              <a:pathLst>
                <a:path w="575" h="826" extrusionOk="0">
                  <a:moveTo>
                    <a:pt x="285" y="0"/>
                  </a:moveTo>
                  <a:cubicBezTo>
                    <a:pt x="193" y="0"/>
                    <a:pt x="100" y="13"/>
                    <a:pt x="13" y="33"/>
                  </a:cubicBezTo>
                  <a:lnTo>
                    <a:pt x="13" y="531"/>
                  </a:lnTo>
                  <a:cubicBezTo>
                    <a:pt x="0" y="727"/>
                    <a:pt x="143" y="825"/>
                    <a:pt x="286" y="825"/>
                  </a:cubicBezTo>
                  <a:cubicBezTo>
                    <a:pt x="430" y="825"/>
                    <a:pt x="574" y="727"/>
                    <a:pt x="564" y="531"/>
                  </a:cubicBezTo>
                  <a:lnTo>
                    <a:pt x="564" y="33"/>
                  </a:lnTo>
                  <a:cubicBezTo>
                    <a:pt x="471" y="13"/>
                    <a:pt x="378" y="0"/>
                    <a:pt x="28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59"/>
            <p:cNvSpPr/>
            <p:nvPr/>
          </p:nvSpPr>
          <p:spPr>
            <a:xfrm>
              <a:off x="4979975" y="3932525"/>
              <a:ext cx="22100" cy="13950"/>
            </a:xfrm>
            <a:custGeom>
              <a:avLst/>
              <a:gdLst/>
              <a:ahLst/>
              <a:cxnLst/>
              <a:rect l="l" t="t" r="r" b="b"/>
              <a:pathLst>
                <a:path w="884" h="558" extrusionOk="0">
                  <a:moveTo>
                    <a:pt x="352" y="0"/>
                  </a:moveTo>
                  <a:cubicBezTo>
                    <a:pt x="1" y="20"/>
                    <a:pt x="1" y="538"/>
                    <a:pt x="352" y="558"/>
                  </a:cubicBezTo>
                  <a:lnTo>
                    <a:pt x="850" y="558"/>
                  </a:lnTo>
                  <a:cubicBezTo>
                    <a:pt x="870" y="465"/>
                    <a:pt x="884" y="372"/>
                    <a:pt x="884" y="279"/>
                  </a:cubicBezTo>
                  <a:cubicBezTo>
                    <a:pt x="884" y="186"/>
                    <a:pt x="870" y="93"/>
                    <a:pt x="85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9"/>
            <p:cNvSpPr/>
            <p:nvPr/>
          </p:nvSpPr>
          <p:spPr>
            <a:xfrm>
              <a:off x="4965375" y="3949100"/>
              <a:ext cx="13800" cy="20275"/>
            </a:xfrm>
            <a:custGeom>
              <a:avLst/>
              <a:gdLst/>
              <a:ahLst/>
              <a:cxnLst/>
              <a:rect l="l" t="t" r="r" b="b"/>
              <a:pathLst>
                <a:path w="552" h="811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778"/>
                  </a:lnTo>
                  <a:cubicBezTo>
                    <a:pt x="87" y="798"/>
                    <a:pt x="180" y="811"/>
                    <a:pt x="272" y="811"/>
                  </a:cubicBezTo>
                  <a:cubicBezTo>
                    <a:pt x="365" y="811"/>
                    <a:pt x="458" y="798"/>
                    <a:pt x="551" y="778"/>
                  </a:cubicBezTo>
                  <a:lnTo>
                    <a:pt x="551" y="280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59"/>
            <p:cNvSpPr/>
            <p:nvPr/>
          </p:nvSpPr>
          <p:spPr>
            <a:xfrm>
              <a:off x="4942125" y="3932525"/>
              <a:ext cx="22275" cy="13950"/>
            </a:xfrm>
            <a:custGeom>
              <a:avLst/>
              <a:gdLst/>
              <a:ahLst/>
              <a:cxnLst/>
              <a:rect l="l" t="t" r="r" b="b"/>
              <a:pathLst>
                <a:path w="891" h="558" extrusionOk="0">
                  <a:moveTo>
                    <a:pt x="47" y="0"/>
                  </a:moveTo>
                  <a:cubicBezTo>
                    <a:pt x="1" y="186"/>
                    <a:pt x="1" y="372"/>
                    <a:pt x="47" y="558"/>
                  </a:cubicBezTo>
                  <a:lnTo>
                    <a:pt x="545" y="558"/>
                  </a:lnTo>
                  <a:cubicBezTo>
                    <a:pt x="890" y="538"/>
                    <a:pt x="890" y="20"/>
                    <a:pt x="5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5" name="Google Shape;8505;p59"/>
          <p:cNvGrpSpPr/>
          <p:nvPr/>
        </p:nvGrpSpPr>
        <p:grpSpPr>
          <a:xfrm>
            <a:off x="3941350" y="2759375"/>
            <a:ext cx="401850" cy="459450"/>
            <a:chOff x="3254125" y="2581625"/>
            <a:chExt cx="401850" cy="459450"/>
          </a:xfrm>
        </p:grpSpPr>
        <p:sp>
          <p:nvSpPr>
            <p:cNvPr id="8506" name="Google Shape;8506;p59"/>
            <p:cNvSpPr/>
            <p:nvPr/>
          </p:nvSpPr>
          <p:spPr>
            <a:xfrm>
              <a:off x="3292625" y="2914075"/>
              <a:ext cx="363350" cy="121350"/>
            </a:xfrm>
            <a:custGeom>
              <a:avLst/>
              <a:gdLst/>
              <a:ahLst/>
              <a:cxnLst/>
              <a:rect l="l" t="t" r="r" b="b"/>
              <a:pathLst>
                <a:path w="14534" h="4854" extrusionOk="0">
                  <a:moveTo>
                    <a:pt x="10862" y="0"/>
                  </a:moveTo>
                  <a:lnTo>
                    <a:pt x="10862" y="1036"/>
                  </a:lnTo>
                  <a:cubicBezTo>
                    <a:pt x="10862" y="1189"/>
                    <a:pt x="10989" y="1308"/>
                    <a:pt x="11141" y="1308"/>
                  </a:cubicBezTo>
                  <a:lnTo>
                    <a:pt x="13379" y="1308"/>
                  </a:lnTo>
                  <a:cubicBezTo>
                    <a:pt x="13704" y="1322"/>
                    <a:pt x="13963" y="1594"/>
                    <a:pt x="13963" y="1919"/>
                  </a:cubicBezTo>
                  <a:cubicBezTo>
                    <a:pt x="13963" y="2244"/>
                    <a:pt x="13704" y="2517"/>
                    <a:pt x="13379" y="2530"/>
                  </a:cubicBezTo>
                  <a:lnTo>
                    <a:pt x="1163" y="2530"/>
                  </a:lnTo>
                  <a:cubicBezTo>
                    <a:pt x="519" y="2530"/>
                    <a:pt x="1" y="3048"/>
                    <a:pt x="1" y="3692"/>
                  </a:cubicBezTo>
                  <a:cubicBezTo>
                    <a:pt x="1" y="4329"/>
                    <a:pt x="519" y="4854"/>
                    <a:pt x="1163" y="4854"/>
                  </a:cubicBezTo>
                  <a:lnTo>
                    <a:pt x="10849" y="4854"/>
                  </a:lnTo>
                  <a:lnTo>
                    <a:pt x="10842" y="4303"/>
                  </a:lnTo>
                  <a:lnTo>
                    <a:pt x="1163" y="4303"/>
                  </a:lnTo>
                  <a:cubicBezTo>
                    <a:pt x="831" y="4289"/>
                    <a:pt x="572" y="4017"/>
                    <a:pt x="572" y="3692"/>
                  </a:cubicBezTo>
                  <a:cubicBezTo>
                    <a:pt x="572" y="3360"/>
                    <a:pt x="831" y="3094"/>
                    <a:pt x="1163" y="3081"/>
                  </a:cubicBezTo>
                  <a:lnTo>
                    <a:pt x="13379" y="3081"/>
                  </a:lnTo>
                  <a:cubicBezTo>
                    <a:pt x="14016" y="3081"/>
                    <a:pt x="14534" y="2563"/>
                    <a:pt x="14534" y="1919"/>
                  </a:cubicBezTo>
                  <a:cubicBezTo>
                    <a:pt x="14534" y="1275"/>
                    <a:pt x="14016" y="757"/>
                    <a:pt x="13379" y="757"/>
                  </a:cubicBezTo>
                  <a:lnTo>
                    <a:pt x="11413" y="757"/>
                  </a:lnTo>
                  <a:lnTo>
                    <a:pt x="11413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59"/>
            <p:cNvSpPr/>
            <p:nvPr/>
          </p:nvSpPr>
          <p:spPr>
            <a:xfrm>
              <a:off x="3564350" y="2914075"/>
              <a:ext cx="13625" cy="15300"/>
            </a:xfrm>
            <a:custGeom>
              <a:avLst/>
              <a:gdLst/>
              <a:ahLst/>
              <a:cxnLst/>
              <a:rect l="l" t="t" r="r" b="b"/>
              <a:pathLst>
                <a:path w="545" h="612" extrusionOk="0">
                  <a:moveTo>
                    <a:pt x="0" y="0"/>
                  </a:moveTo>
                  <a:lnTo>
                    <a:pt x="0" y="611"/>
                  </a:lnTo>
                  <a:lnTo>
                    <a:pt x="544" y="61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59"/>
            <p:cNvSpPr/>
            <p:nvPr/>
          </p:nvSpPr>
          <p:spPr>
            <a:xfrm>
              <a:off x="3551050" y="2893325"/>
              <a:ext cx="40200" cy="25425"/>
            </a:xfrm>
            <a:custGeom>
              <a:avLst/>
              <a:gdLst/>
              <a:ahLst/>
              <a:cxnLst/>
              <a:rect l="l" t="t" r="r" b="b"/>
              <a:pathLst>
                <a:path w="1608" h="1017" extrusionOk="0">
                  <a:moveTo>
                    <a:pt x="1" y="1"/>
                  </a:moveTo>
                  <a:lnTo>
                    <a:pt x="100" y="751"/>
                  </a:lnTo>
                  <a:cubicBezTo>
                    <a:pt x="114" y="850"/>
                    <a:pt x="174" y="937"/>
                    <a:pt x="266" y="976"/>
                  </a:cubicBezTo>
                  <a:cubicBezTo>
                    <a:pt x="320" y="1003"/>
                    <a:pt x="373" y="1016"/>
                    <a:pt x="432" y="1016"/>
                  </a:cubicBezTo>
                  <a:lnTo>
                    <a:pt x="1176" y="1016"/>
                  </a:lnTo>
                  <a:cubicBezTo>
                    <a:pt x="1236" y="1016"/>
                    <a:pt x="1289" y="1003"/>
                    <a:pt x="1342" y="976"/>
                  </a:cubicBezTo>
                  <a:cubicBezTo>
                    <a:pt x="1435" y="937"/>
                    <a:pt x="1495" y="850"/>
                    <a:pt x="1508" y="751"/>
                  </a:cubicBezTo>
                  <a:lnTo>
                    <a:pt x="1608" y="1"/>
                  </a:lnTo>
                  <a:lnTo>
                    <a:pt x="1229" y="47"/>
                  </a:lnTo>
                  <a:cubicBezTo>
                    <a:pt x="1086" y="67"/>
                    <a:pt x="945" y="77"/>
                    <a:pt x="804" y="77"/>
                  </a:cubicBezTo>
                  <a:cubicBezTo>
                    <a:pt x="663" y="77"/>
                    <a:pt x="522" y="67"/>
                    <a:pt x="379" y="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59"/>
            <p:cNvSpPr/>
            <p:nvPr/>
          </p:nvSpPr>
          <p:spPr>
            <a:xfrm>
              <a:off x="3551050" y="2893325"/>
              <a:ext cx="25925" cy="25425"/>
            </a:xfrm>
            <a:custGeom>
              <a:avLst/>
              <a:gdLst/>
              <a:ahLst/>
              <a:cxnLst/>
              <a:rect l="l" t="t" r="r" b="b"/>
              <a:pathLst>
                <a:path w="1037" h="1017" extrusionOk="0">
                  <a:moveTo>
                    <a:pt x="1" y="1"/>
                  </a:moveTo>
                  <a:lnTo>
                    <a:pt x="100" y="751"/>
                  </a:lnTo>
                  <a:cubicBezTo>
                    <a:pt x="114" y="850"/>
                    <a:pt x="174" y="937"/>
                    <a:pt x="266" y="983"/>
                  </a:cubicBezTo>
                  <a:cubicBezTo>
                    <a:pt x="320" y="1003"/>
                    <a:pt x="373" y="1016"/>
                    <a:pt x="432" y="1016"/>
                  </a:cubicBezTo>
                  <a:lnTo>
                    <a:pt x="1037" y="1016"/>
                  </a:lnTo>
                  <a:cubicBezTo>
                    <a:pt x="983" y="1016"/>
                    <a:pt x="924" y="1003"/>
                    <a:pt x="871" y="983"/>
                  </a:cubicBezTo>
                  <a:cubicBezTo>
                    <a:pt x="784" y="937"/>
                    <a:pt x="718" y="850"/>
                    <a:pt x="705" y="751"/>
                  </a:cubicBezTo>
                  <a:lnTo>
                    <a:pt x="618" y="74"/>
                  </a:lnTo>
                  <a:cubicBezTo>
                    <a:pt x="539" y="67"/>
                    <a:pt x="459" y="60"/>
                    <a:pt x="379" y="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9"/>
            <p:cNvSpPr/>
            <p:nvPr/>
          </p:nvSpPr>
          <p:spPr>
            <a:xfrm>
              <a:off x="3300100" y="2581625"/>
              <a:ext cx="162675" cy="182925"/>
            </a:xfrm>
            <a:custGeom>
              <a:avLst/>
              <a:gdLst/>
              <a:ahLst/>
              <a:cxnLst/>
              <a:rect l="l" t="t" r="r" b="b"/>
              <a:pathLst>
                <a:path w="6507" h="7317" extrusionOk="0">
                  <a:moveTo>
                    <a:pt x="2869" y="0"/>
                  </a:moveTo>
                  <a:cubicBezTo>
                    <a:pt x="1282" y="7"/>
                    <a:pt x="0" y="1295"/>
                    <a:pt x="0" y="2882"/>
                  </a:cubicBezTo>
                  <a:lnTo>
                    <a:pt x="0" y="7317"/>
                  </a:lnTo>
                  <a:lnTo>
                    <a:pt x="3559" y="7317"/>
                  </a:lnTo>
                  <a:lnTo>
                    <a:pt x="3559" y="2789"/>
                  </a:lnTo>
                  <a:lnTo>
                    <a:pt x="3559" y="2702"/>
                  </a:lnTo>
                  <a:cubicBezTo>
                    <a:pt x="3606" y="1600"/>
                    <a:pt x="4342" y="651"/>
                    <a:pt x="5398" y="332"/>
                  </a:cubicBezTo>
                  <a:lnTo>
                    <a:pt x="650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59"/>
            <p:cNvSpPr/>
            <p:nvPr/>
          </p:nvSpPr>
          <p:spPr>
            <a:xfrm>
              <a:off x="3300100" y="2712825"/>
              <a:ext cx="89000" cy="51725"/>
            </a:xfrm>
            <a:custGeom>
              <a:avLst/>
              <a:gdLst/>
              <a:ahLst/>
              <a:cxnLst/>
              <a:rect l="l" t="t" r="r" b="b"/>
              <a:pathLst>
                <a:path w="3560" h="2069" extrusionOk="0">
                  <a:moveTo>
                    <a:pt x="1782" y="1"/>
                  </a:moveTo>
                  <a:cubicBezTo>
                    <a:pt x="1172" y="1"/>
                    <a:pt x="561" y="143"/>
                    <a:pt x="0" y="429"/>
                  </a:cubicBezTo>
                  <a:lnTo>
                    <a:pt x="0" y="2069"/>
                  </a:lnTo>
                  <a:lnTo>
                    <a:pt x="3559" y="2069"/>
                  </a:lnTo>
                  <a:lnTo>
                    <a:pt x="3559" y="429"/>
                  </a:lnTo>
                  <a:cubicBezTo>
                    <a:pt x="3001" y="143"/>
                    <a:pt x="2392" y="1"/>
                    <a:pt x="17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59"/>
            <p:cNvSpPr/>
            <p:nvPr/>
          </p:nvSpPr>
          <p:spPr>
            <a:xfrm>
              <a:off x="3254125" y="2729150"/>
              <a:ext cx="173625" cy="167025"/>
            </a:xfrm>
            <a:custGeom>
              <a:avLst/>
              <a:gdLst/>
              <a:ahLst/>
              <a:cxnLst/>
              <a:rect l="l" t="t" r="r" b="b"/>
              <a:pathLst>
                <a:path w="6945" h="6681" extrusionOk="0">
                  <a:moveTo>
                    <a:pt x="3602" y="0"/>
                  </a:moveTo>
                  <a:cubicBezTo>
                    <a:pt x="2729" y="0"/>
                    <a:pt x="1872" y="343"/>
                    <a:pt x="1235" y="984"/>
                  </a:cubicBezTo>
                  <a:cubicBezTo>
                    <a:pt x="279" y="1947"/>
                    <a:pt x="0" y="3387"/>
                    <a:pt x="518" y="4629"/>
                  </a:cubicBezTo>
                  <a:cubicBezTo>
                    <a:pt x="1041" y="5872"/>
                    <a:pt x="2254" y="6680"/>
                    <a:pt x="3602" y="6680"/>
                  </a:cubicBezTo>
                  <a:cubicBezTo>
                    <a:pt x="3608" y="6680"/>
                    <a:pt x="3613" y="6680"/>
                    <a:pt x="3619" y="6680"/>
                  </a:cubicBezTo>
                  <a:cubicBezTo>
                    <a:pt x="5458" y="6674"/>
                    <a:pt x="6945" y="5180"/>
                    <a:pt x="6938" y="3341"/>
                  </a:cubicBezTo>
                  <a:cubicBezTo>
                    <a:pt x="6938" y="1987"/>
                    <a:pt x="6122" y="772"/>
                    <a:pt x="4874" y="254"/>
                  </a:cubicBezTo>
                  <a:cubicBezTo>
                    <a:pt x="4462" y="83"/>
                    <a:pt x="4030" y="0"/>
                    <a:pt x="3602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59"/>
            <p:cNvSpPr/>
            <p:nvPr/>
          </p:nvSpPr>
          <p:spPr>
            <a:xfrm>
              <a:off x="3270925" y="2757700"/>
              <a:ext cx="128300" cy="109925"/>
            </a:xfrm>
            <a:custGeom>
              <a:avLst/>
              <a:gdLst/>
              <a:ahLst/>
              <a:cxnLst/>
              <a:rect l="l" t="t" r="r" b="b"/>
              <a:pathLst>
                <a:path w="5132" h="4397" extrusionOk="0">
                  <a:moveTo>
                    <a:pt x="2921" y="1"/>
                  </a:moveTo>
                  <a:cubicBezTo>
                    <a:pt x="2379" y="1"/>
                    <a:pt x="1828" y="202"/>
                    <a:pt x="1380" y="652"/>
                  </a:cubicBezTo>
                  <a:cubicBezTo>
                    <a:pt x="1" y="2038"/>
                    <a:pt x="985" y="4397"/>
                    <a:pt x="2939" y="4397"/>
                  </a:cubicBezTo>
                  <a:cubicBezTo>
                    <a:pt x="2941" y="4397"/>
                    <a:pt x="2944" y="4396"/>
                    <a:pt x="2947" y="4396"/>
                  </a:cubicBezTo>
                  <a:cubicBezTo>
                    <a:pt x="4155" y="4390"/>
                    <a:pt x="5131" y="3407"/>
                    <a:pt x="5131" y="2199"/>
                  </a:cubicBezTo>
                  <a:cubicBezTo>
                    <a:pt x="5131" y="875"/>
                    <a:pt x="4049" y="1"/>
                    <a:pt x="292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59"/>
            <p:cNvSpPr/>
            <p:nvPr/>
          </p:nvSpPr>
          <p:spPr>
            <a:xfrm>
              <a:off x="3457275" y="2581625"/>
              <a:ext cx="157550" cy="174300"/>
            </a:xfrm>
            <a:custGeom>
              <a:avLst/>
              <a:gdLst/>
              <a:ahLst/>
              <a:cxnLst/>
              <a:rect l="l" t="t" r="r" b="b"/>
              <a:pathLst>
                <a:path w="6302" h="6972" extrusionOk="0">
                  <a:moveTo>
                    <a:pt x="1" y="0"/>
                  </a:moveTo>
                  <a:lnTo>
                    <a:pt x="963" y="332"/>
                  </a:lnTo>
                  <a:cubicBezTo>
                    <a:pt x="1993" y="677"/>
                    <a:pt x="2696" y="1620"/>
                    <a:pt x="2743" y="2702"/>
                  </a:cubicBezTo>
                  <a:lnTo>
                    <a:pt x="2743" y="2789"/>
                  </a:lnTo>
                  <a:lnTo>
                    <a:pt x="2743" y="6971"/>
                  </a:lnTo>
                  <a:lnTo>
                    <a:pt x="6301" y="6925"/>
                  </a:lnTo>
                  <a:lnTo>
                    <a:pt x="6301" y="2882"/>
                  </a:lnTo>
                  <a:cubicBezTo>
                    <a:pt x="6301" y="1295"/>
                    <a:pt x="5020" y="7"/>
                    <a:pt x="344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59"/>
            <p:cNvSpPr/>
            <p:nvPr/>
          </p:nvSpPr>
          <p:spPr>
            <a:xfrm>
              <a:off x="3525825" y="2712800"/>
              <a:ext cx="88825" cy="43125"/>
            </a:xfrm>
            <a:custGeom>
              <a:avLst/>
              <a:gdLst/>
              <a:ahLst/>
              <a:cxnLst/>
              <a:rect l="l" t="t" r="r" b="b"/>
              <a:pathLst>
                <a:path w="3553" h="1725" extrusionOk="0">
                  <a:moveTo>
                    <a:pt x="1809" y="1"/>
                  </a:moveTo>
                  <a:cubicBezTo>
                    <a:pt x="1187" y="1"/>
                    <a:pt x="566" y="148"/>
                    <a:pt x="1" y="443"/>
                  </a:cubicBezTo>
                  <a:lnTo>
                    <a:pt x="1" y="1724"/>
                  </a:lnTo>
                  <a:lnTo>
                    <a:pt x="3553" y="1678"/>
                  </a:lnTo>
                  <a:lnTo>
                    <a:pt x="3553" y="410"/>
                  </a:lnTo>
                  <a:cubicBezTo>
                    <a:pt x="3003" y="137"/>
                    <a:pt x="2406" y="1"/>
                    <a:pt x="18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59"/>
            <p:cNvSpPr/>
            <p:nvPr/>
          </p:nvSpPr>
          <p:spPr>
            <a:xfrm>
              <a:off x="3480675" y="2729150"/>
              <a:ext cx="173475" cy="167025"/>
            </a:xfrm>
            <a:custGeom>
              <a:avLst/>
              <a:gdLst/>
              <a:ahLst/>
              <a:cxnLst/>
              <a:rect l="l" t="t" r="r" b="b"/>
              <a:pathLst>
                <a:path w="6939" h="6681" extrusionOk="0">
                  <a:moveTo>
                    <a:pt x="3602" y="0"/>
                  </a:moveTo>
                  <a:cubicBezTo>
                    <a:pt x="2730" y="0"/>
                    <a:pt x="1872" y="343"/>
                    <a:pt x="1236" y="984"/>
                  </a:cubicBezTo>
                  <a:cubicBezTo>
                    <a:pt x="280" y="1947"/>
                    <a:pt x="1" y="3387"/>
                    <a:pt x="519" y="4629"/>
                  </a:cubicBezTo>
                  <a:cubicBezTo>
                    <a:pt x="1041" y="5872"/>
                    <a:pt x="2255" y="6680"/>
                    <a:pt x="3603" y="6680"/>
                  </a:cubicBezTo>
                  <a:cubicBezTo>
                    <a:pt x="3608" y="6680"/>
                    <a:pt x="3614" y="6680"/>
                    <a:pt x="3619" y="6680"/>
                  </a:cubicBezTo>
                  <a:cubicBezTo>
                    <a:pt x="5458" y="6674"/>
                    <a:pt x="6939" y="5180"/>
                    <a:pt x="6939" y="3341"/>
                  </a:cubicBezTo>
                  <a:cubicBezTo>
                    <a:pt x="6939" y="1987"/>
                    <a:pt x="6122" y="772"/>
                    <a:pt x="4874" y="254"/>
                  </a:cubicBezTo>
                  <a:cubicBezTo>
                    <a:pt x="4463" y="83"/>
                    <a:pt x="4031" y="0"/>
                    <a:pt x="3602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59"/>
            <p:cNvSpPr/>
            <p:nvPr/>
          </p:nvSpPr>
          <p:spPr>
            <a:xfrm>
              <a:off x="3505175" y="2764350"/>
              <a:ext cx="128225" cy="109925"/>
            </a:xfrm>
            <a:custGeom>
              <a:avLst/>
              <a:gdLst/>
              <a:ahLst/>
              <a:cxnLst/>
              <a:rect l="l" t="t" r="r" b="b"/>
              <a:pathLst>
                <a:path w="5129" h="4397" extrusionOk="0">
                  <a:moveTo>
                    <a:pt x="2918" y="0"/>
                  </a:moveTo>
                  <a:cubicBezTo>
                    <a:pt x="2377" y="0"/>
                    <a:pt x="1825" y="202"/>
                    <a:pt x="1378" y="652"/>
                  </a:cubicBezTo>
                  <a:cubicBezTo>
                    <a:pt x="1" y="2042"/>
                    <a:pt x="981" y="4396"/>
                    <a:pt x="2928" y="4396"/>
                  </a:cubicBezTo>
                  <a:cubicBezTo>
                    <a:pt x="2934" y="4396"/>
                    <a:pt x="2939" y="4396"/>
                    <a:pt x="2945" y="4396"/>
                  </a:cubicBezTo>
                  <a:cubicBezTo>
                    <a:pt x="4153" y="4389"/>
                    <a:pt x="5129" y="3413"/>
                    <a:pt x="5129" y="2205"/>
                  </a:cubicBezTo>
                  <a:cubicBezTo>
                    <a:pt x="5129" y="877"/>
                    <a:pt x="4046" y="0"/>
                    <a:pt x="2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9"/>
            <p:cNvSpPr/>
            <p:nvPr/>
          </p:nvSpPr>
          <p:spPr>
            <a:xfrm>
              <a:off x="3497500" y="2757700"/>
              <a:ext cx="128275" cy="109925"/>
            </a:xfrm>
            <a:custGeom>
              <a:avLst/>
              <a:gdLst/>
              <a:ahLst/>
              <a:cxnLst/>
              <a:rect l="l" t="t" r="r" b="b"/>
              <a:pathLst>
                <a:path w="5131" h="4397" extrusionOk="0">
                  <a:moveTo>
                    <a:pt x="2920" y="1"/>
                  </a:moveTo>
                  <a:cubicBezTo>
                    <a:pt x="2379" y="1"/>
                    <a:pt x="1827" y="202"/>
                    <a:pt x="1379" y="652"/>
                  </a:cubicBezTo>
                  <a:cubicBezTo>
                    <a:pt x="0" y="2038"/>
                    <a:pt x="985" y="4397"/>
                    <a:pt x="2938" y="4397"/>
                  </a:cubicBezTo>
                  <a:cubicBezTo>
                    <a:pt x="2941" y="4397"/>
                    <a:pt x="2943" y="4396"/>
                    <a:pt x="2946" y="4396"/>
                  </a:cubicBezTo>
                  <a:cubicBezTo>
                    <a:pt x="4155" y="4390"/>
                    <a:pt x="5131" y="3407"/>
                    <a:pt x="5131" y="2199"/>
                  </a:cubicBezTo>
                  <a:cubicBezTo>
                    <a:pt x="5131" y="875"/>
                    <a:pt x="4048" y="1"/>
                    <a:pt x="29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9"/>
            <p:cNvSpPr/>
            <p:nvPr/>
          </p:nvSpPr>
          <p:spPr>
            <a:xfrm>
              <a:off x="3282000" y="2758200"/>
              <a:ext cx="107425" cy="99625"/>
            </a:xfrm>
            <a:custGeom>
              <a:avLst/>
              <a:gdLst/>
              <a:ahLst/>
              <a:cxnLst/>
              <a:rect l="l" t="t" r="r" b="b"/>
              <a:pathLst>
                <a:path w="4297" h="3985" extrusionOk="0">
                  <a:moveTo>
                    <a:pt x="2511" y="1"/>
                  </a:moveTo>
                  <a:cubicBezTo>
                    <a:pt x="1954" y="1"/>
                    <a:pt x="1394" y="212"/>
                    <a:pt x="963" y="645"/>
                  </a:cubicBezTo>
                  <a:cubicBezTo>
                    <a:pt x="1" y="1608"/>
                    <a:pt x="147" y="3208"/>
                    <a:pt x="1262" y="3985"/>
                  </a:cubicBezTo>
                  <a:cubicBezTo>
                    <a:pt x="1010" y="3613"/>
                    <a:pt x="871" y="3181"/>
                    <a:pt x="871" y="2730"/>
                  </a:cubicBezTo>
                  <a:cubicBezTo>
                    <a:pt x="871" y="1522"/>
                    <a:pt x="1846" y="546"/>
                    <a:pt x="3055" y="539"/>
                  </a:cubicBezTo>
                  <a:cubicBezTo>
                    <a:pt x="3500" y="539"/>
                    <a:pt x="3938" y="672"/>
                    <a:pt x="4296" y="931"/>
                  </a:cubicBezTo>
                  <a:cubicBezTo>
                    <a:pt x="3869" y="317"/>
                    <a:pt x="3192" y="1"/>
                    <a:pt x="251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59"/>
            <p:cNvSpPr/>
            <p:nvPr/>
          </p:nvSpPr>
          <p:spPr>
            <a:xfrm>
              <a:off x="3508575" y="2758200"/>
              <a:ext cx="107400" cy="99625"/>
            </a:xfrm>
            <a:custGeom>
              <a:avLst/>
              <a:gdLst/>
              <a:ahLst/>
              <a:cxnLst/>
              <a:rect l="l" t="t" r="r" b="b"/>
              <a:pathLst>
                <a:path w="4296" h="3985" extrusionOk="0">
                  <a:moveTo>
                    <a:pt x="2510" y="1"/>
                  </a:moveTo>
                  <a:cubicBezTo>
                    <a:pt x="1953" y="1"/>
                    <a:pt x="1393" y="212"/>
                    <a:pt x="963" y="645"/>
                  </a:cubicBezTo>
                  <a:cubicBezTo>
                    <a:pt x="0" y="1608"/>
                    <a:pt x="146" y="3208"/>
                    <a:pt x="1262" y="3985"/>
                  </a:cubicBezTo>
                  <a:cubicBezTo>
                    <a:pt x="1009" y="3613"/>
                    <a:pt x="870" y="3181"/>
                    <a:pt x="870" y="2730"/>
                  </a:cubicBezTo>
                  <a:cubicBezTo>
                    <a:pt x="870" y="1522"/>
                    <a:pt x="1846" y="546"/>
                    <a:pt x="3054" y="539"/>
                  </a:cubicBezTo>
                  <a:cubicBezTo>
                    <a:pt x="3499" y="539"/>
                    <a:pt x="3931" y="672"/>
                    <a:pt x="4296" y="931"/>
                  </a:cubicBezTo>
                  <a:cubicBezTo>
                    <a:pt x="3868" y="317"/>
                    <a:pt x="3192" y="1"/>
                    <a:pt x="251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59"/>
            <p:cNvSpPr/>
            <p:nvPr/>
          </p:nvSpPr>
          <p:spPr>
            <a:xfrm>
              <a:off x="3544925" y="2785600"/>
              <a:ext cx="53300" cy="47800"/>
            </a:xfrm>
            <a:custGeom>
              <a:avLst/>
              <a:gdLst/>
              <a:ahLst/>
              <a:cxnLst/>
              <a:rect l="l" t="t" r="r" b="b"/>
              <a:pathLst>
                <a:path w="2132" h="1912" extrusionOk="0">
                  <a:moveTo>
                    <a:pt x="1069" y="1"/>
                  </a:moveTo>
                  <a:cubicBezTo>
                    <a:pt x="976" y="1"/>
                    <a:pt x="883" y="54"/>
                    <a:pt x="850" y="160"/>
                  </a:cubicBezTo>
                  <a:lnTo>
                    <a:pt x="757" y="446"/>
                  </a:lnTo>
                  <a:cubicBezTo>
                    <a:pt x="737" y="505"/>
                    <a:pt x="677" y="552"/>
                    <a:pt x="604" y="552"/>
                  </a:cubicBezTo>
                  <a:lnTo>
                    <a:pt x="306" y="552"/>
                  </a:lnTo>
                  <a:cubicBezTo>
                    <a:pt x="93" y="558"/>
                    <a:pt x="0" y="837"/>
                    <a:pt x="173" y="970"/>
                  </a:cubicBezTo>
                  <a:lnTo>
                    <a:pt x="412" y="1143"/>
                  </a:lnTo>
                  <a:cubicBezTo>
                    <a:pt x="472" y="1183"/>
                    <a:pt x="492" y="1256"/>
                    <a:pt x="472" y="1322"/>
                  </a:cubicBezTo>
                  <a:lnTo>
                    <a:pt x="379" y="1607"/>
                  </a:lnTo>
                  <a:cubicBezTo>
                    <a:pt x="328" y="1770"/>
                    <a:pt x="456" y="1909"/>
                    <a:pt x="599" y="1909"/>
                  </a:cubicBezTo>
                  <a:cubicBezTo>
                    <a:pt x="643" y="1909"/>
                    <a:pt x="688" y="1896"/>
                    <a:pt x="731" y="1866"/>
                  </a:cubicBezTo>
                  <a:lnTo>
                    <a:pt x="976" y="1687"/>
                  </a:lnTo>
                  <a:cubicBezTo>
                    <a:pt x="1003" y="1667"/>
                    <a:pt x="1036" y="1661"/>
                    <a:pt x="1069" y="1661"/>
                  </a:cubicBezTo>
                  <a:cubicBezTo>
                    <a:pt x="1102" y="1661"/>
                    <a:pt x="1136" y="1667"/>
                    <a:pt x="1162" y="1687"/>
                  </a:cubicBezTo>
                  <a:lnTo>
                    <a:pt x="1401" y="1866"/>
                  </a:lnTo>
                  <a:cubicBezTo>
                    <a:pt x="1444" y="1898"/>
                    <a:pt x="1490" y="1912"/>
                    <a:pt x="1535" y="1912"/>
                  </a:cubicBezTo>
                  <a:cubicBezTo>
                    <a:pt x="1679" y="1912"/>
                    <a:pt x="1809" y="1769"/>
                    <a:pt x="1753" y="1607"/>
                  </a:cubicBezTo>
                  <a:lnTo>
                    <a:pt x="1667" y="1322"/>
                  </a:lnTo>
                  <a:cubicBezTo>
                    <a:pt x="1640" y="1256"/>
                    <a:pt x="1667" y="1183"/>
                    <a:pt x="1720" y="1143"/>
                  </a:cubicBezTo>
                  <a:lnTo>
                    <a:pt x="1959" y="970"/>
                  </a:lnTo>
                  <a:cubicBezTo>
                    <a:pt x="2131" y="837"/>
                    <a:pt x="2045" y="558"/>
                    <a:pt x="1826" y="552"/>
                  </a:cubicBezTo>
                  <a:lnTo>
                    <a:pt x="1527" y="552"/>
                  </a:lnTo>
                  <a:cubicBezTo>
                    <a:pt x="1461" y="552"/>
                    <a:pt x="1401" y="505"/>
                    <a:pt x="1375" y="439"/>
                  </a:cubicBezTo>
                  <a:lnTo>
                    <a:pt x="1288" y="160"/>
                  </a:lnTo>
                  <a:cubicBezTo>
                    <a:pt x="1255" y="54"/>
                    <a:pt x="1162" y="1"/>
                    <a:pt x="106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59"/>
            <p:cNvSpPr/>
            <p:nvPr/>
          </p:nvSpPr>
          <p:spPr>
            <a:xfrm>
              <a:off x="3586750" y="3021625"/>
              <a:ext cx="35875" cy="13800"/>
            </a:xfrm>
            <a:custGeom>
              <a:avLst/>
              <a:gdLst/>
              <a:ahLst/>
              <a:cxnLst/>
              <a:rect l="l" t="t" r="r" b="b"/>
              <a:pathLst>
                <a:path w="1435" h="552" extrusionOk="0">
                  <a:moveTo>
                    <a:pt x="359" y="1"/>
                  </a:moveTo>
                  <a:cubicBezTo>
                    <a:pt x="0" y="1"/>
                    <a:pt x="2" y="552"/>
                    <a:pt x="365" y="552"/>
                  </a:cubicBezTo>
                  <a:lnTo>
                    <a:pt x="1063" y="552"/>
                  </a:lnTo>
                  <a:cubicBezTo>
                    <a:pt x="1434" y="552"/>
                    <a:pt x="1434" y="1"/>
                    <a:pt x="1063" y="1"/>
                  </a:cubicBezTo>
                  <a:lnTo>
                    <a:pt x="365" y="1"/>
                  </a:lnTo>
                  <a:cubicBezTo>
                    <a:pt x="363" y="1"/>
                    <a:pt x="361" y="1"/>
                    <a:pt x="359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9"/>
            <p:cNvSpPr/>
            <p:nvPr/>
          </p:nvSpPr>
          <p:spPr>
            <a:xfrm>
              <a:off x="3586750" y="3021625"/>
              <a:ext cx="19275" cy="13800"/>
            </a:xfrm>
            <a:custGeom>
              <a:avLst/>
              <a:gdLst/>
              <a:ahLst/>
              <a:cxnLst/>
              <a:rect l="l" t="t" r="r" b="b"/>
              <a:pathLst>
                <a:path w="771" h="552" extrusionOk="0">
                  <a:moveTo>
                    <a:pt x="365" y="1"/>
                  </a:moveTo>
                  <a:cubicBezTo>
                    <a:pt x="0" y="1"/>
                    <a:pt x="0" y="552"/>
                    <a:pt x="365" y="552"/>
                  </a:cubicBezTo>
                  <a:lnTo>
                    <a:pt x="770" y="55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9"/>
            <p:cNvSpPr/>
            <p:nvPr/>
          </p:nvSpPr>
          <p:spPr>
            <a:xfrm>
              <a:off x="3329475" y="2668425"/>
              <a:ext cx="30225" cy="24925"/>
            </a:xfrm>
            <a:custGeom>
              <a:avLst/>
              <a:gdLst/>
              <a:ahLst/>
              <a:cxnLst/>
              <a:rect l="l" t="t" r="r" b="b"/>
              <a:pathLst>
                <a:path w="1209" h="997" extrusionOk="0">
                  <a:moveTo>
                    <a:pt x="186" y="1"/>
                  </a:moveTo>
                  <a:cubicBezTo>
                    <a:pt x="80" y="1"/>
                    <a:pt x="1" y="80"/>
                    <a:pt x="1" y="180"/>
                  </a:cubicBezTo>
                  <a:lnTo>
                    <a:pt x="1" y="811"/>
                  </a:lnTo>
                  <a:cubicBezTo>
                    <a:pt x="1" y="910"/>
                    <a:pt x="80" y="996"/>
                    <a:pt x="186" y="996"/>
                  </a:cubicBezTo>
                  <a:lnTo>
                    <a:pt x="1030" y="996"/>
                  </a:lnTo>
                  <a:cubicBezTo>
                    <a:pt x="1129" y="996"/>
                    <a:pt x="1209" y="910"/>
                    <a:pt x="1209" y="811"/>
                  </a:cubicBezTo>
                  <a:lnTo>
                    <a:pt x="1209" y="180"/>
                  </a:lnTo>
                  <a:cubicBezTo>
                    <a:pt x="1209" y="80"/>
                    <a:pt x="1129" y="1"/>
                    <a:pt x="10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9"/>
            <p:cNvSpPr/>
            <p:nvPr/>
          </p:nvSpPr>
          <p:spPr>
            <a:xfrm>
              <a:off x="3551050" y="3015975"/>
              <a:ext cx="45175" cy="25100"/>
            </a:xfrm>
            <a:custGeom>
              <a:avLst/>
              <a:gdLst/>
              <a:ahLst/>
              <a:cxnLst/>
              <a:rect l="l" t="t" r="r" b="b"/>
              <a:pathLst>
                <a:path w="1807" h="1004" extrusionOk="0">
                  <a:moveTo>
                    <a:pt x="525" y="1"/>
                  </a:moveTo>
                  <a:cubicBezTo>
                    <a:pt x="253" y="1"/>
                    <a:pt x="27" y="207"/>
                    <a:pt x="14" y="479"/>
                  </a:cubicBezTo>
                  <a:cubicBezTo>
                    <a:pt x="1" y="758"/>
                    <a:pt x="227" y="997"/>
                    <a:pt x="512" y="997"/>
                  </a:cubicBezTo>
                  <a:lnTo>
                    <a:pt x="1694" y="1003"/>
                  </a:lnTo>
                  <a:cubicBezTo>
                    <a:pt x="1754" y="1003"/>
                    <a:pt x="1807" y="944"/>
                    <a:pt x="1807" y="884"/>
                  </a:cubicBezTo>
                  <a:lnTo>
                    <a:pt x="1807" y="120"/>
                  </a:lnTo>
                  <a:cubicBezTo>
                    <a:pt x="1807" y="54"/>
                    <a:pt x="1754" y="1"/>
                    <a:pt x="169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9"/>
            <p:cNvSpPr/>
            <p:nvPr/>
          </p:nvSpPr>
          <p:spPr>
            <a:xfrm>
              <a:off x="3548450" y="3015975"/>
              <a:ext cx="47950" cy="18300"/>
            </a:xfrm>
            <a:custGeom>
              <a:avLst/>
              <a:gdLst/>
              <a:ahLst/>
              <a:cxnLst/>
              <a:rect l="l" t="t" r="r" b="b"/>
              <a:pathLst>
                <a:path w="1918" h="732" extrusionOk="0">
                  <a:moveTo>
                    <a:pt x="620" y="1"/>
                  </a:moveTo>
                  <a:cubicBezTo>
                    <a:pt x="247" y="1"/>
                    <a:pt x="0" y="395"/>
                    <a:pt x="178" y="731"/>
                  </a:cubicBezTo>
                  <a:cubicBezTo>
                    <a:pt x="264" y="565"/>
                    <a:pt x="443" y="466"/>
                    <a:pt x="629" y="459"/>
                  </a:cubicBezTo>
                  <a:lnTo>
                    <a:pt x="1798" y="459"/>
                  </a:lnTo>
                  <a:cubicBezTo>
                    <a:pt x="1864" y="466"/>
                    <a:pt x="1917" y="519"/>
                    <a:pt x="1917" y="585"/>
                  </a:cubicBezTo>
                  <a:lnTo>
                    <a:pt x="1917" y="120"/>
                  </a:lnTo>
                  <a:cubicBezTo>
                    <a:pt x="1917" y="54"/>
                    <a:pt x="1864" y="1"/>
                    <a:pt x="1798" y="1"/>
                  </a:cubicBezTo>
                  <a:lnTo>
                    <a:pt x="629" y="1"/>
                  </a:lnTo>
                  <a:cubicBezTo>
                    <a:pt x="626" y="1"/>
                    <a:pt x="623" y="1"/>
                    <a:pt x="6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9"/>
            <p:cNvSpPr/>
            <p:nvPr/>
          </p:nvSpPr>
          <p:spPr>
            <a:xfrm>
              <a:off x="3350400" y="2793150"/>
              <a:ext cx="18775" cy="18125"/>
            </a:xfrm>
            <a:custGeom>
              <a:avLst/>
              <a:gdLst/>
              <a:ahLst/>
              <a:cxnLst/>
              <a:rect l="l" t="t" r="r" b="b"/>
              <a:pathLst>
                <a:path w="751" h="725" extrusionOk="0">
                  <a:moveTo>
                    <a:pt x="375" y="1"/>
                  </a:moveTo>
                  <a:cubicBezTo>
                    <a:pt x="330" y="1"/>
                    <a:pt x="286" y="17"/>
                    <a:pt x="252" y="51"/>
                  </a:cubicBezTo>
                  <a:lnTo>
                    <a:pt x="67" y="243"/>
                  </a:lnTo>
                  <a:cubicBezTo>
                    <a:pt x="0" y="310"/>
                    <a:pt x="0" y="416"/>
                    <a:pt x="67" y="482"/>
                  </a:cubicBezTo>
                  <a:lnTo>
                    <a:pt x="252" y="675"/>
                  </a:lnTo>
                  <a:cubicBezTo>
                    <a:pt x="286" y="708"/>
                    <a:pt x="330" y="725"/>
                    <a:pt x="375" y="725"/>
                  </a:cubicBezTo>
                  <a:cubicBezTo>
                    <a:pt x="420" y="725"/>
                    <a:pt x="465" y="708"/>
                    <a:pt x="498" y="675"/>
                  </a:cubicBezTo>
                  <a:lnTo>
                    <a:pt x="684" y="482"/>
                  </a:lnTo>
                  <a:cubicBezTo>
                    <a:pt x="750" y="416"/>
                    <a:pt x="750" y="310"/>
                    <a:pt x="684" y="243"/>
                  </a:cubicBezTo>
                  <a:lnTo>
                    <a:pt x="498" y="51"/>
                  </a:lnTo>
                  <a:cubicBezTo>
                    <a:pt x="465" y="17"/>
                    <a:pt x="420" y="1"/>
                    <a:pt x="37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9"/>
            <p:cNvSpPr/>
            <p:nvPr/>
          </p:nvSpPr>
          <p:spPr>
            <a:xfrm>
              <a:off x="3370150" y="2813075"/>
              <a:ext cx="18950" cy="18125"/>
            </a:xfrm>
            <a:custGeom>
              <a:avLst/>
              <a:gdLst/>
              <a:ahLst/>
              <a:cxnLst/>
              <a:rect l="l" t="t" r="r" b="b"/>
              <a:pathLst>
                <a:path w="758" h="725" extrusionOk="0">
                  <a:moveTo>
                    <a:pt x="379" y="1"/>
                  </a:moveTo>
                  <a:cubicBezTo>
                    <a:pt x="335" y="1"/>
                    <a:pt x="292" y="17"/>
                    <a:pt x="259" y="50"/>
                  </a:cubicBezTo>
                  <a:lnTo>
                    <a:pt x="73" y="243"/>
                  </a:lnTo>
                  <a:cubicBezTo>
                    <a:pt x="0" y="309"/>
                    <a:pt x="0" y="422"/>
                    <a:pt x="73" y="489"/>
                  </a:cubicBezTo>
                  <a:lnTo>
                    <a:pt x="259" y="674"/>
                  </a:lnTo>
                  <a:cubicBezTo>
                    <a:pt x="292" y="708"/>
                    <a:pt x="335" y="724"/>
                    <a:pt x="379" y="724"/>
                  </a:cubicBezTo>
                  <a:cubicBezTo>
                    <a:pt x="422" y="724"/>
                    <a:pt x="465" y="708"/>
                    <a:pt x="498" y="674"/>
                  </a:cubicBezTo>
                  <a:lnTo>
                    <a:pt x="691" y="489"/>
                  </a:lnTo>
                  <a:cubicBezTo>
                    <a:pt x="757" y="422"/>
                    <a:pt x="757" y="309"/>
                    <a:pt x="691" y="243"/>
                  </a:cubicBezTo>
                  <a:lnTo>
                    <a:pt x="498" y="50"/>
                  </a:lnTo>
                  <a:cubicBezTo>
                    <a:pt x="465" y="17"/>
                    <a:pt x="422" y="1"/>
                    <a:pt x="3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9"/>
            <p:cNvSpPr/>
            <p:nvPr/>
          </p:nvSpPr>
          <p:spPr>
            <a:xfrm>
              <a:off x="3343100" y="2823375"/>
              <a:ext cx="18925" cy="18225"/>
            </a:xfrm>
            <a:custGeom>
              <a:avLst/>
              <a:gdLst/>
              <a:ahLst/>
              <a:cxnLst/>
              <a:rect l="l" t="t" r="r" b="b"/>
              <a:pathLst>
                <a:path w="757" h="729" extrusionOk="0">
                  <a:moveTo>
                    <a:pt x="378" y="0"/>
                  </a:moveTo>
                  <a:cubicBezTo>
                    <a:pt x="335" y="0"/>
                    <a:pt x="292" y="17"/>
                    <a:pt x="259" y="50"/>
                  </a:cubicBezTo>
                  <a:lnTo>
                    <a:pt x="66" y="242"/>
                  </a:lnTo>
                  <a:cubicBezTo>
                    <a:pt x="0" y="309"/>
                    <a:pt x="0" y="422"/>
                    <a:pt x="66" y="488"/>
                  </a:cubicBezTo>
                  <a:lnTo>
                    <a:pt x="259" y="674"/>
                  </a:lnTo>
                  <a:cubicBezTo>
                    <a:pt x="292" y="711"/>
                    <a:pt x="335" y="729"/>
                    <a:pt x="378" y="729"/>
                  </a:cubicBezTo>
                  <a:cubicBezTo>
                    <a:pt x="422" y="729"/>
                    <a:pt x="465" y="711"/>
                    <a:pt x="498" y="674"/>
                  </a:cubicBezTo>
                  <a:lnTo>
                    <a:pt x="690" y="488"/>
                  </a:lnTo>
                  <a:cubicBezTo>
                    <a:pt x="757" y="422"/>
                    <a:pt x="757" y="309"/>
                    <a:pt x="690" y="242"/>
                  </a:cubicBezTo>
                  <a:lnTo>
                    <a:pt x="498" y="50"/>
                  </a:lnTo>
                  <a:cubicBezTo>
                    <a:pt x="465" y="17"/>
                    <a:pt x="422" y="0"/>
                    <a:pt x="3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9"/>
            <p:cNvSpPr/>
            <p:nvPr/>
          </p:nvSpPr>
          <p:spPr>
            <a:xfrm>
              <a:off x="3319025" y="2796525"/>
              <a:ext cx="14625" cy="14325"/>
            </a:xfrm>
            <a:custGeom>
              <a:avLst/>
              <a:gdLst/>
              <a:ahLst/>
              <a:cxnLst/>
              <a:rect l="l" t="t" r="r" b="b"/>
              <a:pathLst>
                <a:path w="585" h="573" extrusionOk="0">
                  <a:moveTo>
                    <a:pt x="292" y="0"/>
                  </a:moveTo>
                  <a:cubicBezTo>
                    <a:pt x="278" y="0"/>
                    <a:pt x="263" y="5"/>
                    <a:pt x="253" y="15"/>
                  </a:cubicBezTo>
                  <a:lnTo>
                    <a:pt x="27" y="248"/>
                  </a:lnTo>
                  <a:cubicBezTo>
                    <a:pt x="0" y="268"/>
                    <a:pt x="0" y="307"/>
                    <a:pt x="27" y="327"/>
                  </a:cubicBezTo>
                  <a:lnTo>
                    <a:pt x="253" y="553"/>
                  </a:lnTo>
                  <a:cubicBezTo>
                    <a:pt x="263" y="566"/>
                    <a:pt x="278" y="573"/>
                    <a:pt x="292" y="573"/>
                  </a:cubicBezTo>
                  <a:cubicBezTo>
                    <a:pt x="307" y="573"/>
                    <a:pt x="322" y="566"/>
                    <a:pt x="332" y="553"/>
                  </a:cubicBezTo>
                  <a:lnTo>
                    <a:pt x="565" y="327"/>
                  </a:lnTo>
                  <a:cubicBezTo>
                    <a:pt x="585" y="307"/>
                    <a:pt x="585" y="268"/>
                    <a:pt x="565" y="248"/>
                  </a:cubicBezTo>
                  <a:lnTo>
                    <a:pt x="332" y="15"/>
                  </a:lnTo>
                  <a:cubicBezTo>
                    <a:pt x="322" y="5"/>
                    <a:pt x="307" y="0"/>
                    <a:pt x="2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9"/>
            <p:cNvSpPr/>
            <p:nvPr/>
          </p:nvSpPr>
          <p:spPr>
            <a:xfrm>
              <a:off x="3320850" y="2836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3" y="0"/>
                  </a:moveTo>
                  <a:cubicBezTo>
                    <a:pt x="263" y="0"/>
                    <a:pt x="243" y="7"/>
                    <a:pt x="226" y="20"/>
                  </a:cubicBezTo>
                  <a:lnTo>
                    <a:pt x="27" y="219"/>
                  </a:lnTo>
                  <a:cubicBezTo>
                    <a:pt x="0" y="252"/>
                    <a:pt x="0" y="299"/>
                    <a:pt x="27" y="332"/>
                  </a:cubicBezTo>
                  <a:lnTo>
                    <a:pt x="226" y="531"/>
                  </a:lnTo>
                  <a:cubicBezTo>
                    <a:pt x="243" y="544"/>
                    <a:pt x="263" y="551"/>
                    <a:pt x="283" y="551"/>
                  </a:cubicBezTo>
                  <a:cubicBezTo>
                    <a:pt x="302" y="551"/>
                    <a:pt x="322" y="544"/>
                    <a:pt x="339" y="531"/>
                  </a:cubicBezTo>
                  <a:lnTo>
                    <a:pt x="538" y="332"/>
                  </a:lnTo>
                  <a:cubicBezTo>
                    <a:pt x="565" y="299"/>
                    <a:pt x="565" y="252"/>
                    <a:pt x="538" y="219"/>
                  </a:cubicBezTo>
                  <a:lnTo>
                    <a:pt x="339" y="20"/>
                  </a:lnTo>
                  <a:cubicBezTo>
                    <a:pt x="322" y="7"/>
                    <a:pt x="302" y="0"/>
                    <a:pt x="2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2" name="Google Shape;8532;p59"/>
          <p:cNvGrpSpPr/>
          <p:nvPr/>
        </p:nvGrpSpPr>
        <p:grpSpPr>
          <a:xfrm>
            <a:off x="3194100" y="2759550"/>
            <a:ext cx="407675" cy="459275"/>
            <a:chOff x="2506875" y="2581125"/>
            <a:chExt cx="407675" cy="459275"/>
          </a:xfrm>
        </p:grpSpPr>
        <p:sp>
          <p:nvSpPr>
            <p:cNvPr id="8533" name="Google Shape;8533;p59"/>
            <p:cNvSpPr/>
            <p:nvPr/>
          </p:nvSpPr>
          <p:spPr>
            <a:xfrm>
              <a:off x="2618925" y="2581125"/>
              <a:ext cx="56950" cy="72400"/>
            </a:xfrm>
            <a:custGeom>
              <a:avLst/>
              <a:gdLst/>
              <a:ahLst/>
              <a:cxnLst/>
              <a:rect l="l" t="t" r="r" b="b"/>
              <a:pathLst>
                <a:path w="2278" h="2896" extrusionOk="0">
                  <a:moveTo>
                    <a:pt x="1136" y="0"/>
                  </a:moveTo>
                  <a:cubicBezTo>
                    <a:pt x="505" y="0"/>
                    <a:pt x="0" y="518"/>
                    <a:pt x="14" y="1156"/>
                  </a:cubicBezTo>
                  <a:lnTo>
                    <a:pt x="14" y="2623"/>
                  </a:lnTo>
                  <a:cubicBezTo>
                    <a:pt x="14" y="2769"/>
                    <a:pt x="133" y="2895"/>
                    <a:pt x="279" y="2895"/>
                  </a:cubicBezTo>
                  <a:cubicBezTo>
                    <a:pt x="432" y="2895"/>
                    <a:pt x="551" y="2769"/>
                    <a:pt x="551" y="2623"/>
                  </a:cubicBezTo>
                  <a:lnTo>
                    <a:pt x="551" y="1156"/>
                  </a:lnTo>
                  <a:cubicBezTo>
                    <a:pt x="538" y="817"/>
                    <a:pt x="804" y="545"/>
                    <a:pt x="1136" y="545"/>
                  </a:cubicBezTo>
                  <a:cubicBezTo>
                    <a:pt x="1474" y="545"/>
                    <a:pt x="1740" y="817"/>
                    <a:pt x="1726" y="1156"/>
                  </a:cubicBezTo>
                  <a:lnTo>
                    <a:pt x="1726" y="1727"/>
                  </a:lnTo>
                  <a:cubicBezTo>
                    <a:pt x="1717" y="1916"/>
                    <a:pt x="1856" y="2010"/>
                    <a:pt x="1995" y="2010"/>
                  </a:cubicBezTo>
                  <a:cubicBezTo>
                    <a:pt x="2135" y="2010"/>
                    <a:pt x="2274" y="1916"/>
                    <a:pt x="2264" y="1727"/>
                  </a:cubicBezTo>
                  <a:lnTo>
                    <a:pt x="2264" y="1156"/>
                  </a:lnTo>
                  <a:cubicBezTo>
                    <a:pt x="2278" y="518"/>
                    <a:pt x="1773" y="0"/>
                    <a:pt x="1136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9"/>
            <p:cNvSpPr/>
            <p:nvPr/>
          </p:nvSpPr>
          <p:spPr>
            <a:xfrm>
              <a:off x="2619000" y="2763700"/>
              <a:ext cx="266175" cy="276700"/>
            </a:xfrm>
            <a:custGeom>
              <a:avLst/>
              <a:gdLst/>
              <a:ahLst/>
              <a:cxnLst/>
              <a:rect l="l" t="t" r="r" b="b"/>
              <a:pathLst>
                <a:path w="10647" h="11068" extrusionOk="0">
                  <a:moveTo>
                    <a:pt x="6291" y="0"/>
                  </a:moveTo>
                  <a:lnTo>
                    <a:pt x="6291" y="7662"/>
                  </a:lnTo>
                  <a:cubicBezTo>
                    <a:pt x="6291" y="9249"/>
                    <a:pt x="5003" y="10537"/>
                    <a:pt x="3416" y="10537"/>
                  </a:cubicBezTo>
                  <a:cubicBezTo>
                    <a:pt x="1830" y="10537"/>
                    <a:pt x="542" y="9249"/>
                    <a:pt x="542" y="7662"/>
                  </a:cubicBezTo>
                  <a:lnTo>
                    <a:pt x="542" y="6839"/>
                  </a:lnTo>
                  <a:cubicBezTo>
                    <a:pt x="555" y="6649"/>
                    <a:pt x="417" y="6555"/>
                    <a:pt x="279" y="6555"/>
                  </a:cubicBezTo>
                  <a:cubicBezTo>
                    <a:pt x="140" y="6555"/>
                    <a:pt x="1" y="6649"/>
                    <a:pt x="11" y="6839"/>
                  </a:cubicBezTo>
                  <a:lnTo>
                    <a:pt x="11" y="7662"/>
                  </a:lnTo>
                  <a:cubicBezTo>
                    <a:pt x="11" y="9541"/>
                    <a:pt x="1538" y="11068"/>
                    <a:pt x="3416" y="11068"/>
                  </a:cubicBezTo>
                  <a:cubicBezTo>
                    <a:pt x="5302" y="11068"/>
                    <a:pt x="6822" y="9541"/>
                    <a:pt x="6822" y="7662"/>
                  </a:cubicBezTo>
                  <a:lnTo>
                    <a:pt x="6822" y="6460"/>
                  </a:lnTo>
                  <a:lnTo>
                    <a:pt x="7984" y="6460"/>
                  </a:lnTo>
                  <a:cubicBezTo>
                    <a:pt x="9458" y="6454"/>
                    <a:pt x="10647" y="5259"/>
                    <a:pt x="10640" y="3785"/>
                  </a:cubicBezTo>
                  <a:cubicBezTo>
                    <a:pt x="10640" y="3639"/>
                    <a:pt x="10527" y="3519"/>
                    <a:pt x="10374" y="3519"/>
                  </a:cubicBezTo>
                  <a:cubicBezTo>
                    <a:pt x="10228" y="3519"/>
                    <a:pt x="10109" y="3639"/>
                    <a:pt x="10109" y="3785"/>
                  </a:cubicBezTo>
                  <a:cubicBezTo>
                    <a:pt x="10109" y="4960"/>
                    <a:pt x="9159" y="5916"/>
                    <a:pt x="7984" y="5922"/>
                  </a:cubicBezTo>
                  <a:lnTo>
                    <a:pt x="6822" y="5922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9"/>
            <p:cNvSpPr/>
            <p:nvPr/>
          </p:nvSpPr>
          <p:spPr>
            <a:xfrm>
              <a:off x="2830700" y="2736800"/>
              <a:ext cx="83850" cy="122025"/>
            </a:xfrm>
            <a:custGeom>
              <a:avLst/>
              <a:gdLst/>
              <a:ahLst/>
              <a:cxnLst/>
              <a:rect l="l" t="t" r="r" b="b"/>
              <a:pathLst>
                <a:path w="3354" h="4881" extrusionOk="0">
                  <a:moveTo>
                    <a:pt x="1608" y="1"/>
                  </a:moveTo>
                  <a:cubicBezTo>
                    <a:pt x="937" y="1"/>
                    <a:pt x="339" y="306"/>
                    <a:pt x="41" y="804"/>
                  </a:cubicBezTo>
                  <a:lnTo>
                    <a:pt x="1" y="871"/>
                  </a:lnTo>
                  <a:lnTo>
                    <a:pt x="1" y="2032"/>
                  </a:lnTo>
                  <a:lnTo>
                    <a:pt x="41" y="2105"/>
                  </a:lnTo>
                  <a:cubicBezTo>
                    <a:pt x="313" y="2550"/>
                    <a:pt x="831" y="2849"/>
                    <a:pt x="1428" y="2902"/>
                  </a:cubicBezTo>
                  <a:lnTo>
                    <a:pt x="1428" y="4708"/>
                  </a:lnTo>
                  <a:cubicBezTo>
                    <a:pt x="1428" y="4801"/>
                    <a:pt x="1501" y="4881"/>
                    <a:pt x="1601" y="4881"/>
                  </a:cubicBezTo>
                  <a:lnTo>
                    <a:pt x="2218" y="4881"/>
                  </a:lnTo>
                  <a:cubicBezTo>
                    <a:pt x="2311" y="4881"/>
                    <a:pt x="2391" y="4801"/>
                    <a:pt x="2391" y="4708"/>
                  </a:cubicBezTo>
                  <a:lnTo>
                    <a:pt x="2391" y="2749"/>
                  </a:lnTo>
                  <a:cubicBezTo>
                    <a:pt x="2982" y="2504"/>
                    <a:pt x="3354" y="2006"/>
                    <a:pt x="3354" y="1455"/>
                  </a:cubicBezTo>
                  <a:cubicBezTo>
                    <a:pt x="3354" y="652"/>
                    <a:pt x="2570" y="1"/>
                    <a:pt x="1608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9"/>
            <p:cNvSpPr/>
            <p:nvPr/>
          </p:nvSpPr>
          <p:spPr>
            <a:xfrm>
              <a:off x="2866400" y="2854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9"/>
            <p:cNvSpPr/>
            <p:nvPr/>
          </p:nvSpPr>
          <p:spPr>
            <a:xfrm>
              <a:off x="2830700" y="2736800"/>
              <a:ext cx="54975" cy="122025"/>
            </a:xfrm>
            <a:custGeom>
              <a:avLst/>
              <a:gdLst/>
              <a:ahLst/>
              <a:cxnLst/>
              <a:rect l="l" t="t" r="r" b="b"/>
              <a:pathLst>
                <a:path w="2199" h="4881" extrusionOk="0">
                  <a:moveTo>
                    <a:pt x="1608" y="1"/>
                  </a:moveTo>
                  <a:cubicBezTo>
                    <a:pt x="944" y="1"/>
                    <a:pt x="339" y="306"/>
                    <a:pt x="41" y="804"/>
                  </a:cubicBezTo>
                  <a:lnTo>
                    <a:pt x="1" y="877"/>
                  </a:lnTo>
                  <a:lnTo>
                    <a:pt x="1" y="2039"/>
                  </a:lnTo>
                  <a:lnTo>
                    <a:pt x="41" y="2105"/>
                  </a:lnTo>
                  <a:cubicBezTo>
                    <a:pt x="313" y="2550"/>
                    <a:pt x="831" y="2849"/>
                    <a:pt x="1428" y="2902"/>
                  </a:cubicBezTo>
                  <a:lnTo>
                    <a:pt x="1428" y="4708"/>
                  </a:lnTo>
                  <a:cubicBezTo>
                    <a:pt x="1428" y="4801"/>
                    <a:pt x="1508" y="4881"/>
                    <a:pt x="1601" y="4881"/>
                  </a:cubicBezTo>
                  <a:lnTo>
                    <a:pt x="2198" y="4881"/>
                  </a:lnTo>
                  <a:cubicBezTo>
                    <a:pt x="2106" y="4881"/>
                    <a:pt x="2026" y="4801"/>
                    <a:pt x="2026" y="4708"/>
                  </a:cubicBezTo>
                  <a:lnTo>
                    <a:pt x="2026" y="2902"/>
                  </a:lnTo>
                  <a:cubicBezTo>
                    <a:pt x="1428" y="2849"/>
                    <a:pt x="910" y="2550"/>
                    <a:pt x="638" y="2105"/>
                  </a:cubicBezTo>
                  <a:lnTo>
                    <a:pt x="598" y="2032"/>
                  </a:lnTo>
                  <a:lnTo>
                    <a:pt x="598" y="871"/>
                  </a:lnTo>
                  <a:lnTo>
                    <a:pt x="638" y="804"/>
                  </a:lnTo>
                  <a:cubicBezTo>
                    <a:pt x="891" y="386"/>
                    <a:pt x="1362" y="100"/>
                    <a:pt x="1906" y="21"/>
                  </a:cubicBezTo>
                  <a:cubicBezTo>
                    <a:pt x="1807" y="8"/>
                    <a:pt x="1707" y="1"/>
                    <a:pt x="1608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9"/>
            <p:cNvSpPr/>
            <p:nvPr/>
          </p:nvSpPr>
          <p:spPr>
            <a:xfrm>
              <a:off x="2746900" y="2648175"/>
              <a:ext cx="83825" cy="122025"/>
            </a:xfrm>
            <a:custGeom>
              <a:avLst/>
              <a:gdLst/>
              <a:ahLst/>
              <a:cxnLst/>
              <a:rect l="l" t="t" r="r" b="b"/>
              <a:pathLst>
                <a:path w="3353" h="4881" extrusionOk="0">
                  <a:moveTo>
                    <a:pt x="1746" y="1"/>
                  </a:moveTo>
                  <a:cubicBezTo>
                    <a:pt x="784" y="1"/>
                    <a:pt x="0" y="651"/>
                    <a:pt x="0" y="1455"/>
                  </a:cubicBezTo>
                  <a:cubicBezTo>
                    <a:pt x="0" y="2006"/>
                    <a:pt x="365" y="2504"/>
                    <a:pt x="963" y="2749"/>
                  </a:cubicBezTo>
                  <a:lnTo>
                    <a:pt x="963" y="4661"/>
                  </a:lnTo>
                  <a:cubicBezTo>
                    <a:pt x="956" y="4781"/>
                    <a:pt x="1056" y="4880"/>
                    <a:pt x="1175" y="4880"/>
                  </a:cubicBezTo>
                  <a:lnTo>
                    <a:pt x="1713" y="4880"/>
                  </a:lnTo>
                  <a:cubicBezTo>
                    <a:pt x="1826" y="4880"/>
                    <a:pt x="1925" y="4781"/>
                    <a:pt x="1925" y="4661"/>
                  </a:cubicBezTo>
                  <a:lnTo>
                    <a:pt x="1925" y="2895"/>
                  </a:lnTo>
                  <a:cubicBezTo>
                    <a:pt x="2523" y="2849"/>
                    <a:pt x="3041" y="2550"/>
                    <a:pt x="3313" y="2099"/>
                  </a:cubicBezTo>
                  <a:lnTo>
                    <a:pt x="3353" y="2032"/>
                  </a:lnTo>
                  <a:lnTo>
                    <a:pt x="3353" y="870"/>
                  </a:lnTo>
                  <a:lnTo>
                    <a:pt x="3313" y="804"/>
                  </a:lnTo>
                  <a:cubicBezTo>
                    <a:pt x="3014" y="306"/>
                    <a:pt x="2410" y="1"/>
                    <a:pt x="1746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59"/>
            <p:cNvSpPr/>
            <p:nvPr/>
          </p:nvSpPr>
          <p:spPr>
            <a:xfrm>
              <a:off x="2746900" y="2648175"/>
              <a:ext cx="51300" cy="121850"/>
            </a:xfrm>
            <a:custGeom>
              <a:avLst/>
              <a:gdLst/>
              <a:ahLst/>
              <a:cxnLst/>
              <a:rect l="l" t="t" r="r" b="b"/>
              <a:pathLst>
                <a:path w="2052" h="4874" extrusionOk="0">
                  <a:moveTo>
                    <a:pt x="1746" y="1"/>
                  </a:moveTo>
                  <a:cubicBezTo>
                    <a:pt x="784" y="1"/>
                    <a:pt x="0" y="651"/>
                    <a:pt x="0" y="1455"/>
                  </a:cubicBezTo>
                  <a:cubicBezTo>
                    <a:pt x="0" y="2006"/>
                    <a:pt x="365" y="2504"/>
                    <a:pt x="963" y="2749"/>
                  </a:cubicBezTo>
                  <a:lnTo>
                    <a:pt x="963" y="4661"/>
                  </a:lnTo>
                  <a:cubicBezTo>
                    <a:pt x="963" y="4774"/>
                    <a:pt x="1056" y="4874"/>
                    <a:pt x="1175" y="4874"/>
                  </a:cubicBezTo>
                  <a:lnTo>
                    <a:pt x="1746" y="4874"/>
                  </a:lnTo>
                  <a:cubicBezTo>
                    <a:pt x="1640" y="4854"/>
                    <a:pt x="1567" y="4767"/>
                    <a:pt x="1567" y="4661"/>
                  </a:cubicBezTo>
                  <a:lnTo>
                    <a:pt x="1567" y="2749"/>
                  </a:lnTo>
                  <a:cubicBezTo>
                    <a:pt x="976" y="2504"/>
                    <a:pt x="604" y="2006"/>
                    <a:pt x="604" y="1455"/>
                  </a:cubicBezTo>
                  <a:cubicBezTo>
                    <a:pt x="604" y="738"/>
                    <a:pt x="1228" y="140"/>
                    <a:pt x="2052" y="21"/>
                  </a:cubicBezTo>
                  <a:cubicBezTo>
                    <a:pt x="1952" y="7"/>
                    <a:pt x="1846" y="1"/>
                    <a:pt x="1746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59"/>
            <p:cNvSpPr/>
            <p:nvPr/>
          </p:nvSpPr>
          <p:spPr>
            <a:xfrm>
              <a:off x="2654100" y="2623775"/>
              <a:ext cx="29575" cy="23425"/>
            </a:xfrm>
            <a:custGeom>
              <a:avLst/>
              <a:gdLst/>
              <a:ahLst/>
              <a:cxnLst/>
              <a:rect l="l" t="t" r="r" b="b"/>
              <a:pathLst>
                <a:path w="1183" h="937" extrusionOk="0">
                  <a:moveTo>
                    <a:pt x="333" y="1"/>
                  </a:moveTo>
                  <a:cubicBezTo>
                    <a:pt x="147" y="1"/>
                    <a:pt x="1" y="153"/>
                    <a:pt x="1" y="333"/>
                  </a:cubicBezTo>
                  <a:lnTo>
                    <a:pt x="1" y="937"/>
                  </a:lnTo>
                  <a:lnTo>
                    <a:pt x="1183" y="937"/>
                  </a:lnTo>
                  <a:lnTo>
                    <a:pt x="1183" y="333"/>
                  </a:lnTo>
                  <a:cubicBezTo>
                    <a:pt x="1183" y="153"/>
                    <a:pt x="1037" y="1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59"/>
            <p:cNvSpPr/>
            <p:nvPr/>
          </p:nvSpPr>
          <p:spPr>
            <a:xfrm>
              <a:off x="2653950" y="2623775"/>
              <a:ext cx="20775" cy="23425"/>
            </a:xfrm>
            <a:custGeom>
              <a:avLst/>
              <a:gdLst/>
              <a:ahLst/>
              <a:cxnLst/>
              <a:rect l="l" t="t" r="r" b="b"/>
              <a:pathLst>
                <a:path w="831" h="937" extrusionOk="0">
                  <a:moveTo>
                    <a:pt x="332" y="1"/>
                  </a:moveTo>
                  <a:cubicBezTo>
                    <a:pt x="146" y="1"/>
                    <a:pt x="0" y="153"/>
                    <a:pt x="0" y="333"/>
                  </a:cubicBezTo>
                  <a:lnTo>
                    <a:pt x="0" y="937"/>
                  </a:lnTo>
                  <a:lnTo>
                    <a:pt x="498" y="937"/>
                  </a:lnTo>
                  <a:lnTo>
                    <a:pt x="498" y="333"/>
                  </a:lnTo>
                  <a:cubicBezTo>
                    <a:pt x="498" y="153"/>
                    <a:pt x="644" y="1"/>
                    <a:pt x="8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9"/>
            <p:cNvSpPr/>
            <p:nvPr/>
          </p:nvSpPr>
          <p:spPr>
            <a:xfrm>
              <a:off x="2506875" y="2646175"/>
              <a:ext cx="206175" cy="289000"/>
            </a:xfrm>
            <a:custGeom>
              <a:avLst/>
              <a:gdLst/>
              <a:ahLst/>
              <a:cxnLst/>
              <a:rect l="l" t="t" r="r" b="b"/>
              <a:pathLst>
                <a:path w="8247" h="11560" extrusionOk="0">
                  <a:moveTo>
                    <a:pt x="897" y="1"/>
                  </a:moveTo>
                  <a:cubicBezTo>
                    <a:pt x="399" y="8"/>
                    <a:pt x="1" y="406"/>
                    <a:pt x="1" y="904"/>
                  </a:cubicBezTo>
                  <a:lnTo>
                    <a:pt x="1" y="10657"/>
                  </a:lnTo>
                  <a:cubicBezTo>
                    <a:pt x="1" y="11155"/>
                    <a:pt x="399" y="11553"/>
                    <a:pt x="897" y="11560"/>
                  </a:cubicBezTo>
                  <a:lnTo>
                    <a:pt x="7350" y="11560"/>
                  </a:lnTo>
                  <a:cubicBezTo>
                    <a:pt x="7842" y="11553"/>
                    <a:pt x="8247" y="11155"/>
                    <a:pt x="8240" y="10657"/>
                  </a:cubicBezTo>
                  <a:lnTo>
                    <a:pt x="8240" y="904"/>
                  </a:lnTo>
                  <a:cubicBezTo>
                    <a:pt x="8247" y="406"/>
                    <a:pt x="7842" y="8"/>
                    <a:pt x="7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9"/>
            <p:cNvSpPr/>
            <p:nvPr/>
          </p:nvSpPr>
          <p:spPr>
            <a:xfrm>
              <a:off x="2560875" y="2840600"/>
              <a:ext cx="97575" cy="83625"/>
            </a:xfrm>
            <a:custGeom>
              <a:avLst/>
              <a:gdLst/>
              <a:ahLst/>
              <a:cxnLst/>
              <a:rect l="l" t="t" r="r" b="b"/>
              <a:pathLst>
                <a:path w="3903" h="3345" extrusionOk="0">
                  <a:moveTo>
                    <a:pt x="2219" y="1"/>
                  </a:moveTo>
                  <a:cubicBezTo>
                    <a:pt x="1807" y="1"/>
                    <a:pt x="1388" y="154"/>
                    <a:pt x="1048" y="496"/>
                  </a:cubicBezTo>
                  <a:cubicBezTo>
                    <a:pt x="1" y="1550"/>
                    <a:pt x="753" y="3344"/>
                    <a:pt x="2234" y="3344"/>
                  </a:cubicBezTo>
                  <a:cubicBezTo>
                    <a:pt x="2237" y="3344"/>
                    <a:pt x="2240" y="3344"/>
                    <a:pt x="2243" y="3344"/>
                  </a:cubicBezTo>
                  <a:cubicBezTo>
                    <a:pt x="3159" y="3338"/>
                    <a:pt x="3902" y="2594"/>
                    <a:pt x="3902" y="1671"/>
                  </a:cubicBezTo>
                  <a:cubicBezTo>
                    <a:pt x="3902" y="666"/>
                    <a:pt x="3078" y="1"/>
                    <a:pt x="221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9"/>
            <p:cNvSpPr/>
            <p:nvPr/>
          </p:nvSpPr>
          <p:spPr>
            <a:xfrm>
              <a:off x="2506875" y="2646175"/>
              <a:ext cx="54475" cy="289000"/>
            </a:xfrm>
            <a:custGeom>
              <a:avLst/>
              <a:gdLst/>
              <a:ahLst/>
              <a:cxnLst/>
              <a:rect l="l" t="t" r="r" b="b"/>
              <a:pathLst>
                <a:path w="2179" h="11560" extrusionOk="0">
                  <a:moveTo>
                    <a:pt x="897" y="1"/>
                  </a:moveTo>
                  <a:cubicBezTo>
                    <a:pt x="399" y="1"/>
                    <a:pt x="1" y="406"/>
                    <a:pt x="1" y="904"/>
                  </a:cubicBezTo>
                  <a:lnTo>
                    <a:pt x="1" y="10657"/>
                  </a:lnTo>
                  <a:cubicBezTo>
                    <a:pt x="1" y="11155"/>
                    <a:pt x="399" y="11553"/>
                    <a:pt x="897" y="11560"/>
                  </a:cubicBezTo>
                  <a:lnTo>
                    <a:pt x="2179" y="11560"/>
                  </a:lnTo>
                  <a:cubicBezTo>
                    <a:pt x="1681" y="11553"/>
                    <a:pt x="1282" y="11155"/>
                    <a:pt x="1289" y="10657"/>
                  </a:cubicBezTo>
                  <a:lnTo>
                    <a:pt x="1289" y="904"/>
                  </a:lnTo>
                  <a:cubicBezTo>
                    <a:pt x="1282" y="406"/>
                    <a:pt x="1687" y="8"/>
                    <a:pt x="21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9"/>
            <p:cNvSpPr/>
            <p:nvPr/>
          </p:nvSpPr>
          <p:spPr>
            <a:xfrm>
              <a:off x="2532775" y="2672250"/>
              <a:ext cx="154375" cy="144425"/>
            </a:xfrm>
            <a:custGeom>
              <a:avLst/>
              <a:gdLst/>
              <a:ahLst/>
              <a:cxnLst/>
              <a:rect l="l" t="t" r="r" b="b"/>
              <a:pathLst>
                <a:path w="6175" h="5777" extrusionOk="0">
                  <a:moveTo>
                    <a:pt x="704" y="0"/>
                  </a:moveTo>
                  <a:cubicBezTo>
                    <a:pt x="313" y="0"/>
                    <a:pt x="1" y="319"/>
                    <a:pt x="1" y="711"/>
                  </a:cubicBezTo>
                  <a:lnTo>
                    <a:pt x="1" y="5066"/>
                  </a:lnTo>
                  <a:cubicBezTo>
                    <a:pt x="1" y="5458"/>
                    <a:pt x="313" y="5776"/>
                    <a:pt x="704" y="5776"/>
                  </a:cubicBezTo>
                  <a:lnTo>
                    <a:pt x="5465" y="5776"/>
                  </a:lnTo>
                  <a:cubicBezTo>
                    <a:pt x="5856" y="5776"/>
                    <a:pt x="6175" y="5458"/>
                    <a:pt x="6175" y="5066"/>
                  </a:cubicBezTo>
                  <a:lnTo>
                    <a:pt x="6175" y="711"/>
                  </a:lnTo>
                  <a:cubicBezTo>
                    <a:pt x="6175" y="319"/>
                    <a:pt x="5856" y="0"/>
                    <a:pt x="54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9"/>
            <p:cNvSpPr/>
            <p:nvPr/>
          </p:nvSpPr>
          <p:spPr>
            <a:xfrm>
              <a:off x="2543400" y="2683025"/>
              <a:ext cx="132975" cy="122850"/>
            </a:xfrm>
            <a:custGeom>
              <a:avLst/>
              <a:gdLst/>
              <a:ahLst/>
              <a:cxnLst/>
              <a:rect l="l" t="t" r="r" b="b"/>
              <a:pathLst>
                <a:path w="5319" h="491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4635"/>
                  </a:lnTo>
                  <a:cubicBezTo>
                    <a:pt x="0" y="4788"/>
                    <a:pt x="127" y="4914"/>
                    <a:pt x="279" y="4914"/>
                  </a:cubicBezTo>
                  <a:lnTo>
                    <a:pt x="5040" y="4914"/>
                  </a:lnTo>
                  <a:cubicBezTo>
                    <a:pt x="5192" y="4914"/>
                    <a:pt x="5318" y="4788"/>
                    <a:pt x="5318" y="4635"/>
                  </a:cubicBezTo>
                  <a:lnTo>
                    <a:pt x="5318" y="280"/>
                  </a:lnTo>
                  <a:cubicBezTo>
                    <a:pt x="5318" y="127"/>
                    <a:pt x="5192" y="1"/>
                    <a:pt x="5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59"/>
            <p:cNvSpPr/>
            <p:nvPr/>
          </p:nvSpPr>
          <p:spPr>
            <a:xfrm>
              <a:off x="2553900" y="2833650"/>
              <a:ext cx="97575" cy="83425"/>
            </a:xfrm>
            <a:custGeom>
              <a:avLst/>
              <a:gdLst/>
              <a:ahLst/>
              <a:cxnLst/>
              <a:rect l="l" t="t" r="r" b="b"/>
              <a:pathLst>
                <a:path w="3903" h="3337" extrusionOk="0">
                  <a:moveTo>
                    <a:pt x="2219" y="0"/>
                  </a:moveTo>
                  <a:cubicBezTo>
                    <a:pt x="1807" y="0"/>
                    <a:pt x="1388" y="153"/>
                    <a:pt x="1048" y="495"/>
                  </a:cubicBezTo>
                  <a:cubicBezTo>
                    <a:pt x="1" y="1549"/>
                    <a:pt x="753" y="3337"/>
                    <a:pt x="2235" y="3337"/>
                  </a:cubicBezTo>
                  <a:cubicBezTo>
                    <a:pt x="2237" y="3337"/>
                    <a:pt x="2240" y="3337"/>
                    <a:pt x="2243" y="3337"/>
                  </a:cubicBezTo>
                  <a:cubicBezTo>
                    <a:pt x="3159" y="3337"/>
                    <a:pt x="3903" y="2587"/>
                    <a:pt x="3903" y="1671"/>
                  </a:cubicBezTo>
                  <a:cubicBezTo>
                    <a:pt x="3903" y="665"/>
                    <a:pt x="3078" y="0"/>
                    <a:pt x="2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9"/>
            <p:cNvSpPr/>
            <p:nvPr/>
          </p:nvSpPr>
          <p:spPr>
            <a:xfrm>
              <a:off x="2600175" y="2865600"/>
              <a:ext cx="19600" cy="19775"/>
            </a:xfrm>
            <a:custGeom>
              <a:avLst/>
              <a:gdLst/>
              <a:ahLst/>
              <a:cxnLst/>
              <a:rect l="l" t="t" r="r" b="b"/>
              <a:pathLst>
                <a:path w="784" h="791" extrusionOk="0">
                  <a:moveTo>
                    <a:pt x="392" y="1"/>
                  </a:moveTo>
                  <a:cubicBezTo>
                    <a:pt x="173" y="1"/>
                    <a:pt x="0" y="173"/>
                    <a:pt x="0" y="393"/>
                  </a:cubicBezTo>
                  <a:cubicBezTo>
                    <a:pt x="0" y="612"/>
                    <a:pt x="173" y="791"/>
                    <a:pt x="392" y="791"/>
                  </a:cubicBezTo>
                  <a:cubicBezTo>
                    <a:pt x="604" y="791"/>
                    <a:pt x="783" y="612"/>
                    <a:pt x="783" y="393"/>
                  </a:cubicBezTo>
                  <a:cubicBezTo>
                    <a:pt x="783" y="173"/>
                    <a:pt x="604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9"/>
            <p:cNvSpPr/>
            <p:nvPr/>
          </p:nvSpPr>
          <p:spPr>
            <a:xfrm>
              <a:off x="2598500" y="2865625"/>
              <a:ext cx="21100" cy="18275"/>
            </a:xfrm>
            <a:custGeom>
              <a:avLst/>
              <a:gdLst/>
              <a:ahLst/>
              <a:cxnLst/>
              <a:rect l="l" t="t" r="r" b="b"/>
              <a:pathLst>
                <a:path w="844" h="731" extrusionOk="0">
                  <a:moveTo>
                    <a:pt x="455" y="1"/>
                  </a:moveTo>
                  <a:cubicBezTo>
                    <a:pt x="382" y="1"/>
                    <a:pt x="307" y="21"/>
                    <a:pt x="240" y="66"/>
                  </a:cubicBezTo>
                  <a:cubicBezTo>
                    <a:pt x="1" y="226"/>
                    <a:pt x="7" y="577"/>
                    <a:pt x="253" y="730"/>
                  </a:cubicBezTo>
                  <a:cubicBezTo>
                    <a:pt x="246" y="710"/>
                    <a:pt x="246" y="690"/>
                    <a:pt x="246" y="670"/>
                  </a:cubicBezTo>
                  <a:cubicBezTo>
                    <a:pt x="246" y="442"/>
                    <a:pt x="436" y="280"/>
                    <a:pt x="640" y="280"/>
                  </a:cubicBezTo>
                  <a:cubicBezTo>
                    <a:pt x="709" y="280"/>
                    <a:pt x="779" y="298"/>
                    <a:pt x="844" y="338"/>
                  </a:cubicBezTo>
                  <a:cubicBezTo>
                    <a:pt x="815" y="134"/>
                    <a:pt x="640" y="1"/>
                    <a:pt x="45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59"/>
            <p:cNvSpPr/>
            <p:nvPr/>
          </p:nvSpPr>
          <p:spPr>
            <a:xfrm>
              <a:off x="2770950" y="2744100"/>
              <a:ext cx="24100" cy="25925"/>
            </a:xfrm>
            <a:custGeom>
              <a:avLst/>
              <a:gdLst/>
              <a:ahLst/>
              <a:cxnLst/>
              <a:rect l="l" t="t" r="r" b="b"/>
              <a:pathLst>
                <a:path w="964" h="1037" extrusionOk="0">
                  <a:moveTo>
                    <a:pt x="1" y="1"/>
                  </a:moveTo>
                  <a:lnTo>
                    <a:pt x="1" y="824"/>
                  </a:lnTo>
                  <a:cubicBezTo>
                    <a:pt x="1" y="937"/>
                    <a:pt x="94" y="1037"/>
                    <a:pt x="213" y="1037"/>
                  </a:cubicBezTo>
                  <a:lnTo>
                    <a:pt x="751" y="1037"/>
                  </a:lnTo>
                  <a:cubicBezTo>
                    <a:pt x="864" y="1037"/>
                    <a:pt x="963" y="937"/>
                    <a:pt x="963" y="824"/>
                  </a:cubicBezTo>
                  <a:lnTo>
                    <a:pt x="9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9"/>
            <p:cNvSpPr/>
            <p:nvPr/>
          </p:nvSpPr>
          <p:spPr>
            <a:xfrm>
              <a:off x="2770800" y="2744100"/>
              <a:ext cx="19600" cy="25925"/>
            </a:xfrm>
            <a:custGeom>
              <a:avLst/>
              <a:gdLst/>
              <a:ahLst/>
              <a:cxnLst/>
              <a:rect l="l" t="t" r="r" b="b"/>
              <a:pathLst>
                <a:path w="784" h="1037" extrusionOk="0">
                  <a:moveTo>
                    <a:pt x="0" y="1"/>
                  </a:moveTo>
                  <a:lnTo>
                    <a:pt x="0" y="824"/>
                  </a:lnTo>
                  <a:cubicBezTo>
                    <a:pt x="0" y="937"/>
                    <a:pt x="100" y="1037"/>
                    <a:pt x="219" y="1037"/>
                  </a:cubicBezTo>
                  <a:lnTo>
                    <a:pt x="784" y="1037"/>
                  </a:lnTo>
                  <a:cubicBezTo>
                    <a:pt x="677" y="1017"/>
                    <a:pt x="604" y="930"/>
                    <a:pt x="604" y="824"/>
                  </a:cubicBezTo>
                  <a:lnTo>
                    <a:pt x="60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9"/>
            <p:cNvSpPr/>
            <p:nvPr/>
          </p:nvSpPr>
          <p:spPr>
            <a:xfrm>
              <a:off x="2761175" y="2676725"/>
              <a:ext cx="27575" cy="13475"/>
            </a:xfrm>
            <a:custGeom>
              <a:avLst/>
              <a:gdLst/>
              <a:ahLst/>
              <a:cxnLst/>
              <a:rect l="l" t="t" r="r" b="b"/>
              <a:pathLst>
                <a:path w="1103" h="539" extrusionOk="0">
                  <a:moveTo>
                    <a:pt x="339" y="1"/>
                  </a:moveTo>
                  <a:cubicBezTo>
                    <a:pt x="0" y="20"/>
                    <a:pt x="0" y="518"/>
                    <a:pt x="339" y="538"/>
                  </a:cubicBezTo>
                  <a:lnTo>
                    <a:pt x="764" y="538"/>
                  </a:lnTo>
                  <a:cubicBezTo>
                    <a:pt x="1102" y="518"/>
                    <a:pt x="1102" y="20"/>
                    <a:pt x="7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9"/>
            <p:cNvSpPr/>
            <p:nvPr/>
          </p:nvSpPr>
          <p:spPr>
            <a:xfrm>
              <a:off x="2803650" y="2670425"/>
              <a:ext cx="13900" cy="27375"/>
            </a:xfrm>
            <a:custGeom>
              <a:avLst/>
              <a:gdLst/>
              <a:ahLst/>
              <a:cxnLst/>
              <a:rect l="l" t="t" r="r" b="b"/>
              <a:pathLst>
                <a:path w="556" h="1095" extrusionOk="0">
                  <a:moveTo>
                    <a:pt x="280" y="0"/>
                  </a:moveTo>
                  <a:cubicBezTo>
                    <a:pt x="133" y="0"/>
                    <a:pt x="14" y="126"/>
                    <a:pt x="14" y="272"/>
                  </a:cubicBezTo>
                  <a:lnTo>
                    <a:pt x="14" y="810"/>
                  </a:lnTo>
                  <a:cubicBezTo>
                    <a:pt x="1" y="999"/>
                    <a:pt x="138" y="1094"/>
                    <a:pt x="277" y="1094"/>
                  </a:cubicBezTo>
                  <a:cubicBezTo>
                    <a:pt x="416" y="1094"/>
                    <a:pt x="555" y="999"/>
                    <a:pt x="545" y="810"/>
                  </a:cubicBezTo>
                  <a:lnTo>
                    <a:pt x="545" y="272"/>
                  </a:lnTo>
                  <a:cubicBezTo>
                    <a:pt x="545" y="126"/>
                    <a:pt x="426" y="0"/>
                    <a:pt x="2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59"/>
            <p:cNvSpPr/>
            <p:nvPr/>
          </p:nvSpPr>
          <p:spPr>
            <a:xfrm>
              <a:off x="2872525" y="2765525"/>
              <a:ext cx="27750" cy="13475"/>
            </a:xfrm>
            <a:custGeom>
              <a:avLst/>
              <a:gdLst/>
              <a:ahLst/>
              <a:cxnLst/>
              <a:rect l="l" t="t" r="r" b="b"/>
              <a:pathLst>
                <a:path w="1110" h="539" extrusionOk="0">
                  <a:moveTo>
                    <a:pt x="340" y="0"/>
                  </a:moveTo>
                  <a:cubicBezTo>
                    <a:pt x="1" y="20"/>
                    <a:pt x="1" y="518"/>
                    <a:pt x="340" y="538"/>
                  </a:cubicBezTo>
                  <a:lnTo>
                    <a:pt x="771" y="538"/>
                  </a:lnTo>
                  <a:cubicBezTo>
                    <a:pt x="1110" y="518"/>
                    <a:pt x="1110" y="20"/>
                    <a:pt x="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9"/>
            <p:cNvSpPr/>
            <p:nvPr/>
          </p:nvSpPr>
          <p:spPr>
            <a:xfrm>
              <a:off x="2843825" y="2759225"/>
              <a:ext cx="13875" cy="27350"/>
            </a:xfrm>
            <a:custGeom>
              <a:avLst/>
              <a:gdLst/>
              <a:ahLst/>
              <a:cxnLst/>
              <a:rect l="l" t="t" r="r" b="b"/>
              <a:pathLst>
                <a:path w="555" h="1094" extrusionOk="0">
                  <a:moveTo>
                    <a:pt x="279" y="0"/>
                  </a:moveTo>
                  <a:cubicBezTo>
                    <a:pt x="127" y="0"/>
                    <a:pt x="7" y="126"/>
                    <a:pt x="14" y="272"/>
                  </a:cubicBezTo>
                  <a:lnTo>
                    <a:pt x="14" y="810"/>
                  </a:lnTo>
                  <a:cubicBezTo>
                    <a:pt x="0" y="999"/>
                    <a:pt x="138" y="1094"/>
                    <a:pt x="277" y="1094"/>
                  </a:cubicBezTo>
                  <a:cubicBezTo>
                    <a:pt x="415" y="1094"/>
                    <a:pt x="555" y="999"/>
                    <a:pt x="545" y="810"/>
                  </a:cubicBezTo>
                  <a:lnTo>
                    <a:pt x="545" y="272"/>
                  </a:lnTo>
                  <a:cubicBezTo>
                    <a:pt x="545" y="126"/>
                    <a:pt x="425" y="0"/>
                    <a:pt x="2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59"/>
            <p:cNvSpPr/>
            <p:nvPr/>
          </p:nvSpPr>
          <p:spPr>
            <a:xfrm>
              <a:off x="2866400" y="2832750"/>
              <a:ext cx="24075" cy="26075"/>
            </a:xfrm>
            <a:custGeom>
              <a:avLst/>
              <a:gdLst/>
              <a:ahLst/>
              <a:cxnLst/>
              <a:rect l="l" t="t" r="r" b="b"/>
              <a:pathLst>
                <a:path w="963" h="1043" extrusionOk="0">
                  <a:moveTo>
                    <a:pt x="0" y="0"/>
                  </a:moveTo>
                  <a:lnTo>
                    <a:pt x="0" y="870"/>
                  </a:lnTo>
                  <a:cubicBezTo>
                    <a:pt x="0" y="963"/>
                    <a:pt x="73" y="1043"/>
                    <a:pt x="173" y="1043"/>
                  </a:cubicBezTo>
                  <a:lnTo>
                    <a:pt x="790" y="1043"/>
                  </a:lnTo>
                  <a:cubicBezTo>
                    <a:pt x="883" y="1043"/>
                    <a:pt x="963" y="963"/>
                    <a:pt x="963" y="870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9"/>
            <p:cNvSpPr/>
            <p:nvPr/>
          </p:nvSpPr>
          <p:spPr>
            <a:xfrm>
              <a:off x="2866400" y="2832750"/>
              <a:ext cx="19100" cy="26075"/>
            </a:xfrm>
            <a:custGeom>
              <a:avLst/>
              <a:gdLst/>
              <a:ahLst/>
              <a:cxnLst/>
              <a:rect l="l" t="t" r="r" b="b"/>
              <a:pathLst>
                <a:path w="764" h="1043" extrusionOk="0">
                  <a:moveTo>
                    <a:pt x="0" y="0"/>
                  </a:moveTo>
                  <a:lnTo>
                    <a:pt x="0" y="870"/>
                  </a:lnTo>
                  <a:cubicBezTo>
                    <a:pt x="0" y="963"/>
                    <a:pt x="73" y="1043"/>
                    <a:pt x="173" y="1043"/>
                  </a:cubicBezTo>
                  <a:lnTo>
                    <a:pt x="764" y="1043"/>
                  </a:lnTo>
                  <a:cubicBezTo>
                    <a:pt x="671" y="1043"/>
                    <a:pt x="591" y="963"/>
                    <a:pt x="591" y="870"/>
                  </a:cubicBezTo>
                  <a:lnTo>
                    <a:pt x="59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9"/>
            <p:cNvSpPr/>
            <p:nvPr/>
          </p:nvSpPr>
          <p:spPr>
            <a:xfrm>
              <a:off x="2543400" y="2719725"/>
              <a:ext cx="72900" cy="86150"/>
            </a:xfrm>
            <a:custGeom>
              <a:avLst/>
              <a:gdLst/>
              <a:ahLst/>
              <a:cxnLst/>
              <a:rect l="l" t="t" r="r" b="b"/>
              <a:pathLst>
                <a:path w="2916" h="3446" extrusionOk="0">
                  <a:moveTo>
                    <a:pt x="0" y="0"/>
                  </a:moveTo>
                  <a:lnTo>
                    <a:pt x="0" y="3167"/>
                  </a:lnTo>
                  <a:cubicBezTo>
                    <a:pt x="0" y="3320"/>
                    <a:pt x="127" y="3446"/>
                    <a:pt x="279" y="3446"/>
                  </a:cubicBezTo>
                  <a:lnTo>
                    <a:pt x="2915" y="3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9"/>
            <p:cNvSpPr/>
            <p:nvPr/>
          </p:nvSpPr>
          <p:spPr>
            <a:xfrm>
              <a:off x="2543400" y="2683025"/>
              <a:ext cx="126825" cy="122850"/>
            </a:xfrm>
            <a:custGeom>
              <a:avLst/>
              <a:gdLst/>
              <a:ahLst/>
              <a:cxnLst/>
              <a:rect l="l" t="t" r="r" b="b"/>
              <a:pathLst>
                <a:path w="5073" h="491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472"/>
                  </a:lnTo>
                  <a:lnTo>
                    <a:pt x="3758" y="4914"/>
                  </a:lnTo>
                  <a:lnTo>
                    <a:pt x="5073" y="4914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9"/>
            <p:cNvSpPr/>
            <p:nvPr/>
          </p:nvSpPr>
          <p:spPr>
            <a:xfrm>
              <a:off x="2635175" y="2683025"/>
              <a:ext cx="41200" cy="48675"/>
            </a:xfrm>
            <a:custGeom>
              <a:avLst/>
              <a:gdLst/>
              <a:ahLst/>
              <a:cxnLst/>
              <a:rect l="l" t="t" r="r" b="b"/>
              <a:pathLst>
                <a:path w="1648" h="1947" extrusionOk="0">
                  <a:moveTo>
                    <a:pt x="1" y="1"/>
                  </a:moveTo>
                  <a:lnTo>
                    <a:pt x="1647" y="1946"/>
                  </a:lnTo>
                  <a:lnTo>
                    <a:pt x="1647" y="280"/>
                  </a:lnTo>
                  <a:cubicBezTo>
                    <a:pt x="1647" y="127"/>
                    <a:pt x="1521" y="1"/>
                    <a:pt x="1369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9"/>
            <p:cNvSpPr/>
            <p:nvPr/>
          </p:nvSpPr>
          <p:spPr>
            <a:xfrm>
              <a:off x="2590875" y="2683025"/>
              <a:ext cx="85500" cy="101275"/>
            </a:xfrm>
            <a:custGeom>
              <a:avLst/>
              <a:gdLst/>
              <a:ahLst/>
              <a:cxnLst/>
              <a:rect l="l" t="t" r="r" b="b"/>
              <a:pathLst>
                <a:path w="3420" h="4051" extrusionOk="0">
                  <a:moveTo>
                    <a:pt x="0" y="1"/>
                  </a:moveTo>
                  <a:lnTo>
                    <a:pt x="3419" y="4051"/>
                  </a:lnTo>
                  <a:lnTo>
                    <a:pt x="3419" y="3679"/>
                  </a:lnTo>
                  <a:lnTo>
                    <a:pt x="319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2" name="Google Shape;8562;p59"/>
          <p:cNvGrpSpPr/>
          <p:nvPr/>
        </p:nvGrpSpPr>
        <p:grpSpPr>
          <a:xfrm>
            <a:off x="3914936" y="1909925"/>
            <a:ext cx="456800" cy="264750"/>
            <a:chOff x="3231375" y="1691325"/>
            <a:chExt cx="456800" cy="264750"/>
          </a:xfrm>
        </p:grpSpPr>
        <p:sp>
          <p:nvSpPr>
            <p:cNvPr id="8563" name="Google Shape;8563;p59"/>
            <p:cNvSpPr/>
            <p:nvPr/>
          </p:nvSpPr>
          <p:spPr>
            <a:xfrm>
              <a:off x="3231375" y="1691325"/>
              <a:ext cx="456800" cy="264750"/>
            </a:xfrm>
            <a:custGeom>
              <a:avLst/>
              <a:gdLst/>
              <a:ahLst/>
              <a:cxnLst/>
              <a:rect l="l" t="t" r="r" b="b"/>
              <a:pathLst>
                <a:path w="18272" h="10590" extrusionOk="0">
                  <a:moveTo>
                    <a:pt x="758" y="0"/>
                  </a:moveTo>
                  <a:cubicBezTo>
                    <a:pt x="339" y="0"/>
                    <a:pt x="1" y="339"/>
                    <a:pt x="1" y="757"/>
                  </a:cubicBezTo>
                  <a:lnTo>
                    <a:pt x="1" y="9826"/>
                  </a:lnTo>
                  <a:cubicBezTo>
                    <a:pt x="1" y="10244"/>
                    <a:pt x="333" y="10583"/>
                    <a:pt x="751" y="10583"/>
                  </a:cubicBezTo>
                  <a:lnTo>
                    <a:pt x="17515" y="10590"/>
                  </a:lnTo>
                  <a:cubicBezTo>
                    <a:pt x="17933" y="10590"/>
                    <a:pt x="18272" y="10251"/>
                    <a:pt x="18272" y="9833"/>
                  </a:cubicBezTo>
                  <a:lnTo>
                    <a:pt x="18272" y="764"/>
                  </a:lnTo>
                  <a:cubicBezTo>
                    <a:pt x="18272" y="345"/>
                    <a:pt x="17933" y="7"/>
                    <a:pt x="17522" y="7"/>
                  </a:cubicBezTo>
                  <a:lnTo>
                    <a:pt x="75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9"/>
            <p:cNvSpPr/>
            <p:nvPr/>
          </p:nvSpPr>
          <p:spPr>
            <a:xfrm>
              <a:off x="3268075" y="1708500"/>
              <a:ext cx="30400" cy="63375"/>
            </a:xfrm>
            <a:custGeom>
              <a:avLst/>
              <a:gdLst/>
              <a:ahLst/>
              <a:cxnLst/>
              <a:rect l="l" t="t" r="r" b="b"/>
              <a:pathLst>
                <a:path w="1216" h="2535" extrusionOk="0">
                  <a:moveTo>
                    <a:pt x="605" y="0"/>
                  </a:moveTo>
                  <a:cubicBezTo>
                    <a:pt x="462" y="0"/>
                    <a:pt x="319" y="97"/>
                    <a:pt x="332" y="289"/>
                  </a:cubicBezTo>
                  <a:lnTo>
                    <a:pt x="332" y="601"/>
                  </a:lnTo>
                  <a:cubicBezTo>
                    <a:pt x="146" y="601"/>
                    <a:pt x="0" y="747"/>
                    <a:pt x="0" y="933"/>
                  </a:cubicBezTo>
                  <a:lnTo>
                    <a:pt x="0" y="1165"/>
                  </a:lnTo>
                  <a:cubicBezTo>
                    <a:pt x="0" y="1345"/>
                    <a:pt x="146" y="1497"/>
                    <a:pt x="332" y="1497"/>
                  </a:cubicBezTo>
                  <a:lnTo>
                    <a:pt x="332" y="2241"/>
                  </a:lnTo>
                  <a:cubicBezTo>
                    <a:pt x="319" y="2437"/>
                    <a:pt x="462" y="2535"/>
                    <a:pt x="605" y="2535"/>
                  </a:cubicBezTo>
                  <a:cubicBezTo>
                    <a:pt x="749" y="2535"/>
                    <a:pt x="893" y="2437"/>
                    <a:pt x="883" y="2241"/>
                  </a:cubicBezTo>
                  <a:lnTo>
                    <a:pt x="883" y="1497"/>
                  </a:lnTo>
                  <a:cubicBezTo>
                    <a:pt x="1062" y="1497"/>
                    <a:pt x="1215" y="1345"/>
                    <a:pt x="1215" y="1165"/>
                  </a:cubicBezTo>
                  <a:lnTo>
                    <a:pt x="1215" y="933"/>
                  </a:lnTo>
                  <a:cubicBezTo>
                    <a:pt x="1215" y="747"/>
                    <a:pt x="1062" y="601"/>
                    <a:pt x="883" y="601"/>
                  </a:cubicBezTo>
                  <a:lnTo>
                    <a:pt x="883" y="289"/>
                  </a:lnTo>
                  <a:cubicBezTo>
                    <a:pt x="893" y="97"/>
                    <a:pt x="749" y="0"/>
                    <a:pt x="60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9"/>
            <p:cNvSpPr/>
            <p:nvPr/>
          </p:nvSpPr>
          <p:spPr>
            <a:xfrm>
              <a:off x="3303750" y="1708525"/>
              <a:ext cx="30400" cy="63400"/>
            </a:xfrm>
            <a:custGeom>
              <a:avLst/>
              <a:gdLst/>
              <a:ahLst/>
              <a:cxnLst/>
              <a:rect l="l" t="t" r="r" b="b"/>
              <a:pathLst>
                <a:path w="1216" h="2536" extrusionOk="0">
                  <a:moveTo>
                    <a:pt x="608" y="1"/>
                  </a:moveTo>
                  <a:cubicBezTo>
                    <a:pt x="465" y="1"/>
                    <a:pt x="323" y="99"/>
                    <a:pt x="332" y="295"/>
                  </a:cubicBezTo>
                  <a:lnTo>
                    <a:pt x="332" y="1151"/>
                  </a:lnTo>
                  <a:cubicBezTo>
                    <a:pt x="147" y="1151"/>
                    <a:pt x="1" y="1297"/>
                    <a:pt x="1" y="1483"/>
                  </a:cubicBezTo>
                  <a:lnTo>
                    <a:pt x="1" y="1715"/>
                  </a:lnTo>
                  <a:cubicBezTo>
                    <a:pt x="1" y="1901"/>
                    <a:pt x="147" y="2047"/>
                    <a:pt x="332" y="2047"/>
                  </a:cubicBezTo>
                  <a:lnTo>
                    <a:pt x="332" y="2247"/>
                  </a:lnTo>
                  <a:cubicBezTo>
                    <a:pt x="323" y="2439"/>
                    <a:pt x="465" y="2535"/>
                    <a:pt x="608" y="2535"/>
                  </a:cubicBezTo>
                  <a:cubicBezTo>
                    <a:pt x="751" y="2535"/>
                    <a:pt x="893" y="2439"/>
                    <a:pt x="884" y="2247"/>
                  </a:cubicBezTo>
                  <a:lnTo>
                    <a:pt x="884" y="2047"/>
                  </a:lnTo>
                  <a:cubicBezTo>
                    <a:pt x="1063" y="2047"/>
                    <a:pt x="1215" y="1901"/>
                    <a:pt x="1215" y="1715"/>
                  </a:cubicBezTo>
                  <a:lnTo>
                    <a:pt x="1215" y="1483"/>
                  </a:lnTo>
                  <a:cubicBezTo>
                    <a:pt x="1215" y="1297"/>
                    <a:pt x="1063" y="1151"/>
                    <a:pt x="884" y="1151"/>
                  </a:cubicBezTo>
                  <a:lnTo>
                    <a:pt x="884" y="295"/>
                  </a:lnTo>
                  <a:cubicBezTo>
                    <a:pt x="893" y="99"/>
                    <a:pt x="751" y="1"/>
                    <a:pt x="60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9"/>
            <p:cNvSpPr/>
            <p:nvPr/>
          </p:nvSpPr>
          <p:spPr>
            <a:xfrm>
              <a:off x="3339425" y="1708525"/>
              <a:ext cx="30400" cy="63400"/>
            </a:xfrm>
            <a:custGeom>
              <a:avLst/>
              <a:gdLst/>
              <a:ahLst/>
              <a:cxnLst/>
              <a:rect l="l" t="t" r="r" b="b"/>
              <a:pathLst>
                <a:path w="1216" h="2536" extrusionOk="0">
                  <a:moveTo>
                    <a:pt x="608" y="1"/>
                  </a:moveTo>
                  <a:cubicBezTo>
                    <a:pt x="466" y="1"/>
                    <a:pt x="323" y="99"/>
                    <a:pt x="333" y="295"/>
                  </a:cubicBezTo>
                  <a:lnTo>
                    <a:pt x="333" y="600"/>
                  </a:lnTo>
                  <a:cubicBezTo>
                    <a:pt x="154" y="600"/>
                    <a:pt x="1" y="746"/>
                    <a:pt x="1" y="932"/>
                  </a:cubicBezTo>
                  <a:lnTo>
                    <a:pt x="1" y="1164"/>
                  </a:lnTo>
                  <a:cubicBezTo>
                    <a:pt x="1" y="1350"/>
                    <a:pt x="154" y="1496"/>
                    <a:pt x="333" y="1496"/>
                  </a:cubicBezTo>
                  <a:lnTo>
                    <a:pt x="333" y="2247"/>
                  </a:lnTo>
                  <a:cubicBezTo>
                    <a:pt x="323" y="2439"/>
                    <a:pt x="466" y="2535"/>
                    <a:pt x="608" y="2535"/>
                  </a:cubicBezTo>
                  <a:cubicBezTo>
                    <a:pt x="751" y="2535"/>
                    <a:pt x="894" y="2439"/>
                    <a:pt x="884" y="2247"/>
                  </a:cubicBezTo>
                  <a:lnTo>
                    <a:pt x="884" y="1496"/>
                  </a:lnTo>
                  <a:cubicBezTo>
                    <a:pt x="1070" y="1496"/>
                    <a:pt x="1216" y="1350"/>
                    <a:pt x="1216" y="1164"/>
                  </a:cubicBezTo>
                  <a:lnTo>
                    <a:pt x="1216" y="932"/>
                  </a:lnTo>
                  <a:cubicBezTo>
                    <a:pt x="1216" y="746"/>
                    <a:pt x="1070" y="600"/>
                    <a:pt x="884" y="600"/>
                  </a:cubicBezTo>
                  <a:lnTo>
                    <a:pt x="884" y="295"/>
                  </a:lnTo>
                  <a:cubicBezTo>
                    <a:pt x="894" y="99"/>
                    <a:pt x="751" y="1"/>
                    <a:pt x="60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9"/>
            <p:cNvSpPr/>
            <p:nvPr/>
          </p:nvSpPr>
          <p:spPr>
            <a:xfrm>
              <a:off x="3231375" y="1691325"/>
              <a:ext cx="41850" cy="264750"/>
            </a:xfrm>
            <a:custGeom>
              <a:avLst/>
              <a:gdLst/>
              <a:ahLst/>
              <a:cxnLst/>
              <a:rect l="l" t="t" r="r" b="b"/>
              <a:pathLst>
                <a:path w="1674" h="10590" extrusionOk="0">
                  <a:moveTo>
                    <a:pt x="758" y="0"/>
                  </a:moveTo>
                  <a:cubicBezTo>
                    <a:pt x="339" y="0"/>
                    <a:pt x="1" y="339"/>
                    <a:pt x="1" y="757"/>
                  </a:cubicBezTo>
                  <a:lnTo>
                    <a:pt x="1" y="9826"/>
                  </a:lnTo>
                  <a:cubicBezTo>
                    <a:pt x="1" y="10244"/>
                    <a:pt x="333" y="10583"/>
                    <a:pt x="751" y="10590"/>
                  </a:cubicBezTo>
                  <a:lnTo>
                    <a:pt x="1667" y="10590"/>
                  </a:lnTo>
                  <a:cubicBezTo>
                    <a:pt x="1249" y="10583"/>
                    <a:pt x="917" y="10244"/>
                    <a:pt x="917" y="9826"/>
                  </a:cubicBezTo>
                  <a:lnTo>
                    <a:pt x="917" y="757"/>
                  </a:lnTo>
                  <a:cubicBezTo>
                    <a:pt x="917" y="339"/>
                    <a:pt x="1256" y="0"/>
                    <a:pt x="167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9"/>
            <p:cNvSpPr/>
            <p:nvPr/>
          </p:nvSpPr>
          <p:spPr>
            <a:xfrm>
              <a:off x="3231375" y="1783925"/>
              <a:ext cx="456800" cy="172150"/>
            </a:xfrm>
            <a:custGeom>
              <a:avLst/>
              <a:gdLst/>
              <a:ahLst/>
              <a:cxnLst/>
              <a:rect l="l" t="t" r="r" b="b"/>
              <a:pathLst>
                <a:path w="18272" h="6886" extrusionOk="0">
                  <a:moveTo>
                    <a:pt x="1" y="1"/>
                  </a:moveTo>
                  <a:lnTo>
                    <a:pt x="1" y="6122"/>
                  </a:lnTo>
                  <a:cubicBezTo>
                    <a:pt x="1" y="6540"/>
                    <a:pt x="339" y="6879"/>
                    <a:pt x="758" y="6879"/>
                  </a:cubicBezTo>
                  <a:lnTo>
                    <a:pt x="17522" y="6886"/>
                  </a:lnTo>
                  <a:cubicBezTo>
                    <a:pt x="17940" y="6886"/>
                    <a:pt x="18272" y="6547"/>
                    <a:pt x="18272" y="6129"/>
                  </a:cubicBezTo>
                  <a:lnTo>
                    <a:pt x="18272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9"/>
            <p:cNvSpPr/>
            <p:nvPr/>
          </p:nvSpPr>
          <p:spPr>
            <a:xfrm>
              <a:off x="3231375" y="1784100"/>
              <a:ext cx="456800" cy="30075"/>
            </a:xfrm>
            <a:custGeom>
              <a:avLst/>
              <a:gdLst/>
              <a:ahLst/>
              <a:cxnLst/>
              <a:rect l="l" t="t" r="r" b="b"/>
              <a:pathLst>
                <a:path w="18272" h="1203" extrusionOk="0">
                  <a:moveTo>
                    <a:pt x="1" y="0"/>
                  </a:moveTo>
                  <a:lnTo>
                    <a:pt x="1" y="1202"/>
                  </a:lnTo>
                  <a:lnTo>
                    <a:pt x="18272" y="1202"/>
                  </a:lnTo>
                  <a:lnTo>
                    <a:pt x="1827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9"/>
            <p:cNvSpPr/>
            <p:nvPr/>
          </p:nvSpPr>
          <p:spPr>
            <a:xfrm>
              <a:off x="3231375" y="1784100"/>
              <a:ext cx="41850" cy="171975"/>
            </a:xfrm>
            <a:custGeom>
              <a:avLst/>
              <a:gdLst/>
              <a:ahLst/>
              <a:cxnLst/>
              <a:rect l="l" t="t" r="r" b="b"/>
              <a:pathLst>
                <a:path w="1674" h="6879" extrusionOk="0">
                  <a:moveTo>
                    <a:pt x="7" y="0"/>
                  </a:moveTo>
                  <a:lnTo>
                    <a:pt x="7" y="6115"/>
                  </a:lnTo>
                  <a:cubicBezTo>
                    <a:pt x="1" y="6533"/>
                    <a:pt x="339" y="6872"/>
                    <a:pt x="758" y="6879"/>
                  </a:cubicBezTo>
                  <a:lnTo>
                    <a:pt x="1674" y="6879"/>
                  </a:lnTo>
                  <a:cubicBezTo>
                    <a:pt x="1256" y="6872"/>
                    <a:pt x="917" y="6533"/>
                    <a:pt x="917" y="6115"/>
                  </a:cubicBezTo>
                  <a:lnTo>
                    <a:pt x="91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9"/>
            <p:cNvSpPr/>
            <p:nvPr/>
          </p:nvSpPr>
          <p:spPr>
            <a:xfrm>
              <a:off x="3375450" y="1691475"/>
              <a:ext cx="169650" cy="70075"/>
            </a:xfrm>
            <a:custGeom>
              <a:avLst/>
              <a:gdLst/>
              <a:ahLst/>
              <a:cxnLst/>
              <a:rect l="l" t="t" r="r" b="b"/>
              <a:pathLst>
                <a:path w="6786" h="2803" extrusionOk="0">
                  <a:moveTo>
                    <a:pt x="1" y="1"/>
                  </a:moveTo>
                  <a:lnTo>
                    <a:pt x="1" y="2158"/>
                  </a:lnTo>
                  <a:cubicBezTo>
                    <a:pt x="1" y="2510"/>
                    <a:pt x="286" y="2796"/>
                    <a:pt x="638" y="2802"/>
                  </a:cubicBezTo>
                  <a:lnTo>
                    <a:pt x="6149" y="2802"/>
                  </a:lnTo>
                  <a:cubicBezTo>
                    <a:pt x="6500" y="2802"/>
                    <a:pt x="6786" y="2510"/>
                    <a:pt x="6786" y="2158"/>
                  </a:cubicBezTo>
                  <a:lnTo>
                    <a:pt x="6786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9"/>
            <p:cNvSpPr/>
            <p:nvPr/>
          </p:nvSpPr>
          <p:spPr>
            <a:xfrm>
              <a:off x="3389400" y="1712525"/>
              <a:ext cx="35550" cy="30600"/>
            </a:xfrm>
            <a:custGeom>
              <a:avLst/>
              <a:gdLst/>
              <a:ahLst/>
              <a:cxnLst/>
              <a:rect l="l" t="t" r="r" b="b"/>
              <a:pathLst>
                <a:path w="1422" h="1224" extrusionOk="0">
                  <a:moveTo>
                    <a:pt x="807" y="1"/>
                  </a:moveTo>
                  <a:cubicBezTo>
                    <a:pt x="657" y="1"/>
                    <a:pt x="503" y="57"/>
                    <a:pt x="379" y="181"/>
                  </a:cubicBezTo>
                  <a:cubicBezTo>
                    <a:pt x="0" y="566"/>
                    <a:pt x="273" y="1224"/>
                    <a:pt x="817" y="1224"/>
                  </a:cubicBezTo>
                  <a:cubicBezTo>
                    <a:pt x="1149" y="1217"/>
                    <a:pt x="1421" y="945"/>
                    <a:pt x="1421" y="613"/>
                  </a:cubicBezTo>
                  <a:cubicBezTo>
                    <a:pt x="1421" y="245"/>
                    <a:pt x="1120" y="1"/>
                    <a:pt x="80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9"/>
            <p:cNvSpPr/>
            <p:nvPr/>
          </p:nvSpPr>
          <p:spPr>
            <a:xfrm>
              <a:off x="3391550" y="1712700"/>
              <a:ext cx="31575" cy="29275"/>
            </a:xfrm>
            <a:custGeom>
              <a:avLst/>
              <a:gdLst/>
              <a:ahLst/>
              <a:cxnLst/>
              <a:rect l="l" t="t" r="r" b="b"/>
              <a:pathLst>
                <a:path w="1263" h="1171" extrusionOk="0">
                  <a:moveTo>
                    <a:pt x="733" y="0"/>
                  </a:moveTo>
                  <a:cubicBezTo>
                    <a:pt x="568" y="0"/>
                    <a:pt x="402" y="67"/>
                    <a:pt x="279" y="207"/>
                  </a:cubicBezTo>
                  <a:cubicBezTo>
                    <a:pt x="1" y="519"/>
                    <a:pt x="120" y="1017"/>
                    <a:pt x="512" y="1170"/>
                  </a:cubicBezTo>
                  <a:cubicBezTo>
                    <a:pt x="465" y="1084"/>
                    <a:pt x="439" y="984"/>
                    <a:pt x="439" y="885"/>
                  </a:cubicBezTo>
                  <a:cubicBezTo>
                    <a:pt x="439" y="546"/>
                    <a:pt x="711" y="274"/>
                    <a:pt x="1043" y="274"/>
                  </a:cubicBezTo>
                  <a:cubicBezTo>
                    <a:pt x="1116" y="274"/>
                    <a:pt x="1196" y="287"/>
                    <a:pt x="1262" y="314"/>
                  </a:cubicBezTo>
                  <a:cubicBezTo>
                    <a:pt x="1150" y="109"/>
                    <a:pt x="943" y="0"/>
                    <a:pt x="733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59"/>
            <p:cNvSpPr/>
            <p:nvPr/>
          </p:nvSpPr>
          <p:spPr>
            <a:xfrm>
              <a:off x="3254300" y="1784100"/>
              <a:ext cx="410800" cy="149075"/>
            </a:xfrm>
            <a:custGeom>
              <a:avLst/>
              <a:gdLst/>
              <a:ahLst/>
              <a:cxnLst/>
              <a:rect l="l" t="t" r="r" b="b"/>
              <a:pathLst>
                <a:path w="16432" h="5963" extrusionOk="0">
                  <a:moveTo>
                    <a:pt x="0" y="0"/>
                  </a:moveTo>
                  <a:lnTo>
                    <a:pt x="0" y="5723"/>
                  </a:lnTo>
                  <a:cubicBezTo>
                    <a:pt x="0" y="5849"/>
                    <a:pt x="100" y="5949"/>
                    <a:pt x="226" y="5949"/>
                  </a:cubicBezTo>
                  <a:lnTo>
                    <a:pt x="16206" y="5962"/>
                  </a:lnTo>
                  <a:cubicBezTo>
                    <a:pt x="16332" y="5956"/>
                    <a:pt x="16432" y="5856"/>
                    <a:pt x="16432" y="5730"/>
                  </a:cubicBezTo>
                  <a:lnTo>
                    <a:pt x="1643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59"/>
            <p:cNvSpPr/>
            <p:nvPr/>
          </p:nvSpPr>
          <p:spPr>
            <a:xfrm>
              <a:off x="3254300" y="1784100"/>
              <a:ext cx="410800" cy="149075"/>
            </a:xfrm>
            <a:custGeom>
              <a:avLst/>
              <a:gdLst/>
              <a:ahLst/>
              <a:cxnLst/>
              <a:rect l="l" t="t" r="r" b="b"/>
              <a:pathLst>
                <a:path w="16432" h="5963" extrusionOk="0">
                  <a:moveTo>
                    <a:pt x="0" y="0"/>
                  </a:moveTo>
                  <a:lnTo>
                    <a:pt x="0" y="5723"/>
                  </a:lnTo>
                  <a:cubicBezTo>
                    <a:pt x="0" y="5849"/>
                    <a:pt x="100" y="5949"/>
                    <a:pt x="226" y="5949"/>
                  </a:cubicBezTo>
                  <a:lnTo>
                    <a:pt x="16206" y="5962"/>
                  </a:lnTo>
                  <a:cubicBezTo>
                    <a:pt x="16332" y="5956"/>
                    <a:pt x="16432" y="5856"/>
                    <a:pt x="16432" y="5730"/>
                  </a:cubicBezTo>
                  <a:lnTo>
                    <a:pt x="1643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59"/>
            <p:cNvSpPr/>
            <p:nvPr/>
          </p:nvSpPr>
          <p:spPr>
            <a:xfrm>
              <a:off x="3254300" y="1784100"/>
              <a:ext cx="410975" cy="30075"/>
            </a:xfrm>
            <a:custGeom>
              <a:avLst/>
              <a:gdLst/>
              <a:ahLst/>
              <a:cxnLst/>
              <a:rect l="l" t="t" r="r" b="b"/>
              <a:pathLst>
                <a:path w="1643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6439" y="1202"/>
                  </a:lnTo>
                  <a:lnTo>
                    <a:pt x="16439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59"/>
            <p:cNvSpPr/>
            <p:nvPr/>
          </p:nvSpPr>
          <p:spPr>
            <a:xfrm>
              <a:off x="3381100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0" y="0"/>
                  </a:moveTo>
                  <a:lnTo>
                    <a:pt x="0" y="5956"/>
                  </a:lnTo>
                  <a:lnTo>
                    <a:pt x="1255" y="5956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9"/>
            <p:cNvSpPr/>
            <p:nvPr/>
          </p:nvSpPr>
          <p:spPr>
            <a:xfrm>
              <a:off x="3381100" y="1784100"/>
              <a:ext cx="31400" cy="30075"/>
            </a:xfrm>
            <a:custGeom>
              <a:avLst/>
              <a:gdLst/>
              <a:ahLst/>
              <a:cxnLst/>
              <a:rect l="l" t="t" r="r" b="b"/>
              <a:pathLst>
                <a:path w="1256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255" y="1202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59"/>
            <p:cNvSpPr/>
            <p:nvPr/>
          </p:nvSpPr>
          <p:spPr>
            <a:xfrm>
              <a:off x="3444000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55" y="5956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59"/>
            <p:cNvSpPr/>
            <p:nvPr/>
          </p:nvSpPr>
          <p:spPr>
            <a:xfrm>
              <a:off x="3444175" y="1784100"/>
              <a:ext cx="31225" cy="30075"/>
            </a:xfrm>
            <a:custGeom>
              <a:avLst/>
              <a:gdLst/>
              <a:ahLst/>
              <a:cxnLst/>
              <a:rect l="l" t="t" r="r" b="b"/>
              <a:pathLst>
                <a:path w="124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248" y="1202"/>
                  </a:lnTo>
                  <a:lnTo>
                    <a:pt x="1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59"/>
            <p:cNvSpPr/>
            <p:nvPr/>
          </p:nvSpPr>
          <p:spPr>
            <a:xfrm>
              <a:off x="3505575" y="1784100"/>
              <a:ext cx="31225" cy="148900"/>
            </a:xfrm>
            <a:custGeom>
              <a:avLst/>
              <a:gdLst/>
              <a:ahLst/>
              <a:cxnLst/>
              <a:rect l="l" t="t" r="r" b="b"/>
              <a:pathLst>
                <a:path w="1249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49" y="59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59"/>
            <p:cNvSpPr/>
            <p:nvPr/>
          </p:nvSpPr>
          <p:spPr>
            <a:xfrm>
              <a:off x="3505575" y="1784100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1" y="0"/>
                  </a:moveTo>
                  <a:lnTo>
                    <a:pt x="1" y="1209"/>
                  </a:lnTo>
                  <a:lnTo>
                    <a:pt x="1256" y="1209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9"/>
            <p:cNvSpPr/>
            <p:nvPr/>
          </p:nvSpPr>
          <p:spPr>
            <a:xfrm>
              <a:off x="3568975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56" y="59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59"/>
            <p:cNvSpPr/>
            <p:nvPr/>
          </p:nvSpPr>
          <p:spPr>
            <a:xfrm>
              <a:off x="3568975" y="1784100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1" y="0"/>
                  </a:moveTo>
                  <a:lnTo>
                    <a:pt x="1" y="1209"/>
                  </a:lnTo>
                  <a:lnTo>
                    <a:pt x="1256" y="1209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59"/>
            <p:cNvSpPr/>
            <p:nvPr/>
          </p:nvSpPr>
          <p:spPr>
            <a:xfrm>
              <a:off x="3631225" y="1784275"/>
              <a:ext cx="34050" cy="148900"/>
            </a:xfrm>
            <a:custGeom>
              <a:avLst/>
              <a:gdLst/>
              <a:ahLst/>
              <a:cxnLst/>
              <a:rect l="l" t="t" r="r" b="b"/>
              <a:pathLst>
                <a:path w="1362" h="5956" extrusionOk="0">
                  <a:moveTo>
                    <a:pt x="1" y="0"/>
                  </a:moveTo>
                  <a:lnTo>
                    <a:pt x="1" y="5955"/>
                  </a:lnTo>
                  <a:lnTo>
                    <a:pt x="1129" y="5955"/>
                  </a:lnTo>
                  <a:cubicBezTo>
                    <a:pt x="1255" y="5955"/>
                    <a:pt x="1362" y="5849"/>
                    <a:pt x="1362" y="5723"/>
                  </a:cubicBezTo>
                  <a:lnTo>
                    <a:pt x="1362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9"/>
            <p:cNvSpPr/>
            <p:nvPr/>
          </p:nvSpPr>
          <p:spPr>
            <a:xfrm>
              <a:off x="3631225" y="1784275"/>
              <a:ext cx="34050" cy="30050"/>
            </a:xfrm>
            <a:custGeom>
              <a:avLst/>
              <a:gdLst/>
              <a:ahLst/>
              <a:cxnLst/>
              <a:rect l="l" t="t" r="r" b="b"/>
              <a:pathLst>
                <a:path w="1362" h="1202" extrusionOk="0">
                  <a:moveTo>
                    <a:pt x="1" y="0"/>
                  </a:moveTo>
                  <a:lnTo>
                    <a:pt x="1" y="1202"/>
                  </a:lnTo>
                  <a:lnTo>
                    <a:pt x="1362" y="1202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9"/>
            <p:cNvSpPr/>
            <p:nvPr/>
          </p:nvSpPr>
          <p:spPr>
            <a:xfrm>
              <a:off x="3318850" y="1784100"/>
              <a:ext cx="30725" cy="148900"/>
            </a:xfrm>
            <a:custGeom>
              <a:avLst/>
              <a:gdLst/>
              <a:ahLst/>
              <a:cxnLst/>
              <a:rect l="l" t="t" r="r" b="b"/>
              <a:pathLst>
                <a:path w="1229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29" y="5956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9"/>
            <p:cNvSpPr/>
            <p:nvPr/>
          </p:nvSpPr>
          <p:spPr>
            <a:xfrm>
              <a:off x="3318850" y="1784100"/>
              <a:ext cx="30725" cy="30075"/>
            </a:xfrm>
            <a:custGeom>
              <a:avLst/>
              <a:gdLst/>
              <a:ahLst/>
              <a:cxnLst/>
              <a:rect l="l" t="t" r="r" b="b"/>
              <a:pathLst>
                <a:path w="1229" h="1203" extrusionOk="0">
                  <a:moveTo>
                    <a:pt x="1" y="0"/>
                  </a:moveTo>
                  <a:lnTo>
                    <a:pt x="1" y="1202"/>
                  </a:lnTo>
                  <a:lnTo>
                    <a:pt x="1229" y="1202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9"/>
            <p:cNvSpPr/>
            <p:nvPr/>
          </p:nvSpPr>
          <p:spPr>
            <a:xfrm>
              <a:off x="3254300" y="1784100"/>
              <a:ext cx="33550" cy="148900"/>
            </a:xfrm>
            <a:custGeom>
              <a:avLst/>
              <a:gdLst/>
              <a:ahLst/>
              <a:cxnLst/>
              <a:rect l="l" t="t" r="r" b="b"/>
              <a:pathLst>
                <a:path w="1342" h="5956" extrusionOk="0">
                  <a:moveTo>
                    <a:pt x="0" y="0"/>
                  </a:moveTo>
                  <a:lnTo>
                    <a:pt x="0" y="5717"/>
                  </a:lnTo>
                  <a:cubicBezTo>
                    <a:pt x="0" y="5843"/>
                    <a:pt x="100" y="5949"/>
                    <a:pt x="226" y="5956"/>
                  </a:cubicBezTo>
                  <a:lnTo>
                    <a:pt x="1341" y="5956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9"/>
            <p:cNvSpPr/>
            <p:nvPr/>
          </p:nvSpPr>
          <p:spPr>
            <a:xfrm>
              <a:off x="3254300" y="1784100"/>
              <a:ext cx="33550" cy="30075"/>
            </a:xfrm>
            <a:custGeom>
              <a:avLst/>
              <a:gdLst/>
              <a:ahLst/>
              <a:cxnLst/>
              <a:rect l="l" t="t" r="r" b="b"/>
              <a:pathLst>
                <a:path w="1342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341" y="1202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59"/>
            <p:cNvSpPr/>
            <p:nvPr/>
          </p:nvSpPr>
          <p:spPr>
            <a:xfrm>
              <a:off x="3446000" y="171172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6" y="1"/>
                    <a:pt x="0" y="120"/>
                    <a:pt x="0" y="273"/>
                  </a:cubicBezTo>
                  <a:cubicBezTo>
                    <a:pt x="0" y="426"/>
                    <a:pt x="126" y="552"/>
                    <a:pt x="279" y="552"/>
                  </a:cubicBezTo>
                  <a:cubicBezTo>
                    <a:pt x="432" y="552"/>
                    <a:pt x="551" y="426"/>
                    <a:pt x="551" y="273"/>
                  </a:cubicBezTo>
                  <a:cubicBezTo>
                    <a:pt x="551" y="120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9"/>
            <p:cNvSpPr/>
            <p:nvPr/>
          </p:nvSpPr>
          <p:spPr>
            <a:xfrm>
              <a:off x="3467075" y="171172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cubicBezTo>
                    <a:pt x="0" y="426"/>
                    <a:pt x="127" y="552"/>
                    <a:pt x="279" y="552"/>
                  </a:cubicBezTo>
                  <a:cubicBezTo>
                    <a:pt x="432" y="552"/>
                    <a:pt x="552" y="426"/>
                    <a:pt x="552" y="280"/>
                  </a:cubicBezTo>
                  <a:cubicBezTo>
                    <a:pt x="552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9"/>
            <p:cNvSpPr/>
            <p:nvPr/>
          </p:nvSpPr>
          <p:spPr>
            <a:xfrm>
              <a:off x="3446000" y="173197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6" y="1"/>
                    <a:pt x="0" y="127"/>
                    <a:pt x="0" y="280"/>
                  </a:cubicBezTo>
                  <a:cubicBezTo>
                    <a:pt x="0" y="432"/>
                    <a:pt x="126" y="552"/>
                    <a:pt x="279" y="552"/>
                  </a:cubicBezTo>
                  <a:cubicBezTo>
                    <a:pt x="432" y="552"/>
                    <a:pt x="551" y="432"/>
                    <a:pt x="551" y="280"/>
                  </a:cubicBezTo>
                  <a:cubicBezTo>
                    <a:pt x="551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9"/>
            <p:cNvSpPr/>
            <p:nvPr/>
          </p:nvSpPr>
          <p:spPr>
            <a:xfrm>
              <a:off x="3467075" y="173197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cubicBezTo>
                    <a:pt x="0" y="432"/>
                    <a:pt x="127" y="552"/>
                    <a:pt x="279" y="552"/>
                  </a:cubicBezTo>
                  <a:cubicBezTo>
                    <a:pt x="432" y="552"/>
                    <a:pt x="552" y="432"/>
                    <a:pt x="552" y="280"/>
                  </a:cubicBezTo>
                  <a:cubicBezTo>
                    <a:pt x="552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9"/>
            <p:cNvSpPr/>
            <p:nvPr/>
          </p:nvSpPr>
          <p:spPr>
            <a:xfrm>
              <a:off x="3496950" y="1711725"/>
              <a:ext cx="26250" cy="13800"/>
            </a:xfrm>
            <a:custGeom>
              <a:avLst/>
              <a:gdLst/>
              <a:ahLst/>
              <a:cxnLst/>
              <a:rect l="l" t="t" r="r" b="b"/>
              <a:pathLst>
                <a:path w="1050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698" y="552"/>
                  </a:lnTo>
                  <a:cubicBezTo>
                    <a:pt x="1050" y="532"/>
                    <a:pt x="1050" y="21"/>
                    <a:pt x="698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9"/>
            <p:cNvSpPr/>
            <p:nvPr/>
          </p:nvSpPr>
          <p:spPr>
            <a:xfrm>
              <a:off x="3496775" y="1731975"/>
              <a:ext cx="26750" cy="13800"/>
            </a:xfrm>
            <a:custGeom>
              <a:avLst/>
              <a:gdLst/>
              <a:ahLst/>
              <a:cxnLst/>
              <a:rect l="l" t="t" r="r" b="b"/>
              <a:pathLst>
                <a:path w="1070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05" y="552"/>
                  </a:lnTo>
                  <a:cubicBezTo>
                    <a:pt x="1070" y="552"/>
                    <a:pt x="1070" y="1"/>
                    <a:pt x="70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9"/>
            <p:cNvSpPr/>
            <p:nvPr/>
          </p:nvSpPr>
          <p:spPr>
            <a:xfrm>
              <a:off x="3585075" y="1704250"/>
              <a:ext cx="33400" cy="32225"/>
            </a:xfrm>
            <a:custGeom>
              <a:avLst/>
              <a:gdLst/>
              <a:ahLst/>
              <a:cxnLst/>
              <a:rect l="l" t="t" r="r" b="b"/>
              <a:pathLst>
                <a:path w="1336" h="1289" extrusionOk="0">
                  <a:moveTo>
                    <a:pt x="1037" y="1"/>
                  </a:moveTo>
                  <a:cubicBezTo>
                    <a:pt x="967" y="1"/>
                    <a:pt x="897" y="28"/>
                    <a:pt x="844" y="81"/>
                  </a:cubicBezTo>
                  <a:lnTo>
                    <a:pt x="107" y="818"/>
                  </a:lnTo>
                  <a:cubicBezTo>
                    <a:pt x="1" y="924"/>
                    <a:pt x="1" y="1103"/>
                    <a:pt x="107" y="1209"/>
                  </a:cubicBezTo>
                  <a:cubicBezTo>
                    <a:pt x="160" y="1262"/>
                    <a:pt x="233" y="1289"/>
                    <a:pt x="306" y="1289"/>
                  </a:cubicBezTo>
                  <a:cubicBezTo>
                    <a:pt x="379" y="1289"/>
                    <a:pt x="446" y="1262"/>
                    <a:pt x="499" y="1209"/>
                  </a:cubicBezTo>
                  <a:lnTo>
                    <a:pt x="1229" y="472"/>
                  </a:lnTo>
                  <a:cubicBezTo>
                    <a:pt x="1335" y="366"/>
                    <a:pt x="1335" y="187"/>
                    <a:pt x="1229" y="81"/>
                  </a:cubicBezTo>
                  <a:cubicBezTo>
                    <a:pt x="1176" y="28"/>
                    <a:pt x="1106" y="1"/>
                    <a:pt x="103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59"/>
            <p:cNvSpPr/>
            <p:nvPr/>
          </p:nvSpPr>
          <p:spPr>
            <a:xfrm>
              <a:off x="3594225" y="1712900"/>
              <a:ext cx="49475" cy="48475"/>
            </a:xfrm>
            <a:custGeom>
              <a:avLst/>
              <a:gdLst/>
              <a:ahLst/>
              <a:cxnLst/>
              <a:rect l="l" t="t" r="r" b="b"/>
              <a:pathLst>
                <a:path w="1979" h="1939" extrusionOk="0">
                  <a:moveTo>
                    <a:pt x="1676" y="0"/>
                  </a:moveTo>
                  <a:cubicBezTo>
                    <a:pt x="1605" y="0"/>
                    <a:pt x="1534" y="27"/>
                    <a:pt x="1481" y="80"/>
                  </a:cubicBezTo>
                  <a:lnTo>
                    <a:pt x="106" y="1461"/>
                  </a:lnTo>
                  <a:cubicBezTo>
                    <a:pt x="0" y="1574"/>
                    <a:pt x="0" y="1746"/>
                    <a:pt x="106" y="1853"/>
                  </a:cubicBezTo>
                  <a:cubicBezTo>
                    <a:pt x="159" y="1906"/>
                    <a:pt x="226" y="1939"/>
                    <a:pt x="299" y="1939"/>
                  </a:cubicBezTo>
                  <a:cubicBezTo>
                    <a:pt x="372" y="1939"/>
                    <a:pt x="445" y="1906"/>
                    <a:pt x="498" y="1853"/>
                  </a:cubicBezTo>
                  <a:lnTo>
                    <a:pt x="1872" y="472"/>
                  </a:lnTo>
                  <a:cubicBezTo>
                    <a:pt x="1979" y="365"/>
                    <a:pt x="1979" y="186"/>
                    <a:pt x="1872" y="80"/>
                  </a:cubicBezTo>
                  <a:cubicBezTo>
                    <a:pt x="1819" y="27"/>
                    <a:pt x="1748" y="0"/>
                    <a:pt x="16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59"/>
            <p:cNvSpPr/>
            <p:nvPr/>
          </p:nvSpPr>
          <p:spPr>
            <a:xfrm>
              <a:off x="3617625" y="1737675"/>
              <a:ext cx="35200" cy="32350"/>
            </a:xfrm>
            <a:custGeom>
              <a:avLst/>
              <a:gdLst/>
              <a:ahLst/>
              <a:cxnLst/>
              <a:rect l="l" t="t" r="r" b="b"/>
              <a:pathLst>
                <a:path w="1408" h="1294" extrusionOk="0">
                  <a:moveTo>
                    <a:pt x="1102" y="0"/>
                  </a:moveTo>
                  <a:cubicBezTo>
                    <a:pt x="1033" y="0"/>
                    <a:pt x="963" y="28"/>
                    <a:pt x="910" y="85"/>
                  </a:cubicBezTo>
                  <a:lnTo>
                    <a:pt x="173" y="822"/>
                  </a:lnTo>
                  <a:cubicBezTo>
                    <a:pt x="0" y="994"/>
                    <a:pt x="126" y="1293"/>
                    <a:pt x="372" y="1293"/>
                  </a:cubicBezTo>
                  <a:cubicBezTo>
                    <a:pt x="445" y="1293"/>
                    <a:pt x="511" y="1260"/>
                    <a:pt x="565" y="1213"/>
                  </a:cubicBezTo>
                  <a:lnTo>
                    <a:pt x="1295" y="476"/>
                  </a:lnTo>
                  <a:cubicBezTo>
                    <a:pt x="1408" y="364"/>
                    <a:pt x="1408" y="191"/>
                    <a:pt x="1295" y="85"/>
                  </a:cubicBezTo>
                  <a:cubicBezTo>
                    <a:pt x="1242" y="28"/>
                    <a:pt x="1172" y="0"/>
                    <a:pt x="11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9"/>
            <p:cNvSpPr/>
            <p:nvPr/>
          </p:nvSpPr>
          <p:spPr>
            <a:xfrm>
              <a:off x="3269150" y="1708500"/>
              <a:ext cx="14300" cy="63175"/>
            </a:xfrm>
            <a:custGeom>
              <a:avLst/>
              <a:gdLst/>
              <a:ahLst/>
              <a:cxnLst/>
              <a:rect l="l" t="t" r="r" b="b"/>
              <a:pathLst>
                <a:path w="572" h="2527" extrusionOk="0">
                  <a:moveTo>
                    <a:pt x="286" y="0"/>
                  </a:moveTo>
                  <a:cubicBezTo>
                    <a:pt x="143" y="0"/>
                    <a:pt x="0" y="97"/>
                    <a:pt x="10" y="289"/>
                  </a:cubicBezTo>
                  <a:lnTo>
                    <a:pt x="10" y="2248"/>
                  </a:lnTo>
                  <a:cubicBezTo>
                    <a:pt x="10" y="2400"/>
                    <a:pt x="136" y="2520"/>
                    <a:pt x="289" y="2526"/>
                  </a:cubicBezTo>
                  <a:cubicBezTo>
                    <a:pt x="435" y="2520"/>
                    <a:pt x="561" y="2400"/>
                    <a:pt x="561" y="2248"/>
                  </a:cubicBezTo>
                  <a:lnTo>
                    <a:pt x="561" y="289"/>
                  </a:lnTo>
                  <a:cubicBezTo>
                    <a:pt x="571" y="97"/>
                    <a:pt x="428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9"/>
            <p:cNvSpPr/>
            <p:nvPr/>
          </p:nvSpPr>
          <p:spPr>
            <a:xfrm>
              <a:off x="3261100" y="1723525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2" y="0"/>
                  </a:moveTo>
                  <a:cubicBezTo>
                    <a:pt x="153" y="0"/>
                    <a:pt x="0" y="146"/>
                    <a:pt x="0" y="332"/>
                  </a:cubicBezTo>
                  <a:lnTo>
                    <a:pt x="0" y="564"/>
                  </a:lnTo>
                  <a:cubicBezTo>
                    <a:pt x="0" y="750"/>
                    <a:pt x="153" y="896"/>
                    <a:pt x="332" y="896"/>
                  </a:cubicBezTo>
                  <a:lnTo>
                    <a:pt x="883" y="896"/>
                  </a:lnTo>
                  <a:cubicBezTo>
                    <a:pt x="1069" y="896"/>
                    <a:pt x="1215" y="750"/>
                    <a:pt x="1215" y="564"/>
                  </a:cubicBezTo>
                  <a:lnTo>
                    <a:pt x="1215" y="332"/>
                  </a:lnTo>
                  <a:cubicBezTo>
                    <a:pt x="1215" y="146"/>
                    <a:pt x="1069" y="0"/>
                    <a:pt x="8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9"/>
            <p:cNvSpPr/>
            <p:nvPr/>
          </p:nvSpPr>
          <p:spPr>
            <a:xfrm>
              <a:off x="3304925" y="1708500"/>
              <a:ext cx="14275" cy="63175"/>
            </a:xfrm>
            <a:custGeom>
              <a:avLst/>
              <a:gdLst/>
              <a:ahLst/>
              <a:cxnLst/>
              <a:rect l="l" t="t" r="r" b="b"/>
              <a:pathLst>
                <a:path w="571" h="2527" extrusionOk="0">
                  <a:moveTo>
                    <a:pt x="285" y="0"/>
                  </a:moveTo>
                  <a:cubicBezTo>
                    <a:pt x="143" y="0"/>
                    <a:pt x="0" y="97"/>
                    <a:pt x="13" y="289"/>
                  </a:cubicBezTo>
                  <a:lnTo>
                    <a:pt x="13" y="2248"/>
                  </a:lnTo>
                  <a:cubicBezTo>
                    <a:pt x="7" y="2400"/>
                    <a:pt x="133" y="2520"/>
                    <a:pt x="285" y="2526"/>
                  </a:cubicBezTo>
                  <a:cubicBezTo>
                    <a:pt x="438" y="2520"/>
                    <a:pt x="558" y="2400"/>
                    <a:pt x="558" y="2248"/>
                  </a:cubicBezTo>
                  <a:lnTo>
                    <a:pt x="558" y="289"/>
                  </a:lnTo>
                  <a:cubicBezTo>
                    <a:pt x="571" y="97"/>
                    <a:pt x="428" y="0"/>
                    <a:pt x="28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9"/>
            <p:cNvSpPr/>
            <p:nvPr/>
          </p:nvSpPr>
          <p:spPr>
            <a:xfrm>
              <a:off x="3296950" y="1737625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2" y="0"/>
                  </a:moveTo>
                  <a:cubicBezTo>
                    <a:pt x="146" y="0"/>
                    <a:pt x="0" y="147"/>
                    <a:pt x="0" y="332"/>
                  </a:cubicBezTo>
                  <a:lnTo>
                    <a:pt x="0" y="565"/>
                  </a:lnTo>
                  <a:cubicBezTo>
                    <a:pt x="0" y="751"/>
                    <a:pt x="146" y="897"/>
                    <a:pt x="332" y="897"/>
                  </a:cubicBezTo>
                  <a:lnTo>
                    <a:pt x="877" y="897"/>
                  </a:lnTo>
                  <a:cubicBezTo>
                    <a:pt x="1063" y="897"/>
                    <a:pt x="1215" y="751"/>
                    <a:pt x="1215" y="565"/>
                  </a:cubicBezTo>
                  <a:lnTo>
                    <a:pt x="1215" y="332"/>
                  </a:lnTo>
                  <a:cubicBezTo>
                    <a:pt x="1215" y="147"/>
                    <a:pt x="1063" y="0"/>
                    <a:pt x="88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59"/>
            <p:cNvSpPr/>
            <p:nvPr/>
          </p:nvSpPr>
          <p:spPr>
            <a:xfrm>
              <a:off x="3340675" y="1708525"/>
              <a:ext cx="14300" cy="63150"/>
            </a:xfrm>
            <a:custGeom>
              <a:avLst/>
              <a:gdLst/>
              <a:ahLst/>
              <a:cxnLst/>
              <a:rect l="l" t="t" r="r" b="b"/>
              <a:pathLst>
                <a:path w="572" h="2526" extrusionOk="0">
                  <a:moveTo>
                    <a:pt x="286" y="1"/>
                  </a:moveTo>
                  <a:cubicBezTo>
                    <a:pt x="143" y="1"/>
                    <a:pt x="1" y="99"/>
                    <a:pt x="11" y="295"/>
                  </a:cubicBezTo>
                  <a:lnTo>
                    <a:pt x="11" y="2247"/>
                  </a:lnTo>
                  <a:cubicBezTo>
                    <a:pt x="11" y="2399"/>
                    <a:pt x="137" y="2525"/>
                    <a:pt x="290" y="2525"/>
                  </a:cubicBezTo>
                  <a:cubicBezTo>
                    <a:pt x="436" y="2525"/>
                    <a:pt x="562" y="2399"/>
                    <a:pt x="562" y="2247"/>
                  </a:cubicBezTo>
                  <a:lnTo>
                    <a:pt x="562" y="295"/>
                  </a:lnTo>
                  <a:cubicBezTo>
                    <a:pt x="572" y="99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9"/>
            <p:cNvSpPr/>
            <p:nvPr/>
          </p:nvSpPr>
          <p:spPr>
            <a:xfrm>
              <a:off x="3332625" y="1723850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3" y="0"/>
                  </a:moveTo>
                  <a:cubicBezTo>
                    <a:pt x="153" y="0"/>
                    <a:pt x="1" y="146"/>
                    <a:pt x="1" y="332"/>
                  </a:cubicBezTo>
                  <a:lnTo>
                    <a:pt x="1" y="565"/>
                  </a:lnTo>
                  <a:cubicBezTo>
                    <a:pt x="1" y="751"/>
                    <a:pt x="153" y="897"/>
                    <a:pt x="333" y="897"/>
                  </a:cubicBezTo>
                  <a:lnTo>
                    <a:pt x="884" y="897"/>
                  </a:lnTo>
                  <a:cubicBezTo>
                    <a:pt x="1070" y="897"/>
                    <a:pt x="1216" y="751"/>
                    <a:pt x="1216" y="565"/>
                  </a:cubicBezTo>
                  <a:lnTo>
                    <a:pt x="1216" y="332"/>
                  </a:lnTo>
                  <a:cubicBezTo>
                    <a:pt x="1216" y="146"/>
                    <a:pt x="1070" y="0"/>
                    <a:pt x="88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9"/>
            <p:cNvSpPr/>
            <p:nvPr/>
          </p:nvSpPr>
          <p:spPr>
            <a:xfrm>
              <a:off x="3280600" y="1784100"/>
              <a:ext cx="14300" cy="78250"/>
            </a:xfrm>
            <a:custGeom>
              <a:avLst/>
              <a:gdLst/>
              <a:ahLst/>
              <a:cxnLst/>
              <a:rect l="l" t="t" r="r" b="b"/>
              <a:pathLst>
                <a:path w="572" h="3130" extrusionOk="0">
                  <a:moveTo>
                    <a:pt x="10" y="0"/>
                  </a:moveTo>
                  <a:lnTo>
                    <a:pt x="10" y="2835"/>
                  </a:lnTo>
                  <a:cubicBezTo>
                    <a:pt x="0" y="3031"/>
                    <a:pt x="143" y="3129"/>
                    <a:pt x="286" y="3129"/>
                  </a:cubicBezTo>
                  <a:cubicBezTo>
                    <a:pt x="429" y="3129"/>
                    <a:pt x="571" y="3031"/>
                    <a:pt x="561" y="2835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9"/>
            <p:cNvSpPr/>
            <p:nvPr/>
          </p:nvSpPr>
          <p:spPr>
            <a:xfrm>
              <a:off x="3311800" y="1784100"/>
              <a:ext cx="14300" cy="78250"/>
            </a:xfrm>
            <a:custGeom>
              <a:avLst/>
              <a:gdLst/>
              <a:ahLst/>
              <a:cxnLst/>
              <a:rect l="l" t="t" r="r" b="b"/>
              <a:pathLst>
                <a:path w="572" h="3130" extrusionOk="0">
                  <a:moveTo>
                    <a:pt x="10" y="0"/>
                  </a:moveTo>
                  <a:lnTo>
                    <a:pt x="10" y="2835"/>
                  </a:lnTo>
                  <a:cubicBezTo>
                    <a:pt x="1" y="3031"/>
                    <a:pt x="143" y="3129"/>
                    <a:pt x="286" y="3129"/>
                  </a:cubicBezTo>
                  <a:cubicBezTo>
                    <a:pt x="429" y="3129"/>
                    <a:pt x="571" y="3031"/>
                    <a:pt x="562" y="2835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9"/>
            <p:cNvSpPr/>
            <p:nvPr/>
          </p:nvSpPr>
          <p:spPr>
            <a:xfrm>
              <a:off x="337420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4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9"/>
            <p:cNvSpPr/>
            <p:nvPr/>
          </p:nvSpPr>
          <p:spPr>
            <a:xfrm>
              <a:off x="3405325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4" y="0"/>
                  </a:moveTo>
                  <a:lnTo>
                    <a:pt x="14" y="2842"/>
                  </a:lnTo>
                  <a:cubicBezTo>
                    <a:pt x="1" y="3034"/>
                    <a:pt x="143" y="3131"/>
                    <a:pt x="286" y="3131"/>
                  </a:cubicBezTo>
                  <a:cubicBezTo>
                    <a:pt x="429" y="3131"/>
                    <a:pt x="572" y="3034"/>
                    <a:pt x="558" y="2842"/>
                  </a:cubicBezTo>
                  <a:lnTo>
                    <a:pt x="55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9"/>
            <p:cNvSpPr/>
            <p:nvPr/>
          </p:nvSpPr>
          <p:spPr>
            <a:xfrm>
              <a:off x="343645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3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59"/>
            <p:cNvSpPr/>
            <p:nvPr/>
          </p:nvSpPr>
          <p:spPr>
            <a:xfrm>
              <a:off x="349885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4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9"/>
            <p:cNvSpPr/>
            <p:nvPr/>
          </p:nvSpPr>
          <p:spPr>
            <a:xfrm>
              <a:off x="3530075" y="1784100"/>
              <a:ext cx="14275" cy="78275"/>
            </a:xfrm>
            <a:custGeom>
              <a:avLst/>
              <a:gdLst/>
              <a:ahLst/>
              <a:cxnLst/>
              <a:rect l="l" t="t" r="r" b="b"/>
              <a:pathLst>
                <a:path w="571" h="3131" extrusionOk="0">
                  <a:moveTo>
                    <a:pt x="10" y="0"/>
                  </a:moveTo>
                  <a:lnTo>
                    <a:pt x="10" y="2842"/>
                  </a:lnTo>
                  <a:cubicBezTo>
                    <a:pt x="0" y="3034"/>
                    <a:pt x="143" y="3131"/>
                    <a:pt x="286" y="3131"/>
                  </a:cubicBezTo>
                  <a:cubicBezTo>
                    <a:pt x="428" y="3131"/>
                    <a:pt x="571" y="3034"/>
                    <a:pt x="561" y="28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9"/>
            <p:cNvSpPr/>
            <p:nvPr/>
          </p:nvSpPr>
          <p:spPr>
            <a:xfrm>
              <a:off x="3592475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0" y="0"/>
                  </a:moveTo>
                  <a:lnTo>
                    <a:pt x="10" y="2842"/>
                  </a:lnTo>
                  <a:cubicBezTo>
                    <a:pt x="0" y="3034"/>
                    <a:pt x="143" y="3131"/>
                    <a:pt x="286" y="3131"/>
                  </a:cubicBezTo>
                  <a:cubicBezTo>
                    <a:pt x="429" y="3131"/>
                    <a:pt x="571" y="3034"/>
                    <a:pt x="561" y="28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59"/>
            <p:cNvSpPr/>
            <p:nvPr/>
          </p:nvSpPr>
          <p:spPr>
            <a:xfrm>
              <a:off x="3623600" y="1784100"/>
              <a:ext cx="14375" cy="78275"/>
            </a:xfrm>
            <a:custGeom>
              <a:avLst/>
              <a:gdLst/>
              <a:ahLst/>
              <a:cxnLst/>
              <a:rect l="l" t="t" r="r" b="b"/>
              <a:pathLst>
                <a:path w="575" h="3131" extrusionOk="0">
                  <a:moveTo>
                    <a:pt x="13" y="0"/>
                  </a:moveTo>
                  <a:lnTo>
                    <a:pt x="13" y="2842"/>
                  </a:lnTo>
                  <a:cubicBezTo>
                    <a:pt x="0" y="3034"/>
                    <a:pt x="143" y="3131"/>
                    <a:pt x="287" y="3131"/>
                  </a:cubicBezTo>
                  <a:cubicBezTo>
                    <a:pt x="430" y="3131"/>
                    <a:pt x="575" y="3034"/>
                    <a:pt x="565" y="2842"/>
                  </a:cubicBezTo>
                  <a:lnTo>
                    <a:pt x="565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5" name="Google Shape;8615;p59"/>
          <p:cNvGrpSpPr/>
          <p:nvPr/>
        </p:nvGrpSpPr>
        <p:grpSpPr>
          <a:xfrm>
            <a:off x="2448431" y="1829575"/>
            <a:ext cx="457125" cy="345100"/>
            <a:chOff x="1761475" y="1651150"/>
            <a:chExt cx="457125" cy="345100"/>
          </a:xfrm>
        </p:grpSpPr>
        <p:sp>
          <p:nvSpPr>
            <p:cNvPr id="8616" name="Google Shape;8616;p59"/>
            <p:cNvSpPr/>
            <p:nvPr/>
          </p:nvSpPr>
          <p:spPr>
            <a:xfrm>
              <a:off x="1796500" y="1836550"/>
              <a:ext cx="39350" cy="21275"/>
            </a:xfrm>
            <a:custGeom>
              <a:avLst/>
              <a:gdLst/>
              <a:ahLst/>
              <a:cxnLst/>
              <a:rect l="l" t="t" r="r" b="b"/>
              <a:pathLst>
                <a:path w="1574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39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35" y="850"/>
                  </a:lnTo>
                  <a:cubicBezTo>
                    <a:pt x="1467" y="850"/>
                    <a:pt x="1574" y="744"/>
                    <a:pt x="1574" y="611"/>
                  </a:cubicBezTo>
                  <a:lnTo>
                    <a:pt x="1574" y="239"/>
                  </a:lnTo>
                  <a:cubicBezTo>
                    <a:pt x="1574" y="107"/>
                    <a:pt x="1467" y="0"/>
                    <a:pt x="13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9"/>
            <p:cNvSpPr/>
            <p:nvPr/>
          </p:nvSpPr>
          <p:spPr>
            <a:xfrm>
              <a:off x="1761475" y="1932825"/>
              <a:ext cx="456800" cy="63425"/>
            </a:xfrm>
            <a:custGeom>
              <a:avLst/>
              <a:gdLst/>
              <a:ahLst/>
              <a:cxnLst/>
              <a:rect l="l" t="t" r="r" b="b"/>
              <a:pathLst>
                <a:path w="18272" h="2537" extrusionOk="0">
                  <a:moveTo>
                    <a:pt x="0" y="0"/>
                  </a:moveTo>
                  <a:lnTo>
                    <a:pt x="0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17448" y="2536"/>
                  </a:lnTo>
                  <a:cubicBezTo>
                    <a:pt x="17906" y="2536"/>
                    <a:pt x="18271" y="2164"/>
                    <a:pt x="18271" y="1706"/>
                  </a:cubicBezTo>
                  <a:lnTo>
                    <a:pt x="1827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9"/>
            <p:cNvSpPr/>
            <p:nvPr/>
          </p:nvSpPr>
          <p:spPr>
            <a:xfrm>
              <a:off x="1761475" y="1651150"/>
              <a:ext cx="457125" cy="314725"/>
            </a:xfrm>
            <a:custGeom>
              <a:avLst/>
              <a:gdLst/>
              <a:ahLst/>
              <a:cxnLst/>
              <a:rect l="l" t="t" r="r" b="b"/>
              <a:pathLst>
                <a:path w="18285" h="12589" extrusionOk="0">
                  <a:moveTo>
                    <a:pt x="837" y="0"/>
                  </a:moveTo>
                  <a:cubicBezTo>
                    <a:pt x="379" y="7"/>
                    <a:pt x="7" y="379"/>
                    <a:pt x="7" y="830"/>
                  </a:cubicBezTo>
                  <a:lnTo>
                    <a:pt x="7" y="11752"/>
                  </a:lnTo>
                  <a:cubicBezTo>
                    <a:pt x="0" y="12210"/>
                    <a:pt x="372" y="12575"/>
                    <a:pt x="830" y="12582"/>
                  </a:cubicBezTo>
                  <a:lnTo>
                    <a:pt x="17455" y="12588"/>
                  </a:lnTo>
                  <a:cubicBezTo>
                    <a:pt x="17906" y="12588"/>
                    <a:pt x="18278" y="12216"/>
                    <a:pt x="18278" y="11758"/>
                  </a:cubicBezTo>
                  <a:lnTo>
                    <a:pt x="18285" y="837"/>
                  </a:lnTo>
                  <a:cubicBezTo>
                    <a:pt x="18285" y="379"/>
                    <a:pt x="17913" y="7"/>
                    <a:pt x="17455" y="7"/>
                  </a:cubicBezTo>
                  <a:lnTo>
                    <a:pt x="83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9"/>
            <p:cNvSpPr/>
            <p:nvPr/>
          </p:nvSpPr>
          <p:spPr>
            <a:xfrm>
              <a:off x="1761475" y="1753550"/>
              <a:ext cx="456950" cy="212325"/>
            </a:xfrm>
            <a:custGeom>
              <a:avLst/>
              <a:gdLst/>
              <a:ahLst/>
              <a:cxnLst/>
              <a:rect l="l" t="t" r="r" b="b"/>
              <a:pathLst>
                <a:path w="18278" h="8493" extrusionOk="0">
                  <a:moveTo>
                    <a:pt x="7" y="1"/>
                  </a:moveTo>
                  <a:lnTo>
                    <a:pt x="7" y="7656"/>
                  </a:lnTo>
                  <a:cubicBezTo>
                    <a:pt x="0" y="8114"/>
                    <a:pt x="372" y="8479"/>
                    <a:pt x="830" y="8486"/>
                  </a:cubicBezTo>
                  <a:lnTo>
                    <a:pt x="17448" y="8492"/>
                  </a:lnTo>
                  <a:cubicBezTo>
                    <a:pt x="17906" y="8492"/>
                    <a:pt x="18278" y="8120"/>
                    <a:pt x="18278" y="7662"/>
                  </a:cubicBezTo>
                  <a:lnTo>
                    <a:pt x="18278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9"/>
            <p:cNvSpPr/>
            <p:nvPr/>
          </p:nvSpPr>
          <p:spPr>
            <a:xfrm>
              <a:off x="2168450" y="1872675"/>
              <a:ext cx="40525" cy="50200"/>
            </a:xfrm>
            <a:custGeom>
              <a:avLst/>
              <a:gdLst/>
              <a:ahLst/>
              <a:cxnLst/>
              <a:rect l="l" t="t" r="r" b="b"/>
              <a:pathLst>
                <a:path w="1621" h="2008" extrusionOk="0">
                  <a:moveTo>
                    <a:pt x="353" y="1"/>
                  </a:moveTo>
                  <a:cubicBezTo>
                    <a:pt x="317" y="1"/>
                    <a:pt x="281" y="8"/>
                    <a:pt x="246" y="23"/>
                  </a:cubicBezTo>
                  <a:cubicBezTo>
                    <a:pt x="107" y="89"/>
                    <a:pt x="47" y="255"/>
                    <a:pt x="107" y="394"/>
                  </a:cubicBezTo>
                  <a:lnTo>
                    <a:pt x="286" y="793"/>
                  </a:lnTo>
                  <a:cubicBezTo>
                    <a:pt x="226" y="866"/>
                    <a:pt x="173" y="945"/>
                    <a:pt x="140" y="1032"/>
                  </a:cubicBezTo>
                  <a:cubicBezTo>
                    <a:pt x="1" y="1404"/>
                    <a:pt x="186" y="1815"/>
                    <a:pt x="558" y="1961"/>
                  </a:cubicBezTo>
                  <a:cubicBezTo>
                    <a:pt x="638" y="1994"/>
                    <a:pt x="724" y="2008"/>
                    <a:pt x="811" y="2008"/>
                  </a:cubicBezTo>
                  <a:cubicBezTo>
                    <a:pt x="910" y="2008"/>
                    <a:pt x="1010" y="1988"/>
                    <a:pt x="1103" y="1941"/>
                  </a:cubicBezTo>
                  <a:cubicBezTo>
                    <a:pt x="1461" y="1782"/>
                    <a:pt x="1621" y="1357"/>
                    <a:pt x="1461" y="992"/>
                  </a:cubicBezTo>
                  <a:cubicBezTo>
                    <a:pt x="1348" y="740"/>
                    <a:pt x="1089" y="567"/>
                    <a:pt x="811" y="567"/>
                  </a:cubicBezTo>
                  <a:lnTo>
                    <a:pt x="791" y="567"/>
                  </a:lnTo>
                  <a:lnTo>
                    <a:pt x="611" y="169"/>
                  </a:lnTo>
                  <a:cubicBezTo>
                    <a:pt x="562" y="64"/>
                    <a:pt x="460" y="1"/>
                    <a:pt x="3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9"/>
            <p:cNvSpPr/>
            <p:nvPr/>
          </p:nvSpPr>
          <p:spPr>
            <a:xfrm>
              <a:off x="2110200" y="1872050"/>
              <a:ext cx="39675" cy="51000"/>
            </a:xfrm>
            <a:custGeom>
              <a:avLst/>
              <a:gdLst/>
              <a:ahLst/>
              <a:cxnLst/>
              <a:rect l="l" t="t" r="r" b="b"/>
              <a:pathLst>
                <a:path w="1587" h="2040" extrusionOk="0">
                  <a:moveTo>
                    <a:pt x="414" y="0"/>
                  </a:moveTo>
                  <a:cubicBezTo>
                    <a:pt x="385" y="0"/>
                    <a:pt x="355" y="5"/>
                    <a:pt x="326" y="14"/>
                  </a:cubicBezTo>
                  <a:cubicBezTo>
                    <a:pt x="179" y="68"/>
                    <a:pt x="106" y="220"/>
                    <a:pt x="153" y="366"/>
                  </a:cubicBezTo>
                  <a:lnTo>
                    <a:pt x="299" y="785"/>
                  </a:lnTo>
                  <a:cubicBezTo>
                    <a:pt x="80" y="977"/>
                    <a:pt x="0" y="1282"/>
                    <a:pt x="100" y="1555"/>
                  </a:cubicBezTo>
                  <a:cubicBezTo>
                    <a:pt x="160" y="1734"/>
                    <a:pt x="286" y="1887"/>
                    <a:pt x="458" y="1966"/>
                  </a:cubicBezTo>
                  <a:cubicBezTo>
                    <a:pt x="558" y="2019"/>
                    <a:pt x="664" y="2039"/>
                    <a:pt x="770" y="2039"/>
                  </a:cubicBezTo>
                  <a:cubicBezTo>
                    <a:pt x="1049" y="2039"/>
                    <a:pt x="1295" y="1887"/>
                    <a:pt x="1414" y="1641"/>
                  </a:cubicBezTo>
                  <a:cubicBezTo>
                    <a:pt x="1587" y="1282"/>
                    <a:pt x="1441" y="851"/>
                    <a:pt x="1082" y="678"/>
                  </a:cubicBezTo>
                  <a:lnTo>
                    <a:pt x="1089" y="672"/>
                  </a:lnTo>
                  <a:cubicBezTo>
                    <a:pt x="1003" y="632"/>
                    <a:pt x="910" y="605"/>
                    <a:pt x="817" y="605"/>
                  </a:cubicBezTo>
                  <a:lnTo>
                    <a:pt x="677" y="187"/>
                  </a:lnTo>
                  <a:cubicBezTo>
                    <a:pt x="635" y="71"/>
                    <a:pt x="529" y="0"/>
                    <a:pt x="41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59"/>
            <p:cNvSpPr/>
            <p:nvPr/>
          </p:nvSpPr>
          <p:spPr>
            <a:xfrm>
              <a:off x="2161650" y="1802525"/>
              <a:ext cx="49975" cy="52625"/>
            </a:xfrm>
            <a:custGeom>
              <a:avLst/>
              <a:gdLst/>
              <a:ahLst/>
              <a:cxnLst/>
              <a:rect l="l" t="t" r="r" b="b"/>
              <a:pathLst>
                <a:path w="1999" h="2105" extrusionOk="0">
                  <a:moveTo>
                    <a:pt x="1000" y="0"/>
                  </a:moveTo>
                  <a:cubicBezTo>
                    <a:pt x="862" y="0"/>
                    <a:pt x="724" y="93"/>
                    <a:pt x="724" y="279"/>
                  </a:cubicBezTo>
                  <a:lnTo>
                    <a:pt x="724" y="717"/>
                  </a:lnTo>
                  <a:cubicBezTo>
                    <a:pt x="0" y="1023"/>
                    <a:pt x="213" y="2098"/>
                    <a:pt x="996" y="2105"/>
                  </a:cubicBezTo>
                  <a:cubicBezTo>
                    <a:pt x="1786" y="2098"/>
                    <a:pt x="1999" y="1023"/>
                    <a:pt x="1275" y="717"/>
                  </a:cubicBezTo>
                  <a:lnTo>
                    <a:pt x="1275" y="279"/>
                  </a:lnTo>
                  <a:cubicBezTo>
                    <a:pt x="1275" y="93"/>
                    <a:pt x="1137" y="0"/>
                    <a:pt x="10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59"/>
            <p:cNvSpPr/>
            <p:nvPr/>
          </p:nvSpPr>
          <p:spPr>
            <a:xfrm>
              <a:off x="2108375" y="1809150"/>
              <a:ext cx="46650" cy="44425"/>
            </a:xfrm>
            <a:custGeom>
              <a:avLst/>
              <a:gdLst/>
              <a:ahLst/>
              <a:cxnLst/>
              <a:rect l="l" t="t" r="r" b="b"/>
              <a:pathLst>
                <a:path w="1866" h="1777" extrusionOk="0">
                  <a:moveTo>
                    <a:pt x="1564" y="1"/>
                  </a:moveTo>
                  <a:cubicBezTo>
                    <a:pt x="1492" y="1"/>
                    <a:pt x="1421" y="27"/>
                    <a:pt x="1368" y="81"/>
                  </a:cubicBezTo>
                  <a:lnTo>
                    <a:pt x="1056" y="393"/>
                  </a:lnTo>
                  <a:cubicBezTo>
                    <a:pt x="969" y="356"/>
                    <a:pt x="878" y="338"/>
                    <a:pt x="788" y="338"/>
                  </a:cubicBezTo>
                  <a:cubicBezTo>
                    <a:pt x="601" y="338"/>
                    <a:pt x="418" y="413"/>
                    <a:pt x="279" y="552"/>
                  </a:cubicBezTo>
                  <a:cubicBezTo>
                    <a:pt x="0" y="831"/>
                    <a:pt x="0" y="1282"/>
                    <a:pt x="279" y="1568"/>
                  </a:cubicBezTo>
                  <a:cubicBezTo>
                    <a:pt x="418" y="1707"/>
                    <a:pt x="603" y="1777"/>
                    <a:pt x="787" y="1777"/>
                  </a:cubicBezTo>
                  <a:cubicBezTo>
                    <a:pt x="971" y="1777"/>
                    <a:pt x="1155" y="1707"/>
                    <a:pt x="1295" y="1568"/>
                  </a:cubicBezTo>
                  <a:cubicBezTo>
                    <a:pt x="1494" y="1362"/>
                    <a:pt x="1554" y="1050"/>
                    <a:pt x="1448" y="784"/>
                  </a:cubicBezTo>
                  <a:lnTo>
                    <a:pt x="1760" y="472"/>
                  </a:lnTo>
                  <a:cubicBezTo>
                    <a:pt x="1866" y="359"/>
                    <a:pt x="1866" y="187"/>
                    <a:pt x="1760" y="81"/>
                  </a:cubicBezTo>
                  <a:cubicBezTo>
                    <a:pt x="1706" y="27"/>
                    <a:pt x="1635" y="1"/>
                    <a:pt x="156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59"/>
            <p:cNvSpPr/>
            <p:nvPr/>
          </p:nvSpPr>
          <p:spPr>
            <a:xfrm>
              <a:off x="1806125" y="1809250"/>
              <a:ext cx="39350" cy="138575"/>
            </a:xfrm>
            <a:custGeom>
              <a:avLst/>
              <a:gdLst/>
              <a:ahLst/>
              <a:cxnLst/>
              <a:rect l="l" t="t" r="r" b="b"/>
              <a:pathLst>
                <a:path w="1574" h="5543" extrusionOk="0">
                  <a:moveTo>
                    <a:pt x="787" y="0"/>
                  </a:moveTo>
                  <a:cubicBezTo>
                    <a:pt x="644" y="0"/>
                    <a:pt x="502" y="96"/>
                    <a:pt x="511" y="289"/>
                  </a:cubicBezTo>
                  <a:lnTo>
                    <a:pt x="511" y="754"/>
                  </a:lnTo>
                  <a:lnTo>
                    <a:pt x="239" y="754"/>
                  </a:lnTo>
                  <a:cubicBezTo>
                    <a:pt x="236" y="754"/>
                    <a:pt x="232" y="753"/>
                    <a:pt x="228" y="753"/>
                  </a:cubicBezTo>
                  <a:cubicBezTo>
                    <a:pt x="101" y="753"/>
                    <a:pt x="0" y="864"/>
                    <a:pt x="0" y="993"/>
                  </a:cubicBezTo>
                  <a:lnTo>
                    <a:pt x="0" y="1358"/>
                  </a:lnTo>
                  <a:cubicBezTo>
                    <a:pt x="0" y="1491"/>
                    <a:pt x="106" y="1597"/>
                    <a:pt x="239" y="1597"/>
                  </a:cubicBezTo>
                  <a:lnTo>
                    <a:pt x="511" y="1597"/>
                  </a:lnTo>
                  <a:lnTo>
                    <a:pt x="511" y="5268"/>
                  </a:lnTo>
                  <a:cubicBezTo>
                    <a:pt x="511" y="5451"/>
                    <a:pt x="649" y="5542"/>
                    <a:pt x="787" y="5542"/>
                  </a:cubicBezTo>
                  <a:cubicBezTo>
                    <a:pt x="925" y="5542"/>
                    <a:pt x="1063" y="5451"/>
                    <a:pt x="1063" y="5268"/>
                  </a:cubicBezTo>
                  <a:lnTo>
                    <a:pt x="1063" y="1597"/>
                  </a:lnTo>
                  <a:lnTo>
                    <a:pt x="1335" y="1597"/>
                  </a:lnTo>
                  <a:cubicBezTo>
                    <a:pt x="1468" y="1597"/>
                    <a:pt x="1574" y="1491"/>
                    <a:pt x="1574" y="1358"/>
                  </a:cubicBezTo>
                  <a:lnTo>
                    <a:pt x="1574" y="993"/>
                  </a:lnTo>
                  <a:cubicBezTo>
                    <a:pt x="1574" y="864"/>
                    <a:pt x="1473" y="753"/>
                    <a:pt x="1346" y="753"/>
                  </a:cubicBezTo>
                  <a:cubicBezTo>
                    <a:pt x="1342" y="753"/>
                    <a:pt x="1338" y="754"/>
                    <a:pt x="1335" y="754"/>
                  </a:cubicBezTo>
                  <a:lnTo>
                    <a:pt x="1063" y="754"/>
                  </a:lnTo>
                  <a:lnTo>
                    <a:pt x="1063" y="289"/>
                  </a:lnTo>
                  <a:cubicBezTo>
                    <a:pt x="1072" y="96"/>
                    <a:pt x="930" y="0"/>
                    <a:pt x="787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59"/>
            <p:cNvSpPr/>
            <p:nvPr/>
          </p:nvSpPr>
          <p:spPr>
            <a:xfrm>
              <a:off x="1868350" y="1809250"/>
              <a:ext cx="39550" cy="138700"/>
            </a:xfrm>
            <a:custGeom>
              <a:avLst/>
              <a:gdLst/>
              <a:ahLst/>
              <a:cxnLst/>
              <a:rect l="l" t="t" r="r" b="b"/>
              <a:pathLst>
                <a:path w="1582" h="5548" extrusionOk="0">
                  <a:moveTo>
                    <a:pt x="794" y="0"/>
                  </a:moveTo>
                  <a:cubicBezTo>
                    <a:pt x="652" y="0"/>
                    <a:pt x="509" y="96"/>
                    <a:pt x="519" y="289"/>
                  </a:cubicBezTo>
                  <a:lnTo>
                    <a:pt x="519" y="1969"/>
                  </a:lnTo>
                  <a:lnTo>
                    <a:pt x="247" y="1969"/>
                  </a:lnTo>
                  <a:cubicBezTo>
                    <a:pt x="107" y="1969"/>
                    <a:pt x="1" y="2075"/>
                    <a:pt x="1" y="2208"/>
                  </a:cubicBezTo>
                  <a:lnTo>
                    <a:pt x="1" y="2580"/>
                  </a:lnTo>
                  <a:cubicBezTo>
                    <a:pt x="1" y="2712"/>
                    <a:pt x="107" y="2819"/>
                    <a:pt x="247" y="2819"/>
                  </a:cubicBezTo>
                  <a:lnTo>
                    <a:pt x="519" y="2819"/>
                  </a:lnTo>
                  <a:lnTo>
                    <a:pt x="519" y="5268"/>
                  </a:lnTo>
                  <a:cubicBezTo>
                    <a:pt x="519" y="5454"/>
                    <a:pt x="657" y="5547"/>
                    <a:pt x="794" y="5547"/>
                  </a:cubicBezTo>
                  <a:cubicBezTo>
                    <a:pt x="932" y="5547"/>
                    <a:pt x="1070" y="5454"/>
                    <a:pt x="1070" y="5268"/>
                  </a:cubicBezTo>
                  <a:lnTo>
                    <a:pt x="1070" y="2819"/>
                  </a:lnTo>
                  <a:lnTo>
                    <a:pt x="1342" y="2819"/>
                  </a:lnTo>
                  <a:cubicBezTo>
                    <a:pt x="1475" y="2819"/>
                    <a:pt x="1581" y="2712"/>
                    <a:pt x="1581" y="2580"/>
                  </a:cubicBezTo>
                  <a:lnTo>
                    <a:pt x="1581" y="2208"/>
                  </a:lnTo>
                  <a:cubicBezTo>
                    <a:pt x="1581" y="2075"/>
                    <a:pt x="1475" y="1969"/>
                    <a:pt x="1342" y="1969"/>
                  </a:cubicBezTo>
                  <a:lnTo>
                    <a:pt x="1070" y="1969"/>
                  </a:lnTo>
                  <a:lnTo>
                    <a:pt x="1070" y="289"/>
                  </a:lnTo>
                  <a:cubicBezTo>
                    <a:pt x="1080" y="96"/>
                    <a:pt x="937" y="0"/>
                    <a:pt x="794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59"/>
            <p:cNvSpPr/>
            <p:nvPr/>
          </p:nvSpPr>
          <p:spPr>
            <a:xfrm>
              <a:off x="1930775" y="1809250"/>
              <a:ext cx="39525" cy="139100"/>
            </a:xfrm>
            <a:custGeom>
              <a:avLst/>
              <a:gdLst/>
              <a:ahLst/>
              <a:cxnLst/>
              <a:rect l="l" t="t" r="r" b="b"/>
              <a:pathLst>
                <a:path w="1581" h="5564" extrusionOk="0">
                  <a:moveTo>
                    <a:pt x="794" y="0"/>
                  </a:moveTo>
                  <a:cubicBezTo>
                    <a:pt x="651" y="0"/>
                    <a:pt x="508" y="96"/>
                    <a:pt x="518" y="289"/>
                  </a:cubicBezTo>
                  <a:lnTo>
                    <a:pt x="518" y="867"/>
                  </a:lnTo>
                  <a:lnTo>
                    <a:pt x="246" y="867"/>
                  </a:lnTo>
                  <a:cubicBezTo>
                    <a:pt x="113" y="867"/>
                    <a:pt x="0" y="973"/>
                    <a:pt x="7" y="1106"/>
                  </a:cubicBezTo>
                  <a:lnTo>
                    <a:pt x="7" y="1471"/>
                  </a:lnTo>
                  <a:cubicBezTo>
                    <a:pt x="0" y="1604"/>
                    <a:pt x="113" y="1710"/>
                    <a:pt x="246" y="1710"/>
                  </a:cubicBezTo>
                  <a:lnTo>
                    <a:pt x="512" y="1710"/>
                  </a:lnTo>
                  <a:lnTo>
                    <a:pt x="512" y="5275"/>
                  </a:lnTo>
                  <a:cubicBezTo>
                    <a:pt x="502" y="5468"/>
                    <a:pt x="644" y="5564"/>
                    <a:pt x="787" y="5564"/>
                  </a:cubicBezTo>
                  <a:cubicBezTo>
                    <a:pt x="930" y="5564"/>
                    <a:pt x="1073" y="5468"/>
                    <a:pt x="1063" y="5275"/>
                  </a:cubicBezTo>
                  <a:lnTo>
                    <a:pt x="1063" y="1710"/>
                  </a:lnTo>
                  <a:lnTo>
                    <a:pt x="1341" y="1710"/>
                  </a:lnTo>
                  <a:cubicBezTo>
                    <a:pt x="1474" y="1710"/>
                    <a:pt x="1580" y="1604"/>
                    <a:pt x="1580" y="1471"/>
                  </a:cubicBezTo>
                  <a:lnTo>
                    <a:pt x="1580" y="1106"/>
                  </a:lnTo>
                  <a:cubicBezTo>
                    <a:pt x="1580" y="977"/>
                    <a:pt x="1480" y="866"/>
                    <a:pt x="1353" y="866"/>
                  </a:cubicBezTo>
                  <a:cubicBezTo>
                    <a:pt x="1349" y="866"/>
                    <a:pt x="1345" y="866"/>
                    <a:pt x="1341" y="867"/>
                  </a:cubicBezTo>
                  <a:lnTo>
                    <a:pt x="1069" y="867"/>
                  </a:lnTo>
                  <a:lnTo>
                    <a:pt x="1069" y="289"/>
                  </a:lnTo>
                  <a:cubicBezTo>
                    <a:pt x="1079" y="96"/>
                    <a:pt x="936" y="0"/>
                    <a:pt x="794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9"/>
            <p:cNvSpPr/>
            <p:nvPr/>
          </p:nvSpPr>
          <p:spPr>
            <a:xfrm>
              <a:off x="1993000" y="1809650"/>
              <a:ext cx="39550" cy="138700"/>
            </a:xfrm>
            <a:custGeom>
              <a:avLst/>
              <a:gdLst/>
              <a:ahLst/>
              <a:cxnLst/>
              <a:rect l="l" t="t" r="r" b="b"/>
              <a:pathLst>
                <a:path w="1582" h="5548" extrusionOk="0">
                  <a:moveTo>
                    <a:pt x="794" y="1"/>
                  </a:moveTo>
                  <a:cubicBezTo>
                    <a:pt x="657" y="1"/>
                    <a:pt x="519" y="94"/>
                    <a:pt x="519" y="280"/>
                  </a:cubicBezTo>
                  <a:lnTo>
                    <a:pt x="519" y="3871"/>
                  </a:lnTo>
                  <a:lnTo>
                    <a:pt x="247" y="3871"/>
                  </a:lnTo>
                  <a:cubicBezTo>
                    <a:pt x="107" y="3871"/>
                    <a:pt x="1" y="3978"/>
                    <a:pt x="1" y="4117"/>
                  </a:cubicBezTo>
                  <a:lnTo>
                    <a:pt x="1" y="4482"/>
                  </a:lnTo>
                  <a:cubicBezTo>
                    <a:pt x="1" y="4615"/>
                    <a:pt x="107" y="4721"/>
                    <a:pt x="247" y="4721"/>
                  </a:cubicBezTo>
                  <a:lnTo>
                    <a:pt x="519" y="4721"/>
                  </a:lnTo>
                  <a:lnTo>
                    <a:pt x="519" y="5259"/>
                  </a:lnTo>
                  <a:cubicBezTo>
                    <a:pt x="506" y="5452"/>
                    <a:pt x="648" y="5548"/>
                    <a:pt x="792" y="5548"/>
                  </a:cubicBezTo>
                  <a:cubicBezTo>
                    <a:pt x="935" y="5548"/>
                    <a:pt x="1080" y="5452"/>
                    <a:pt x="1070" y="5259"/>
                  </a:cubicBezTo>
                  <a:lnTo>
                    <a:pt x="1070" y="4721"/>
                  </a:lnTo>
                  <a:lnTo>
                    <a:pt x="1342" y="4721"/>
                  </a:lnTo>
                  <a:cubicBezTo>
                    <a:pt x="1475" y="4721"/>
                    <a:pt x="1581" y="4615"/>
                    <a:pt x="1581" y="4482"/>
                  </a:cubicBezTo>
                  <a:lnTo>
                    <a:pt x="1581" y="4117"/>
                  </a:lnTo>
                  <a:cubicBezTo>
                    <a:pt x="1581" y="3978"/>
                    <a:pt x="1475" y="3871"/>
                    <a:pt x="1342" y="3871"/>
                  </a:cubicBezTo>
                  <a:lnTo>
                    <a:pt x="1070" y="3871"/>
                  </a:lnTo>
                  <a:lnTo>
                    <a:pt x="1070" y="280"/>
                  </a:lnTo>
                  <a:cubicBezTo>
                    <a:pt x="1070" y="94"/>
                    <a:pt x="932" y="1"/>
                    <a:pt x="794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9"/>
            <p:cNvSpPr/>
            <p:nvPr/>
          </p:nvSpPr>
          <p:spPr>
            <a:xfrm>
              <a:off x="2055425" y="1809650"/>
              <a:ext cx="39525" cy="138700"/>
            </a:xfrm>
            <a:custGeom>
              <a:avLst/>
              <a:gdLst/>
              <a:ahLst/>
              <a:cxnLst/>
              <a:rect l="l" t="t" r="r" b="b"/>
              <a:pathLst>
                <a:path w="1581" h="5548" extrusionOk="0">
                  <a:moveTo>
                    <a:pt x="794" y="1"/>
                  </a:moveTo>
                  <a:cubicBezTo>
                    <a:pt x="656" y="1"/>
                    <a:pt x="518" y="94"/>
                    <a:pt x="518" y="280"/>
                  </a:cubicBezTo>
                  <a:lnTo>
                    <a:pt x="518" y="2066"/>
                  </a:lnTo>
                  <a:lnTo>
                    <a:pt x="246" y="2066"/>
                  </a:lnTo>
                  <a:cubicBezTo>
                    <a:pt x="113" y="2066"/>
                    <a:pt x="0" y="2172"/>
                    <a:pt x="7" y="2305"/>
                  </a:cubicBezTo>
                  <a:lnTo>
                    <a:pt x="7" y="2676"/>
                  </a:lnTo>
                  <a:cubicBezTo>
                    <a:pt x="0" y="2803"/>
                    <a:pt x="113" y="2915"/>
                    <a:pt x="246" y="2915"/>
                  </a:cubicBezTo>
                  <a:lnTo>
                    <a:pt x="518" y="2915"/>
                  </a:lnTo>
                  <a:lnTo>
                    <a:pt x="518" y="5259"/>
                  </a:lnTo>
                  <a:cubicBezTo>
                    <a:pt x="508" y="5452"/>
                    <a:pt x="651" y="5548"/>
                    <a:pt x="794" y="5548"/>
                  </a:cubicBezTo>
                  <a:cubicBezTo>
                    <a:pt x="936" y="5548"/>
                    <a:pt x="1079" y="5452"/>
                    <a:pt x="1069" y="5259"/>
                  </a:cubicBezTo>
                  <a:lnTo>
                    <a:pt x="1069" y="2915"/>
                  </a:lnTo>
                  <a:lnTo>
                    <a:pt x="1341" y="2915"/>
                  </a:lnTo>
                  <a:cubicBezTo>
                    <a:pt x="1474" y="2915"/>
                    <a:pt x="1580" y="2809"/>
                    <a:pt x="1580" y="2676"/>
                  </a:cubicBezTo>
                  <a:lnTo>
                    <a:pt x="1580" y="2305"/>
                  </a:lnTo>
                  <a:cubicBezTo>
                    <a:pt x="1580" y="2172"/>
                    <a:pt x="1474" y="2066"/>
                    <a:pt x="1341" y="2066"/>
                  </a:cubicBezTo>
                  <a:lnTo>
                    <a:pt x="1069" y="2066"/>
                  </a:lnTo>
                  <a:lnTo>
                    <a:pt x="1069" y="280"/>
                  </a:lnTo>
                  <a:cubicBezTo>
                    <a:pt x="1069" y="94"/>
                    <a:pt x="931" y="1"/>
                    <a:pt x="794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9"/>
            <p:cNvSpPr/>
            <p:nvPr/>
          </p:nvSpPr>
          <p:spPr>
            <a:xfrm>
              <a:off x="2158650" y="1878725"/>
              <a:ext cx="43675" cy="36025"/>
            </a:xfrm>
            <a:custGeom>
              <a:avLst/>
              <a:gdLst/>
              <a:ahLst/>
              <a:cxnLst/>
              <a:rect l="l" t="t" r="r" b="b"/>
              <a:pathLst>
                <a:path w="1747" h="1441" extrusionOk="0">
                  <a:moveTo>
                    <a:pt x="877" y="1"/>
                  </a:moveTo>
                  <a:cubicBezTo>
                    <a:pt x="775" y="1"/>
                    <a:pt x="673" y="23"/>
                    <a:pt x="578" y="66"/>
                  </a:cubicBezTo>
                  <a:cubicBezTo>
                    <a:pt x="1" y="325"/>
                    <a:pt x="27" y="1162"/>
                    <a:pt x="618" y="1394"/>
                  </a:cubicBezTo>
                  <a:cubicBezTo>
                    <a:pt x="698" y="1420"/>
                    <a:pt x="784" y="1440"/>
                    <a:pt x="871" y="1440"/>
                  </a:cubicBezTo>
                  <a:cubicBezTo>
                    <a:pt x="977" y="1440"/>
                    <a:pt x="1076" y="1414"/>
                    <a:pt x="1169" y="1374"/>
                  </a:cubicBezTo>
                  <a:cubicBezTo>
                    <a:pt x="1747" y="1108"/>
                    <a:pt x="1720" y="279"/>
                    <a:pt x="1130" y="46"/>
                  </a:cubicBezTo>
                  <a:cubicBezTo>
                    <a:pt x="1048" y="16"/>
                    <a:pt x="962" y="1"/>
                    <a:pt x="87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9"/>
            <p:cNvSpPr/>
            <p:nvPr/>
          </p:nvSpPr>
          <p:spPr>
            <a:xfrm>
              <a:off x="2164475" y="1885175"/>
              <a:ext cx="30050" cy="23100"/>
            </a:xfrm>
            <a:custGeom>
              <a:avLst/>
              <a:gdLst/>
              <a:ahLst/>
              <a:cxnLst/>
              <a:rect l="l" t="t" r="r" b="b"/>
              <a:pathLst>
                <a:path w="1202" h="924" extrusionOk="0">
                  <a:moveTo>
                    <a:pt x="638" y="1"/>
                  </a:moveTo>
                  <a:cubicBezTo>
                    <a:pt x="578" y="1"/>
                    <a:pt x="511" y="14"/>
                    <a:pt x="452" y="40"/>
                  </a:cubicBezTo>
                  <a:cubicBezTo>
                    <a:pt x="0" y="246"/>
                    <a:pt x="146" y="917"/>
                    <a:pt x="638" y="923"/>
                  </a:cubicBezTo>
                  <a:cubicBezTo>
                    <a:pt x="704" y="923"/>
                    <a:pt x="770" y="910"/>
                    <a:pt x="830" y="884"/>
                  </a:cubicBezTo>
                  <a:cubicBezTo>
                    <a:pt x="1202" y="711"/>
                    <a:pt x="1189" y="180"/>
                    <a:pt x="804" y="27"/>
                  </a:cubicBezTo>
                  <a:cubicBezTo>
                    <a:pt x="750" y="7"/>
                    <a:pt x="697" y="1"/>
                    <a:pt x="63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9"/>
            <p:cNvSpPr/>
            <p:nvPr/>
          </p:nvSpPr>
          <p:spPr>
            <a:xfrm>
              <a:off x="2100400" y="1878875"/>
              <a:ext cx="46000" cy="36050"/>
            </a:xfrm>
            <a:custGeom>
              <a:avLst/>
              <a:gdLst/>
              <a:ahLst/>
              <a:cxnLst/>
              <a:rect l="l" t="t" r="r" b="b"/>
              <a:pathLst>
                <a:path w="1840" h="1442" extrusionOk="0">
                  <a:moveTo>
                    <a:pt x="837" y="0"/>
                  </a:moveTo>
                  <a:cubicBezTo>
                    <a:pt x="346" y="0"/>
                    <a:pt x="1" y="485"/>
                    <a:pt x="160" y="950"/>
                  </a:cubicBezTo>
                  <a:cubicBezTo>
                    <a:pt x="259" y="1242"/>
                    <a:pt x="532" y="1434"/>
                    <a:pt x="837" y="1441"/>
                  </a:cubicBezTo>
                  <a:cubicBezTo>
                    <a:pt x="1601" y="1434"/>
                    <a:pt x="1840" y="405"/>
                    <a:pt x="1156" y="73"/>
                  </a:cubicBezTo>
                  <a:cubicBezTo>
                    <a:pt x="1056" y="20"/>
                    <a:pt x="950" y="0"/>
                    <a:pt x="8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9"/>
            <p:cNvSpPr/>
            <p:nvPr/>
          </p:nvSpPr>
          <p:spPr>
            <a:xfrm>
              <a:off x="2107875" y="1885350"/>
              <a:ext cx="29400" cy="23100"/>
            </a:xfrm>
            <a:custGeom>
              <a:avLst/>
              <a:gdLst/>
              <a:ahLst/>
              <a:cxnLst/>
              <a:rect l="l" t="t" r="r" b="b"/>
              <a:pathLst>
                <a:path w="1176" h="924" extrusionOk="0">
                  <a:moveTo>
                    <a:pt x="538" y="0"/>
                  </a:moveTo>
                  <a:cubicBezTo>
                    <a:pt x="226" y="0"/>
                    <a:pt x="0" y="312"/>
                    <a:pt x="107" y="611"/>
                  </a:cubicBezTo>
                  <a:cubicBezTo>
                    <a:pt x="166" y="797"/>
                    <a:pt x="346" y="916"/>
                    <a:pt x="538" y="923"/>
                  </a:cubicBezTo>
                  <a:cubicBezTo>
                    <a:pt x="591" y="916"/>
                    <a:pt x="638" y="910"/>
                    <a:pt x="691" y="897"/>
                  </a:cubicBezTo>
                  <a:cubicBezTo>
                    <a:pt x="1175" y="724"/>
                    <a:pt x="1056" y="0"/>
                    <a:pt x="53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9"/>
            <p:cNvSpPr/>
            <p:nvPr/>
          </p:nvSpPr>
          <p:spPr>
            <a:xfrm>
              <a:off x="2154225" y="1810850"/>
              <a:ext cx="42125" cy="36025"/>
            </a:xfrm>
            <a:custGeom>
              <a:avLst/>
              <a:gdLst/>
              <a:ahLst/>
              <a:cxnLst/>
              <a:rect l="l" t="t" r="r" b="b"/>
              <a:pathLst>
                <a:path w="1685" h="1441" extrusionOk="0">
                  <a:moveTo>
                    <a:pt x="959" y="0"/>
                  </a:moveTo>
                  <a:cubicBezTo>
                    <a:pt x="783" y="0"/>
                    <a:pt x="603" y="66"/>
                    <a:pt x="457" y="212"/>
                  </a:cubicBezTo>
                  <a:cubicBezTo>
                    <a:pt x="1" y="668"/>
                    <a:pt x="321" y="1440"/>
                    <a:pt x="960" y="1440"/>
                  </a:cubicBezTo>
                  <a:cubicBezTo>
                    <a:pt x="962" y="1440"/>
                    <a:pt x="965" y="1440"/>
                    <a:pt x="968" y="1440"/>
                  </a:cubicBezTo>
                  <a:cubicBezTo>
                    <a:pt x="1366" y="1440"/>
                    <a:pt x="1685" y="1115"/>
                    <a:pt x="1685" y="723"/>
                  </a:cubicBezTo>
                  <a:cubicBezTo>
                    <a:pt x="1685" y="287"/>
                    <a:pt x="1329" y="0"/>
                    <a:pt x="95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9"/>
            <p:cNvSpPr/>
            <p:nvPr/>
          </p:nvSpPr>
          <p:spPr>
            <a:xfrm>
              <a:off x="2163025" y="1817350"/>
              <a:ext cx="26875" cy="23050"/>
            </a:xfrm>
            <a:custGeom>
              <a:avLst/>
              <a:gdLst/>
              <a:ahLst/>
              <a:cxnLst/>
              <a:rect l="l" t="t" r="r" b="b"/>
              <a:pathLst>
                <a:path w="1075" h="922" extrusionOk="0">
                  <a:moveTo>
                    <a:pt x="609" y="1"/>
                  </a:moveTo>
                  <a:cubicBezTo>
                    <a:pt x="495" y="1"/>
                    <a:pt x="379" y="43"/>
                    <a:pt x="284" y="138"/>
                  </a:cubicBezTo>
                  <a:cubicBezTo>
                    <a:pt x="0" y="428"/>
                    <a:pt x="202" y="921"/>
                    <a:pt x="608" y="921"/>
                  </a:cubicBezTo>
                  <a:cubicBezTo>
                    <a:pt x="611" y="921"/>
                    <a:pt x="613" y="921"/>
                    <a:pt x="616" y="921"/>
                  </a:cubicBezTo>
                  <a:cubicBezTo>
                    <a:pt x="868" y="921"/>
                    <a:pt x="1074" y="715"/>
                    <a:pt x="1074" y="463"/>
                  </a:cubicBezTo>
                  <a:cubicBezTo>
                    <a:pt x="1074" y="185"/>
                    <a:pt x="847" y="1"/>
                    <a:pt x="6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9"/>
            <p:cNvSpPr/>
            <p:nvPr/>
          </p:nvSpPr>
          <p:spPr>
            <a:xfrm>
              <a:off x="2100225" y="1809400"/>
              <a:ext cx="39375" cy="35975"/>
            </a:xfrm>
            <a:custGeom>
              <a:avLst/>
              <a:gdLst/>
              <a:ahLst/>
              <a:cxnLst/>
              <a:rect l="l" t="t" r="r" b="b"/>
              <a:pathLst>
                <a:path w="1575" h="1439" extrusionOk="0">
                  <a:moveTo>
                    <a:pt x="788" y="1"/>
                  </a:moveTo>
                  <a:cubicBezTo>
                    <a:pt x="603" y="1"/>
                    <a:pt x="419" y="71"/>
                    <a:pt x="280" y="210"/>
                  </a:cubicBezTo>
                  <a:cubicBezTo>
                    <a:pt x="1" y="489"/>
                    <a:pt x="1" y="947"/>
                    <a:pt x="280" y="1226"/>
                  </a:cubicBezTo>
                  <a:cubicBezTo>
                    <a:pt x="413" y="1365"/>
                    <a:pt x="598" y="1438"/>
                    <a:pt x="791" y="1438"/>
                  </a:cubicBezTo>
                  <a:cubicBezTo>
                    <a:pt x="977" y="1438"/>
                    <a:pt x="1163" y="1365"/>
                    <a:pt x="1296" y="1226"/>
                  </a:cubicBezTo>
                  <a:cubicBezTo>
                    <a:pt x="1574" y="947"/>
                    <a:pt x="1574" y="489"/>
                    <a:pt x="1296" y="210"/>
                  </a:cubicBezTo>
                  <a:cubicBezTo>
                    <a:pt x="1156" y="71"/>
                    <a:pt x="972" y="1"/>
                    <a:pt x="78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9"/>
            <p:cNvSpPr/>
            <p:nvPr/>
          </p:nvSpPr>
          <p:spPr>
            <a:xfrm>
              <a:off x="2107375" y="1815800"/>
              <a:ext cx="25075" cy="23100"/>
            </a:xfrm>
            <a:custGeom>
              <a:avLst/>
              <a:gdLst/>
              <a:ahLst/>
              <a:cxnLst/>
              <a:rect l="l" t="t" r="r" b="b"/>
              <a:pathLst>
                <a:path w="1003" h="924" extrusionOk="0">
                  <a:moveTo>
                    <a:pt x="502" y="0"/>
                  </a:moveTo>
                  <a:cubicBezTo>
                    <a:pt x="385" y="0"/>
                    <a:pt x="269" y="47"/>
                    <a:pt x="180" y="140"/>
                  </a:cubicBezTo>
                  <a:cubicBezTo>
                    <a:pt x="0" y="319"/>
                    <a:pt x="0" y="611"/>
                    <a:pt x="180" y="791"/>
                  </a:cubicBezTo>
                  <a:cubicBezTo>
                    <a:pt x="266" y="877"/>
                    <a:pt x="379" y="923"/>
                    <a:pt x="505" y="923"/>
                  </a:cubicBezTo>
                  <a:cubicBezTo>
                    <a:pt x="624" y="923"/>
                    <a:pt x="744" y="877"/>
                    <a:pt x="824" y="791"/>
                  </a:cubicBezTo>
                  <a:cubicBezTo>
                    <a:pt x="1003" y="611"/>
                    <a:pt x="1003" y="319"/>
                    <a:pt x="824" y="140"/>
                  </a:cubicBezTo>
                  <a:cubicBezTo>
                    <a:pt x="734" y="47"/>
                    <a:pt x="618" y="0"/>
                    <a:pt x="5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9"/>
            <p:cNvSpPr/>
            <p:nvPr/>
          </p:nvSpPr>
          <p:spPr>
            <a:xfrm>
              <a:off x="1761625" y="1651150"/>
              <a:ext cx="456975" cy="103600"/>
            </a:xfrm>
            <a:custGeom>
              <a:avLst/>
              <a:gdLst/>
              <a:ahLst/>
              <a:cxnLst/>
              <a:rect l="l" t="t" r="r" b="b"/>
              <a:pathLst>
                <a:path w="18279" h="4144" extrusionOk="0">
                  <a:moveTo>
                    <a:pt x="824" y="0"/>
                  </a:moveTo>
                  <a:cubicBezTo>
                    <a:pt x="366" y="7"/>
                    <a:pt x="1" y="379"/>
                    <a:pt x="1" y="830"/>
                  </a:cubicBezTo>
                  <a:lnTo>
                    <a:pt x="1" y="4137"/>
                  </a:lnTo>
                  <a:lnTo>
                    <a:pt x="8" y="4137"/>
                  </a:lnTo>
                  <a:lnTo>
                    <a:pt x="18279" y="4143"/>
                  </a:lnTo>
                  <a:lnTo>
                    <a:pt x="18279" y="837"/>
                  </a:lnTo>
                  <a:cubicBezTo>
                    <a:pt x="18279" y="379"/>
                    <a:pt x="17907" y="7"/>
                    <a:pt x="17449" y="7"/>
                  </a:cubicBezTo>
                  <a:lnTo>
                    <a:pt x="82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9"/>
            <p:cNvSpPr/>
            <p:nvPr/>
          </p:nvSpPr>
          <p:spPr>
            <a:xfrm>
              <a:off x="2118825" y="1668525"/>
              <a:ext cx="65425" cy="71775"/>
            </a:xfrm>
            <a:custGeom>
              <a:avLst/>
              <a:gdLst/>
              <a:ahLst/>
              <a:cxnLst/>
              <a:rect l="l" t="t" r="r" b="b"/>
              <a:pathLst>
                <a:path w="2617" h="2871" extrusionOk="0">
                  <a:moveTo>
                    <a:pt x="1318" y="1"/>
                  </a:moveTo>
                  <a:cubicBezTo>
                    <a:pt x="1176" y="1"/>
                    <a:pt x="1033" y="99"/>
                    <a:pt x="1043" y="295"/>
                  </a:cubicBezTo>
                  <a:lnTo>
                    <a:pt x="1043" y="414"/>
                  </a:lnTo>
                  <a:cubicBezTo>
                    <a:pt x="425" y="547"/>
                    <a:pt x="0" y="1125"/>
                    <a:pt x="67" y="1755"/>
                  </a:cubicBezTo>
                  <a:cubicBezTo>
                    <a:pt x="127" y="2386"/>
                    <a:pt x="658" y="2864"/>
                    <a:pt x="1288" y="2871"/>
                  </a:cubicBezTo>
                  <a:cubicBezTo>
                    <a:pt x="1297" y="2871"/>
                    <a:pt x="1306" y="2871"/>
                    <a:pt x="1315" y="2871"/>
                  </a:cubicBezTo>
                  <a:cubicBezTo>
                    <a:pt x="1941" y="2871"/>
                    <a:pt x="2465" y="2404"/>
                    <a:pt x="2543" y="1782"/>
                  </a:cubicBezTo>
                  <a:cubicBezTo>
                    <a:pt x="2616" y="1151"/>
                    <a:pt x="2211" y="567"/>
                    <a:pt x="1594" y="421"/>
                  </a:cubicBezTo>
                  <a:lnTo>
                    <a:pt x="1594" y="295"/>
                  </a:lnTo>
                  <a:cubicBezTo>
                    <a:pt x="1604" y="99"/>
                    <a:pt x="1461" y="1"/>
                    <a:pt x="13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9"/>
            <p:cNvSpPr/>
            <p:nvPr/>
          </p:nvSpPr>
          <p:spPr>
            <a:xfrm>
              <a:off x="1761625" y="1651325"/>
              <a:ext cx="52825" cy="103250"/>
            </a:xfrm>
            <a:custGeom>
              <a:avLst/>
              <a:gdLst/>
              <a:ahLst/>
              <a:cxnLst/>
              <a:rect l="l" t="t" r="r" b="b"/>
              <a:pathLst>
                <a:path w="2113" h="4130" extrusionOk="0">
                  <a:moveTo>
                    <a:pt x="831" y="0"/>
                  </a:moveTo>
                  <a:cubicBezTo>
                    <a:pt x="373" y="0"/>
                    <a:pt x="1" y="372"/>
                    <a:pt x="1" y="830"/>
                  </a:cubicBezTo>
                  <a:lnTo>
                    <a:pt x="1" y="4130"/>
                  </a:lnTo>
                  <a:lnTo>
                    <a:pt x="1289" y="4130"/>
                  </a:lnTo>
                  <a:lnTo>
                    <a:pt x="1289" y="830"/>
                  </a:lnTo>
                  <a:cubicBezTo>
                    <a:pt x="1282" y="372"/>
                    <a:pt x="1654" y="0"/>
                    <a:pt x="211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9"/>
            <p:cNvSpPr/>
            <p:nvPr/>
          </p:nvSpPr>
          <p:spPr>
            <a:xfrm>
              <a:off x="1761475" y="1932825"/>
              <a:ext cx="52800" cy="63250"/>
            </a:xfrm>
            <a:custGeom>
              <a:avLst/>
              <a:gdLst/>
              <a:ahLst/>
              <a:cxnLst/>
              <a:rect l="l" t="t" r="r" b="b"/>
              <a:pathLst>
                <a:path w="2112" h="2530" extrusionOk="0">
                  <a:moveTo>
                    <a:pt x="7" y="0"/>
                  </a:moveTo>
                  <a:lnTo>
                    <a:pt x="7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2112" y="2530"/>
                  </a:lnTo>
                  <a:cubicBezTo>
                    <a:pt x="1653" y="2530"/>
                    <a:pt x="1288" y="2158"/>
                    <a:pt x="1288" y="1700"/>
                  </a:cubicBezTo>
                  <a:lnTo>
                    <a:pt x="128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9"/>
            <p:cNvSpPr/>
            <p:nvPr/>
          </p:nvSpPr>
          <p:spPr>
            <a:xfrm>
              <a:off x="1761625" y="1753550"/>
              <a:ext cx="456800" cy="212150"/>
            </a:xfrm>
            <a:custGeom>
              <a:avLst/>
              <a:gdLst/>
              <a:ahLst/>
              <a:cxnLst/>
              <a:rect l="l" t="t" r="r" b="b"/>
              <a:pathLst>
                <a:path w="18272" h="8486" extrusionOk="0">
                  <a:moveTo>
                    <a:pt x="1" y="1"/>
                  </a:moveTo>
                  <a:lnTo>
                    <a:pt x="1" y="1017"/>
                  </a:lnTo>
                  <a:lnTo>
                    <a:pt x="1" y="8300"/>
                  </a:lnTo>
                  <a:cubicBezTo>
                    <a:pt x="1" y="8399"/>
                    <a:pt x="81" y="8486"/>
                    <a:pt x="187" y="8486"/>
                  </a:cubicBezTo>
                  <a:lnTo>
                    <a:pt x="1282" y="8486"/>
                  </a:lnTo>
                  <a:lnTo>
                    <a:pt x="1282" y="1276"/>
                  </a:lnTo>
                  <a:cubicBezTo>
                    <a:pt x="1282" y="1129"/>
                    <a:pt x="1395" y="1017"/>
                    <a:pt x="1541" y="1017"/>
                  </a:cubicBezTo>
                  <a:lnTo>
                    <a:pt x="18272" y="1023"/>
                  </a:lnTo>
                  <a:lnTo>
                    <a:pt x="18272" y="7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9"/>
            <p:cNvSpPr/>
            <p:nvPr/>
          </p:nvSpPr>
          <p:spPr>
            <a:xfrm>
              <a:off x="2062400" y="1670575"/>
              <a:ext cx="31225" cy="26900"/>
            </a:xfrm>
            <a:custGeom>
              <a:avLst/>
              <a:gdLst/>
              <a:ahLst/>
              <a:cxnLst/>
              <a:rect l="l" t="t" r="r" b="b"/>
              <a:pathLst>
                <a:path w="1249" h="1076" extrusionOk="0">
                  <a:moveTo>
                    <a:pt x="709" y="1"/>
                  </a:moveTo>
                  <a:cubicBezTo>
                    <a:pt x="576" y="1"/>
                    <a:pt x="442" y="50"/>
                    <a:pt x="332" y="160"/>
                  </a:cubicBezTo>
                  <a:cubicBezTo>
                    <a:pt x="0" y="498"/>
                    <a:pt x="239" y="1076"/>
                    <a:pt x="717" y="1076"/>
                  </a:cubicBezTo>
                  <a:cubicBezTo>
                    <a:pt x="1009" y="1076"/>
                    <a:pt x="1248" y="837"/>
                    <a:pt x="1248" y="538"/>
                  </a:cubicBezTo>
                  <a:cubicBezTo>
                    <a:pt x="1248" y="215"/>
                    <a:pt x="984" y="1"/>
                    <a:pt x="7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9"/>
            <p:cNvSpPr/>
            <p:nvPr/>
          </p:nvSpPr>
          <p:spPr>
            <a:xfrm>
              <a:off x="2017400" y="1670575"/>
              <a:ext cx="31400" cy="26900"/>
            </a:xfrm>
            <a:custGeom>
              <a:avLst/>
              <a:gdLst/>
              <a:ahLst/>
              <a:cxnLst/>
              <a:rect l="l" t="t" r="r" b="b"/>
              <a:pathLst>
                <a:path w="1256" h="1076" extrusionOk="0">
                  <a:moveTo>
                    <a:pt x="716" y="1"/>
                  </a:moveTo>
                  <a:cubicBezTo>
                    <a:pt x="584" y="1"/>
                    <a:pt x="449" y="50"/>
                    <a:pt x="340" y="160"/>
                  </a:cubicBezTo>
                  <a:cubicBezTo>
                    <a:pt x="1" y="498"/>
                    <a:pt x="240" y="1076"/>
                    <a:pt x="718" y="1076"/>
                  </a:cubicBezTo>
                  <a:cubicBezTo>
                    <a:pt x="1017" y="1076"/>
                    <a:pt x="1256" y="837"/>
                    <a:pt x="1256" y="538"/>
                  </a:cubicBezTo>
                  <a:cubicBezTo>
                    <a:pt x="1256" y="215"/>
                    <a:pt x="992" y="1"/>
                    <a:pt x="71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9"/>
            <p:cNvSpPr/>
            <p:nvPr/>
          </p:nvSpPr>
          <p:spPr>
            <a:xfrm>
              <a:off x="2113025" y="1671575"/>
              <a:ext cx="62425" cy="62750"/>
            </a:xfrm>
            <a:custGeom>
              <a:avLst/>
              <a:gdLst/>
              <a:ahLst/>
              <a:cxnLst/>
              <a:rect l="l" t="t" r="r" b="b"/>
              <a:pathLst>
                <a:path w="2497" h="2510" extrusionOk="0">
                  <a:moveTo>
                    <a:pt x="1248" y="0"/>
                  </a:moveTo>
                  <a:cubicBezTo>
                    <a:pt x="558" y="0"/>
                    <a:pt x="0" y="564"/>
                    <a:pt x="0" y="1255"/>
                  </a:cubicBezTo>
                  <a:cubicBezTo>
                    <a:pt x="0" y="1952"/>
                    <a:pt x="558" y="2510"/>
                    <a:pt x="1248" y="2510"/>
                  </a:cubicBezTo>
                  <a:cubicBezTo>
                    <a:pt x="1939" y="2510"/>
                    <a:pt x="2496" y="1952"/>
                    <a:pt x="2496" y="1255"/>
                  </a:cubicBezTo>
                  <a:cubicBezTo>
                    <a:pt x="2496" y="564"/>
                    <a:pt x="1939" y="0"/>
                    <a:pt x="1248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9"/>
            <p:cNvSpPr/>
            <p:nvPr/>
          </p:nvSpPr>
          <p:spPr>
            <a:xfrm>
              <a:off x="2127450" y="1686175"/>
              <a:ext cx="33400" cy="33550"/>
            </a:xfrm>
            <a:custGeom>
              <a:avLst/>
              <a:gdLst/>
              <a:ahLst/>
              <a:cxnLst/>
              <a:rect l="l" t="t" r="r" b="b"/>
              <a:pathLst>
                <a:path w="1336" h="1342" extrusionOk="0">
                  <a:moveTo>
                    <a:pt x="671" y="0"/>
                  </a:moveTo>
                  <a:cubicBezTo>
                    <a:pt x="299" y="0"/>
                    <a:pt x="1" y="306"/>
                    <a:pt x="1" y="671"/>
                  </a:cubicBezTo>
                  <a:cubicBezTo>
                    <a:pt x="1" y="1043"/>
                    <a:pt x="299" y="1341"/>
                    <a:pt x="671" y="1341"/>
                  </a:cubicBezTo>
                  <a:cubicBezTo>
                    <a:pt x="1036" y="1341"/>
                    <a:pt x="1335" y="1043"/>
                    <a:pt x="1335" y="671"/>
                  </a:cubicBezTo>
                  <a:cubicBezTo>
                    <a:pt x="1335" y="306"/>
                    <a:pt x="1036" y="0"/>
                    <a:pt x="67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9"/>
            <p:cNvSpPr/>
            <p:nvPr/>
          </p:nvSpPr>
          <p:spPr>
            <a:xfrm>
              <a:off x="2124125" y="1688000"/>
              <a:ext cx="34900" cy="31875"/>
            </a:xfrm>
            <a:custGeom>
              <a:avLst/>
              <a:gdLst/>
              <a:ahLst/>
              <a:cxnLst/>
              <a:rect l="l" t="t" r="r" b="b"/>
              <a:pathLst>
                <a:path w="1396" h="1275" extrusionOk="0">
                  <a:moveTo>
                    <a:pt x="499" y="0"/>
                  </a:moveTo>
                  <a:lnTo>
                    <a:pt x="499" y="0"/>
                  </a:lnTo>
                  <a:cubicBezTo>
                    <a:pt x="87" y="206"/>
                    <a:pt x="1" y="751"/>
                    <a:pt x="320" y="1076"/>
                  </a:cubicBezTo>
                  <a:cubicBezTo>
                    <a:pt x="454" y="1210"/>
                    <a:pt x="626" y="1274"/>
                    <a:pt x="796" y="1274"/>
                  </a:cubicBezTo>
                  <a:cubicBezTo>
                    <a:pt x="1037" y="1274"/>
                    <a:pt x="1274" y="1145"/>
                    <a:pt x="1395" y="903"/>
                  </a:cubicBezTo>
                  <a:lnTo>
                    <a:pt x="1395" y="903"/>
                  </a:lnTo>
                  <a:cubicBezTo>
                    <a:pt x="1302" y="956"/>
                    <a:pt x="1196" y="976"/>
                    <a:pt x="1096" y="976"/>
                  </a:cubicBezTo>
                  <a:cubicBezTo>
                    <a:pt x="592" y="976"/>
                    <a:pt x="273" y="445"/>
                    <a:pt x="49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9"/>
            <p:cNvSpPr/>
            <p:nvPr/>
          </p:nvSpPr>
          <p:spPr>
            <a:xfrm>
              <a:off x="1870350" y="1703775"/>
              <a:ext cx="21925" cy="24575"/>
            </a:xfrm>
            <a:custGeom>
              <a:avLst/>
              <a:gdLst/>
              <a:ahLst/>
              <a:cxnLst/>
              <a:rect l="l" t="t" r="r" b="b"/>
              <a:pathLst>
                <a:path w="877" h="983" extrusionOk="0">
                  <a:moveTo>
                    <a:pt x="313" y="0"/>
                  </a:moveTo>
                  <a:cubicBezTo>
                    <a:pt x="140" y="0"/>
                    <a:pt x="1" y="146"/>
                    <a:pt x="1" y="319"/>
                  </a:cubicBezTo>
                  <a:lnTo>
                    <a:pt x="1" y="664"/>
                  </a:lnTo>
                  <a:cubicBezTo>
                    <a:pt x="1" y="837"/>
                    <a:pt x="140" y="976"/>
                    <a:pt x="313" y="983"/>
                  </a:cubicBezTo>
                  <a:lnTo>
                    <a:pt x="565" y="983"/>
                  </a:lnTo>
                  <a:cubicBezTo>
                    <a:pt x="738" y="983"/>
                    <a:pt x="877" y="837"/>
                    <a:pt x="877" y="664"/>
                  </a:cubicBezTo>
                  <a:lnTo>
                    <a:pt x="877" y="319"/>
                  </a:lnTo>
                  <a:cubicBezTo>
                    <a:pt x="877" y="146"/>
                    <a:pt x="738" y="0"/>
                    <a:pt x="565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9"/>
            <p:cNvSpPr/>
            <p:nvPr/>
          </p:nvSpPr>
          <p:spPr>
            <a:xfrm>
              <a:off x="1788350" y="1677050"/>
              <a:ext cx="57800" cy="54450"/>
            </a:xfrm>
            <a:custGeom>
              <a:avLst/>
              <a:gdLst/>
              <a:ahLst/>
              <a:cxnLst/>
              <a:rect l="l" t="t" r="r" b="b"/>
              <a:pathLst>
                <a:path w="2312" h="2178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lnTo>
                    <a:pt x="1" y="1846"/>
                  </a:lnTo>
                  <a:cubicBezTo>
                    <a:pt x="1" y="2025"/>
                    <a:pt x="147" y="2178"/>
                    <a:pt x="333" y="2178"/>
                  </a:cubicBezTo>
                  <a:lnTo>
                    <a:pt x="1979" y="2178"/>
                  </a:lnTo>
                  <a:cubicBezTo>
                    <a:pt x="2159" y="2178"/>
                    <a:pt x="2311" y="2025"/>
                    <a:pt x="2311" y="1839"/>
                  </a:cubicBezTo>
                  <a:lnTo>
                    <a:pt x="2311" y="339"/>
                  </a:lnTo>
                  <a:cubicBezTo>
                    <a:pt x="2311" y="153"/>
                    <a:pt x="2159" y="0"/>
                    <a:pt x="197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9"/>
            <p:cNvSpPr/>
            <p:nvPr/>
          </p:nvSpPr>
          <p:spPr>
            <a:xfrm>
              <a:off x="1809275" y="1835375"/>
              <a:ext cx="13800" cy="106300"/>
            </a:xfrm>
            <a:custGeom>
              <a:avLst/>
              <a:gdLst/>
              <a:ahLst/>
              <a:cxnLst/>
              <a:rect l="l" t="t" r="r" b="b"/>
              <a:pathLst>
                <a:path w="552" h="4252" extrusionOk="0">
                  <a:moveTo>
                    <a:pt x="0" y="1"/>
                  </a:moveTo>
                  <a:lnTo>
                    <a:pt x="0" y="3978"/>
                  </a:lnTo>
                  <a:cubicBezTo>
                    <a:pt x="0" y="4160"/>
                    <a:pt x="138" y="4252"/>
                    <a:pt x="276" y="4252"/>
                  </a:cubicBezTo>
                  <a:cubicBezTo>
                    <a:pt x="414" y="4252"/>
                    <a:pt x="551" y="4160"/>
                    <a:pt x="551" y="3978"/>
                  </a:cubicBezTo>
                  <a:lnTo>
                    <a:pt x="55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9"/>
            <p:cNvSpPr/>
            <p:nvPr/>
          </p:nvSpPr>
          <p:spPr>
            <a:xfrm>
              <a:off x="1809025" y="1803100"/>
              <a:ext cx="14300" cy="26500"/>
            </a:xfrm>
            <a:custGeom>
              <a:avLst/>
              <a:gdLst/>
              <a:ahLst/>
              <a:cxnLst/>
              <a:rect l="l" t="t" r="r" b="b"/>
              <a:pathLst>
                <a:path w="572" h="1060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060"/>
                  </a:lnTo>
                  <a:lnTo>
                    <a:pt x="561" y="1060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9"/>
            <p:cNvSpPr/>
            <p:nvPr/>
          </p:nvSpPr>
          <p:spPr>
            <a:xfrm>
              <a:off x="1871425" y="1863425"/>
              <a:ext cx="14300" cy="78625"/>
            </a:xfrm>
            <a:custGeom>
              <a:avLst/>
              <a:gdLst/>
              <a:ahLst/>
              <a:cxnLst/>
              <a:rect l="l" t="t" r="r" b="b"/>
              <a:pathLst>
                <a:path w="572" h="3145" extrusionOk="0">
                  <a:moveTo>
                    <a:pt x="11" y="1"/>
                  </a:moveTo>
                  <a:lnTo>
                    <a:pt x="11" y="2856"/>
                  </a:lnTo>
                  <a:cubicBezTo>
                    <a:pt x="1" y="3048"/>
                    <a:pt x="144" y="3145"/>
                    <a:pt x="286" y="3145"/>
                  </a:cubicBezTo>
                  <a:cubicBezTo>
                    <a:pt x="429" y="3145"/>
                    <a:pt x="572" y="3048"/>
                    <a:pt x="562" y="2856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9"/>
            <p:cNvSpPr/>
            <p:nvPr/>
          </p:nvSpPr>
          <p:spPr>
            <a:xfrm>
              <a:off x="1871425" y="1803100"/>
              <a:ext cx="14300" cy="59700"/>
            </a:xfrm>
            <a:custGeom>
              <a:avLst/>
              <a:gdLst/>
              <a:ahLst/>
              <a:cxnLst/>
              <a:rect l="l" t="t" r="r" b="b"/>
              <a:pathLst>
                <a:path w="572" h="2388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387"/>
                  </a:lnTo>
                  <a:lnTo>
                    <a:pt x="562" y="2387"/>
                  </a:ln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9"/>
            <p:cNvSpPr/>
            <p:nvPr/>
          </p:nvSpPr>
          <p:spPr>
            <a:xfrm>
              <a:off x="1933750" y="1835375"/>
              <a:ext cx="14300" cy="106675"/>
            </a:xfrm>
            <a:custGeom>
              <a:avLst/>
              <a:gdLst/>
              <a:ahLst/>
              <a:cxnLst/>
              <a:rect l="l" t="t" r="r" b="b"/>
              <a:pathLst>
                <a:path w="572" h="4267" extrusionOk="0">
                  <a:moveTo>
                    <a:pt x="14" y="1"/>
                  </a:moveTo>
                  <a:lnTo>
                    <a:pt x="14" y="3978"/>
                  </a:lnTo>
                  <a:cubicBezTo>
                    <a:pt x="1" y="4170"/>
                    <a:pt x="144" y="4267"/>
                    <a:pt x="286" y="4267"/>
                  </a:cubicBezTo>
                  <a:cubicBezTo>
                    <a:pt x="429" y="4267"/>
                    <a:pt x="572" y="4170"/>
                    <a:pt x="558" y="3978"/>
                  </a:cubicBezTo>
                  <a:lnTo>
                    <a:pt x="558" y="8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9"/>
            <p:cNvSpPr/>
            <p:nvPr/>
          </p:nvSpPr>
          <p:spPr>
            <a:xfrm>
              <a:off x="1933675" y="1803100"/>
              <a:ext cx="14300" cy="27825"/>
            </a:xfrm>
            <a:custGeom>
              <a:avLst/>
              <a:gdLst/>
              <a:ahLst/>
              <a:cxnLst/>
              <a:rect l="l" t="t" r="r" b="b"/>
              <a:pathLst>
                <a:path w="572" h="1113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113"/>
                  </a:lnTo>
                  <a:lnTo>
                    <a:pt x="561" y="1113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9"/>
            <p:cNvSpPr/>
            <p:nvPr/>
          </p:nvSpPr>
          <p:spPr>
            <a:xfrm>
              <a:off x="1996075" y="1912725"/>
              <a:ext cx="14300" cy="29450"/>
            </a:xfrm>
            <a:custGeom>
              <a:avLst/>
              <a:gdLst/>
              <a:ahLst/>
              <a:cxnLst/>
              <a:rect l="l" t="t" r="r" b="b"/>
              <a:pathLst>
                <a:path w="572" h="1178" extrusionOk="0">
                  <a:moveTo>
                    <a:pt x="11" y="1"/>
                  </a:moveTo>
                  <a:lnTo>
                    <a:pt x="11" y="884"/>
                  </a:lnTo>
                  <a:cubicBezTo>
                    <a:pt x="1" y="1080"/>
                    <a:pt x="144" y="1177"/>
                    <a:pt x="286" y="1177"/>
                  </a:cubicBezTo>
                  <a:cubicBezTo>
                    <a:pt x="429" y="1177"/>
                    <a:pt x="572" y="1080"/>
                    <a:pt x="562" y="884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9"/>
            <p:cNvSpPr/>
            <p:nvPr/>
          </p:nvSpPr>
          <p:spPr>
            <a:xfrm>
              <a:off x="1996325" y="1803475"/>
              <a:ext cx="13800" cy="105300"/>
            </a:xfrm>
            <a:custGeom>
              <a:avLst/>
              <a:gdLst/>
              <a:ahLst/>
              <a:cxnLst/>
              <a:rect l="l" t="t" r="r" b="b"/>
              <a:pathLst>
                <a:path w="552" h="4212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4211"/>
                  </a:lnTo>
                  <a:lnTo>
                    <a:pt x="552" y="4211"/>
                  </a:ln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9"/>
            <p:cNvSpPr/>
            <p:nvPr/>
          </p:nvSpPr>
          <p:spPr>
            <a:xfrm>
              <a:off x="2058500" y="1861775"/>
              <a:ext cx="14300" cy="80400"/>
            </a:xfrm>
            <a:custGeom>
              <a:avLst/>
              <a:gdLst/>
              <a:ahLst/>
              <a:cxnLst/>
              <a:rect l="l" t="t" r="r" b="b"/>
              <a:pathLst>
                <a:path w="572" h="3216" extrusionOk="0">
                  <a:moveTo>
                    <a:pt x="10" y="1"/>
                  </a:moveTo>
                  <a:lnTo>
                    <a:pt x="10" y="2922"/>
                  </a:lnTo>
                  <a:cubicBezTo>
                    <a:pt x="0" y="3118"/>
                    <a:pt x="143" y="3215"/>
                    <a:pt x="286" y="3215"/>
                  </a:cubicBezTo>
                  <a:cubicBezTo>
                    <a:pt x="428" y="3215"/>
                    <a:pt x="571" y="3118"/>
                    <a:pt x="561" y="2922"/>
                  </a:cubicBezTo>
                  <a:lnTo>
                    <a:pt x="56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9"/>
            <p:cNvSpPr/>
            <p:nvPr/>
          </p:nvSpPr>
          <p:spPr>
            <a:xfrm>
              <a:off x="2058500" y="1803100"/>
              <a:ext cx="14300" cy="61025"/>
            </a:xfrm>
            <a:custGeom>
              <a:avLst/>
              <a:gdLst/>
              <a:ahLst/>
              <a:cxnLst/>
              <a:rect l="l" t="t" r="r" b="b"/>
              <a:pathLst>
                <a:path w="572" h="2441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2440"/>
                  </a:lnTo>
                  <a:lnTo>
                    <a:pt x="561" y="2440"/>
                  </a:lnTo>
                  <a:lnTo>
                    <a:pt x="561" y="289"/>
                  </a:lnTo>
                  <a:cubicBezTo>
                    <a:pt x="571" y="97"/>
                    <a:pt x="428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9"/>
            <p:cNvSpPr/>
            <p:nvPr/>
          </p:nvSpPr>
          <p:spPr>
            <a:xfrm>
              <a:off x="180662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9"/>
            <p:cNvSpPr/>
            <p:nvPr/>
          </p:nvSpPr>
          <p:spPr>
            <a:xfrm>
              <a:off x="1868850" y="1771975"/>
              <a:ext cx="19300" cy="19450"/>
            </a:xfrm>
            <a:custGeom>
              <a:avLst/>
              <a:gdLst/>
              <a:ahLst/>
              <a:cxnLst/>
              <a:rect l="l" t="t" r="r" b="b"/>
              <a:pathLst>
                <a:path w="772" h="778" extrusionOk="0">
                  <a:moveTo>
                    <a:pt x="386" y="1"/>
                  </a:moveTo>
                  <a:cubicBezTo>
                    <a:pt x="173" y="1"/>
                    <a:pt x="1" y="180"/>
                    <a:pt x="1" y="392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2"/>
                  </a:cubicBezTo>
                  <a:cubicBezTo>
                    <a:pt x="771" y="180"/>
                    <a:pt x="598" y="1"/>
                    <a:pt x="386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9"/>
            <p:cNvSpPr/>
            <p:nvPr/>
          </p:nvSpPr>
          <p:spPr>
            <a:xfrm>
              <a:off x="193127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80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80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9"/>
            <p:cNvSpPr/>
            <p:nvPr/>
          </p:nvSpPr>
          <p:spPr>
            <a:xfrm>
              <a:off x="1993675" y="1772150"/>
              <a:ext cx="19275" cy="19275"/>
            </a:xfrm>
            <a:custGeom>
              <a:avLst/>
              <a:gdLst/>
              <a:ahLst/>
              <a:cxnLst/>
              <a:rect l="l" t="t" r="r" b="b"/>
              <a:pathLst>
                <a:path w="771" h="771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9"/>
            <p:cNvSpPr/>
            <p:nvPr/>
          </p:nvSpPr>
          <p:spPr>
            <a:xfrm>
              <a:off x="2056075" y="1772150"/>
              <a:ext cx="19300" cy="19275"/>
            </a:xfrm>
            <a:custGeom>
              <a:avLst/>
              <a:gdLst/>
              <a:ahLst/>
              <a:cxnLst/>
              <a:rect l="l" t="t" r="r" b="b"/>
              <a:pathLst>
                <a:path w="772" h="771" extrusionOk="0">
                  <a:moveTo>
                    <a:pt x="386" y="0"/>
                  </a:moveTo>
                  <a:cubicBezTo>
                    <a:pt x="167" y="0"/>
                    <a:pt x="1" y="173"/>
                    <a:pt x="1" y="385"/>
                  </a:cubicBezTo>
                  <a:cubicBezTo>
                    <a:pt x="1" y="598"/>
                    <a:pt x="167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9"/>
            <p:cNvSpPr/>
            <p:nvPr/>
          </p:nvSpPr>
          <p:spPr>
            <a:xfrm>
              <a:off x="2118150" y="1800850"/>
              <a:ext cx="28750" cy="27600"/>
            </a:xfrm>
            <a:custGeom>
              <a:avLst/>
              <a:gdLst/>
              <a:ahLst/>
              <a:cxnLst/>
              <a:rect l="l" t="t" r="r" b="b"/>
              <a:pathLst>
                <a:path w="1150" h="1104" extrusionOk="0">
                  <a:moveTo>
                    <a:pt x="845" y="1"/>
                  </a:moveTo>
                  <a:cubicBezTo>
                    <a:pt x="774" y="1"/>
                    <a:pt x="705" y="28"/>
                    <a:pt x="652" y="81"/>
                  </a:cubicBezTo>
                  <a:lnTo>
                    <a:pt x="107" y="632"/>
                  </a:lnTo>
                  <a:cubicBezTo>
                    <a:pt x="1" y="738"/>
                    <a:pt x="1" y="911"/>
                    <a:pt x="107" y="1023"/>
                  </a:cubicBezTo>
                  <a:cubicBezTo>
                    <a:pt x="160" y="1070"/>
                    <a:pt x="227" y="1103"/>
                    <a:pt x="300" y="1103"/>
                  </a:cubicBezTo>
                  <a:cubicBezTo>
                    <a:pt x="373" y="1103"/>
                    <a:pt x="446" y="1070"/>
                    <a:pt x="499" y="1023"/>
                  </a:cubicBezTo>
                  <a:lnTo>
                    <a:pt x="1043" y="472"/>
                  </a:lnTo>
                  <a:cubicBezTo>
                    <a:pt x="1149" y="366"/>
                    <a:pt x="1149" y="187"/>
                    <a:pt x="1043" y="81"/>
                  </a:cubicBezTo>
                  <a:cubicBezTo>
                    <a:pt x="987" y="28"/>
                    <a:pt x="915" y="1"/>
                    <a:pt x="84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9"/>
            <p:cNvSpPr/>
            <p:nvPr/>
          </p:nvSpPr>
          <p:spPr>
            <a:xfrm>
              <a:off x="2171275" y="1793975"/>
              <a:ext cx="14375" cy="33475"/>
            </a:xfrm>
            <a:custGeom>
              <a:avLst/>
              <a:gdLst/>
              <a:ahLst/>
              <a:cxnLst/>
              <a:rect l="l" t="t" r="r" b="b"/>
              <a:pathLst>
                <a:path w="575" h="1339" extrusionOk="0">
                  <a:moveTo>
                    <a:pt x="287" y="0"/>
                  </a:moveTo>
                  <a:cubicBezTo>
                    <a:pt x="143" y="0"/>
                    <a:pt x="0" y="97"/>
                    <a:pt x="14" y="289"/>
                  </a:cubicBezTo>
                  <a:lnTo>
                    <a:pt x="14" y="1066"/>
                  </a:lnTo>
                  <a:cubicBezTo>
                    <a:pt x="14" y="1219"/>
                    <a:pt x="133" y="1338"/>
                    <a:pt x="286" y="1338"/>
                  </a:cubicBezTo>
                  <a:cubicBezTo>
                    <a:pt x="439" y="1338"/>
                    <a:pt x="565" y="1219"/>
                    <a:pt x="565" y="1066"/>
                  </a:cubicBezTo>
                  <a:lnTo>
                    <a:pt x="565" y="289"/>
                  </a:lnTo>
                  <a:cubicBezTo>
                    <a:pt x="575" y="97"/>
                    <a:pt x="430" y="0"/>
                    <a:pt x="28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9"/>
            <p:cNvSpPr/>
            <p:nvPr/>
          </p:nvSpPr>
          <p:spPr>
            <a:xfrm>
              <a:off x="2104725" y="1863750"/>
              <a:ext cx="21750" cy="32250"/>
            </a:xfrm>
            <a:custGeom>
              <a:avLst/>
              <a:gdLst/>
              <a:ahLst/>
              <a:cxnLst/>
              <a:rect l="l" t="t" r="r" b="b"/>
              <a:pathLst>
                <a:path w="870" h="1290" extrusionOk="0">
                  <a:moveTo>
                    <a:pt x="308" y="1"/>
                  </a:moveTo>
                  <a:cubicBezTo>
                    <a:pt x="279" y="1"/>
                    <a:pt x="249" y="5"/>
                    <a:pt x="219" y="14"/>
                  </a:cubicBezTo>
                  <a:cubicBezTo>
                    <a:pt x="73" y="68"/>
                    <a:pt x="0" y="220"/>
                    <a:pt x="47" y="366"/>
                  </a:cubicBezTo>
                  <a:lnTo>
                    <a:pt x="299" y="1097"/>
                  </a:lnTo>
                  <a:cubicBezTo>
                    <a:pt x="339" y="1209"/>
                    <a:pt x="438" y="1283"/>
                    <a:pt x="558" y="1289"/>
                  </a:cubicBezTo>
                  <a:cubicBezTo>
                    <a:pt x="591" y="1283"/>
                    <a:pt x="618" y="1283"/>
                    <a:pt x="651" y="1269"/>
                  </a:cubicBezTo>
                  <a:cubicBezTo>
                    <a:pt x="790" y="1223"/>
                    <a:pt x="870" y="1063"/>
                    <a:pt x="817" y="917"/>
                  </a:cubicBezTo>
                  <a:lnTo>
                    <a:pt x="571" y="187"/>
                  </a:lnTo>
                  <a:cubicBezTo>
                    <a:pt x="529" y="71"/>
                    <a:pt x="423" y="1"/>
                    <a:pt x="30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9"/>
            <p:cNvSpPr/>
            <p:nvPr/>
          </p:nvSpPr>
          <p:spPr>
            <a:xfrm>
              <a:off x="2161475" y="1864450"/>
              <a:ext cx="23425" cy="31550"/>
            </a:xfrm>
            <a:custGeom>
              <a:avLst/>
              <a:gdLst/>
              <a:ahLst/>
              <a:cxnLst/>
              <a:rect l="l" t="t" r="r" b="b"/>
              <a:pathLst>
                <a:path w="937" h="1262" extrusionOk="0">
                  <a:moveTo>
                    <a:pt x="313" y="0"/>
                  </a:moveTo>
                  <a:cubicBezTo>
                    <a:pt x="275" y="0"/>
                    <a:pt x="237" y="9"/>
                    <a:pt x="200" y="26"/>
                  </a:cubicBezTo>
                  <a:cubicBezTo>
                    <a:pt x="60" y="86"/>
                    <a:pt x="1" y="252"/>
                    <a:pt x="60" y="391"/>
                  </a:cubicBezTo>
                  <a:lnTo>
                    <a:pt x="379" y="1095"/>
                  </a:lnTo>
                  <a:cubicBezTo>
                    <a:pt x="419" y="1195"/>
                    <a:pt x="519" y="1261"/>
                    <a:pt x="625" y="1261"/>
                  </a:cubicBezTo>
                  <a:cubicBezTo>
                    <a:pt x="665" y="1261"/>
                    <a:pt x="704" y="1255"/>
                    <a:pt x="738" y="1235"/>
                  </a:cubicBezTo>
                  <a:cubicBezTo>
                    <a:pt x="877" y="1175"/>
                    <a:pt x="937" y="1009"/>
                    <a:pt x="877" y="869"/>
                  </a:cubicBezTo>
                  <a:lnTo>
                    <a:pt x="565" y="166"/>
                  </a:lnTo>
                  <a:cubicBezTo>
                    <a:pt x="516" y="63"/>
                    <a:pt x="418" y="0"/>
                    <a:pt x="31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9"/>
            <p:cNvSpPr/>
            <p:nvPr/>
          </p:nvSpPr>
          <p:spPr>
            <a:xfrm>
              <a:off x="2137425" y="1662050"/>
              <a:ext cx="14300" cy="36425"/>
            </a:xfrm>
            <a:custGeom>
              <a:avLst/>
              <a:gdLst/>
              <a:ahLst/>
              <a:cxnLst/>
              <a:rect l="l" t="t" r="r" b="b"/>
              <a:pathLst>
                <a:path w="572" h="1457" extrusionOk="0">
                  <a:moveTo>
                    <a:pt x="286" y="1"/>
                  </a:moveTo>
                  <a:cubicBezTo>
                    <a:pt x="143" y="1"/>
                    <a:pt x="0" y="99"/>
                    <a:pt x="13" y="295"/>
                  </a:cubicBezTo>
                  <a:lnTo>
                    <a:pt x="13" y="1178"/>
                  </a:lnTo>
                  <a:cubicBezTo>
                    <a:pt x="13" y="1330"/>
                    <a:pt x="133" y="1450"/>
                    <a:pt x="286" y="1457"/>
                  </a:cubicBezTo>
                  <a:cubicBezTo>
                    <a:pt x="438" y="1450"/>
                    <a:pt x="558" y="1330"/>
                    <a:pt x="558" y="1178"/>
                  </a:cubicBezTo>
                  <a:lnTo>
                    <a:pt x="558" y="295"/>
                  </a:lnTo>
                  <a:cubicBezTo>
                    <a:pt x="571" y="99"/>
                    <a:pt x="428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9"/>
            <p:cNvSpPr/>
            <p:nvPr/>
          </p:nvSpPr>
          <p:spPr>
            <a:xfrm>
              <a:off x="1910675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030" y="552"/>
                  </a:lnTo>
                  <a:cubicBezTo>
                    <a:pt x="1382" y="532"/>
                    <a:pt x="1382" y="21"/>
                    <a:pt x="1030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9"/>
            <p:cNvSpPr/>
            <p:nvPr/>
          </p:nvSpPr>
          <p:spPr>
            <a:xfrm>
              <a:off x="1911025" y="1704750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9"/>
            <p:cNvSpPr/>
            <p:nvPr/>
          </p:nvSpPr>
          <p:spPr>
            <a:xfrm>
              <a:off x="1911025" y="1685350"/>
              <a:ext cx="34050" cy="13950"/>
            </a:xfrm>
            <a:custGeom>
              <a:avLst/>
              <a:gdLst/>
              <a:ahLst/>
              <a:cxnLst/>
              <a:rect l="l" t="t" r="r" b="b"/>
              <a:pathLst>
                <a:path w="1362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009" y="558"/>
                  </a:lnTo>
                  <a:cubicBezTo>
                    <a:pt x="1361" y="538"/>
                    <a:pt x="1361" y="20"/>
                    <a:pt x="1009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9"/>
            <p:cNvSpPr/>
            <p:nvPr/>
          </p:nvSpPr>
          <p:spPr>
            <a:xfrm>
              <a:off x="19477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9"/>
            <p:cNvSpPr/>
            <p:nvPr/>
          </p:nvSpPr>
          <p:spPr>
            <a:xfrm>
              <a:off x="1947700" y="17047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62" y="532"/>
                    <a:pt x="1362" y="21"/>
                    <a:pt x="1016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9"/>
            <p:cNvSpPr/>
            <p:nvPr/>
          </p:nvSpPr>
          <p:spPr>
            <a:xfrm>
              <a:off x="1947200" y="1685350"/>
              <a:ext cx="34550" cy="13950"/>
            </a:xfrm>
            <a:custGeom>
              <a:avLst/>
              <a:gdLst/>
              <a:ahLst/>
              <a:cxnLst/>
              <a:rect l="l" t="t" r="r" b="b"/>
              <a:pathLst>
                <a:path w="1382" h="558" extrusionOk="0">
                  <a:moveTo>
                    <a:pt x="372" y="0"/>
                  </a:moveTo>
                  <a:cubicBezTo>
                    <a:pt x="1" y="7"/>
                    <a:pt x="1" y="558"/>
                    <a:pt x="372" y="558"/>
                  </a:cubicBezTo>
                  <a:lnTo>
                    <a:pt x="1036" y="558"/>
                  </a:lnTo>
                  <a:cubicBezTo>
                    <a:pt x="1382" y="538"/>
                    <a:pt x="1382" y="20"/>
                    <a:pt x="1036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59"/>
            <p:cNvSpPr/>
            <p:nvPr/>
          </p:nvSpPr>
          <p:spPr>
            <a:xfrm>
              <a:off x="1947700" y="1666075"/>
              <a:ext cx="34550" cy="13825"/>
            </a:xfrm>
            <a:custGeom>
              <a:avLst/>
              <a:gdLst/>
              <a:ahLst/>
              <a:cxnLst/>
              <a:rect l="l" t="t" r="r" b="b"/>
              <a:pathLst>
                <a:path w="1382" h="553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9"/>
            <p:cNvSpPr/>
            <p:nvPr/>
          </p:nvSpPr>
          <p:spPr>
            <a:xfrm>
              <a:off x="1984375" y="172417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1017" y="552"/>
                  </a:lnTo>
                  <a:cubicBezTo>
                    <a:pt x="1362" y="532"/>
                    <a:pt x="1362" y="21"/>
                    <a:pt x="101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9"/>
            <p:cNvSpPr/>
            <p:nvPr/>
          </p:nvSpPr>
          <p:spPr>
            <a:xfrm>
              <a:off x="20224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1036" y="552"/>
                  </a:lnTo>
                  <a:cubicBezTo>
                    <a:pt x="1381" y="532"/>
                    <a:pt x="1381" y="21"/>
                    <a:pt x="1036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59"/>
            <p:cNvSpPr/>
            <p:nvPr/>
          </p:nvSpPr>
          <p:spPr>
            <a:xfrm>
              <a:off x="1983875" y="1704750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373" y="1"/>
                  </a:moveTo>
                  <a:cubicBezTo>
                    <a:pt x="1" y="1"/>
                    <a:pt x="1" y="552"/>
                    <a:pt x="373" y="559"/>
                  </a:cubicBezTo>
                  <a:lnTo>
                    <a:pt x="1030" y="559"/>
                  </a:lnTo>
                  <a:cubicBezTo>
                    <a:pt x="1382" y="539"/>
                    <a:pt x="1382" y="21"/>
                    <a:pt x="1030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59"/>
            <p:cNvSpPr/>
            <p:nvPr/>
          </p:nvSpPr>
          <p:spPr>
            <a:xfrm>
              <a:off x="1863050" y="1676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59"/>
            <p:cNvSpPr/>
            <p:nvPr/>
          </p:nvSpPr>
          <p:spPr>
            <a:xfrm>
              <a:off x="1883625" y="1677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59"/>
            <p:cNvSpPr/>
            <p:nvPr/>
          </p:nvSpPr>
          <p:spPr>
            <a:xfrm>
              <a:off x="1858725" y="1852325"/>
              <a:ext cx="39550" cy="21250"/>
            </a:xfrm>
            <a:custGeom>
              <a:avLst/>
              <a:gdLst/>
              <a:ahLst/>
              <a:cxnLst/>
              <a:rect l="l" t="t" r="r" b="b"/>
              <a:pathLst>
                <a:path w="1582" h="850" extrusionOk="0">
                  <a:moveTo>
                    <a:pt x="240" y="0"/>
                  </a:moveTo>
                  <a:cubicBezTo>
                    <a:pt x="107" y="0"/>
                    <a:pt x="1" y="106"/>
                    <a:pt x="1" y="239"/>
                  </a:cubicBezTo>
                  <a:lnTo>
                    <a:pt x="1" y="604"/>
                  </a:lnTo>
                  <a:cubicBezTo>
                    <a:pt x="1" y="737"/>
                    <a:pt x="107" y="843"/>
                    <a:pt x="240" y="850"/>
                  </a:cubicBezTo>
                  <a:lnTo>
                    <a:pt x="1335" y="850"/>
                  </a:lnTo>
                  <a:cubicBezTo>
                    <a:pt x="1468" y="850"/>
                    <a:pt x="1581" y="737"/>
                    <a:pt x="1581" y="604"/>
                  </a:cubicBezTo>
                  <a:lnTo>
                    <a:pt x="1581" y="239"/>
                  </a:lnTo>
                  <a:cubicBezTo>
                    <a:pt x="1581" y="106"/>
                    <a:pt x="1468" y="0"/>
                    <a:pt x="13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59"/>
            <p:cNvSpPr/>
            <p:nvPr/>
          </p:nvSpPr>
          <p:spPr>
            <a:xfrm>
              <a:off x="1921150" y="1824600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46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41" y="850"/>
                  </a:lnTo>
                  <a:cubicBezTo>
                    <a:pt x="1474" y="850"/>
                    <a:pt x="1580" y="744"/>
                    <a:pt x="1580" y="611"/>
                  </a:cubicBezTo>
                  <a:lnTo>
                    <a:pt x="1580" y="246"/>
                  </a:lnTo>
                  <a:cubicBezTo>
                    <a:pt x="1580" y="107"/>
                    <a:pt x="1474" y="0"/>
                    <a:pt x="134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9"/>
            <p:cNvSpPr/>
            <p:nvPr/>
          </p:nvSpPr>
          <p:spPr>
            <a:xfrm>
              <a:off x="1983550" y="1900450"/>
              <a:ext cx="39375" cy="21100"/>
            </a:xfrm>
            <a:custGeom>
              <a:avLst/>
              <a:gdLst/>
              <a:ahLst/>
              <a:cxnLst/>
              <a:rect l="l" t="t" r="r" b="b"/>
              <a:pathLst>
                <a:path w="1575" h="844" extrusionOk="0">
                  <a:moveTo>
                    <a:pt x="240" y="0"/>
                  </a:moveTo>
                  <a:cubicBezTo>
                    <a:pt x="107" y="0"/>
                    <a:pt x="1" y="107"/>
                    <a:pt x="1" y="239"/>
                  </a:cubicBezTo>
                  <a:lnTo>
                    <a:pt x="1" y="605"/>
                  </a:lnTo>
                  <a:cubicBezTo>
                    <a:pt x="1" y="737"/>
                    <a:pt x="107" y="844"/>
                    <a:pt x="240" y="844"/>
                  </a:cubicBezTo>
                  <a:lnTo>
                    <a:pt x="1335" y="844"/>
                  </a:lnTo>
                  <a:cubicBezTo>
                    <a:pt x="1468" y="844"/>
                    <a:pt x="1574" y="737"/>
                    <a:pt x="1574" y="605"/>
                  </a:cubicBezTo>
                  <a:lnTo>
                    <a:pt x="1574" y="239"/>
                  </a:lnTo>
                  <a:cubicBezTo>
                    <a:pt x="1574" y="107"/>
                    <a:pt x="1468" y="0"/>
                    <a:pt x="133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9"/>
            <p:cNvSpPr/>
            <p:nvPr/>
          </p:nvSpPr>
          <p:spPr>
            <a:xfrm>
              <a:off x="2045800" y="1855125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46" y="1"/>
                  </a:moveTo>
                  <a:cubicBezTo>
                    <a:pt x="113" y="1"/>
                    <a:pt x="0" y="107"/>
                    <a:pt x="7" y="240"/>
                  </a:cubicBezTo>
                  <a:lnTo>
                    <a:pt x="7" y="605"/>
                  </a:lnTo>
                  <a:cubicBezTo>
                    <a:pt x="0" y="738"/>
                    <a:pt x="113" y="844"/>
                    <a:pt x="246" y="851"/>
                  </a:cubicBezTo>
                  <a:lnTo>
                    <a:pt x="1341" y="851"/>
                  </a:lnTo>
                  <a:cubicBezTo>
                    <a:pt x="1474" y="851"/>
                    <a:pt x="1580" y="738"/>
                    <a:pt x="1580" y="605"/>
                  </a:cubicBezTo>
                  <a:lnTo>
                    <a:pt x="1580" y="240"/>
                  </a:lnTo>
                  <a:cubicBezTo>
                    <a:pt x="1580" y="107"/>
                    <a:pt x="1474" y="1"/>
                    <a:pt x="13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9"/>
            <p:cNvSpPr/>
            <p:nvPr/>
          </p:nvSpPr>
          <p:spPr>
            <a:xfrm>
              <a:off x="1788350" y="1677875"/>
              <a:ext cx="54475" cy="53625"/>
            </a:xfrm>
            <a:custGeom>
              <a:avLst/>
              <a:gdLst/>
              <a:ahLst/>
              <a:cxnLst/>
              <a:rect l="l" t="t" r="r" b="b"/>
              <a:pathLst>
                <a:path w="2179" h="2145" extrusionOk="0">
                  <a:moveTo>
                    <a:pt x="187" y="0"/>
                  </a:moveTo>
                  <a:cubicBezTo>
                    <a:pt x="74" y="53"/>
                    <a:pt x="1" y="173"/>
                    <a:pt x="1" y="299"/>
                  </a:cubicBezTo>
                  <a:lnTo>
                    <a:pt x="1" y="1806"/>
                  </a:lnTo>
                  <a:cubicBezTo>
                    <a:pt x="1" y="1992"/>
                    <a:pt x="147" y="2138"/>
                    <a:pt x="333" y="2145"/>
                  </a:cubicBezTo>
                  <a:lnTo>
                    <a:pt x="1979" y="2145"/>
                  </a:lnTo>
                  <a:cubicBezTo>
                    <a:pt x="2052" y="2145"/>
                    <a:pt x="2119" y="2118"/>
                    <a:pt x="2179" y="2072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6" name="Google Shape;8686;p59"/>
          <p:cNvGrpSpPr/>
          <p:nvPr/>
        </p:nvGrpSpPr>
        <p:grpSpPr>
          <a:xfrm>
            <a:off x="4705525" y="2759675"/>
            <a:ext cx="377125" cy="459150"/>
            <a:chOff x="4018300" y="2581775"/>
            <a:chExt cx="377125" cy="459150"/>
          </a:xfrm>
        </p:grpSpPr>
        <p:sp>
          <p:nvSpPr>
            <p:cNvPr id="8687" name="Google Shape;8687;p59"/>
            <p:cNvSpPr/>
            <p:nvPr/>
          </p:nvSpPr>
          <p:spPr>
            <a:xfrm>
              <a:off x="4078050" y="2581775"/>
              <a:ext cx="215625" cy="142950"/>
            </a:xfrm>
            <a:custGeom>
              <a:avLst/>
              <a:gdLst/>
              <a:ahLst/>
              <a:cxnLst/>
              <a:rect l="l" t="t" r="r" b="b"/>
              <a:pathLst>
                <a:path w="8625" h="5718" extrusionOk="0">
                  <a:moveTo>
                    <a:pt x="711" y="1"/>
                  </a:moveTo>
                  <a:cubicBezTo>
                    <a:pt x="319" y="1"/>
                    <a:pt x="0" y="320"/>
                    <a:pt x="0" y="711"/>
                  </a:cubicBezTo>
                  <a:lnTo>
                    <a:pt x="0" y="5717"/>
                  </a:lnTo>
                  <a:lnTo>
                    <a:pt x="8625" y="5717"/>
                  </a:lnTo>
                  <a:lnTo>
                    <a:pt x="8625" y="711"/>
                  </a:lnTo>
                  <a:cubicBezTo>
                    <a:pt x="8625" y="320"/>
                    <a:pt x="8306" y="1"/>
                    <a:pt x="7914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9"/>
            <p:cNvSpPr/>
            <p:nvPr/>
          </p:nvSpPr>
          <p:spPr>
            <a:xfrm>
              <a:off x="4136975" y="2943950"/>
              <a:ext cx="169650" cy="96975"/>
            </a:xfrm>
            <a:custGeom>
              <a:avLst/>
              <a:gdLst/>
              <a:ahLst/>
              <a:cxnLst/>
              <a:rect l="l" t="t" r="r" b="b"/>
              <a:pathLst>
                <a:path w="6786" h="3879" extrusionOk="0">
                  <a:moveTo>
                    <a:pt x="1036" y="0"/>
                  </a:moveTo>
                  <a:lnTo>
                    <a:pt x="60" y="3473"/>
                  </a:lnTo>
                  <a:cubicBezTo>
                    <a:pt x="0" y="3679"/>
                    <a:pt x="153" y="3878"/>
                    <a:pt x="365" y="3878"/>
                  </a:cubicBezTo>
                  <a:lnTo>
                    <a:pt x="6407" y="3878"/>
                  </a:lnTo>
                  <a:cubicBezTo>
                    <a:pt x="6413" y="3878"/>
                    <a:pt x="6420" y="3878"/>
                    <a:pt x="6426" y="3878"/>
                  </a:cubicBezTo>
                  <a:cubicBezTo>
                    <a:pt x="6786" y="3878"/>
                    <a:pt x="6786" y="3326"/>
                    <a:pt x="6426" y="3326"/>
                  </a:cubicBezTo>
                  <a:cubicBezTo>
                    <a:pt x="6420" y="3326"/>
                    <a:pt x="6413" y="3326"/>
                    <a:pt x="6407" y="3327"/>
                  </a:cubicBezTo>
                  <a:lnTo>
                    <a:pt x="3804" y="3327"/>
                  </a:lnTo>
                  <a:lnTo>
                    <a:pt x="4707" y="127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9"/>
            <p:cNvSpPr/>
            <p:nvPr/>
          </p:nvSpPr>
          <p:spPr>
            <a:xfrm>
              <a:off x="4136975" y="2943775"/>
              <a:ext cx="117700" cy="96975"/>
            </a:xfrm>
            <a:custGeom>
              <a:avLst/>
              <a:gdLst/>
              <a:ahLst/>
              <a:cxnLst/>
              <a:rect l="l" t="t" r="r" b="b"/>
              <a:pathLst>
                <a:path w="4708" h="3879" extrusionOk="0">
                  <a:moveTo>
                    <a:pt x="1036" y="1"/>
                  </a:moveTo>
                  <a:lnTo>
                    <a:pt x="60" y="3473"/>
                  </a:lnTo>
                  <a:cubicBezTo>
                    <a:pt x="0" y="3679"/>
                    <a:pt x="153" y="3878"/>
                    <a:pt x="365" y="3878"/>
                  </a:cubicBezTo>
                  <a:lnTo>
                    <a:pt x="1620" y="3878"/>
                  </a:lnTo>
                  <a:cubicBezTo>
                    <a:pt x="1408" y="3878"/>
                    <a:pt x="1255" y="3679"/>
                    <a:pt x="1315" y="3473"/>
                  </a:cubicBezTo>
                  <a:lnTo>
                    <a:pt x="1932" y="1289"/>
                  </a:lnTo>
                  <a:lnTo>
                    <a:pt x="4382" y="1289"/>
                  </a:lnTo>
                  <a:lnTo>
                    <a:pt x="4707" y="127"/>
                  </a:lnTo>
                  <a:lnTo>
                    <a:pt x="2277" y="47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9"/>
            <p:cNvSpPr/>
            <p:nvPr/>
          </p:nvSpPr>
          <p:spPr>
            <a:xfrm>
              <a:off x="4018300" y="2723700"/>
              <a:ext cx="377125" cy="228900"/>
            </a:xfrm>
            <a:custGeom>
              <a:avLst/>
              <a:gdLst/>
              <a:ahLst/>
              <a:cxnLst/>
              <a:rect l="l" t="t" r="r" b="b"/>
              <a:pathLst>
                <a:path w="15085" h="9156" extrusionOk="0">
                  <a:moveTo>
                    <a:pt x="1441" y="0"/>
                  </a:moveTo>
                  <a:cubicBezTo>
                    <a:pt x="644" y="7"/>
                    <a:pt x="7" y="651"/>
                    <a:pt x="7" y="1448"/>
                  </a:cubicBezTo>
                  <a:lnTo>
                    <a:pt x="7" y="7702"/>
                  </a:lnTo>
                  <a:cubicBezTo>
                    <a:pt x="0" y="8498"/>
                    <a:pt x="644" y="9149"/>
                    <a:pt x="1441" y="9149"/>
                  </a:cubicBezTo>
                  <a:lnTo>
                    <a:pt x="14567" y="9156"/>
                  </a:lnTo>
                  <a:cubicBezTo>
                    <a:pt x="14852" y="9156"/>
                    <a:pt x="15084" y="8923"/>
                    <a:pt x="15084" y="8638"/>
                  </a:cubicBezTo>
                  <a:lnTo>
                    <a:pt x="15084" y="525"/>
                  </a:lnTo>
                  <a:cubicBezTo>
                    <a:pt x="15084" y="239"/>
                    <a:pt x="14859" y="7"/>
                    <a:pt x="14573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9"/>
            <p:cNvSpPr/>
            <p:nvPr/>
          </p:nvSpPr>
          <p:spPr>
            <a:xfrm>
              <a:off x="4055150" y="2723700"/>
              <a:ext cx="340275" cy="180775"/>
            </a:xfrm>
            <a:custGeom>
              <a:avLst/>
              <a:gdLst/>
              <a:ahLst/>
              <a:cxnLst/>
              <a:rect l="l" t="t" r="r" b="b"/>
              <a:pathLst>
                <a:path w="13611" h="7231" extrusionOk="0">
                  <a:moveTo>
                    <a:pt x="0" y="0"/>
                  </a:moveTo>
                  <a:lnTo>
                    <a:pt x="0" y="7224"/>
                  </a:lnTo>
                  <a:lnTo>
                    <a:pt x="13610" y="7230"/>
                  </a:lnTo>
                  <a:lnTo>
                    <a:pt x="13610" y="518"/>
                  </a:lnTo>
                  <a:cubicBezTo>
                    <a:pt x="13610" y="233"/>
                    <a:pt x="13378" y="7"/>
                    <a:pt x="1309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9"/>
            <p:cNvSpPr/>
            <p:nvPr/>
          </p:nvSpPr>
          <p:spPr>
            <a:xfrm>
              <a:off x="4147600" y="2723700"/>
              <a:ext cx="187900" cy="180275"/>
            </a:xfrm>
            <a:custGeom>
              <a:avLst/>
              <a:gdLst/>
              <a:ahLst/>
              <a:cxnLst/>
              <a:rect l="l" t="t" r="r" b="b"/>
              <a:pathLst>
                <a:path w="7516" h="7211" extrusionOk="0">
                  <a:moveTo>
                    <a:pt x="0" y="0"/>
                  </a:moveTo>
                  <a:lnTo>
                    <a:pt x="13" y="7210"/>
                  </a:lnTo>
                  <a:lnTo>
                    <a:pt x="7516" y="7210"/>
                  </a:lnTo>
                  <a:lnTo>
                    <a:pt x="7516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9"/>
            <p:cNvSpPr/>
            <p:nvPr/>
          </p:nvSpPr>
          <p:spPr>
            <a:xfrm>
              <a:off x="4055150" y="2726525"/>
              <a:ext cx="218450" cy="177775"/>
            </a:xfrm>
            <a:custGeom>
              <a:avLst/>
              <a:gdLst/>
              <a:ahLst/>
              <a:cxnLst/>
              <a:rect l="l" t="t" r="r" b="b"/>
              <a:pathLst>
                <a:path w="8738" h="7111" extrusionOk="0">
                  <a:moveTo>
                    <a:pt x="0" y="0"/>
                  </a:moveTo>
                  <a:lnTo>
                    <a:pt x="0" y="7111"/>
                  </a:lnTo>
                  <a:lnTo>
                    <a:pt x="8737" y="7111"/>
                  </a:lnTo>
                  <a:cubicBezTo>
                    <a:pt x="1680" y="4707"/>
                    <a:pt x="213" y="731"/>
                    <a:pt x="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9"/>
            <p:cNvSpPr/>
            <p:nvPr/>
          </p:nvSpPr>
          <p:spPr>
            <a:xfrm>
              <a:off x="4089550" y="2751225"/>
              <a:ext cx="39800" cy="34250"/>
            </a:xfrm>
            <a:custGeom>
              <a:avLst/>
              <a:gdLst/>
              <a:ahLst/>
              <a:cxnLst/>
              <a:rect l="l" t="t" r="r" b="b"/>
              <a:pathLst>
                <a:path w="1592" h="1370" extrusionOk="0">
                  <a:moveTo>
                    <a:pt x="909" y="1"/>
                  </a:moveTo>
                  <a:cubicBezTo>
                    <a:pt x="740" y="1"/>
                    <a:pt x="568" y="64"/>
                    <a:pt x="430" y="207"/>
                  </a:cubicBezTo>
                  <a:cubicBezTo>
                    <a:pt x="0" y="637"/>
                    <a:pt x="301" y="1369"/>
                    <a:pt x="906" y="1369"/>
                  </a:cubicBezTo>
                  <a:cubicBezTo>
                    <a:pt x="909" y="1369"/>
                    <a:pt x="912" y="1369"/>
                    <a:pt x="915" y="1369"/>
                  </a:cubicBezTo>
                  <a:cubicBezTo>
                    <a:pt x="1293" y="1369"/>
                    <a:pt x="1592" y="1064"/>
                    <a:pt x="1592" y="685"/>
                  </a:cubicBezTo>
                  <a:cubicBezTo>
                    <a:pt x="1592" y="274"/>
                    <a:pt x="1257" y="1"/>
                    <a:pt x="9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9"/>
            <p:cNvSpPr/>
            <p:nvPr/>
          </p:nvSpPr>
          <p:spPr>
            <a:xfrm>
              <a:off x="4142775" y="2641550"/>
              <a:ext cx="214150" cy="262425"/>
            </a:xfrm>
            <a:custGeom>
              <a:avLst/>
              <a:gdLst/>
              <a:ahLst/>
              <a:cxnLst/>
              <a:rect l="l" t="t" r="r" b="b"/>
              <a:pathLst>
                <a:path w="8566" h="10497" extrusionOk="0">
                  <a:moveTo>
                    <a:pt x="1" y="0"/>
                  </a:moveTo>
                  <a:lnTo>
                    <a:pt x="591" y="332"/>
                  </a:lnTo>
                  <a:cubicBezTo>
                    <a:pt x="864" y="478"/>
                    <a:pt x="1036" y="764"/>
                    <a:pt x="1043" y="1069"/>
                  </a:cubicBezTo>
                  <a:lnTo>
                    <a:pt x="1043" y="1109"/>
                  </a:lnTo>
                  <a:lnTo>
                    <a:pt x="1063" y="10496"/>
                  </a:lnTo>
                  <a:lnTo>
                    <a:pt x="8565" y="10490"/>
                  </a:lnTo>
                  <a:lnTo>
                    <a:pt x="8565" y="1826"/>
                  </a:lnTo>
                  <a:cubicBezTo>
                    <a:pt x="8565" y="837"/>
                    <a:pt x="7748" y="0"/>
                    <a:pt x="678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9"/>
            <p:cNvSpPr/>
            <p:nvPr/>
          </p:nvSpPr>
          <p:spPr>
            <a:xfrm>
              <a:off x="4294475" y="2825100"/>
              <a:ext cx="79875" cy="40700"/>
            </a:xfrm>
            <a:custGeom>
              <a:avLst/>
              <a:gdLst/>
              <a:ahLst/>
              <a:cxnLst/>
              <a:rect l="l" t="t" r="r" b="b"/>
              <a:pathLst>
                <a:path w="3195" h="1628" extrusionOk="0">
                  <a:moveTo>
                    <a:pt x="353" y="1"/>
                  </a:moveTo>
                  <a:cubicBezTo>
                    <a:pt x="160" y="1"/>
                    <a:pt x="1" y="160"/>
                    <a:pt x="1" y="359"/>
                  </a:cubicBezTo>
                  <a:lnTo>
                    <a:pt x="1" y="1269"/>
                  </a:lnTo>
                  <a:cubicBezTo>
                    <a:pt x="1" y="1468"/>
                    <a:pt x="160" y="1627"/>
                    <a:pt x="353" y="1627"/>
                  </a:cubicBezTo>
                  <a:lnTo>
                    <a:pt x="2836" y="1627"/>
                  </a:lnTo>
                  <a:cubicBezTo>
                    <a:pt x="3028" y="1627"/>
                    <a:pt x="3188" y="1461"/>
                    <a:pt x="3188" y="1269"/>
                  </a:cubicBezTo>
                  <a:lnTo>
                    <a:pt x="3188" y="359"/>
                  </a:lnTo>
                  <a:cubicBezTo>
                    <a:pt x="3194" y="160"/>
                    <a:pt x="3035" y="1"/>
                    <a:pt x="2836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9"/>
            <p:cNvSpPr/>
            <p:nvPr/>
          </p:nvSpPr>
          <p:spPr>
            <a:xfrm>
              <a:off x="4215475" y="291822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6" y="0"/>
                  </a:moveTo>
                  <a:cubicBezTo>
                    <a:pt x="173" y="0"/>
                    <a:pt x="1" y="173"/>
                    <a:pt x="1" y="392"/>
                  </a:cubicBezTo>
                  <a:cubicBezTo>
                    <a:pt x="1" y="605"/>
                    <a:pt x="173" y="777"/>
                    <a:pt x="386" y="777"/>
                  </a:cubicBezTo>
                  <a:cubicBezTo>
                    <a:pt x="605" y="777"/>
                    <a:pt x="771" y="605"/>
                    <a:pt x="771" y="392"/>
                  </a:cubicBezTo>
                  <a:cubicBezTo>
                    <a:pt x="771" y="173"/>
                    <a:pt x="605" y="0"/>
                    <a:pt x="3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9"/>
            <p:cNvSpPr/>
            <p:nvPr/>
          </p:nvSpPr>
          <p:spPr>
            <a:xfrm>
              <a:off x="4071575" y="2803875"/>
              <a:ext cx="81675" cy="13950"/>
            </a:xfrm>
            <a:custGeom>
              <a:avLst/>
              <a:gdLst/>
              <a:ahLst/>
              <a:cxnLst/>
              <a:rect l="l" t="t" r="r" b="b"/>
              <a:pathLst>
                <a:path w="3267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2922" y="558"/>
                  </a:lnTo>
                  <a:cubicBezTo>
                    <a:pt x="3267" y="538"/>
                    <a:pt x="3267" y="20"/>
                    <a:pt x="29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9"/>
            <p:cNvSpPr/>
            <p:nvPr/>
          </p:nvSpPr>
          <p:spPr>
            <a:xfrm>
              <a:off x="4071575" y="2831575"/>
              <a:ext cx="82175" cy="13800"/>
            </a:xfrm>
            <a:custGeom>
              <a:avLst/>
              <a:gdLst/>
              <a:ahLst/>
              <a:cxnLst/>
              <a:rect l="l" t="t" r="r" b="b"/>
              <a:pathLst>
                <a:path w="3287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2915" y="552"/>
                  </a:lnTo>
                  <a:cubicBezTo>
                    <a:pt x="3287" y="552"/>
                    <a:pt x="3287" y="1"/>
                    <a:pt x="291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9"/>
            <p:cNvSpPr/>
            <p:nvPr/>
          </p:nvSpPr>
          <p:spPr>
            <a:xfrm>
              <a:off x="4187800" y="2697925"/>
              <a:ext cx="118650" cy="116200"/>
            </a:xfrm>
            <a:custGeom>
              <a:avLst/>
              <a:gdLst/>
              <a:ahLst/>
              <a:cxnLst/>
              <a:rect l="l" t="t" r="r" b="b"/>
              <a:pathLst>
                <a:path w="4746" h="4648" extrusionOk="0">
                  <a:moveTo>
                    <a:pt x="4473" y="0"/>
                  </a:moveTo>
                  <a:cubicBezTo>
                    <a:pt x="4448" y="0"/>
                    <a:pt x="4424" y="3"/>
                    <a:pt x="4401" y="9"/>
                  </a:cubicBezTo>
                  <a:lnTo>
                    <a:pt x="1944" y="673"/>
                  </a:lnTo>
                  <a:cubicBezTo>
                    <a:pt x="1818" y="706"/>
                    <a:pt x="1738" y="812"/>
                    <a:pt x="1738" y="938"/>
                  </a:cubicBezTo>
                  <a:lnTo>
                    <a:pt x="1738" y="2791"/>
                  </a:lnTo>
                  <a:cubicBezTo>
                    <a:pt x="1605" y="2724"/>
                    <a:pt x="1459" y="2691"/>
                    <a:pt x="1313" y="2691"/>
                  </a:cubicBezTo>
                  <a:cubicBezTo>
                    <a:pt x="1311" y="2691"/>
                    <a:pt x="1308" y="2691"/>
                    <a:pt x="1305" y="2691"/>
                  </a:cubicBezTo>
                  <a:cubicBezTo>
                    <a:pt x="441" y="2691"/>
                    <a:pt x="1" y="3742"/>
                    <a:pt x="616" y="4358"/>
                  </a:cubicBezTo>
                  <a:cubicBezTo>
                    <a:pt x="817" y="4558"/>
                    <a:pt x="1063" y="4648"/>
                    <a:pt x="1305" y="4648"/>
                  </a:cubicBezTo>
                  <a:cubicBezTo>
                    <a:pt x="1808" y="4648"/>
                    <a:pt x="2289" y="4259"/>
                    <a:pt x="2289" y="3667"/>
                  </a:cubicBezTo>
                  <a:lnTo>
                    <a:pt x="2289" y="2240"/>
                  </a:lnTo>
                  <a:lnTo>
                    <a:pt x="4195" y="1655"/>
                  </a:lnTo>
                  <a:lnTo>
                    <a:pt x="4195" y="2313"/>
                  </a:lnTo>
                  <a:cubicBezTo>
                    <a:pt x="4062" y="2246"/>
                    <a:pt x="3923" y="2213"/>
                    <a:pt x="3776" y="2213"/>
                  </a:cubicBezTo>
                  <a:cubicBezTo>
                    <a:pt x="3774" y="2213"/>
                    <a:pt x="3771" y="2213"/>
                    <a:pt x="3768" y="2213"/>
                  </a:cubicBezTo>
                  <a:cubicBezTo>
                    <a:pt x="2897" y="2213"/>
                    <a:pt x="2464" y="3264"/>
                    <a:pt x="3073" y="3880"/>
                  </a:cubicBezTo>
                  <a:cubicBezTo>
                    <a:pt x="3273" y="4080"/>
                    <a:pt x="3520" y="4170"/>
                    <a:pt x="3762" y="4170"/>
                  </a:cubicBezTo>
                  <a:cubicBezTo>
                    <a:pt x="4264" y="4170"/>
                    <a:pt x="4746" y="3781"/>
                    <a:pt x="4746" y="3189"/>
                  </a:cubicBezTo>
                  <a:lnTo>
                    <a:pt x="4746" y="275"/>
                  </a:lnTo>
                  <a:cubicBezTo>
                    <a:pt x="4746" y="188"/>
                    <a:pt x="4706" y="109"/>
                    <a:pt x="4640" y="55"/>
                  </a:cubicBezTo>
                  <a:cubicBezTo>
                    <a:pt x="4593" y="18"/>
                    <a:pt x="4532" y="0"/>
                    <a:pt x="4473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9"/>
            <p:cNvSpPr/>
            <p:nvPr/>
          </p:nvSpPr>
          <p:spPr>
            <a:xfrm>
              <a:off x="4115725" y="2641550"/>
              <a:ext cx="53975" cy="82175"/>
            </a:xfrm>
            <a:custGeom>
              <a:avLst/>
              <a:gdLst/>
              <a:ahLst/>
              <a:cxnLst/>
              <a:rect l="l" t="t" r="r" b="b"/>
              <a:pathLst>
                <a:path w="2159" h="3287" extrusionOk="0">
                  <a:moveTo>
                    <a:pt x="1076" y="0"/>
                  </a:moveTo>
                  <a:cubicBezTo>
                    <a:pt x="498" y="0"/>
                    <a:pt x="0" y="518"/>
                    <a:pt x="0" y="1129"/>
                  </a:cubicBezTo>
                  <a:lnTo>
                    <a:pt x="0" y="3286"/>
                  </a:lnTo>
                  <a:lnTo>
                    <a:pt x="2158" y="3286"/>
                  </a:lnTo>
                  <a:lnTo>
                    <a:pt x="2158" y="1089"/>
                  </a:lnTo>
                  <a:cubicBezTo>
                    <a:pt x="2158" y="491"/>
                    <a:pt x="1673" y="7"/>
                    <a:pt x="1076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9"/>
            <p:cNvSpPr/>
            <p:nvPr/>
          </p:nvSpPr>
          <p:spPr>
            <a:xfrm>
              <a:off x="4115900" y="2641700"/>
              <a:ext cx="52625" cy="82025"/>
            </a:xfrm>
            <a:custGeom>
              <a:avLst/>
              <a:gdLst/>
              <a:ahLst/>
              <a:cxnLst/>
              <a:rect l="l" t="t" r="r" b="b"/>
              <a:pathLst>
                <a:path w="2105" h="3281" extrusionOk="0">
                  <a:moveTo>
                    <a:pt x="1076" y="1"/>
                  </a:moveTo>
                  <a:cubicBezTo>
                    <a:pt x="491" y="1"/>
                    <a:pt x="0" y="519"/>
                    <a:pt x="0" y="1123"/>
                  </a:cubicBezTo>
                  <a:lnTo>
                    <a:pt x="0" y="3280"/>
                  </a:lnTo>
                  <a:lnTo>
                    <a:pt x="724" y="3280"/>
                  </a:lnTo>
                  <a:lnTo>
                    <a:pt x="717" y="1833"/>
                  </a:lnTo>
                  <a:cubicBezTo>
                    <a:pt x="717" y="1229"/>
                    <a:pt x="1215" y="711"/>
                    <a:pt x="1799" y="711"/>
                  </a:cubicBezTo>
                  <a:cubicBezTo>
                    <a:pt x="1899" y="711"/>
                    <a:pt x="2005" y="724"/>
                    <a:pt x="2105" y="758"/>
                  </a:cubicBezTo>
                  <a:cubicBezTo>
                    <a:pt x="1959" y="306"/>
                    <a:pt x="1547" y="1"/>
                    <a:pt x="1076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9"/>
            <p:cNvSpPr/>
            <p:nvPr/>
          </p:nvSpPr>
          <p:spPr>
            <a:xfrm>
              <a:off x="4018300" y="2723700"/>
              <a:ext cx="36875" cy="228575"/>
            </a:xfrm>
            <a:custGeom>
              <a:avLst/>
              <a:gdLst/>
              <a:ahLst/>
              <a:cxnLst/>
              <a:rect l="l" t="t" r="r" b="b"/>
              <a:pathLst>
                <a:path w="1475" h="9143" extrusionOk="0">
                  <a:moveTo>
                    <a:pt x="1441" y="0"/>
                  </a:moveTo>
                  <a:cubicBezTo>
                    <a:pt x="644" y="0"/>
                    <a:pt x="7" y="644"/>
                    <a:pt x="7" y="1441"/>
                  </a:cubicBezTo>
                  <a:lnTo>
                    <a:pt x="7" y="7702"/>
                  </a:lnTo>
                  <a:cubicBezTo>
                    <a:pt x="0" y="8498"/>
                    <a:pt x="644" y="9142"/>
                    <a:pt x="1441" y="9142"/>
                  </a:cubicBezTo>
                  <a:lnTo>
                    <a:pt x="1474" y="9142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4" name="Google Shape;8704;p59"/>
          <p:cNvGrpSpPr/>
          <p:nvPr/>
        </p:nvGrpSpPr>
        <p:grpSpPr>
          <a:xfrm>
            <a:off x="6204800" y="2759550"/>
            <a:ext cx="372650" cy="459275"/>
            <a:chOff x="5517575" y="2581625"/>
            <a:chExt cx="372650" cy="459275"/>
          </a:xfrm>
        </p:grpSpPr>
        <p:sp>
          <p:nvSpPr>
            <p:cNvPr id="8705" name="Google Shape;8705;p59"/>
            <p:cNvSpPr/>
            <p:nvPr/>
          </p:nvSpPr>
          <p:spPr>
            <a:xfrm>
              <a:off x="5541650" y="2635575"/>
              <a:ext cx="252475" cy="226250"/>
            </a:xfrm>
            <a:custGeom>
              <a:avLst/>
              <a:gdLst/>
              <a:ahLst/>
              <a:cxnLst/>
              <a:rect l="l" t="t" r="r" b="b"/>
              <a:pathLst>
                <a:path w="10099" h="9050" extrusionOk="0">
                  <a:moveTo>
                    <a:pt x="1481" y="0"/>
                  </a:moveTo>
                  <a:lnTo>
                    <a:pt x="0" y="9042"/>
                  </a:lnTo>
                  <a:lnTo>
                    <a:pt x="10099" y="9049"/>
                  </a:lnTo>
                  <a:lnTo>
                    <a:pt x="8625" y="7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9"/>
            <p:cNvSpPr/>
            <p:nvPr/>
          </p:nvSpPr>
          <p:spPr>
            <a:xfrm>
              <a:off x="5541650" y="2635575"/>
              <a:ext cx="85175" cy="226075"/>
            </a:xfrm>
            <a:custGeom>
              <a:avLst/>
              <a:gdLst/>
              <a:ahLst/>
              <a:cxnLst/>
              <a:rect l="l" t="t" r="r" b="b"/>
              <a:pathLst>
                <a:path w="3407" h="9043" extrusionOk="0">
                  <a:moveTo>
                    <a:pt x="1481" y="0"/>
                  </a:moveTo>
                  <a:lnTo>
                    <a:pt x="0" y="9042"/>
                  </a:lnTo>
                  <a:lnTo>
                    <a:pt x="1926" y="9042"/>
                  </a:lnTo>
                  <a:lnTo>
                    <a:pt x="3406" y="7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9"/>
            <p:cNvSpPr/>
            <p:nvPr/>
          </p:nvSpPr>
          <p:spPr>
            <a:xfrm>
              <a:off x="5567700" y="2635575"/>
              <a:ext cx="200525" cy="226250"/>
            </a:xfrm>
            <a:custGeom>
              <a:avLst/>
              <a:gdLst/>
              <a:ahLst/>
              <a:cxnLst/>
              <a:rect l="l" t="t" r="r" b="b"/>
              <a:pathLst>
                <a:path w="8021" h="9050" extrusionOk="0">
                  <a:moveTo>
                    <a:pt x="1475" y="0"/>
                  </a:moveTo>
                  <a:lnTo>
                    <a:pt x="1" y="9042"/>
                  </a:lnTo>
                  <a:lnTo>
                    <a:pt x="4794" y="9042"/>
                  </a:lnTo>
                  <a:lnTo>
                    <a:pt x="8021" y="9049"/>
                  </a:lnTo>
                  <a:lnTo>
                    <a:pt x="6547" y="7"/>
                  </a:lnTo>
                  <a:lnTo>
                    <a:pt x="3294" y="7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9"/>
            <p:cNvSpPr/>
            <p:nvPr/>
          </p:nvSpPr>
          <p:spPr>
            <a:xfrm>
              <a:off x="5664300" y="2635725"/>
              <a:ext cx="39375" cy="225925"/>
            </a:xfrm>
            <a:custGeom>
              <a:avLst/>
              <a:gdLst/>
              <a:ahLst/>
              <a:cxnLst/>
              <a:rect l="l" t="t" r="r" b="b"/>
              <a:pathLst>
                <a:path w="1575" h="9037" extrusionOk="0">
                  <a:moveTo>
                    <a:pt x="1" y="1"/>
                  </a:moveTo>
                  <a:lnTo>
                    <a:pt x="1" y="9036"/>
                  </a:lnTo>
                  <a:lnTo>
                    <a:pt x="1574" y="9036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9"/>
            <p:cNvSpPr/>
            <p:nvPr/>
          </p:nvSpPr>
          <p:spPr>
            <a:xfrm>
              <a:off x="5567700" y="2635575"/>
              <a:ext cx="59300" cy="226075"/>
            </a:xfrm>
            <a:custGeom>
              <a:avLst/>
              <a:gdLst/>
              <a:ahLst/>
              <a:cxnLst/>
              <a:rect l="l" t="t" r="r" b="b"/>
              <a:pathLst>
                <a:path w="2372" h="9043" extrusionOk="0">
                  <a:moveTo>
                    <a:pt x="1475" y="0"/>
                  </a:moveTo>
                  <a:lnTo>
                    <a:pt x="1" y="9042"/>
                  </a:lnTo>
                  <a:lnTo>
                    <a:pt x="890" y="9042"/>
                  </a:lnTo>
                  <a:lnTo>
                    <a:pt x="2371" y="7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9"/>
            <p:cNvSpPr/>
            <p:nvPr/>
          </p:nvSpPr>
          <p:spPr>
            <a:xfrm>
              <a:off x="5649050" y="2635725"/>
              <a:ext cx="39525" cy="225925"/>
            </a:xfrm>
            <a:custGeom>
              <a:avLst/>
              <a:gdLst/>
              <a:ahLst/>
              <a:cxnLst/>
              <a:rect l="l" t="t" r="r" b="b"/>
              <a:pathLst>
                <a:path w="1581" h="9037" extrusionOk="0">
                  <a:moveTo>
                    <a:pt x="0" y="1"/>
                  </a:moveTo>
                  <a:lnTo>
                    <a:pt x="0" y="9036"/>
                  </a:lnTo>
                  <a:lnTo>
                    <a:pt x="1580" y="9036"/>
                  </a:lnTo>
                  <a:lnTo>
                    <a:pt x="1580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9"/>
            <p:cNvSpPr/>
            <p:nvPr/>
          </p:nvSpPr>
          <p:spPr>
            <a:xfrm>
              <a:off x="5649050" y="2635575"/>
              <a:ext cx="19775" cy="226075"/>
            </a:xfrm>
            <a:custGeom>
              <a:avLst/>
              <a:gdLst/>
              <a:ahLst/>
              <a:cxnLst/>
              <a:rect l="l" t="t" r="r" b="b"/>
              <a:pathLst>
                <a:path w="791" h="9043" extrusionOk="0">
                  <a:moveTo>
                    <a:pt x="0" y="0"/>
                  </a:moveTo>
                  <a:lnTo>
                    <a:pt x="0" y="9042"/>
                  </a:lnTo>
                  <a:lnTo>
                    <a:pt x="790" y="9042"/>
                  </a:lnTo>
                  <a:lnTo>
                    <a:pt x="79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9"/>
            <p:cNvSpPr/>
            <p:nvPr/>
          </p:nvSpPr>
          <p:spPr>
            <a:xfrm>
              <a:off x="5543475" y="2999375"/>
              <a:ext cx="54125" cy="41525"/>
            </a:xfrm>
            <a:custGeom>
              <a:avLst/>
              <a:gdLst/>
              <a:ahLst/>
              <a:cxnLst/>
              <a:rect l="l" t="t" r="r" b="b"/>
              <a:pathLst>
                <a:path w="2165" h="1661" extrusionOk="0">
                  <a:moveTo>
                    <a:pt x="1" y="1"/>
                  </a:moveTo>
                  <a:lnTo>
                    <a:pt x="1" y="1309"/>
                  </a:lnTo>
                  <a:cubicBezTo>
                    <a:pt x="1" y="1501"/>
                    <a:pt x="160" y="1661"/>
                    <a:pt x="352" y="1661"/>
                  </a:cubicBezTo>
                  <a:lnTo>
                    <a:pt x="1820" y="1661"/>
                  </a:lnTo>
                  <a:cubicBezTo>
                    <a:pt x="2012" y="1661"/>
                    <a:pt x="2165" y="1501"/>
                    <a:pt x="2165" y="1309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9"/>
            <p:cNvSpPr/>
            <p:nvPr/>
          </p:nvSpPr>
          <p:spPr>
            <a:xfrm>
              <a:off x="5739825" y="2999375"/>
              <a:ext cx="54150" cy="41525"/>
            </a:xfrm>
            <a:custGeom>
              <a:avLst/>
              <a:gdLst/>
              <a:ahLst/>
              <a:cxnLst/>
              <a:rect l="l" t="t" r="r" b="b"/>
              <a:pathLst>
                <a:path w="2166" h="1661" extrusionOk="0">
                  <a:moveTo>
                    <a:pt x="1" y="1"/>
                  </a:moveTo>
                  <a:lnTo>
                    <a:pt x="1" y="1309"/>
                  </a:lnTo>
                  <a:cubicBezTo>
                    <a:pt x="1" y="1501"/>
                    <a:pt x="160" y="1661"/>
                    <a:pt x="353" y="1661"/>
                  </a:cubicBezTo>
                  <a:lnTo>
                    <a:pt x="1820" y="1661"/>
                  </a:lnTo>
                  <a:cubicBezTo>
                    <a:pt x="2012" y="1661"/>
                    <a:pt x="2165" y="1501"/>
                    <a:pt x="2165" y="1309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9"/>
            <p:cNvSpPr/>
            <p:nvPr/>
          </p:nvSpPr>
          <p:spPr>
            <a:xfrm>
              <a:off x="5739825" y="2999375"/>
              <a:ext cx="54150" cy="26750"/>
            </a:xfrm>
            <a:custGeom>
              <a:avLst/>
              <a:gdLst/>
              <a:ahLst/>
              <a:cxnLst/>
              <a:rect l="l" t="t" r="r" b="b"/>
              <a:pathLst>
                <a:path w="2166" h="1070" extrusionOk="0">
                  <a:moveTo>
                    <a:pt x="1" y="1"/>
                  </a:moveTo>
                  <a:lnTo>
                    <a:pt x="1" y="1070"/>
                  </a:lnTo>
                  <a:lnTo>
                    <a:pt x="2165" y="1070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9"/>
            <p:cNvSpPr/>
            <p:nvPr/>
          </p:nvSpPr>
          <p:spPr>
            <a:xfrm>
              <a:off x="5543475" y="2999375"/>
              <a:ext cx="54125" cy="26750"/>
            </a:xfrm>
            <a:custGeom>
              <a:avLst/>
              <a:gdLst/>
              <a:ahLst/>
              <a:cxnLst/>
              <a:rect l="l" t="t" r="r" b="b"/>
              <a:pathLst>
                <a:path w="2165" h="1070" extrusionOk="0">
                  <a:moveTo>
                    <a:pt x="1" y="1"/>
                  </a:moveTo>
                  <a:lnTo>
                    <a:pt x="1" y="1070"/>
                  </a:lnTo>
                  <a:lnTo>
                    <a:pt x="2165" y="1070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9"/>
            <p:cNvSpPr/>
            <p:nvPr/>
          </p:nvSpPr>
          <p:spPr>
            <a:xfrm>
              <a:off x="5652350" y="2706925"/>
              <a:ext cx="170000" cy="160700"/>
            </a:xfrm>
            <a:custGeom>
              <a:avLst/>
              <a:gdLst/>
              <a:ahLst/>
              <a:cxnLst/>
              <a:rect l="l" t="t" r="r" b="b"/>
              <a:pathLst>
                <a:path w="6800" h="6428" extrusionOk="0">
                  <a:moveTo>
                    <a:pt x="6388" y="1"/>
                  </a:moveTo>
                  <a:lnTo>
                    <a:pt x="1" y="6427"/>
                  </a:lnTo>
                  <a:lnTo>
                    <a:pt x="837" y="6368"/>
                  </a:lnTo>
                  <a:lnTo>
                    <a:pt x="6799" y="373"/>
                  </a:lnTo>
                  <a:lnTo>
                    <a:pt x="6388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9"/>
            <p:cNvSpPr/>
            <p:nvPr/>
          </p:nvSpPr>
          <p:spPr>
            <a:xfrm>
              <a:off x="5652350" y="2706925"/>
              <a:ext cx="165850" cy="160700"/>
            </a:xfrm>
            <a:custGeom>
              <a:avLst/>
              <a:gdLst/>
              <a:ahLst/>
              <a:cxnLst/>
              <a:rect l="l" t="t" r="r" b="b"/>
              <a:pathLst>
                <a:path w="6634" h="6428" extrusionOk="0">
                  <a:moveTo>
                    <a:pt x="6388" y="1"/>
                  </a:moveTo>
                  <a:lnTo>
                    <a:pt x="1" y="6427"/>
                  </a:lnTo>
                  <a:lnTo>
                    <a:pt x="519" y="6388"/>
                  </a:lnTo>
                  <a:lnTo>
                    <a:pt x="6633" y="246"/>
                  </a:lnTo>
                  <a:lnTo>
                    <a:pt x="638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9"/>
            <p:cNvSpPr/>
            <p:nvPr/>
          </p:nvSpPr>
          <p:spPr>
            <a:xfrm>
              <a:off x="5517575" y="2860625"/>
              <a:ext cx="299625" cy="155050"/>
            </a:xfrm>
            <a:custGeom>
              <a:avLst/>
              <a:gdLst/>
              <a:ahLst/>
              <a:cxnLst/>
              <a:rect l="l" t="t" r="r" b="b"/>
              <a:pathLst>
                <a:path w="11985" h="6202" extrusionOk="0">
                  <a:moveTo>
                    <a:pt x="963" y="1"/>
                  </a:moveTo>
                  <a:lnTo>
                    <a:pt x="61" y="5551"/>
                  </a:lnTo>
                  <a:cubicBezTo>
                    <a:pt x="1" y="5890"/>
                    <a:pt x="266" y="6195"/>
                    <a:pt x="612" y="6195"/>
                  </a:cubicBezTo>
                  <a:lnTo>
                    <a:pt x="11407" y="6202"/>
                  </a:lnTo>
                  <a:cubicBezTo>
                    <a:pt x="11573" y="6202"/>
                    <a:pt x="11726" y="6129"/>
                    <a:pt x="11838" y="6002"/>
                  </a:cubicBezTo>
                  <a:cubicBezTo>
                    <a:pt x="11938" y="5876"/>
                    <a:pt x="11985" y="5710"/>
                    <a:pt x="11958" y="5551"/>
                  </a:cubicBezTo>
                  <a:lnTo>
                    <a:pt x="11055" y="7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9"/>
            <p:cNvSpPr/>
            <p:nvPr/>
          </p:nvSpPr>
          <p:spPr>
            <a:xfrm>
              <a:off x="5658825" y="2918250"/>
              <a:ext cx="35725" cy="30550"/>
            </a:xfrm>
            <a:custGeom>
              <a:avLst/>
              <a:gdLst/>
              <a:ahLst/>
              <a:cxnLst/>
              <a:rect l="l" t="t" r="r" b="b"/>
              <a:pathLst>
                <a:path w="1429" h="1222" extrusionOk="0">
                  <a:moveTo>
                    <a:pt x="818" y="0"/>
                  </a:moveTo>
                  <a:cubicBezTo>
                    <a:pt x="666" y="0"/>
                    <a:pt x="512" y="57"/>
                    <a:pt x="386" y="185"/>
                  </a:cubicBezTo>
                  <a:cubicBezTo>
                    <a:pt x="1" y="570"/>
                    <a:pt x="273" y="1221"/>
                    <a:pt x="817" y="1221"/>
                  </a:cubicBezTo>
                  <a:cubicBezTo>
                    <a:pt x="1156" y="1221"/>
                    <a:pt x="1428" y="949"/>
                    <a:pt x="1428" y="610"/>
                  </a:cubicBezTo>
                  <a:cubicBezTo>
                    <a:pt x="1428" y="244"/>
                    <a:pt x="1130" y="0"/>
                    <a:pt x="818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9"/>
            <p:cNvSpPr/>
            <p:nvPr/>
          </p:nvSpPr>
          <p:spPr>
            <a:xfrm>
              <a:off x="5648200" y="291172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814" y="0"/>
                  </a:moveTo>
                  <a:cubicBezTo>
                    <a:pt x="664" y="0"/>
                    <a:pt x="511" y="56"/>
                    <a:pt x="386" y="181"/>
                  </a:cubicBezTo>
                  <a:cubicBezTo>
                    <a:pt x="1" y="566"/>
                    <a:pt x="280" y="1223"/>
                    <a:pt x="824" y="1223"/>
                  </a:cubicBezTo>
                  <a:cubicBezTo>
                    <a:pt x="1156" y="1216"/>
                    <a:pt x="1428" y="944"/>
                    <a:pt x="1428" y="612"/>
                  </a:cubicBezTo>
                  <a:cubicBezTo>
                    <a:pt x="1428" y="244"/>
                    <a:pt x="1128" y="0"/>
                    <a:pt x="81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9"/>
            <p:cNvSpPr/>
            <p:nvPr/>
          </p:nvSpPr>
          <p:spPr>
            <a:xfrm>
              <a:off x="5578500" y="2581625"/>
              <a:ext cx="178950" cy="54950"/>
            </a:xfrm>
            <a:custGeom>
              <a:avLst/>
              <a:gdLst/>
              <a:ahLst/>
              <a:cxnLst/>
              <a:rect l="l" t="t" r="r" b="b"/>
              <a:pathLst>
                <a:path w="7158" h="2198" extrusionOk="0">
                  <a:moveTo>
                    <a:pt x="837" y="0"/>
                  </a:moveTo>
                  <a:cubicBezTo>
                    <a:pt x="565" y="0"/>
                    <a:pt x="326" y="199"/>
                    <a:pt x="286" y="472"/>
                  </a:cubicBezTo>
                  <a:lnTo>
                    <a:pt x="0" y="2198"/>
                  </a:lnTo>
                  <a:lnTo>
                    <a:pt x="7157" y="2198"/>
                  </a:lnTo>
                  <a:lnTo>
                    <a:pt x="6879" y="472"/>
                  </a:lnTo>
                  <a:cubicBezTo>
                    <a:pt x="6832" y="199"/>
                    <a:pt x="6600" y="0"/>
                    <a:pt x="6328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9"/>
            <p:cNvSpPr/>
            <p:nvPr/>
          </p:nvSpPr>
          <p:spPr>
            <a:xfrm>
              <a:off x="5517575" y="2860800"/>
              <a:ext cx="277725" cy="154875"/>
            </a:xfrm>
            <a:custGeom>
              <a:avLst/>
              <a:gdLst/>
              <a:ahLst/>
              <a:cxnLst/>
              <a:rect l="l" t="t" r="r" b="b"/>
              <a:pathLst>
                <a:path w="11109" h="6195" extrusionOk="0">
                  <a:moveTo>
                    <a:pt x="963" y="0"/>
                  </a:moveTo>
                  <a:lnTo>
                    <a:pt x="54" y="5544"/>
                  </a:lnTo>
                  <a:cubicBezTo>
                    <a:pt x="1" y="5883"/>
                    <a:pt x="266" y="6195"/>
                    <a:pt x="612" y="6195"/>
                  </a:cubicBezTo>
                  <a:lnTo>
                    <a:pt x="2537" y="6195"/>
                  </a:lnTo>
                  <a:cubicBezTo>
                    <a:pt x="2371" y="6195"/>
                    <a:pt x="2212" y="6115"/>
                    <a:pt x="2105" y="5989"/>
                  </a:cubicBezTo>
                  <a:cubicBezTo>
                    <a:pt x="1999" y="5863"/>
                    <a:pt x="1953" y="5703"/>
                    <a:pt x="1979" y="5544"/>
                  </a:cubicBezTo>
                  <a:lnTo>
                    <a:pt x="2676" y="1321"/>
                  </a:lnTo>
                  <a:cubicBezTo>
                    <a:pt x="2723" y="996"/>
                    <a:pt x="2995" y="757"/>
                    <a:pt x="3320" y="737"/>
                  </a:cubicBezTo>
                  <a:lnTo>
                    <a:pt x="11108" y="319"/>
                  </a:lnTo>
                  <a:lnTo>
                    <a:pt x="1105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9"/>
            <p:cNvSpPr/>
            <p:nvPr/>
          </p:nvSpPr>
          <p:spPr>
            <a:xfrm>
              <a:off x="5578500" y="2581625"/>
              <a:ext cx="69075" cy="54950"/>
            </a:xfrm>
            <a:custGeom>
              <a:avLst/>
              <a:gdLst/>
              <a:ahLst/>
              <a:cxnLst/>
              <a:rect l="l" t="t" r="r" b="b"/>
              <a:pathLst>
                <a:path w="2763" h="2198" extrusionOk="0">
                  <a:moveTo>
                    <a:pt x="837" y="0"/>
                  </a:moveTo>
                  <a:cubicBezTo>
                    <a:pt x="558" y="0"/>
                    <a:pt x="326" y="199"/>
                    <a:pt x="279" y="472"/>
                  </a:cubicBezTo>
                  <a:lnTo>
                    <a:pt x="0" y="2198"/>
                  </a:lnTo>
                  <a:lnTo>
                    <a:pt x="1926" y="2198"/>
                  </a:lnTo>
                  <a:lnTo>
                    <a:pt x="2211" y="472"/>
                  </a:lnTo>
                  <a:cubicBezTo>
                    <a:pt x="2251" y="199"/>
                    <a:pt x="2490" y="0"/>
                    <a:pt x="2762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9"/>
            <p:cNvSpPr/>
            <p:nvPr/>
          </p:nvSpPr>
          <p:spPr>
            <a:xfrm>
              <a:off x="5842250" y="2641075"/>
              <a:ext cx="47975" cy="44650"/>
            </a:xfrm>
            <a:custGeom>
              <a:avLst/>
              <a:gdLst/>
              <a:ahLst/>
              <a:cxnLst/>
              <a:rect l="l" t="t" r="r" b="b"/>
              <a:pathLst>
                <a:path w="1919" h="1786" extrusionOk="0">
                  <a:moveTo>
                    <a:pt x="1519" y="0"/>
                  </a:moveTo>
                  <a:cubicBezTo>
                    <a:pt x="1455" y="0"/>
                    <a:pt x="1388" y="26"/>
                    <a:pt x="1328" y="85"/>
                  </a:cubicBezTo>
                  <a:lnTo>
                    <a:pt x="113" y="1314"/>
                  </a:lnTo>
                  <a:cubicBezTo>
                    <a:pt x="0" y="1420"/>
                    <a:pt x="0" y="1592"/>
                    <a:pt x="113" y="1705"/>
                  </a:cubicBezTo>
                  <a:cubicBezTo>
                    <a:pt x="159" y="1758"/>
                    <a:pt x="232" y="1785"/>
                    <a:pt x="305" y="1785"/>
                  </a:cubicBezTo>
                  <a:cubicBezTo>
                    <a:pt x="378" y="1785"/>
                    <a:pt x="452" y="1758"/>
                    <a:pt x="498" y="1705"/>
                  </a:cubicBezTo>
                  <a:lnTo>
                    <a:pt x="1720" y="477"/>
                  </a:lnTo>
                  <a:cubicBezTo>
                    <a:pt x="1919" y="278"/>
                    <a:pt x="1733" y="0"/>
                    <a:pt x="151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9"/>
            <p:cNvSpPr/>
            <p:nvPr/>
          </p:nvSpPr>
          <p:spPr>
            <a:xfrm>
              <a:off x="5842250" y="2641250"/>
              <a:ext cx="45000" cy="44475"/>
            </a:xfrm>
            <a:custGeom>
              <a:avLst/>
              <a:gdLst/>
              <a:ahLst/>
              <a:cxnLst/>
              <a:rect l="l" t="t" r="r" b="b"/>
              <a:pathLst>
                <a:path w="1800" h="1779" extrusionOk="0">
                  <a:moveTo>
                    <a:pt x="1524" y="0"/>
                  </a:moveTo>
                  <a:cubicBezTo>
                    <a:pt x="1452" y="0"/>
                    <a:pt x="1381" y="29"/>
                    <a:pt x="1328" y="85"/>
                  </a:cubicBezTo>
                  <a:lnTo>
                    <a:pt x="113" y="1307"/>
                  </a:lnTo>
                  <a:cubicBezTo>
                    <a:pt x="0" y="1413"/>
                    <a:pt x="0" y="1592"/>
                    <a:pt x="113" y="1698"/>
                  </a:cubicBezTo>
                  <a:cubicBezTo>
                    <a:pt x="153" y="1745"/>
                    <a:pt x="212" y="1771"/>
                    <a:pt x="279" y="1778"/>
                  </a:cubicBezTo>
                  <a:cubicBezTo>
                    <a:pt x="266" y="1692"/>
                    <a:pt x="292" y="1612"/>
                    <a:pt x="352" y="1552"/>
                  </a:cubicBezTo>
                  <a:lnTo>
                    <a:pt x="1574" y="324"/>
                  </a:lnTo>
                  <a:cubicBezTo>
                    <a:pt x="1623" y="274"/>
                    <a:pt x="1687" y="248"/>
                    <a:pt x="1756" y="248"/>
                  </a:cubicBezTo>
                  <a:cubicBezTo>
                    <a:pt x="1770" y="248"/>
                    <a:pt x="1785" y="249"/>
                    <a:pt x="1799" y="251"/>
                  </a:cubicBezTo>
                  <a:cubicBezTo>
                    <a:pt x="1793" y="185"/>
                    <a:pt x="1759" y="125"/>
                    <a:pt x="1720" y="85"/>
                  </a:cubicBezTo>
                  <a:cubicBezTo>
                    <a:pt x="1666" y="29"/>
                    <a:pt x="1595" y="0"/>
                    <a:pt x="152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9"/>
            <p:cNvSpPr/>
            <p:nvPr/>
          </p:nvSpPr>
          <p:spPr>
            <a:xfrm>
              <a:off x="5803725" y="2664650"/>
              <a:ext cx="62925" cy="60400"/>
            </a:xfrm>
            <a:custGeom>
              <a:avLst/>
              <a:gdLst/>
              <a:ahLst/>
              <a:cxnLst/>
              <a:rect l="l" t="t" r="r" b="b"/>
              <a:pathLst>
                <a:path w="2517" h="2416" extrusionOk="0">
                  <a:moveTo>
                    <a:pt x="1086" y="1"/>
                  </a:moveTo>
                  <a:cubicBezTo>
                    <a:pt x="1078" y="1"/>
                    <a:pt x="1070" y="2"/>
                    <a:pt x="1063" y="6"/>
                  </a:cubicBezTo>
                  <a:cubicBezTo>
                    <a:pt x="917" y="19"/>
                    <a:pt x="791" y="98"/>
                    <a:pt x="711" y="218"/>
                  </a:cubicBezTo>
                  <a:lnTo>
                    <a:pt x="127" y="1114"/>
                  </a:lnTo>
                  <a:cubicBezTo>
                    <a:pt x="1" y="1307"/>
                    <a:pt x="27" y="1552"/>
                    <a:pt x="187" y="1718"/>
                  </a:cubicBezTo>
                  <a:lnTo>
                    <a:pt x="744" y="2276"/>
                  </a:lnTo>
                  <a:cubicBezTo>
                    <a:pt x="831" y="2362"/>
                    <a:pt x="950" y="2415"/>
                    <a:pt x="1076" y="2415"/>
                  </a:cubicBezTo>
                  <a:cubicBezTo>
                    <a:pt x="1169" y="2415"/>
                    <a:pt x="1256" y="2389"/>
                    <a:pt x="1335" y="2336"/>
                  </a:cubicBezTo>
                  <a:lnTo>
                    <a:pt x="2232" y="1752"/>
                  </a:lnTo>
                  <a:cubicBezTo>
                    <a:pt x="2484" y="1586"/>
                    <a:pt x="2517" y="1227"/>
                    <a:pt x="2305" y="1008"/>
                  </a:cubicBezTo>
                  <a:lnTo>
                    <a:pt x="1441" y="145"/>
                  </a:lnTo>
                  <a:cubicBezTo>
                    <a:pt x="1355" y="52"/>
                    <a:pt x="1236" y="6"/>
                    <a:pt x="1109" y="6"/>
                  </a:cubicBezTo>
                  <a:cubicBezTo>
                    <a:pt x="1103" y="2"/>
                    <a:pt x="1095" y="1"/>
                    <a:pt x="10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9"/>
            <p:cNvSpPr/>
            <p:nvPr/>
          </p:nvSpPr>
          <p:spPr>
            <a:xfrm>
              <a:off x="5803900" y="2664600"/>
              <a:ext cx="57450" cy="57625"/>
            </a:xfrm>
            <a:custGeom>
              <a:avLst/>
              <a:gdLst/>
              <a:ahLst/>
              <a:cxnLst/>
              <a:rect l="l" t="t" r="r" b="b"/>
              <a:pathLst>
                <a:path w="2298" h="2305" extrusionOk="0">
                  <a:moveTo>
                    <a:pt x="1063" y="1"/>
                  </a:moveTo>
                  <a:cubicBezTo>
                    <a:pt x="917" y="14"/>
                    <a:pt x="790" y="94"/>
                    <a:pt x="711" y="213"/>
                  </a:cubicBezTo>
                  <a:lnTo>
                    <a:pt x="127" y="1116"/>
                  </a:lnTo>
                  <a:cubicBezTo>
                    <a:pt x="0" y="1302"/>
                    <a:pt x="27" y="1554"/>
                    <a:pt x="186" y="1714"/>
                  </a:cubicBezTo>
                  <a:lnTo>
                    <a:pt x="737" y="2271"/>
                  </a:lnTo>
                  <a:cubicBezTo>
                    <a:pt x="745" y="2279"/>
                    <a:pt x="753" y="2285"/>
                    <a:pt x="759" y="2290"/>
                  </a:cubicBezTo>
                  <a:lnTo>
                    <a:pt x="759" y="2290"/>
                  </a:lnTo>
                  <a:cubicBezTo>
                    <a:pt x="637" y="2132"/>
                    <a:pt x="628" y="1914"/>
                    <a:pt x="737" y="1740"/>
                  </a:cubicBezTo>
                  <a:lnTo>
                    <a:pt x="1322" y="844"/>
                  </a:lnTo>
                  <a:cubicBezTo>
                    <a:pt x="1401" y="718"/>
                    <a:pt x="1527" y="645"/>
                    <a:pt x="1673" y="625"/>
                  </a:cubicBezTo>
                  <a:lnTo>
                    <a:pt x="1720" y="625"/>
                  </a:lnTo>
                  <a:cubicBezTo>
                    <a:pt x="1846" y="625"/>
                    <a:pt x="1966" y="678"/>
                    <a:pt x="2052" y="771"/>
                  </a:cubicBezTo>
                  <a:lnTo>
                    <a:pt x="2298" y="1017"/>
                  </a:lnTo>
                  <a:lnTo>
                    <a:pt x="1441" y="140"/>
                  </a:lnTo>
                  <a:cubicBezTo>
                    <a:pt x="1355" y="54"/>
                    <a:pt x="1235" y="1"/>
                    <a:pt x="1109" y="1"/>
                  </a:cubicBezTo>
                  <a:close/>
                  <a:moveTo>
                    <a:pt x="759" y="2290"/>
                  </a:moveTo>
                  <a:cubicBezTo>
                    <a:pt x="763" y="2295"/>
                    <a:pt x="767" y="2300"/>
                    <a:pt x="771" y="2305"/>
                  </a:cubicBezTo>
                  <a:cubicBezTo>
                    <a:pt x="768" y="2299"/>
                    <a:pt x="764" y="2295"/>
                    <a:pt x="759" y="229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8" name="Google Shape;8728;p59"/>
          <p:cNvGrpSpPr/>
          <p:nvPr/>
        </p:nvGrpSpPr>
        <p:grpSpPr>
          <a:xfrm>
            <a:off x="5456400" y="2759375"/>
            <a:ext cx="371650" cy="459450"/>
            <a:chOff x="4769175" y="2581625"/>
            <a:chExt cx="371650" cy="459450"/>
          </a:xfrm>
        </p:grpSpPr>
        <p:sp>
          <p:nvSpPr>
            <p:cNvPr id="8729" name="Google Shape;8729;p59"/>
            <p:cNvSpPr/>
            <p:nvPr/>
          </p:nvSpPr>
          <p:spPr>
            <a:xfrm>
              <a:off x="4838725" y="2610800"/>
              <a:ext cx="14300" cy="63950"/>
            </a:xfrm>
            <a:custGeom>
              <a:avLst/>
              <a:gdLst/>
              <a:ahLst/>
              <a:cxnLst/>
              <a:rect l="l" t="t" r="r" b="b"/>
              <a:pathLst>
                <a:path w="572" h="2558" extrusionOk="0">
                  <a:moveTo>
                    <a:pt x="286" y="0"/>
                  </a:moveTo>
                  <a:cubicBezTo>
                    <a:pt x="143" y="0"/>
                    <a:pt x="1" y="98"/>
                    <a:pt x="14" y="294"/>
                  </a:cubicBezTo>
                  <a:lnTo>
                    <a:pt x="14" y="2286"/>
                  </a:lnTo>
                  <a:cubicBezTo>
                    <a:pt x="14" y="2432"/>
                    <a:pt x="133" y="2558"/>
                    <a:pt x="286" y="2558"/>
                  </a:cubicBezTo>
                  <a:cubicBezTo>
                    <a:pt x="439" y="2558"/>
                    <a:pt x="565" y="2432"/>
                    <a:pt x="558" y="2286"/>
                  </a:cubicBezTo>
                  <a:lnTo>
                    <a:pt x="558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9"/>
            <p:cNvSpPr/>
            <p:nvPr/>
          </p:nvSpPr>
          <p:spPr>
            <a:xfrm>
              <a:off x="5057075" y="2610925"/>
              <a:ext cx="14300" cy="64000"/>
            </a:xfrm>
            <a:custGeom>
              <a:avLst/>
              <a:gdLst/>
              <a:ahLst/>
              <a:cxnLst/>
              <a:rect l="l" t="t" r="r" b="b"/>
              <a:pathLst>
                <a:path w="572" h="2560" extrusionOk="0">
                  <a:moveTo>
                    <a:pt x="286" y="0"/>
                  </a:moveTo>
                  <a:cubicBezTo>
                    <a:pt x="143" y="0"/>
                    <a:pt x="0" y="96"/>
                    <a:pt x="10" y="289"/>
                  </a:cubicBezTo>
                  <a:lnTo>
                    <a:pt x="10" y="2281"/>
                  </a:lnTo>
                  <a:cubicBezTo>
                    <a:pt x="10" y="2433"/>
                    <a:pt x="130" y="2559"/>
                    <a:pt x="283" y="2559"/>
                  </a:cubicBezTo>
                  <a:cubicBezTo>
                    <a:pt x="435" y="2559"/>
                    <a:pt x="561" y="2433"/>
                    <a:pt x="561" y="2281"/>
                  </a:cubicBezTo>
                  <a:lnTo>
                    <a:pt x="561" y="289"/>
                  </a:lnTo>
                  <a:cubicBezTo>
                    <a:pt x="571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9"/>
            <p:cNvSpPr/>
            <p:nvPr/>
          </p:nvSpPr>
          <p:spPr>
            <a:xfrm>
              <a:off x="4833750" y="2581625"/>
              <a:ext cx="242525" cy="36875"/>
            </a:xfrm>
            <a:custGeom>
              <a:avLst/>
              <a:gdLst/>
              <a:ahLst/>
              <a:cxnLst/>
              <a:rect l="l" t="t" r="r" b="b"/>
              <a:pathLst>
                <a:path w="9701" h="1475" extrusionOk="0">
                  <a:moveTo>
                    <a:pt x="664" y="0"/>
                  </a:moveTo>
                  <a:cubicBezTo>
                    <a:pt x="299" y="0"/>
                    <a:pt x="0" y="273"/>
                    <a:pt x="0" y="604"/>
                  </a:cubicBezTo>
                  <a:lnTo>
                    <a:pt x="0" y="1308"/>
                  </a:lnTo>
                  <a:cubicBezTo>
                    <a:pt x="0" y="1401"/>
                    <a:pt x="73" y="1474"/>
                    <a:pt x="166" y="1474"/>
                  </a:cubicBezTo>
                  <a:lnTo>
                    <a:pt x="9534" y="1474"/>
                  </a:lnTo>
                  <a:cubicBezTo>
                    <a:pt x="9627" y="1474"/>
                    <a:pt x="9700" y="1401"/>
                    <a:pt x="9700" y="1308"/>
                  </a:cubicBezTo>
                  <a:lnTo>
                    <a:pt x="9700" y="604"/>
                  </a:lnTo>
                  <a:cubicBezTo>
                    <a:pt x="9700" y="273"/>
                    <a:pt x="9408" y="0"/>
                    <a:pt x="9036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9"/>
            <p:cNvSpPr/>
            <p:nvPr/>
          </p:nvSpPr>
          <p:spPr>
            <a:xfrm>
              <a:off x="4833750" y="2581625"/>
              <a:ext cx="70575" cy="37025"/>
            </a:xfrm>
            <a:custGeom>
              <a:avLst/>
              <a:gdLst/>
              <a:ahLst/>
              <a:cxnLst/>
              <a:rect l="l" t="t" r="r" b="b"/>
              <a:pathLst>
                <a:path w="2823" h="1481" extrusionOk="0">
                  <a:moveTo>
                    <a:pt x="664" y="0"/>
                  </a:moveTo>
                  <a:cubicBezTo>
                    <a:pt x="293" y="0"/>
                    <a:pt x="0" y="273"/>
                    <a:pt x="0" y="604"/>
                  </a:cubicBezTo>
                  <a:lnTo>
                    <a:pt x="0" y="1315"/>
                  </a:lnTo>
                  <a:cubicBezTo>
                    <a:pt x="0" y="1401"/>
                    <a:pt x="73" y="1481"/>
                    <a:pt x="166" y="1481"/>
                  </a:cubicBezTo>
                  <a:lnTo>
                    <a:pt x="2324" y="1481"/>
                  </a:lnTo>
                  <a:cubicBezTo>
                    <a:pt x="2231" y="1481"/>
                    <a:pt x="2158" y="1401"/>
                    <a:pt x="2158" y="1315"/>
                  </a:cubicBezTo>
                  <a:lnTo>
                    <a:pt x="2158" y="604"/>
                  </a:lnTo>
                  <a:cubicBezTo>
                    <a:pt x="2158" y="273"/>
                    <a:pt x="2457" y="0"/>
                    <a:pt x="2822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9"/>
            <p:cNvSpPr/>
            <p:nvPr/>
          </p:nvSpPr>
          <p:spPr>
            <a:xfrm>
              <a:off x="4788425" y="2687675"/>
              <a:ext cx="331325" cy="332975"/>
            </a:xfrm>
            <a:custGeom>
              <a:avLst/>
              <a:gdLst/>
              <a:ahLst/>
              <a:cxnLst/>
              <a:rect l="l" t="t" r="r" b="b"/>
              <a:pathLst>
                <a:path w="13253" h="13319" extrusionOk="0">
                  <a:moveTo>
                    <a:pt x="479" y="1"/>
                  </a:moveTo>
                  <a:cubicBezTo>
                    <a:pt x="220" y="1"/>
                    <a:pt x="8" y="213"/>
                    <a:pt x="8" y="479"/>
                  </a:cubicBezTo>
                  <a:lnTo>
                    <a:pt x="8" y="12841"/>
                  </a:lnTo>
                  <a:cubicBezTo>
                    <a:pt x="1" y="13100"/>
                    <a:pt x="213" y="13312"/>
                    <a:pt x="479" y="13312"/>
                  </a:cubicBezTo>
                  <a:lnTo>
                    <a:pt x="12781" y="13319"/>
                  </a:lnTo>
                  <a:cubicBezTo>
                    <a:pt x="13040" y="13319"/>
                    <a:pt x="13253" y="13106"/>
                    <a:pt x="13246" y="12847"/>
                  </a:cubicBezTo>
                  <a:lnTo>
                    <a:pt x="13246" y="479"/>
                  </a:lnTo>
                  <a:cubicBezTo>
                    <a:pt x="13253" y="213"/>
                    <a:pt x="13040" y="7"/>
                    <a:pt x="1278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9"/>
            <p:cNvSpPr/>
            <p:nvPr/>
          </p:nvSpPr>
          <p:spPr>
            <a:xfrm>
              <a:off x="4788425" y="2687675"/>
              <a:ext cx="105425" cy="332825"/>
            </a:xfrm>
            <a:custGeom>
              <a:avLst/>
              <a:gdLst/>
              <a:ahLst/>
              <a:cxnLst/>
              <a:rect l="l" t="t" r="r" b="b"/>
              <a:pathLst>
                <a:path w="4217" h="13313" extrusionOk="0">
                  <a:moveTo>
                    <a:pt x="479" y="1"/>
                  </a:moveTo>
                  <a:cubicBezTo>
                    <a:pt x="213" y="1"/>
                    <a:pt x="8" y="213"/>
                    <a:pt x="8" y="472"/>
                  </a:cubicBezTo>
                  <a:lnTo>
                    <a:pt x="1" y="12841"/>
                  </a:lnTo>
                  <a:cubicBezTo>
                    <a:pt x="1" y="13100"/>
                    <a:pt x="213" y="13312"/>
                    <a:pt x="472" y="13312"/>
                  </a:cubicBezTo>
                  <a:lnTo>
                    <a:pt x="4217" y="13312"/>
                  </a:lnTo>
                  <a:cubicBezTo>
                    <a:pt x="3958" y="13312"/>
                    <a:pt x="3745" y="13100"/>
                    <a:pt x="3745" y="12841"/>
                  </a:cubicBezTo>
                  <a:lnTo>
                    <a:pt x="3745" y="472"/>
                  </a:lnTo>
                  <a:cubicBezTo>
                    <a:pt x="3745" y="213"/>
                    <a:pt x="3958" y="1"/>
                    <a:pt x="421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9"/>
            <p:cNvSpPr/>
            <p:nvPr/>
          </p:nvSpPr>
          <p:spPr>
            <a:xfrm>
              <a:off x="4822800" y="2808025"/>
              <a:ext cx="262600" cy="178100"/>
            </a:xfrm>
            <a:custGeom>
              <a:avLst/>
              <a:gdLst/>
              <a:ahLst/>
              <a:cxnLst/>
              <a:rect l="l" t="t" r="r" b="b"/>
              <a:pathLst>
                <a:path w="10504" h="7124" extrusionOk="0">
                  <a:moveTo>
                    <a:pt x="0" y="0"/>
                  </a:moveTo>
                  <a:lnTo>
                    <a:pt x="0" y="5769"/>
                  </a:lnTo>
                  <a:lnTo>
                    <a:pt x="0" y="7124"/>
                  </a:lnTo>
                  <a:lnTo>
                    <a:pt x="10503" y="7124"/>
                  </a:lnTo>
                  <a:lnTo>
                    <a:pt x="10503" y="5205"/>
                  </a:lnTo>
                  <a:lnTo>
                    <a:pt x="10503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9"/>
            <p:cNvSpPr/>
            <p:nvPr/>
          </p:nvSpPr>
          <p:spPr>
            <a:xfrm>
              <a:off x="4822625" y="2808025"/>
              <a:ext cx="59450" cy="178100"/>
            </a:xfrm>
            <a:custGeom>
              <a:avLst/>
              <a:gdLst/>
              <a:ahLst/>
              <a:cxnLst/>
              <a:rect l="l" t="t" r="r" b="b"/>
              <a:pathLst>
                <a:path w="2378" h="7124" extrusionOk="0">
                  <a:moveTo>
                    <a:pt x="7" y="0"/>
                  </a:moveTo>
                  <a:lnTo>
                    <a:pt x="1" y="5769"/>
                  </a:lnTo>
                  <a:lnTo>
                    <a:pt x="1" y="7124"/>
                  </a:lnTo>
                  <a:lnTo>
                    <a:pt x="2377" y="7124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9"/>
            <p:cNvSpPr/>
            <p:nvPr/>
          </p:nvSpPr>
          <p:spPr>
            <a:xfrm>
              <a:off x="4822800" y="2722025"/>
              <a:ext cx="262600" cy="87000"/>
            </a:xfrm>
            <a:custGeom>
              <a:avLst/>
              <a:gdLst/>
              <a:ahLst/>
              <a:cxnLst/>
              <a:rect l="l" t="t" r="r" b="b"/>
              <a:pathLst>
                <a:path w="10504" h="3480" extrusionOk="0">
                  <a:moveTo>
                    <a:pt x="0" y="1"/>
                  </a:moveTo>
                  <a:lnTo>
                    <a:pt x="0" y="1355"/>
                  </a:lnTo>
                  <a:lnTo>
                    <a:pt x="0" y="3480"/>
                  </a:lnTo>
                  <a:lnTo>
                    <a:pt x="10503" y="3480"/>
                  </a:lnTo>
                  <a:lnTo>
                    <a:pt x="10503" y="1362"/>
                  </a:lnTo>
                  <a:lnTo>
                    <a:pt x="10503" y="8"/>
                  </a:lnTo>
                  <a:lnTo>
                    <a:pt x="9195" y="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9"/>
            <p:cNvSpPr/>
            <p:nvPr/>
          </p:nvSpPr>
          <p:spPr>
            <a:xfrm>
              <a:off x="4822800" y="2722025"/>
              <a:ext cx="59275" cy="87000"/>
            </a:xfrm>
            <a:custGeom>
              <a:avLst/>
              <a:gdLst/>
              <a:ahLst/>
              <a:cxnLst/>
              <a:rect l="l" t="t" r="r" b="b"/>
              <a:pathLst>
                <a:path w="2371" h="3480" extrusionOk="0">
                  <a:moveTo>
                    <a:pt x="0" y="1"/>
                  </a:moveTo>
                  <a:lnTo>
                    <a:pt x="0" y="1355"/>
                  </a:lnTo>
                  <a:lnTo>
                    <a:pt x="0" y="3480"/>
                  </a:lnTo>
                  <a:lnTo>
                    <a:pt x="2370" y="3480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9"/>
            <p:cNvSpPr/>
            <p:nvPr/>
          </p:nvSpPr>
          <p:spPr>
            <a:xfrm>
              <a:off x="4831750" y="2731500"/>
              <a:ext cx="244675" cy="68250"/>
            </a:xfrm>
            <a:custGeom>
              <a:avLst/>
              <a:gdLst/>
              <a:ahLst/>
              <a:cxnLst/>
              <a:rect l="l" t="t" r="r" b="b"/>
              <a:pathLst>
                <a:path w="9787" h="2730" extrusionOk="0">
                  <a:moveTo>
                    <a:pt x="120" y="0"/>
                  </a:moveTo>
                  <a:cubicBezTo>
                    <a:pt x="54" y="0"/>
                    <a:pt x="1" y="47"/>
                    <a:pt x="1" y="113"/>
                  </a:cubicBezTo>
                  <a:lnTo>
                    <a:pt x="1" y="2616"/>
                  </a:lnTo>
                  <a:cubicBezTo>
                    <a:pt x="1" y="2676"/>
                    <a:pt x="54" y="2729"/>
                    <a:pt x="120" y="2729"/>
                  </a:cubicBezTo>
                  <a:lnTo>
                    <a:pt x="9667" y="2729"/>
                  </a:lnTo>
                  <a:cubicBezTo>
                    <a:pt x="9734" y="2729"/>
                    <a:pt x="9787" y="2676"/>
                    <a:pt x="9787" y="2616"/>
                  </a:cubicBezTo>
                  <a:lnTo>
                    <a:pt x="9787" y="113"/>
                  </a:lnTo>
                  <a:cubicBezTo>
                    <a:pt x="9787" y="47"/>
                    <a:pt x="9734" y="0"/>
                    <a:pt x="966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59"/>
            <p:cNvSpPr/>
            <p:nvPr/>
          </p:nvSpPr>
          <p:spPr>
            <a:xfrm>
              <a:off x="5058650" y="278527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3" y="0"/>
                  </a:moveTo>
                  <a:cubicBezTo>
                    <a:pt x="113" y="0"/>
                    <a:pt x="1" y="113"/>
                    <a:pt x="1" y="259"/>
                  </a:cubicBezTo>
                  <a:cubicBezTo>
                    <a:pt x="1" y="399"/>
                    <a:pt x="113" y="518"/>
                    <a:pt x="253" y="518"/>
                  </a:cubicBezTo>
                  <a:cubicBezTo>
                    <a:pt x="399" y="518"/>
                    <a:pt x="512" y="399"/>
                    <a:pt x="512" y="259"/>
                  </a:cubicBezTo>
                  <a:cubicBezTo>
                    <a:pt x="512" y="113"/>
                    <a:pt x="399" y="0"/>
                    <a:pt x="253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9"/>
            <p:cNvSpPr/>
            <p:nvPr/>
          </p:nvSpPr>
          <p:spPr>
            <a:xfrm>
              <a:off x="4921375" y="2753750"/>
              <a:ext cx="29075" cy="24925"/>
            </a:xfrm>
            <a:custGeom>
              <a:avLst/>
              <a:gdLst/>
              <a:ahLst/>
              <a:cxnLst/>
              <a:rect l="l" t="t" r="r" b="b"/>
              <a:pathLst>
                <a:path w="1163" h="997" extrusionOk="0">
                  <a:moveTo>
                    <a:pt x="665" y="0"/>
                  </a:moveTo>
                  <a:cubicBezTo>
                    <a:pt x="220" y="0"/>
                    <a:pt x="1" y="538"/>
                    <a:pt x="313" y="850"/>
                  </a:cubicBezTo>
                  <a:cubicBezTo>
                    <a:pt x="414" y="951"/>
                    <a:pt x="539" y="996"/>
                    <a:pt x="661" y="996"/>
                  </a:cubicBezTo>
                  <a:cubicBezTo>
                    <a:pt x="917" y="996"/>
                    <a:pt x="1163" y="799"/>
                    <a:pt x="1163" y="498"/>
                  </a:cubicBezTo>
                  <a:cubicBezTo>
                    <a:pt x="1163" y="226"/>
                    <a:pt x="937" y="0"/>
                    <a:pt x="665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9"/>
            <p:cNvSpPr/>
            <p:nvPr/>
          </p:nvSpPr>
          <p:spPr>
            <a:xfrm>
              <a:off x="4965375" y="2753750"/>
              <a:ext cx="29075" cy="24925"/>
            </a:xfrm>
            <a:custGeom>
              <a:avLst/>
              <a:gdLst/>
              <a:ahLst/>
              <a:cxnLst/>
              <a:rect l="l" t="t" r="r" b="b"/>
              <a:pathLst>
                <a:path w="1163" h="997" extrusionOk="0">
                  <a:moveTo>
                    <a:pt x="664" y="0"/>
                  </a:moveTo>
                  <a:cubicBezTo>
                    <a:pt x="219" y="0"/>
                    <a:pt x="0" y="538"/>
                    <a:pt x="312" y="850"/>
                  </a:cubicBezTo>
                  <a:cubicBezTo>
                    <a:pt x="413" y="951"/>
                    <a:pt x="538" y="996"/>
                    <a:pt x="661" y="996"/>
                  </a:cubicBezTo>
                  <a:cubicBezTo>
                    <a:pt x="916" y="996"/>
                    <a:pt x="1162" y="799"/>
                    <a:pt x="1162" y="498"/>
                  </a:cubicBezTo>
                  <a:cubicBezTo>
                    <a:pt x="1162" y="226"/>
                    <a:pt x="943" y="0"/>
                    <a:pt x="66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9"/>
            <p:cNvSpPr/>
            <p:nvPr/>
          </p:nvSpPr>
          <p:spPr>
            <a:xfrm>
              <a:off x="5019150" y="2752750"/>
              <a:ext cx="22100" cy="36025"/>
            </a:xfrm>
            <a:custGeom>
              <a:avLst/>
              <a:gdLst/>
              <a:ahLst/>
              <a:cxnLst/>
              <a:rect l="l" t="t" r="r" b="b"/>
              <a:pathLst>
                <a:path w="884" h="1441" extrusionOk="0">
                  <a:moveTo>
                    <a:pt x="266" y="0"/>
                  </a:moveTo>
                  <a:cubicBezTo>
                    <a:pt x="120" y="0"/>
                    <a:pt x="0" y="120"/>
                    <a:pt x="0" y="266"/>
                  </a:cubicBezTo>
                  <a:lnTo>
                    <a:pt x="0" y="1175"/>
                  </a:lnTo>
                  <a:cubicBezTo>
                    <a:pt x="0" y="1321"/>
                    <a:pt x="120" y="1441"/>
                    <a:pt x="259" y="1441"/>
                  </a:cubicBezTo>
                  <a:lnTo>
                    <a:pt x="618" y="1441"/>
                  </a:lnTo>
                  <a:cubicBezTo>
                    <a:pt x="764" y="1441"/>
                    <a:pt x="883" y="1321"/>
                    <a:pt x="883" y="1175"/>
                  </a:cubicBezTo>
                  <a:lnTo>
                    <a:pt x="883" y="266"/>
                  </a:lnTo>
                  <a:cubicBezTo>
                    <a:pt x="883" y="120"/>
                    <a:pt x="764" y="0"/>
                    <a:pt x="61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9"/>
            <p:cNvSpPr/>
            <p:nvPr/>
          </p:nvSpPr>
          <p:spPr>
            <a:xfrm>
              <a:off x="4870600" y="2750050"/>
              <a:ext cx="34375" cy="45925"/>
            </a:xfrm>
            <a:custGeom>
              <a:avLst/>
              <a:gdLst/>
              <a:ahLst/>
              <a:cxnLst/>
              <a:rect l="l" t="t" r="r" b="b"/>
              <a:pathLst>
                <a:path w="1375" h="1837" extrusionOk="0">
                  <a:moveTo>
                    <a:pt x="678" y="0"/>
                  </a:moveTo>
                  <a:cubicBezTo>
                    <a:pt x="535" y="0"/>
                    <a:pt x="392" y="98"/>
                    <a:pt x="405" y="294"/>
                  </a:cubicBezTo>
                  <a:lnTo>
                    <a:pt x="405" y="918"/>
                  </a:lnTo>
                  <a:lnTo>
                    <a:pt x="352" y="918"/>
                  </a:lnTo>
                  <a:cubicBezTo>
                    <a:pt x="0" y="938"/>
                    <a:pt x="0" y="1449"/>
                    <a:pt x="352" y="1469"/>
                  </a:cubicBezTo>
                  <a:lnTo>
                    <a:pt x="405" y="1469"/>
                  </a:lnTo>
                  <a:lnTo>
                    <a:pt x="405" y="1542"/>
                  </a:lnTo>
                  <a:cubicBezTo>
                    <a:pt x="395" y="1738"/>
                    <a:pt x="538" y="1836"/>
                    <a:pt x="681" y="1836"/>
                  </a:cubicBezTo>
                  <a:cubicBezTo>
                    <a:pt x="824" y="1836"/>
                    <a:pt x="966" y="1738"/>
                    <a:pt x="956" y="1542"/>
                  </a:cubicBezTo>
                  <a:lnTo>
                    <a:pt x="956" y="1469"/>
                  </a:lnTo>
                  <a:lnTo>
                    <a:pt x="1009" y="1469"/>
                  </a:lnTo>
                  <a:cubicBezTo>
                    <a:pt x="1375" y="1469"/>
                    <a:pt x="1375" y="918"/>
                    <a:pt x="1009" y="918"/>
                  </a:cubicBezTo>
                  <a:lnTo>
                    <a:pt x="956" y="918"/>
                  </a:lnTo>
                  <a:lnTo>
                    <a:pt x="956" y="294"/>
                  </a:lnTo>
                  <a:cubicBezTo>
                    <a:pt x="966" y="98"/>
                    <a:pt x="822" y="0"/>
                    <a:pt x="678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59"/>
            <p:cNvSpPr/>
            <p:nvPr/>
          </p:nvSpPr>
          <p:spPr>
            <a:xfrm>
              <a:off x="4831750" y="2731325"/>
              <a:ext cx="50325" cy="68425"/>
            </a:xfrm>
            <a:custGeom>
              <a:avLst/>
              <a:gdLst/>
              <a:ahLst/>
              <a:cxnLst/>
              <a:rect l="l" t="t" r="r" b="b"/>
              <a:pathLst>
                <a:path w="2013" h="2737" extrusionOk="0">
                  <a:moveTo>
                    <a:pt x="120" y="1"/>
                  </a:moveTo>
                  <a:cubicBezTo>
                    <a:pt x="54" y="1"/>
                    <a:pt x="1" y="54"/>
                    <a:pt x="1" y="120"/>
                  </a:cubicBezTo>
                  <a:lnTo>
                    <a:pt x="1" y="2617"/>
                  </a:lnTo>
                  <a:cubicBezTo>
                    <a:pt x="1" y="2683"/>
                    <a:pt x="54" y="2736"/>
                    <a:pt x="120" y="2736"/>
                  </a:cubicBezTo>
                  <a:lnTo>
                    <a:pt x="2012" y="2736"/>
                  </a:lnTo>
                  <a:lnTo>
                    <a:pt x="2012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59"/>
            <p:cNvSpPr/>
            <p:nvPr/>
          </p:nvSpPr>
          <p:spPr>
            <a:xfrm>
              <a:off x="4840375" y="2785275"/>
              <a:ext cx="12825" cy="12800"/>
            </a:xfrm>
            <a:custGeom>
              <a:avLst/>
              <a:gdLst/>
              <a:ahLst/>
              <a:cxnLst/>
              <a:rect l="l" t="t" r="r" b="b"/>
              <a:pathLst>
                <a:path w="513" h="512" extrusionOk="0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cubicBezTo>
                    <a:pt x="1" y="399"/>
                    <a:pt x="114" y="512"/>
                    <a:pt x="253" y="512"/>
                  </a:cubicBezTo>
                  <a:cubicBezTo>
                    <a:pt x="399" y="512"/>
                    <a:pt x="512" y="399"/>
                    <a:pt x="512" y="253"/>
                  </a:cubicBezTo>
                  <a:cubicBezTo>
                    <a:pt x="512" y="113"/>
                    <a:pt x="399" y="0"/>
                    <a:pt x="253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9"/>
            <p:cNvSpPr/>
            <p:nvPr/>
          </p:nvSpPr>
          <p:spPr>
            <a:xfrm>
              <a:off x="4856825" y="2785275"/>
              <a:ext cx="12800" cy="12800"/>
            </a:xfrm>
            <a:custGeom>
              <a:avLst/>
              <a:gdLst/>
              <a:ahLst/>
              <a:cxnLst/>
              <a:rect l="l" t="t" r="r" b="b"/>
              <a:pathLst>
                <a:path w="512" h="512" extrusionOk="0">
                  <a:moveTo>
                    <a:pt x="259" y="0"/>
                  </a:moveTo>
                  <a:cubicBezTo>
                    <a:pt x="113" y="0"/>
                    <a:pt x="0" y="113"/>
                    <a:pt x="0" y="253"/>
                  </a:cubicBezTo>
                  <a:cubicBezTo>
                    <a:pt x="0" y="399"/>
                    <a:pt x="113" y="512"/>
                    <a:pt x="259" y="512"/>
                  </a:cubicBezTo>
                  <a:cubicBezTo>
                    <a:pt x="399" y="512"/>
                    <a:pt x="511" y="399"/>
                    <a:pt x="511" y="253"/>
                  </a:cubicBezTo>
                  <a:cubicBezTo>
                    <a:pt x="511" y="113"/>
                    <a:pt x="399" y="0"/>
                    <a:pt x="259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9"/>
            <p:cNvSpPr/>
            <p:nvPr/>
          </p:nvSpPr>
          <p:spPr>
            <a:xfrm>
              <a:off x="4914575" y="2750400"/>
              <a:ext cx="29075" cy="24950"/>
            </a:xfrm>
            <a:custGeom>
              <a:avLst/>
              <a:gdLst/>
              <a:ahLst/>
              <a:cxnLst/>
              <a:rect l="l" t="t" r="r" b="b"/>
              <a:pathLst>
                <a:path w="1163" h="998" extrusionOk="0">
                  <a:moveTo>
                    <a:pt x="661" y="1"/>
                  </a:moveTo>
                  <a:cubicBezTo>
                    <a:pt x="539" y="1"/>
                    <a:pt x="414" y="46"/>
                    <a:pt x="313" y="147"/>
                  </a:cubicBezTo>
                  <a:cubicBezTo>
                    <a:pt x="1" y="459"/>
                    <a:pt x="220" y="997"/>
                    <a:pt x="665" y="997"/>
                  </a:cubicBezTo>
                  <a:cubicBezTo>
                    <a:pt x="937" y="997"/>
                    <a:pt x="1163" y="771"/>
                    <a:pt x="1163" y="499"/>
                  </a:cubicBezTo>
                  <a:cubicBezTo>
                    <a:pt x="1163" y="198"/>
                    <a:pt x="917" y="1"/>
                    <a:pt x="6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9"/>
            <p:cNvSpPr/>
            <p:nvPr/>
          </p:nvSpPr>
          <p:spPr>
            <a:xfrm>
              <a:off x="4958575" y="2750400"/>
              <a:ext cx="29050" cy="24950"/>
            </a:xfrm>
            <a:custGeom>
              <a:avLst/>
              <a:gdLst/>
              <a:ahLst/>
              <a:cxnLst/>
              <a:rect l="l" t="t" r="r" b="b"/>
              <a:pathLst>
                <a:path w="1162" h="998" extrusionOk="0">
                  <a:moveTo>
                    <a:pt x="660" y="1"/>
                  </a:moveTo>
                  <a:cubicBezTo>
                    <a:pt x="538" y="1"/>
                    <a:pt x="413" y="46"/>
                    <a:pt x="312" y="147"/>
                  </a:cubicBezTo>
                  <a:cubicBezTo>
                    <a:pt x="0" y="459"/>
                    <a:pt x="219" y="997"/>
                    <a:pt x="664" y="997"/>
                  </a:cubicBezTo>
                  <a:cubicBezTo>
                    <a:pt x="936" y="997"/>
                    <a:pt x="1162" y="771"/>
                    <a:pt x="1162" y="499"/>
                  </a:cubicBezTo>
                  <a:cubicBezTo>
                    <a:pt x="1162" y="198"/>
                    <a:pt x="916" y="1"/>
                    <a:pt x="66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9"/>
            <p:cNvSpPr/>
            <p:nvPr/>
          </p:nvSpPr>
          <p:spPr>
            <a:xfrm>
              <a:off x="5012350" y="2749425"/>
              <a:ext cx="21925" cy="36050"/>
            </a:xfrm>
            <a:custGeom>
              <a:avLst/>
              <a:gdLst/>
              <a:ahLst/>
              <a:cxnLst/>
              <a:rect l="l" t="t" r="r" b="b"/>
              <a:pathLst>
                <a:path w="877" h="1442" extrusionOk="0">
                  <a:moveTo>
                    <a:pt x="259" y="0"/>
                  </a:moveTo>
                  <a:cubicBezTo>
                    <a:pt x="113" y="0"/>
                    <a:pt x="0" y="120"/>
                    <a:pt x="0" y="266"/>
                  </a:cubicBezTo>
                  <a:lnTo>
                    <a:pt x="0" y="1182"/>
                  </a:lnTo>
                  <a:cubicBezTo>
                    <a:pt x="0" y="1322"/>
                    <a:pt x="113" y="1441"/>
                    <a:pt x="259" y="1441"/>
                  </a:cubicBezTo>
                  <a:lnTo>
                    <a:pt x="618" y="1441"/>
                  </a:lnTo>
                  <a:cubicBezTo>
                    <a:pt x="764" y="1441"/>
                    <a:pt x="877" y="1322"/>
                    <a:pt x="877" y="1182"/>
                  </a:cubicBezTo>
                  <a:lnTo>
                    <a:pt x="877" y="266"/>
                  </a:lnTo>
                  <a:cubicBezTo>
                    <a:pt x="877" y="120"/>
                    <a:pt x="764" y="0"/>
                    <a:pt x="618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9"/>
            <p:cNvSpPr/>
            <p:nvPr/>
          </p:nvSpPr>
          <p:spPr>
            <a:xfrm>
              <a:off x="4845375" y="2831575"/>
              <a:ext cx="219275" cy="133800"/>
            </a:xfrm>
            <a:custGeom>
              <a:avLst/>
              <a:gdLst/>
              <a:ahLst/>
              <a:cxnLst/>
              <a:rect l="l" t="t" r="r" b="b"/>
              <a:pathLst>
                <a:path w="8771" h="5352" extrusionOk="0">
                  <a:moveTo>
                    <a:pt x="412" y="1"/>
                  </a:moveTo>
                  <a:cubicBezTo>
                    <a:pt x="179" y="1"/>
                    <a:pt x="0" y="187"/>
                    <a:pt x="0" y="412"/>
                  </a:cubicBezTo>
                  <a:lnTo>
                    <a:pt x="0" y="4834"/>
                  </a:lnTo>
                  <a:lnTo>
                    <a:pt x="0" y="4940"/>
                  </a:lnTo>
                  <a:cubicBezTo>
                    <a:pt x="0" y="5166"/>
                    <a:pt x="179" y="5352"/>
                    <a:pt x="412" y="5352"/>
                  </a:cubicBezTo>
                  <a:lnTo>
                    <a:pt x="8359" y="5352"/>
                  </a:lnTo>
                  <a:cubicBezTo>
                    <a:pt x="8585" y="5352"/>
                    <a:pt x="8771" y="5166"/>
                    <a:pt x="8771" y="4940"/>
                  </a:cubicBezTo>
                  <a:lnTo>
                    <a:pt x="8771" y="4834"/>
                  </a:lnTo>
                  <a:lnTo>
                    <a:pt x="8771" y="419"/>
                  </a:lnTo>
                  <a:cubicBezTo>
                    <a:pt x="8771" y="187"/>
                    <a:pt x="8585" y="1"/>
                    <a:pt x="83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9"/>
            <p:cNvSpPr/>
            <p:nvPr/>
          </p:nvSpPr>
          <p:spPr>
            <a:xfrm>
              <a:off x="4845375" y="2831575"/>
              <a:ext cx="36700" cy="133800"/>
            </a:xfrm>
            <a:custGeom>
              <a:avLst/>
              <a:gdLst/>
              <a:ahLst/>
              <a:cxnLst/>
              <a:rect l="l" t="t" r="r" b="b"/>
              <a:pathLst>
                <a:path w="1468" h="5352" extrusionOk="0">
                  <a:moveTo>
                    <a:pt x="412" y="1"/>
                  </a:moveTo>
                  <a:cubicBezTo>
                    <a:pt x="179" y="1"/>
                    <a:pt x="0" y="187"/>
                    <a:pt x="0" y="412"/>
                  </a:cubicBezTo>
                  <a:lnTo>
                    <a:pt x="0" y="4834"/>
                  </a:lnTo>
                  <a:lnTo>
                    <a:pt x="0" y="4940"/>
                  </a:lnTo>
                  <a:cubicBezTo>
                    <a:pt x="0" y="5166"/>
                    <a:pt x="179" y="5352"/>
                    <a:pt x="412" y="5352"/>
                  </a:cubicBezTo>
                  <a:lnTo>
                    <a:pt x="1467" y="5352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9"/>
            <p:cNvSpPr/>
            <p:nvPr/>
          </p:nvSpPr>
          <p:spPr>
            <a:xfrm>
              <a:off x="5051525" y="2951425"/>
              <a:ext cx="89150" cy="89650"/>
            </a:xfrm>
            <a:custGeom>
              <a:avLst/>
              <a:gdLst/>
              <a:ahLst/>
              <a:cxnLst/>
              <a:rect l="l" t="t" r="r" b="b"/>
              <a:pathLst>
                <a:path w="3566" h="3586" extrusionOk="0">
                  <a:moveTo>
                    <a:pt x="286" y="0"/>
                  </a:moveTo>
                  <a:cubicBezTo>
                    <a:pt x="133" y="0"/>
                    <a:pt x="7" y="126"/>
                    <a:pt x="7" y="286"/>
                  </a:cubicBezTo>
                  <a:lnTo>
                    <a:pt x="7" y="3300"/>
                  </a:lnTo>
                  <a:cubicBezTo>
                    <a:pt x="0" y="3453"/>
                    <a:pt x="126" y="3585"/>
                    <a:pt x="286" y="3585"/>
                  </a:cubicBezTo>
                  <a:lnTo>
                    <a:pt x="2450" y="3585"/>
                  </a:lnTo>
                  <a:cubicBezTo>
                    <a:pt x="3067" y="3585"/>
                    <a:pt x="3565" y="3081"/>
                    <a:pt x="3565" y="2470"/>
                  </a:cubicBezTo>
                  <a:lnTo>
                    <a:pt x="3565" y="286"/>
                  </a:lnTo>
                  <a:cubicBezTo>
                    <a:pt x="3565" y="126"/>
                    <a:pt x="3439" y="0"/>
                    <a:pt x="3280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59"/>
            <p:cNvSpPr/>
            <p:nvPr/>
          </p:nvSpPr>
          <p:spPr>
            <a:xfrm>
              <a:off x="5051525" y="2951575"/>
              <a:ext cx="89300" cy="89325"/>
            </a:xfrm>
            <a:custGeom>
              <a:avLst/>
              <a:gdLst/>
              <a:ahLst/>
              <a:cxnLst/>
              <a:rect l="l" t="t" r="r" b="b"/>
              <a:pathLst>
                <a:path w="3572" h="3573" extrusionOk="0">
                  <a:moveTo>
                    <a:pt x="3297" y="1"/>
                  </a:moveTo>
                  <a:cubicBezTo>
                    <a:pt x="3294" y="1"/>
                    <a:pt x="3290" y="1"/>
                    <a:pt x="3286" y="1"/>
                  </a:cubicBezTo>
                  <a:lnTo>
                    <a:pt x="2742" y="1"/>
                  </a:lnTo>
                  <a:lnTo>
                    <a:pt x="2742" y="1720"/>
                  </a:lnTo>
                  <a:cubicBezTo>
                    <a:pt x="2742" y="2338"/>
                    <a:pt x="2244" y="2836"/>
                    <a:pt x="1627" y="2842"/>
                  </a:cubicBezTo>
                  <a:lnTo>
                    <a:pt x="7" y="2842"/>
                  </a:lnTo>
                  <a:lnTo>
                    <a:pt x="7" y="3294"/>
                  </a:lnTo>
                  <a:cubicBezTo>
                    <a:pt x="0" y="3447"/>
                    <a:pt x="126" y="3573"/>
                    <a:pt x="286" y="3573"/>
                  </a:cubicBezTo>
                  <a:lnTo>
                    <a:pt x="2450" y="3573"/>
                  </a:lnTo>
                  <a:cubicBezTo>
                    <a:pt x="3067" y="3573"/>
                    <a:pt x="3565" y="3075"/>
                    <a:pt x="3572" y="2464"/>
                  </a:cubicBezTo>
                  <a:lnTo>
                    <a:pt x="3572" y="280"/>
                  </a:lnTo>
                  <a:cubicBezTo>
                    <a:pt x="3572" y="131"/>
                    <a:pt x="3445" y="1"/>
                    <a:pt x="3297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59"/>
            <p:cNvSpPr/>
            <p:nvPr/>
          </p:nvSpPr>
          <p:spPr>
            <a:xfrm>
              <a:off x="4769175" y="2951425"/>
              <a:ext cx="89000" cy="89475"/>
            </a:xfrm>
            <a:custGeom>
              <a:avLst/>
              <a:gdLst/>
              <a:ahLst/>
              <a:cxnLst/>
              <a:rect l="l" t="t" r="r" b="b"/>
              <a:pathLst>
                <a:path w="3560" h="3579" extrusionOk="0">
                  <a:moveTo>
                    <a:pt x="280" y="0"/>
                  </a:moveTo>
                  <a:cubicBezTo>
                    <a:pt x="127" y="0"/>
                    <a:pt x="1" y="126"/>
                    <a:pt x="1" y="279"/>
                  </a:cubicBezTo>
                  <a:lnTo>
                    <a:pt x="1" y="2457"/>
                  </a:lnTo>
                  <a:cubicBezTo>
                    <a:pt x="1" y="3074"/>
                    <a:pt x="499" y="3572"/>
                    <a:pt x="1116" y="3579"/>
                  </a:cubicBezTo>
                  <a:lnTo>
                    <a:pt x="3281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279"/>
                  </a:lnTo>
                  <a:cubicBezTo>
                    <a:pt x="3559" y="126"/>
                    <a:pt x="3433" y="0"/>
                    <a:pt x="3281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9"/>
            <p:cNvSpPr/>
            <p:nvPr/>
          </p:nvSpPr>
          <p:spPr>
            <a:xfrm>
              <a:off x="4769175" y="2951425"/>
              <a:ext cx="89000" cy="89475"/>
            </a:xfrm>
            <a:custGeom>
              <a:avLst/>
              <a:gdLst/>
              <a:ahLst/>
              <a:cxnLst/>
              <a:rect l="l" t="t" r="r" b="b"/>
              <a:pathLst>
                <a:path w="3560" h="3579" extrusionOk="0">
                  <a:moveTo>
                    <a:pt x="280" y="0"/>
                  </a:moveTo>
                  <a:cubicBezTo>
                    <a:pt x="127" y="0"/>
                    <a:pt x="1" y="126"/>
                    <a:pt x="1" y="279"/>
                  </a:cubicBezTo>
                  <a:lnTo>
                    <a:pt x="1" y="2457"/>
                  </a:lnTo>
                  <a:cubicBezTo>
                    <a:pt x="1" y="3074"/>
                    <a:pt x="499" y="3572"/>
                    <a:pt x="1116" y="3579"/>
                  </a:cubicBezTo>
                  <a:lnTo>
                    <a:pt x="3281" y="3579"/>
                  </a:lnTo>
                  <a:cubicBezTo>
                    <a:pt x="3433" y="3579"/>
                    <a:pt x="3559" y="3453"/>
                    <a:pt x="3559" y="3293"/>
                  </a:cubicBezTo>
                  <a:lnTo>
                    <a:pt x="3559" y="2882"/>
                  </a:lnTo>
                  <a:lnTo>
                    <a:pt x="1906" y="2875"/>
                  </a:lnTo>
                  <a:cubicBezTo>
                    <a:pt x="1289" y="2875"/>
                    <a:pt x="791" y="2370"/>
                    <a:pt x="797" y="1760"/>
                  </a:cubicBezTo>
                  <a:lnTo>
                    <a:pt x="797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59"/>
            <p:cNvSpPr/>
            <p:nvPr/>
          </p:nvSpPr>
          <p:spPr>
            <a:xfrm>
              <a:off x="4769350" y="2667425"/>
              <a:ext cx="89000" cy="89500"/>
            </a:xfrm>
            <a:custGeom>
              <a:avLst/>
              <a:gdLst/>
              <a:ahLst/>
              <a:cxnLst/>
              <a:rect l="l" t="t" r="r" b="b"/>
              <a:pathLst>
                <a:path w="3560" h="3580" extrusionOk="0">
                  <a:moveTo>
                    <a:pt x="1116" y="1"/>
                  </a:moveTo>
                  <a:cubicBezTo>
                    <a:pt x="498" y="1"/>
                    <a:pt x="0" y="499"/>
                    <a:pt x="0" y="1116"/>
                  </a:cubicBezTo>
                  <a:lnTo>
                    <a:pt x="0" y="3294"/>
                  </a:lnTo>
                  <a:cubicBezTo>
                    <a:pt x="0" y="3446"/>
                    <a:pt x="127" y="3573"/>
                    <a:pt x="279" y="3579"/>
                  </a:cubicBezTo>
                  <a:lnTo>
                    <a:pt x="3280" y="3579"/>
                  </a:lnTo>
                  <a:cubicBezTo>
                    <a:pt x="3433" y="3573"/>
                    <a:pt x="3559" y="3446"/>
                    <a:pt x="3559" y="3294"/>
                  </a:cubicBezTo>
                  <a:lnTo>
                    <a:pt x="3559" y="280"/>
                  </a:lnTo>
                  <a:cubicBezTo>
                    <a:pt x="3559" y="127"/>
                    <a:pt x="3433" y="1"/>
                    <a:pt x="3280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59"/>
            <p:cNvSpPr/>
            <p:nvPr/>
          </p:nvSpPr>
          <p:spPr>
            <a:xfrm>
              <a:off x="4769350" y="2667425"/>
              <a:ext cx="89000" cy="89500"/>
            </a:xfrm>
            <a:custGeom>
              <a:avLst/>
              <a:gdLst/>
              <a:ahLst/>
              <a:cxnLst/>
              <a:rect l="l" t="t" r="r" b="b"/>
              <a:pathLst>
                <a:path w="3560" h="3580" extrusionOk="0">
                  <a:moveTo>
                    <a:pt x="1109" y="1"/>
                  </a:moveTo>
                  <a:cubicBezTo>
                    <a:pt x="498" y="1"/>
                    <a:pt x="0" y="499"/>
                    <a:pt x="0" y="1116"/>
                  </a:cubicBezTo>
                  <a:lnTo>
                    <a:pt x="0" y="3294"/>
                  </a:lnTo>
                  <a:cubicBezTo>
                    <a:pt x="0" y="3446"/>
                    <a:pt x="127" y="3573"/>
                    <a:pt x="279" y="3579"/>
                  </a:cubicBezTo>
                  <a:lnTo>
                    <a:pt x="744" y="3579"/>
                  </a:lnTo>
                  <a:lnTo>
                    <a:pt x="744" y="1866"/>
                  </a:lnTo>
                  <a:cubicBezTo>
                    <a:pt x="737" y="1249"/>
                    <a:pt x="1235" y="744"/>
                    <a:pt x="1853" y="744"/>
                  </a:cubicBezTo>
                  <a:lnTo>
                    <a:pt x="3559" y="744"/>
                  </a:lnTo>
                  <a:lnTo>
                    <a:pt x="3559" y="280"/>
                  </a:lnTo>
                  <a:cubicBezTo>
                    <a:pt x="3559" y="127"/>
                    <a:pt x="3433" y="1"/>
                    <a:pt x="3274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9"/>
            <p:cNvSpPr/>
            <p:nvPr/>
          </p:nvSpPr>
          <p:spPr>
            <a:xfrm>
              <a:off x="5051675" y="2667425"/>
              <a:ext cx="89150" cy="89500"/>
            </a:xfrm>
            <a:custGeom>
              <a:avLst/>
              <a:gdLst/>
              <a:ahLst/>
              <a:cxnLst/>
              <a:rect l="l" t="t" r="r" b="b"/>
              <a:pathLst>
                <a:path w="3566" h="3580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3300"/>
                  </a:lnTo>
                  <a:cubicBezTo>
                    <a:pt x="1" y="3453"/>
                    <a:pt x="127" y="3579"/>
                    <a:pt x="286" y="3579"/>
                  </a:cubicBezTo>
                  <a:lnTo>
                    <a:pt x="3280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1123"/>
                  </a:lnTo>
                  <a:cubicBezTo>
                    <a:pt x="3566" y="505"/>
                    <a:pt x="3068" y="7"/>
                    <a:pt x="2451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9"/>
            <p:cNvSpPr/>
            <p:nvPr/>
          </p:nvSpPr>
          <p:spPr>
            <a:xfrm>
              <a:off x="5051850" y="2667425"/>
              <a:ext cx="88975" cy="89500"/>
            </a:xfrm>
            <a:custGeom>
              <a:avLst/>
              <a:gdLst/>
              <a:ahLst/>
              <a:cxnLst/>
              <a:rect l="l" t="t" r="r" b="b"/>
              <a:pathLst>
                <a:path w="3559" h="3580" extrusionOk="0">
                  <a:moveTo>
                    <a:pt x="279" y="1"/>
                  </a:moveTo>
                  <a:cubicBezTo>
                    <a:pt x="126" y="1"/>
                    <a:pt x="0" y="134"/>
                    <a:pt x="0" y="286"/>
                  </a:cubicBezTo>
                  <a:lnTo>
                    <a:pt x="0" y="771"/>
                  </a:lnTo>
                  <a:lnTo>
                    <a:pt x="1713" y="771"/>
                  </a:lnTo>
                  <a:cubicBezTo>
                    <a:pt x="2324" y="771"/>
                    <a:pt x="2822" y="1275"/>
                    <a:pt x="2822" y="1893"/>
                  </a:cubicBezTo>
                  <a:lnTo>
                    <a:pt x="2822" y="3579"/>
                  </a:lnTo>
                  <a:lnTo>
                    <a:pt x="3273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1123"/>
                  </a:lnTo>
                  <a:cubicBezTo>
                    <a:pt x="3559" y="505"/>
                    <a:pt x="3061" y="7"/>
                    <a:pt x="2444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9"/>
            <p:cNvSpPr/>
            <p:nvPr/>
          </p:nvSpPr>
          <p:spPr>
            <a:xfrm>
              <a:off x="4873500" y="2746850"/>
              <a:ext cx="14300" cy="45575"/>
            </a:xfrm>
            <a:custGeom>
              <a:avLst/>
              <a:gdLst/>
              <a:ahLst/>
              <a:cxnLst/>
              <a:rect l="l" t="t" r="r" b="b"/>
              <a:pathLst>
                <a:path w="572" h="1823" extrusionOk="0">
                  <a:moveTo>
                    <a:pt x="286" y="1"/>
                  </a:moveTo>
                  <a:cubicBezTo>
                    <a:pt x="143" y="1"/>
                    <a:pt x="1" y="97"/>
                    <a:pt x="10" y="289"/>
                  </a:cubicBezTo>
                  <a:lnTo>
                    <a:pt x="10" y="1544"/>
                  </a:lnTo>
                  <a:cubicBezTo>
                    <a:pt x="10" y="1697"/>
                    <a:pt x="137" y="1823"/>
                    <a:pt x="289" y="1823"/>
                  </a:cubicBezTo>
                  <a:cubicBezTo>
                    <a:pt x="442" y="1823"/>
                    <a:pt x="562" y="1697"/>
                    <a:pt x="562" y="1544"/>
                  </a:cubicBezTo>
                  <a:lnTo>
                    <a:pt x="562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9"/>
            <p:cNvSpPr/>
            <p:nvPr/>
          </p:nvSpPr>
          <p:spPr>
            <a:xfrm>
              <a:off x="4863125" y="2769675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1030" y="0"/>
                  </a:moveTo>
                  <a:lnTo>
                    <a:pt x="1036" y="7"/>
                  </a:lnTo>
                  <a:lnTo>
                    <a:pt x="372" y="7"/>
                  </a:lnTo>
                  <a:cubicBezTo>
                    <a:pt x="1" y="7"/>
                    <a:pt x="1" y="558"/>
                    <a:pt x="372" y="558"/>
                  </a:cubicBezTo>
                  <a:lnTo>
                    <a:pt x="1030" y="558"/>
                  </a:lnTo>
                  <a:cubicBezTo>
                    <a:pt x="1382" y="538"/>
                    <a:pt x="1382" y="20"/>
                    <a:pt x="103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9"/>
            <p:cNvSpPr/>
            <p:nvPr/>
          </p:nvSpPr>
          <p:spPr>
            <a:xfrm>
              <a:off x="4835250" y="2782625"/>
              <a:ext cx="12975" cy="12975"/>
            </a:xfrm>
            <a:custGeom>
              <a:avLst/>
              <a:gdLst/>
              <a:ahLst/>
              <a:cxnLst/>
              <a:rect l="l" t="t" r="r" b="b"/>
              <a:pathLst>
                <a:path w="519" h="519" extrusionOk="0">
                  <a:moveTo>
                    <a:pt x="259" y="0"/>
                  </a:moveTo>
                  <a:cubicBezTo>
                    <a:pt x="120" y="0"/>
                    <a:pt x="0" y="120"/>
                    <a:pt x="0" y="259"/>
                  </a:cubicBezTo>
                  <a:cubicBezTo>
                    <a:pt x="0" y="405"/>
                    <a:pt x="120" y="518"/>
                    <a:pt x="259" y="518"/>
                  </a:cubicBezTo>
                  <a:cubicBezTo>
                    <a:pt x="399" y="518"/>
                    <a:pt x="518" y="405"/>
                    <a:pt x="518" y="259"/>
                  </a:cubicBezTo>
                  <a:cubicBezTo>
                    <a:pt x="518" y="120"/>
                    <a:pt x="399" y="0"/>
                    <a:pt x="25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9"/>
            <p:cNvSpPr/>
            <p:nvPr/>
          </p:nvSpPr>
          <p:spPr>
            <a:xfrm>
              <a:off x="4851850" y="278262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2" y="0"/>
                  </a:moveTo>
                  <a:cubicBezTo>
                    <a:pt x="113" y="0"/>
                    <a:pt x="0" y="120"/>
                    <a:pt x="0" y="259"/>
                  </a:cubicBezTo>
                  <a:cubicBezTo>
                    <a:pt x="0" y="405"/>
                    <a:pt x="113" y="518"/>
                    <a:pt x="252" y="518"/>
                  </a:cubicBezTo>
                  <a:cubicBezTo>
                    <a:pt x="398" y="518"/>
                    <a:pt x="511" y="405"/>
                    <a:pt x="511" y="259"/>
                  </a:cubicBezTo>
                  <a:cubicBezTo>
                    <a:pt x="511" y="120"/>
                    <a:pt x="398" y="0"/>
                    <a:pt x="25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59"/>
            <p:cNvSpPr/>
            <p:nvPr/>
          </p:nvSpPr>
          <p:spPr>
            <a:xfrm>
              <a:off x="5053500" y="2782775"/>
              <a:ext cx="12975" cy="12975"/>
            </a:xfrm>
            <a:custGeom>
              <a:avLst/>
              <a:gdLst/>
              <a:ahLst/>
              <a:cxnLst/>
              <a:rect l="l" t="t" r="r" b="b"/>
              <a:pathLst>
                <a:path w="519" h="519" extrusionOk="0">
                  <a:moveTo>
                    <a:pt x="260" y="1"/>
                  </a:moveTo>
                  <a:cubicBezTo>
                    <a:pt x="120" y="1"/>
                    <a:pt x="1" y="114"/>
                    <a:pt x="1" y="260"/>
                  </a:cubicBezTo>
                  <a:cubicBezTo>
                    <a:pt x="1" y="399"/>
                    <a:pt x="120" y="519"/>
                    <a:pt x="260" y="519"/>
                  </a:cubicBezTo>
                  <a:cubicBezTo>
                    <a:pt x="399" y="519"/>
                    <a:pt x="519" y="399"/>
                    <a:pt x="519" y="260"/>
                  </a:cubicBezTo>
                  <a:cubicBezTo>
                    <a:pt x="519" y="114"/>
                    <a:pt x="399" y="1"/>
                    <a:pt x="26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59"/>
            <p:cNvSpPr/>
            <p:nvPr/>
          </p:nvSpPr>
          <p:spPr>
            <a:xfrm>
              <a:off x="5008525" y="2856850"/>
              <a:ext cx="23250" cy="22675"/>
            </a:xfrm>
            <a:custGeom>
              <a:avLst/>
              <a:gdLst/>
              <a:ahLst/>
              <a:cxnLst/>
              <a:rect l="l" t="t" r="r" b="b"/>
              <a:pathLst>
                <a:path w="930" h="907" extrusionOk="0">
                  <a:moveTo>
                    <a:pt x="469" y="1"/>
                  </a:moveTo>
                  <a:cubicBezTo>
                    <a:pt x="429" y="1"/>
                    <a:pt x="389" y="16"/>
                    <a:pt x="359" y="45"/>
                  </a:cubicBezTo>
                  <a:lnTo>
                    <a:pt x="60" y="344"/>
                  </a:lnTo>
                  <a:cubicBezTo>
                    <a:pt x="0" y="404"/>
                    <a:pt x="0" y="504"/>
                    <a:pt x="60" y="563"/>
                  </a:cubicBezTo>
                  <a:lnTo>
                    <a:pt x="359" y="862"/>
                  </a:lnTo>
                  <a:cubicBezTo>
                    <a:pt x="389" y="892"/>
                    <a:pt x="429" y="907"/>
                    <a:pt x="469" y="907"/>
                  </a:cubicBezTo>
                  <a:cubicBezTo>
                    <a:pt x="508" y="907"/>
                    <a:pt x="548" y="892"/>
                    <a:pt x="578" y="862"/>
                  </a:cubicBezTo>
                  <a:lnTo>
                    <a:pt x="870" y="563"/>
                  </a:lnTo>
                  <a:cubicBezTo>
                    <a:pt x="930" y="504"/>
                    <a:pt x="930" y="404"/>
                    <a:pt x="870" y="344"/>
                  </a:cubicBezTo>
                  <a:lnTo>
                    <a:pt x="578" y="45"/>
                  </a:lnTo>
                  <a:cubicBezTo>
                    <a:pt x="548" y="16"/>
                    <a:pt x="508" y="1"/>
                    <a:pt x="4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9"/>
            <p:cNvSpPr/>
            <p:nvPr/>
          </p:nvSpPr>
          <p:spPr>
            <a:xfrm>
              <a:off x="5008525" y="2905325"/>
              <a:ext cx="23250" cy="22800"/>
            </a:xfrm>
            <a:custGeom>
              <a:avLst/>
              <a:gdLst/>
              <a:ahLst/>
              <a:cxnLst/>
              <a:rect l="l" t="t" r="r" b="b"/>
              <a:pathLst>
                <a:path w="930" h="912" extrusionOk="0">
                  <a:moveTo>
                    <a:pt x="466" y="0"/>
                  </a:moveTo>
                  <a:cubicBezTo>
                    <a:pt x="427" y="0"/>
                    <a:pt x="389" y="15"/>
                    <a:pt x="359" y="45"/>
                  </a:cubicBezTo>
                  <a:lnTo>
                    <a:pt x="60" y="344"/>
                  </a:lnTo>
                  <a:cubicBezTo>
                    <a:pt x="0" y="404"/>
                    <a:pt x="0" y="503"/>
                    <a:pt x="60" y="570"/>
                  </a:cubicBezTo>
                  <a:lnTo>
                    <a:pt x="352" y="862"/>
                  </a:lnTo>
                  <a:cubicBezTo>
                    <a:pt x="386" y="895"/>
                    <a:pt x="425" y="911"/>
                    <a:pt x="465" y="911"/>
                  </a:cubicBezTo>
                  <a:cubicBezTo>
                    <a:pt x="505" y="911"/>
                    <a:pt x="545" y="895"/>
                    <a:pt x="578" y="862"/>
                  </a:cubicBezTo>
                  <a:lnTo>
                    <a:pt x="870" y="570"/>
                  </a:lnTo>
                  <a:cubicBezTo>
                    <a:pt x="930" y="503"/>
                    <a:pt x="930" y="404"/>
                    <a:pt x="870" y="344"/>
                  </a:cubicBezTo>
                  <a:lnTo>
                    <a:pt x="578" y="45"/>
                  </a:lnTo>
                  <a:cubicBezTo>
                    <a:pt x="545" y="15"/>
                    <a:pt x="505" y="0"/>
                    <a:pt x="46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59"/>
            <p:cNvSpPr/>
            <p:nvPr/>
          </p:nvSpPr>
          <p:spPr>
            <a:xfrm>
              <a:off x="4982625" y="2879300"/>
              <a:ext cx="23425" cy="22800"/>
            </a:xfrm>
            <a:custGeom>
              <a:avLst/>
              <a:gdLst/>
              <a:ahLst/>
              <a:cxnLst/>
              <a:rect l="l" t="t" r="r" b="b"/>
              <a:pathLst>
                <a:path w="937" h="912" extrusionOk="0">
                  <a:moveTo>
                    <a:pt x="469" y="1"/>
                  </a:moveTo>
                  <a:cubicBezTo>
                    <a:pt x="429" y="1"/>
                    <a:pt x="389" y="17"/>
                    <a:pt x="359" y="50"/>
                  </a:cubicBezTo>
                  <a:lnTo>
                    <a:pt x="61" y="349"/>
                  </a:lnTo>
                  <a:cubicBezTo>
                    <a:pt x="1" y="409"/>
                    <a:pt x="1" y="508"/>
                    <a:pt x="61" y="568"/>
                  </a:cubicBezTo>
                  <a:lnTo>
                    <a:pt x="359" y="867"/>
                  </a:lnTo>
                  <a:cubicBezTo>
                    <a:pt x="389" y="897"/>
                    <a:pt x="429" y="912"/>
                    <a:pt x="469" y="912"/>
                  </a:cubicBezTo>
                  <a:cubicBezTo>
                    <a:pt x="509" y="912"/>
                    <a:pt x="548" y="897"/>
                    <a:pt x="578" y="867"/>
                  </a:cubicBezTo>
                  <a:lnTo>
                    <a:pt x="877" y="568"/>
                  </a:lnTo>
                  <a:cubicBezTo>
                    <a:pt x="937" y="508"/>
                    <a:pt x="937" y="409"/>
                    <a:pt x="877" y="349"/>
                  </a:cubicBezTo>
                  <a:lnTo>
                    <a:pt x="578" y="50"/>
                  </a:lnTo>
                  <a:cubicBezTo>
                    <a:pt x="548" y="17"/>
                    <a:pt x="509" y="1"/>
                    <a:pt x="46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59"/>
            <p:cNvSpPr/>
            <p:nvPr/>
          </p:nvSpPr>
          <p:spPr>
            <a:xfrm>
              <a:off x="5012350" y="2767525"/>
              <a:ext cx="21925" cy="17950"/>
            </a:xfrm>
            <a:custGeom>
              <a:avLst/>
              <a:gdLst/>
              <a:ahLst/>
              <a:cxnLst/>
              <a:rect l="l" t="t" r="r" b="b"/>
              <a:pathLst>
                <a:path w="877" h="718" extrusionOk="0">
                  <a:moveTo>
                    <a:pt x="0" y="0"/>
                  </a:moveTo>
                  <a:lnTo>
                    <a:pt x="0" y="458"/>
                  </a:lnTo>
                  <a:cubicBezTo>
                    <a:pt x="0" y="598"/>
                    <a:pt x="113" y="717"/>
                    <a:pt x="259" y="717"/>
                  </a:cubicBezTo>
                  <a:lnTo>
                    <a:pt x="618" y="717"/>
                  </a:lnTo>
                  <a:cubicBezTo>
                    <a:pt x="764" y="717"/>
                    <a:pt x="877" y="598"/>
                    <a:pt x="877" y="458"/>
                  </a:cubicBezTo>
                  <a:lnTo>
                    <a:pt x="877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0" name="Google Shape;8770;p59"/>
          <p:cNvGrpSpPr/>
          <p:nvPr/>
        </p:nvGrpSpPr>
        <p:grpSpPr>
          <a:xfrm>
            <a:off x="2518900" y="3704575"/>
            <a:ext cx="282700" cy="459325"/>
            <a:chOff x="1831675" y="3557700"/>
            <a:chExt cx="282700" cy="459325"/>
          </a:xfrm>
        </p:grpSpPr>
        <p:sp>
          <p:nvSpPr>
            <p:cNvPr id="8771" name="Google Shape;8771;p59"/>
            <p:cNvSpPr/>
            <p:nvPr/>
          </p:nvSpPr>
          <p:spPr>
            <a:xfrm>
              <a:off x="1831675" y="3557700"/>
              <a:ext cx="87825" cy="87200"/>
            </a:xfrm>
            <a:custGeom>
              <a:avLst/>
              <a:gdLst/>
              <a:ahLst/>
              <a:cxnLst/>
              <a:rect l="l" t="t" r="r" b="b"/>
              <a:pathLst>
                <a:path w="3513" h="3488" extrusionOk="0">
                  <a:moveTo>
                    <a:pt x="1690" y="0"/>
                  </a:moveTo>
                  <a:cubicBezTo>
                    <a:pt x="1523" y="0"/>
                    <a:pt x="1355" y="65"/>
                    <a:pt x="1229" y="194"/>
                  </a:cubicBezTo>
                  <a:lnTo>
                    <a:pt x="260" y="1170"/>
                  </a:lnTo>
                  <a:cubicBezTo>
                    <a:pt x="1" y="1429"/>
                    <a:pt x="1" y="1841"/>
                    <a:pt x="260" y="2100"/>
                  </a:cubicBezTo>
                  <a:lnTo>
                    <a:pt x="1634" y="3487"/>
                  </a:lnTo>
                  <a:lnTo>
                    <a:pt x="1820" y="3401"/>
                  </a:lnTo>
                  <a:cubicBezTo>
                    <a:pt x="2550" y="3076"/>
                    <a:pt x="3128" y="2485"/>
                    <a:pt x="3440" y="1748"/>
                  </a:cubicBezTo>
                  <a:lnTo>
                    <a:pt x="3513" y="1562"/>
                  </a:lnTo>
                  <a:lnTo>
                    <a:pt x="2152" y="194"/>
                  </a:lnTo>
                  <a:cubicBezTo>
                    <a:pt x="2026" y="65"/>
                    <a:pt x="1858" y="0"/>
                    <a:pt x="16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59"/>
            <p:cNvSpPr/>
            <p:nvPr/>
          </p:nvSpPr>
          <p:spPr>
            <a:xfrm>
              <a:off x="1831675" y="3576650"/>
              <a:ext cx="59625" cy="68250"/>
            </a:xfrm>
            <a:custGeom>
              <a:avLst/>
              <a:gdLst/>
              <a:ahLst/>
              <a:cxnLst/>
              <a:rect l="l" t="t" r="r" b="b"/>
              <a:pathLst>
                <a:path w="2385" h="2730" extrusionOk="0">
                  <a:moveTo>
                    <a:pt x="665" y="1"/>
                  </a:moveTo>
                  <a:lnTo>
                    <a:pt x="253" y="412"/>
                  </a:lnTo>
                  <a:cubicBezTo>
                    <a:pt x="1" y="671"/>
                    <a:pt x="1" y="1083"/>
                    <a:pt x="253" y="1342"/>
                  </a:cubicBezTo>
                  <a:lnTo>
                    <a:pt x="1627" y="2729"/>
                  </a:lnTo>
                  <a:lnTo>
                    <a:pt x="1813" y="2650"/>
                  </a:lnTo>
                  <a:cubicBezTo>
                    <a:pt x="2019" y="2557"/>
                    <a:pt x="2205" y="2444"/>
                    <a:pt x="2384" y="2318"/>
                  </a:cubicBezTo>
                  <a:lnTo>
                    <a:pt x="804" y="831"/>
                  </a:lnTo>
                  <a:cubicBezTo>
                    <a:pt x="665" y="698"/>
                    <a:pt x="585" y="519"/>
                    <a:pt x="585" y="326"/>
                  </a:cubicBezTo>
                  <a:cubicBezTo>
                    <a:pt x="585" y="207"/>
                    <a:pt x="612" y="100"/>
                    <a:pt x="6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9"/>
            <p:cNvSpPr/>
            <p:nvPr/>
          </p:nvSpPr>
          <p:spPr>
            <a:xfrm>
              <a:off x="2026550" y="3557825"/>
              <a:ext cx="87825" cy="87075"/>
            </a:xfrm>
            <a:custGeom>
              <a:avLst/>
              <a:gdLst/>
              <a:ahLst/>
              <a:cxnLst/>
              <a:rect l="l" t="t" r="r" b="b"/>
              <a:pathLst>
                <a:path w="3513" h="3483" extrusionOk="0">
                  <a:moveTo>
                    <a:pt x="1825" y="0"/>
                  </a:moveTo>
                  <a:cubicBezTo>
                    <a:pt x="1658" y="0"/>
                    <a:pt x="1491" y="63"/>
                    <a:pt x="1361" y="189"/>
                  </a:cubicBezTo>
                  <a:lnTo>
                    <a:pt x="0" y="1564"/>
                  </a:lnTo>
                  <a:lnTo>
                    <a:pt x="80" y="1743"/>
                  </a:lnTo>
                  <a:cubicBezTo>
                    <a:pt x="385" y="2480"/>
                    <a:pt x="963" y="3071"/>
                    <a:pt x="1693" y="3403"/>
                  </a:cubicBezTo>
                  <a:lnTo>
                    <a:pt x="1879" y="3482"/>
                  </a:lnTo>
                  <a:lnTo>
                    <a:pt x="3253" y="2095"/>
                  </a:lnTo>
                  <a:cubicBezTo>
                    <a:pt x="3512" y="1836"/>
                    <a:pt x="3512" y="1424"/>
                    <a:pt x="3253" y="1165"/>
                  </a:cubicBezTo>
                  <a:lnTo>
                    <a:pt x="2284" y="189"/>
                  </a:lnTo>
                  <a:cubicBezTo>
                    <a:pt x="2158" y="63"/>
                    <a:pt x="1992" y="0"/>
                    <a:pt x="1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9"/>
            <p:cNvSpPr/>
            <p:nvPr/>
          </p:nvSpPr>
          <p:spPr>
            <a:xfrm>
              <a:off x="2026550" y="3557850"/>
              <a:ext cx="71225" cy="63650"/>
            </a:xfrm>
            <a:custGeom>
              <a:avLst/>
              <a:gdLst/>
              <a:ahLst/>
              <a:cxnLst/>
              <a:rect l="l" t="t" r="r" b="b"/>
              <a:pathLst>
                <a:path w="2849" h="2546" extrusionOk="0">
                  <a:moveTo>
                    <a:pt x="1823" y="1"/>
                  </a:moveTo>
                  <a:cubicBezTo>
                    <a:pt x="1655" y="1"/>
                    <a:pt x="1487" y="66"/>
                    <a:pt x="1361" y="195"/>
                  </a:cubicBezTo>
                  <a:lnTo>
                    <a:pt x="0" y="1563"/>
                  </a:lnTo>
                  <a:lnTo>
                    <a:pt x="80" y="1742"/>
                  </a:lnTo>
                  <a:cubicBezTo>
                    <a:pt x="199" y="2034"/>
                    <a:pt x="365" y="2306"/>
                    <a:pt x="571" y="2545"/>
                  </a:cubicBezTo>
                  <a:lnTo>
                    <a:pt x="558" y="2519"/>
                  </a:lnTo>
                  <a:lnTo>
                    <a:pt x="2032" y="899"/>
                  </a:lnTo>
                  <a:cubicBezTo>
                    <a:pt x="2158" y="759"/>
                    <a:pt x="2337" y="673"/>
                    <a:pt x="2530" y="673"/>
                  </a:cubicBezTo>
                  <a:cubicBezTo>
                    <a:pt x="2642" y="673"/>
                    <a:pt x="2749" y="706"/>
                    <a:pt x="2848" y="759"/>
                  </a:cubicBezTo>
                  <a:lnTo>
                    <a:pt x="2284" y="195"/>
                  </a:lnTo>
                  <a:cubicBezTo>
                    <a:pt x="2158" y="66"/>
                    <a:pt x="1990" y="1"/>
                    <a:pt x="182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59"/>
            <p:cNvSpPr/>
            <p:nvPr/>
          </p:nvSpPr>
          <p:spPr>
            <a:xfrm>
              <a:off x="1833000" y="3876250"/>
              <a:ext cx="33075" cy="60425"/>
            </a:xfrm>
            <a:custGeom>
              <a:avLst/>
              <a:gdLst/>
              <a:ahLst/>
              <a:cxnLst/>
              <a:rect l="l" t="t" r="r" b="b"/>
              <a:pathLst>
                <a:path w="1323" h="2417" extrusionOk="0">
                  <a:moveTo>
                    <a:pt x="466" y="0"/>
                  </a:moveTo>
                  <a:cubicBezTo>
                    <a:pt x="207" y="0"/>
                    <a:pt x="1" y="213"/>
                    <a:pt x="1" y="472"/>
                  </a:cubicBezTo>
                  <a:lnTo>
                    <a:pt x="1" y="1946"/>
                  </a:lnTo>
                  <a:cubicBezTo>
                    <a:pt x="1" y="2205"/>
                    <a:pt x="207" y="2417"/>
                    <a:pt x="466" y="2417"/>
                  </a:cubicBezTo>
                  <a:lnTo>
                    <a:pt x="1322" y="241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9"/>
            <p:cNvSpPr/>
            <p:nvPr/>
          </p:nvSpPr>
          <p:spPr>
            <a:xfrm>
              <a:off x="1844950" y="3876250"/>
              <a:ext cx="21125" cy="60425"/>
            </a:xfrm>
            <a:custGeom>
              <a:avLst/>
              <a:gdLst/>
              <a:ahLst/>
              <a:cxnLst/>
              <a:rect l="l" t="t" r="r" b="b"/>
              <a:pathLst>
                <a:path w="845" h="2417" extrusionOk="0">
                  <a:moveTo>
                    <a:pt x="1" y="0"/>
                  </a:moveTo>
                  <a:lnTo>
                    <a:pt x="1" y="2417"/>
                  </a:lnTo>
                  <a:lnTo>
                    <a:pt x="844" y="2417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59"/>
            <p:cNvSpPr/>
            <p:nvPr/>
          </p:nvSpPr>
          <p:spPr>
            <a:xfrm>
              <a:off x="1853100" y="3569525"/>
              <a:ext cx="239700" cy="447500"/>
            </a:xfrm>
            <a:custGeom>
              <a:avLst/>
              <a:gdLst/>
              <a:ahLst/>
              <a:cxnLst/>
              <a:rect l="l" t="t" r="r" b="b"/>
              <a:pathLst>
                <a:path w="9588" h="17900" extrusionOk="0">
                  <a:moveTo>
                    <a:pt x="3492" y="0"/>
                  </a:moveTo>
                  <a:cubicBezTo>
                    <a:pt x="3127" y="0"/>
                    <a:pt x="2809" y="259"/>
                    <a:pt x="2742" y="618"/>
                  </a:cubicBezTo>
                  <a:cubicBezTo>
                    <a:pt x="2523" y="1773"/>
                    <a:pt x="1680" y="2702"/>
                    <a:pt x="558" y="3041"/>
                  </a:cubicBezTo>
                  <a:cubicBezTo>
                    <a:pt x="233" y="3141"/>
                    <a:pt x="7" y="3439"/>
                    <a:pt x="7" y="3785"/>
                  </a:cubicBezTo>
                  <a:lnTo>
                    <a:pt x="0" y="16505"/>
                  </a:lnTo>
                  <a:cubicBezTo>
                    <a:pt x="0" y="17275"/>
                    <a:pt x="618" y="17893"/>
                    <a:pt x="1381" y="17899"/>
                  </a:cubicBezTo>
                  <a:lnTo>
                    <a:pt x="8206" y="17899"/>
                  </a:lnTo>
                  <a:cubicBezTo>
                    <a:pt x="8970" y="17899"/>
                    <a:pt x="9587" y="17275"/>
                    <a:pt x="9587" y="16512"/>
                  </a:cubicBezTo>
                  <a:lnTo>
                    <a:pt x="9587" y="3785"/>
                  </a:lnTo>
                  <a:cubicBezTo>
                    <a:pt x="9587" y="3439"/>
                    <a:pt x="9361" y="3141"/>
                    <a:pt x="9036" y="3041"/>
                  </a:cubicBezTo>
                  <a:cubicBezTo>
                    <a:pt x="7914" y="2709"/>
                    <a:pt x="7071" y="1773"/>
                    <a:pt x="6852" y="624"/>
                  </a:cubicBezTo>
                  <a:cubicBezTo>
                    <a:pt x="6785" y="259"/>
                    <a:pt x="6467" y="0"/>
                    <a:pt x="61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59"/>
            <p:cNvSpPr/>
            <p:nvPr/>
          </p:nvSpPr>
          <p:spPr>
            <a:xfrm>
              <a:off x="1853100" y="3642050"/>
              <a:ext cx="51150" cy="374975"/>
            </a:xfrm>
            <a:custGeom>
              <a:avLst/>
              <a:gdLst/>
              <a:ahLst/>
              <a:cxnLst/>
              <a:rect l="l" t="t" r="r" b="b"/>
              <a:pathLst>
                <a:path w="2046" h="14999" extrusionOk="0">
                  <a:moveTo>
                    <a:pt x="930" y="1"/>
                  </a:moveTo>
                  <a:cubicBezTo>
                    <a:pt x="810" y="54"/>
                    <a:pt x="684" y="100"/>
                    <a:pt x="558" y="140"/>
                  </a:cubicBezTo>
                  <a:cubicBezTo>
                    <a:pt x="233" y="233"/>
                    <a:pt x="7" y="538"/>
                    <a:pt x="7" y="884"/>
                  </a:cubicBezTo>
                  <a:lnTo>
                    <a:pt x="0" y="13604"/>
                  </a:lnTo>
                  <a:cubicBezTo>
                    <a:pt x="0" y="14368"/>
                    <a:pt x="618" y="14992"/>
                    <a:pt x="1381" y="14998"/>
                  </a:cubicBezTo>
                  <a:lnTo>
                    <a:pt x="2045" y="14998"/>
                  </a:lnTo>
                  <a:cubicBezTo>
                    <a:pt x="1428" y="14998"/>
                    <a:pt x="930" y="14261"/>
                    <a:pt x="930" y="13365"/>
                  </a:cubicBezTo>
                  <a:lnTo>
                    <a:pt x="93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59"/>
            <p:cNvSpPr/>
            <p:nvPr/>
          </p:nvSpPr>
          <p:spPr>
            <a:xfrm>
              <a:off x="2041650" y="3642225"/>
              <a:ext cx="50975" cy="374800"/>
            </a:xfrm>
            <a:custGeom>
              <a:avLst/>
              <a:gdLst/>
              <a:ahLst/>
              <a:cxnLst/>
              <a:rect l="l" t="t" r="r" b="b"/>
              <a:pathLst>
                <a:path w="2039" h="14992" extrusionOk="0">
                  <a:moveTo>
                    <a:pt x="1122" y="0"/>
                  </a:moveTo>
                  <a:lnTo>
                    <a:pt x="1116" y="13358"/>
                  </a:lnTo>
                  <a:cubicBezTo>
                    <a:pt x="1116" y="14261"/>
                    <a:pt x="618" y="14991"/>
                    <a:pt x="0" y="14991"/>
                  </a:cubicBezTo>
                  <a:lnTo>
                    <a:pt x="658" y="14991"/>
                  </a:lnTo>
                  <a:cubicBezTo>
                    <a:pt x="1421" y="14991"/>
                    <a:pt x="2038" y="14367"/>
                    <a:pt x="2038" y="13604"/>
                  </a:cubicBezTo>
                  <a:lnTo>
                    <a:pt x="2038" y="877"/>
                  </a:lnTo>
                  <a:cubicBezTo>
                    <a:pt x="2038" y="538"/>
                    <a:pt x="1819" y="233"/>
                    <a:pt x="1494" y="140"/>
                  </a:cubicBezTo>
                  <a:cubicBezTo>
                    <a:pt x="1368" y="100"/>
                    <a:pt x="1242" y="53"/>
                    <a:pt x="11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59"/>
            <p:cNvSpPr/>
            <p:nvPr/>
          </p:nvSpPr>
          <p:spPr>
            <a:xfrm>
              <a:off x="1881300" y="3825075"/>
              <a:ext cx="33400" cy="28625"/>
            </a:xfrm>
            <a:custGeom>
              <a:avLst/>
              <a:gdLst/>
              <a:ahLst/>
              <a:cxnLst/>
              <a:rect l="l" t="t" r="r" b="b"/>
              <a:pathLst>
                <a:path w="1336" h="1145" extrusionOk="0">
                  <a:moveTo>
                    <a:pt x="759" y="0"/>
                  </a:moveTo>
                  <a:cubicBezTo>
                    <a:pt x="619" y="0"/>
                    <a:pt x="475" y="52"/>
                    <a:pt x="359" y="168"/>
                  </a:cubicBezTo>
                  <a:cubicBezTo>
                    <a:pt x="1" y="527"/>
                    <a:pt x="253" y="1144"/>
                    <a:pt x="764" y="1144"/>
                  </a:cubicBezTo>
                  <a:cubicBezTo>
                    <a:pt x="1083" y="1144"/>
                    <a:pt x="1335" y="886"/>
                    <a:pt x="1335" y="573"/>
                  </a:cubicBezTo>
                  <a:cubicBezTo>
                    <a:pt x="1335" y="228"/>
                    <a:pt x="1053" y="0"/>
                    <a:pt x="759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9"/>
            <p:cNvSpPr/>
            <p:nvPr/>
          </p:nvSpPr>
          <p:spPr>
            <a:xfrm>
              <a:off x="2026550" y="3826125"/>
              <a:ext cx="36850" cy="23925"/>
            </a:xfrm>
            <a:custGeom>
              <a:avLst/>
              <a:gdLst/>
              <a:ahLst/>
              <a:cxnLst/>
              <a:rect l="l" t="t" r="r" b="b"/>
              <a:pathLst>
                <a:path w="1474" h="957" extrusionOk="0">
                  <a:moveTo>
                    <a:pt x="478" y="0"/>
                  </a:moveTo>
                  <a:cubicBezTo>
                    <a:pt x="213" y="0"/>
                    <a:pt x="0" y="213"/>
                    <a:pt x="0" y="478"/>
                  </a:cubicBezTo>
                  <a:cubicBezTo>
                    <a:pt x="0" y="744"/>
                    <a:pt x="213" y="956"/>
                    <a:pt x="478" y="956"/>
                  </a:cubicBezTo>
                  <a:lnTo>
                    <a:pt x="996" y="956"/>
                  </a:lnTo>
                  <a:cubicBezTo>
                    <a:pt x="1262" y="956"/>
                    <a:pt x="1474" y="744"/>
                    <a:pt x="1474" y="478"/>
                  </a:cubicBezTo>
                  <a:cubicBezTo>
                    <a:pt x="1474" y="213"/>
                    <a:pt x="1262" y="0"/>
                    <a:pt x="99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59"/>
            <p:cNvSpPr/>
            <p:nvPr/>
          </p:nvSpPr>
          <p:spPr>
            <a:xfrm>
              <a:off x="1998150" y="3626875"/>
              <a:ext cx="36050" cy="34775"/>
            </a:xfrm>
            <a:custGeom>
              <a:avLst/>
              <a:gdLst/>
              <a:ahLst/>
              <a:cxnLst/>
              <a:rect l="l" t="t" r="r" b="b"/>
              <a:pathLst>
                <a:path w="1442" h="1391" extrusionOk="0">
                  <a:moveTo>
                    <a:pt x="549" y="0"/>
                  </a:moveTo>
                  <a:cubicBezTo>
                    <a:pt x="472" y="0"/>
                    <a:pt x="396" y="30"/>
                    <a:pt x="339" y="90"/>
                  </a:cubicBezTo>
                  <a:lnTo>
                    <a:pt x="114" y="315"/>
                  </a:lnTo>
                  <a:cubicBezTo>
                    <a:pt x="1" y="435"/>
                    <a:pt x="1" y="621"/>
                    <a:pt x="114" y="740"/>
                  </a:cubicBezTo>
                  <a:lnTo>
                    <a:pt x="671" y="1305"/>
                  </a:lnTo>
                  <a:cubicBezTo>
                    <a:pt x="731" y="1364"/>
                    <a:pt x="804" y="1391"/>
                    <a:pt x="890" y="1391"/>
                  </a:cubicBezTo>
                  <a:cubicBezTo>
                    <a:pt x="970" y="1391"/>
                    <a:pt x="1043" y="1364"/>
                    <a:pt x="1103" y="1305"/>
                  </a:cubicBezTo>
                  <a:lnTo>
                    <a:pt x="1322" y="1079"/>
                  </a:lnTo>
                  <a:cubicBezTo>
                    <a:pt x="1441" y="959"/>
                    <a:pt x="1441" y="774"/>
                    <a:pt x="1322" y="654"/>
                  </a:cubicBezTo>
                  <a:lnTo>
                    <a:pt x="764" y="90"/>
                  </a:lnTo>
                  <a:cubicBezTo>
                    <a:pt x="705" y="30"/>
                    <a:pt x="627" y="0"/>
                    <a:pt x="54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59"/>
            <p:cNvSpPr/>
            <p:nvPr/>
          </p:nvSpPr>
          <p:spPr>
            <a:xfrm>
              <a:off x="1998150" y="3626875"/>
              <a:ext cx="27925" cy="27325"/>
            </a:xfrm>
            <a:custGeom>
              <a:avLst/>
              <a:gdLst/>
              <a:ahLst/>
              <a:cxnLst/>
              <a:rect l="l" t="t" r="r" b="b"/>
              <a:pathLst>
                <a:path w="1117" h="1093" extrusionOk="0">
                  <a:moveTo>
                    <a:pt x="549" y="0"/>
                  </a:moveTo>
                  <a:cubicBezTo>
                    <a:pt x="472" y="0"/>
                    <a:pt x="396" y="30"/>
                    <a:pt x="339" y="90"/>
                  </a:cubicBezTo>
                  <a:lnTo>
                    <a:pt x="114" y="315"/>
                  </a:lnTo>
                  <a:cubicBezTo>
                    <a:pt x="1" y="435"/>
                    <a:pt x="1" y="621"/>
                    <a:pt x="114" y="740"/>
                  </a:cubicBezTo>
                  <a:lnTo>
                    <a:pt x="466" y="1092"/>
                  </a:lnTo>
                  <a:cubicBezTo>
                    <a:pt x="346" y="973"/>
                    <a:pt x="346" y="787"/>
                    <a:pt x="466" y="667"/>
                  </a:cubicBezTo>
                  <a:lnTo>
                    <a:pt x="685" y="442"/>
                  </a:lnTo>
                  <a:cubicBezTo>
                    <a:pt x="744" y="382"/>
                    <a:pt x="822" y="352"/>
                    <a:pt x="900" y="352"/>
                  </a:cubicBezTo>
                  <a:cubicBezTo>
                    <a:pt x="978" y="352"/>
                    <a:pt x="1056" y="382"/>
                    <a:pt x="1116" y="442"/>
                  </a:cubicBezTo>
                  <a:lnTo>
                    <a:pt x="764" y="90"/>
                  </a:lnTo>
                  <a:cubicBezTo>
                    <a:pt x="705" y="30"/>
                    <a:pt x="627" y="0"/>
                    <a:pt x="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9"/>
            <p:cNvSpPr/>
            <p:nvPr/>
          </p:nvSpPr>
          <p:spPr>
            <a:xfrm>
              <a:off x="1911850" y="3626875"/>
              <a:ext cx="36050" cy="34775"/>
            </a:xfrm>
            <a:custGeom>
              <a:avLst/>
              <a:gdLst/>
              <a:ahLst/>
              <a:cxnLst/>
              <a:rect l="l" t="t" r="r" b="b"/>
              <a:pathLst>
                <a:path w="1442" h="1391" extrusionOk="0">
                  <a:moveTo>
                    <a:pt x="893" y="0"/>
                  </a:moveTo>
                  <a:cubicBezTo>
                    <a:pt x="815" y="0"/>
                    <a:pt x="737" y="30"/>
                    <a:pt x="678" y="90"/>
                  </a:cubicBezTo>
                  <a:lnTo>
                    <a:pt x="120" y="654"/>
                  </a:lnTo>
                  <a:cubicBezTo>
                    <a:pt x="0" y="767"/>
                    <a:pt x="0" y="959"/>
                    <a:pt x="120" y="1079"/>
                  </a:cubicBezTo>
                  <a:lnTo>
                    <a:pt x="339" y="1305"/>
                  </a:lnTo>
                  <a:cubicBezTo>
                    <a:pt x="392" y="1358"/>
                    <a:pt x="472" y="1391"/>
                    <a:pt x="551" y="1391"/>
                  </a:cubicBezTo>
                  <a:cubicBezTo>
                    <a:pt x="631" y="1391"/>
                    <a:pt x="711" y="1364"/>
                    <a:pt x="771" y="1305"/>
                  </a:cubicBezTo>
                  <a:lnTo>
                    <a:pt x="1328" y="740"/>
                  </a:lnTo>
                  <a:cubicBezTo>
                    <a:pt x="1441" y="621"/>
                    <a:pt x="1441" y="428"/>
                    <a:pt x="1328" y="309"/>
                  </a:cubicBezTo>
                  <a:lnTo>
                    <a:pt x="1103" y="90"/>
                  </a:lnTo>
                  <a:cubicBezTo>
                    <a:pt x="1046" y="30"/>
                    <a:pt x="970" y="0"/>
                    <a:pt x="893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59"/>
            <p:cNvSpPr/>
            <p:nvPr/>
          </p:nvSpPr>
          <p:spPr>
            <a:xfrm>
              <a:off x="1920150" y="3626775"/>
              <a:ext cx="27750" cy="27250"/>
            </a:xfrm>
            <a:custGeom>
              <a:avLst/>
              <a:gdLst/>
              <a:ahLst/>
              <a:cxnLst/>
              <a:rect l="l" t="t" r="r" b="b"/>
              <a:pathLst>
                <a:path w="1110" h="1090" extrusionOk="0">
                  <a:moveTo>
                    <a:pt x="558" y="1"/>
                  </a:moveTo>
                  <a:cubicBezTo>
                    <a:pt x="478" y="1"/>
                    <a:pt x="399" y="34"/>
                    <a:pt x="346" y="94"/>
                  </a:cubicBezTo>
                  <a:lnTo>
                    <a:pt x="0" y="439"/>
                  </a:lnTo>
                  <a:cubicBezTo>
                    <a:pt x="60" y="379"/>
                    <a:pt x="138" y="349"/>
                    <a:pt x="215" y="349"/>
                  </a:cubicBezTo>
                  <a:cubicBezTo>
                    <a:pt x="293" y="349"/>
                    <a:pt x="369" y="379"/>
                    <a:pt x="425" y="439"/>
                  </a:cubicBezTo>
                  <a:lnTo>
                    <a:pt x="651" y="658"/>
                  </a:lnTo>
                  <a:cubicBezTo>
                    <a:pt x="764" y="778"/>
                    <a:pt x="764" y="970"/>
                    <a:pt x="651" y="1090"/>
                  </a:cubicBezTo>
                  <a:lnTo>
                    <a:pt x="990" y="744"/>
                  </a:lnTo>
                  <a:cubicBezTo>
                    <a:pt x="1109" y="625"/>
                    <a:pt x="1109" y="432"/>
                    <a:pt x="996" y="313"/>
                  </a:cubicBezTo>
                  <a:lnTo>
                    <a:pt x="771" y="94"/>
                  </a:lnTo>
                  <a:cubicBezTo>
                    <a:pt x="711" y="34"/>
                    <a:pt x="638" y="1"/>
                    <a:pt x="5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59"/>
            <p:cNvSpPr/>
            <p:nvPr/>
          </p:nvSpPr>
          <p:spPr>
            <a:xfrm>
              <a:off x="1889950" y="3683875"/>
              <a:ext cx="164325" cy="121025"/>
            </a:xfrm>
            <a:custGeom>
              <a:avLst/>
              <a:gdLst/>
              <a:ahLst/>
              <a:cxnLst/>
              <a:rect l="l" t="t" r="r" b="b"/>
              <a:pathLst>
                <a:path w="6573" h="4841" extrusionOk="0">
                  <a:moveTo>
                    <a:pt x="717" y="1"/>
                  </a:moveTo>
                  <a:cubicBezTo>
                    <a:pt x="319" y="1"/>
                    <a:pt x="0" y="326"/>
                    <a:pt x="0" y="724"/>
                  </a:cubicBezTo>
                  <a:lnTo>
                    <a:pt x="0" y="4117"/>
                  </a:lnTo>
                  <a:cubicBezTo>
                    <a:pt x="0" y="4515"/>
                    <a:pt x="319" y="4834"/>
                    <a:pt x="717" y="4834"/>
                  </a:cubicBezTo>
                  <a:lnTo>
                    <a:pt x="717" y="4841"/>
                  </a:lnTo>
                  <a:lnTo>
                    <a:pt x="5856" y="4841"/>
                  </a:lnTo>
                  <a:cubicBezTo>
                    <a:pt x="6248" y="4841"/>
                    <a:pt x="6566" y="4522"/>
                    <a:pt x="6566" y="4124"/>
                  </a:cubicBezTo>
                  <a:lnTo>
                    <a:pt x="6566" y="724"/>
                  </a:lnTo>
                  <a:cubicBezTo>
                    <a:pt x="6573" y="326"/>
                    <a:pt x="6248" y="7"/>
                    <a:pt x="585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59"/>
            <p:cNvSpPr/>
            <p:nvPr/>
          </p:nvSpPr>
          <p:spPr>
            <a:xfrm>
              <a:off x="1889950" y="3683875"/>
              <a:ext cx="164325" cy="121025"/>
            </a:xfrm>
            <a:custGeom>
              <a:avLst/>
              <a:gdLst/>
              <a:ahLst/>
              <a:cxnLst/>
              <a:rect l="l" t="t" r="r" b="b"/>
              <a:pathLst>
                <a:path w="6573" h="4841" extrusionOk="0">
                  <a:moveTo>
                    <a:pt x="717" y="1"/>
                  </a:moveTo>
                  <a:cubicBezTo>
                    <a:pt x="319" y="1"/>
                    <a:pt x="0" y="326"/>
                    <a:pt x="0" y="724"/>
                  </a:cubicBezTo>
                  <a:lnTo>
                    <a:pt x="0" y="4117"/>
                  </a:lnTo>
                  <a:cubicBezTo>
                    <a:pt x="0" y="4515"/>
                    <a:pt x="319" y="4834"/>
                    <a:pt x="717" y="4834"/>
                  </a:cubicBezTo>
                  <a:lnTo>
                    <a:pt x="717" y="4841"/>
                  </a:lnTo>
                  <a:lnTo>
                    <a:pt x="5856" y="4841"/>
                  </a:lnTo>
                  <a:cubicBezTo>
                    <a:pt x="6248" y="4841"/>
                    <a:pt x="6566" y="4522"/>
                    <a:pt x="6566" y="4124"/>
                  </a:cubicBezTo>
                  <a:lnTo>
                    <a:pt x="6566" y="724"/>
                  </a:lnTo>
                  <a:cubicBezTo>
                    <a:pt x="6573" y="326"/>
                    <a:pt x="6248" y="7"/>
                    <a:pt x="5856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9"/>
            <p:cNvSpPr/>
            <p:nvPr/>
          </p:nvSpPr>
          <p:spPr>
            <a:xfrm>
              <a:off x="1902725" y="3696825"/>
              <a:ext cx="138600" cy="95300"/>
            </a:xfrm>
            <a:custGeom>
              <a:avLst/>
              <a:gdLst/>
              <a:ahLst/>
              <a:cxnLst/>
              <a:rect l="l" t="t" r="r" b="b"/>
              <a:pathLst>
                <a:path w="5544" h="3812" extrusionOk="0">
                  <a:moveTo>
                    <a:pt x="206" y="0"/>
                  </a:moveTo>
                  <a:cubicBezTo>
                    <a:pt x="93" y="0"/>
                    <a:pt x="0" y="93"/>
                    <a:pt x="0" y="206"/>
                  </a:cubicBezTo>
                  <a:lnTo>
                    <a:pt x="0" y="3599"/>
                  </a:lnTo>
                  <a:cubicBezTo>
                    <a:pt x="0" y="3712"/>
                    <a:pt x="93" y="3798"/>
                    <a:pt x="206" y="3798"/>
                  </a:cubicBezTo>
                  <a:lnTo>
                    <a:pt x="206" y="3811"/>
                  </a:lnTo>
                  <a:lnTo>
                    <a:pt x="5345" y="3811"/>
                  </a:lnTo>
                  <a:cubicBezTo>
                    <a:pt x="5451" y="3805"/>
                    <a:pt x="5544" y="3718"/>
                    <a:pt x="5544" y="3606"/>
                  </a:cubicBezTo>
                  <a:lnTo>
                    <a:pt x="5544" y="206"/>
                  </a:lnTo>
                  <a:cubicBezTo>
                    <a:pt x="5544" y="93"/>
                    <a:pt x="5458" y="0"/>
                    <a:pt x="534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9"/>
            <p:cNvSpPr/>
            <p:nvPr/>
          </p:nvSpPr>
          <p:spPr>
            <a:xfrm>
              <a:off x="1893025" y="3855425"/>
              <a:ext cx="139175" cy="119100"/>
            </a:xfrm>
            <a:custGeom>
              <a:avLst/>
              <a:gdLst/>
              <a:ahLst/>
              <a:cxnLst/>
              <a:rect l="l" t="t" r="r" b="b"/>
              <a:pathLst>
                <a:path w="5567" h="4764" extrusionOk="0">
                  <a:moveTo>
                    <a:pt x="3164" y="0"/>
                  </a:moveTo>
                  <a:cubicBezTo>
                    <a:pt x="2578" y="0"/>
                    <a:pt x="1981" y="219"/>
                    <a:pt x="1497" y="707"/>
                  </a:cubicBezTo>
                  <a:cubicBezTo>
                    <a:pt x="0" y="2210"/>
                    <a:pt x="1067" y="4764"/>
                    <a:pt x="3180" y="4764"/>
                  </a:cubicBezTo>
                  <a:cubicBezTo>
                    <a:pt x="3186" y="4764"/>
                    <a:pt x="3191" y="4764"/>
                    <a:pt x="3197" y="4764"/>
                  </a:cubicBezTo>
                  <a:cubicBezTo>
                    <a:pt x="4505" y="4757"/>
                    <a:pt x="5567" y="3695"/>
                    <a:pt x="5560" y="2387"/>
                  </a:cubicBezTo>
                  <a:cubicBezTo>
                    <a:pt x="5560" y="951"/>
                    <a:pt x="4386" y="0"/>
                    <a:pt x="31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59"/>
            <p:cNvSpPr/>
            <p:nvPr/>
          </p:nvSpPr>
          <p:spPr>
            <a:xfrm>
              <a:off x="1910900" y="3868850"/>
              <a:ext cx="107875" cy="92400"/>
            </a:xfrm>
            <a:custGeom>
              <a:avLst/>
              <a:gdLst/>
              <a:ahLst/>
              <a:cxnLst/>
              <a:rect l="l" t="t" r="r" b="b"/>
              <a:pathLst>
                <a:path w="4315" h="3696" extrusionOk="0">
                  <a:moveTo>
                    <a:pt x="2456" y="0"/>
                  </a:moveTo>
                  <a:cubicBezTo>
                    <a:pt x="2001" y="0"/>
                    <a:pt x="1537" y="170"/>
                    <a:pt x="1160" y="549"/>
                  </a:cubicBezTo>
                  <a:cubicBezTo>
                    <a:pt x="1" y="1715"/>
                    <a:pt x="832" y="3696"/>
                    <a:pt x="2473" y="3696"/>
                  </a:cubicBezTo>
                  <a:cubicBezTo>
                    <a:pt x="2476" y="3696"/>
                    <a:pt x="2479" y="3696"/>
                    <a:pt x="2482" y="3696"/>
                  </a:cubicBezTo>
                  <a:cubicBezTo>
                    <a:pt x="3497" y="3689"/>
                    <a:pt x="4314" y="2866"/>
                    <a:pt x="4314" y="1850"/>
                  </a:cubicBezTo>
                  <a:cubicBezTo>
                    <a:pt x="4314" y="737"/>
                    <a:pt x="3404" y="0"/>
                    <a:pt x="2456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59"/>
            <p:cNvSpPr/>
            <p:nvPr/>
          </p:nvSpPr>
          <p:spPr>
            <a:xfrm>
              <a:off x="1953675" y="3900675"/>
              <a:ext cx="33550" cy="28700"/>
            </a:xfrm>
            <a:custGeom>
              <a:avLst/>
              <a:gdLst/>
              <a:ahLst/>
              <a:cxnLst/>
              <a:rect l="l" t="t" r="r" b="b"/>
              <a:pathLst>
                <a:path w="1342" h="1148" extrusionOk="0">
                  <a:moveTo>
                    <a:pt x="761" y="1"/>
                  </a:moveTo>
                  <a:cubicBezTo>
                    <a:pt x="619" y="1"/>
                    <a:pt x="475" y="54"/>
                    <a:pt x="359" y="172"/>
                  </a:cubicBezTo>
                  <a:cubicBezTo>
                    <a:pt x="0" y="530"/>
                    <a:pt x="259" y="1148"/>
                    <a:pt x="771" y="1148"/>
                  </a:cubicBezTo>
                  <a:cubicBezTo>
                    <a:pt x="1083" y="1148"/>
                    <a:pt x="1342" y="889"/>
                    <a:pt x="1342" y="577"/>
                  </a:cubicBezTo>
                  <a:cubicBezTo>
                    <a:pt x="1342" y="231"/>
                    <a:pt x="1056" y="1"/>
                    <a:pt x="76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59"/>
            <p:cNvSpPr/>
            <p:nvPr/>
          </p:nvSpPr>
          <p:spPr>
            <a:xfrm>
              <a:off x="1913675" y="3901650"/>
              <a:ext cx="26750" cy="26750"/>
            </a:xfrm>
            <a:custGeom>
              <a:avLst/>
              <a:gdLst/>
              <a:ahLst/>
              <a:cxnLst/>
              <a:rect l="l" t="t" r="r" b="b"/>
              <a:pathLst>
                <a:path w="1070" h="1070" extrusionOk="0">
                  <a:moveTo>
                    <a:pt x="60" y="0"/>
                  </a:moveTo>
                  <a:cubicBezTo>
                    <a:pt x="20" y="173"/>
                    <a:pt x="0" y="352"/>
                    <a:pt x="0" y="538"/>
                  </a:cubicBezTo>
                  <a:cubicBezTo>
                    <a:pt x="0" y="717"/>
                    <a:pt x="20" y="896"/>
                    <a:pt x="60" y="1069"/>
                  </a:cubicBezTo>
                  <a:lnTo>
                    <a:pt x="532" y="1069"/>
                  </a:lnTo>
                  <a:cubicBezTo>
                    <a:pt x="830" y="1069"/>
                    <a:pt x="1069" y="830"/>
                    <a:pt x="1069" y="538"/>
                  </a:cubicBezTo>
                  <a:cubicBezTo>
                    <a:pt x="1069" y="239"/>
                    <a:pt x="830" y="0"/>
                    <a:pt x="5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59"/>
            <p:cNvSpPr/>
            <p:nvPr/>
          </p:nvSpPr>
          <p:spPr>
            <a:xfrm>
              <a:off x="1959475" y="3947775"/>
              <a:ext cx="26750" cy="26750"/>
            </a:xfrm>
            <a:custGeom>
              <a:avLst/>
              <a:gdLst/>
              <a:ahLst/>
              <a:cxnLst/>
              <a:rect l="l" t="t" r="r" b="b"/>
              <a:pathLst>
                <a:path w="1070" h="1070" extrusionOk="0">
                  <a:moveTo>
                    <a:pt x="539" y="1"/>
                  </a:moveTo>
                  <a:cubicBezTo>
                    <a:pt x="240" y="1"/>
                    <a:pt x="1" y="240"/>
                    <a:pt x="8" y="539"/>
                  </a:cubicBezTo>
                  <a:lnTo>
                    <a:pt x="8" y="1010"/>
                  </a:lnTo>
                  <a:cubicBezTo>
                    <a:pt x="180" y="1050"/>
                    <a:pt x="359" y="1070"/>
                    <a:pt x="539" y="1070"/>
                  </a:cubicBezTo>
                  <a:cubicBezTo>
                    <a:pt x="718" y="1070"/>
                    <a:pt x="897" y="1050"/>
                    <a:pt x="1070" y="1010"/>
                  </a:cubicBezTo>
                  <a:lnTo>
                    <a:pt x="1070" y="539"/>
                  </a:lnTo>
                  <a:cubicBezTo>
                    <a:pt x="1070" y="240"/>
                    <a:pt x="831" y="1"/>
                    <a:pt x="5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9"/>
            <p:cNvSpPr/>
            <p:nvPr/>
          </p:nvSpPr>
          <p:spPr>
            <a:xfrm>
              <a:off x="2005450" y="3901650"/>
              <a:ext cx="26600" cy="26750"/>
            </a:xfrm>
            <a:custGeom>
              <a:avLst/>
              <a:gdLst/>
              <a:ahLst/>
              <a:cxnLst/>
              <a:rect l="l" t="t" r="r" b="b"/>
              <a:pathLst>
                <a:path w="1064" h="1070" extrusionOk="0">
                  <a:moveTo>
                    <a:pt x="532" y="0"/>
                  </a:moveTo>
                  <a:cubicBezTo>
                    <a:pt x="240" y="0"/>
                    <a:pt x="1" y="239"/>
                    <a:pt x="1" y="538"/>
                  </a:cubicBezTo>
                  <a:cubicBezTo>
                    <a:pt x="1" y="830"/>
                    <a:pt x="240" y="1069"/>
                    <a:pt x="532" y="1069"/>
                  </a:cubicBezTo>
                  <a:lnTo>
                    <a:pt x="1003" y="1069"/>
                  </a:lnTo>
                  <a:cubicBezTo>
                    <a:pt x="1043" y="896"/>
                    <a:pt x="1063" y="717"/>
                    <a:pt x="1063" y="538"/>
                  </a:cubicBezTo>
                  <a:cubicBezTo>
                    <a:pt x="1063" y="359"/>
                    <a:pt x="1043" y="179"/>
                    <a:pt x="100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9"/>
            <p:cNvSpPr/>
            <p:nvPr/>
          </p:nvSpPr>
          <p:spPr>
            <a:xfrm>
              <a:off x="1959325" y="3855500"/>
              <a:ext cx="27250" cy="27250"/>
            </a:xfrm>
            <a:custGeom>
              <a:avLst/>
              <a:gdLst/>
              <a:ahLst/>
              <a:cxnLst/>
              <a:rect l="l" t="t" r="r" b="b"/>
              <a:pathLst>
                <a:path w="1090" h="1090" extrusionOk="0">
                  <a:moveTo>
                    <a:pt x="545" y="0"/>
                  </a:moveTo>
                  <a:cubicBezTo>
                    <a:pt x="365" y="0"/>
                    <a:pt x="186" y="20"/>
                    <a:pt x="14" y="60"/>
                  </a:cubicBezTo>
                  <a:lnTo>
                    <a:pt x="14" y="538"/>
                  </a:lnTo>
                  <a:cubicBezTo>
                    <a:pt x="0" y="837"/>
                    <a:pt x="239" y="1089"/>
                    <a:pt x="545" y="1089"/>
                  </a:cubicBezTo>
                  <a:cubicBezTo>
                    <a:pt x="850" y="1089"/>
                    <a:pt x="1089" y="837"/>
                    <a:pt x="1076" y="538"/>
                  </a:cubicBezTo>
                  <a:lnTo>
                    <a:pt x="1076" y="60"/>
                  </a:lnTo>
                  <a:cubicBezTo>
                    <a:pt x="903" y="20"/>
                    <a:pt x="724" y="0"/>
                    <a:pt x="54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9"/>
            <p:cNvSpPr/>
            <p:nvPr/>
          </p:nvSpPr>
          <p:spPr>
            <a:xfrm>
              <a:off x="2053250" y="3557825"/>
              <a:ext cx="61125" cy="60025"/>
            </a:xfrm>
            <a:custGeom>
              <a:avLst/>
              <a:gdLst/>
              <a:ahLst/>
              <a:cxnLst/>
              <a:rect l="l" t="t" r="r" b="b"/>
              <a:pathLst>
                <a:path w="2445" h="2401" extrusionOk="0">
                  <a:moveTo>
                    <a:pt x="758" y="0"/>
                  </a:moveTo>
                  <a:cubicBezTo>
                    <a:pt x="590" y="0"/>
                    <a:pt x="423" y="63"/>
                    <a:pt x="293" y="189"/>
                  </a:cubicBezTo>
                  <a:lnTo>
                    <a:pt x="1" y="488"/>
                  </a:lnTo>
                  <a:lnTo>
                    <a:pt x="1893" y="2400"/>
                  </a:lnTo>
                  <a:lnTo>
                    <a:pt x="2192" y="2101"/>
                  </a:lnTo>
                  <a:cubicBezTo>
                    <a:pt x="2444" y="1843"/>
                    <a:pt x="2444" y="1431"/>
                    <a:pt x="2192" y="1172"/>
                  </a:cubicBezTo>
                  <a:lnTo>
                    <a:pt x="2192" y="1165"/>
                  </a:lnTo>
                  <a:lnTo>
                    <a:pt x="1223" y="189"/>
                  </a:lnTo>
                  <a:cubicBezTo>
                    <a:pt x="1093" y="63"/>
                    <a:pt x="926" y="0"/>
                    <a:pt x="758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9"/>
            <p:cNvSpPr/>
            <p:nvPr/>
          </p:nvSpPr>
          <p:spPr>
            <a:xfrm>
              <a:off x="2053100" y="3557975"/>
              <a:ext cx="44675" cy="29825"/>
            </a:xfrm>
            <a:custGeom>
              <a:avLst/>
              <a:gdLst/>
              <a:ahLst/>
              <a:cxnLst/>
              <a:rect l="l" t="t" r="r" b="b"/>
              <a:pathLst>
                <a:path w="1787" h="1193" extrusionOk="0">
                  <a:moveTo>
                    <a:pt x="761" y="1"/>
                  </a:moveTo>
                  <a:cubicBezTo>
                    <a:pt x="593" y="1"/>
                    <a:pt x="425" y="64"/>
                    <a:pt x="299" y="190"/>
                  </a:cubicBezTo>
                  <a:lnTo>
                    <a:pt x="0" y="489"/>
                  </a:lnTo>
                  <a:lnTo>
                    <a:pt x="704" y="1193"/>
                  </a:lnTo>
                  <a:lnTo>
                    <a:pt x="970" y="900"/>
                  </a:lnTo>
                  <a:cubicBezTo>
                    <a:pt x="1096" y="754"/>
                    <a:pt x="1275" y="675"/>
                    <a:pt x="1468" y="675"/>
                  </a:cubicBezTo>
                  <a:cubicBezTo>
                    <a:pt x="1580" y="675"/>
                    <a:pt x="1687" y="701"/>
                    <a:pt x="1786" y="754"/>
                  </a:cubicBezTo>
                  <a:lnTo>
                    <a:pt x="1222" y="190"/>
                  </a:lnTo>
                  <a:cubicBezTo>
                    <a:pt x="1096" y="64"/>
                    <a:pt x="928" y="1"/>
                    <a:pt x="76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9"/>
            <p:cNvSpPr/>
            <p:nvPr/>
          </p:nvSpPr>
          <p:spPr>
            <a:xfrm>
              <a:off x="1831675" y="3557700"/>
              <a:ext cx="61275" cy="59975"/>
            </a:xfrm>
            <a:custGeom>
              <a:avLst/>
              <a:gdLst/>
              <a:ahLst/>
              <a:cxnLst/>
              <a:rect l="l" t="t" r="r" b="b"/>
              <a:pathLst>
                <a:path w="2451" h="2399" extrusionOk="0">
                  <a:moveTo>
                    <a:pt x="1690" y="0"/>
                  </a:moveTo>
                  <a:cubicBezTo>
                    <a:pt x="1523" y="0"/>
                    <a:pt x="1355" y="65"/>
                    <a:pt x="1229" y="194"/>
                  </a:cubicBezTo>
                  <a:lnTo>
                    <a:pt x="260" y="1170"/>
                  </a:lnTo>
                  <a:cubicBezTo>
                    <a:pt x="1" y="1429"/>
                    <a:pt x="1" y="1841"/>
                    <a:pt x="260" y="2100"/>
                  </a:cubicBezTo>
                  <a:lnTo>
                    <a:pt x="558" y="2399"/>
                  </a:lnTo>
                  <a:lnTo>
                    <a:pt x="2451" y="500"/>
                  </a:lnTo>
                  <a:lnTo>
                    <a:pt x="2152" y="194"/>
                  </a:lnTo>
                  <a:cubicBezTo>
                    <a:pt x="2026" y="65"/>
                    <a:pt x="1858" y="0"/>
                    <a:pt x="169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9"/>
            <p:cNvSpPr/>
            <p:nvPr/>
          </p:nvSpPr>
          <p:spPr>
            <a:xfrm>
              <a:off x="1831675" y="3576650"/>
              <a:ext cx="27425" cy="41200"/>
            </a:xfrm>
            <a:custGeom>
              <a:avLst/>
              <a:gdLst/>
              <a:ahLst/>
              <a:cxnLst/>
              <a:rect l="l" t="t" r="r" b="b"/>
              <a:pathLst>
                <a:path w="1097" h="1648" extrusionOk="0">
                  <a:moveTo>
                    <a:pt x="665" y="1"/>
                  </a:moveTo>
                  <a:lnTo>
                    <a:pt x="253" y="412"/>
                  </a:lnTo>
                  <a:cubicBezTo>
                    <a:pt x="1" y="671"/>
                    <a:pt x="1" y="1083"/>
                    <a:pt x="253" y="1342"/>
                  </a:cubicBezTo>
                  <a:lnTo>
                    <a:pt x="552" y="1647"/>
                  </a:lnTo>
                  <a:lnTo>
                    <a:pt x="1096" y="1103"/>
                  </a:lnTo>
                  <a:lnTo>
                    <a:pt x="804" y="831"/>
                  </a:lnTo>
                  <a:cubicBezTo>
                    <a:pt x="665" y="698"/>
                    <a:pt x="585" y="519"/>
                    <a:pt x="585" y="326"/>
                  </a:cubicBezTo>
                  <a:cubicBezTo>
                    <a:pt x="585" y="207"/>
                    <a:pt x="612" y="100"/>
                    <a:pt x="6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59"/>
            <p:cNvSpPr/>
            <p:nvPr/>
          </p:nvSpPr>
          <p:spPr>
            <a:xfrm>
              <a:off x="2032850" y="3581150"/>
              <a:ext cx="56625" cy="56950"/>
            </a:xfrm>
            <a:custGeom>
              <a:avLst/>
              <a:gdLst/>
              <a:ahLst/>
              <a:cxnLst/>
              <a:rect l="l" t="t" r="r" b="b"/>
              <a:pathLst>
                <a:path w="2265" h="2278" extrusionOk="0">
                  <a:moveTo>
                    <a:pt x="372" y="0"/>
                  </a:moveTo>
                  <a:lnTo>
                    <a:pt x="0" y="372"/>
                  </a:lnTo>
                  <a:lnTo>
                    <a:pt x="1893" y="2277"/>
                  </a:lnTo>
                  <a:lnTo>
                    <a:pt x="2264" y="1905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59"/>
            <p:cNvSpPr/>
            <p:nvPr/>
          </p:nvSpPr>
          <p:spPr>
            <a:xfrm>
              <a:off x="2032850" y="3581150"/>
              <a:ext cx="27250" cy="27900"/>
            </a:xfrm>
            <a:custGeom>
              <a:avLst/>
              <a:gdLst/>
              <a:ahLst/>
              <a:cxnLst/>
              <a:rect l="l" t="t" r="r" b="b"/>
              <a:pathLst>
                <a:path w="1090" h="1116" extrusionOk="0">
                  <a:moveTo>
                    <a:pt x="372" y="0"/>
                  </a:moveTo>
                  <a:lnTo>
                    <a:pt x="0" y="372"/>
                  </a:lnTo>
                  <a:lnTo>
                    <a:pt x="737" y="1115"/>
                  </a:lnTo>
                  <a:lnTo>
                    <a:pt x="1089" y="724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9"/>
            <p:cNvSpPr/>
            <p:nvPr/>
          </p:nvSpPr>
          <p:spPr>
            <a:xfrm>
              <a:off x="1856075" y="3580800"/>
              <a:ext cx="56800" cy="56950"/>
            </a:xfrm>
            <a:custGeom>
              <a:avLst/>
              <a:gdLst/>
              <a:ahLst/>
              <a:cxnLst/>
              <a:rect l="l" t="t" r="r" b="b"/>
              <a:pathLst>
                <a:path w="2272" h="2278" extrusionOk="0">
                  <a:moveTo>
                    <a:pt x="1899" y="1"/>
                  </a:moveTo>
                  <a:lnTo>
                    <a:pt x="1" y="1900"/>
                  </a:lnTo>
                  <a:lnTo>
                    <a:pt x="372" y="2278"/>
                  </a:lnTo>
                  <a:lnTo>
                    <a:pt x="2271" y="373"/>
                  </a:lnTo>
                  <a:lnTo>
                    <a:pt x="1899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9"/>
            <p:cNvSpPr/>
            <p:nvPr/>
          </p:nvSpPr>
          <p:spPr>
            <a:xfrm>
              <a:off x="1856250" y="3614325"/>
              <a:ext cx="23425" cy="23425"/>
            </a:xfrm>
            <a:custGeom>
              <a:avLst/>
              <a:gdLst/>
              <a:ahLst/>
              <a:cxnLst/>
              <a:rect l="l" t="t" r="r" b="b"/>
              <a:pathLst>
                <a:path w="937" h="937" extrusionOk="0">
                  <a:moveTo>
                    <a:pt x="551" y="1"/>
                  </a:moveTo>
                  <a:lnTo>
                    <a:pt x="0" y="559"/>
                  </a:lnTo>
                  <a:lnTo>
                    <a:pt x="239" y="804"/>
                  </a:lnTo>
                  <a:lnTo>
                    <a:pt x="365" y="937"/>
                  </a:lnTo>
                  <a:lnTo>
                    <a:pt x="936" y="359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9"/>
            <p:cNvSpPr/>
            <p:nvPr/>
          </p:nvSpPr>
          <p:spPr>
            <a:xfrm>
              <a:off x="1915825" y="3696825"/>
              <a:ext cx="125675" cy="95125"/>
            </a:xfrm>
            <a:custGeom>
              <a:avLst/>
              <a:gdLst/>
              <a:ahLst/>
              <a:cxnLst/>
              <a:rect l="l" t="t" r="r" b="b"/>
              <a:pathLst>
                <a:path w="5027" h="3805" extrusionOk="0">
                  <a:moveTo>
                    <a:pt x="1" y="0"/>
                  </a:moveTo>
                  <a:lnTo>
                    <a:pt x="3778" y="3805"/>
                  </a:lnTo>
                  <a:lnTo>
                    <a:pt x="4821" y="3805"/>
                  </a:lnTo>
                  <a:cubicBezTo>
                    <a:pt x="4934" y="3805"/>
                    <a:pt x="5027" y="3712"/>
                    <a:pt x="5027" y="3599"/>
                  </a:cubicBezTo>
                  <a:lnTo>
                    <a:pt x="5027" y="3214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59"/>
            <p:cNvSpPr/>
            <p:nvPr/>
          </p:nvSpPr>
          <p:spPr>
            <a:xfrm>
              <a:off x="1985550" y="3696825"/>
              <a:ext cx="55775" cy="56125"/>
            </a:xfrm>
            <a:custGeom>
              <a:avLst/>
              <a:gdLst/>
              <a:ahLst/>
              <a:cxnLst/>
              <a:rect l="l" t="t" r="r" b="b"/>
              <a:pathLst>
                <a:path w="2231" h="2245" extrusionOk="0">
                  <a:moveTo>
                    <a:pt x="0" y="0"/>
                  </a:moveTo>
                  <a:lnTo>
                    <a:pt x="2231" y="2244"/>
                  </a:lnTo>
                  <a:lnTo>
                    <a:pt x="2231" y="179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59"/>
            <p:cNvSpPr/>
            <p:nvPr/>
          </p:nvSpPr>
          <p:spPr>
            <a:xfrm>
              <a:off x="1902725" y="3707450"/>
              <a:ext cx="84000" cy="84500"/>
            </a:xfrm>
            <a:custGeom>
              <a:avLst/>
              <a:gdLst/>
              <a:ahLst/>
              <a:cxnLst/>
              <a:rect l="l" t="t" r="r" b="b"/>
              <a:pathLst>
                <a:path w="3360" h="3380" extrusionOk="0">
                  <a:moveTo>
                    <a:pt x="0" y="0"/>
                  </a:moveTo>
                  <a:lnTo>
                    <a:pt x="0" y="1288"/>
                  </a:lnTo>
                  <a:lnTo>
                    <a:pt x="2078" y="3380"/>
                  </a:lnTo>
                  <a:lnTo>
                    <a:pt x="3360" y="33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9"/>
            <p:cNvSpPr/>
            <p:nvPr/>
          </p:nvSpPr>
          <p:spPr>
            <a:xfrm>
              <a:off x="1902725" y="3746625"/>
              <a:ext cx="45000" cy="45175"/>
            </a:xfrm>
            <a:custGeom>
              <a:avLst/>
              <a:gdLst/>
              <a:ahLst/>
              <a:cxnLst/>
              <a:rect l="l" t="t" r="r" b="b"/>
              <a:pathLst>
                <a:path w="1800" h="1807" extrusionOk="0">
                  <a:moveTo>
                    <a:pt x="0" y="0"/>
                  </a:moveTo>
                  <a:lnTo>
                    <a:pt x="0" y="1607"/>
                  </a:lnTo>
                  <a:cubicBezTo>
                    <a:pt x="0" y="1720"/>
                    <a:pt x="93" y="1806"/>
                    <a:pt x="206" y="1806"/>
                  </a:cubicBezTo>
                  <a:lnTo>
                    <a:pt x="1799" y="18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8" name="Google Shape;8808;p59"/>
          <p:cNvGrpSpPr/>
          <p:nvPr/>
        </p:nvGrpSpPr>
        <p:grpSpPr>
          <a:xfrm>
            <a:off x="949825" y="2873225"/>
            <a:ext cx="459125" cy="345600"/>
            <a:chOff x="235800" y="2638550"/>
            <a:chExt cx="459125" cy="345600"/>
          </a:xfrm>
        </p:grpSpPr>
        <p:sp>
          <p:nvSpPr>
            <p:cNvPr id="8809" name="Google Shape;8809;p59"/>
            <p:cNvSpPr/>
            <p:nvPr/>
          </p:nvSpPr>
          <p:spPr>
            <a:xfrm>
              <a:off x="623350" y="2901800"/>
              <a:ext cx="13625" cy="82250"/>
            </a:xfrm>
            <a:custGeom>
              <a:avLst/>
              <a:gdLst/>
              <a:ahLst/>
              <a:cxnLst/>
              <a:rect l="l" t="t" r="r" b="b"/>
              <a:pathLst>
                <a:path w="545" h="3290" extrusionOk="0">
                  <a:moveTo>
                    <a:pt x="1" y="0"/>
                  </a:moveTo>
                  <a:lnTo>
                    <a:pt x="1" y="3021"/>
                  </a:lnTo>
                  <a:cubicBezTo>
                    <a:pt x="1" y="3200"/>
                    <a:pt x="137" y="3290"/>
                    <a:pt x="273" y="3290"/>
                  </a:cubicBezTo>
                  <a:cubicBezTo>
                    <a:pt x="409" y="3290"/>
                    <a:pt x="545" y="3200"/>
                    <a:pt x="545" y="3021"/>
                  </a:cubicBezTo>
                  <a:lnTo>
                    <a:pt x="54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9"/>
            <p:cNvSpPr/>
            <p:nvPr/>
          </p:nvSpPr>
          <p:spPr>
            <a:xfrm>
              <a:off x="623350" y="2768625"/>
              <a:ext cx="13625" cy="69775"/>
            </a:xfrm>
            <a:custGeom>
              <a:avLst/>
              <a:gdLst/>
              <a:ahLst/>
              <a:cxnLst/>
              <a:rect l="l" t="t" r="r" b="b"/>
              <a:pathLst>
                <a:path w="545" h="2791" extrusionOk="0">
                  <a:moveTo>
                    <a:pt x="273" y="1"/>
                  </a:moveTo>
                  <a:cubicBezTo>
                    <a:pt x="137" y="1"/>
                    <a:pt x="1" y="92"/>
                    <a:pt x="1" y="275"/>
                  </a:cubicBezTo>
                  <a:lnTo>
                    <a:pt x="1" y="2791"/>
                  </a:lnTo>
                  <a:lnTo>
                    <a:pt x="545" y="2791"/>
                  </a:lnTo>
                  <a:lnTo>
                    <a:pt x="545" y="275"/>
                  </a:lnTo>
                  <a:cubicBezTo>
                    <a:pt x="545" y="92"/>
                    <a:pt x="409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9"/>
            <p:cNvSpPr/>
            <p:nvPr/>
          </p:nvSpPr>
          <p:spPr>
            <a:xfrm>
              <a:off x="284250" y="2744900"/>
              <a:ext cx="13650" cy="52675"/>
            </a:xfrm>
            <a:custGeom>
              <a:avLst/>
              <a:gdLst/>
              <a:ahLst/>
              <a:cxnLst/>
              <a:rect l="l" t="t" r="r" b="b"/>
              <a:pathLst>
                <a:path w="546" h="2107" extrusionOk="0">
                  <a:moveTo>
                    <a:pt x="273" y="1"/>
                  </a:moveTo>
                  <a:cubicBezTo>
                    <a:pt x="137" y="1"/>
                    <a:pt x="1" y="92"/>
                    <a:pt x="1" y="274"/>
                  </a:cubicBezTo>
                  <a:lnTo>
                    <a:pt x="1" y="2107"/>
                  </a:lnTo>
                  <a:lnTo>
                    <a:pt x="545" y="2100"/>
                  </a:lnTo>
                  <a:lnTo>
                    <a:pt x="545" y="274"/>
                  </a:lnTo>
                  <a:cubicBezTo>
                    <a:pt x="545" y="92"/>
                    <a:pt x="409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9"/>
            <p:cNvSpPr/>
            <p:nvPr/>
          </p:nvSpPr>
          <p:spPr>
            <a:xfrm>
              <a:off x="284250" y="2754725"/>
              <a:ext cx="13650" cy="13800"/>
            </a:xfrm>
            <a:custGeom>
              <a:avLst/>
              <a:gdLst/>
              <a:ahLst/>
              <a:cxnLst/>
              <a:rect l="l" t="t" r="r" b="b"/>
              <a:pathLst>
                <a:path w="546" h="552" extrusionOk="0">
                  <a:moveTo>
                    <a:pt x="1" y="1"/>
                  </a:moveTo>
                  <a:lnTo>
                    <a:pt x="1" y="552"/>
                  </a:lnTo>
                  <a:lnTo>
                    <a:pt x="545" y="552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9"/>
            <p:cNvSpPr/>
            <p:nvPr/>
          </p:nvSpPr>
          <p:spPr>
            <a:xfrm>
              <a:off x="284250" y="2856475"/>
              <a:ext cx="13475" cy="127425"/>
            </a:xfrm>
            <a:custGeom>
              <a:avLst/>
              <a:gdLst/>
              <a:ahLst/>
              <a:cxnLst/>
              <a:rect l="l" t="t" r="r" b="b"/>
              <a:pathLst>
                <a:path w="539" h="5097" extrusionOk="0">
                  <a:moveTo>
                    <a:pt x="1" y="1"/>
                  </a:moveTo>
                  <a:lnTo>
                    <a:pt x="1" y="4827"/>
                  </a:lnTo>
                  <a:cubicBezTo>
                    <a:pt x="1" y="5007"/>
                    <a:pt x="135" y="5096"/>
                    <a:pt x="270" y="5096"/>
                  </a:cubicBezTo>
                  <a:cubicBezTo>
                    <a:pt x="404" y="5096"/>
                    <a:pt x="538" y="5007"/>
                    <a:pt x="538" y="4827"/>
                  </a:cubicBezTo>
                  <a:lnTo>
                    <a:pt x="53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9"/>
            <p:cNvSpPr/>
            <p:nvPr/>
          </p:nvSpPr>
          <p:spPr>
            <a:xfrm>
              <a:off x="389325" y="2947100"/>
              <a:ext cx="37875" cy="37050"/>
            </a:xfrm>
            <a:custGeom>
              <a:avLst/>
              <a:gdLst/>
              <a:ahLst/>
              <a:cxnLst/>
              <a:rect l="l" t="t" r="r" b="b"/>
              <a:pathLst>
                <a:path w="1515" h="1482" extrusionOk="0">
                  <a:moveTo>
                    <a:pt x="1212" y="1"/>
                  </a:moveTo>
                  <a:cubicBezTo>
                    <a:pt x="1144" y="1"/>
                    <a:pt x="1076" y="27"/>
                    <a:pt x="1023" y="80"/>
                  </a:cubicBezTo>
                  <a:lnTo>
                    <a:pt x="107" y="1016"/>
                  </a:lnTo>
                  <a:cubicBezTo>
                    <a:pt x="0" y="1123"/>
                    <a:pt x="0" y="1295"/>
                    <a:pt x="107" y="1401"/>
                  </a:cubicBezTo>
                  <a:cubicBezTo>
                    <a:pt x="160" y="1448"/>
                    <a:pt x="226" y="1475"/>
                    <a:pt x="299" y="1481"/>
                  </a:cubicBezTo>
                  <a:cubicBezTo>
                    <a:pt x="372" y="1475"/>
                    <a:pt x="438" y="1448"/>
                    <a:pt x="492" y="1395"/>
                  </a:cubicBezTo>
                  <a:lnTo>
                    <a:pt x="1408" y="465"/>
                  </a:lnTo>
                  <a:cubicBezTo>
                    <a:pt x="1514" y="359"/>
                    <a:pt x="1514" y="187"/>
                    <a:pt x="1401" y="80"/>
                  </a:cubicBezTo>
                  <a:cubicBezTo>
                    <a:pt x="1348" y="27"/>
                    <a:pt x="1280" y="1"/>
                    <a:pt x="12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9"/>
            <p:cNvSpPr/>
            <p:nvPr/>
          </p:nvSpPr>
          <p:spPr>
            <a:xfrm>
              <a:off x="512975" y="2946925"/>
              <a:ext cx="37700" cy="37225"/>
            </a:xfrm>
            <a:custGeom>
              <a:avLst/>
              <a:gdLst/>
              <a:ahLst/>
              <a:cxnLst/>
              <a:rect l="l" t="t" r="r" b="b"/>
              <a:pathLst>
                <a:path w="1508" h="1489" extrusionOk="0">
                  <a:moveTo>
                    <a:pt x="300" y="1"/>
                  </a:moveTo>
                  <a:cubicBezTo>
                    <a:pt x="231" y="1"/>
                    <a:pt x="163" y="28"/>
                    <a:pt x="113" y="81"/>
                  </a:cubicBezTo>
                  <a:cubicBezTo>
                    <a:pt x="0" y="187"/>
                    <a:pt x="0" y="359"/>
                    <a:pt x="107" y="472"/>
                  </a:cubicBezTo>
                  <a:lnTo>
                    <a:pt x="1016" y="1402"/>
                  </a:lnTo>
                  <a:cubicBezTo>
                    <a:pt x="1069" y="1455"/>
                    <a:pt x="1136" y="1482"/>
                    <a:pt x="1215" y="1488"/>
                  </a:cubicBezTo>
                  <a:cubicBezTo>
                    <a:pt x="1282" y="1482"/>
                    <a:pt x="1355" y="1455"/>
                    <a:pt x="1401" y="1402"/>
                  </a:cubicBezTo>
                  <a:cubicBezTo>
                    <a:pt x="1508" y="1296"/>
                    <a:pt x="1508" y="1123"/>
                    <a:pt x="1401" y="1017"/>
                  </a:cubicBezTo>
                  <a:lnTo>
                    <a:pt x="492" y="81"/>
                  </a:lnTo>
                  <a:cubicBezTo>
                    <a:pt x="439" y="28"/>
                    <a:pt x="369" y="1"/>
                    <a:pt x="30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9"/>
            <p:cNvSpPr/>
            <p:nvPr/>
          </p:nvSpPr>
          <p:spPr>
            <a:xfrm>
              <a:off x="513150" y="2947100"/>
              <a:ext cx="21600" cy="19275"/>
            </a:xfrm>
            <a:custGeom>
              <a:avLst/>
              <a:gdLst/>
              <a:ahLst/>
              <a:cxnLst/>
              <a:rect l="l" t="t" r="r" b="b"/>
              <a:pathLst>
                <a:path w="864" h="771" extrusionOk="0">
                  <a:moveTo>
                    <a:pt x="299" y="1"/>
                  </a:moveTo>
                  <a:cubicBezTo>
                    <a:pt x="229" y="1"/>
                    <a:pt x="159" y="27"/>
                    <a:pt x="106" y="80"/>
                  </a:cubicBezTo>
                  <a:cubicBezTo>
                    <a:pt x="0" y="187"/>
                    <a:pt x="0" y="359"/>
                    <a:pt x="100" y="465"/>
                  </a:cubicBezTo>
                  <a:lnTo>
                    <a:pt x="398" y="771"/>
                  </a:lnTo>
                  <a:cubicBezTo>
                    <a:pt x="558" y="678"/>
                    <a:pt x="717" y="578"/>
                    <a:pt x="863" y="465"/>
                  </a:cubicBezTo>
                  <a:lnTo>
                    <a:pt x="491" y="80"/>
                  </a:lnTo>
                  <a:cubicBezTo>
                    <a:pt x="438" y="27"/>
                    <a:pt x="369" y="1"/>
                    <a:pt x="29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9"/>
            <p:cNvSpPr/>
            <p:nvPr/>
          </p:nvSpPr>
          <p:spPr>
            <a:xfrm>
              <a:off x="405250" y="2947025"/>
              <a:ext cx="21775" cy="19200"/>
            </a:xfrm>
            <a:custGeom>
              <a:avLst/>
              <a:gdLst/>
              <a:ahLst/>
              <a:cxnLst/>
              <a:rect l="l" t="t" r="r" b="b"/>
              <a:pathLst>
                <a:path w="871" h="768" extrusionOk="0">
                  <a:moveTo>
                    <a:pt x="572" y="0"/>
                  </a:moveTo>
                  <a:cubicBezTo>
                    <a:pt x="501" y="0"/>
                    <a:pt x="430" y="29"/>
                    <a:pt x="379" y="83"/>
                  </a:cubicBezTo>
                  <a:lnTo>
                    <a:pt x="1" y="468"/>
                  </a:lnTo>
                  <a:cubicBezTo>
                    <a:pt x="153" y="575"/>
                    <a:pt x="306" y="674"/>
                    <a:pt x="472" y="767"/>
                  </a:cubicBezTo>
                  <a:lnTo>
                    <a:pt x="764" y="468"/>
                  </a:lnTo>
                  <a:cubicBezTo>
                    <a:pt x="870" y="355"/>
                    <a:pt x="870" y="183"/>
                    <a:pt x="758" y="77"/>
                  </a:cubicBezTo>
                  <a:cubicBezTo>
                    <a:pt x="706" y="25"/>
                    <a:pt x="639" y="0"/>
                    <a:pt x="5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9"/>
            <p:cNvSpPr/>
            <p:nvPr/>
          </p:nvSpPr>
          <p:spPr>
            <a:xfrm>
              <a:off x="411900" y="2707100"/>
              <a:ext cx="13450" cy="74725"/>
            </a:xfrm>
            <a:custGeom>
              <a:avLst/>
              <a:gdLst/>
              <a:ahLst/>
              <a:cxnLst/>
              <a:rect l="l" t="t" r="r" b="b"/>
              <a:pathLst>
                <a:path w="538" h="2989" extrusionOk="0">
                  <a:moveTo>
                    <a:pt x="0" y="0"/>
                  </a:moveTo>
                  <a:lnTo>
                    <a:pt x="0" y="2988"/>
                  </a:lnTo>
                  <a:lnTo>
                    <a:pt x="538" y="298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9"/>
            <p:cNvSpPr/>
            <p:nvPr/>
          </p:nvSpPr>
          <p:spPr>
            <a:xfrm>
              <a:off x="509650" y="2687175"/>
              <a:ext cx="13650" cy="92825"/>
            </a:xfrm>
            <a:custGeom>
              <a:avLst/>
              <a:gdLst/>
              <a:ahLst/>
              <a:cxnLst/>
              <a:rect l="l" t="t" r="r" b="b"/>
              <a:pathLst>
                <a:path w="546" h="3713" extrusionOk="0">
                  <a:moveTo>
                    <a:pt x="1" y="1"/>
                  </a:moveTo>
                  <a:lnTo>
                    <a:pt x="1" y="3712"/>
                  </a:lnTo>
                  <a:lnTo>
                    <a:pt x="545" y="3712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9"/>
            <p:cNvSpPr/>
            <p:nvPr/>
          </p:nvSpPr>
          <p:spPr>
            <a:xfrm>
              <a:off x="411900" y="2707100"/>
              <a:ext cx="13450" cy="22275"/>
            </a:xfrm>
            <a:custGeom>
              <a:avLst/>
              <a:gdLst/>
              <a:ahLst/>
              <a:cxnLst/>
              <a:rect l="l" t="t" r="r" b="b"/>
              <a:pathLst>
                <a:path w="538" h="891" extrusionOk="0">
                  <a:moveTo>
                    <a:pt x="0" y="0"/>
                  </a:moveTo>
                  <a:lnTo>
                    <a:pt x="0" y="890"/>
                  </a:lnTo>
                  <a:lnTo>
                    <a:pt x="538" y="890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59"/>
            <p:cNvSpPr/>
            <p:nvPr/>
          </p:nvSpPr>
          <p:spPr>
            <a:xfrm>
              <a:off x="623350" y="2901800"/>
              <a:ext cx="13625" cy="22250"/>
            </a:xfrm>
            <a:custGeom>
              <a:avLst/>
              <a:gdLst/>
              <a:ahLst/>
              <a:cxnLst/>
              <a:rect l="l" t="t" r="r" b="b"/>
              <a:pathLst>
                <a:path w="545" h="890" extrusionOk="0">
                  <a:moveTo>
                    <a:pt x="1" y="0"/>
                  </a:moveTo>
                  <a:lnTo>
                    <a:pt x="1" y="890"/>
                  </a:lnTo>
                  <a:lnTo>
                    <a:pt x="545" y="890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9"/>
            <p:cNvSpPr/>
            <p:nvPr/>
          </p:nvSpPr>
          <p:spPr>
            <a:xfrm>
              <a:off x="284250" y="2856475"/>
              <a:ext cx="13475" cy="22100"/>
            </a:xfrm>
            <a:custGeom>
              <a:avLst/>
              <a:gdLst/>
              <a:ahLst/>
              <a:cxnLst/>
              <a:rect l="l" t="t" r="r" b="b"/>
              <a:pathLst>
                <a:path w="539" h="884" extrusionOk="0">
                  <a:moveTo>
                    <a:pt x="1" y="1"/>
                  </a:moveTo>
                  <a:lnTo>
                    <a:pt x="1" y="884"/>
                  </a:lnTo>
                  <a:lnTo>
                    <a:pt x="538" y="884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59"/>
            <p:cNvSpPr/>
            <p:nvPr/>
          </p:nvSpPr>
          <p:spPr>
            <a:xfrm>
              <a:off x="509650" y="2687175"/>
              <a:ext cx="13650" cy="22275"/>
            </a:xfrm>
            <a:custGeom>
              <a:avLst/>
              <a:gdLst/>
              <a:ahLst/>
              <a:cxnLst/>
              <a:rect l="l" t="t" r="r" b="b"/>
              <a:pathLst>
                <a:path w="546" h="891" extrusionOk="0">
                  <a:moveTo>
                    <a:pt x="1" y="1"/>
                  </a:moveTo>
                  <a:lnTo>
                    <a:pt x="1" y="890"/>
                  </a:lnTo>
                  <a:lnTo>
                    <a:pt x="545" y="89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59"/>
            <p:cNvSpPr/>
            <p:nvPr/>
          </p:nvSpPr>
          <p:spPr>
            <a:xfrm>
              <a:off x="623350" y="2776800"/>
              <a:ext cx="13625" cy="13650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545" y="54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59"/>
            <p:cNvSpPr/>
            <p:nvPr/>
          </p:nvSpPr>
          <p:spPr>
            <a:xfrm>
              <a:off x="360275" y="2658475"/>
              <a:ext cx="89475" cy="61925"/>
            </a:xfrm>
            <a:custGeom>
              <a:avLst/>
              <a:gdLst/>
              <a:ahLst/>
              <a:cxnLst/>
              <a:rect l="l" t="t" r="r" b="b"/>
              <a:pathLst>
                <a:path w="3579" h="2477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1" y="2477"/>
                  </a:lnTo>
                  <a:cubicBezTo>
                    <a:pt x="3347" y="2470"/>
                    <a:pt x="3579" y="2238"/>
                    <a:pt x="3579" y="1952"/>
                  </a:cubicBez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9"/>
            <p:cNvSpPr/>
            <p:nvPr/>
          </p:nvSpPr>
          <p:spPr>
            <a:xfrm>
              <a:off x="360275" y="2658475"/>
              <a:ext cx="89475" cy="61925"/>
            </a:xfrm>
            <a:custGeom>
              <a:avLst/>
              <a:gdLst/>
              <a:ahLst/>
              <a:cxnLst/>
              <a:rect l="l" t="t" r="r" b="b"/>
              <a:pathLst>
                <a:path w="3579" h="2477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1" y="2477"/>
                  </a:lnTo>
                  <a:cubicBezTo>
                    <a:pt x="3347" y="2470"/>
                    <a:pt x="3579" y="2238"/>
                    <a:pt x="3579" y="1952"/>
                  </a:cubicBez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59"/>
            <p:cNvSpPr/>
            <p:nvPr/>
          </p:nvSpPr>
          <p:spPr>
            <a:xfrm>
              <a:off x="360275" y="2658475"/>
              <a:ext cx="39700" cy="61750"/>
            </a:xfrm>
            <a:custGeom>
              <a:avLst/>
              <a:gdLst/>
              <a:ahLst/>
              <a:cxnLst/>
              <a:rect l="l" t="t" r="r" b="b"/>
              <a:pathLst>
                <a:path w="1588" h="247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1587" y="2470"/>
                  </a:lnTo>
                  <a:cubicBezTo>
                    <a:pt x="1302" y="2470"/>
                    <a:pt x="1063" y="2238"/>
                    <a:pt x="1069" y="1952"/>
                  </a:cubicBezTo>
                  <a:lnTo>
                    <a:pt x="1069" y="518"/>
                  </a:lnTo>
                  <a:cubicBezTo>
                    <a:pt x="1069" y="233"/>
                    <a:pt x="1302" y="0"/>
                    <a:pt x="1587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59"/>
            <p:cNvSpPr/>
            <p:nvPr/>
          </p:nvSpPr>
          <p:spPr>
            <a:xfrm>
              <a:off x="360275" y="2658475"/>
              <a:ext cx="89475" cy="22750"/>
            </a:xfrm>
            <a:custGeom>
              <a:avLst/>
              <a:gdLst/>
              <a:ahLst/>
              <a:cxnLst/>
              <a:rect l="l" t="t" r="r" b="b"/>
              <a:pathLst>
                <a:path w="3579" h="91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910"/>
                  </a:lnTo>
                  <a:lnTo>
                    <a:pt x="3579" y="910"/>
                  </a:ln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9"/>
            <p:cNvSpPr/>
            <p:nvPr/>
          </p:nvSpPr>
          <p:spPr>
            <a:xfrm>
              <a:off x="548000" y="2823125"/>
              <a:ext cx="146925" cy="91975"/>
            </a:xfrm>
            <a:custGeom>
              <a:avLst/>
              <a:gdLst/>
              <a:ahLst/>
              <a:cxnLst/>
              <a:rect l="l" t="t" r="r" b="b"/>
              <a:pathLst>
                <a:path w="5877" h="3679" extrusionOk="0">
                  <a:moveTo>
                    <a:pt x="0" y="0"/>
                  </a:moveTo>
                  <a:lnTo>
                    <a:pt x="0" y="3678"/>
                  </a:lnTo>
                  <a:lnTo>
                    <a:pt x="5491" y="3678"/>
                  </a:lnTo>
                  <a:cubicBezTo>
                    <a:pt x="5703" y="3678"/>
                    <a:pt x="5876" y="3506"/>
                    <a:pt x="5876" y="3293"/>
                  </a:cubicBezTo>
                  <a:lnTo>
                    <a:pt x="5876" y="385"/>
                  </a:lnTo>
                  <a:cubicBezTo>
                    <a:pt x="5876" y="173"/>
                    <a:pt x="5703" y="0"/>
                    <a:pt x="5491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59"/>
            <p:cNvSpPr/>
            <p:nvPr/>
          </p:nvSpPr>
          <p:spPr>
            <a:xfrm>
              <a:off x="548000" y="2823125"/>
              <a:ext cx="67750" cy="91800"/>
            </a:xfrm>
            <a:custGeom>
              <a:avLst/>
              <a:gdLst/>
              <a:ahLst/>
              <a:cxnLst/>
              <a:rect l="l" t="t" r="r" b="b"/>
              <a:pathLst>
                <a:path w="2710" h="3672" extrusionOk="0">
                  <a:moveTo>
                    <a:pt x="0" y="0"/>
                  </a:moveTo>
                  <a:lnTo>
                    <a:pt x="0" y="3672"/>
                  </a:lnTo>
                  <a:lnTo>
                    <a:pt x="1853" y="3672"/>
                  </a:lnTo>
                  <a:cubicBezTo>
                    <a:pt x="2543" y="2576"/>
                    <a:pt x="2709" y="1235"/>
                    <a:pt x="2324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59"/>
            <p:cNvSpPr/>
            <p:nvPr/>
          </p:nvSpPr>
          <p:spPr>
            <a:xfrm>
              <a:off x="558125" y="2823125"/>
              <a:ext cx="136800" cy="22925"/>
            </a:xfrm>
            <a:custGeom>
              <a:avLst/>
              <a:gdLst/>
              <a:ahLst/>
              <a:cxnLst/>
              <a:rect l="l" t="t" r="r" b="b"/>
              <a:pathLst>
                <a:path w="5472" h="917" extrusionOk="0">
                  <a:moveTo>
                    <a:pt x="0" y="0"/>
                  </a:moveTo>
                  <a:lnTo>
                    <a:pt x="0" y="916"/>
                  </a:lnTo>
                  <a:lnTo>
                    <a:pt x="5471" y="916"/>
                  </a:lnTo>
                  <a:lnTo>
                    <a:pt x="5471" y="385"/>
                  </a:lnTo>
                  <a:cubicBezTo>
                    <a:pt x="5471" y="173"/>
                    <a:pt x="5298" y="0"/>
                    <a:pt x="508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59"/>
            <p:cNvSpPr/>
            <p:nvPr/>
          </p:nvSpPr>
          <p:spPr>
            <a:xfrm>
              <a:off x="558125" y="2823125"/>
              <a:ext cx="52625" cy="22925"/>
            </a:xfrm>
            <a:custGeom>
              <a:avLst/>
              <a:gdLst/>
              <a:ahLst/>
              <a:cxnLst/>
              <a:rect l="l" t="t" r="r" b="b"/>
              <a:pathLst>
                <a:path w="2105" h="917" extrusionOk="0">
                  <a:moveTo>
                    <a:pt x="0" y="0"/>
                  </a:moveTo>
                  <a:lnTo>
                    <a:pt x="0" y="916"/>
                  </a:lnTo>
                  <a:lnTo>
                    <a:pt x="2105" y="916"/>
                  </a:lnTo>
                  <a:cubicBezTo>
                    <a:pt x="2072" y="604"/>
                    <a:pt x="2012" y="299"/>
                    <a:pt x="1919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9"/>
            <p:cNvSpPr/>
            <p:nvPr/>
          </p:nvSpPr>
          <p:spPr>
            <a:xfrm>
              <a:off x="266175" y="2782125"/>
              <a:ext cx="122500" cy="87325"/>
            </a:xfrm>
            <a:custGeom>
              <a:avLst/>
              <a:gdLst/>
              <a:ahLst/>
              <a:cxnLst/>
              <a:rect l="l" t="t" r="r" b="b"/>
              <a:pathLst>
                <a:path w="4900" h="3493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3068"/>
                  </a:lnTo>
                  <a:cubicBezTo>
                    <a:pt x="0" y="3300"/>
                    <a:pt x="186" y="3493"/>
                    <a:pt x="425" y="3493"/>
                  </a:cubicBezTo>
                  <a:lnTo>
                    <a:pt x="3114" y="3493"/>
                  </a:lnTo>
                  <a:lnTo>
                    <a:pt x="4787" y="3466"/>
                  </a:lnTo>
                  <a:lnTo>
                    <a:pt x="4900" y="3346"/>
                  </a:lnTo>
                  <a:lnTo>
                    <a:pt x="490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9"/>
            <p:cNvSpPr/>
            <p:nvPr/>
          </p:nvSpPr>
          <p:spPr>
            <a:xfrm>
              <a:off x="266175" y="2782125"/>
              <a:ext cx="128825" cy="22600"/>
            </a:xfrm>
            <a:custGeom>
              <a:avLst/>
              <a:gdLst/>
              <a:ahLst/>
              <a:cxnLst/>
              <a:rect l="l" t="t" r="r" b="b"/>
              <a:pathLst>
                <a:path w="5153" h="904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903"/>
                  </a:lnTo>
                  <a:lnTo>
                    <a:pt x="5152" y="903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59"/>
            <p:cNvSpPr/>
            <p:nvPr/>
          </p:nvSpPr>
          <p:spPr>
            <a:xfrm>
              <a:off x="350325" y="2745700"/>
              <a:ext cx="229725" cy="221025"/>
            </a:xfrm>
            <a:custGeom>
              <a:avLst/>
              <a:gdLst/>
              <a:ahLst/>
              <a:cxnLst/>
              <a:rect l="l" t="t" r="r" b="b"/>
              <a:pathLst>
                <a:path w="9189" h="8841" extrusionOk="0">
                  <a:moveTo>
                    <a:pt x="4770" y="1"/>
                  </a:moveTo>
                  <a:cubicBezTo>
                    <a:pt x="3615" y="1"/>
                    <a:pt x="2479" y="454"/>
                    <a:pt x="1633" y="1305"/>
                  </a:cubicBezTo>
                  <a:cubicBezTo>
                    <a:pt x="372" y="2573"/>
                    <a:pt x="0" y="4478"/>
                    <a:pt x="691" y="6131"/>
                  </a:cubicBezTo>
                  <a:cubicBezTo>
                    <a:pt x="1377" y="7768"/>
                    <a:pt x="2981" y="8840"/>
                    <a:pt x="4754" y="8840"/>
                  </a:cubicBezTo>
                  <a:cubicBezTo>
                    <a:pt x="4765" y="8840"/>
                    <a:pt x="4776" y="8840"/>
                    <a:pt x="4787" y="8840"/>
                  </a:cubicBezTo>
                  <a:cubicBezTo>
                    <a:pt x="7224" y="8833"/>
                    <a:pt x="9189" y="6855"/>
                    <a:pt x="9189" y="4425"/>
                  </a:cubicBezTo>
                  <a:cubicBezTo>
                    <a:pt x="9189" y="2632"/>
                    <a:pt x="8107" y="1019"/>
                    <a:pt x="6453" y="335"/>
                  </a:cubicBezTo>
                  <a:cubicBezTo>
                    <a:pt x="5909" y="110"/>
                    <a:pt x="5337" y="1"/>
                    <a:pt x="4770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59"/>
            <p:cNvSpPr/>
            <p:nvPr/>
          </p:nvSpPr>
          <p:spPr>
            <a:xfrm>
              <a:off x="378875" y="2772200"/>
              <a:ext cx="174950" cy="168300"/>
            </a:xfrm>
            <a:custGeom>
              <a:avLst/>
              <a:gdLst/>
              <a:ahLst/>
              <a:cxnLst/>
              <a:rect l="l" t="t" r="r" b="b"/>
              <a:pathLst>
                <a:path w="6998" h="6732" extrusionOk="0">
                  <a:moveTo>
                    <a:pt x="3626" y="0"/>
                  </a:moveTo>
                  <a:cubicBezTo>
                    <a:pt x="2748" y="0"/>
                    <a:pt x="1886" y="346"/>
                    <a:pt x="1242" y="995"/>
                  </a:cubicBezTo>
                  <a:cubicBezTo>
                    <a:pt x="286" y="1958"/>
                    <a:pt x="0" y="3412"/>
                    <a:pt x="525" y="4666"/>
                  </a:cubicBezTo>
                  <a:cubicBezTo>
                    <a:pt x="1047" y="5916"/>
                    <a:pt x="2274" y="6731"/>
                    <a:pt x="3628" y="6731"/>
                  </a:cubicBezTo>
                  <a:cubicBezTo>
                    <a:pt x="3634" y="6731"/>
                    <a:pt x="3639" y="6731"/>
                    <a:pt x="3645" y="6731"/>
                  </a:cubicBezTo>
                  <a:cubicBezTo>
                    <a:pt x="5497" y="6724"/>
                    <a:pt x="6998" y="5217"/>
                    <a:pt x="6998" y="3365"/>
                  </a:cubicBezTo>
                  <a:cubicBezTo>
                    <a:pt x="6998" y="2004"/>
                    <a:pt x="6174" y="776"/>
                    <a:pt x="4913" y="258"/>
                  </a:cubicBezTo>
                  <a:cubicBezTo>
                    <a:pt x="4496" y="85"/>
                    <a:pt x="4059" y="0"/>
                    <a:pt x="362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59"/>
            <p:cNvSpPr/>
            <p:nvPr/>
          </p:nvSpPr>
          <p:spPr>
            <a:xfrm>
              <a:off x="383675" y="2772175"/>
              <a:ext cx="131475" cy="167475"/>
            </a:xfrm>
            <a:custGeom>
              <a:avLst/>
              <a:gdLst/>
              <a:ahLst/>
              <a:cxnLst/>
              <a:rect l="l" t="t" r="r" b="b"/>
              <a:pathLst>
                <a:path w="5259" h="6699" extrusionOk="0">
                  <a:moveTo>
                    <a:pt x="3460" y="0"/>
                  </a:moveTo>
                  <a:cubicBezTo>
                    <a:pt x="1694" y="7"/>
                    <a:pt x="233" y="1381"/>
                    <a:pt x="113" y="3140"/>
                  </a:cubicBezTo>
                  <a:cubicBezTo>
                    <a:pt x="1" y="4900"/>
                    <a:pt x="1262" y="6453"/>
                    <a:pt x="3008" y="6699"/>
                  </a:cubicBezTo>
                  <a:cubicBezTo>
                    <a:pt x="2045" y="6075"/>
                    <a:pt x="1468" y="5013"/>
                    <a:pt x="1468" y="3864"/>
                  </a:cubicBezTo>
                  <a:cubicBezTo>
                    <a:pt x="1461" y="2012"/>
                    <a:pt x="2962" y="505"/>
                    <a:pt x="4814" y="498"/>
                  </a:cubicBezTo>
                  <a:cubicBezTo>
                    <a:pt x="4960" y="498"/>
                    <a:pt x="5113" y="511"/>
                    <a:pt x="5259" y="531"/>
                  </a:cubicBezTo>
                  <a:cubicBezTo>
                    <a:pt x="4721" y="186"/>
                    <a:pt x="4097" y="0"/>
                    <a:pt x="3460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9"/>
            <p:cNvSpPr/>
            <p:nvPr/>
          </p:nvSpPr>
          <p:spPr>
            <a:xfrm>
              <a:off x="484100" y="2638550"/>
              <a:ext cx="89650" cy="61925"/>
            </a:xfrm>
            <a:custGeom>
              <a:avLst/>
              <a:gdLst/>
              <a:ahLst/>
              <a:cxnLst/>
              <a:rect l="l" t="t" r="r" b="b"/>
              <a:pathLst>
                <a:path w="3586" h="2477" extrusionOk="0">
                  <a:moveTo>
                    <a:pt x="518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8" y="2477"/>
                  </a:lnTo>
                  <a:cubicBezTo>
                    <a:pt x="3353" y="2470"/>
                    <a:pt x="3585" y="2238"/>
                    <a:pt x="3585" y="1952"/>
                  </a:cubicBezTo>
                  <a:lnTo>
                    <a:pt x="3585" y="518"/>
                  </a:lnTo>
                  <a:cubicBezTo>
                    <a:pt x="3585" y="233"/>
                    <a:pt x="3353" y="1"/>
                    <a:pt x="3068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9"/>
            <p:cNvSpPr/>
            <p:nvPr/>
          </p:nvSpPr>
          <p:spPr>
            <a:xfrm>
              <a:off x="484100" y="2638550"/>
              <a:ext cx="39700" cy="61925"/>
            </a:xfrm>
            <a:custGeom>
              <a:avLst/>
              <a:gdLst/>
              <a:ahLst/>
              <a:cxnLst/>
              <a:rect l="l" t="t" r="r" b="b"/>
              <a:pathLst>
                <a:path w="1588" h="2477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25" y="2477"/>
                  </a:cubicBezTo>
                  <a:lnTo>
                    <a:pt x="1587" y="2477"/>
                  </a:lnTo>
                  <a:cubicBezTo>
                    <a:pt x="1302" y="2470"/>
                    <a:pt x="1069" y="2238"/>
                    <a:pt x="1069" y="1952"/>
                  </a:cubicBezTo>
                  <a:lnTo>
                    <a:pt x="1069" y="518"/>
                  </a:lnTo>
                  <a:cubicBezTo>
                    <a:pt x="1069" y="233"/>
                    <a:pt x="1302" y="1"/>
                    <a:pt x="158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59"/>
            <p:cNvSpPr/>
            <p:nvPr/>
          </p:nvSpPr>
          <p:spPr>
            <a:xfrm>
              <a:off x="484100" y="2638550"/>
              <a:ext cx="89650" cy="22600"/>
            </a:xfrm>
            <a:custGeom>
              <a:avLst/>
              <a:gdLst/>
              <a:ahLst/>
              <a:cxnLst/>
              <a:rect l="l" t="t" r="r" b="b"/>
              <a:pathLst>
                <a:path w="3586" h="904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903"/>
                  </a:lnTo>
                  <a:lnTo>
                    <a:pt x="3585" y="903"/>
                  </a:lnTo>
                  <a:lnTo>
                    <a:pt x="3585" y="518"/>
                  </a:lnTo>
                  <a:cubicBezTo>
                    <a:pt x="3585" y="233"/>
                    <a:pt x="3353" y="1"/>
                    <a:pt x="3068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9"/>
            <p:cNvSpPr/>
            <p:nvPr/>
          </p:nvSpPr>
          <p:spPr>
            <a:xfrm>
              <a:off x="360275" y="2658475"/>
              <a:ext cx="39700" cy="22750"/>
            </a:xfrm>
            <a:custGeom>
              <a:avLst/>
              <a:gdLst/>
              <a:ahLst/>
              <a:cxnLst/>
              <a:rect l="l" t="t" r="r" b="b"/>
              <a:pathLst>
                <a:path w="1588" h="91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910"/>
                  </a:lnTo>
                  <a:lnTo>
                    <a:pt x="1069" y="910"/>
                  </a:lnTo>
                  <a:lnTo>
                    <a:pt x="1069" y="518"/>
                  </a:lnTo>
                  <a:cubicBezTo>
                    <a:pt x="1069" y="233"/>
                    <a:pt x="1302" y="0"/>
                    <a:pt x="158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9"/>
            <p:cNvSpPr/>
            <p:nvPr/>
          </p:nvSpPr>
          <p:spPr>
            <a:xfrm>
              <a:off x="266175" y="2782125"/>
              <a:ext cx="37200" cy="87325"/>
            </a:xfrm>
            <a:custGeom>
              <a:avLst/>
              <a:gdLst/>
              <a:ahLst/>
              <a:cxnLst/>
              <a:rect l="l" t="t" r="r" b="b"/>
              <a:pathLst>
                <a:path w="1488" h="3493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3061"/>
                  </a:lnTo>
                  <a:cubicBezTo>
                    <a:pt x="0" y="3300"/>
                    <a:pt x="186" y="3493"/>
                    <a:pt x="425" y="3493"/>
                  </a:cubicBezTo>
                  <a:lnTo>
                    <a:pt x="1487" y="3493"/>
                  </a:lnTo>
                  <a:cubicBezTo>
                    <a:pt x="1255" y="3493"/>
                    <a:pt x="1062" y="3300"/>
                    <a:pt x="1062" y="3068"/>
                  </a:cubicBezTo>
                  <a:lnTo>
                    <a:pt x="1062" y="425"/>
                  </a:lnTo>
                  <a:cubicBezTo>
                    <a:pt x="1062" y="193"/>
                    <a:pt x="1255" y="0"/>
                    <a:pt x="1487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59"/>
            <p:cNvSpPr/>
            <p:nvPr/>
          </p:nvSpPr>
          <p:spPr>
            <a:xfrm>
              <a:off x="266175" y="2782125"/>
              <a:ext cx="37200" cy="22600"/>
            </a:xfrm>
            <a:custGeom>
              <a:avLst/>
              <a:gdLst/>
              <a:ahLst/>
              <a:cxnLst/>
              <a:rect l="l" t="t" r="r" b="b"/>
              <a:pathLst>
                <a:path w="1488" h="904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903"/>
                  </a:lnTo>
                  <a:lnTo>
                    <a:pt x="1069" y="903"/>
                  </a:lnTo>
                  <a:lnTo>
                    <a:pt x="1069" y="425"/>
                  </a:lnTo>
                  <a:cubicBezTo>
                    <a:pt x="1062" y="193"/>
                    <a:pt x="1255" y="0"/>
                    <a:pt x="148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59"/>
            <p:cNvSpPr/>
            <p:nvPr/>
          </p:nvSpPr>
          <p:spPr>
            <a:xfrm>
              <a:off x="461025" y="2793900"/>
              <a:ext cx="71050" cy="69150"/>
            </a:xfrm>
            <a:custGeom>
              <a:avLst/>
              <a:gdLst/>
              <a:ahLst/>
              <a:cxnLst/>
              <a:rect l="l" t="t" r="r" b="b"/>
              <a:pathLst>
                <a:path w="2842" h="2766" extrusionOk="0">
                  <a:moveTo>
                    <a:pt x="366" y="1"/>
                  </a:moveTo>
                  <a:cubicBezTo>
                    <a:pt x="0" y="1"/>
                    <a:pt x="0" y="552"/>
                    <a:pt x="366" y="552"/>
                  </a:cubicBezTo>
                  <a:cubicBezTo>
                    <a:pt x="1434" y="552"/>
                    <a:pt x="2298" y="1421"/>
                    <a:pt x="2298" y="2497"/>
                  </a:cubicBezTo>
                  <a:cubicBezTo>
                    <a:pt x="2298" y="2676"/>
                    <a:pt x="2434" y="2766"/>
                    <a:pt x="2570" y="2766"/>
                  </a:cubicBezTo>
                  <a:cubicBezTo>
                    <a:pt x="2706" y="2766"/>
                    <a:pt x="2842" y="2676"/>
                    <a:pt x="2842" y="2497"/>
                  </a:cubicBezTo>
                  <a:cubicBezTo>
                    <a:pt x="2842" y="1123"/>
                    <a:pt x="1733" y="7"/>
                    <a:pt x="366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9"/>
            <p:cNvSpPr/>
            <p:nvPr/>
          </p:nvSpPr>
          <p:spPr>
            <a:xfrm>
              <a:off x="235800" y="2709425"/>
              <a:ext cx="110050" cy="27250"/>
            </a:xfrm>
            <a:custGeom>
              <a:avLst/>
              <a:gdLst/>
              <a:ahLst/>
              <a:cxnLst/>
              <a:rect l="l" t="t" r="r" b="b"/>
              <a:pathLst>
                <a:path w="4402" h="1090" extrusionOk="0">
                  <a:moveTo>
                    <a:pt x="1879" y="0"/>
                  </a:moveTo>
                  <a:cubicBezTo>
                    <a:pt x="1534" y="14"/>
                    <a:pt x="1534" y="525"/>
                    <a:pt x="1879" y="545"/>
                  </a:cubicBezTo>
                  <a:lnTo>
                    <a:pt x="365" y="545"/>
                  </a:lnTo>
                  <a:cubicBezTo>
                    <a:pt x="0" y="545"/>
                    <a:pt x="0" y="1089"/>
                    <a:pt x="365" y="1089"/>
                  </a:cubicBezTo>
                  <a:lnTo>
                    <a:pt x="4057" y="1089"/>
                  </a:lnTo>
                  <a:cubicBezTo>
                    <a:pt x="4402" y="1069"/>
                    <a:pt x="4402" y="558"/>
                    <a:pt x="4057" y="545"/>
                  </a:cubicBezTo>
                  <a:lnTo>
                    <a:pt x="2543" y="545"/>
                  </a:lnTo>
                  <a:cubicBezTo>
                    <a:pt x="2881" y="525"/>
                    <a:pt x="2881" y="14"/>
                    <a:pt x="2543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9"/>
            <p:cNvSpPr/>
            <p:nvPr/>
          </p:nvSpPr>
          <p:spPr>
            <a:xfrm>
              <a:off x="235800" y="2744775"/>
              <a:ext cx="108225" cy="13800"/>
            </a:xfrm>
            <a:custGeom>
              <a:avLst/>
              <a:gdLst/>
              <a:ahLst/>
              <a:cxnLst/>
              <a:rect l="l" t="t" r="r" b="b"/>
              <a:pathLst>
                <a:path w="4329" h="552" extrusionOk="0">
                  <a:moveTo>
                    <a:pt x="365" y="1"/>
                  </a:moveTo>
                  <a:cubicBezTo>
                    <a:pt x="0" y="1"/>
                    <a:pt x="0" y="552"/>
                    <a:pt x="365" y="552"/>
                  </a:cubicBezTo>
                  <a:lnTo>
                    <a:pt x="4057" y="552"/>
                  </a:lnTo>
                  <a:cubicBezTo>
                    <a:pt x="4203" y="552"/>
                    <a:pt x="4329" y="425"/>
                    <a:pt x="4329" y="279"/>
                  </a:cubicBezTo>
                  <a:cubicBezTo>
                    <a:pt x="4329" y="127"/>
                    <a:pt x="4203" y="1"/>
                    <a:pt x="4057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9"/>
            <p:cNvSpPr/>
            <p:nvPr/>
          </p:nvSpPr>
          <p:spPr>
            <a:xfrm>
              <a:off x="577200" y="2732150"/>
              <a:ext cx="107750" cy="27425"/>
            </a:xfrm>
            <a:custGeom>
              <a:avLst/>
              <a:gdLst/>
              <a:ahLst/>
              <a:cxnLst/>
              <a:rect l="l" t="t" r="r" b="b"/>
              <a:pathLst>
                <a:path w="4310" h="1097" extrusionOk="0">
                  <a:moveTo>
                    <a:pt x="1793" y="1"/>
                  </a:moveTo>
                  <a:cubicBezTo>
                    <a:pt x="1433" y="1"/>
                    <a:pt x="1428" y="539"/>
                    <a:pt x="1780" y="545"/>
                  </a:cubicBezTo>
                  <a:lnTo>
                    <a:pt x="273" y="545"/>
                  </a:lnTo>
                  <a:cubicBezTo>
                    <a:pt x="127" y="552"/>
                    <a:pt x="1" y="672"/>
                    <a:pt x="1" y="818"/>
                  </a:cubicBezTo>
                  <a:cubicBezTo>
                    <a:pt x="1" y="970"/>
                    <a:pt x="127" y="1090"/>
                    <a:pt x="273" y="1096"/>
                  </a:cubicBezTo>
                  <a:lnTo>
                    <a:pt x="3964" y="1096"/>
                  </a:lnTo>
                  <a:cubicBezTo>
                    <a:pt x="4310" y="1077"/>
                    <a:pt x="4310" y="565"/>
                    <a:pt x="3964" y="545"/>
                  </a:cubicBezTo>
                  <a:lnTo>
                    <a:pt x="2457" y="545"/>
                  </a:lnTo>
                  <a:cubicBezTo>
                    <a:pt x="2796" y="532"/>
                    <a:pt x="2796" y="21"/>
                    <a:pt x="2457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9"/>
            <p:cNvSpPr/>
            <p:nvPr/>
          </p:nvSpPr>
          <p:spPr>
            <a:xfrm>
              <a:off x="574875" y="2767675"/>
              <a:ext cx="110075" cy="13650"/>
            </a:xfrm>
            <a:custGeom>
              <a:avLst/>
              <a:gdLst/>
              <a:ahLst/>
              <a:cxnLst/>
              <a:rect l="l" t="t" r="r" b="b"/>
              <a:pathLst>
                <a:path w="4403" h="546" extrusionOk="0">
                  <a:moveTo>
                    <a:pt x="366" y="1"/>
                  </a:moveTo>
                  <a:cubicBezTo>
                    <a:pt x="1" y="1"/>
                    <a:pt x="1" y="545"/>
                    <a:pt x="366" y="545"/>
                  </a:cubicBezTo>
                  <a:lnTo>
                    <a:pt x="4057" y="545"/>
                  </a:lnTo>
                  <a:cubicBezTo>
                    <a:pt x="4403" y="525"/>
                    <a:pt x="4403" y="21"/>
                    <a:pt x="4057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59"/>
            <p:cNvSpPr/>
            <p:nvPr/>
          </p:nvSpPr>
          <p:spPr>
            <a:xfrm>
              <a:off x="274125" y="2709425"/>
              <a:ext cx="26100" cy="13625"/>
            </a:xfrm>
            <a:custGeom>
              <a:avLst/>
              <a:gdLst/>
              <a:ahLst/>
              <a:cxnLst/>
              <a:rect l="l" t="t" r="r" b="b"/>
              <a:pathLst>
                <a:path w="1044" h="545" extrusionOk="0">
                  <a:moveTo>
                    <a:pt x="346" y="0"/>
                  </a:moveTo>
                  <a:cubicBezTo>
                    <a:pt x="1" y="20"/>
                    <a:pt x="1" y="525"/>
                    <a:pt x="346" y="545"/>
                  </a:cubicBezTo>
                  <a:lnTo>
                    <a:pt x="1043" y="545"/>
                  </a:lnTo>
                  <a:cubicBezTo>
                    <a:pt x="724" y="505"/>
                    <a:pt x="724" y="40"/>
                    <a:pt x="1043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59"/>
            <p:cNvSpPr/>
            <p:nvPr/>
          </p:nvSpPr>
          <p:spPr>
            <a:xfrm>
              <a:off x="235800" y="2723025"/>
              <a:ext cx="27225" cy="13650"/>
            </a:xfrm>
            <a:custGeom>
              <a:avLst/>
              <a:gdLst/>
              <a:ahLst/>
              <a:cxnLst/>
              <a:rect l="l" t="t" r="r" b="b"/>
              <a:pathLst>
                <a:path w="1089" h="546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1089" y="545"/>
                  </a:lnTo>
                  <a:cubicBezTo>
                    <a:pt x="936" y="545"/>
                    <a:pt x="817" y="419"/>
                    <a:pt x="817" y="273"/>
                  </a:cubicBezTo>
                  <a:cubicBezTo>
                    <a:pt x="817" y="120"/>
                    <a:pt x="936" y="1"/>
                    <a:pt x="1089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59"/>
            <p:cNvSpPr/>
            <p:nvPr/>
          </p:nvSpPr>
          <p:spPr>
            <a:xfrm>
              <a:off x="235800" y="2744775"/>
              <a:ext cx="27225" cy="13625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1089" y="545"/>
                  </a:lnTo>
                  <a:cubicBezTo>
                    <a:pt x="936" y="545"/>
                    <a:pt x="817" y="425"/>
                    <a:pt x="817" y="279"/>
                  </a:cubicBezTo>
                  <a:cubicBezTo>
                    <a:pt x="817" y="127"/>
                    <a:pt x="936" y="1"/>
                    <a:pt x="1089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59"/>
            <p:cNvSpPr/>
            <p:nvPr/>
          </p:nvSpPr>
          <p:spPr>
            <a:xfrm>
              <a:off x="612900" y="2732325"/>
              <a:ext cx="26400" cy="13650"/>
            </a:xfrm>
            <a:custGeom>
              <a:avLst/>
              <a:gdLst/>
              <a:ahLst/>
              <a:cxnLst/>
              <a:rect l="l" t="t" r="r" b="b"/>
              <a:pathLst>
                <a:path w="1056" h="546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365" y="538"/>
                  </a:lnTo>
                  <a:lnTo>
                    <a:pt x="1056" y="538"/>
                  </a:lnTo>
                  <a:cubicBezTo>
                    <a:pt x="737" y="499"/>
                    <a:pt x="737" y="40"/>
                    <a:pt x="1056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59"/>
            <p:cNvSpPr/>
            <p:nvPr/>
          </p:nvSpPr>
          <p:spPr>
            <a:xfrm>
              <a:off x="574875" y="2745775"/>
              <a:ext cx="27250" cy="13800"/>
            </a:xfrm>
            <a:custGeom>
              <a:avLst/>
              <a:gdLst/>
              <a:ahLst/>
              <a:cxnLst/>
              <a:rect l="l" t="t" r="r" b="b"/>
              <a:pathLst>
                <a:path w="1090" h="552" extrusionOk="0">
                  <a:moveTo>
                    <a:pt x="366" y="0"/>
                  </a:moveTo>
                  <a:cubicBezTo>
                    <a:pt x="1" y="0"/>
                    <a:pt x="1" y="551"/>
                    <a:pt x="366" y="551"/>
                  </a:cubicBezTo>
                  <a:lnTo>
                    <a:pt x="1090" y="551"/>
                  </a:lnTo>
                  <a:cubicBezTo>
                    <a:pt x="944" y="551"/>
                    <a:pt x="818" y="425"/>
                    <a:pt x="818" y="273"/>
                  </a:cubicBezTo>
                  <a:cubicBezTo>
                    <a:pt x="818" y="127"/>
                    <a:pt x="944" y="0"/>
                    <a:pt x="1090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59"/>
            <p:cNvSpPr/>
            <p:nvPr/>
          </p:nvSpPr>
          <p:spPr>
            <a:xfrm>
              <a:off x="574875" y="2767675"/>
              <a:ext cx="27250" cy="13650"/>
            </a:xfrm>
            <a:custGeom>
              <a:avLst/>
              <a:gdLst/>
              <a:ahLst/>
              <a:cxnLst/>
              <a:rect l="l" t="t" r="r" b="b"/>
              <a:pathLst>
                <a:path w="1090" h="546" extrusionOk="0">
                  <a:moveTo>
                    <a:pt x="366" y="1"/>
                  </a:moveTo>
                  <a:cubicBezTo>
                    <a:pt x="1" y="1"/>
                    <a:pt x="1" y="545"/>
                    <a:pt x="366" y="545"/>
                  </a:cubicBezTo>
                  <a:lnTo>
                    <a:pt x="1090" y="545"/>
                  </a:lnTo>
                  <a:cubicBezTo>
                    <a:pt x="944" y="545"/>
                    <a:pt x="818" y="426"/>
                    <a:pt x="818" y="273"/>
                  </a:cubicBezTo>
                  <a:cubicBezTo>
                    <a:pt x="818" y="120"/>
                    <a:pt x="944" y="1"/>
                    <a:pt x="109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59"/>
            <p:cNvSpPr/>
            <p:nvPr/>
          </p:nvSpPr>
          <p:spPr>
            <a:xfrm>
              <a:off x="255550" y="2970350"/>
              <a:ext cx="72550" cy="13625"/>
            </a:xfrm>
            <a:custGeom>
              <a:avLst/>
              <a:gdLst/>
              <a:ahLst/>
              <a:cxnLst/>
              <a:rect l="l" t="t" r="r" b="b"/>
              <a:pathLst>
                <a:path w="2902" h="545" extrusionOk="0">
                  <a:moveTo>
                    <a:pt x="365" y="0"/>
                  </a:moveTo>
                  <a:cubicBezTo>
                    <a:pt x="0" y="0"/>
                    <a:pt x="0" y="545"/>
                    <a:pt x="365" y="545"/>
                  </a:cubicBezTo>
                  <a:lnTo>
                    <a:pt x="2543" y="545"/>
                  </a:lnTo>
                  <a:cubicBezTo>
                    <a:pt x="2901" y="545"/>
                    <a:pt x="2901" y="0"/>
                    <a:pt x="254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9"/>
            <p:cNvSpPr/>
            <p:nvPr/>
          </p:nvSpPr>
          <p:spPr>
            <a:xfrm>
              <a:off x="595300" y="2970500"/>
              <a:ext cx="71400" cy="13650"/>
            </a:xfrm>
            <a:custGeom>
              <a:avLst/>
              <a:gdLst/>
              <a:ahLst/>
              <a:cxnLst/>
              <a:rect l="l" t="t" r="r" b="b"/>
              <a:pathLst>
                <a:path w="285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2517" y="545"/>
                  </a:lnTo>
                  <a:cubicBezTo>
                    <a:pt x="2855" y="525"/>
                    <a:pt x="2855" y="21"/>
                    <a:pt x="251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9"/>
            <p:cNvSpPr/>
            <p:nvPr/>
          </p:nvSpPr>
          <p:spPr>
            <a:xfrm>
              <a:off x="484100" y="2638550"/>
              <a:ext cx="39700" cy="22600"/>
            </a:xfrm>
            <a:custGeom>
              <a:avLst/>
              <a:gdLst/>
              <a:ahLst/>
              <a:cxnLst/>
              <a:rect l="l" t="t" r="r" b="b"/>
              <a:pathLst>
                <a:path w="1588" h="904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903"/>
                  </a:lnTo>
                  <a:lnTo>
                    <a:pt x="1069" y="903"/>
                  </a:lnTo>
                  <a:lnTo>
                    <a:pt x="1069" y="518"/>
                  </a:lnTo>
                  <a:cubicBezTo>
                    <a:pt x="1069" y="233"/>
                    <a:pt x="1302" y="1"/>
                    <a:pt x="1587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8" name="Google Shape;8858;p59"/>
          <p:cNvGrpSpPr/>
          <p:nvPr/>
        </p:nvGrpSpPr>
        <p:grpSpPr>
          <a:xfrm>
            <a:off x="4647939" y="1847825"/>
            <a:ext cx="456800" cy="326850"/>
            <a:chOff x="3966350" y="1660100"/>
            <a:chExt cx="456800" cy="326850"/>
          </a:xfrm>
        </p:grpSpPr>
        <p:sp>
          <p:nvSpPr>
            <p:cNvPr id="8859" name="Google Shape;8859;p59"/>
            <p:cNvSpPr/>
            <p:nvPr/>
          </p:nvSpPr>
          <p:spPr>
            <a:xfrm>
              <a:off x="4262125" y="1858125"/>
              <a:ext cx="83000" cy="128825"/>
            </a:xfrm>
            <a:custGeom>
              <a:avLst/>
              <a:gdLst/>
              <a:ahLst/>
              <a:cxnLst/>
              <a:rect l="l" t="t" r="r" b="b"/>
              <a:pathLst>
                <a:path w="3320" h="5153" extrusionOk="0">
                  <a:moveTo>
                    <a:pt x="1255" y="0"/>
                  </a:moveTo>
                  <a:lnTo>
                    <a:pt x="1255" y="2450"/>
                  </a:lnTo>
                  <a:lnTo>
                    <a:pt x="126" y="3586"/>
                  </a:lnTo>
                  <a:cubicBezTo>
                    <a:pt x="0" y="3712"/>
                    <a:pt x="0" y="3918"/>
                    <a:pt x="126" y="4044"/>
                  </a:cubicBezTo>
                  <a:lnTo>
                    <a:pt x="1129" y="5059"/>
                  </a:lnTo>
                  <a:cubicBezTo>
                    <a:pt x="1189" y="5119"/>
                    <a:pt x="1268" y="5152"/>
                    <a:pt x="1355" y="5152"/>
                  </a:cubicBezTo>
                  <a:cubicBezTo>
                    <a:pt x="1441" y="5152"/>
                    <a:pt x="1520" y="5119"/>
                    <a:pt x="1580" y="5059"/>
                  </a:cubicBezTo>
                  <a:lnTo>
                    <a:pt x="3227" y="3380"/>
                  </a:lnTo>
                  <a:cubicBezTo>
                    <a:pt x="3287" y="3320"/>
                    <a:pt x="3320" y="3240"/>
                    <a:pt x="3320" y="3154"/>
                  </a:cubicBezTo>
                  <a:lnTo>
                    <a:pt x="3320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9"/>
            <p:cNvSpPr/>
            <p:nvPr/>
          </p:nvSpPr>
          <p:spPr>
            <a:xfrm>
              <a:off x="4262125" y="1858125"/>
              <a:ext cx="83000" cy="126500"/>
            </a:xfrm>
            <a:custGeom>
              <a:avLst/>
              <a:gdLst/>
              <a:ahLst/>
              <a:cxnLst/>
              <a:rect l="l" t="t" r="r" b="b"/>
              <a:pathLst>
                <a:path w="3320" h="5060" extrusionOk="0">
                  <a:moveTo>
                    <a:pt x="1255" y="0"/>
                  </a:moveTo>
                  <a:lnTo>
                    <a:pt x="1255" y="2450"/>
                  </a:lnTo>
                  <a:lnTo>
                    <a:pt x="126" y="3586"/>
                  </a:lnTo>
                  <a:cubicBezTo>
                    <a:pt x="0" y="3712"/>
                    <a:pt x="0" y="3918"/>
                    <a:pt x="126" y="4044"/>
                  </a:cubicBezTo>
                  <a:lnTo>
                    <a:pt x="1129" y="5059"/>
                  </a:lnTo>
                  <a:lnTo>
                    <a:pt x="923" y="4847"/>
                  </a:lnTo>
                  <a:cubicBezTo>
                    <a:pt x="797" y="4721"/>
                    <a:pt x="797" y="4522"/>
                    <a:pt x="923" y="4396"/>
                  </a:cubicBezTo>
                  <a:lnTo>
                    <a:pt x="2058" y="3254"/>
                  </a:lnTo>
                  <a:lnTo>
                    <a:pt x="2058" y="1368"/>
                  </a:lnTo>
                  <a:cubicBezTo>
                    <a:pt x="2058" y="1063"/>
                    <a:pt x="2304" y="810"/>
                    <a:pt x="2616" y="810"/>
                  </a:cubicBezTo>
                  <a:lnTo>
                    <a:pt x="3320" y="810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59"/>
            <p:cNvSpPr/>
            <p:nvPr/>
          </p:nvSpPr>
          <p:spPr>
            <a:xfrm>
              <a:off x="4273575" y="1829900"/>
              <a:ext cx="91150" cy="42850"/>
            </a:xfrm>
            <a:custGeom>
              <a:avLst/>
              <a:gdLst/>
              <a:ahLst/>
              <a:cxnLst/>
              <a:rect l="l" t="t" r="r" b="b"/>
              <a:pathLst>
                <a:path w="3646" h="1714" extrusionOk="0">
                  <a:moveTo>
                    <a:pt x="0" y="1"/>
                  </a:moveTo>
                  <a:lnTo>
                    <a:pt x="0" y="592"/>
                  </a:lnTo>
                  <a:lnTo>
                    <a:pt x="0" y="1209"/>
                  </a:lnTo>
                  <a:cubicBezTo>
                    <a:pt x="0" y="1488"/>
                    <a:pt x="226" y="1714"/>
                    <a:pt x="505" y="1714"/>
                  </a:cubicBezTo>
                  <a:lnTo>
                    <a:pt x="3141" y="1714"/>
                  </a:lnTo>
                  <a:cubicBezTo>
                    <a:pt x="3419" y="1714"/>
                    <a:pt x="3645" y="1488"/>
                    <a:pt x="3645" y="1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59"/>
            <p:cNvSpPr/>
            <p:nvPr/>
          </p:nvSpPr>
          <p:spPr>
            <a:xfrm>
              <a:off x="4374150" y="1749075"/>
              <a:ext cx="48825" cy="69075"/>
            </a:xfrm>
            <a:custGeom>
              <a:avLst/>
              <a:gdLst/>
              <a:ahLst/>
              <a:cxnLst/>
              <a:rect l="l" t="t" r="r" b="b"/>
              <a:pathLst>
                <a:path w="1953" h="2763" extrusionOk="0">
                  <a:moveTo>
                    <a:pt x="1" y="1"/>
                  </a:moveTo>
                  <a:lnTo>
                    <a:pt x="1" y="2762"/>
                  </a:lnTo>
                  <a:lnTo>
                    <a:pt x="1574" y="2762"/>
                  </a:lnTo>
                  <a:cubicBezTo>
                    <a:pt x="1780" y="2762"/>
                    <a:pt x="1952" y="2590"/>
                    <a:pt x="1952" y="2377"/>
                  </a:cubicBezTo>
                  <a:lnTo>
                    <a:pt x="1952" y="386"/>
                  </a:lnTo>
                  <a:cubicBezTo>
                    <a:pt x="1952" y="173"/>
                    <a:pt x="1786" y="1"/>
                    <a:pt x="1574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9"/>
            <p:cNvSpPr/>
            <p:nvPr/>
          </p:nvSpPr>
          <p:spPr>
            <a:xfrm>
              <a:off x="4374150" y="1786925"/>
              <a:ext cx="49000" cy="31225"/>
            </a:xfrm>
            <a:custGeom>
              <a:avLst/>
              <a:gdLst/>
              <a:ahLst/>
              <a:cxnLst/>
              <a:rect l="l" t="t" r="r" b="b"/>
              <a:pathLst>
                <a:path w="1960" h="1249" extrusionOk="0">
                  <a:moveTo>
                    <a:pt x="1959" y="0"/>
                  </a:moveTo>
                  <a:cubicBezTo>
                    <a:pt x="1959" y="213"/>
                    <a:pt x="1786" y="385"/>
                    <a:pt x="1574" y="385"/>
                  </a:cubicBezTo>
                  <a:lnTo>
                    <a:pt x="1" y="385"/>
                  </a:lnTo>
                  <a:lnTo>
                    <a:pt x="1" y="1248"/>
                  </a:lnTo>
                  <a:lnTo>
                    <a:pt x="1574" y="1248"/>
                  </a:lnTo>
                  <a:cubicBezTo>
                    <a:pt x="1786" y="1248"/>
                    <a:pt x="1959" y="1076"/>
                    <a:pt x="1959" y="863"/>
                  </a:cubicBezTo>
                  <a:lnTo>
                    <a:pt x="1959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9"/>
            <p:cNvSpPr/>
            <p:nvPr/>
          </p:nvSpPr>
          <p:spPr>
            <a:xfrm>
              <a:off x="4308100" y="1736300"/>
              <a:ext cx="77850" cy="94625"/>
            </a:xfrm>
            <a:custGeom>
              <a:avLst/>
              <a:gdLst/>
              <a:ahLst/>
              <a:cxnLst/>
              <a:rect l="l" t="t" r="r" b="b"/>
              <a:pathLst>
                <a:path w="3114" h="3785" extrusionOk="0">
                  <a:moveTo>
                    <a:pt x="0" y="0"/>
                  </a:moveTo>
                  <a:lnTo>
                    <a:pt x="0" y="3785"/>
                  </a:lnTo>
                  <a:lnTo>
                    <a:pt x="2656" y="3785"/>
                  </a:lnTo>
                  <a:cubicBezTo>
                    <a:pt x="2908" y="3785"/>
                    <a:pt x="3114" y="3579"/>
                    <a:pt x="3114" y="3327"/>
                  </a:cubicBezTo>
                  <a:lnTo>
                    <a:pt x="3114" y="458"/>
                  </a:lnTo>
                  <a:cubicBezTo>
                    <a:pt x="3114" y="206"/>
                    <a:pt x="2908" y="0"/>
                    <a:pt x="265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59"/>
            <p:cNvSpPr/>
            <p:nvPr/>
          </p:nvSpPr>
          <p:spPr>
            <a:xfrm>
              <a:off x="4308100" y="1736125"/>
              <a:ext cx="77850" cy="94800"/>
            </a:xfrm>
            <a:custGeom>
              <a:avLst/>
              <a:gdLst/>
              <a:ahLst/>
              <a:cxnLst/>
              <a:rect l="l" t="t" r="r" b="b"/>
              <a:pathLst>
                <a:path w="3114" h="3792" extrusionOk="0">
                  <a:moveTo>
                    <a:pt x="0" y="1"/>
                  </a:moveTo>
                  <a:lnTo>
                    <a:pt x="0" y="3792"/>
                  </a:lnTo>
                  <a:lnTo>
                    <a:pt x="2656" y="3792"/>
                  </a:lnTo>
                  <a:cubicBezTo>
                    <a:pt x="2908" y="3792"/>
                    <a:pt x="3114" y="3586"/>
                    <a:pt x="3114" y="3334"/>
                  </a:cubicBezTo>
                  <a:lnTo>
                    <a:pt x="3114" y="2417"/>
                  </a:lnTo>
                  <a:cubicBezTo>
                    <a:pt x="3114" y="2670"/>
                    <a:pt x="2908" y="2882"/>
                    <a:pt x="2656" y="2882"/>
                  </a:cubicBezTo>
                  <a:lnTo>
                    <a:pt x="2218" y="2882"/>
                  </a:lnTo>
                  <a:cubicBezTo>
                    <a:pt x="1793" y="2882"/>
                    <a:pt x="1448" y="2557"/>
                    <a:pt x="1414" y="2132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59"/>
            <p:cNvSpPr/>
            <p:nvPr/>
          </p:nvSpPr>
          <p:spPr>
            <a:xfrm>
              <a:off x="4143275" y="1682025"/>
              <a:ext cx="176450" cy="202175"/>
            </a:xfrm>
            <a:custGeom>
              <a:avLst/>
              <a:gdLst/>
              <a:ahLst/>
              <a:cxnLst/>
              <a:rect l="l" t="t" r="r" b="b"/>
              <a:pathLst>
                <a:path w="7058" h="8087" extrusionOk="0">
                  <a:moveTo>
                    <a:pt x="0" y="0"/>
                  </a:moveTo>
                  <a:lnTo>
                    <a:pt x="0" y="8087"/>
                  </a:lnTo>
                  <a:lnTo>
                    <a:pt x="405" y="7901"/>
                  </a:lnTo>
                  <a:cubicBezTo>
                    <a:pt x="1262" y="7509"/>
                    <a:pt x="3559" y="6586"/>
                    <a:pt x="6341" y="6447"/>
                  </a:cubicBezTo>
                  <a:cubicBezTo>
                    <a:pt x="6746" y="6427"/>
                    <a:pt x="7058" y="6095"/>
                    <a:pt x="7058" y="5690"/>
                  </a:cubicBezTo>
                  <a:lnTo>
                    <a:pt x="7058" y="2397"/>
                  </a:lnTo>
                  <a:cubicBezTo>
                    <a:pt x="7058" y="1992"/>
                    <a:pt x="6746" y="1660"/>
                    <a:pt x="6341" y="1640"/>
                  </a:cubicBezTo>
                  <a:cubicBezTo>
                    <a:pt x="6168" y="1634"/>
                    <a:pt x="5989" y="1620"/>
                    <a:pt x="5803" y="1600"/>
                  </a:cubicBezTo>
                  <a:lnTo>
                    <a:pt x="5531" y="1580"/>
                  </a:lnTo>
                  <a:lnTo>
                    <a:pt x="5272" y="1547"/>
                  </a:lnTo>
                  <a:cubicBezTo>
                    <a:pt x="3592" y="1335"/>
                    <a:pt x="1952" y="877"/>
                    <a:pt x="412" y="1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59"/>
            <p:cNvSpPr/>
            <p:nvPr/>
          </p:nvSpPr>
          <p:spPr>
            <a:xfrm>
              <a:off x="4109425" y="1660100"/>
              <a:ext cx="35025" cy="245350"/>
            </a:xfrm>
            <a:custGeom>
              <a:avLst/>
              <a:gdLst/>
              <a:ahLst/>
              <a:cxnLst/>
              <a:rect l="l" t="t" r="r" b="b"/>
              <a:pathLst>
                <a:path w="1401" h="9814" extrusionOk="0">
                  <a:moveTo>
                    <a:pt x="697" y="1"/>
                  </a:moveTo>
                  <a:cubicBezTo>
                    <a:pt x="312" y="1"/>
                    <a:pt x="0" y="320"/>
                    <a:pt x="13" y="711"/>
                  </a:cubicBezTo>
                  <a:lnTo>
                    <a:pt x="13" y="9123"/>
                  </a:lnTo>
                  <a:cubicBezTo>
                    <a:pt x="13" y="9502"/>
                    <a:pt x="319" y="9814"/>
                    <a:pt x="697" y="9814"/>
                  </a:cubicBezTo>
                  <a:cubicBezTo>
                    <a:pt x="1082" y="9814"/>
                    <a:pt x="1388" y="9502"/>
                    <a:pt x="1388" y="9123"/>
                  </a:cubicBezTo>
                  <a:lnTo>
                    <a:pt x="1388" y="711"/>
                  </a:lnTo>
                  <a:cubicBezTo>
                    <a:pt x="1401" y="320"/>
                    <a:pt x="1089" y="1"/>
                    <a:pt x="697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9"/>
            <p:cNvSpPr/>
            <p:nvPr/>
          </p:nvSpPr>
          <p:spPr>
            <a:xfrm>
              <a:off x="4002525" y="1736300"/>
              <a:ext cx="53975" cy="89825"/>
            </a:xfrm>
            <a:custGeom>
              <a:avLst/>
              <a:gdLst/>
              <a:ahLst/>
              <a:cxnLst/>
              <a:rect l="l" t="t" r="r" b="b"/>
              <a:pathLst>
                <a:path w="2159" h="3593" extrusionOk="0">
                  <a:moveTo>
                    <a:pt x="1793" y="0"/>
                  </a:moveTo>
                  <a:cubicBezTo>
                    <a:pt x="804" y="0"/>
                    <a:pt x="0" y="804"/>
                    <a:pt x="0" y="1793"/>
                  </a:cubicBezTo>
                  <a:cubicBezTo>
                    <a:pt x="0" y="2789"/>
                    <a:pt x="804" y="3592"/>
                    <a:pt x="1793" y="3592"/>
                  </a:cubicBezTo>
                  <a:cubicBezTo>
                    <a:pt x="2138" y="3572"/>
                    <a:pt x="2138" y="3061"/>
                    <a:pt x="1793" y="3041"/>
                  </a:cubicBezTo>
                  <a:cubicBezTo>
                    <a:pt x="1103" y="3041"/>
                    <a:pt x="545" y="2483"/>
                    <a:pt x="545" y="1793"/>
                  </a:cubicBezTo>
                  <a:cubicBezTo>
                    <a:pt x="545" y="1109"/>
                    <a:pt x="1103" y="551"/>
                    <a:pt x="1793" y="551"/>
                  </a:cubicBezTo>
                  <a:cubicBezTo>
                    <a:pt x="2158" y="551"/>
                    <a:pt x="2158" y="0"/>
                    <a:pt x="1793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9"/>
            <p:cNvSpPr/>
            <p:nvPr/>
          </p:nvSpPr>
          <p:spPr>
            <a:xfrm>
              <a:off x="3966350" y="1698275"/>
              <a:ext cx="89475" cy="165675"/>
            </a:xfrm>
            <a:custGeom>
              <a:avLst/>
              <a:gdLst/>
              <a:ahLst/>
              <a:cxnLst/>
              <a:rect l="l" t="t" r="r" b="b"/>
              <a:pathLst>
                <a:path w="3579" h="6627" extrusionOk="0">
                  <a:moveTo>
                    <a:pt x="3220" y="1"/>
                  </a:moveTo>
                  <a:cubicBezTo>
                    <a:pt x="1441" y="1"/>
                    <a:pt x="0" y="1488"/>
                    <a:pt x="0" y="3314"/>
                  </a:cubicBezTo>
                  <a:cubicBezTo>
                    <a:pt x="0" y="5140"/>
                    <a:pt x="1441" y="6627"/>
                    <a:pt x="3213" y="6627"/>
                  </a:cubicBezTo>
                  <a:cubicBezTo>
                    <a:pt x="3579" y="6627"/>
                    <a:pt x="3579" y="6082"/>
                    <a:pt x="3213" y="6082"/>
                  </a:cubicBezTo>
                  <a:cubicBezTo>
                    <a:pt x="1740" y="6082"/>
                    <a:pt x="538" y="4841"/>
                    <a:pt x="538" y="3314"/>
                  </a:cubicBezTo>
                  <a:cubicBezTo>
                    <a:pt x="545" y="1794"/>
                    <a:pt x="1740" y="552"/>
                    <a:pt x="3220" y="552"/>
                  </a:cubicBezTo>
                  <a:cubicBezTo>
                    <a:pt x="3579" y="552"/>
                    <a:pt x="3579" y="1"/>
                    <a:pt x="322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0" name="Google Shape;8870;p59"/>
          <p:cNvGrpSpPr/>
          <p:nvPr/>
        </p:nvGrpSpPr>
        <p:grpSpPr>
          <a:xfrm>
            <a:off x="6951375" y="2758950"/>
            <a:ext cx="366350" cy="459875"/>
            <a:chOff x="6264150" y="2581850"/>
            <a:chExt cx="366350" cy="459875"/>
          </a:xfrm>
        </p:grpSpPr>
        <p:sp>
          <p:nvSpPr>
            <p:cNvPr id="8871" name="Google Shape;8871;p59"/>
            <p:cNvSpPr/>
            <p:nvPr/>
          </p:nvSpPr>
          <p:spPr>
            <a:xfrm>
              <a:off x="6339175" y="2704450"/>
              <a:ext cx="278550" cy="337275"/>
            </a:xfrm>
            <a:custGeom>
              <a:avLst/>
              <a:gdLst/>
              <a:ahLst/>
              <a:cxnLst/>
              <a:rect l="l" t="t" r="r" b="b"/>
              <a:pathLst>
                <a:path w="11142" h="13491" extrusionOk="0">
                  <a:moveTo>
                    <a:pt x="8227" y="0"/>
                  </a:moveTo>
                  <a:cubicBezTo>
                    <a:pt x="6613" y="7"/>
                    <a:pt x="5305" y="1315"/>
                    <a:pt x="5312" y="2928"/>
                  </a:cubicBezTo>
                  <a:lnTo>
                    <a:pt x="5312" y="10530"/>
                  </a:lnTo>
                  <a:cubicBezTo>
                    <a:pt x="5332" y="11858"/>
                    <a:pt x="4263" y="12947"/>
                    <a:pt x="2942" y="12947"/>
                  </a:cubicBezTo>
                  <a:cubicBezTo>
                    <a:pt x="1614" y="12947"/>
                    <a:pt x="545" y="11858"/>
                    <a:pt x="572" y="10530"/>
                  </a:cubicBezTo>
                  <a:lnTo>
                    <a:pt x="572" y="9102"/>
                  </a:lnTo>
                  <a:lnTo>
                    <a:pt x="27" y="9102"/>
                  </a:lnTo>
                  <a:lnTo>
                    <a:pt x="27" y="10530"/>
                  </a:lnTo>
                  <a:cubicBezTo>
                    <a:pt x="1" y="12156"/>
                    <a:pt x="1309" y="13491"/>
                    <a:pt x="2942" y="13491"/>
                  </a:cubicBezTo>
                  <a:cubicBezTo>
                    <a:pt x="4568" y="13491"/>
                    <a:pt x="5883" y="12156"/>
                    <a:pt x="5850" y="10530"/>
                  </a:cubicBezTo>
                  <a:lnTo>
                    <a:pt x="5850" y="2928"/>
                  </a:lnTo>
                  <a:cubicBezTo>
                    <a:pt x="5830" y="1600"/>
                    <a:pt x="6899" y="511"/>
                    <a:pt x="8220" y="511"/>
                  </a:cubicBezTo>
                  <a:cubicBezTo>
                    <a:pt x="9548" y="511"/>
                    <a:pt x="10617" y="1600"/>
                    <a:pt x="10590" y="2928"/>
                  </a:cubicBezTo>
                  <a:lnTo>
                    <a:pt x="10590" y="4309"/>
                  </a:lnTo>
                  <a:cubicBezTo>
                    <a:pt x="10590" y="4492"/>
                    <a:pt x="10726" y="4583"/>
                    <a:pt x="10862" y="4583"/>
                  </a:cubicBezTo>
                  <a:cubicBezTo>
                    <a:pt x="10999" y="4583"/>
                    <a:pt x="11135" y="4492"/>
                    <a:pt x="11135" y="4309"/>
                  </a:cubicBezTo>
                  <a:lnTo>
                    <a:pt x="11135" y="2928"/>
                  </a:lnTo>
                  <a:cubicBezTo>
                    <a:pt x="11141" y="1321"/>
                    <a:pt x="9833" y="7"/>
                    <a:pt x="8227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59"/>
            <p:cNvSpPr/>
            <p:nvPr/>
          </p:nvSpPr>
          <p:spPr>
            <a:xfrm>
              <a:off x="6603925" y="2790575"/>
              <a:ext cx="13625" cy="28500"/>
            </a:xfrm>
            <a:custGeom>
              <a:avLst/>
              <a:gdLst/>
              <a:ahLst/>
              <a:cxnLst/>
              <a:rect l="l" t="t" r="r" b="b"/>
              <a:pathLst>
                <a:path w="545" h="1140" extrusionOk="0">
                  <a:moveTo>
                    <a:pt x="272" y="1"/>
                  </a:moveTo>
                  <a:cubicBezTo>
                    <a:pt x="179" y="1"/>
                    <a:pt x="87" y="21"/>
                    <a:pt x="0" y="54"/>
                  </a:cubicBezTo>
                  <a:lnTo>
                    <a:pt x="0" y="871"/>
                  </a:lnTo>
                  <a:cubicBezTo>
                    <a:pt x="0" y="1050"/>
                    <a:pt x="136" y="1140"/>
                    <a:pt x="272" y="1140"/>
                  </a:cubicBezTo>
                  <a:cubicBezTo>
                    <a:pt x="409" y="1140"/>
                    <a:pt x="545" y="1050"/>
                    <a:pt x="545" y="871"/>
                  </a:cubicBezTo>
                  <a:lnTo>
                    <a:pt x="545" y="54"/>
                  </a:lnTo>
                  <a:cubicBezTo>
                    <a:pt x="458" y="21"/>
                    <a:pt x="365" y="1"/>
                    <a:pt x="2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9"/>
            <p:cNvSpPr/>
            <p:nvPr/>
          </p:nvSpPr>
          <p:spPr>
            <a:xfrm>
              <a:off x="6339850" y="2932000"/>
              <a:ext cx="13475" cy="22775"/>
            </a:xfrm>
            <a:custGeom>
              <a:avLst/>
              <a:gdLst/>
              <a:ahLst/>
              <a:cxnLst/>
              <a:rect l="l" t="t" r="r" b="b"/>
              <a:pathLst>
                <a:path w="539" h="911" extrusionOk="0">
                  <a:moveTo>
                    <a:pt x="0" y="0"/>
                  </a:moveTo>
                  <a:lnTo>
                    <a:pt x="0" y="910"/>
                  </a:lnTo>
                  <a:lnTo>
                    <a:pt x="538" y="910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59"/>
            <p:cNvSpPr/>
            <p:nvPr/>
          </p:nvSpPr>
          <p:spPr>
            <a:xfrm>
              <a:off x="6603925" y="2848275"/>
              <a:ext cx="13625" cy="39100"/>
            </a:xfrm>
            <a:custGeom>
              <a:avLst/>
              <a:gdLst/>
              <a:ahLst/>
              <a:cxnLst/>
              <a:rect l="l" t="t" r="r" b="b"/>
              <a:pathLst>
                <a:path w="545" h="1564" extrusionOk="0">
                  <a:moveTo>
                    <a:pt x="272" y="0"/>
                  </a:moveTo>
                  <a:cubicBezTo>
                    <a:pt x="136" y="0"/>
                    <a:pt x="0" y="90"/>
                    <a:pt x="0" y="269"/>
                  </a:cubicBezTo>
                  <a:lnTo>
                    <a:pt x="0" y="1291"/>
                  </a:lnTo>
                  <a:cubicBezTo>
                    <a:pt x="0" y="1437"/>
                    <a:pt x="120" y="1564"/>
                    <a:pt x="272" y="1564"/>
                  </a:cubicBezTo>
                  <a:cubicBezTo>
                    <a:pt x="425" y="1564"/>
                    <a:pt x="545" y="1437"/>
                    <a:pt x="545" y="1291"/>
                  </a:cubicBezTo>
                  <a:lnTo>
                    <a:pt x="545" y="269"/>
                  </a:lnTo>
                  <a:cubicBezTo>
                    <a:pt x="545" y="90"/>
                    <a:pt x="409" y="0"/>
                    <a:pt x="272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59"/>
            <p:cNvSpPr/>
            <p:nvPr/>
          </p:nvSpPr>
          <p:spPr>
            <a:xfrm>
              <a:off x="6603925" y="2848175"/>
              <a:ext cx="13625" cy="21950"/>
            </a:xfrm>
            <a:custGeom>
              <a:avLst/>
              <a:gdLst/>
              <a:ahLst/>
              <a:cxnLst/>
              <a:rect l="l" t="t" r="r" b="b"/>
              <a:pathLst>
                <a:path w="545" h="878" extrusionOk="0">
                  <a:moveTo>
                    <a:pt x="272" y="1"/>
                  </a:moveTo>
                  <a:cubicBezTo>
                    <a:pt x="120" y="1"/>
                    <a:pt x="0" y="127"/>
                    <a:pt x="0" y="273"/>
                  </a:cubicBezTo>
                  <a:lnTo>
                    <a:pt x="0" y="877"/>
                  </a:lnTo>
                  <a:lnTo>
                    <a:pt x="545" y="877"/>
                  </a:lnTo>
                  <a:lnTo>
                    <a:pt x="545" y="273"/>
                  </a:lnTo>
                  <a:cubicBezTo>
                    <a:pt x="545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9"/>
            <p:cNvSpPr/>
            <p:nvPr/>
          </p:nvSpPr>
          <p:spPr>
            <a:xfrm>
              <a:off x="6327225" y="2893650"/>
              <a:ext cx="38875" cy="45350"/>
            </a:xfrm>
            <a:custGeom>
              <a:avLst/>
              <a:gdLst/>
              <a:ahLst/>
              <a:cxnLst/>
              <a:rect l="l" t="t" r="r" b="b"/>
              <a:pathLst>
                <a:path w="1555" h="1814" extrusionOk="0">
                  <a:moveTo>
                    <a:pt x="1" y="1"/>
                  </a:moveTo>
                  <a:lnTo>
                    <a:pt x="1" y="1468"/>
                  </a:lnTo>
                  <a:cubicBezTo>
                    <a:pt x="1" y="1661"/>
                    <a:pt x="153" y="1813"/>
                    <a:pt x="346" y="1813"/>
                  </a:cubicBezTo>
                  <a:lnTo>
                    <a:pt x="1209" y="1813"/>
                  </a:lnTo>
                  <a:cubicBezTo>
                    <a:pt x="1402" y="1813"/>
                    <a:pt x="1554" y="1661"/>
                    <a:pt x="1554" y="1468"/>
                  </a:cubicBezTo>
                  <a:lnTo>
                    <a:pt x="1554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9"/>
            <p:cNvSpPr/>
            <p:nvPr/>
          </p:nvSpPr>
          <p:spPr>
            <a:xfrm>
              <a:off x="6327075" y="2893650"/>
              <a:ext cx="28075" cy="45350"/>
            </a:xfrm>
            <a:custGeom>
              <a:avLst/>
              <a:gdLst/>
              <a:ahLst/>
              <a:cxnLst/>
              <a:rect l="l" t="t" r="r" b="b"/>
              <a:pathLst>
                <a:path w="1123" h="1814" extrusionOk="0">
                  <a:moveTo>
                    <a:pt x="0" y="1"/>
                  </a:moveTo>
                  <a:lnTo>
                    <a:pt x="0" y="1468"/>
                  </a:lnTo>
                  <a:cubicBezTo>
                    <a:pt x="0" y="1661"/>
                    <a:pt x="153" y="1813"/>
                    <a:pt x="345" y="1813"/>
                  </a:cubicBezTo>
                  <a:lnTo>
                    <a:pt x="1122" y="1813"/>
                  </a:lnTo>
                  <a:cubicBezTo>
                    <a:pt x="936" y="1813"/>
                    <a:pt x="783" y="1661"/>
                    <a:pt x="783" y="1468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9"/>
            <p:cNvSpPr/>
            <p:nvPr/>
          </p:nvSpPr>
          <p:spPr>
            <a:xfrm>
              <a:off x="6265650" y="2582275"/>
              <a:ext cx="162025" cy="137625"/>
            </a:xfrm>
            <a:custGeom>
              <a:avLst/>
              <a:gdLst/>
              <a:ahLst/>
              <a:cxnLst/>
              <a:rect l="l" t="t" r="r" b="b"/>
              <a:pathLst>
                <a:path w="6481" h="5505" extrusionOk="0">
                  <a:moveTo>
                    <a:pt x="3240" y="1"/>
                  </a:moveTo>
                  <a:cubicBezTo>
                    <a:pt x="1933" y="1"/>
                    <a:pt x="771" y="851"/>
                    <a:pt x="386" y="2105"/>
                  </a:cubicBezTo>
                  <a:cubicBezTo>
                    <a:pt x="1" y="3354"/>
                    <a:pt x="472" y="4715"/>
                    <a:pt x="1554" y="5452"/>
                  </a:cubicBezTo>
                  <a:lnTo>
                    <a:pt x="1634" y="5505"/>
                  </a:lnTo>
                  <a:lnTo>
                    <a:pt x="4854" y="5505"/>
                  </a:lnTo>
                  <a:lnTo>
                    <a:pt x="4927" y="5452"/>
                  </a:lnTo>
                  <a:cubicBezTo>
                    <a:pt x="6009" y="4715"/>
                    <a:pt x="6480" y="3354"/>
                    <a:pt x="6095" y="2105"/>
                  </a:cubicBezTo>
                  <a:cubicBezTo>
                    <a:pt x="5710" y="851"/>
                    <a:pt x="4555" y="1"/>
                    <a:pt x="32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59"/>
            <p:cNvSpPr/>
            <p:nvPr/>
          </p:nvSpPr>
          <p:spPr>
            <a:xfrm>
              <a:off x="6264150" y="2581850"/>
              <a:ext cx="98300" cy="138050"/>
            </a:xfrm>
            <a:custGeom>
              <a:avLst/>
              <a:gdLst/>
              <a:ahLst/>
              <a:cxnLst/>
              <a:rect l="l" t="t" r="r" b="b"/>
              <a:pathLst>
                <a:path w="3932" h="5522" extrusionOk="0">
                  <a:moveTo>
                    <a:pt x="3316" y="0"/>
                  </a:moveTo>
                  <a:cubicBezTo>
                    <a:pt x="2138" y="0"/>
                    <a:pt x="1040" y="696"/>
                    <a:pt x="559" y="1817"/>
                  </a:cubicBezTo>
                  <a:cubicBezTo>
                    <a:pt x="1" y="3132"/>
                    <a:pt x="439" y="4659"/>
                    <a:pt x="1614" y="5469"/>
                  </a:cubicBezTo>
                  <a:lnTo>
                    <a:pt x="1694" y="5522"/>
                  </a:lnTo>
                  <a:lnTo>
                    <a:pt x="2949" y="5522"/>
                  </a:lnTo>
                  <a:lnTo>
                    <a:pt x="2876" y="5469"/>
                  </a:lnTo>
                  <a:cubicBezTo>
                    <a:pt x="2059" y="4911"/>
                    <a:pt x="1574" y="3981"/>
                    <a:pt x="1581" y="2992"/>
                  </a:cubicBezTo>
                  <a:cubicBezTo>
                    <a:pt x="1581" y="1585"/>
                    <a:pt x="2557" y="363"/>
                    <a:pt x="3931" y="64"/>
                  </a:cubicBezTo>
                  <a:cubicBezTo>
                    <a:pt x="3726" y="21"/>
                    <a:pt x="3519" y="0"/>
                    <a:pt x="331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59"/>
            <p:cNvSpPr/>
            <p:nvPr/>
          </p:nvSpPr>
          <p:spPr>
            <a:xfrm>
              <a:off x="6306325" y="2750925"/>
              <a:ext cx="80675" cy="156375"/>
            </a:xfrm>
            <a:custGeom>
              <a:avLst/>
              <a:gdLst/>
              <a:ahLst/>
              <a:cxnLst/>
              <a:rect l="l" t="t" r="r" b="b"/>
              <a:pathLst>
                <a:path w="3227" h="6255" extrusionOk="0">
                  <a:moveTo>
                    <a:pt x="0" y="0"/>
                  </a:moveTo>
                  <a:lnTo>
                    <a:pt x="306" y="5590"/>
                  </a:lnTo>
                  <a:cubicBezTo>
                    <a:pt x="325" y="5962"/>
                    <a:pt x="638" y="6254"/>
                    <a:pt x="1009" y="6254"/>
                  </a:cubicBezTo>
                  <a:lnTo>
                    <a:pt x="2218" y="6254"/>
                  </a:lnTo>
                  <a:cubicBezTo>
                    <a:pt x="2589" y="6254"/>
                    <a:pt x="2895" y="5962"/>
                    <a:pt x="2915" y="5590"/>
                  </a:cubicBezTo>
                  <a:lnTo>
                    <a:pt x="322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9"/>
            <p:cNvSpPr/>
            <p:nvPr/>
          </p:nvSpPr>
          <p:spPr>
            <a:xfrm>
              <a:off x="6306325" y="2750750"/>
              <a:ext cx="80675" cy="156375"/>
            </a:xfrm>
            <a:custGeom>
              <a:avLst/>
              <a:gdLst/>
              <a:ahLst/>
              <a:cxnLst/>
              <a:rect l="l" t="t" r="r" b="b"/>
              <a:pathLst>
                <a:path w="3227" h="6255" extrusionOk="0">
                  <a:moveTo>
                    <a:pt x="0" y="1"/>
                  </a:moveTo>
                  <a:lnTo>
                    <a:pt x="306" y="5591"/>
                  </a:lnTo>
                  <a:cubicBezTo>
                    <a:pt x="325" y="5962"/>
                    <a:pt x="638" y="6255"/>
                    <a:pt x="1009" y="6255"/>
                  </a:cubicBezTo>
                  <a:lnTo>
                    <a:pt x="1952" y="6255"/>
                  </a:lnTo>
                  <a:cubicBezTo>
                    <a:pt x="1580" y="6255"/>
                    <a:pt x="1275" y="5962"/>
                    <a:pt x="1255" y="5591"/>
                  </a:cubicBezTo>
                  <a:lnTo>
                    <a:pt x="1003" y="943"/>
                  </a:lnTo>
                  <a:cubicBezTo>
                    <a:pt x="996" y="844"/>
                    <a:pt x="1076" y="764"/>
                    <a:pt x="1175" y="764"/>
                  </a:cubicBezTo>
                  <a:lnTo>
                    <a:pt x="3180" y="764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9"/>
            <p:cNvSpPr/>
            <p:nvPr/>
          </p:nvSpPr>
          <p:spPr>
            <a:xfrm>
              <a:off x="6336200" y="2781925"/>
              <a:ext cx="20775" cy="51675"/>
            </a:xfrm>
            <a:custGeom>
              <a:avLst/>
              <a:gdLst/>
              <a:ahLst/>
              <a:cxnLst/>
              <a:rect l="l" t="t" r="r" b="b"/>
              <a:pathLst>
                <a:path w="831" h="2067" extrusionOk="0">
                  <a:moveTo>
                    <a:pt x="415" y="0"/>
                  </a:moveTo>
                  <a:cubicBezTo>
                    <a:pt x="208" y="0"/>
                    <a:pt x="0" y="138"/>
                    <a:pt x="0" y="413"/>
                  </a:cubicBezTo>
                  <a:lnTo>
                    <a:pt x="0" y="1648"/>
                  </a:lnTo>
                  <a:cubicBezTo>
                    <a:pt x="0" y="1881"/>
                    <a:pt x="186" y="2066"/>
                    <a:pt x="418" y="2066"/>
                  </a:cubicBezTo>
                  <a:cubicBezTo>
                    <a:pt x="644" y="2066"/>
                    <a:pt x="830" y="1881"/>
                    <a:pt x="830" y="1648"/>
                  </a:cubicBezTo>
                  <a:lnTo>
                    <a:pt x="830" y="413"/>
                  </a:lnTo>
                  <a:cubicBezTo>
                    <a:pt x="830" y="138"/>
                    <a:pt x="623" y="0"/>
                    <a:pt x="415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59"/>
            <p:cNvSpPr/>
            <p:nvPr/>
          </p:nvSpPr>
          <p:spPr>
            <a:xfrm>
              <a:off x="6289225" y="2718875"/>
              <a:ext cx="115050" cy="32900"/>
            </a:xfrm>
            <a:custGeom>
              <a:avLst/>
              <a:gdLst/>
              <a:ahLst/>
              <a:cxnLst/>
              <a:rect l="l" t="t" r="r" b="b"/>
              <a:pathLst>
                <a:path w="4602" h="1316" extrusionOk="0">
                  <a:moveTo>
                    <a:pt x="651" y="1"/>
                  </a:moveTo>
                  <a:cubicBezTo>
                    <a:pt x="292" y="1"/>
                    <a:pt x="0" y="293"/>
                    <a:pt x="0" y="658"/>
                  </a:cubicBezTo>
                  <a:cubicBezTo>
                    <a:pt x="0" y="1017"/>
                    <a:pt x="292" y="1309"/>
                    <a:pt x="651" y="1315"/>
                  </a:cubicBezTo>
                  <a:lnTo>
                    <a:pt x="3944" y="1315"/>
                  </a:lnTo>
                  <a:cubicBezTo>
                    <a:pt x="4303" y="1309"/>
                    <a:pt x="4601" y="1017"/>
                    <a:pt x="4601" y="658"/>
                  </a:cubicBezTo>
                  <a:cubicBezTo>
                    <a:pt x="4601" y="293"/>
                    <a:pt x="4303" y="1"/>
                    <a:pt x="3944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59"/>
            <p:cNvSpPr/>
            <p:nvPr/>
          </p:nvSpPr>
          <p:spPr>
            <a:xfrm>
              <a:off x="6289225" y="2719050"/>
              <a:ext cx="47825" cy="32725"/>
            </a:xfrm>
            <a:custGeom>
              <a:avLst/>
              <a:gdLst/>
              <a:ahLst/>
              <a:cxnLst/>
              <a:rect l="l" t="t" r="r" b="b"/>
              <a:pathLst>
                <a:path w="1913" h="1309" extrusionOk="0">
                  <a:moveTo>
                    <a:pt x="651" y="0"/>
                  </a:moveTo>
                  <a:cubicBezTo>
                    <a:pt x="292" y="0"/>
                    <a:pt x="0" y="293"/>
                    <a:pt x="0" y="651"/>
                  </a:cubicBezTo>
                  <a:cubicBezTo>
                    <a:pt x="0" y="1016"/>
                    <a:pt x="292" y="1308"/>
                    <a:pt x="651" y="1308"/>
                  </a:cubicBezTo>
                  <a:lnTo>
                    <a:pt x="1912" y="1308"/>
                  </a:lnTo>
                  <a:cubicBezTo>
                    <a:pt x="1554" y="1302"/>
                    <a:pt x="1262" y="1010"/>
                    <a:pt x="1262" y="651"/>
                  </a:cubicBezTo>
                  <a:cubicBezTo>
                    <a:pt x="1262" y="293"/>
                    <a:pt x="1554" y="0"/>
                    <a:pt x="1912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9"/>
            <p:cNvSpPr/>
            <p:nvPr/>
          </p:nvSpPr>
          <p:spPr>
            <a:xfrm>
              <a:off x="6590975" y="2806675"/>
              <a:ext cx="39525" cy="52475"/>
            </a:xfrm>
            <a:custGeom>
              <a:avLst/>
              <a:gdLst/>
              <a:ahLst/>
              <a:cxnLst/>
              <a:rect l="l" t="t" r="r" b="b"/>
              <a:pathLst>
                <a:path w="1581" h="2099" extrusionOk="0">
                  <a:moveTo>
                    <a:pt x="790" y="1"/>
                  </a:moveTo>
                  <a:cubicBezTo>
                    <a:pt x="352" y="1"/>
                    <a:pt x="0" y="366"/>
                    <a:pt x="14" y="804"/>
                  </a:cubicBezTo>
                  <a:lnTo>
                    <a:pt x="14" y="1641"/>
                  </a:lnTo>
                  <a:cubicBezTo>
                    <a:pt x="14" y="1893"/>
                    <a:pt x="213" y="2099"/>
                    <a:pt x="465" y="2099"/>
                  </a:cubicBezTo>
                  <a:lnTo>
                    <a:pt x="1116" y="2099"/>
                  </a:lnTo>
                  <a:cubicBezTo>
                    <a:pt x="1368" y="2099"/>
                    <a:pt x="1567" y="1893"/>
                    <a:pt x="1567" y="1641"/>
                  </a:cubicBezTo>
                  <a:lnTo>
                    <a:pt x="1567" y="804"/>
                  </a:lnTo>
                  <a:cubicBezTo>
                    <a:pt x="1580" y="366"/>
                    <a:pt x="1229" y="1"/>
                    <a:pt x="7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9"/>
            <p:cNvSpPr/>
            <p:nvPr/>
          </p:nvSpPr>
          <p:spPr>
            <a:xfrm>
              <a:off x="6591175" y="2807275"/>
              <a:ext cx="28200" cy="51875"/>
            </a:xfrm>
            <a:custGeom>
              <a:avLst/>
              <a:gdLst/>
              <a:ahLst/>
              <a:cxnLst/>
              <a:rect l="l" t="t" r="r" b="b"/>
              <a:pathLst>
                <a:path w="1128" h="2075" extrusionOk="0">
                  <a:moveTo>
                    <a:pt x="780" y="0"/>
                  </a:moveTo>
                  <a:cubicBezTo>
                    <a:pt x="371" y="0"/>
                    <a:pt x="0" y="330"/>
                    <a:pt x="6" y="780"/>
                  </a:cubicBezTo>
                  <a:lnTo>
                    <a:pt x="6" y="1617"/>
                  </a:lnTo>
                  <a:cubicBezTo>
                    <a:pt x="6" y="1869"/>
                    <a:pt x="205" y="2075"/>
                    <a:pt x="457" y="2075"/>
                  </a:cubicBezTo>
                  <a:lnTo>
                    <a:pt x="1128" y="2075"/>
                  </a:lnTo>
                  <a:cubicBezTo>
                    <a:pt x="889" y="2062"/>
                    <a:pt x="696" y="1862"/>
                    <a:pt x="703" y="1617"/>
                  </a:cubicBezTo>
                  <a:lnTo>
                    <a:pt x="703" y="780"/>
                  </a:lnTo>
                  <a:cubicBezTo>
                    <a:pt x="703" y="488"/>
                    <a:pt x="869" y="216"/>
                    <a:pt x="1128" y="83"/>
                  </a:cubicBezTo>
                  <a:cubicBezTo>
                    <a:pt x="1014" y="26"/>
                    <a:pt x="896" y="0"/>
                    <a:pt x="78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59"/>
            <p:cNvSpPr/>
            <p:nvPr/>
          </p:nvSpPr>
          <p:spPr>
            <a:xfrm>
              <a:off x="6338850" y="2855325"/>
              <a:ext cx="15450" cy="15625"/>
            </a:xfrm>
            <a:custGeom>
              <a:avLst/>
              <a:gdLst/>
              <a:ahLst/>
              <a:cxnLst/>
              <a:rect l="l" t="t" r="r" b="b"/>
              <a:pathLst>
                <a:path w="618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4"/>
                    <a:pt x="312" y="624"/>
                  </a:cubicBezTo>
                  <a:cubicBezTo>
                    <a:pt x="478" y="624"/>
                    <a:pt x="618" y="485"/>
                    <a:pt x="618" y="312"/>
                  </a:cubicBezTo>
                  <a:cubicBezTo>
                    <a:pt x="618" y="140"/>
                    <a:pt x="478" y="0"/>
                    <a:pt x="312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59"/>
            <p:cNvSpPr/>
            <p:nvPr/>
          </p:nvSpPr>
          <p:spPr>
            <a:xfrm>
              <a:off x="6359275" y="2621175"/>
              <a:ext cx="31725" cy="30425"/>
            </a:xfrm>
            <a:custGeom>
              <a:avLst/>
              <a:gdLst/>
              <a:ahLst/>
              <a:cxnLst/>
              <a:rect l="l" t="t" r="r" b="b"/>
              <a:pathLst>
                <a:path w="1269" h="1217" extrusionOk="0">
                  <a:moveTo>
                    <a:pt x="632" y="0"/>
                  </a:moveTo>
                  <a:cubicBezTo>
                    <a:pt x="556" y="0"/>
                    <a:pt x="481" y="28"/>
                    <a:pt x="425" y="85"/>
                  </a:cubicBezTo>
                  <a:lnTo>
                    <a:pt x="113" y="397"/>
                  </a:lnTo>
                  <a:cubicBezTo>
                    <a:pt x="0" y="510"/>
                    <a:pt x="0" y="702"/>
                    <a:pt x="113" y="822"/>
                  </a:cubicBezTo>
                  <a:lnTo>
                    <a:pt x="425" y="1127"/>
                  </a:lnTo>
                  <a:cubicBezTo>
                    <a:pt x="481" y="1187"/>
                    <a:pt x="556" y="1217"/>
                    <a:pt x="632" y="1217"/>
                  </a:cubicBezTo>
                  <a:cubicBezTo>
                    <a:pt x="707" y="1217"/>
                    <a:pt x="783" y="1187"/>
                    <a:pt x="843" y="1127"/>
                  </a:cubicBezTo>
                  <a:lnTo>
                    <a:pt x="1149" y="822"/>
                  </a:lnTo>
                  <a:cubicBezTo>
                    <a:pt x="1268" y="702"/>
                    <a:pt x="1268" y="516"/>
                    <a:pt x="1149" y="397"/>
                  </a:cubicBezTo>
                  <a:lnTo>
                    <a:pt x="843" y="85"/>
                  </a:lnTo>
                  <a:cubicBezTo>
                    <a:pt x="783" y="28"/>
                    <a:pt x="707" y="0"/>
                    <a:pt x="6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59"/>
            <p:cNvSpPr/>
            <p:nvPr/>
          </p:nvSpPr>
          <p:spPr>
            <a:xfrm>
              <a:off x="6359100" y="2666525"/>
              <a:ext cx="31900" cy="30425"/>
            </a:xfrm>
            <a:custGeom>
              <a:avLst/>
              <a:gdLst/>
              <a:ahLst/>
              <a:cxnLst/>
              <a:rect l="l" t="t" r="r" b="b"/>
              <a:pathLst>
                <a:path w="1276" h="1217" extrusionOk="0">
                  <a:moveTo>
                    <a:pt x="638" y="0"/>
                  </a:moveTo>
                  <a:cubicBezTo>
                    <a:pt x="561" y="0"/>
                    <a:pt x="485" y="30"/>
                    <a:pt x="425" y="90"/>
                  </a:cubicBezTo>
                  <a:lnTo>
                    <a:pt x="120" y="395"/>
                  </a:lnTo>
                  <a:cubicBezTo>
                    <a:pt x="0" y="515"/>
                    <a:pt x="0" y="701"/>
                    <a:pt x="120" y="820"/>
                  </a:cubicBezTo>
                  <a:lnTo>
                    <a:pt x="425" y="1132"/>
                  </a:lnTo>
                  <a:cubicBezTo>
                    <a:pt x="485" y="1189"/>
                    <a:pt x="561" y="1217"/>
                    <a:pt x="638" y="1217"/>
                  </a:cubicBezTo>
                  <a:cubicBezTo>
                    <a:pt x="714" y="1217"/>
                    <a:pt x="790" y="1189"/>
                    <a:pt x="850" y="1132"/>
                  </a:cubicBezTo>
                  <a:lnTo>
                    <a:pt x="1156" y="820"/>
                  </a:lnTo>
                  <a:cubicBezTo>
                    <a:pt x="1275" y="701"/>
                    <a:pt x="1275" y="515"/>
                    <a:pt x="1156" y="395"/>
                  </a:cubicBezTo>
                  <a:lnTo>
                    <a:pt x="850" y="90"/>
                  </a:lnTo>
                  <a:cubicBezTo>
                    <a:pt x="790" y="30"/>
                    <a:pt x="714" y="0"/>
                    <a:pt x="63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9"/>
            <p:cNvSpPr/>
            <p:nvPr/>
          </p:nvSpPr>
          <p:spPr>
            <a:xfrm>
              <a:off x="6323250" y="2642950"/>
              <a:ext cx="31725" cy="30450"/>
            </a:xfrm>
            <a:custGeom>
              <a:avLst/>
              <a:gdLst/>
              <a:ahLst/>
              <a:cxnLst/>
              <a:rect l="l" t="t" r="r" b="b"/>
              <a:pathLst>
                <a:path w="1269" h="1218" extrusionOk="0">
                  <a:moveTo>
                    <a:pt x="637" y="0"/>
                  </a:moveTo>
                  <a:cubicBezTo>
                    <a:pt x="561" y="0"/>
                    <a:pt x="485" y="30"/>
                    <a:pt x="425" y="90"/>
                  </a:cubicBezTo>
                  <a:lnTo>
                    <a:pt x="120" y="395"/>
                  </a:lnTo>
                  <a:cubicBezTo>
                    <a:pt x="0" y="515"/>
                    <a:pt x="0" y="701"/>
                    <a:pt x="120" y="820"/>
                  </a:cubicBezTo>
                  <a:lnTo>
                    <a:pt x="425" y="1132"/>
                  </a:lnTo>
                  <a:cubicBezTo>
                    <a:pt x="482" y="1189"/>
                    <a:pt x="558" y="1217"/>
                    <a:pt x="634" y="1217"/>
                  </a:cubicBezTo>
                  <a:cubicBezTo>
                    <a:pt x="711" y="1217"/>
                    <a:pt x="787" y="1189"/>
                    <a:pt x="844" y="1132"/>
                  </a:cubicBezTo>
                  <a:lnTo>
                    <a:pt x="1156" y="820"/>
                  </a:lnTo>
                  <a:cubicBezTo>
                    <a:pt x="1268" y="701"/>
                    <a:pt x="1268" y="515"/>
                    <a:pt x="1156" y="395"/>
                  </a:cubicBezTo>
                  <a:lnTo>
                    <a:pt x="844" y="90"/>
                  </a:lnTo>
                  <a:cubicBezTo>
                    <a:pt x="787" y="30"/>
                    <a:pt x="712" y="0"/>
                    <a:pt x="6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1" name="Google Shape;8891;p59"/>
          <p:cNvGrpSpPr/>
          <p:nvPr/>
        </p:nvGrpSpPr>
        <p:grpSpPr>
          <a:xfrm>
            <a:off x="2438075" y="2759550"/>
            <a:ext cx="419625" cy="459275"/>
            <a:chOff x="1750850" y="2581625"/>
            <a:chExt cx="419625" cy="459275"/>
          </a:xfrm>
        </p:grpSpPr>
        <p:sp>
          <p:nvSpPr>
            <p:cNvPr id="8892" name="Google Shape;8892;p59"/>
            <p:cNvSpPr/>
            <p:nvPr/>
          </p:nvSpPr>
          <p:spPr>
            <a:xfrm>
              <a:off x="1779900" y="2918050"/>
              <a:ext cx="108400" cy="60950"/>
            </a:xfrm>
            <a:custGeom>
              <a:avLst/>
              <a:gdLst/>
              <a:ahLst/>
              <a:cxnLst/>
              <a:rect l="l" t="t" r="r" b="b"/>
              <a:pathLst>
                <a:path w="4336" h="2438" extrusionOk="0">
                  <a:moveTo>
                    <a:pt x="2025" y="1"/>
                  </a:moveTo>
                  <a:cubicBezTo>
                    <a:pt x="1952" y="1"/>
                    <a:pt x="1886" y="34"/>
                    <a:pt x="1833" y="87"/>
                  </a:cubicBezTo>
                  <a:cubicBezTo>
                    <a:pt x="1780" y="134"/>
                    <a:pt x="1753" y="207"/>
                    <a:pt x="1753" y="280"/>
                  </a:cubicBezTo>
                  <a:lnTo>
                    <a:pt x="1753" y="1860"/>
                  </a:lnTo>
                  <a:lnTo>
                    <a:pt x="0" y="1886"/>
                  </a:lnTo>
                  <a:lnTo>
                    <a:pt x="14" y="2437"/>
                  </a:lnTo>
                  <a:lnTo>
                    <a:pt x="2032" y="2404"/>
                  </a:lnTo>
                  <a:cubicBezTo>
                    <a:pt x="2185" y="2404"/>
                    <a:pt x="2304" y="2278"/>
                    <a:pt x="2304" y="2132"/>
                  </a:cubicBezTo>
                  <a:lnTo>
                    <a:pt x="2304" y="565"/>
                  </a:lnTo>
                  <a:lnTo>
                    <a:pt x="4329" y="572"/>
                  </a:lnTo>
                  <a:lnTo>
                    <a:pt x="4336" y="21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59"/>
            <p:cNvSpPr/>
            <p:nvPr/>
          </p:nvSpPr>
          <p:spPr>
            <a:xfrm>
              <a:off x="1788025" y="2924525"/>
              <a:ext cx="100275" cy="54475"/>
            </a:xfrm>
            <a:custGeom>
              <a:avLst/>
              <a:gdLst/>
              <a:ahLst/>
              <a:cxnLst/>
              <a:rect l="l" t="t" r="r" b="b"/>
              <a:pathLst>
                <a:path w="4011" h="2179" extrusionOk="0">
                  <a:moveTo>
                    <a:pt x="2026" y="1"/>
                  </a:moveTo>
                  <a:cubicBezTo>
                    <a:pt x="1906" y="1"/>
                    <a:pt x="1800" y="80"/>
                    <a:pt x="1767" y="193"/>
                  </a:cubicBezTo>
                  <a:cubicBezTo>
                    <a:pt x="1753" y="220"/>
                    <a:pt x="1753" y="253"/>
                    <a:pt x="1753" y="280"/>
                  </a:cubicBezTo>
                  <a:lnTo>
                    <a:pt x="1753" y="1853"/>
                  </a:lnTo>
                  <a:lnTo>
                    <a:pt x="1" y="1886"/>
                  </a:lnTo>
                  <a:lnTo>
                    <a:pt x="7" y="2178"/>
                  </a:lnTo>
                  <a:lnTo>
                    <a:pt x="1707" y="2145"/>
                  </a:lnTo>
                  <a:cubicBezTo>
                    <a:pt x="1853" y="2145"/>
                    <a:pt x="1972" y="2019"/>
                    <a:pt x="1972" y="1873"/>
                  </a:cubicBezTo>
                  <a:lnTo>
                    <a:pt x="1972" y="306"/>
                  </a:lnTo>
                  <a:lnTo>
                    <a:pt x="4004" y="319"/>
                  </a:lnTo>
                  <a:lnTo>
                    <a:pt x="4011" y="14"/>
                  </a:lnTo>
                  <a:lnTo>
                    <a:pt x="202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9"/>
            <p:cNvSpPr/>
            <p:nvPr/>
          </p:nvSpPr>
          <p:spPr>
            <a:xfrm>
              <a:off x="1966550" y="2794325"/>
              <a:ext cx="14275" cy="34450"/>
            </a:xfrm>
            <a:custGeom>
              <a:avLst/>
              <a:gdLst/>
              <a:ahLst/>
              <a:cxnLst/>
              <a:rect l="l" t="t" r="r" b="b"/>
              <a:pathLst>
                <a:path w="571" h="1378" extrusionOk="0">
                  <a:moveTo>
                    <a:pt x="286" y="0"/>
                  </a:moveTo>
                  <a:cubicBezTo>
                    <a:pt x="143" y="0"/>
                    <a:pt x="0" y="97"/>
                    <a:pt x="10" y="289"/>
                  </a:cubicBezTo>
                  <a:lnTo>
                    <a:pt x="10" y="1106"/>
                  </a:lnTo>
                  <a:cubicBezTo>
                    <a:pt x="10" y="1258"/>
                    <a:pt x="136" y="1378"/>
                    <a:pt x="289" y="1378"/>
                  </a:cubicBezTo>
                  <a:cubicBezTo>
                    <a:pt x="435" y="1378"/>
                    <a:pt x="561" y="1258"/>
                    <a:pt x="561" y="1106"/>
                  </a:cubicBezTo>
                  <a:lnTo>
                    <a:pt x="561" y="289"/>
                  </a:lnTo>
                  <a:cubicBezTo>
                    <a:pt x="571" y="97"/>
                    <a:pt x="428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9"/>
            <p:cNvSpPr/>
            <p:nvPr/>
          </p:nvSpPr>
          <p:spPr>
            <a:xfrm>
              <a:off x="1894250" y="3003375"/>
              <a:ext cx="54150" cy="37525"/>
            </a:xfrm>
            <a:custGeom>
              <a:avLst/>
              <a:gdLst/>
              <a:ahLst/>
              <a:cxnLst/>
              <a:rect l="l" t="t" r="r" b="b"/>
              <a:pathLst>
                <a:path w="2166" h="1501" extrusionOk="0">
                  <a:moveTo>
                    <a:pt x="1" y="0"/>
                  </a:moveTo>
                  <a:lnTo>
                    <a:pt x="1" y="1255"/>
                  </a:lnTo>
                  <a:cubicBezTo>
                    <a:pt x="1" y="1388"/>
                    <a:pt x="107" y="1501"/>
                    <a:pt x="246" y="1501"/>
                  </a:cubicBezTo>
                  <a:lnTo>
                    <a:pt x="1919" y="1501"/>
                  </a:lnTo>
                  <a:cubicBezTo>
                    <a:pt x="2052" y="1501"/>
                    <a:pt x="2165" y="1388"/>
                    <a:pt x="2165" y="1255"/>
                  </a:cubicBezTo>
                  <a:lnTo>
                    <a:pt x="216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59"/>
            <p:cNvSpPr/>
            <p:nvPr/>
          </p:nvSpPr>
          <p:spPr>
            <a:xfrm>
              <a:off x="2084625" y="3001700"/>
              <a:ext cx="54150" cy="39200"/>
            </a:xfrm>
            <a:custGeom>
              <a:avLst/>
              <a:gdLst/>
              <a:ahLst/>
              <a:cxnLst/>
              <a:rect l="l" t="t" r="r" b="b"/>
              <a:pathLst>
                <a:path w="2166" h="1568" extrusionOk="0">
                  <a:moveTo>
                    <a:pt x="1" y="1"/>
                  </a:moveTo>
                  <a:lnTo>
                    <a:pt x="1" y="1276"/>
                  </a:lnTo>
                  <a:cubicBezTo>
                    <a:pt x="1" y="1435"/>
                    <a:pt x="134" y="1568"/>
                    <a:pt x="293" y="1568"/>
                  </a:cubicBezTo>
                  <a:lnTo>
                    <a:pt x="1873" y="1568"/>
                  </a:lnTo>
                  <a:cubicBezTo>
                    <a:pt x="2032" y="1568"/>
                    <a:pt x="2165" y="1435"/>
                    <a:pt x="2165" y="1276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59"/>
            <p:cNvSpPr/>
            <p:nvPr/>
          </p:nvSpPr>
          <p:spPr>
            <a:xfrm>
              <a:off x="2084625" y="3001700"/>
              <a:ext cx="54150" cy="21775"/>
            </a:xfrm>
            <a:custGeom>
              <a:avLst/>
              <a:gdLst/>
              <a:ahLst/>
              <a:cxnLst/>
              <a:rect l="l" t="t" r="r" b="b"/>
              <a:pathLst>
                <a:path w="2166" h="871" extrusionOk="0">
                  <a:moveTo>
                    <a:pt x="1" y="1"/>
                  </a:moveTo>
                  <a:lnTo>
                    <a:pt x="1" y="871"/>
                  </a:lnTo>
                  <a:lnTo>
                    <a:pt x="2165" y="871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9"/>
            <p:cNvSpPr/>
            <p:nvPr/>
          </p:nvSpPr>
          <p:spPr>
            <a:xfrm>
              <a:off x="1894250" y="3003375"/>
              <a:ext cx="54150" cy="19925"/>
            </a:xfrm>
            <a:custGeom>
              <a:avLst/>
              <a:gdLst/>
              <a:ahLst/>
              <a:cxnLst/>
              <a:rect l="l" t="t" r="r" b="b"/>
              <a:pathLst>
                <a:path w="2166" h="797" extrusionOk="0">
                  <a:moveTo>
                    <a:pt x="1" y="0"/>
                  </a:moveTo>
                  <a:lnTo>
                    <a:pt x="1" y="797"/>
                  </a:lnTo>
                  <a:lnTo>
                    <a:pt x="2165" y="797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9"/>
            <p:cNvSpPr/>
            <p:nvPr/>
          </p:nvSpPr>
          <p:spPr>
            <a:xfrm>
              <a:off x="1876000" y="2889000"/>
              <a:ext cx="280200" cy="104600"/>
            </a:xfrm>
            <a:custGeom>
              <a:avLst/>
              <a:gdLst/>
              <a:ahLst/>
              <a:cxnLst/>
              <a:rect l="l" t="t" r="r" b="b"/>
              <a:pathLst>
                <a:path w="11208" h="4184" extrusionOk="0">
                  <a:moveTo>
                    <a:pt x="0" y="1"/>
                  </a:moveTo>
                  <a:lnTo>
                    <a:pt x="0" y="4184"/>
                  </a:lnTo>
                  <a:lnTo>
                    <a:pt x="11207" y="4184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59"/>
            <p:cNvSpPr/>
            <p:nvPr/>
          </p:nvSpPr>
          <p:spPr>
            <a:xfrm>
              <a:off x="1875825" y="2964200"/>
              <a:ext cx="280375" cy="29400"/>
            </a:xfrm>
            <a:custGeom>
              <a:avLst/>
              <a:gdLst/>
              <a:ahLst/>
              <a:cxnLst/>
              <a:rect l="l" t="t" r="r" b="b"/>
              <a:pathLst>
                <a:path w="11215" h="1176" extrusionOk="0">
                  <a:moveTo>
                    <a:pt x="1" y="0"/>
                  </a:moveTo>
                  <a:lnTo>
                    <a:pt x="1" y="1176"/>
                  </a:lnTo>
                  <a:lnTo>
                    <a:pt x="11214" y="1176"/>
                  </a:lnTo>
                  <a:lnTo>
                    <a:pt x="11214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59"/>
            <p:cNvSpPr/>
            <p:nvPr/>
          </p:nvSpPr>
          <p:spPr>
            <a:xfrm>
              <a:off x="1876000" y="2888850"/>
              <a:ext cx="34550" cy="104750"/>
            </a:xfrm>
            <a:custGeom>
              <a:avLst/>
              <a:gdLst/>
              <a:ahLst/>
              <a:cxnLst/>
              <a:rect l="l" t="t" r="r" b="b"/>
              <a:pathLst>
                <a:path w="1382" h="4190" extrusionOk="0">
                  <a:moveTo>
                    <a:pt x="0" y="0"/>
                  </a:moveTo>
                  <a:lnTo>
                    <a:pt x="0" y="4190"/>
                  </a:lnTo>
                  <a:lnTo>
                    <a:pt x="1381" y="4190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9"/>
            <p:cNvSpPr/>
            <p:nvPr/>
          </p:nvSpPr>
          <p:spPr>
            <a:xfrm>
              <a:off x="1862550" y="2981800"/>
              <a:ext cx="307925" cy="32375"/>
            </a:xfrm>
            <a:custGeom>
              <a:avLst/>
              <a:gdLst/>
              <a:ahLst/>
              <a:cxnLst/>
              <a:rect l="l" t="t" r="r" b="b"/>
              <a:pathLst>
                <a:path w="12317" h="1295" extrusionOk="0">
                  <a:moveTo>
                    <a:pt x="645" y="0"/>
                  </a:moveTo>
                  <a:cubicBezTo>
                    <a:pt x="286" y="0"/>
                    <a:pt x="1" y="292"/>
                    <a:pt x="1" y="651"/>
                  </a:cubicBezTo>
                  <a:cubicBezTo>
                    <a:pt x="1" y="1003"/>
                    <a:pt x="286" y="1295"/>
                    <a:pt x="645" y="1295"/>
                  </a:cubicBezTo>
                  <a:lnTo>
                    <a:pt x="11672" y="1295"/>
                  </a:lnTo>
                  <a:cubicBezTo>
                    <a:pt x="12024" y="1295"/>
                    <a:pt x="12316" y="1003"/>
                    <a:pt x="12316" y="651"/>
                  </a:cubicBezTo>
                  <a:cubicBezTo>
                    <a:pt x="12316" y="292"/>
                    <a:pt x="12024" y="0"/>
                    <a:pt x="11672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59"/>
            <p:cNvSpPr/>
            <p:nvPr/>
          </p:nvSpPr>
          <p:spPr>
            <a:xfrm>
              <a:off x="1899725" y="2841700"/>
              <a:ext cx="151400" cy="41525"/>
            </a:xfrm>
            <a:custGeom>
              <a:avLst/>
              <a:gdLst/>
              <a:ahLst/>
              <a:cxnLst/>
              <a:rect l="l" t="t" r="r" b="b"/>
              <a:pathLst>
                <a:path w="6056" h="1661" extrusionOk="0">
                  <a:moveTo>
                    <a:pt x="539" y="1"/>
                  </a:moveTo>
                  <a:cubicBezTo>
                    <a:pt x="240" y="1"/>
                    <a:pt x="1" y="240"/>
                    <a:pt x="7" y="539"/>
                  </a:cubicBezTo>
                  <a:lnTo>
                    <a:pt x="7" y="1661"/>
                  </a:lnTo>
                  <a:lnTo>
                    <a:pt x="6056" y="1661"/>
                  </a:lnTo>
                  <a:lnTo>
                    <a:pt x="6056" y="539"/>
                  </a:lnTo>
                  <a:cubicBezTo>
                    <a:pt x="6056" y="240"/>
                    <a:pt x="5817" y="1"/>
                    <a:pt x="552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59"/>
            <p:cNvSpPr/>
            <p:nvPr/>
          </p:nvSpPr>
          <p:spPr>
            <a:xfrm>
              <a:off x="1899900" y="2841700"/>
              <a:ext cx="53800" cy="41525"/>
            </a:xfrm>
            <a:custGeom>
              <a:avLst/>
              <a:gdLst/>
              <a:ahLst/>
              <a:cxnLst/>
              <a:rect l="l" t="t" r="r" b="b"/>
              <a:pathLst>
                <a:path w="2152" h="1661" extrusionOk="0">
                  <a:moveTo>
                    <a:pt x="532" y="1"/>
                  </a:moveTo>
                  <a:cubicBezTo>
                    <a:pt x="239" y="1"/>
                    <a:pt x="0" y="240"/>
                    <a:pt x="0" y="539"/>
                  </a:cubicBezTo>
                  <a:lnTo>
                    <a:pt x="0" y="1661"/>
                  </a:lnTo>
                  <a:lnTo>
                    <a:pt x="1620" y="1661"/>
                  </a:lnTo>
                  <a:lnTo>
                    <a:pt x="1620" y="539"/>
                  </a:lnTo>
                  <a:cubicBezTo>
                    <a:pt x="1620" y="240"/>
                    <a:pt x="1859" y="1"/>
                    <a:pt x="215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9"/>
            <p:cNvSpPr/>
            <p:nvPr/>
          </p:nvSpPr>
          <p:spPr>
            <a:xfrm>
              <a:off x="1984725" y="2646175"/>
              <a:ext cx="154550" cy="133825"/>
            </a:xfrm>
            <a:custGeom>
              <a:avLst/>
              <a:gdLst/>
              <a:ahLst/>
              <a:cxnLst/>
              <a:rect l="l" t="t" r="r" b="b"/>
              <a:pathLst>
                <a:path w="6182" h="5353" extrusionOk="0">
                  <a:moveTo>
                    <a:pt x="0" y="1"/>
                  </a:moveTo>
                  <a:lnTo>
                    <a:pt x="0" y="1442"/>
                  </a:lnTo>
                  <a:lnTo>
                    <a:pt x="3745" y="1442"/>
                  </a:lnTo>
                  <a:cubicBezTo>
                    <a:pt x="4302" y="1448"/>
                    <a:pt x="4754" y="1900"/>
                    <a:pt x="4754" y="2457"/>
                  </a:cubicBezTo>
                  <a:lnTo>
                    <a:pt x="4754" y="5352"/>
                  </a:lnTo>
                  <a:lnTo>
                    <a:pt x="6181" y="5352"/>
                  </a:lnTo>
                  <a:lnTo>
                    <a:pt x="6181" y="2457"/>
                  </a:lnTo>
                  <a:cubicBezTo>
                    <a:pt x="6181" y="1103"/>
                    <a:pt x="5092" y="8"/>
                    <a:pt x="374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9"/>
            <p:cNvSpPr/>
            <p:nvPr/>
          </p:nvSpPr>
          <p:spPr>
            <a:xfrm>
              <a:off x="1984725" y="2646350"/>
              <a:ext cx="136775" cy="133650"/>
            </a:xfrm>
            <a:custGeom>
              <a:avLst/>
              <a:gdLst/>
              <a:ahLst/>
              <a:cxnLst/>
              <a:rect l="l" t="t" r="r" b="b"/>
              <a:pathLst>
                <a:path w="5471" h="5346" extrusionOk="0">
                  <a:moveTo>
                    <a:pt x="0" y="1"/>
                  </a:moveTo>
                  <a:lnTo>
                    <a:pt x="0" y="1435"/>
                  </a:lnTo>
                  <a:lnTo>
                    <a:pt x="3745" y="1435"/>
                  </a:lnTo>
                  <a:cubicBezTo>
                    <a:pt x="4302" y="1441"/>
                    <a:pt x="4754" y="1893"/>
                    <a:pt x="4754" y="2450"/>
                  </a:cubicBezTo>
                  <a:lnTo>
                    <a:pt x="4754" y="5345"/>
                  </a:lnTo>
                  <a:lnTo>
                    <a:pt x="5464" y="5345"/>
                  </a:lnTo>
                  <a:lnTo>
                    <a:pt x="5464" y="2384"/>
                  </a:lnTo>
                  <a:cubicBezTo>
                    <a:pt x="5471" y="1508"/>
                    <a:pt x="4767" y="804"/>
                    <a:pt x="3891" y="797"/>
                  </a:cubicBezTo>
                  <a:lnTo>
                    <a:pt x="1534" y="797"/>
                  </a:lnTo>
                  <a:cubicBezTo>
                    <a:pt x="1441" y="797"/>
                    <a:pt x="1368" y="724"/>
                    <a:pt x="1368" y="631"/>
                  </a:cubicBezTo>
                  <a:lnTo>
                    <a:pt x="1368" y="80"/>
                  </a:lnTo>
                  <a:cubicBezTo>
                    <a:pt x="1368" y="54"/>
                    <a:pt x="1368" y="27"/>
                    <a:pt x="1361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9"/>
            <p:cNvSpPr/>
            <p:nvPr/>
          </p:nvSpPr>
          <p:spPr>
            <a:xfrm>
              <a:off x="1975075" y="2772500"/>
              <a:ext cx="124675" cy="22250"/>
            </a:xfrm>
            <a:custGeom>
              <a:avLst/>
              <a:gdLst/>
              <a:ahLst/>
              <a:cxnLst/>
              <a:rect l="l" t="t" r="r" b="b"/>
              <a:pathLst>
                <a:path w="4987" h="890" extrusionOk="0">
                  <a:moveTo>
                    <a:pt x="1" y="0"/>
                  </a:moveTo>
                  <a:lnTo>
                    <a:pt x="21" y="890"/>
                  </a:lnTo>
                  <a:lnTo>
                    <a:pt x="4987" y="890"/>
                  </a:lnTo>
                  <a:lnTo>
                    <a:pt x="4987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9"/>
            <p:cNvSpPr/>
            <p:nvPr/>
          </p:nvSpPr>
          <p:spPr>
            <a:xfrm>
              <a:off x="1940950" y="2759600"/>
              <a:ext cx="57075" cy="48925"/>
            </a:xfrm>
            <a:custGeom>
              <a:avLst/>
              <a:gdLst/>
              <a:ahLst/>
              <a:cxnLst/>
              <a:rect l="l" t="t" r="r" b="b"/>
              <a:pathLst>
                <a:path w="2283" h="1957" extrusionOk="0">
                  <a:moveTo>
                    <a:pt x="1298" y="0"/>
                  </a:moveTo>
                  <a:cubicBezTo>
                    <a:pt x="1056" y="0"/>
                    <a:pt x="810" y="90"/>
                    <a:pt x="609" y="291"/>
                  </a:cubicBezTo>
                  <a:cubicBezTo>
                    <a:pt x="0" y="906"/>
                    <a:pt x="434" y="1957"/>
                    <a:pt x="1305" y="1957"/>
                  </a:cubicBezTo>
                  <a:cubicBezTo>
                    <a:pt x="1307" y="1957"/>
                    <a:pt x="1310" y="1957"/>
                    <a:pt x="1313" y="1957"/>
                  </a:cubicBezTo>
                  <a:cubicBezTo>
                    <a:pt x="1851" y="1957"/>
                    <a:pt x="2282" y="1519"/>
                    <a:pt x="2282" y="981"/>
                  </a:cubicBezTo>
                  <a:cubicBezTo>
                    <a:pt x="2282" y="389"/>
                    <a:pt x="1801" y="0"/>
                    <a:pt x="129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59"/>
            <p:cNvSpPr/>
            <p:nvPr/>
          </p:nvSpPr>
          <p:spPr>
            <a:xfrm>
              <a:off x="1943925" y="2759725"/>
              <a:ext cx="48275" cy="48800"/>
            </a:xfrm>
            <a:custGeom>
              <a:avLst/>
              <a:gdLst/>
              <a:ahLst/>
              <a:cxnLst/>
              <a:rect l="l" t="t" r="r" b="b"/>
              <a:pathLst>
                <a:path w="1931" h="1952" extrusionOk="0">
                  <a:moveTo>
                    <a:pt x="1184" y="0"/>
                  </a:moveTo>
                  <a:cubicBezTo>
                    <a:pt x="473" y="0"/>
                    <a:pt x="0" y="740"/>
                    <a:pt x="298" y="1381"/>
                  </a:cubicBezTo>
                  <a:cubicBezTo>
                    <a:pt x="468" y="1753"/>
                    <a:pt x="828" y="1951"/>
                    <a:pt x="1190" y="1951"/>
                  </a:cubicBezTo>
                  <a:cubicBezTo>
                    <a:pt x="1462" y="1951"/>
                    <a:pt x="1735" y="1840"/>
                    <a:pt x="1931" y="1607"/>
                  </a:cubicBezTo>
                  <a:cubicBezTo>
                    <a:pt x="1439" y="1547"/>
                    <a:pt x="1074" y="1129"/>
                    <a:pt x="1074" y="637"/>
                  </a:cubicBezTo>
                  <a:cubicBezTo>
                    <a:pt x="1074" y="405"/>
                    <a:pt x="1154" y="179"/>
                    <a:pt x="1307" y="7"/>
                  </a:cubicBezTo>
                  <a:cubicBezTo>
                    <a:pt x="1267" y="0"/>
                    <a:pt x="1227" y="0"/>
                    <a:pt x="1194" y="0"/>
                  </a:cubicBezTo>
                  <a:cubicBezTo>
                    <a:pt x="1191" y="0"/>
                    <a:pt x="1187" y="0"/>
                    <a:pt x="118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59"/>
            <p:cNvSpPr/>
            <p:nvPr/>
          </p:nvSpPr>
          <p:spPr>
            <a:xfrm>
              <a:off x="2078650" y="2759725"/>
              <a:ext cx="78050" cy="121675"/>
            </a:xfrm>
            <a:custGeom>
              <a:avLst/>
              <a:gdLst/>
              <a:ahLst/>
              <a:cxnLst/>
              <a:rect l="l" t="t" r="r" b="b"/>
              <a:pathLst>
                <a:path w="3122" h="4867" extrusionOk="0">
                  <a:moveTo>
                    <a:pt x="605" y="0"/>
                  </a:moveTo>
                  <a:cubicBezTo>
                    <a:pt x="266" y="0"/>
                    <a:pt x="1" y="272"/>
                    <a:pt x="1" y="604"/>
                  </a:cubicBezTo>
                  <a:lnTo>
                    <a:pt x="1" y="4867"/>
                  </a:lnTo>
                  <a:lnTo>
                    <a:pt x="3121" y="4867"/>
                  </a:lnTo>
                  <a:lnTo>
                    <a:pt x="3121" y="604"/>
                  </a:lnTo>
                  <a:cubicBezTo>
                    <a:pt x="3121" y="272"/>
                    <a:pt x="2849" y="0"/>
                    <a:pt x="2517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9"/>
            <p:cNvSpPr/>
            <p:nvPr/>
          </p:nvSpPr>
          <p:spPr>
            <a:xfrm>
              <a:off x="2078650" y="2759725"/>
              <a:ext cx="38550" cy="121675"/>
            </a:xfrm>
            <a:custGeom>
              <a:avLst/>
              <a:gdLst/>
              <a:ahLst/>
              <a:cxnLst/>
              <a:rect l="l" t="t" r="r" b="b"/>
              <a:pathLst>
                <a:path w="1542" h="4867" extrusionOk="0">
                  <a:moveTo>
                    <a:pt x="605" y="0"/>
                  </a:moveTo>
                  <a:cubicBezTo>
                    <a:pt x="273" y="0"/>
                    <a:pt x="1" y="272"/>
                    <a:pt x="1" y="604"/>
                  </a:cubicBezTo>
                  <a:lnTo>
                    <a:pt x="1" y="4867"/>
                  </a:lnTo>
                  <a:lnTo>
                    <a:pt x="944" y="4867"/>
                  </a:lnTo>
                  <a:lnTo>
                    <a:pt x="944" y="604"/>
                  </a:lnTo>
                  <a:cubicBezTo>
                    <a:pt x="944" y="272"/>
                    <a:pt x="1209" y="0"/>
                    <a:pt x="154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59"/>
            <p:cNvSpPr/>
            <p:nvPr/>
          </p:nvSpPr>
          <p:spPr>
            <a:xfrm>
              <a:off x="1862550" y="2869425"/>
              <a:ext cx="307925" cy="32225"/>
            </a:xfrm>
            <a:custGeom>
              <a:avLst/>
              <a:gdLst/>
              <a:ahLst/>
              <a:cxnLst/>
              <a:rect l="l" t="t" r="r" b="b"/>
              <a:pathLst>
                <a:path w="12317" h="1289" extrusionOk="0">
                  <a:moveTo>
                    <a:pt x="645" y="1"/>
                  </a:moveTo>
                  <a:cubicBezTo>
                    <a:pt x="293" y="1"/>
                    <a:pt x="1" y="286"/>
                    <a:pt x="1" y="645"/>
                  </a:cubicBezTo>
                  <a:cubicBezTo>
                    <a:pt x="1" y="996"/>
                    <a:pt x="293" y="1289"/>
                    <a:pt x="645" y="1289"/>
                  </a:cubicBezTo>
                  <a:lnTo>
                    <a:pt x="11672" y="1289"/>
                  </a:lnTo>
                  <a:cubicBezTo>
                    <a:pt x="12024" y="1289"/>
                    <a:pt x="12316" y="996"/>
                    <a:pt x="12316" y="645"/>
                  </a:cubicBezTo>
                  <a:cubicBezTo>
                    <a:pt x="12316" y="286"/>
                    <a:pt x="12024" y="1"/>
                    <a:pt x="11672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59"/>
            <p:cNvSpPr/>
            <p:nvPr/>
          </p:nvSpPr>
          <p:spPr>
            <a:xfrm>
              <a:off x="1862550" y="2981800"/>
              <a:ext cx="50825" cy="32375"/>
            </a:xfrm>
            <a:custGeom>
              <a:avLst/>
              <a:gdLst/>
              <a:ahLst/>
              <a:cxnLst/>
              <a:rect l="l" t="t" r="r" b="b"/>
              <a:pathLst>
                <a:path w="2033" h="1295" extrusionOk="0">
                  <a:moveTo>
                    <a:pt x="645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1" y="1003"/>
                    <a:pt x="293" y="1295"/>
                    <a:pt x="645" y="1295"/>
                  </a:cubicBezTo>
                  <a:lnTo>
                    <a:pt x="2032" y="1295"/>
                  </a:lnTo>
                  <a:cubicBezTo>
                    <a:pt x="1674" y="1295"/>
                    <a:pt x="1388" y="1003"/>
                    <a:pt x="1388" y="651"/>
                  </a:cubicBezTo>
                  <a:cubicBezTo>
                    <a:pt x="1388" y="292"/>
                    <a:pt x="1674" y="7"/>
                    <a:pt x="2032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9"/>
            <p:cNvSpPr/>
            <p:nvPr/>
          </p:nvSpPr>
          <p:spPr>
            <a:xfrm>
              <a:off x="1862550" y="2869425"/>
              <a:ext cx="50825" cy="32225"/>
            </a:xfrm>
            <a:custGeom>
              <a:avLst/>
              <a:gdLst/>
              <a:ahLst/>
              <a:cxnLst/>
              <a:rect l="l" t="t" r="r" b="b"/>
              <a:pathLst>
                <a:path w="2033" h="1289" extrusionOk="0">
                  <a:moveTo>
                    <a:pt x="651" y="1"/>
                  </a:moveTo>
                  <a:cubicBezTo>
                    <a:pt x="293" y="1"/>
                    <a:pt x="1" y="286"/>
                    <a:pt x="1" y="645"/>
                  </a:cubicBezTo>
                  <a:cubicBezTo>
                    <a:pt x="1" y="1003"/>
                    <a:pt x="293" y="1289"/>
                    <a:pt x="651" y="1289"/>
                  </a:cubicBezTo>
                  <a:lnTo>
                    <a:pt x="2032" y="1289"/>
                  </a:lnTo>
                  <a:cubicBezTo>
                    <a:pt x="1674" y="1289"/>
                    <a:pt x="1388" y="996"/>
                    <a:pt x="1388" y="645"/>
                  </a:cubicBezTo>
                  <a:cubicBezTo>
                    <a:pt x="1388" y="286"/>
                    <a:pt x="1680" y="1"/>
                    <a:pt x="2032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9"/>
            <p:cNvSpPr/>
            <p:nvPr/>
          </p:nvSpPr>
          <p:spPr>
            <a:xfrm>
              <a:off x="2028700" y="2638550"/>
              <a:ext cx="13975" cy="51150"/>
            </a:xfrm>
            <a:custGeom>
              <a:avLst/>
              <a:gdLst/>
              <a:ahLst/>
              <a:cxnLst/>
              <a:rect l="l" t="t" r="r" b="b"/>
              <a:pathLst>
                <a:path w="559" h="2046" extrusionOk="0">
                  <a:moveTo>
                    <a:pt x="279" y="1"/>
                  </a:moveTo>
                  <a:cubicBezTo>
                    <a:pt x="127" y="1"/>
                    <a:pt x="0" y="120"/>
                    <a:pt x="7" y="279"/>
                  </a:cubicBezTo>
                  <a:lnTo>
                    <a:pt x="7" y="1773"/>
                  </a:lnTo>
                  <a:cubicBezTo>
                    <a:pt x="7" y="1919"/>
                    <a:pt x="127" y="2045"/>
                    <a:pt x="279" y="2045"/>
                  </a:cubicBezTo>
                  <a:cubicBezTo>
                    <a:pt x="432" y="2045"/>
                    <a:pt x="558" y="1919"/>
                    <a:pt x="551" y="1773"/>
                  </a:cubicBezTo>
                  <a:lnTo>
                    <a:pt x="551" y="279"/>
                  </a:lnTo>
                  <a:cubicBezTo>
                    <a:pt x="558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9"/>
            <p:cNvSpPr/>
            <p:nvPr/>
          </p:nvSpPr>
          <p:spPr>
            <a:xfrm>
              <a:off x="2058575" y="2639225"/>
              <a:ext cx="13800" cy="51125"/>
            </a:xfrm>
            <a:custGeom>
              <a:avLst/>
              <a:gdLst/>
              <a:ahLst/>
              <a:cxnLst/>
              <a:rect l="l" t="t" r="r" b="b"/>
              <a:pathLst>
                <a:path w="552" h="2045" extrusionOk="0">
                  <a:moveTo>
                    <a:pt x="273" y="0"/>
                  </a:moveTo>
                  <a:cubicBezTo>
                    <a:pt x="120" y="0"/>
                    <a:pt x="0" y="126"/>
                    <a:pt x="0" y="279"/>
                  </a:cubicBezTo>
                  <a:lnTo>
                    <a:pt x="0" y="1773"/>
                  </a:lnTo>
                  <a:cubicBezTo>
                    <a:pt x="0" y="1925"/>
                    <a:pt x="120" y="2045"/>
                    <a:pt x="273" y="2045"/>
                  </a:cubicBezTo>
                  <a:cubicBezTo>
                    <a:pt x="425" y="2045"/>
                    <a:pt x="552" y="1925"/>
                    <a:pt x="552" y="1773"/>
                  </a:cubicBezTo>
                  <a:lnTo>
                    <a:pt x="552" y="279"/>
                  </a:lnTo>
                  <a:cubicBezTo>
                    <a:pt x="552" y="126"/>
                    <a:pt x="425" y="0"/>
                    <a:pt x="273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59"/>
            <p:cNvSpPr/>
            <p:nvPr/>
          </p:nvSpPr>
          <p:spPr>
            <a:xfrm>
              <a:off x="2028625" y="2665775"/>
              <a:ext cx="14300" cy="24325"/>
            </a:xfrm>
            <a:custGeom>
              <a:avLst/>
              <a:gdLst/>
              <a:ahLst/>
              <a:cxnLst/>
              <a:rect l="l" t="t" r="r" b="b"/>
              <a:pathLst>
                <a:path w="572" h="973" extrusionOk="0">
                  <a:moveTo>
                    <a:pt x="10" y="0"/>
                  </a:moveTo>
                  <a:lnTo>
                    <a:pt x="10" y="684"/>
                  </a:lnTo>
                  <a:cubicBezTo>
                    <a:pt x="0" y="877"/>
                    <a:pt x="143" y="973"/>
                    <a:pt x="286" y="973"/>
                  </a:cubicBezTo>
                  <a:cubicBezTo>
                    <a:pt x="428" y="973"/>
                    <a:pt x="571" y="877"/>
                    <a:pt x="561" y="684"/>
                  </a:cubicBezTo>
                  <a:lnTo>
                    <a:pt x="561" y="0"/>
                  </a:lnTo>
                  <a:cubicBezTo>
                    <a:pt x="561" y="153"/>
                    <a:pt x="435" y="273"/>
                    <a:pt x="282" y="279"/>
                  </a:cubicBezTo>
                  <a:cubicBezTo>
                    <a:pt x="130" y="273"/>
                    <a:pt x="10" y="153"/>
                    <a:pt x="10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59"/>
            <p:cNvSpPr/>
            <p:nvPr/>
          </p:nvSpPr>
          <p:spPr>
            <a:xfrm>
              <a:off x="2058325" y="2666425"/>
              <a:ext cx="14300" cy="24350"/>
            </a:xfrm>
            <a:custGeom>
              <a:avLst/>
              <a:gdLst/>
              <a:ahLst/>
              <a:cxnLst/>
              <a:rect l="l" t="t" r="r" b="b"/>
              <a:pathLst>
                <a:path w="572" h="974" extrusionOk="0">
                  <a:moveTo>
                    <a:pt x="10" y="1"/>
                  </a:moveTo>
                  <a:lnTo>
                    <a:pt x="10" y="685"/>
                  </a:lnTo>
                  <a:cubicBezTo>
                    <a:pt x="0" y="877"/>
                    <a:pt x="143" y="974"/>
                    <a:pt x="286" y="974"/>
                  </a:cubicBezTo>
                  <a:cubicBezTo>
                    <a:pt x="429" y="974"/>
                    <a:pt x="571" y="877"/>
                    <a:pt x="562" y="685"/>
                  </a:cubicBezTo>
                  <a:lnTo>
                    <a:pt x="562" y="1"/>
                  </a:lnTo>
                  <a:cubicBezTo>
                    <a:pt x="562" y="154"/>
                    <a:pt x="435" y="280"/>
                    <a:pt x="283" y="280"/>
                  </a:cubicBezTo>
                  <a:cubicBezTo>
                    <a:pt x="130" y="273"/>
                    <a:pt x="10" y="154"/>
                    <a:pt x="10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9"/>
            <p:cNvSpPr/>
            <p:nvPr/>
          </p:nvSpPr>
          <p:spPr>
            <a:xfrm>
              <a:off x="1755325" y="2956900"/>
              <a:ext cx="38200" cy="30400"/>
            </a:xfrm>
            <a:custGeom>
              <a:avLst/>
              <a:gdLst/>
              <a:ahLst/>
              <a:cxnLst/>
              <a:rect l="l" t="t" r="r" b="b"/>
              <a:pathLst>
                <a:path w="1528" h="1216" extrusionOk="0">
                  <a:moveTo>
                    <a:pt x="585" y="0"/>
                  </a:moveTo>
                  <a:cubicBezTo>
                    <a:pt x="260" y="14"/>
                    <a:pt x="1" y="279"/>
                    <a:pt x="1" y="611"/>
                  </a:cubicBezTo>
                  <a:cubicBezTo>
                    <a:pt x="1" y="936"/>
                    <a:pt x="260" y="1209"/>
                    <a:pt x="585" y="1215"/>
                  </a:cubicBezTo>
                  <a:lnTo>
                    <a:pt x="917" y="1215"/>
                  </a:lnTo>
                  <a:cubicBezTo>
                    <a:pt x="1255" y="1215"/>
                    <a:pt x="1528" y="943"/>
                    <a:pt x="1528" y="611"/>
                  </a:cubicBezTo>
                  <a:cubicBezTo>
                    <a:pt x="1528" y="273"/>
                    <a:pt x="1255" y="0"/>
                    <a:pt x="91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9"/>
            <p:cNvSpPr/>
            <p:nvPr/>
          </p:nvSpPr>
          <p:spPr>
            <a:xfrm>
              <a:off x="1750850" y="2964025"/>
              <a:ext cx="46675" cy="23275"/>
            </a:xfrm>
            <a:custGeom>
              <a:avLst/>
              <a:gdLst/>
              <a:ahLst/>
              <a:cxnLst/>
              <a:rect l="l" t="t" r="r" b="b"/>
              <a:pathLst>
                <a:path w="1867" h="931" extrusionOk="0">
                  <a:moveTo>
                    <a:pt x="253" y="1"/>
                  </a:moveTo>
                  <a:lnTo>
                    <a:pt x="253" y="1"/>
                  </a:lnTo>
                  <a:cubicBezTo>
                    <a:pt x="0" y="406"/>
                    <a:pt x="286" y="930"/>
                    <a:pt x="764" y="930"/>
                  </a:cubicBezTo>
                  <a:lnTo>
                    <a:pt x="1096" y="930"/>
                  </a:lnTo>
                  <a:cubicBezTo>
                    <a:pt x="1574" y="930"/>
                    <a:pt x="1866" y="406"/>
                    <a:pt x="1614" y="1"/>
                  </a:cubicBezTo>
                  <a:lnTo>
                    <a:pt x="1614" y="1"/>
                  </a:lnTo>
                  <a:cubicBezTo>
                    <a:pt x="1501" y="180"/>
                    <a:pt x="1308" y="293"/>
                    <a:pt x="1096" y="293"/>
                  </a:cubicBezTo>
                  <a:lnTo>
                    <a:pt x="764" y="293"/>
                  </a:lnTo>
                  <a:cubicBezTo>
                    <a:pt x="558" y="286"/>
                    <a:pt x="366" y="180"/>
                    <a:pt x="25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9"/>
            <p:cNvSpPr/>
            <p:nvPr/>
          </p:nvSpPr>
          <p:spPr>
            <a:xfrm>
              <a:off x="1850925" y="2589100"/>
              <a:ext cx="150400" cy="157200"/>
            </a:xfrm>
            <a:custGeom>
              <a:avLst/>
              <a:gdLst/>
              <a:ahLst/>
              <a:cxnLst/>
              <a:rect l="l" t="t" r="r" b="b"/>
              <a:pathLst>
                <a:path w="6016" h="6288" extrusionOk="0">
                  <a:moveTo>
                    <a:pt x="1" y="0"/>
                  </a:moveTo>
                  <a:lnTo>
                    <a:pt x="1" y="6287"/>
                  </a:lnTo>
                  <a:lnTo>
                    <a:pt x="200" y="6287"/>
                  </a:lnTo>
                  <a:lnTo>
                    <a:pt x="618" y="6088"/>
                  </a:lnTo>
                  <a:cubicBezTo>
                    <a:pt x="1306" y="5758"/>
                    <a:pt x="3106" y="4979"/>
                    <a:pt x="4944" y="4979"/>
                  </a:cubicBezTo>
                  <a:cubicBezTo>
                    <a:pt x="4951" y="4979"/>
                    <a:pt x="4959" y="4979"/>
                    <a:pt x="4967" y="4979"/>
                  </a:cubicBezTo>
                  <a:cubicBezTo>
                    <a:pt x="5545" y="4973"/>
                    <a:pt x="6016" y="4501"/>
                    <a:pt x="6016" y="3924"/>
                  </a:cubicBezTo>
                  <a:lnTo>
                    <a:pt x="6016" y="2370"/>
                  </a:lnTo>
                  <a:cubicBezTo>
                    <a:pt x="6016" y="1793"/>
                    <a:pt x="5545" y="1321"/>
                    <a:pt x="4967" y="1321"/>
                  </a:cubicBezTo>
                  <a:cubicBezTo>
                    <a:pt x="3121" y="1321"/>
                    <a:pt x="1315" y="538"/>
                    <a:pt x="618" y="206"/>
                  </a:cubicBezTo>
                  <a:lnTo>
                    <a:pt x="200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59"/>
            <p:cNvSpPr/>
            <p:nvPr/>
          </p:nvSpPr>
          <p:spPr>
            <a:xfrm>
              <a:off x="1850775" y="2589100"/>
              <a:ext cx="150550" cy="157200"/>
            </a:xfrm>
            <a:custGeom>
              <a:avLst/>
              <a:gdLst/>
              <a:ahLst/>
              <a:cxnLst/>
              <a:rect l="l" t="t" r="r" b="b"/>
              <a:pathLst>
                <a:path w="6022" h="6288" extrusionOk="0">
                  <a:moveTo>
                    <a:pt x="0" y="0"/>
                  </a:moveTo>
                  <a:lnTo>
                    <a:pt x="0" y="5537"/>
                  </a:lnTo>
                  <a:lnTo>
                    <a:pt x="0" y="6287"/>
                  </a:lnTo>
                  <a:lnTo>
                    <a:pt x="199" y="6287"/>
                  </a:lnTo>
                  <a:lnTo>
                    <a:pt x="624" y="6088"/>
                  </a:lnTo>
                  <a:lnTo>
                    <a:pt x="684" y="6062"/>
                  </a:lnTo>
                  <a:lnTo>
                    <a:pt x="697" y="6048"/>
                  </a:lnTo>
                  <a:lnTo>
                    <a:pt x="764" y="6022"/>
                  </a:lnTo>
                  <a:lnTo>
                    <a:pt x="784" y="6015"/>
                  </a:lnTo>
                  <a:lnTo>
                    <a:pt x="830" y="5989"/>
                  </a:lnTo>
                  <a:lnTo>
                    <a:pt x="857" y="5975"/>
                  </a:lnTo>
                  <a:lnTo>
                    <a:pt x="923" y="5949"/>
                  </a:lnTo>
                  <a:lnTo>
                    <a:pt x="956" y="5935"/>
                  </a:lnTo>
                  <a:lnTo>
                    <a:pt x="1003" y="5916"/>
                  </a:lnTo>
                  <a:lnTo>
                    <a:pt x="1036" y="5896"/>
                  </a:lnTo>
                  <a:cubicBezTo>
                    <a:pt x="1892" y="5524"/>
                    <a:pt x="3419" y="4979"/>
                    <a:pt x="4966" y="4973"/>
                  </a:cubicBezTo>
                  <a:cubicBezTo>
                    <a:pt x="5551" y="4973"/>
                    <a:pt x="6015" y="4508"/>
                    <a:pt x="6022" y="3924"/>
                  </a:cubicBezTo>
                  <a:lnTo>
                    <a:pt x="6022" y="3174"/>
                  </a:lnTo>
                  <a:cubicBezTo>
                    <a:pt x="6015" y="3751"/>
                    <a:pt x="5551" y="4216"/>
                    <a:pt x="4973" y="4216"/>
                  </a:cubicBezTo>
                  <a:cubicBezTo>
                    <a:pt x="3599" y="4216"/>
                    <a:pt x="2251" y="4647"/>
                    <a:pt x="1361" y="5006"/>
                  </a:cubicBezTo>
                  <a:cubicBezTo>
                    <a:pt x="1332" y="5017"/>
                    <a:pt x="1302" y="5022"/>
                    <a:pt x="1273" y="5022"/>
                  </a:cubicBezTo>
                  <a:cubicBezTo>
                    <a:pt x="1146" y="5022"/>
                    <a:pt x="1036" y="4922"/>
                    <a:pt x="1036" y="4787"/>
                  </a:cubicBezTo>
                  <a:lnTo>
                    <a:pt x="1036" y="392"/>
                  </a:lnTo>
                  <a:cubicBezTo>
                    <a:pt x="870" y="325"/>
                    <a:pt x="737" y="259"/>
                    <a:pt x="624" y="206"/>
                  </a:cubicBezTo>
                  <a:lnTo>
                    <a:pt x="199" y="0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9"/>
            <p:cNvSpPr/>
            <p:nvPr/>
          </p:nvSpPr>
          <p:spPr>
            <a:xfrm>
              <a:off x="1830175" y="2581625"/>
              <a:ext cx="26600" cy="172475"/>
            </a:xfrm>
            <a:custGeom>
              <a:avLst/>
              <a:gdLst/>
              <a:ahLst/>
              <a:cxnLst/>
              <a:rect l="l" t="t" r="r" b="b"/>
              <a:pathLst>
                <a:path w="1064" h="6899" extrusionOk="0">
                  <a:moveTo>
                    <a:pt x="532" y="0"/>
                  </a:moveTo>
                  <a:cubicBezTo>
                    <a:pt x="240" y="0"/>
                    <a:pt x="1" y="239"/>
                    <a:pt x="1" y="531"/>
                  </a:cubicBezTo>
                  <a:lnTo>
                    <a:pt x="1" y="6361"/>
                  </a:lnTo>
                  <a:cubicBezTo>
                    <a:pt x="1" y="6659"/>
                    <a:pt x="240" y="6898"/>
                    <a:pt x="532" y="6898"/>
                  </a:cubicBezTo>
                  <a:cubicBezTo>
                    <a:pt x="824" y="6898"/>
                    <a:pt x="1063" y="6659"/>
                    <a:pt x="1063" y="6361"/>
                  </a:cubicBezTo>
                  <a:lnTo>
                    <a:pt x="1063" y="531"/>
                  </a:lnTo>
                  <a:cubicBezTo>
                    <a:pt x="1063" y="239"/>
                    <a:pt x="824" y="0"/>
                    <a:pt x="532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9"/>
            <p:cNvSpPr/>
            <p:nvPr/>
          </p:nvSpPr>
          <p:spPr>
            <a:xfrm>
              <a:off x="1830175" y="2708100"/>
              <a:ext cx="26600" cy="45825"/>
            </a:xfrm>
            <a:custGeom>
              <a:avLst/>
              <a:gdLst/>
              <a:ahLst/>
              <a:cxnLst/>
              <a:rect l="l" t="t" r="r" b="b"/>
              <a:pathLst>
                <a:path w="1064" h="1833" extrusionOk="0">
                  <a:moveTo>
                    <a:pt x="1" y="0"/>
                  </a:moveTo>
                  <a:lnTo>
                    <a:pt x="1" y="1302"/>
                  </a:lnTo>
                  <a:cubicBezTo>
                    <a:pt x="1" y="1600"/>
                    <a:pt x="240" y="1833"/>
                    <a:pt x="532" y="1833"/>
                  </a:cubicBezTo>
                  <a:cubicBezTo>
                    <a:pt x="824" y="1833"/>
                    <a:pt x="1063" y="1600"/>
                    <a:pt x="1063" y="1302"/>
                  </a:cubicBezTo>
                  <a:lnTo>
                    <a:pt x="1063" y="0"/>
                  </a:lnTo>
                  <a:cubicBezTo>
                    <a:pt x="1063" y="292"/>
                    <a:pt x="824" y="531"/>
                    <a:pt x="532" y="538"/>
                  </a:cubicBezTo>
                  <a:cubicBezTo>
                    <a:pt x="240" y="531"/>
                    <a:pt x="1" y="292"/>
                    <a:pt x="1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5" name="Google Shape;8925;p59"/>
          <p:cNvSpPr/>
          <p:nvPr/>
        </p:nvSpPr>
        <p:spPr>
          <a:xfrm>
            <a:off x="2101800" y="2846775"/>
            <a:ext cx="19950" cy="19025"/>
          </a:xfrm>
          <a:custGeom>
            <a:avLst/>
            <a:gdLst/>
            <a:ahLst/>
            <a:cxnLst/>
            <a:rect l="l" t="t" r="r" b="b"/>
            <a:pathLst>
              <a:path w="798" h="761" extrusionOk="0">
                <a:moveTo>
                  <a:pt x="500" y="0"/>
                </a:moveTo>
                <a:cubicBezTo>
                  <a:pt x="426" y="0"/>
                  <a:pt x="352" y="30"/>
                  <a:pt x="299" y="90"/>
                </a:cubicBezTo>
                <a:lnTo>
                  <a:pt x="107" y="302"/>
                </a:lnTo>
                <a:cubicBezTo>
                  <a:pt x="0" y="409"/>
                  <a:pt x="7" y="581"/>
                  <a:pt x="120" y="688"/>
                </a:cubicBezTo>
                <a:cubicBezTo>
                  <a:pt x="166" y="734"/>
                  <a:pt x="233" y="761"/>
                  <a:pt x="299" y="761"/>
                </a:cubicBezTo>
                <a:cubicBezTo>
                  <a:pt x="379" y="761"/>
                  <a:pt x="452" y="727"/>
                  <a:pt x="498" y="674"/>
                </a:cubicBezTo>
                <a:lnTo>
                  <a:pt x="698" y="462"/>
                </a:lnTo>
                <a:cubicBezTo>
                  <a:pt x="797" y="349"/>
                  <a:pt x="791" y="176"/>
                  <a:pt x="684" y="70"/>
                </a:cubicBezTo>
                <a:cubicBezTo>
                  <a:pt x="631" y="23"/>
                  <a:pt x="565" y="0"/>
                  <a:pt x="500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26" name="Google Shape;8926;p59"/>
          <p:cNvGrpSpPr/>
          <p:nvPr/>
        </p:nvGrpSpPr>
        <p:grpSpPr>
          <a:xfrm>
            <a:off x="1669750" y="2759650"/>
            <a:ext cx="448350" cy="459175"/>
            <a:chOff x="982525" y="2581725"/>
            <a:chExt cx="448350" cy="459175"/>
          </a:xfrm>
        </p:grpSpPr>
        <p:sp>
          <p:nvSpPr>
            <p:cNvPr id="8927" name="Google Shape;8927;p59"/>
            <p:cNvSpPr/>
            <p:nvPr/>
          </p:nvSpPr>
          <p:spPr>
            <a:xfrm>
              <a:off x="1396325" y="2652825"/>
              <a:ext cx="34550" cy="31950"/>
            </a:xfrm>
            <a:custGeom>
              <a:avLst/>
              <a:gdLst/>
              <a:ahLst/>
              <a:cxnLst/>
              <a:rect l="l" t="t" r="r" b="b"/>
              <a:pathLst>
                <a:path w="1382" h="1278" extrusionOk="0">
                  <a:moveTo>
                    <a:pt x="412" y="0"/>
                  </a:moveTo>
                  <a:cubicBezTo>
                    <a:pt x="286" y="127"/>
                    <a:pt x="133" y="259"/>
                    <a:pt x="0" y="386"/>
                  </a:cubicBezTo>
                  <a:lnTo>
                    <a:pt x="896" y="1202"/>
                  </a:lnTo>
                  <a:cubicBezTo>
                    <a:pt x="947" y="1253"/>
                    <a:pt x="1013" y="1278"/>
                    <a:pt x="1079" y="1278"/>
                  </a:cubicBezTo>
                  <a:cubicBezTo>
                    <a:pt x="1151" y="1278"/>
                    <a:pt x="1223" y="1248"/>
                    <a:pt x="1275" y="1189"/>
                  </a:cubicBezTo>
                  <a:cubicBezTo>
                    <a:pt x="1381" y="1076"/>
                    <a:pt x="1374" y="903"/>
                    <a:pt x="1262" y="804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59"/>
            <p:cNvSpPr/>
            <p:nvPr/>
          </p:nvSpPr>
          <p:spPr>
            <a:xfrm>
              <a:off x="1375400" y="2672250"/>
              <a:ext cx="29075" cy="26325"/>
            </a:xfrm>
            <a:custGeom>
              <a:avLst/>
              <a:gdLst/>
              <a:ahLst/>
              <a:cxnLst/>
              <a:rect l="l" t="t" r="r" b="b"/>
              <a:pathLst>
                <a:path w="1163" h="1053" extrusionOk="0">
                  <a:moveTo>
                    <a:pt x="445" y="0"/>
                  </a:moveTo>
                  <a:lnTo>
                    <a:pt x="1" y="359"/>
                  </a:lnTo>
                  <a:lnTo>
                    <a:pt x="678" y="983"/>
                  </a:lnTo>
                  <a:cubicBezTo>
                    <a:pt x="728" y="1030"/>
                    <a:pt x="792" y="1053"/>
                    <a:pt x="857" y="1053"/>
                  </a:cubicBezTo>
                  <a:cubicBezTo>
                    <a:pt x="930" y="1053"/>
                    <a:pt x="1003" y="1023"/>
                    <a:pt x="1056" y="963"/>
                  </a:cubicBezTo>
                  <a:cubicBezTo>
                    <a:pt x="1162" y="857"/>
                    <a:pt x="1156" y="684"/>
                    <a:pt x="1043" y="578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9"/>
            <p:cNvSpPr/>
            <p:nvPr/>
          </p:nvSpPr>
          <p:spPr>
            <a:xfrm>
              <a:off x="1352675" y="2686025"/>
              <a:ext cx="30550" cy="28800"/>
            </a:xfrm>
            <a:custGeom>
              <a:avLst/>
              <a:gdLst/>
              <a:ahLst/>
              <a:cxnLst/>
              <a:rect l="l" t="t" r="r" b="b"/>
              <a:pathLst>
                <a:path w="1222" h="1152" extrusionOk="0">
                  <a:moveTo>
                    <a:pt x="398" y="0"/>
                  </a:moveTo>
                  <a:cubicBezTo>
                    <a:pt x="272" y="133"/>
                    <a:pt x="126" y="273"/>
                    <a:pt x="0" y="399"/>
                  </a:cubicBezTo>
                  <a:lnTo>
                    <a:pt x="737" y="1076"/>
                  </a:lnTo>
                  <a:cubicBezTo>
                    <a:pt x="788" y="1127"/>
                    <a:pt x="854" y="1152"/>
                    <a:pt x="919" y="1152"/>
                  </a:cubicBezTo>
                  <a:cubicBezTo>
                    <a:pt x="991" y="1152"/>
                    <a:pt x="1063" y="1122"/>
                    <a:pt x="1115" y="1063"/>
                  </a:cubicBezTo>
                  <a:cubicBezTo>
                    <a:pt x="1222" y="950"/>
                    <a:pt x="1215" y="784"/>
                    <a:pt x="1102" y="677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59"/>
            <p:cNvSpPr/>
            <p:nvPr/>
          </p:nvSpPr>
          <p:spPr>
            <a:xfrm>
              <a:off x="1297900" y="2635500"/>
              <a:ext cx="27725" cy="26975"/>
            </a:xfrm>
            <a:custGeom>
              <a:avLst/>
              <a:gdLst/>
              <a:ahLst/>
              <a:cxnLst/>
              <a:rect l="l" t="t" r="r" b="b"/>
              <a:pathLst>
                <a:path w="1109" h="1079" extrusionOk="0">
                  <a:moveTo>
                    <a:pt x="303" y="0"/>
                  </a:moveTo>
                  <a:cubicBezTo>
                    <a:pt x="230" y="0"/>
                    <a:pt x="158" y="30"/>
                    <a:pt x="106" y="89"/>
                  </a:cubicBezTo>
                  <a:cubicBezTo>
                    <a:pt x="0" y="196"/>
                    <a:pt x="7" y="368"/>
                    <a:pt x="120" y="474"/>
                  </a:cubicBezTo>
                  <a:lnTo>
                    <a:pt x="744" y="1079"/>
                  </a:lnTo>
                  <a:cubicBezTo>
                    <a:pt x="870" y="952"/>
                    <a:pt x="983" y="786"/>
                    <a:pt x="1109" y="654"/>
                  </a:cubicBezTo>
                  <a:lnTo>
                    <a:pt x="491" y="76"/>
                  </a:lnTo>
                  <a:cubicBezTo>
                    <a:pt x="438" y="25"/>
                    <a:pt x="370" y="0"/>
                    <a:pt x="30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59"/>
            <p:cNvSpPr/>
            <p:nvPr/>
          </p:nvSpPr>
          <p:spPr>
            <a:xfrm>
              <a:off x="1312500" y="2613100"/>
              <a:ext cx="28725" cy="27625"/>
            </a:xfrm>
            <a:custGeom>
              <a:avLst/>
              <a:gdLst/>
              <a:ahLst/>
              <a:cxnLst/>
              <a:rect l="l" t="t" r="r" b="b"/>
              <a:pathLst>
                <a:path w="1149" h="1105" extrusionOk="0">
                  <a:moveTo>
                    <a:pt x="302" y="0"/>
                  </a:moveTo>
                  <a:cubicBezTo>
                    <a:pt x="229" y="0"/>
                    <a:pt x="155" y="30"/>
                    <a:pt x="100" y="89"/>
                  </a:cubicBezTo>
                  <a:cubicBezTo>
                    <a:pt x="0" y="195"/>
                    <a:pt x="7" y="368"/>
                    <a:pt x="113" y="474"/>
                  </a:cubicBezTo>
                  <a:lnTo>
                    <a:pt x="797" y="1105"/>
                  </a:lnTo>
                  <a:cubicBezTo>
                    <a:pt x="923" y="979"/>
                    <a:pt x="1016" y="813"/>
                    <a:pt x="1149" y="680"/>
                  </a:cubicBezTo>
                  <a:lnTo>
                    <a:pt x="485" y="76"/>
                  </a:lnTo>
                  <a:cubicBezTo>
                    <a:pt x="434" y="25"/>
                    <a:pt x="369" y="0"/>
                    <a:pt x="30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59"/>
            <p:cNvSpPr/>
            <p:nvPr/>
          </p:nvSpPr>
          <p:spPr>
            <a:xfrm>
              <a:off x="1324275" y="2585650"/>
              <a:ext cx="31725" cy="30675"/>
            </a:xfrm>
            <a:custGeom>
              <a:avLst/>
              <a:gdLst/>
              <a:ahLst/>
              <a:cxnLst/>
              <a:rect l="l" t="t" r="r" b="b"/>
              <a:pathLst>
                <a:path w="1269" h="1227" extrusionOk="0">
                  <a:moveTo>
                    <a:pt x="304" y="1"/>
                  </a:moveTo>
                  <a:cubicBezTo>
                    <a:pt x="231" y="1"/>
                    <a:pt x="159" y="29"/>
                    <a:pt x="107" y="85"/>
                  </a:cubicBezTo>
                  <a:cubicBezTo>
                    <a:pt x="1" y="198"/>
                    <a:pt x="7" y="370"/>
                    <a:pt x="120" y="470"/>
                  </a:cubicBezTo>
                  <a:lnTo>
                    <a:pt x="917" y="1227"/>
                  </a:lnTo>
                  <a:lnTo>
                    <a:pt x="1269" y="795"/>
                  </a:lnTo>
                  <a:lnTo>
                    <a:pt x="485" y="72"/>
                  </a:lnTo>
                  <a:cubicBezTo>
                    <a:pt x="435" y="24"/>
                    <a:pt x="369" y="1"/>
                    <a:pt x="30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9"/>
            <p:cNvSpPr/>
            <p:nvPr/>
          </p:nvSpPr>
          <p:spPr>
            <a:xfrm>
              <a:off x="982525" y="2783450"/>
              <a:ext cx="271750" cy="257450"/>
            </a:xfrm>
            <a:custGeom>
              <a:avLst/>
              <a:gdLst/>
              <a:ahLst/>
              <a:cxnLst/>
              <a:rect l="l" t="t" r="r" b="b"/>
              <a:pathLst>
                <a:path w="10870" h="10298" extrusionOk="0">
                  <a:moveTo>
                    <a:pt x="7045" y="0"/>
                  </a:moveTo>
                  <a:cubicBezTo>
                    <a:pt x="5730" y="7"/>
                    <a:pt x="4529" y="724"/>
                    <a:pt x="3905" y="1879"/>
                  </a:cubicBezTo>
                  <a:cubicBezTo>
                    <a:pt x="2982" y="1946"/>
                    <a:pt x="2119" y="2364"/>
                    <a:pt x="1495" y="3048"/>
                  </a:cubicBezTo>
                  <a:cubicBezTo>
                    <a:pt x="1" y="4661"/>
                    <a:pt x="240" y="7337"/>
                    <a:pt x="2026" y="9010"/>
                  </a:cubicBezTo>
                  <a:cubicBezTo>
                    <a:pt x="2862" y="9806"/>
                    <a:pt x="3964" y="10265"/>
                    <a:pt x="5113" y="10298"/>
                  </a:cubicBezTo>
                  <a:lnTo>
                    <a:pt x="5193" y="10298"/>
                  </a:lnTo>
                  <a:cubicBezTo>
                    <a:pt x="6288" y="10298"/>
                    <a:pt x="7277" y="9879"/>
                    <a:pt x="7981" y="9116"/>
                  </a:cubicBezTo>
                  <a:cubicBezTo>
                    <a:pt x="8612" y="8425"/>
                    <a:pt x="8964" y="7536"/>
                    <a:pt x="8964" y="6606"/>
                  </a:cubicBezTo>
                  <a:cubicBezTo>
                    <a:pt x="9216" y="6440"/>
                    <a:pt x="9448" y="6248"/>
                    <a:pt x="9647" y="6022"/>
                  </a:cubicBezTo>
                  <a:cubicBezTo>
                    <a:pt x="10623" y="4953"/>
                    <a:pt x="10869" y="3400"/>
                    <a:pt x="10278" y="2085"/>
                  </a:cubicBezTo>
                  <a:lnTo>
                    <a:pt x="10092" y="1687"/>
                  </a:lnTo>
                  <a:lnTo>
                    <a:pt x="8652" y="359"/>
                  </a:lnTo>
                  <a:lnTo>
                    <a:pt x="8240" y="213"/>
                  </a:lnTo>
                  <a:cubicBezTo>
                    <a:pt x="7855" y="73"/>
                    <a:pt x="7450" y="0"/>
                    <a:pt x="7045" y="0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59"/>
            <p:cNvSpPr/>
            <p:nvPr/>
          </p:nvSpPr>
          <p:spPr>
            <a:xfrm>
              <a:off x="1049925" y="2932275"/>
              <a:ext cx="30225" cy="29950"/>
            </a:xfrm>
            <a:custGeom>
              <a:avLst/>
              <a:gdLst/>
              <a:ahLst/>
              <a:cxnLst/>
              <a:rect l="l" t="t" r="r" b="b"/>
              <a:pathLst>
                <a:path w="1209" h="1198" extrusionOk="0">
                  <a:moveTo>
                    <a:pt x="907" y="0"/>
                  </a:moveTo>
                  <a:cubicBezTo>
                    <a:pt x="835" y="0"/>
                    <a:pt x="763" y="30"/>
                    <a:pt x="711" y="89"/>
                  </a:cubicBezTo>
                  <a:lnTo>
                    <a:pt x="106" y="740"/>
                  </a:lnTo>
                  <a:cubicBezTo>
                    <a:pt x="0" y="853"/>
                    <a:pt x="7" y="1025"/>
                    <a:pt x="120" y="1125"/>
                  </a:cubicBezTo>
                  <a:cubicBezTo>
                    <a:pt x="166" y="1171"/>
                    <a:pt x="233" y="1198"/>
                    <a:pt x="306" y="1198"/>
                  </a:cubicBezTo>
                  <a:cubicBezTo>
                    <a:pt x="379" y="1198"/>
                    <a:pt x="452" y="1165"/>
                    <a:pt x="505" y="1111"/>
                  </a:cubicBezTo>
                  <a:lnTo>
                    <a:pt x="1109" y="461"/>
                  </a:lnTo>
                  <a:cubicBezTo>
                    <a:pt x="1209" y="348"/>
                    <a:pt x="1202" y="175"/>
                    <a:pt x="1089" y="76"/>
                  </a:cubicBezTo>
                  <a:cubicBezTo>
                    <a:pt x="1038" y="25"/>
                    <a:pt x="972" y="0"/>
                    <a:pt x="907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59"/>
            <p:cNvSpPr/>
            <p:nvPr/>
          </p:nvSpPr>
          <p:spPr>
            <a:xfrm>
              <a:off x="1068500" y="2939575"/>
              <a:ext cx="39375" cy="40075"/>
            </a:xfrm>
            <a:custGeom>
              <a:avLst/>
              <a:gdLst/>
              <a:ahLst/>
              <a:cxnLst/>
              <a:rect l="l" t="t" r="r" b="b"/>
              <a:pathLst>
                <a:path w="1575" h="1603" extrusionOk="0">
                  <a:moveTo>
                    <a:pt x="1273" y="0"/>
                  </a:moveTo>
                  <a:cubicBezTo>
                    <a:pt x="1200" y="0"/>
                    <a:pt x="1128" y="30"/>
                    <a:pt x="1076" y="89"/>
                  </a:cubicBezTo>
                  <a:lnTo>
                    <a:pt x="107" y="1138"/>
                  </a:lnTo>
                  <a:cubicBezTo>
                    <a:pt x="1" y="1251"/>
                    <a:pt x="7" y="1424"/>
                    <a:pt x="120" y="1530"/>
                  </a:cubicBezTo>
                  <a:cubicBezTo>
                    <a:pt x="167" y="1576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5" y="1510"/>
                  </a:cubicBezTo>
                  <a:lnTo>
                    <a:pt x="1475" y="461"/>
                  </a:lnTo>
                  <a:cubicBezTo>
                    <a:pt x="1574" y="348"/>
                    <a:pt x="1568" y="175"/>
                    <a:pt x="1461" y="76"/>
                  </a:cubicBezTo>
                  <a:cubicBezTo>
                    <a:pt x="1408" y="25"/>
                    <a:pt x="1340" y="0"/>
                    <a:pt x="1273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9"/>
            <p:cNvSpPr/>
            <p:nvPr/>
          </p:nvSpPr>
          <p:spPr>
            <a:xfrm>
              <a:off x="1087100" y="2948975"/>
              <a:ext cx="46825" cy="47950"/>
            </a:xfrm>
            <a:custGeom>
              <a:avLst/>
              <a:gdLst/>
              <a:ahLst/>
              <a:cxnLst/>
              <a:rect l="l" t="t" r="r" b="b"/>
              <a:pathLst>
                <a:path w="1873" h="1918" extrusionOk="0">
                  <a:moveTo>
                    <a:pt x="1571" y="1"/>
                  </a:moveTo>
                  <a:cubicBezTo>
                    <a:pt x="1498" y="1"/>
                    <a:pt x="1424" y="29"/>
                    <a:pt x="1368" y="85"/>
                  </a:cubicBezTo>
                  <a:lnTo>
                    <a:pt x="100" y="1459"/>
                  </a:lnTo>
                  <a:cubicBezTo>
                    <a:pt x="0" y="1572"/>
                    <a:pt x="7" y="1738"/>
                    <a:pt x="113" y="1844"/>
                  </a:cubicBezTo>
                  <a:cubicBezTo>
                    <a:pt x="166" y="1891"/>
                    <a:pt x="233" y="1917"/>
                    <a:pt x="299" y="1917"/>
                  </a:cubicBezTo>
                  <a:cubicBezTo>
                    <a:pt x="379" y="1917"/>
                    <a:pt x="445" y="1884"/>
                    <a:pt x="498" y="1831"/>
                  </a:cubicBezTo>
                  <a:lnTo>
                    <a:pt x="1766" y="457"/>
                  </a:lnTo>
                  <a:cubicBezTo>
                    <a:pt x="1873" y="351"/>
                    <a:pt x="1866" y="178"/>
                    <a:pt x="1753" y="72"/>
                  </a:cubicBezTo>
                  <a:cubicBezTo>
                    <a:pt x="1703" y="24"/>
                    <a:pt x="1637" y="1"/>
                    <a:pt x="1571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9"/>
            <p:cNvSpPr/>
            <p:nvPr/>
          </p:nvSpPr>
          <p:spPr>
            <a:xfrm>
              <a:off x="1168925" y="2806200"/>
              <a:ext cx="74875" cy="109550"/>
            </a:xfrm>
            <a:custGeom>
              <a:avLst/>
              <a:gdLst/>
              <a:ahLst/>
              <a:cxnLst/>
              <a:rect l="l" t="t" r="r" b="b"/>
              <a:pathLst>
                <a:path w="2995" h="4382" extrusionOk="0">
                  <a:moveTo>
                    <a:pt x="1793" y="0"/>
                  </a:moveTo>
                  <a:lnTo>
                    <a:pt x="0" y="1939"/>
                  </a:lnTo>
                  <a:lnTo>
                    <a:pt x="432" y="4382"/>
                  </a:lnTo>
                  <a:lnTo>
                    <a:pt x="2995" y="1640"/>
                  </a:lnTo>
                  <a:cubicBezTo>
                    <a:pt x="2948" y="1481"/>
                    <a:pt x="2889" y="1321"/>
                    <a:pt x="2822" y="1175"/>
                  </a:cubicBezTo>
                  <a:lnTo>
                    <a:pt x="2636" y="777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9"/>
            <p:cNvSpPr/>
            <p:nvPr/>
          </p:nvSpPr>
          <p:spPr>
            <a:xfrm>
              <a:off x="982525" y="2832075"/>
              <a:ext cx="151225" cy="208825"/>
            </a:xfrm>
            <a:custGeom>
              <a:avLst/>
              <a:gdLst/>
              <a:ahLst/>
              <a:cxnLst/>
              <a:rect l="l" t="t" r="r" b="b"/>
              <a:pathLst>
                <a:path w="6049" h="8353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703" y="147"/>
                    <a:pt x="2012" y="532"/>
                    <a:pt x="1495" y="1103"/>
                  </a:cubicBezTo>
                  <a:cubicBezTo>
                    <a:pt x="1" y="2716"/>
                    <a:pt x="240" y="5392"/>
                    <a:pt x="2026" y="7065"/>
                  </a:cubicBezTo>
                  <a:cubicBezTo>
                    <a:pt x="2862" y="7861"/>
                    <a:pt x="3964" y="8320"/>
                    <a:pt x="5113" y="8353"/>
                  </a:cubicBezTo>
                  <a:lnTo>
                    <a:pt x="5193" y="8353"/>
                  </a:lnTo>
                  <a:cubicBezTo>
                    <a:pt x="5478" y="8353"/>
                    <a:pt x="5763" y="8320"/>
                    <a:pt x="6049" y="8260"/>
                  </a:cubicBezTo>
                  <a:cubicBezTo>
                    <a:pt x="5007" y="8120"/>
                    <a:pt x="4044" y="7656"/>
                    <a:pt x="3287" y="6939"/>
                  </a:cubicBezTo>
                  <a:cubicBezTo>
                    <a:pt x="1388" y="5166"/>
                    <a:pt x="1136" y="2331"/>
                    <a:pt x="2716" y="625"/>
                  </a:cubicBezTo>
                  <a:cubicBezTo>
                    <a:pt x="2935" y="386"/>
                    <a:pt x="3187" y="173"/>
                    <a:pt x="3466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59"/>
            <p:cNvSpPr/>
            <p:nvPr/>
          </p:nvSpPr>
          <p:spPr>
            <a:xfrm>
              <a:off x="1085925" y="2821950"/>
              <a:ext cx="128825" cy="123850"/>
            </a:xfrm>
            <a:custGeom>
              <a:avLst/>
              <a:gdLst/>
              <a:ahLst/>
              <a:cxnLst/>
              <a:rect l="l" t="t" r="r" b="b"/>
              <a:pathLst>
                <a:path w="5153" h="4954" extrusionOk="0">
                  <a:moveTo>
                    <a:pt x="2398" y="1"/>
                  </a:moveTo>
                  <a:cubicBezTo>
                    <a:pt x="1050" y="60"/>
                    <a:pt x="1" y="1176"/>
                    <a:pt x="27" y="2517"/>
                  </a:cubicBezTo>
                  <a:cubicBezTo>
                    <a:pt x="47" y="3858"/>
                    <a:pt x="1143" y="4940"/>
                    <a:pt x="2484" y="4954"/>
                  </a:cubicBezTo>
                  <a:cubicBezTo>
                    <a:pt x="3500" y="4954"/>
                    <a:pt x="4409" y="4329"/>
                    <a:pt x="4781" y="3380"/>
                  </a:cubicBezTo>
                  <a:cubicBezTo>
                    <a:pt x="5153" y="2431"/>
                    <a:pt x="4907" y="1355"/>
                    <a:pt x="4164" y="665"/>
                  </a:cubicBezTo>
                  <a:cubicBezTo>
                    <a:pt x="3712" y="233"/>
                    <a:pt x="3108" y="1"/>
                    <a:pt x="2491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59"/>
            <p:cNvSpPr/>
            <p:nvPr/>
          </p:nvSpPr>
          <p:spPr>
            <a:xfrm>
              <a:off x="1168925" y="2835400"/>
              <a:ext cx="40700" cy="80350"/>
            </a:xfrm>
            <a:custGeom>
              <a:avLst/>
              <a:gdLst/>
              <a:ahLst/>
              <a:cxnLst/>
              <a:rect l="l" t="t" r="r" b="b"/>
              <a:pathLst>
                <a:path w="1628" h="3214" extrusionOk="0">
                  <a:moveTo>
                    <a:pt x="704" y="1"/>
                  </a:moveTo>
                  <a:lnTo>
                    <a:pt x="0" y="771"/>
                  </a:lnTo>
                  <a:lnTo>
                    <a:pt x="432" y="3214"/>
                  </a:lnTo>
                  <a:lnTo>
                    <a:pt x="1627" y="1932"/>
                  </a:lnTo>
                  <a:cubicBezTo>
                    <a:pt x="1627" y="1242"/>
                    <a:pt x="1342" y="591"/>
                    <a:pt x="844" y="120"/>
                  </a:cubicBezTo>
                  <a:cubicBezTo>
                    <a:pt x="797" y="80"/>
                    <a:pt x="751" y="40"/>
                    <a:pt x="704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9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1" y="7071"/>
                  </a:lnTo>
                  <a:lnTo>
                    <a:pt x="1481" y="8465"/>
                  </a:lnTo>
                  <a:lnTo>
                    <a:pt x="8021" y="1388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59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492" y="6547"/>
                  </a:lnTo>
                  <a:lnTo>
                    <a:pt x="1" y="7078"/>
                  </a:lnTo>
                  <a:lnTo>
                    <a:pt x="1481" y="8465"/>
                  </a:lnTo>
                  <a:lnTo>
                    <a:pt x="1999" y="7908"/>
                  </a:lnTo>
                  <a:cubicBezTo>
                    <a:pt x="1920" y="7562"/>
                    <a:pt x="1734" y="7257"/>
                    <a:pt x="1481" y="7018"/>
                  </a:cubicBezTo>
                  <a:cubicBezTo>
                    <a:pt x="1349" y="6899"/>
                    <a:pt x="1335" y="6693"/>
                    <a:pt x="1462" y="6560"/>
                  </a:cubicBezTo>
                  <a:lnTo>
                    <a:pt x="6421" y="1196"/>
                  </a:lnTo>
                  <a:cubicBezTo>
                    <a:pt x="6477" y="1132"/>
                    <a:pt x="6556" y="1101"/>
                    <a:pt x="6635" y="1101"/>
                  </a:cubicBezTo>
                  <a:cubicBezTo>
                    <a:pt x="6705" y="1101"/>
                    <a:pt x="6776" y="1126"/>
                    <a:pt x="6833" y="1176"/>
                  </a:cubicBezTo>
                  <a:lnTo>
                    <a:pt x="7583" y="1873"/>
                  </a:lnTo>
                  <a:lnTo>
                    <a:pt x="8008" y="1408"/>
                  </a:lnTo>
                  <a:lnTo>
                    <a:pt x="8021" y="1395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59"/>
            <p:cNvSpPr/>
            <p:nvPr/>
          </p:nvSpPr>
          <p:spPr>
            <a:xfrm>
              <a:off x="1189000" y="2864125"/>
              <a:ext cx="11475" cy="12300"/>
            </a:xfrm>
            <a:custGeom>
              <a:avLst/>
              <a:gdLst/>
              <a:ahLst/>
              <a:cxnLst/>
              <a:rect l="l" t="t" r="r" b="b"/>
              <a:pathLst>
                <a:path w="459" h="492" extrusionOk="0">
                  <a:moveTo>
                    <a:pt x="459" y="0"/>
                  </a:moveTo>
                  <a:lnTo>
                    <a:pt x="1" y="485"/>
                  </a:lnTo>
                  <a:lnTo>
                    <a:pt x="7" y="491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9"/>
            <p:cNvSpPr/>
            <p:nvPr/>
          </p:nvSpPr>
          <p:spPr>
            <a:xfrm>
              <a:off x="1310825" y="2591900"/>
              <a:ext cx="110575" cy="111400"/>
            </a:xfrm>
            <a:custGeom>
              <a:avLst/>
              <a:gdLst/>
              <a:ahLst/>
              <a:cxnLst/>
              <a:rect l="l" t="t" r="r" b="b"/>
              <a:pathLst>
                <a:path w="4423" h="4456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1721" y="4396"/>
                  </a:lnTo>
                  <a:cubicBezTo>
                    <a:pt x="1763" y="4435"/>
                    <a:pt x="1817" y="4455"/>
                    <a:pt x="1871" y="4455"/>
                  </a:cubicBezTo>
                  <a:cubicBezTo>
                    <a:pt x="1917" y="4455"/>
                    <a:pt x="1962" y="4440"/>
                    <a:pt x="1999" y="4409"/>
                  </a:cubicBezTo>
                  <a:lnTo>
                    <a:pt x="4077" y="2809"/>
                  </a:lnTo>
                  <a:cubicBezTo>
                    <a:pt x="4283" y="2650"/>
                    <a:pt x="4409" y="2404"/>
                    <a:pt x="4416" y="2145"/>
                  </a:cubicBezTo>
                  <a:cubicBezTo>
                    <a:pt x="4423" y="1820"/>
                    <a:pt x="4297" y="1508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9"/>
            <p:cNvSpPr/>
            <p:nvPr/>
          </p:nvSpPr>
          <p:spPr>
            <a:xfrm>
              <a:off x="1310825" y="2591900"/>
              <a:ext cx="105925" cy="86000"/>
            </a:xfrm>
            <a:custGeom>
              <a:avLst/>
              <a:gdLst/>
              <a:ahLst/>
              <a:cxnLst/>
              <a:rect l="l" t="t" r="r" b="b"/>
              <a:pathLst>
                <a:path w="4237" h="3440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698" y="3440"/>
                  </a:lnTo>
                  <a:cubicBezTo>
                    <a:pt x="678" y="3380"/>
                    <a:pt x="691" y="3314"/>
                    <a:pt x="725" y="3261"/>
                  </a:cubicBezTo>
                  <a:lnTo>
                    <a:pt x="2165" y="1070"/>
                  </a:lnTo>
                  <a:cubicBezTo>
                    <a:pt x="2305" y="851"/>
                    <a:pt x="2537" y="705"/>
                    <a:pt x="2803" y="678"/>
                  </a:cubicBezTo>
                  <a:cubicBezTo>
                    <a:pt x="2843" y="671"/>
                    <a:pt x="2882" y="671"/>
                    <a:pt x="2922" y="671"/>
                  </a:cubicBezTo>
                  <a:cubicBezTo>
                    <a:pt x="3201" y="678"/>
                    <a:pt x="3473" y="784"/>
                    <a:pt x="3672" y="984"/>
                  </a:cubicBezTo>
                  <a:lnTo>
                    <a:pt x="4237" y="1508"/>
                  </a:lnTo>
                  <a:cubicBezTo>
                    <a:pt x="4184" y="1428"/>
                    <a:pt x="4124" y="1355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9"/>
            <p:cNvSpPr/>
            <p:nvPr/>
          </p:nvSpPr>
          <p:spPr>
            <a:xfrm>
              <a:off x="1101875" y="2838400"/>
              <a:ext cx="107250" cy="90975"/>
            </a:xfrm>
            <a:custGeom>
              <a:avLst/>
              <a:gdLst/>
              <a:ahLst/>
              <a:cxnLst/>
              <a:rect l="l" t="t" r="r" b="b"/>
              <a:pathLst>
                <a:path w="4290" h="3639" extrusionOk="0">
                  <a:moveTo>
                    <a:pt x="1780" y="0"/>
                  </a:moveTo>
                  <a:cubicBezTo>
                    <a:pt x="784" y="27"/>
                    <a:pt x="0" y="856"/>
                    <a:pt x="20" y="1846"/>
                  </a:cubicBezTo>
                  <a:cubicBezTo>
                    <a:pt x="33" y="2842"/>
                    <a:pt x="850" y="3638"/>
                    <a:pt x="1846" y="3638"/>
                  </a:cubicBezTo>
                  <a:cubicBezTo>
                    <a:pt x="3499" y="3638"/>
                    <a:pt x="4289" y="1607"/>
                    <a:pt x="3081" y="485"/>
                  </a:cubicBezTo>
                  <a:cubicBezTo>
                    <a:pt x="2742" y="173"/>
                    <a:pt x="2304" y="0"/>
                    <a:pt x="184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9"/>
            <p:cNvSpPr/>
            <p:nvPr/>
          </p:nvSpPr>
          <p:spPr>
            <a:xfrm>
              <a:off x="1096900" y="2838400"/>
              <a:ext cx="70225" cy="90850"/>
            </a:xfrm>
            <a:custGeom>
              <a:avLst/>
              <a:gdLst/>
              <a:ahLst/>
              <a:cxnLst/>
              <a:rect l="l" t="t" r="r" b="b"/>
              <a:pathLst>
                <a:path w="2809" h="3634" extrusionOk="0">
                  <a:moveTo>
                    <a:pt x="1979" y="0"/>
                  </a:moveTo>
                  <a:cubicBezTo>
                    <a:pt x="830" y="33"/>
                    <a:pt x="0" y="1115"/>
                    <a:pt x="266" y="2237"/>
                  </a:cubicBezTo>
                  <a:cubicBezTo>
                    <a:pt x="472" y="3088"/>
                    <a:pt x="1228" y="3633"/>
                    <a:pt x="2036" y="3633"/>
                  </a:cubicBezTo>
                  <a:cubicBezTo>
                    <a:pt x="2293" y="3633"/>
                    <a:pt x="2556" y="3578"/>
                    <a:pt x="2808" y="3459"/>
                  </a:cubicBezTo>
                  <a:cubicBezTo>
                    <a:pt x="2397" y="3432"/>
                    <a:pt x="2005" y="3266"/>
                    <a:pt x="1706" y="2981"/>
                  </a:cubicBezTo>
                  <a:cubicBezTo>
                    <a:pt x="770" y="2105"/>
                    <a:pt x="1009" y="558"/>
                    <a:pt x="217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9"/>
            <p:cNvSpPr/>
            <p:nvPr/>
          </p:nvSpPr>
          <p:spPr>
            <a:xfrm>
              <a:off x="1369100" y="2701550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5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1"/>
                    <a:pt x="113" y="687"/>
                  </a:cubicBezTo>
                  <a:cubicBezTo>
                    <a:pt x="166" y="734"/>
                    <a:pt x="233" y="760"/>
                    <a:pt x="299" y="760"/>
                  </a:cubicBezTo>
                  <a:cubicBezTo>
                    <a:pt x="372" y="760"/>
                    <a:pt x="445" y="734"/>
                    <a:pt x="498" y="681"/>
                  </a:cubicBezTo>
                  <a:lnTo>
                    <a:pt x="697" y="461"/>
                  </a:lnTo>
                  <a:cubicBezTo>
                    <a:pt x="797" y="349"/>
                    <a:pt x="790" y="176"/>
                    <a:pt x="678" y="76"/>
                  </a:cubicBezTo>
                  <a:cubicBezTo>
                    <a:pt x="627" y="26"/>
                    <a:pt x="561" y="1"/>
                    <a:pt x="495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9"/>
            <p:cNvSpPr/>
            <p:nvPr/>
          </p:nvSpPr>
          <p:spPr>
            <a:xfrm>
              <a:off x="1390675" y="2687250"/>
              <a:ext cx="21425" cy="19050"/>
            </a:xfrm>
            <a:custGeom>
              <a:avLst/>
              <a:gdLst/>
              <a:ahLst/>
              <a:cxnLst/>
              <a:rect l="l" t="t" r="r" b="b"/>
              <a:pathLst>
                <a:path w="857" h="762" extrusionOk="0">
                  <a:moveTo>
                    <a:pt x="557" y="0"/>
                  </a:moveTo>
                  <a:cubicBezTo>
                    <a:pt x="483" y="0"/>
                    <a:pt x="411" y="28"/>
                    <a:pt x="359" y="84"/>
                  </a:cubicBezTo>
                  <a:lnTo>
                    <a:pt x="166" y="297"/>
                  </a:lnTo>
                  <a:cubicBezTo>
                    <a:pt x="0" y="476"/>
                    <a:pt x="127" y="755"/>
                    <a:pt x="359" y="761"/>
                  </a:cubicBezTo>
                  <a:cubicBezTo>
                    <a:pt x="439" y="755"/>
                    <a:pt x="512" y="721"/>
                    <a:pt x="558" y="668"/>
                  </a:cubicBezTo>
                  <a:lnTo>
                    <a:pt x="757" y="456"/>
                  </a:lnTo>
                  <a:cubicBezTo>
                    <a:pt x="857" y="350"/>
                    <a:pt x="850" y="177"/>
                    <a:pt x="744" y="71"/>
                  </a:cubicBezTo>
                  <a:cubicBezTo>
                    <a:pt x="690" y="23"/>
                    <a:pt x="623" y="0"/>
                    <a:pt x="557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9"/>
            <p:cNvSpPr/>
            <p:nvPr/>
          </p:nvSpPr>
          <p:spPr>
            <a:xfrm>
              <a:off x="1292250" y="2629675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6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8"/>
                    <a:pt x="113" y="687"/>
                  </a:cubicBezTo>
                  <a:cubicBezTo>
                    <a:pt x="166" y="734"/>
                    <a:pt x="233" y="761"/>
                    <a:pt x="299" y="761"/>
                  </a:cubicBezTo>
                  <a:cubicBezTo>
                    <a:pt x="372" y="761"/>
                    <a:pt x="445" y="727"/>
                    <a:pt x="498" y="674"/>
                  </a:cubicBezTo>
                  <a:lnTo>
                    <a:pt x="691" y="462"/>
                  </a:lnTo>
                  <a:cubicBezTo>
                    <a:pt x="797" y="349"/>
                    <a:pt x="790" y="176"/>
                    <a:pt x="684" y="77"/>
                  </a:cubicBezTo>
                  <a:cubicBezTo>
                    <a:pt x="630" y="26"/>
                    <a:pt x="563" y="1"/>
                    <a:pt x="496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59"/>
            <p:cNvSpPr/>
            <p:nvPr/>
          </p:nvSpPr>
          <p:spPr>
            <a:xfrm>
              <a:off x="1304700" y="2605450"/>
              <a:ext cx="20100" cy="19025"/>
            </a:xfrm>
            <a:custGeom>
              <a:avLst/>
              <a:gdLst/>
              <a:ahLst/>
              <a:cxnLst/>
              <a:rect l="l" t="t" r="r" b="b"/>
              <a:pathLst>
                <a:path w="804" h="761" extrusionOk="0">
                  <a:moveTo>
                    <a:pt x="501" y="1"/>
                  </a:moveTo>
                  <a:cubicBezTo>
                    <a:pt x="428" y="1"/>
                    <a:pt x="355" y="31"/>
                    <a:pt x="299" y="90"/>
                  </a:cubicBezTo>
                  <a:lnTo>
                    <a:pt x="107" y="302"/>
                  </a:lnTo>
                  <a:cubicBezTo>
                    <a:pt x="0" y="408"/>
                    <a:pt x="7" y="581"/>
                    <a:pt x="120" y="687"/>
                  </a:cubicBezTo>
                  <a:cubicBezTo>
                    <a:pt x="166" y="734"/>
                    <a:pt x="233" y="760"/>
                    <a:pt x="306" y="760"/>
                  </a:cubicBezTo>
                  <a:cubicBezTo>
                    <a:pt x="379" y="760"/>
                    <a:pt x="452" y="727"/>
                    <a:pt x="505" y="674"/>
                  </a:cubicBezTo>
                  <a:lnTo>
                    <a:pt x="697" y="461"/>
                  </a:lnTo>
                  <a:cubicBezTo>
                    <a:pt x="804" y="349"/>
                    <a:pt x="797" y="176"/>
                    <a:pt x="684" y="76"/>
                  </a:cubicBezTo>
                  <a:cubicBezTo>
                    <a:pt x="633" y="26"/>
                    <a:pt x="568" y="1"/>
                    <a:pt x="501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9"/>
            <p:cNvSpPr/>
            <p:nvPr/>
          </p:nvSpPr>
          <p:spPr>
            <a:xfrm>
              <a:off x="1321450" y="2581725"/>
              <a:ext cx="19950" cy="19000"/>
            </a:xfrm>
            <a:custGeom>
              <a:avLst/>
              <a:gdLst/>
              <a:ahLst/>
              <a:cxnLst/>
              <a:rect l="l" t="t" r="r" b="b"/>
              <a:pathLst>
                <a:path w="798" h="760" extrusionOk="0">
                  <a:moveTo>
                    <a:pt x="497" y="0"/>
                  </a:moveTo>
                  <a:cubicBezTo>
                    <a:pt x="424" y="0"/>
                    <a:pt x="352" y="30"/>
                    <a:pt x="300" y="89"/>
                  </a:cubicBezTo>
                  <a:lnTo>
                    <a:pt x="100" y="302"/>
                  </a:lnTo>
                  <a:cubicBezTo>
                    <a:pt x="1" y="408"/>
                    <a:pt x="8" y="581"/>
                    <a:pt x="114" y="687"/>
                  </a:cubicBezTo>
                  <a:cubicBezTo>
                    <a:pt x="167" y="733"/>
                    <a:pt x="233" y="760"/>
                    <a:pt x="300" y="760"/>
                  </a:cubicBezTo>
                  <a:cubicBezTo>
                    <a:pt x="379" y="760"/>
                    <a:pt x="446" y="727"/>
                    <a:pt x="499" y="673"/>
                  </a:cubicBezTo>
                  <a:lnTo>
                    <a:pt x="698" y="461"/>
                  </a:lnTo>
                  <a:cubicBezTo>
                    <a:pt x="798" y="348"/>
                    <a:pt x="791" y="176"/>
                    <a:pt x="685" y="76"/>
                  </a:cubicBezTo>
                  <a:cubicBezTo>
                    <a:pt x="631" y="25"/>
                    <a:pt x="563" y="0"/>
                    <a:pt x="497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9"/>
            <p:cNvSpPr/>
            <p:nvPr/>
          </p:nvSpPr>
          <p:spPr>
            <a:xfrm>
              <a:off x="1364450" y="2614475"/>
              <a:ext cx="10975" cy="11000"/>
            </a:xfrm>
            <a:custGeom>
              <a:avLst/>
              <a:gdLst/>
              <a:ahLst/>
              <a:cxnLst/>
              <a:rect l="l" t="t" r="r" b="b"/>
              <a:pathLst>
                <a:path w="439" h="440" extrusionOk="0">
                  <a:moveTo>
                    <a:pt x="220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39"/>
                    <a:pt x="100" y="439"/>
                    <a:pt x="220" y="439"/>
                  </a:cubicBezTo>
                  <a:cubicBezTo>
                    <a:pt x="339" y="439"/>
                    <a:pt x="439" y="339"/>
                    <a:pt x="439" y="220"/>
                  </a:cubicBezTo>
                  <a:cubicBezTo>
                    <a:pt x="439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59"/>
            <p:cNvSpPr/>
            <p:nvPr/>
          </p:nvSpPr>
          <p:spPr>
            <a:xfrm>
              <a:off x="1347850" y="2632575"/>
              <a:ext cx="10975" cy="10825"/>
            </a:xfrm>
            <a:custGeom>
              <a:avLst/>
              <a:gdLst/>
              <a:ahLst/>
              <a:cxnLst/>
              <a:rect l="l" t="t" r="r" b="b"/>
              <a:pathLst>
                <a:path w="439" h="433" extrusionOk="0">
                  <a:moveTo>
                    <a:pt x="220" y="1"/>
                  </a:moveTo>
                  <a:cubicBezTo>
                    <a:pt x="100" y="1"/>
                    <a:pt x="1" y="93"/>
                    <a:pt x="1" y="220"/>
                  </a:cubicBezTo>
                  <a:cubicBezTo>
                    <a:pt x="1" y="339"/>
                    <a:pt x="100" y="432"/>
                    <a:pt x="220" y="432"/>
                  </a:cubicBezTo>
                  <a:cubicBezTo>
                    <a:pt x="339" y="432"/>
                    <a:pt x="439" y="339"/>
                    <a:pt x="439" y="220"/>
                  </a:cubicBezTo>
                  <a:cubicBezTo>
                    <a:pt x="439" y="93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59"/>
            <p:cNvSpPr/>
            <p:nvPr/>
          </p:nvSpPr>
          <p:spPr>
            <a:xfrm>
              <a:off x="1331250" y="265050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0" y="1"/>
                    <a:pt x="1" y="100"/>
                    <a:pt x="1" y="220"/>
                  </a:cubicBezTo>
                  <a:cubicBezTo>
                    <a:pt x="1" y="339"/>
                    <a:pt x="100" y="439"/>
                    <a:pt x="220" y="439"/>
                  </a:cubicBezTo>
                  <a:cubicBezTo>
                    <a:pt x="339" y="439"/>
                    <a:pt x="432" y="339"/>
                    <a:pt x="432" y="220"/>
                  </a:cubicBezTo>
                  <a:cubicBezTo>
                    <a:pt x="432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9"/>
            <p:cNvSpPr/>
            <p:nvPr/>
          </p:nvSpPr>
          <p:spPr>
            <a:xfrm>
              <a:off x="1387675" y="2636225"/>
              <a:ext cx="11000" cy="10975"/>
            </a:xfrm>
            <a:custGeom>
              <a:avLst/>
              <a:gdLst/>
              <a:ahLst/>
              <a:cxnLst/>
              <a:rect l="l" t="t" r="r" b="b"/>
              <a:pathLst>
                <a:path w="440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9" y="339"/>
                    <a:pt x="439" y="220"/>
                  </a:cubicBezTo>
                  <a:cubicBezTo>
                    <a:pt x="439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9"/>
            <p:cNvSpPr/>
            <p:nvPr/>
          </p:nvSpPr>
          <p:spPr>
            <a:xfrm>
              <a:off x="1371075" y="265415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3" y="339"/>
                    <a:pt x="433" y="220"/>
                  </a:cubicBezTo>
                  <a:cubicBezTo>
                    <a:pt x="433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59"/>
            <p:cNvSpPr/>
            <p:nvPr/>
          </p:nvSpPr>
          <p:spPr>
            <a:xfrm>
              <a:off x="1354500" y="2672250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13" y="0"/>
                  </a:moveTo>
                  <a:cubicBezTo>
                    <a:pt x="93" y="0"/>
                    <a:pt x="0" y="93"/>
                    <a:pt x="0" y="219"/>
                  </a:cubicBezTo>
                  <a:cubicBezTo>
                    <a:pt x="0" y="339"/>
                    <a:pt x="93" y="432"/>
                    <a:pt x="213" y="432"/>
                  </a:cubicBezTo>
                  <a:cubicBezTo>
                    <a:pt x="339" y="432"/>
                    <a:pt x="432" y="339"/>
                    <a:pt x="432" y="219"/>
                  </a:cubicBezTo>
                  <a:cubicBezTo>
                    <a:pt x="432" y="93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6D2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59"/>
            <p:cNvSpPr/>
            <p:nvPr/>
          </p:nvSpPr>
          <p:spPr>
            <a:xfrm>
              <a:off x="1044950" y="2927125"/>
              <a:ext cx="30050" cy="29950"/>
            </a:xfrm>
            <a:custGeom>
              <a:avLst/>
              <a:gdLst/>
              <a:ahLst/>
              <a:cxnLst/>
              <a:rect l="l" t="t" r="r" b="b"/>
              <a:pathLst>
                <a:path w="1202" h="1198" extrusionOk="0">
                  <a:moveTo>
                    <a:pt x="901" y="0"/>
                  </a:moveTo>
                  <a:cubicBezTo>
                    <a:pt x="828" y="0"/>
                    <a:pt x="756" y="30"/>
                    <a:pt x="704" y="89"/>
                  </a:cubicBezTo>
                  <a:lnTo>
                    <a:pt x="100" y="740"/>
                  </a:lnTo>
                  <a:cubicBezTo>
                    <a:pt x="0" y="853"/>
                    <a:pt x="7" y="1025"/>
                    <a:pt x="113" y="1125"/>
                  </a:cubicBezTo>
                  <a:cubicBezTo>
                    <a:pt x="166" y="1171"/>
                    <a:pt x="232" y="1198"/>
                    <a:pt x="299" y="1198"/>
                  </a:cubicBezTo>
                  <a:cubicBezTo>
                    <a:pt x="372" y="1198"/>
                    <a:pt x="445" y="1171"/>
                    <a:pt x="498" y="1118"/>
                  </a:cubicBezTo>
                  <a:lnTo>
                    <a:pt x="1102" y="461"/>
                  </a:lnTo>
                  <a:cubicBezTo>
                    <a:pt x="1202" y="348"/>
                    <a:pt x="1195" y="176"/>
                    <a:pt x="1089" y="76"/>
                  </a:cubicBezTo>
                  <a:cubicBezTo>
                    <a:pt x="1035" y="25"/>
                    <a:pt x="967" y="0"/>
                    <a:pt x="90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59"/>
            <p:cNvSpPr/>
            <p:nvPr/>
          </p:nvSpPr>
          <p:spPr>
            <a:xfrm>
              <a:off x="1063350" y="2934425"/>
              <a:ext cx="39550" cy="40100"/>
            </a:xfrm>
            <a:custGeom>
              <a:avLst/>
              <a:gdLst/>
              <a:ahLst/>
              <a:cxnLst/>
              <a:rect l="l" t="t" r="r" b="b"/>
              <a:pathLst>
                <a:path w="1582" h="1604" extrusionOk="0">
                  <a:moveTo>
                    <a:pt x="1279" y="0"/>
                  </a:moveTo>
                  <a:cubicBezTo>
                    <a:pt x="1206" y="0"/>
                    <a:pt x="1132" y="30"/>
                    <a:pt x="1077" y="89"/>
                  </a:cubicBezTo>
                  <a:lnTo>
                    <a:pt x="107" y="1138"/>
                  </a:lnTo>
                  <a:cubicBezTo>
                    <a:pt x="1" y="1251"/>
                    <a:pt x="8" y="1424"/>
                    <a:pt x="120" y="1530"/>
                  </a:cubicBezTo>
                  <a:cubicBezTo>
                    <a:pt x="167" y="1577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6" y="1510"/>
                  </a:cubicBezTo>
                  <a:lnTo>
                    <a:pt x="1475" y="461"/>
                  </a:lnTo>
                  <a:cubicBezTo>
                    <a:pt x="1581" y="348"/>
                    <a:pt x="1574" y="176"/>
                    <a:pt x="1462" y="76"/>
                  </a:cubicBezTo>
                  <a:cubicBezTo>
                    <a:pt x="1411" y="25"/>
                    <a:pt x="1345" y="0"/>
                    <a:pt x="127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9"/>
            <p:cNvSpPr/>
            <p:nvPr/>
          </p:nvSpPr>
          <p:spPr>
            <a:xfrm>
              <a:off x="1081950" y="2943850"/>
              <a:ext cx="46825" cy="47925"/>
            </a:xfrm>
            <a:custGeom>
              <a:avLst/>
              <a:gdLst/>
              <a:ahLst/>
              <a:cxnLst/>
              <a:rect l="l" t="t" r="r" b="b"/>
              <a:pathLst>
                <a:path w="1873" h="1917" extrusionOk="0">
                  <a:moveTo>
                    <a:pt x="1572" y="0"/>
                  </a:moveTo>
                  <a:cubicBezTo>
                    <a:pt x="1499" y="0"/>
                    <a:pt x="1427" y="28"/>
                    <a:pt x="1375" y="84"/>
                  </a:cubicBezTo>
                  <a:lnTo>
                    <a:pt x="107" y="1458"/>
                  </a:lnTo>
                  <a:cubicBezTo>
                    <a:pt x="1" y="1571"/>
                    <a:pt x="7" y="1737"/>
                    <a:pt x="120" y="1844"/>
                  </a:cubicBezTo>
                  <a:cubicBezTo>
                    <a:pt x="167" y="1890"/>
                    <a:pt x="233" y="1917"/>
                    <a:pt x="299" y="1917"/>
                  </a:cubicBezTo>
                  <a:cubicBezTo>
                    <a:pt x="379" y="1917"/>
                    <a:pt x="452" y="1883"/>
                    <a:pt x="498" y="1830"/>
                  </a:cubicBezTo>
                  <a:lnTo>
                    <a:pt x="1773" y="456"/>
                  </a:lnTo>
                  <a:cubicBezTo>
                    <a:pt x="1873" y="350"/>
                    <a:pt x="1866" y="177"/>
                    <a:pt x="1753" y="71"/>
                  </a:cubicBezTo>
                  <a:cubicBezTo>
                    <a:pt x="1703" y="23"/>
                    <a:pt x="1637" y="0"/>
                    <a:pt x="1572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59"/>
            <p:cNvSpPr/>
            <p:nvPr/>
          </p:nvSpPr>
          <p:spPr>
            <a:xfrm>
              <a:off x="1284125" y="2688350"/>
              <a:ext cx="47475" cy="44675"/>
            </a:xfrm>
            <a:custGeom>
              <a:avLst/>
              <a:gdLst/>
              <a:ahLst/>
              <a:cxnLst/>
              <a:rect l="l" t="t" r="r" b="b"/>
              <a:pathLst>
                <a:path w="1899" h="1787" extrusionOk="0">
                  <a:moveTo>
                    <a:pt x="392" y="0"/>
                  </a:moveTo>
                  <a:lnTo>
                    <a:pt x="0" y="425"/>
                  </a:lnTo>
                  <a:lnTo>
                    <a:pt x="1501" y="1786"/>
                  </a:lnTo>
                  <a:lnTo>
                    <a:pt x="1899" y="1361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59"/>
            <p:cNvSpPr/>
            <p:nvPr/>
          </p:nvSpPr>
          <p:spPr>
            <a:xfrm>
              <a:off x="1252750" y="2721875"/>
              <a:ext cx="47825" cy="45000"/>
            </a:xfrm>
            <a:custGeom>
              <a:avLst/>
              <a:gdLst/>
              <a:ahLst/>
              <a:cxnLst/>
              <a:rect l="l" t="t" r="r" b="b"/>
              <a:pathLst>
                <a:path w="1913" h="1800" extrusionOk="0">
                  <a:moveTo>
                    <a:pt x="405" y="0"/>
                  </a:moveTo>
                  <a:lnTo>
                    <a:pt x="0" y="439"/>
                  </a:lnTo>
                  <a:lnTo>
                    <a:pt x="1507" y="1800"/>
                  </a:lnTo>
                  <a:lnTo>
                    <a:pt x="1912" y="1355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59"/>
            <p:cNvSpPr/>
            <p:nvPr/>
          </p:nvSpPr>
          <p:spPr>
            <a:xfrm>
              <a:off x="1222200" y="2755075"/>
              <a:ext cx="47325" cy="45325"/>
            </a:xfrm>
            <a:custGeom>
              <a:avLst/>
              <a:gdLst/>
              <a:ahLst/>
              <a:cxnLst/>
              <a:rect l="l" t="t" r="r" b="b"/>
              <a:pathLst>
                <a:path w="1893" h="1813" extrusionOk="0">
                  <a:moveTo>
                    <a:pt x="399" y="0"/>
                  </a:moveTo>
                  <a:lnTo>
                    <a:pt x="1" y="432"/>
                  </a:lnTo>
                  <a:lnTo>
                    <a:pt x="1488" y="1813"/>
                  </a:lnTo>
                  <a:lnTo>
                    <a:pt x="1893" y="1374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59"/>
            <p:cNvSpPr/>
            <p:nvPr/>
          </p:nvSpPr>
          <p:spPr>
            <a:xfrm>
              <a:off x="1190675" y="2789250"/>
              <a:ext cx="47500" cy="45025"/>
            </a:xfrm>
            <a:custGeom>
              <a:avLst/>
              <a:gdLst/>
              <a:ahLst/>
              <a:cxnLst/>
              <a:rect l="l" t="t" r="r" b="b"/>
              <a:pathLst>
                <a:path w="1900" h="1801" extrusionOk="0">
                  <a:moveTo>
                    <a:pt x="399" y="1"/>
                  </a:moveTo>
                  <a:lnTo>
                    <a:pt x="0" y="432"/>
                  </a:lnTo>
                  <a:lnTo>
                    <a:pt x="1501" y="1800"/>
                  </a:lnTo>
                  <a:lnTo>
                    <a:pt x="1899" y="136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59"/>
            <p:cNvSpPr/>
            <p:nvPr/>
          </p:nvSpPr>
          <p:spPr>
            <a:xfrm>
              <a:off x="1025850" y="2940325"/>
              <a:ext cx="73875" cy="70200"/>
            </a:xfrm>
            <a:custGeom>
              <a:avLst/>
              <a:gdLst/>
              <a:ahLst/>
              <a:cxnLst/>
              <a:rect l="l" t="t" r="r" b="b"/>
              <a:pathLst>
                <a:path w="2955" h="2808" extrusionOk="0">
                  <a:moveTo>
                    <a:pt x="601" y="1"/>
                  </a:moveTo>
                  <a:cubicBezTo>
                    <a:pt x="554" y="1"/>
                    <a:pt x="507" y="21"/>
                    <a:pt x="472" y="59"/>
                  </a:cubicBezTo>
                  <a:lnTo>
                    <a:pt x="67" y="497"/>
                  </a:lnTo>
                  <a:cubicBezTo>
                    <a:pt x="1" y="564"/>
                    <a:pt x="7" y="677"/>
                    <a:pt x="74" y="743"/>
                  </a:cubicBezTo>
                  <a:lnTo>
                    <a:pt x="2231" y="2761"/>
                  </a:lnTo>
                  <a:cubicBezTo>
                    <a:pt x="2265" y="2792"/>
                    <a:pt x="2308" y="2807"/>
                    <a:pt x="2350" y="2807"/>
                  </a:cubicBezTo>
                  <a:cubicBezTo>
                    <a:pt x="2399" y="2807"/>
                    <a:pt x="2448" y="2787"/>
                    <a:pt x="2484" y="2748"/>
                  </a:cubicBezTo>
                  <a:lnTo>
                    <a:pt x="2889" y="2316"/>
                  </a:lnTo>
                  <a:cubicBezTo>
                    <a:pt x="2955" y="2243"/>
                    <a:pt x="2948" y="2131"/>
                    <a:pt x="2875" y="2064"/>
                  </a:cubicBezTo>
                  <a:lnTo>
                    <a:pt x="718" y="53"/>
                  </a:lnTo>
                  <a:cubicBezTo>
                    <a:pt x="686" y="18"/>
                    <a:pt x="644" y="1"/>
                    <a:pt x="60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59"/>
          <p:cNvGrpSpPr/>
          <p:nvPr/>
        </p:nvGrpSpPr>
        <p:grpSpPr>
          <a:xfrm>
            <a:off x="3274775" y="3704450"/>
            <a:ext cx="257950" cy="459450"/>
            <a:chOff x="2587550" y="3557575"/>
            <a:chExt cx="257950" cy="459450"/>
          </a:xfrm>
        </p:grpSpPr>
        <p:sp>
          <p:nvSpPr>
            <p:cNvPr id="8968" name="Google Shape;8968;p59"/>
            <p:cNvSpPr/>
            <p:nvPr/>
          </p:nvSpPr>
          <p:spPr>
            <a:xfrm>
              <a:off x="2773775" y="3980975"/>
              <a:ext cx="43350" cy="36050"/>
            </a:xfrm>
            <a:custGeom>
              <a:avLst/>
              <a:gdLst/>
              <a:ahLst/>
              <a:cxnLst/>
              <a:rect l="l" t="t" r="r" b="b"/>
              <a:pathLst>
                <a:path w="1734" h="1442" extrusionOk="0">
                  <a:moveTo>
                    <a:pt x="1" y="1"/>
                  </a:moveTo>
                  <a:lnTo>
                    <a:pt x="1" y="1109"/>
                  </a:lnTo>
                  <a:cubicBezTo>
                    <a:pt x="1" y="1295"/>
                    <a:pt x="153" y="1441"/>
                    <a:pt x="333" y="1441"/>
                  </a:cubicBezTo>
                  <a:lnTo>
                    <a:pt x="1402" y="1441"/>
                  </a:lnTo>
                  <a:cubicBezTo>
                    <a:pt x="1581" y="1441"/>
                    <a:pt x="1733" y="1295"/>
                    <a:pt x="1733" y="1109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59"/>
            <p:cNvSpPr/>
            <p:nvPr/>
          </p:nvSpPr>
          <p:spPr>
            <a:xfrm>
              <a:off x="2616100" y="3980975"/>
              <a:ext cx="43000" cy="36050"/>
            </a:xfrm>
            <a:custGeom>
              <a:avLst/>
              <a:gdLst/>
              <a:ahLst/>
              <a:cxnLst/>
              <a:rect l="l" t="t" r="r" b="b"/>
              <a:pathLst>
                <a:path w="1720" h="1442" extrusionOk="0">
                  <a:moveTo>
                    <a:pt x="0" y="1"/>
                  </a:moveTo>
                  <a:lnTo>
                    <a:pt x="0" y="1109"/>
                  </a:lnTo>
                  <a:cubicBezTo>
                    <a:pt x="0" y="1289"/>
                    <a:pt x="146" y="1441"/>
                    <a:pt x="332" y="1441"/>
                  </a:cubicBezTo>
                  <a:lnTo>
                    <a:pt x="1388" y="1441"/>
                  </a:lnTo>
                  <a:cubicBezTo>
                    <a:pt x="1574" y="1441"/>
                    <a:pt x="1720" y="1289"/>
                    <a:pt x="1720" y="1109"/>
                  </a:cubicBezTo>
                  <a:lnTo>
                    <a:pt x="1720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59"/>
            <p:cNvSpPr/>
            <p:nvPr/>
          </p:nvSpPr>
          <p:spPr>
            <a:xfrm>
              <a:off x="2616100" y="3980975"/>
              <a:ext cx="43175" cy="22275"/>
            </a:xfrm>
            <a:custGeom>
              <a:avLst/>
              <a:gdLst/>
              <a:ahLst/>
              <a:cxnLst/>
              <a:rect l="l" t="t" r="r" b="b"/>
              <a:pathLst>
                <a:path w="1727" h="891" extrusionOk="0">
                  <a:moveTo>
                    <a:pt x="0" y="1"/>
                  </a:moveTo>
                  <a:lnTo>
                    <a:pt x="0" y="890"/>
                  </a:lnTo>
                  <a:lnTo>
                    <a:pt x="1727" y="890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59"/>
            <p:cNvSpPr/>
            <p:nvPr/>
          </p:nvSpPr>
          <p:spPr>
            <a:xfrm>
              <a:off x="2773775" y="3980975"/>
              <a:ext cx="43175" cy="22425"/>
            </a:xfrm>
            <a:custGeom>
              <a:avLst/>
              <a:gdLst/>
              <a:ahLst/>
              <a:cxnLst/>
              <a:rect l="l" t="t" r="r" b="b"/>
              <a:pathLst>
                <a:path w="1727" h="897" extrusionOk="0">
                  <a:moveTo>
                    <a:pt x="1" y="1"/>
                  </a:moveTo>
                  <a:lnTo>
                    <a:pt x="1" y="897"/>
                  </a:lnTo>
                  <a:lnTo>
                    <a:pt x="1727" y="897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59"/>
            <p:cNvSpPr/>
            <p:nvPr/>
          </p:nvSpPr>
          <p:spPr>
            <a:xfrm>
              <a:off x="2587550" y="3557575"/>
              <a:ext cx="257950" cy="437200"/>
            </a:xfrm>
            <a:custGeom>
              <a:avLst/>
              <a:gdLst/>
              <a:ahLst/>
              <a:cxnLst/>
              <a:rect l="l" t="t" r="r" b="b"/>
              <a:pathLst>
                <a:path w="10318" h="17488" extrusionOk="0">
                  <a:moveTo>
                    <a:pt x="425" y="0"/>
                  </a:moveTo>
                  <a:cubicBezTo>
                    <a:pt x="193" y="0"/>
                    <a:pt x="7" y="186"/>
                    <a:pt x="7" y="419"/>
                  </a:cubicBezTo>
                  <a:lnTo>
                    <a:pt x="0" y="17076"/>
                  </a:lnTo>
                  <a:cubicBezTo>
                    <a:pt x="0" y="17302"/>
                    <a:pt x="186" y="17488"/>
                    <a:pt x="419" y="17488"/>
                  </a:cubicBezTo>
                  <a:lnTo>
                    <a:pt x="9900" y="17488"/>
                  </a:lnTo>
                  <a:cubicBezTo>
                    <a:pt x="10132" y="17488"/>
                    <a:pt x="10318" y="17302"/>
                    <a:pt x="10318" y="17076"/>
                  </a:cubicBezTo>
                  <a:lnTo>
                    <a:pt x="10318" y="419"/>
                  </a:lnTo>
                  <a:cubicBezTo>
                    <a:pt x="10318" y="186"/>
                    <a:pt x="10139" y="7"/>
                    <a:pt x="991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59"/>
            <p:cNvSpPr/>
            <p:nvPr/>
          </p:nvSpPr>
          <p:spPr>
            <a:xfrm>
              <a:off x="2635025" y="3887525"/>
              <a:ext cx="184425" cy="72900"/>
            </a:xfrm>
            <a:custGeom>
              <a:avLst/>
              <a:gdLst/>
              <a:ahLst/>
              <a:cxnLst/>
              <a:rect l="l" t="t" r="r" b="b"/>
              <a:pathLst>
                <a:path w="7377" h="2916" extrusionOk="0">
                  <a:moveTo>
                    <a:pt x="359" y="1"/>
                  </a:moveTo>
                  <a:cubicBezTo>
                    <a:pt x="160" y="1"/>
                    <a:pt x="0" y="160"/>
                    <a:pt x="7" y="359"/>
                  </a:cubicBezTo>
                  <a:lnTo>
                    <a:pt x="7" y="2915"/>
                  </a:lnTo>
                  <a:lnTo>
                    <a:pt x="7025" y="2915"/>
                  </a:lnTo>
                  <a:cubicBezTo>
                    <a:pt x="7217" y="2915"/>
                    <a:pt x="7376" y="2756"/>
                    <a:pt x="7376" y="2563"/>
                  </a:cubicBezTo>
                  <a:lnTo>
                    <a:pt x="7376" y="359"/>
                  </a:lnTo>
                  <a:cubicBezTo>
                    <a:pt x="7376" y="160"/>
                    <a:pt x="7217" y="1"/>
                    <a:pt x="702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59"/>
            <p:cNvSpPr/>
            <p:nvPr/>
          </p:nvSpPr>
          <p:spPr>
            <a:xfrm>
              <a:off x="2587725" y="3557725"/>
              <a:ext cx="60925" cy="437225"/>
            </a:xfrm>
            <a:custGeom>
              <a:avLst/>
              <a:gdLst/>
              <a:ahLst/>
              <a:cxnLst/>
              <a:rect l="l" t="t" r="r" b="b"/>
              <a:pathLst>
                <a:path w="2437" h="17489" extrusionOk="0">
                  <a:moveTo>
                    <a:pt x="418" y="1"/>
                  </a:moveTo>
                  <a:cubicBezTo>
                    <a:pt x="193" y="1"/>
                    <a:pt x="7" y="187"/>
                    <a:pt x="7" y="413"/>
                  </a:cubicBezTo>
                  <a:lnTo>
                    <a:pt x="0" y="17070"/>
                  </a:lnTo>
                  <a:cubicBezTo>
                    <a:pt x="0" y="17302"/>
                    <a:pt x="186" y="17488"/>
                    <a:pt x="412" y="17488"/>
                  </a:cubicBezTo>
                  <a:lnTo>
                    <a:pt x="2430" y="17488"/>
                  </a:lnTo>
                  <a:cubicBezTo>
                    <a:pt x="2204" y="17488"/>
                    <a:pt x="2018" y="17302"/>
                    <a:pt x="2018" y="17070"/>
                  </a:cubicBezTo>
                  <a:lnTo>
                    <a:pt x="2025" y="413"/>
                  </a:lnTo>
                  <a:cubicBezTo>
                    <a:pt x="2025" y="187"/>
                    <a:pt x="2211" y="1"/>
                    <a:pt x="243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59"/>
            <p:cNvSpPr/>
            <p:nvPr/>
          </p:nvSpPr>
          <p:spPr>
            <a:xfrm>
              <a:off x="2621300" y="3613025"/>
              <a:ext cx="80975" cy="69225"/>
            </a:xfrm>
            <a:custGeom>
              <a:avLst/>
              <a:gdLst/>
              <a:ahLst/>
              <a:cxnLst/>
              <a:rect l="l" t="t" r="r" b="b"/>
              <a:pathLst>
                <a:path w="3239" h="2769" extrusionOk="0">
                  <a:moveTo>
                    <a:pt x="1843" y="0"/>
                  </a:moveTo>
                  <a:cubicBezTo>
                    <a:pt x="1501" y="0"/>
                    <a:pt x="1152" y="127"/>
                    <a:pt x="868" y="411"/>
                  </a:cubicBezTo>
                  <a:cubicBezTo>
                    <a:pt x="0" y="1279"/>
                    <a:pt x="620" y="2768"/>
                    <a:pt x="1849" y="2768"/>
                  </a:cubicBezTo>
                  <a:cubicBezTo>
                    <a:pt x="1852" y="2768"/>
                    <a:pt x="1854" y="2768"/>
                    <a:pt x="1857" y="2768"/>
                  </a:cubicBezTo>
                  <a:cubicBezTo>
                    <a:pt x="2621" y="2768"/>
                    <a:pt x="3238" y="2144"/>
                    <a:pt x="3232" y="1387"/>
                  </a:cubicBezTo>
                  <a:cubicBezTo>
                    <a:pt x="3236" y="553"/>
                    <a:pt x="2555" y="0"/>
                    <a:pt x="184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59"/>
            <p:cNvSpPr/>
            <p:nvPr/>
          </p:nvSpPr>
          <p:spPr>
            <a:xfrm>
              <a:off x="2742450" y="3613025"/>
              <a:ext cx="80825" cy="69225"/>
            </a:xfrm>
            <a:custGeom>
              <a:avLst/>
              <a:gdLst/>
              <a:ahLst/>
              <a:cxnLst/>
              <a:rect l="l" t="t" r="r" b="b"/>
              <a:pathLst>
                <a:path w="3233" h="2769" extrusionOk="0">
                  <a:moveTo>
                    <a:pt x="1839" y="0"/>
                  </a:moveTo>
                  <a:cubicBezTo>
                    <a:pt x="1498" y="0"/>
                    <a:pt x="1151" y="127"/>
                    <a:pt x="869" y="411"/>
                  </a:cubicBezTo>
                  <a:cubicBezTo>
                    <a:pt x="1" y="1286"/>
                    <a:pt x="620" y="2768"/>
                    <a:pt x="1850" y="2768"/>
                  </a:cubicBezTo>
                  <a:cubicBezTo>
                    <a:pt x="1852" y="2768"/>
                    <a:pt x="1855" y="2768"/>
                    <a:pt x="1858" y="2768"/>
                  </a:cubicBezTo>
                  <a:cubicBezTo>
                    <a:pt x="2615" y="2768"/>
                    <a:pt x="3232" y="2151"/>
                    <a:pt x="3232" y="1387"/>
                  </a:cubicBezTo>
                  <a:cubicBezTo>
                    <a:pt x="3232" y="553"/>
                    <a:pt x="2550" y="0"/>
                    <a:pt x="183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59"/>
            <p:cNvSpPr/>
            <p:nvPr/>
          </p:nvSpPr>
          <p:spPr>
            <a:xfrm>
              <a:off x="2648800" y="3715475"/>
              <a:ext cx="150575" cy="144850"/>
            </a:xfrm>
            <a:custGeom>
              <a:avLst/>
              <a:gdLst/>
              <a:ahLst/>
              <a:cxnLst/>
              <a:rect l="l" t="t" r="r" b="b"/>
              <a:pathLst>
                <a:path w="6023" h="5794" extrusionOk="0">
                  <a:moveTo>
                    <a:pt x="3131" y="0"/>
                  </a:moveTo>
                  <a:cubicBezTo>
                    <a:pt x="2374" y="0"/>
                    <a:pt x="1629" y="297"/>
                    <a:pt x="1076" y="854"/>
                  </a:cubicBezTo>
                  <a:cubicBezTo>
                    <a:pt x="246" y="1684"/>
                    <a:pt x="0" y="2933"/>
                    <a:pt x="452" y="4015"/>
                  </a:cubicBezTo>
                  <a:cubicBezTo>
                    <a:pt x="910" y="5097"/>
                    <a:pt x="1966" y="5794"/>
                    <a:pt x="3141" y="5794"/>
                  </a:cubicBezTo>
                  <a:cubicBezTo>
                    <a:pt x="4734" y="5787"/>
                    <a:pt x="6022" y="4493"/>
                    <a:pt x="6022" y="2893"/>
                  </a:cubicBezTo>
                  <a:cubicBezTo>
                    <a:pt x="6022" y="1724"/>
                    <a:pt x="5312" y="669"/>
                    <a:pt x="4230" y="217"/>
                  </a:cubicBezTo>
                  <a:cubicBezTo>
                    <a:pt x="3874" y="71"/>
                    <a:pt x="3501" y="0"/>
                    <a:pt x="313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59"/>
            <p:cNvSpPr/>
            <p:nvPr/>
          </p:nvSpPr>
          <p:spPr>
            <a:xfrm>
              <a:off x="2624400" y="3875925"/>
              <a:ext cx="184425" cy="72875"/>
            </a:xfrm>
            <a:custGeom>
              <a:avLst/>
              <a:gdLst/>
              <a:ahLst/>
              <a:cxnLst/>
              <a:rect l="l" t="t" r="r" b="b"/>
              <a:pathLst>
                <a:path w="7377" h="2915" extrusionOk="0">
                  <a:moveTo>
                    <a:pt x="352" y="0"/>
                  </a:moveTo>
                  <a:cubicBezTo>
                    <a:pt x="160" y="0"/>
                    <a:pt x="0" y="159"/>
                    <a:pt x="0" y="359"/>
                  </a:cubicBezTo>
                  <a:lnTo>
                    <a:pt x="0" y="2556"/>
                  </a:lnTo>
                  <a:cubicBezTo>
                    <a:pt x="0" y="2755"/>
                    <a:pt x="160" y="2915"/>
                    <a:pt x="352" y="2915"/>
                  </a:cubicBezTo>
                  <a:lnTo>
                    <a:pt x="7018" y="2915"/>
                  </a:lnTo>
                  <a:cubicBezTo>
                    <a:pt x="7217" y="2915"/>
                    <a:pt x="7377" y="2755"/>
                    <a:pt x="7377" y="2556"/>
                  </a:cubicBezTo>
                  <a:lnTo>
                    <a:pt x="7377" y="359"/>
                  </a:lnTo>
                  <a:cubicBezTo>
                    <a:pt x="7377" y="159"/>
                    <a:pt x="7217" y="0"/>
                    <a:pt x="7018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59"/>
            <p:cNvSpPr/>
            <p:nvPr/>
          </p:nvSpPr>
          <p:spPr>
            <a:xfrm>
              <a:off x="2624400" y="3875925"/>
              <a:ext cx="46650" cy="72875"/>
            </a:xfrm>
            <a:custGeom>
              <a:avLst/>
              <a:gdLst/>
              <a:ahLst/>
              <a:cxnLst/>
              <a:rect l="l" t="t" r="r" b="b"/>
              <a:pathLst>
                <a:path w="1866" h="2915" extrusionOk="0">
                  <a:moveTo>
                    <a:pt x="352" y="0"/>
                  </a:moveTo>
                  <a:cubicBezTo>
                    <a:pt x="160" y="0"/>
                    <a:pt x="0" y="159"/>
                    <a:pt x="0" y="352"/>
                  </a:cubicBezTo>
                  <a:lnTo>
                    <a:pt x="0" y="2556"/>
                  </a:lnTo>
                  <a:cubicBezTo>
                    <a:pt x="0" y="2749"/>
                    <a:pt x="160" y="2908"/>
                    <a:pt x="352" y="2915"/>
                  </a:cubicBezTo>
                  <a:lnTo>
                    <a:pt x="1866" y="2915"/>
                  </a:lnTo>
                  <a:cubicBezTo>
                    <a:pt x="1667" y="2915"/>
                    <a:pt x="1507" y="2755"/>
                    <a:pt x="1507" y="2556"/>
                  </a:cubicBezTo>
                  <a:lnTo>
                    <a:pt x="1507" y="359"/>
                  </a:lnTo>
                  <a:cubicBezTo>
                    <a:pt x="1507" y="159"/>
                    <a:pt x="1667" y="0"/>
                    <a:pt x="186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59"/>
            <p:cNvSpPr/>
            <p:nvPr/>
          </p:nvSpPr>
          <p:spPr>
            <a:xfrm>
              <a:off x="2752375" y="3903000"/>
              <a:ext cx="35700" cy="30525"/>
            </a:xfrm>
            <a:custGeom>
              <a:avLst/>
              <a:gdLst/>
              <a:ahLst/>
              <a:cxnLst/>
              <a:rect l="l" t="t" r="r" b="b"/>
              <a:pathLst>
                <a:path w="1428" h="1221" extrusionOk="0">
                  <a:moveTo>
                    <a:pt x="817" y="0"/>
                  </a:moveTo>
                  <a:cubicBezTo>
                    <a:pt x="666" y="0"/>
                    <a:pt x="511" y="57"/>
                    <a:pt x="385" y="185"/>
                  </a:cubicBezTo>
                  <a:cubicBezTo>
                    <a:pt x="0" y="570"/>
                    <a:pt x="279" y="1221"/>
                    <a:pt x="823" y="1221"/>
                  </a:cubicBezTo>
                  <a:cubicBezTo>
                    <a:pt x="1155" y="1221"/>
                    <a:pt x="1428" y="949"/>
                    <a:pt x="1428" y="610"/>
                  </a:cubicBezTo>
                  <a:cubicBezTo>
                    <a:pt x="1428" y="243"/>
                    <a:pt x="1129" y="0"/>
                    <a:pt x="817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59"/>
            <p:cNvSpPr/>
            <p:nvPr/>
          </p:nvSpPr>
          <p:spPr>
            <a:xfrm>
              <a:off x="2701625" y="3902600"/>
              <a:ext cx="35500" cy="30425"/>
            </a:xfrm>
            <a:custGeom>
              <a:avLst/>
              <a:gdLst/>
              <a:ahLst/>
              <a:cxnLst/>
              <a:rect l="l" t="t" r="r" b="b"/>
              <a:pathLst>
                <a:path w="1420" h="1217" extrusionOk="0">
                  <a:moveTo>
                    <a:pt x="808" y="1"/>
                  </a:moveTo>
                  <a:cubicBezTo>
                    <a:pt x="658" y="1"/>
                    <a:pt x="506" y="56"/>
                    <a:pt x="384" y="181"/>
                  </a:cubicBezTo>
                  <a:cubicBezTo>
                    <a:pt x="1" y="564"/>
                    <a:pt x="268" y="1217"/>
                    <a:pt x="807" y="1217"/>
                  </a:cubicBezTo>
                  <a:cubicBezTo>
                    <a:pt x="810" y="1217"/>
                    <a:pt x="812" y="1217"/>
                    <a:pt x="815" y="1217"/>
                  </a:cubicBezTo>
                  <a:cubicBezTo>
                    <a:pt x="1154" y="1217"/>
                    <a:pt x="1419" y="945"/>
                    <a:pt x="1419" y="606"/>
                  </a:cubicBezTo>
                  <a:cubicBezTo>
                    <a:pt x="1419" y="243"/>
                    <a:pt x="1119" y="1"/>
                    <a:pt x="808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59"/>
            <p:cNvSpPr/>
            <p:nvPr/>
          </p:nvSpPr>
          <p:spPr>
            <a:xfrm>
              <a:off x="2650625" y="3902950"/>
              <a:ext cx="35700" cy="30575"/>
            </a:xfrm>
            <a:custGeom>
              <a:avLst/>
              <a:gdLst/>
              <a:ahLst/>
              <a:cxnLst/>
              <a:rect l="l" t="t" r="r" b="b"/>
              <a:pathLst>
                <a:path w="1428" h="1223" extrusionOk="0">
                  <a:moveTo>
                    <a:pt x="813" y="0"/>
                  </a:moveTo>
                  <a:cubicBezTo>
                    <a:pt x="663" y="0"/>
                    <a:pt x="510" y="56"/>
                    <a:pt x="385" y="180"/>
                  </a:cubicBezTo>
                  <a:cubicBezTo>
                    <a:pt x="0" y="566"/>
                    <a:pt x="279" y="1223"/>
                    <a:pt x="824" y="1223"/>
                  </a:cubicBezTo>
                  <a:cubicBezTo>
                    <a:pt x="1156" y="1223"/>
                    <a:pt x="1428" y="951"/>
                    <a:pt x="1428" y="612"/>
                  </a:cubicBezTo>
                  <a:cubicBezTo>
                    <a:pt x="1428" y="244"/>
                    <a:pt x="1127" y="0"/>
                    <a:pt x="813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59"/>
            <p:cNvSpPr/>
            <p:nvPr/>
          </p:nvSpPr>
          <p:spPr>
            <a:xfrm>
              <a:off x="2746600" y="3897125"/>
              <a:ext cx="35500" cy="30425"/>
            </a:xfrm>
            <a:custGeom>
              <a:avLst/>
              <a:gdLst/>
              <a:ahLst/>
              <a:cxnLst/>
              <a:rect l="l" t="t" r="r" b="b"/>
              <a:pathLst>
                <a:path w="1420" h="1217" extrusionOk="0">
                  <a:moveTo>
                    <a:pt x="807" y="1"/>
                  </a:moveTo>
                  <a:cubicBezTo>
                    <a:pt x="658" y="1"/>
                    <a:pt x="506" y="57"/>
                    <a:pt x="384" y="181"/>
                  </a:cubicBezTo>
                  <a:cubicBezTo>
                    <a:pt x="1" y="564"/>
                    <a:pt x="268" y="1217"/>
                    <a:pt x="807" y="1217"/>
                  </a:cubicBezTo>
                  <a:cubicBezTo>
                    <a:pt x="810" y="1217"/>
                    <a:pt x="813" y="1217"/>
                    <a:pt x="815" y="1217"/>
                  </a:cubicBezTo>
                  <a:cubicBezTo>
                    <a:pt x="1154" y="1217"/>
                    <a:pt x="1420" y="945"/>
                    <a:pt x="1420" y="613"/>
                  </a:cubicBezTo>
                  <a:cubicBezTo>
                    <a:pt x="1420" y="244"/>
                    <a:pt x="1119" y="1"/>
                    <a:pt x="807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59"/>
            <p:cNvSpPr/>
            <p:nvPr/>
          </p:nvSpPr>
          <p:spPr>
            <a:xfrm>
              <a:off x="2695650" y="3896625"/>
              <a:ext cx="35675" cy="30425"/>
            </a:xfrm>
            <a:custGeom>
              <a:avLst/>
              <a:gdLst/>
              <a:ahLst/>
              <a:cxnLst/>
              <a:rect l="l" t="t" r="r" b="b"/>
              <a:pathLst>
                <a:path w="1427" h="1217" extrusionOk="0">
                  <a:moveTo>
                    <a:pt x="812" y="1"/>
                  </a:moveTo>
                  <a:cubicBezTo>
                    <a:pt x="661" y="1"/>
                    <a:pt x="508" y="57"/>
                    <a:pt x="384" y="181"/>
                  </a:cubicBezTo>
                  <a:cubicBezTo>
                    <a:pt x="1" y="564"/>
                    <a:pt x="275" y="1217"/>
                    <a:pt x="807" y="1217"/>
                  </a:cubicBezTo>
                  <a:cubicBezTo>
                    <a:pt x="810" y="1217"/>
                    <a:pt x="813" y="1217"/>
                    <a:pt x="815" y="1217"/>
                  </a:cubicBezTo>
                  <a:cubicBezTo>
                    <a:pt x="1154" y="1217"/>
                    <a:pt x="1426" y="945"/>
                    <a:pt x="1426" y="613"/>
                  </a:cubicBezTo>
                  <a:cubicBezTo>
                    <a:pt x="1426" y="245"/>
                    <a:pt x="1125" y="1"/>
                    <a:pt x="81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59"/>
            <p:cNvSpPr/>
            <p:nvPr/>
          </p:nvSpPr>
          <p:spPr>
            <a:xfrm>
              <a:off x="2644650" y="3896975"/>
              <a:ext cx="35700" cy="30575"/>
            </a:xfrm>
            <a:custGeom>
              <a:avLst/>
              <a:gdLst/>
              <a:ahLst/>
              <a:cxnLst/>
              <a:rect l="l" t="t" r="r" b="b"/>
              <a:pathLst>
                <a:path w="1428" h="1223" extrusionOk="0">
                  <a:moveTo>
                    <a:pt x="813" y="0"/>
                  </a:moveTo>
                  <a:cubicBezTo>
                    <a:pt x="663" y="0"/>
                    <a:pt x="510" y="56"/>
                    <a:pt x="385" y="180"/>
                  </a:cubicBezTo>
                  <a:cubicBezTo>
                    <a:pt x="0" y="572"/>
                    <a:pt x="279" y="1223"/>
                    <a:pt x="824" y="1223"/>
                  </a:cubicBezTo>
                  <a:cubicBezTo>
                    <a:pt x="1156" y="1223"/>
                    <a:pt x="1428" y="951"/>
                    <a:pt x="1428" y="612"/>
                  </a:cubicBezTo>
                  <a:cubicBezTo>
                    <a:pt x="1428" y="244"/>
                    <a:pt x="1127" y="0"/>
                    <a:pt x="81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59"/>
            <p:cNvSpPr/>
            <p:nvPr/>
          </p:nvSpPr>
          <p:spPr>
            <a:xfrm>
              <a:off x="2609725" y="3601900"/>
              <a:ext cx="80750" cy="69225"/>
            </a:xfrm>
            <a:custGeom>
              <a:avLst/>
              <a:gdLst/>
              <a:ahLst/>
              <a:cxnLst/>
              <a:rect l="l" t="t" r="r" b="b"/>
              <a:pathLst>
                <a:path w="3230" h="2769" extrusionOk="0">
                  <a:moveTo>
                    <a:pt x="1837" y="0"/>
                  </a:moveTo>
                  <a:cubicBezTo>
                    <a:pt x="1496" y="0"/>
                    <a:pt x="1148" y="127"/>
                    <a:pt x="866" y="412"/>
                  </a:cubicBezTo>
                  <a:cubicBezTo>
                    <a:pt x="0" y="1284"/>
                    <a:pt x="615" y="2768"/>
                    <a:pt x="1839" y="2768"/>
                  </a:cubicBezTo>
                  <a:cubicBezTo>
                    <a:pt x="1845" y="2768"/>
                    <a:pt x="1850" y="2768"/>
                    <a:pt x="1855" y="2768"/>
                  </a:cubicBezTo>
                  <a:cubicBezTo>
                    <a:pt x="2619" y="2768"/>
                    <a:pt x="3230" y="2151"/>
                    <a:pt x="3230" y="1387"/>
                  </a:cubicBezTo>
                  <a:cubicBezTo>
                    <a:pt x="3230" y="553"/>
                    <a:pt x="2547" y="0"/>
                    <a:pt x="1837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59"/>
            <p:cNvSpPr/>
            <p:nvPr/>
          </p:nvSpPr>
          <p:spPr>
            <a:xfrm>
              <a:off x="2730850" y="3601900"/>
              <a:ext cx="80800" cy="69400"/>
            </a:xfrm>
            <a:custGeom>
              <a:avLst/>
              <a:gdLst/>
              <a:ahLst/>
              <a:cxnLst/>
              <a:rect l="l" t="t" r="r" b="b"/>
              <a:pathLst>
                <a:path w="3232" h="2776" extrusionOk="0">
                  <a:moveTo>
                    <a:pt x="1838" y="0"/>
                  </a:moveTo>
                  <a:cubicBezTo>
                    <a:pt x="1497" y="0"/>
                    <a:pt x="1150" y="127"/>
                    <a:pt x="868" y="412"/>
                  </a:cubicBezTo>
                  <a:cubicBezTo>
                    <a:pt x="0" y="1286"/>
                    <a:pt x="619" y="2775"/>
                    <a:pt x="1849" y="2775"/>
                  </a:cubicBezTo>
                  <a:cubicBezTo>
                    <a:pt x="1852" y="2775"/>
                    <a:pt x="1854" y="2775"/>
                    <a:pt x="1857" y="2775"/>
                  </a:cubicBezTo>
                  <a:cubicBezTo>
                    <a:pt x="2614" y="2768"/>
                    <a:pt x="3231" y="2151"/>
                    <a:pt x="3231" y="1387"/>
                  </a:cubicBezTo>
                  <a:cubicBezTo>
                    <a:pt x="3231" y="553"/>
                    <a:pt x="2549" y="0"/>
                    <a:pt x="1838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59"/>
            <p:cNvSpPr/>
            <p:nvPr/>
          </p:nvSpPr>
          <p:spPr>
            <a:xfrm>
              <a:off x="2637175" y="3704400"/>
              <a:ext cx="150575" cy="144825"/>
            </a:xfrm>
            <a:custGeom>
              <a:avLst/>
              <a:gdLst/>
              <a:ahLst/>
              <a:cxnLst/>
              <a:rect l="l" t="t" r="r" b="b"/>
              <a:pathLst>
                <a:path w="6023" h="5793" extrusionOk="0">
                  <a:moveTo>
                    <a:pt x="3124" y="0"/>
                  </a:moveTo>
                  <a:cubicBezTo>
                    <a:pt x="2369" y="0"/>
                    <a:pt x="1627" y="297"/>
                    <a:pt x="1076" y="853"/>
                  </a:cubicBezTo>
                  <a:cubicBezTo>
                    <a:pt x="246" y="1683"/>
                    <a:pt x="1" y="2931"/>
                    <a:pt x="452" y="4013"/>
                  </a:cubicBezTo>
                  <a:cubicBezTo>
                    <a:pt x="908" y="5090"/>
                    <a:pt x="1956" y="5792"/>
                    <a:pt x="3124" y="5792"/>
                  </a:cubicBezTo>
                  <a:cubicBezTo>
                    <a:pt x="3130" y="5792"/>
                    <a:pt x="3135" y="5792"/>
                    <a:pt x="3141" y="5792"/>
                  </a:cubicBezTo>
                  <a:cubicBezTo>
                    <a:pt x="4734" y="5786"/>
                    <a:pt x="6022" y="4491"/>
                    <a:pt x="6022" y="2898"/>
                  </a:cubicBezTo>
                  <a:cubicBezTo>
                    <a:pt x="6022" y="1722"/>
                    <a:pt x="5312" y="667"/>
                    <a:pt x="4230" y="222"/>
                  </a:cubicBezTo>
                  <a:cubicBezTo>
                    <a:pt x="3872" y="73"/>
                    <a:pt x="3496" y="0"/>
                    <a:pt x="3124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9"/>
            <p:cNvSpPr/>
            <p:nvPr/>
          </p:nvSpPr>
          <p:spPr>
            <a:xfrm>
              <a:off x="2661850" y="3736550"/>
              <a:ext cx="93850" cy="80300"/>
            </a:xfrm>
            <a:custGeom>
              <a:avLst/>
              <a:gdLst/>
              <a:ahLst/>
              <a:cxnLst/>
              <a:rect l="l" t="t" r="r" b="b"/>
              <a:pathLst>
                <a:path w="3754" h="3212" extrusionOk="0">
                  <a:moveTo>
                    <a:pt x="2130" y="0"/>
                  </a:moveTo>
                  <a:cubicBezTo>
                    <a:pt x="1735" y="0"/>
                    <a:pt x="1332" y="147"/>
                    <a:pt x="1005" y="476"/>
                  </a:cubicBezTo>
                  <a:cubicBezTo>
                    <a:pt x="0" y="1488"/>
                    <a:pt x="714" y="3212"/>
                    <a:pt x="2138" y="3212"/>
                  </a:cubicBezTo>
                  <a:cubicBezTo>
                    <a:pt x="2143" y="3212"/>
                    <a:pt x="2148" y="3212"/>
                    <a:pt x="2154" y="3212"/>
                  </a:cubicBezTo>
                  <a:cubicBezTo>
                    <a:pt x="3037" y="3212"/>
                    <a:pt x="3754" y="2495"/>
                    <a:pt x="3747" y="1612"/>
                  </a:cubicBezTo>
                  <a:cubicBezTo>
                    <a:pt x="3747" y="642"/>
                    <a:pt x="2955" y="0"/>
                    <a:pt x="213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59"/>
            <p:cNvSpPr/>
            <p:nvPr/>
          </p:nvSpPr>
          <p:spPr>
            <a:xfrm>
              <a:off x="2668550" y="3736925"/>
              <a:ext cx="82350" cy="75275"/>
            </a:xfrm>
            <a:custGeom>
              <a:avLst/>
              <a:gdLst/>
              <a:ahLst/>
              <a:cxnLst/>
              <a:rect l="l" t="t" r="r" b="b"/>
              <a:pathLst>
                <a:path w="3294" h="3011" extrusionOk="0">
                  <a:moveTo>
                    <a:pt x="1883" y="1"/>
                  </a:moveTo>
                  <a:cubicBezTo>
                    <a:pt x="1478" y="1"/>
                    <a:pt x="1069" y="154"/>
                    <a:pt x="751" y="475"/>
                  </a:cubicBezTo>
                  <a:cubicBezTo>
                    <a:pt x="0" y="1231"/>
                    <a:pt x="186" y="2506"/>
                    <a:pt x="1136" y="3011"/>
                  </a:cubicBezTo>
                  <a:cubicBezTo>
                    <a:pt x="1010" y="2778"/>
                    <a:pt x="943" y="2513"/>
                    <a:pt x="943" y="2254"/>
                  </a:cubicBezTo>
                  <a:cubicBezTo>
                    <a:pt x="937" y="1364"/>
                    <a:pt x="1654" y="647"/>
                    <a:pt x="2537" y="647"/>
                  </a:cubicBezTo>
                  <a:cubicBezTo>
                    <a:pt x="2802" y="647"/>
                    <a:pt x="3061" y="714"/>
                    <a:pt x="3293" y="840"/>
                  </a:cubicBezTo>
                  <a:cubicBezTo>
                    <a:pt x="2997" y="293"/>
                    <a:pt x="2444" y="1"/>
                    <a:pt x="18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59"/>
            <p:cNvSpPr/>
            <p:nvPr/>
          </p:nvSpPr>
          <p:spPr>
            <a:xfrm>
              <a:off x="2636350" y="3616825"/>
              <a:ext cx="39525" cy="39700"/>
            </a:xfrm>
            <a:custGeom>
              <a:avLst/>
              <a:gdLst/>
              <a:ahLst/>
              <a:cxnLst/>
              <a:rect l="l" t="t" r="r" b="b"/>
              <a:pathLst>
                <a:path w="1581" h="1588" extrusionOk="0">
                  <a:moveTo>
                    <a:pt x="790" y="0"/>
                  </a:moveTo>
                  <a:cubicBezTo>
                    <a:pt x="359" y="0"/>
                    <a:pt x="0" y="352"/>
                    <a:pt x="0" y="790"/>
                  </a:cubicBezTo>
                  <a:cubicBezTo>
                    <a:pt x="0" y="1229"/>
                    <a:pt x="359" y="1587"/>
                    <a:pt x="790" y="1587"/>
                  </a:cubicBezTo>
                  <a:cubicBezTo>
                    <a:pt x="1229" y="1587"/>
                    <a:pt x="1581" y="1229"/>
                    <a:pt x="1581" y="790"/>
                  </a:cubicBezTo>
                  <a:cubicBezTo>
                    <a:pt x="1581" y="352"/>
                    <a:pt x="1229" y="0"/>
                    <a:pt x="79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9"/>
            <p:cNvSpPr/>
            <p:nvPr/>
          </p:nvSpPr>
          <p:spPr>
            <a:xfrm>
              <a:off x="2757525" y="3616825"/>
              <a:ext cx="39350" cy="39700"/>
            </a:xfrm>
            <a:custGeom>
              <a:avLst/>
              <a:gdLst/>
              <a:ahLst/>
              <a:cxnLst/>
              <a:rect l="l" t="t" r="r" b="b"/>
              <a:pathLst>
                <a:path w="1574" h="1588" extrusionOk="0">
                  <a:moveTo>
                    <a:pt x="790" y="0"/>
                  </a:moveTo>
                  <a:cubicBezTo>
                    <a:pt x="352" y="0"/>
                    <a:pt x="0" y="352"/>
                    <a:pt x="0" y="790"/>
                  </a:cubicBezTo>
                  <a:cubicBezTo>
                    <a:pt x="0" y="1229"/>
                    <a:pt x="352" y="1587"/>
                    <a:pt x="790" y="1587"/>
                  </a:cubicBezTo>
                  <a:cubicBezTo>
                    <a:pt x="1222" y="1587"/>
                    <a:pt x="1573" y="1229"/>
                    <a:pt x="1573" y="790"/>
                  </a:cubicBezTo>
                  <a:cubicBezTo>
                    <a:pt x="1573" y="352"/>
                    <a:pt x="1222" y="0"/>
                    <a:pt x="79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59"/>
            <p:cNvSpPr/>
            <p:nvPr/>
          </p:nvSpPr>
          <p:spPr>
            <a:xfrm>
              <a:off x="2632200" y="3616925"/>
              <a:ext cx="42175" cy="38100"/>
            </a:xfrm>
            <a:custGeom>
              <a:avLst/>
              <a:gdLst/>
              <a:ahLst/>
              <a:cxnLst/>
              <a:rect l="l" t="t" r="r" b="b"/>
              <a:pathLst>
                <a:path w="1687" h="1524" extrusionOk="0">
                  <a:moveTo>
                    <a:pt x="957" y="0"/>
                  </a:moveTo>
                  <a:cubicBezTo>
                    <a:pt x="758" y="0"/>
                    <a:pt x="556" y="75"/>
                    <a:pt x="399" y="235"/>
                  </a:cubicBezTo>
                  <a:cubicBezTo>
                    <a:pt x="0" y="634"/>
                    <a:pt x="140" y="1311"/>
                    <a:pt x="658" y="1523"/>
                  </a:cubicBezTo>
                  <a:cubicBezTo>
                    <a:pt x="625" y="1424"/>
                    <a:pt x="605" y="1324"/>
                    <a:pt x="605" y="1225"/>
                  </a:cubicBezTo>
                  <a:cubicBezTo>
                    <a:pt x="605" y="786"/>
                    <a:pt x="956" y="435"/>
                    <a:pt x="1395" y="428"/>
                  </a:cubicBezTo>
                  <a:cubicBezTo>
                    <a:pt x="1494" y="428"/>
                    <a:pt x="1594" y="448"/>
                    <a:pt x="1687" y="488"/>
                  </a:cubicBezTo>
                  <a:cubicBezTo>
                    <a:pt x="1558" y="175"/>
                    <a:pt x="1260" y="0"/>
                    <a:pt x="95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59"/>
            <p:cNvSpPr/>
            <p:nvPr/>
          </p:nvSpPr>
          <p:spPr>
            <a:xfrm>
              <a:off x="2753375" y="3617000"/>
              <a:ext cx="42175" cy="38025"/>
            </a:xfrm>
            <a:custGeom>
              <a:avLst/>
              <a:gdLst/>
              <a:ahLst/>
              <a:cxnLst/>
              <a:rect l="l" t="t" r="r" b="b"/>
              <a:pathLst>
                <a:path w="1687" h="1521" extrusionOk="0">
                  <a:moveTo>
                    <a:pt x="950" y="0"/>
                  </a:moveTo>
                  <a:cubicBezTo>
                    <a:pt x="750" y="0"/>
                    <a:pt x="549" y="75"/>
                    <a:pt x="392" y="232"/>
                  </a:cubicBezTo>
                  <a:cubicBezTo>
                    <a:pt x="0" y="631"/>
                    <a:pt x="133" y="1308"/>
                    <a:pt x="657" y="1520"/>
                  </a:cubicBezTo>
                  <a:cubicBezTo>
                    <a:pt x="617" y="1427"/>
                    <a:pt x="598" y="1328"/>
                    <a:pt x="598" y="1222"/>
                  </a:cubicBezTo>
                  <a:cubicBezTo>
                    <a:pt x="598" y="783"/>
                    <a:pt x="949" y="432"/>
                    <a:pt x="1388" y="432"/>
                  </a:cubicBezTo>
                  <a:cubicBezTo>
                    <a:pt x="1487" y="432"/>
                    <a:pt x="1593" y="452"/>
                    <a:pt x="1686" y="491"/>
                  </a:cubicBezTo>
                  <a:cubicBezTo>
                    <a:pt x="1554" y="174"/>
                    <a:pt x="1254" y="0"/>
                    <a:pt x="95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9"/>
            <p:cNvSpPr/>
            <p:nvPr/>
          </p:nvSpPr>
          <p:spPr>
            <a:xfrm>
              <a:off x="2604800" y="3574825"/>
              <a:ext cx="18300" cy="18450"/>
            </a:xfrm>
            <a:custGeom>
              <a:avLst/>
              <a:gdLst/>
              <a:ahLst/>
              <a:cxnLst/>
              <a:rect l="l" t="t" r="r" b="b"/>
              <a:pathLst>
                <a:path w="732" h="738" extrusionOk="0">
                  <a:moveTo>
                    <a:pt x="366" y="1"/>
                  </a:moveTo>
                  <a:cubicBezTo>
                    <a:pt x="167" y="1"/>
                    <a:pt x="1" y="167"/>
                    <a:pt x="1" y="366"/>
                  </a:cubicBezTo>
                  <a:cubicBezTo>
                    <a:pt x="1" y="572"/>
                    <a:pt x="167" y="738"/>
                    <a:pt x="366" y="738"/>
                  </a:cubicBezTo>
                  <a:cubicBezTo>
                    <a:pt x="572" y="738"/>
                    <a:pt x="731" y="572"/>
                    <a:pt x="731" y="366"/>
                  </a:cubicBezTo>
                  <a:cubicBezTo>
                    <a:pt x="731" y="167"/>
                    <a:pt x="572" y="1"/>
                    <a:pt x="3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9"/>
            <p:cNvSpPr/>
            <p:nvPr/>
          </p:nvSpPr>
          <p:spPr>
            <a:xfrm>
              <a:off x="2811625" y="3575325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66" y="1"/>
                  </a:moveTo>
                  <a:cubicBezTo>
                    <a:pt x="166" y="1"/>
                    <a:pt x="0" y="167"/>
                    <a:pt x="0" y="372"/>
                  </a:cubicBezTo>
                  <a:cubicBezTo>
                    <a:pt x="0" y="572"/>
                    <a:pt x="166" y="738"/>
                    <a:pt x="366" y="738"/>
                  </a:cubicBezTo>
                  <a:cubicBezTo>
                    <a:pt x="571" y="738"/>
                    <a:pt x="731" y="572"/>
                    <a:pt x="731" y="372"/>
                  </a:cubicBezTo>
                  <a:cubicBezTo>
                    <a:pt x="731" y="167"/>
                    <a:pt x="571" y="1"/>
                    <a:pt x="3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59"/>
            <p:cNvSpPr/>
            <p:nvPr/>
          </p:nvSpPr>
          <p:spPr>
            <a:xfrm>
              <a:off x="2604650" y="3958400"/>
              <a:ext cx="18450" cy="18450"/>
            </a:xfrm>
            <a:custGeom>
              <a:avLst/>
              <a:gdLst/>
              <a:ahLst/>
              <a:cxnLst/>
              <a:rect l="l" t="t" r="r" b="b"/>
              <a:pathLst>
                <a:path w="738" h="738" extrusionOk="0">
                  <a:moveTo>
                    <a:pt x="365" y="1"/>
                  </a:moveTo>
                  <a:cubicBezTo>
                    <a:pt x="166" y="1"/>
                    <a:pt x="0" y="167"/>
                    <a:pt x="0" y="366"/>
                  </a:cubicBezTo>
                  <a:cubicBezTo>
                    <a:pt x="0" y="572"/>
                    <a:pt x="166" y="738"/>
                    <a:pt x="365" y="738"/>
                  </a:cubicBezTo>
                  <a:cubicBezTo>
                    <a:pt x="571" y="738"/>
                    <a:pt x="737" y="572"/>
                    <a:pt x="737" y="366"/>
                  </a:cubicBezTo>
                  <a:cubicBezTo>
                    <a:pt x="737" y="167"/>
                    <a:pt x="571" y="1"/>
                    <a:pt x="3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59"/>
            <p:cNvSpPr/>
            <p:nvPr/>
          </p:nvSpPr>
          <p:spPr>
            <a:xfrm>
              <a:off x="2811450" y="3958900"/>
              <a:ext cx="18450" cy="18450"/>
            </a:xfrm>
            <a:custGeom>
              <a:avLst/>
              <a:gdLst/>
              <a:ahLst/>
              <a:cxnLst/>
              <a:rect l="l" t="t" r="r" b="b"/>
              <a:pathLst>
                <a:path w="738" h="738" extrusionOk="0">
                  <a:moveTo>
                    <a:pt x="366" y="1"/>
                  </a:moveTo>
                  <a:cubicBezTo>
                    <a:pt x="167" y="1"/>
                    <a:pt x="1" y="167"/>
                    <a:pt x="1" y="372"/>
                  </a:cubicBezTo>
                  <a:cubicBezTo>
                    <a:pt x="1" y="572"/>
                    <a:pt x="167" y="738"/>
                    <a:pt x="366" y="738"/>
                  </a:cubicBezTo>
                  <a:cubicBezTo>
                    <a:pt x="572" y="738"/>
                    <a:pt x="738" y="572"/>
                    <a:pt x="738" y="372"/>
                  </a:cubicBezTo>
                  <a:cubicBezTo>
                    <a:pt x="738" y="167"/>
                    <a:pt x="572" y="1"/>
                    <a:pt x="3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9" name="Google Shape;8999;p59"/>
          <p:cNvGrpSpPr/>
          <p:nvPr/>
        </p:nvGrpSpPr>
        <p:grpSpPr>
          <a:xfrm>
            <a:off x="6113944" y="1887525"/>
            <a:ext cx="469900" cy="287150"/>
            <a:chOff x="5422975" y="1680200"/>
            <a:chExt cx="469900" cy="287150"/>
          </a:xfrm>
        </p:grpSpPr>
        <p:sp>
          <p:nvSpPr>
            <p:cNvPr id="9000" name="Google Shape;9000;p59"/>
            <p:cNvSpPr/>
            <p:nvPr/>
          </p:nvSpPr>
          <p:spPr>
            <a:xfrm>
              <a:off x="5422975" y="1681025"/>
              <a:ext cx="178950" cy="285350"/>
            </a:xfrm>
            <a:custGeom>
              <a:avLst/>
              <a:gdLst/>
              <a:ahLst/>
              <a:cxnLst/>
              <a:rect l="l" t="t" r="r" b="b"/>
              <a:pathLst>
                <a:path w="7158" h="11414" extrusionOk="0">
                  <a:moveTo>
                    <a:pt x="6215" y="1"/>
                  </a:moveTo>
                  <a:lnTo>
                    <a:pt x="5903" y="14"/>
                  </a:lnTo>
                  <a:cubicBezTo>
                    <a:pt x="4455" y="87"/>
                    <a:pt x="3088" y="718"/>
                    <a:pt x="2092" y="1773"/>
                  </a:cubicBezTo>
                  <a:cubicBezTo>
                    <a:pt x="0" y="3977"/>
                    <a:pt x="0" y="7430"/>
                    <a:pt x="2092" y="9634"/>
                  </a:cubicBezTo>
                  <a:cubicBezTo>
                    <a:pt x="3088" y="10689"/>
                    <a:pt x="4455" y="11320"/>
                    <a:pt x="5903" y="11400"/>
                  </a:cubicBezTo>
                  <a:lnTo>
                    <a:pt x="6215" y="11413"/>
                  </a:lnTo>
                  <a:lnTo>
                    <a:pt x="7158" y="11413"/>
                  </a:lnTo>
                  <a:lnTo>
                    <a:pt x="6998" y="3426"/>
                  </a:lnTo>
                  <a:lnTo>
                    <a:pt x="6998" y="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59"/>
            <p:cNvSpPr/>
            <p:nvPr/>
          </p:nvSpPr>
          <p:spPr>
            <a:xfrm>
              <a:off x="5467450" y="1711075"/>
              <a:ext cx="118550" cy="222750"/>
            </a:xfrm>
            <a:custGeom>
              <a:avLst/>
              <a:gdLst/>
              <a:ahLst/>
              <a:cxnLst/>
              <a:rect l="l" t="t" r="r" b="b"/>
              <a:pathLst>
                <a:path w="4742" h="8910" extrusionOk="0">
                  <a:moveTo>
                    <a:pt x="4396" y="0"/>
                  </a:moveTo>
                  <a:cubicBezTo>
                    <a:pt x="1959" y="33"/>
                    <a:pt x="1" y="2018"/>
                    <a:pt x="1" y="4448"/>
                  </a:cubicBezTo>
                  <a:cubicBezTo>
                    <a:pt x="1" y="6885"/>
                    <a:pt x="1959" y="8870"/>
                    <a:pt x="4396" y="8903"/>
                  </a:cubicBezTo>
                  <a:lnTo>
                    <a:pt x="4396" y="8910"/>
                  </a:lnTo>
                  <a:cubicBezTo>
                    <a:pt x="4741" y="8890"/>
                    <a:pt x="4741" y="8372"/>
                    <a:pt x="4396" y="8352"/>
                  </a:cubicBezTo>
                  <a:cubicBezTo>
                    <a:pt x="2238" y="8352"/>
                    <a:pt x="492" y="6606"/>
                    <a:pt x="492" y="4455"/>
                  </a:cubicBezTo>
                  <a:cubicBezTo>
                    <a:pt x="492" y="2297"/>
                    <a:pt x="2238" y="551"/>
                    <a:pt x="4396" y="551"/>
                  </a:cubicBezTo>
                  <a:cubicBezTo>
                    <a:pt x="4741" y="531"/>
                    <a:pt x="4741" y="20"/>
                    <a:pt x="43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9"/>
            <p:cNvSpPr/>
            <p:nvPr/>
          </p:nvSpPr>
          <p:spPr>
            <a:xfrm>
              <a:off x="5546800" y="1681200"/>
              <a:ext cx="55125" cy="285325"/>
            </a:xfrm>
            <a:custGeom>
              <a:avLst/>
              <a:gdLst/>
              <a:ahLst/>
              <a:cxnLst/>
              <a:rect l="l" t="t" r="r" b="b"/>
              <a:pathLst>
                <a:path w="2205" h="11413" extrusionOk="0">
                  <a:moveTo>
                    <a:pt x="1262" y="0"/>
                  </a:moveTo>
                  <a:lnTo>
                    <a:pt x="950" y="13"/>
                  </a:lnTo>
                  <a:cubicBezTo>
                    <a:pt x="631" y="27"/>
                    <a:pt x="312" y="73"/>
                    <a:pt x="0" y="146"/>
                  </a:cubicBezTo>
                  <a:lnTo>
                    <a:pt x="0" y="11267"/>
                  </a:lnTo>
                  <a:cubicBezTo>
                    <a:pt x="312" y="11333"/>
                    <a:pt x="631" y="11380"/>
                    <a:pt x="950" y="11393"/>
                  </a:cubicBezTo>
                  <a:lnTo>
                    <a:pt x="1262" y="11413"/>
                  </a:lnTo>
                  <a:lnTo>
                    <a:pt x="2205" y="11413"/>
                  </a:lnTo>
                  <a:lnTo>
                    <a:pt x="2045" y="3419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9"/>
            <p:cNvSpPr/>
            <p:nvPr/>
          </p:nvSpPr>
          <p:spPr>
            <a:xfrm>
              <a:off x="5431600" y="1755725"/>
              <a:ext cx="93300" cy="136125"/>
            </a:xfrm>
            <a:custGeom>
              <a:avLst/>
              <a:gdLst/>
              <a:ahLst/>
              <a:cxnLst/>
              <a:rect l="l" t="t" r="r" b="b"/>
              <a:pathLst>
                <a:path w="3732" h="5445" extrusionOk="0">
                  <a:moveTo>
                    <a:pt x="857" y="0"/>
                  </a:moveTo>
                  <a:lnTo>
                    <a:pt x="718" y="306"/>
                  </a:lnTo>
                  <a:cubicBezTo>
                    <a:pt x="1" y="1839"/>
                    <a:pt x="1" y="3605"/>
                    <a:pt x="718" y="5139"/>
                  </a:cubicBezTo>
                  <a:lnTo>
                    <a:pt x="857" y="5444"/>
                  </a:lnTo>
                  <a:lnTo>
                    <a:pt x="3732" y="3539"/>
                  </a:lnTo>
                  <a:lnTo>
                    <a:pt x="3672" y="3333"/>
                  </a:lnTo>
                  <a:cubicBezTo>
                    <a:pt x="3566" y="2935"/>
                    <a:pt x="3566" y="2510"/>
                    <a:pt x="3672" y="2111"/>
                  </a:cubicBezTo>
                  <a:lnTo>
                    <a:pt x="3732" y="1906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9"/>
            <p:cNvSpPr/>
            <p:nvPr/>
          </p:nvSpPr>
          <p:spPr>
            <a:xfrm>
              <a:off x="5462300" y="1772475"/>
              <a:ext cx="28750" cy="101775"/>
            </a:xfrm>
            <a:custGeom>
              <a:avLst/>
              <a:gdLst/>
              <a:ahLst/>
              <a:cxnLst/>
              <a:rect l="l" t="t" r="r" b="b"/>
              <a:pathLst>
                <a:path w="1150" h="4071" extrusionOk="0">
                  <a:moveTo>
                    <a:pt x="645" y="1"/>
                  </a:moveTo>
                  <a:lnTo>
                    <a:pt x="645" y="1"/>
                  </a:lnTo>
                  <a:cubicBezTo>
                    <a:pt x="1" y="1282"/>
                    <a:pt x="21" y="2802"/>
                    <a:pt x="685" y="4070"/>
                  </a:cubicBezTo>
                  <a:lnTo>
                    <a:pt x="1150" y="3765"/>
                  </a:lnTo>
                  <a:cubicBezTo>
                    <a:pt x="871" y="3221"/>
                    <a:pt x="725" y="2610"/>
                    <a:pt x="725" y="1992"/>
                  </a:cubicBezTo>
                  <a:cubicBezTo>
                    <a:pt x="725" y="1408"/>
                    <a:pt x="851" y="831"/>
                    <a:pt x="1110" y="306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9"/>
            <p:cNvSpPr/>
            <p:nvPr/>
          </p:nvSpPr>
          <p:spPr>
            <a:xfrm>
              <a:off x="5520725" y="1765500"/>
              <a:ext cx="75050" cy="116375"/>
            </a:xfrm>
            <a:custGeom>
              <a:avLst/>
              <a:gdLst/>
              <a:ahLst/>
              <a:cxnLst/>
              <a:rect l="l" t="t" r="r" b="b"/>
              <a:pathLst>
                <a:path w="3002" h="4655" extrusionOk="0">
                  <a:moveTo>
                    <a:pt x="2305" y="1"/>
                  </a:moveTo>
                  <a:lnTo>
                    <a:pt x="1973" y="47"/>
                  </a:lnTo>
                  <a:cubicBezTo>
                    <a:pt x="837" y="213"/>
                    <a:pt x="1" y="1183"/>
                    <a:pt x="1" y="2331"/>
                  </a:cubicBezTo>
                  <a:cubicBezTo>
                    <a:pt x="1" y="3473"/>
                    <a:pt x="837" y="4442"/>
                    <a:pt x="1973" y="4608"/>
                  </a:cubicBezTo>
                  <a:lnTo>
                    <a:pt x="2305" y="4655"/>
                  </a:lnTo>
                  <a:lnTo>
                    <a:pt x="3002" y="4655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9"/>
            <p:cNvSpPr/>
            <p:nvPr/>
          </p:nvSpPr>
          <p:spPr>
            <a:xfrm>
              <a:off x="5546800" y="1765500"/>
              <a:ext cx="48975" cy="116550"/>
            </a:xfrm>
            <a:custGeom>
              <a:avLst/>
              <a:gdLst/>
              <a:ahLst/>
              <a:cxnLst/>
              <a:rect l="l" t="t" r="r" b="b"/>
              <a:pathLst>
                <a:path w="1959" h="4662" extrusionOk="0">
                  <a:moveTo>
                    <a:pt x="1255" y="1"/>
                  </a:moveTo>
                  <a:lnTo>
                    <a:pt x="923" y="47"/>
                  </a:lnTo>
                  <a:cubicBezTo>
                    <a:pt x="591" y="94"/>
                    <a:pt x="279" y="213"/>
                    <a:pt x="0" y="393"/>
                  </a:cubicBezTo>
                  <a:lnTo>
                    <a:pt x="0" y="4263"/>
                  </a:lnTo>
                  <a:cubicBezTo>
                    <a:pt x="279" y="4449"/>
                    <a:pt x="591" y="4569"/>
                    <a:pt x="923" y="4615"/>
                  </a:cubicBezTo>
                  <a:lnTo>
                    <a:pt x="1255" y="4661"/>
                  </a:lnTo>
                  <a:lnTo>
                    <a:pt x="1959" y="4661"/>
                  </a:lnTo>
                  <a:lnTo>
                    <a:pt x="1959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9"/>
            <p:cNvSpPr/>
            <p:nvPr/>
          </p:nvSpPr>
          <p:spPr>
            <a:xfrm>
              <a:off x="5555750" y="1802025"/>
              <a:ext cx="43175" cy="43500"/>
            </a:xfrm>
            <a:custGeom>
              <a:avLst/>
              <a:gdLst/>
              <a:ahLst/>
              <a:cxnLst/>
              <a:rect l="l" t="t" r="r" b="b"/>
              <a:pathLst>
                <a:path w="1727" h="1740" extrusionOk="0">
                  <a:moveTo>
                    <a:pt x="864" y="0"/>
                  </a:moveTo>
                  <a:cubicBezTo>
                    <a:pt x="386" y="0"/>
                    <a:pt x="1" y="385"/>
                    <a:pt x="1" y="870"/>
                  </a:cubicBezTo>
                  <a:cubicBezTo>
                    <a:pt x="1" y="1348"/>
                    <a:pt x="386" y="1740"/>
                    <a:pt x="864" y="1740"/>
                  </a:cubicBezTo>
                  <a:cubicBezTo>
                    <a:pt x="1342" y="1740"/>
                    <a:pt x="1727" y="1348"/>
                    <a:pt x="1727" y="870"/>
                  </a:cubicBezTo>
                  <a:cubicBezTo>
                    <a:pt x="1727" y="385"/>
                    <a:pt x="1342" y="0"/>
                    <a:pt x="86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59"/>
            <p:cNvSpPr/>
            <p:nvPr/>
          </p:nvSpPr>
          <p:spPr>
            <a:xfrm>
              <a:off x="5577325" y="1680200"/>
              <a:ext cx="315550" cy="287150"/>
            </a:xfrm>
            <a:custGeom>
              <a:avLst/>
              <a:gdLst/>
              <a:ahLst/>
              <a:cxnLst/>
              <a:rect l="l" t="t" r="r" b="b"/>
              <a:pathLst>
                <a:path w="12622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11905" y="11486"/>
                  </a:lnTo>
                  <a:cubicBezTo>
                    <a:pt x="12303" y="11486"/>
                    <a:pt x="12622" y="11161"/>
                    <a:pt x="12622" y="10762"/>
                  </a:cubicBezTo>
                  <a:lnTo>
                    <a:pt x="12622" y="724"/>
                  </a:lnTo>
                  <a:cubicBezTo>
                    <a:pt x="12622" y="326"/>
                    <a:pt x="12303" y="0"/>
                    <a:pt x="11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9"/>
            <p:cNvSpPr/>
            <p:nvPr/>
          </p:nvSpPr>
          <p:spPr>
            <a:xfrm>
              <a:off x="5577325" y="1680200"/>
              <a:ext cx="82850" cy="287150"/>
            </a:xfrm>
            <a:custGeom>
              <a:avLst/>
              <a:gdLst/>
              <a:ahLst/>
              <a:cxnLst/>
              <a:rect l="l" t="t" r="r" b="b"/>
              <a:pathLst>
                <a:path w="3314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3314" y="11486"/>
                  </a:lnTo>
                  <a:cubicBezTo>
                    <a:pt x="2869" y="11486"/>
                    <a:pt x="2511" y="11121"/>
                    <a:pt x="2511" y="10676"/>
                  </a:cubicBezTo>
                  <a:lnTo>
                    <a:pt x="2511" y="810"/>
                  </a:lnTo>
                  <a:cubicBezTo>
                    <a:pt x="2511" y="359"/>
                    <a:pt x="2869" y="0"/>
                    <a:pt x="3314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0" name="Google Shape;9010;p59"/>
          <p:cNvGrpSpPr/>
          <p:nvPr/>
        </p:nvGrpSpPr>
        <p:grpSpPr>
          <a:xfrm>
            <a:off x="3181758" y="1859950"/>
            <a:ext cx="456975" cy="314725"/>
            <a:chOff x="2496425" y="1666425"/>
            <a:chExt cx="456975" cy="314725"/>
          </a:xfrm>
        </p:grpSpPr>
        <p:sp>
          <p:nvSpPr>
            <p:cNvPr id="9011" name="Google Shape;9011;p59"/>
            <p:cNvSpPr/>
            <p:nvPr/>
          </p:nvSpPr>
          <p:spPr>
            <a:xfrm>
              <a:off x="2496425" y="1666425"/>
              <a:ext cx="456975" cy="112725"/>
            </a:xfrm>
            <a:custGeom>
              <a:avLst/>
              <a:gdLst/>
              <a:ahLst/>
              <a:cxnLst/>
              <a:rect l="l" t="t" r="r" b="b"/>
              <a:pathLst>
                <a:path w="18279" h="4509" extrusionOk="0">
                  <a:moveTo>
                    <a:pt x="890" y="0"/>
                  </a:moveTo>
                  <a:cubicBezTo>
                    <a:pt x="399" y="0"/>
                    <a:pt x="1" y="399"/>
                    <a:pt x="7" y="890"/>
                  </a:cubicBezTo>
                  <a:lnTo>
                    <a:pt x="7" y="4502"/>
                  </a:lnTo>
                  <a:lnTo>
                    <a:pt x="18272" y="4508"/>
                  </a:lnTo>
                  <a:lnTo>
                    <a:pt x="18272" y="897"/>
                  </a:lnTo>
                  <a:cubicBezTo>
                    <a:pt x="18278" y="405"/>
                    <a:pt x="17880" y="7"/>
                    <a:pt x="17389" y="7"/>
                  </a:cubicBezTo>
                  <a:lnTo>
                    <a:pt x="8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59"/>
            <p:cNvSpPr/>
            <p:nvPr/>
          </p:nvSpPr>
          <p:spPr>
            <a:xfrm>
              <a:off x="2830550" y="1677625"/>
              <a:ext cx="47650" cy="48075"/>
            </a:xfrm>
            <a:custGeom>
              <a:avLst/>
              <a:gdLst/>
              <a:ahLst/>
              <a:cxnLst/>
              <a:rect l="l" t="t" r="r" b="b"/>
              <a:pathLst>
                <a:path w="1906" h="1923" extrusionOk="0">
                  <a:moveTo>
                    <a:pt x="953" y="0"/>
                  </a:moveTo>
                  <a:cubicBezTo>
                    <a:pt x="810" y="0"/>
                    <a:pt x="667" y="97"/>
                    <a:pt x="677" y="289"/>
                  </a:cubicBezTo>
                  <a:lnTo>
                    <a:pt x="677" y="615"/>
                  </a:lnTo>
                  <a:cubicBezTo>
                    <a:pt x="0" y="913"/>
                    <a:pt x="213" y="1922"/>
                    <a:pt x="950" y="1922"/>
                  </a:cubicBezTo>
                  <a:cubicBezTo>
                    <a:pt x="1693" y="1922"/>
                    <a:pt x="1906" y="913"/>
                    <a:pt x="1228" y="615"/>
                  </a:cubicBezTo>
                  <a:lnTo>
                    <a:pt x="1228" y="289"/>
                  </a:lnTo>
                  <a:cubicBezTo>
                    <a:pt x="1238" y="97"/>
                    <a:pt x="1096" y="0"/>
                    <a:pt x="95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59"/>
            <p:cNvSpPr/>
            <p:nvPr/>
          </p:nvSpPr>
          <p:spPr>
            <a:xfrm>
              <a:off x="2496600" y="1666425"/>
              <a:ext cx="64425" cy="112550"/>
            </a:xfrm>
            <a:custGeom>
              <a:avLst/>
              <a:gdLst/>
              <a:ahLst/>
              <a:cxnLst/>
              <a:rect l="l" t="t" r="r" b="b"/>
              <a:pathLst>
                <a:path w="2577" h="4502" extrusionOk="0">
                  <a:moveTo>
                    <a:pt x="883" y="0"/>
                  </a:moveTo>
                  <a:cubicBezTo>
                    <a:pt x="392" y="0"/>
                    <a:pt x="0" y="399"/>
                    <a:pt x="0" y="890"/>
                  </a:cubicBezTo>
                  <a:lnTo>
                    <a:pt x="0" y="4502"/>
                  </a:lnTo>
                  <a:lnTo>
                    <a:pt x="1687" y="4502"/>
                  </a:lnTo>
                  <a:lnTo>
                    <a:pt x="1687" y="890"/>
                  </a:lnTo>
                  <a:cubicBezTo>
                    <a:pt x="1687" y="399"/>
                    <a:pt x="2085" y="0"/>
                    <a:pt x="25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9"/>
            <p:cNvSpPr/>
            <p:nvPr/>
          </p:nvSpPr>
          <p:spPr>
            <a:xfrm>
              <a:off x="2568950" y="1686675"/>
              <a:ext cx="25750" cy="22250"/>
            </a:xfrm>
            <a:custGeom>
              <a:avLst/>
              <a:gdLst/>
              <a:ahLst/>
              <a:cxnLst/>
              <a:rect l="l" t="t" r="r" b="b"/>
              <a:pathLst>
                <a:path w="1030" h="890" extrusionOk="0">
                  <a:moveTo>
                    <a:pt x="306" y="0"/>
                  </a:moveTo>
                  <a:cubicBezTo>
                    <a:pt x="140" y="7"/>
                    <a:pt x="1" y="140"/>
                    <a:pt x="1" y="306"/>
                  </a:cubicBezTo>
                  <a:lnTo>
                    <a:pt x="1" y="584"/>
                  </a:lnTo>
                  <a:cubicBezTo>
                    <a:pt x="1" y="750"/>
                    <a:pt x="140" y="890"/>
                    <a:pt x="306" y="890"/>
                  </a:cubicBezTo>
                  <a:lnTo>
                    <a:pt x="725" y="890"/>
                  </a:lnTo>
                  <a:cubicBezTo>
                    <a:pt x="891" y="890"/>
                    <a:pt x="1030" y="750"/>
                    <a:pt x="1030" y="584"/>
                  </a:cubicBezTo>
                  <a:lnTo>
                    <a:pt x="1030" y="306"/>
                  </a:lnTo>
                  <a:cubicBezTo>
                    <a:pt x="1030" y="140"/>
                    <a:pt x="897" y="0"/>
                    <a:pt x="72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59"/>
            <p:cNvSpPr/>
            <p:nvPr/>
          </p:nvSpPr>
          <p:spPr>
            <a:xfrm>
              <a:off x="2496425" y="1762525"/>
              <a:ext cx="456800" cy="218625"/>
            </a:xfrm>
            <a:custGeom>
              <a:avLst/>
              <a:gdLst/>
              <a:ahLst/>
              <a:cxnLst/>
              <a:rect l="l" t="t" r="r" b="b"/>
              <a:pathLst>
                <a:path w="18272" h="8745" extrusionOk="0">
                  <a:moveTo>
                    <a:pt x="7" y="0"/>
                  </a:moveTo>
                  <a:lnTo>
                    <a:pt x="7" y="7854"/>
                  </a:lnTo>
                  <a:cubicBezTo>
                    <a:pt x="1" y="8339"/>
                    <a:pt x="399" y="8737"/>
                    <a:pt x="890" y="8744"/>
                  </a:cubicBezTo>
                  <a:lnTo>
                    <a:pt x="17389" y="8744"/>
                  </a:lnTo>
                  <a:cubicBezTo>
                    <a:pt x="17880" y="8744"/>
                    <a:pt x="18272" y="8346"/>
                    <a:pt x="18272" y="7854"/>
                  </a:cubicBezTo>
                  <a:lnTo>
                    <a:pt x="18272" y="7"/>
                  </a:lnTo>
                  <a:lnTo>
                    <a:pt x="15981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59"/>
            <p:cNvSpPr/>
            <p:nvPr/>
          </p:nvSpPr>
          <p:spPr>
            <a:xfrm>
              <a:off x="2688125" y="1905350"/>
              <a:ext cx="34050" cy="65250"/>
            </a:xfrm>
            <a:custGeom>
              <a:avLst/>
              <a:gdLst/>
              <a:ahLst/>
              <a:cxnLst/>
              <a:rect l="l" t="t" r="r" b="b"/>
              <a:pathLst>
                <a:path w="1362" h="2610" extrusionOk="0">
                  <a:moveTo>
                    <a:pt x="681" y="0"/>
                  </a:moveTo>
                  <a:cubicBezTo>
                    <a:pt x="539" y="0"/>
                    <a:pt x="396" y="97"/>
                    <a:pt x="406" y="289"/>
                  </a:cubicBezTo>
                  <a:lnTo>
                    <a:pt x="406" y="548"/>
                  </a:lnTo>
                  <a:lnTo>
                    <a:pt x="280" y="548"/>
                  </a:lnTo>
                  <a:cubicBezTo>
                    <a:pt x="127" y="548"/>
                    <a:pt x="1" y="674"/>
                    <a:pt x="1" y="827"/>
                  </a:cubicBezTo>
                  <a:lnTo>
                    <a:pt x="1" y="1086"/>
                  </a:lnTo>
                  <a:cubicBezTo>
                    <a:pt x="1" y="1232"/>
                    <a:pt x="127" y="1358"/>
                    <a:pt x="280" y="1358"/>
                  </a:cubicBezTo>
                  <a:lnTo>
                    <a:pt x="406" y="1358"/>
                  </a:lnTo>
                  <a:lnTo>
                    <a:pt x="406" y="2321"/>
                  </a:lnTo>
                  <a:cubicBezTo>
                    <a:pt x="396" y="2513"/>
                    <a:pt x="539" y="2609"/>
                    <a:pt x="681" y="2609"/>
                  </a:cubicBezTo>
                  <a:cubicBezTo>
                    <a:pt x="824" y="2609"/>
                    <a:pt x="967" y="2513"/>
                    <a:pt x="957" y="2321"/>
                  </a:cubicBezTo>
                  <a:lnTo>
                    <a:pt x="957" y="1358"/>
                  </a:lnTo>
                  <a:lnTo>
                    <a:pt x="1083" y="1358"/>
                  </a:lnTo>
                  <a:cubicBezTo>
                    <a:pt x="1236" y="1358"/>
                    <a:pt x="1362" y="1232"/>
                    <a:pt x="1362" y="1079"/>
                  </a:cubicBezTo>
                  <a:lnTo>
                    <a:pt x="1362" y="827"/>
                  </a:lnTo>
                  <a:cubicBezTo>
                    <a:pt x="1362" y="674"/>
                    <a:pt x="1236" y="548"/>
                    <a:pt x="1083" y="548"/>
                  </a:cubicBezTo>
                  <a:lnTo>
                    <a:pt x="957" y="548"/>
                  </a:lnTo>
                  <a:lnTo>
                    <a:pt x="957" y="289"/>
                  </a:lnTo>
                  <a:cubicBezTo>
                    <a:pt x="967" y="97"/>
                    <a:pt x="824" y="0"/>
                    <a:pt x="68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59"/>
            <p:cNvSpPr/>
            <p:nvPr/>
          </p:nvSpPr>
          <p:spPr>
            <a:xfrm>
              <a:off x="2748725" y="1905350"/>
              <a:ext cx="33875" cy="65250"/>
            </a:xfrm>
            <a:custGeom>
              <a:avLst/>
              <a:gdLst/>
              <a:ahLst/>
              <a:cxnLst/>
              <a:rect l="l" t="t" r="r" b="b"/>
              <a:pathLst>
                <a:path w="1355" h="2610" extrusionOk="0">
                  <a:moveTo>
                    <a:pt x="676" y="0"/>
                  </a:moveTo>
                  <a:cubicBezTo>
                    <a:pt x="533" y="0"/>
                    <a:pt x="389" y="97"/>
                    <a:pt x="398" y="289"/>
                  </a:cubicBezTo>
                  <a:lnTo>
                    <a:pt x="398" y="548"/>
                  </a:lnTo>
                  <a:lnTo>
                    <a:pt x="272" y="548"/>
                  </a:lnTo>
                  <a:cubicBezTo>
                    <a:pt x="120" y="548"/>
                    <a:pt x="0" y="674"/>
                    <a:pt x="0" y="827"/>
                  </a:cubicBezTo>
                  <a:lnTo>
                    <a:pt x="0" y="1079"/>
                  </a:lnTo>
                  <a:cubicBezTo>
                    <a:pt x="0" y="1232"/>
                    <a:pt x="120" y="1358"/>
                    <a:pt x="272" y="1358"/>
                  </a:cubicBezTo>
                  <a:lnTo>
                    <a:pt x="398" y="1358"/>
                  </a:lnTo>
                  <a:lnTo>
                    <a:pt x="398" y="2321"/>
                  </a:lnTo>
                  <a:cubicBezTo>
                    <a:pt x="389" y="2513"/>
                    <a:pt x="533" y="2609"/>
                    <a:pt x="676" y="2609"/>
                  </a:cubicBezTo>
                  <a:cubicBezTo>
                    <a:pt x="820" y="2609"/>
                    <a:pt x="963" y="2513"/>
                    <a:pt x="950" y="2321"/>
                  </a:cubicBezTo>
                  <a:lnTo>
                    <a:pt x="950" y="1358"/>
                  </a:lnTo>
                  <a:lnTo>
                    <a:pt x="1082" y="1358"/>
                  </a:lnTo>
                  <a:cubicBezTo>
                    <a:pt x="1235" y="1358"/>
                    <a:pt x="1355" y="1232"/>
                    <a:pt x="1355" y="1079"/>
                  </a:cubicBezTo>
                  <a:lnTo>
                    <a:pt x="1355" y="827"/>
                  </a:lnTo>
                  <a:cubicBezTo>
                    <a:pt x="1355" y="674"/>
                    <a:pt x="1235" y="548"/>
                    <a:pt x="1082" y="548"/>
                  </a:cubicBezTo>
                  <a:lnTo>
                    <a:pt x="950" y="548"/>
                  </a:lnTo>
                  <a:lnTo>
                    <a:pt x="950" y="289"/>
                  </a:lnTo>
                  <a:cubicBezTo>
                    <a:pt x="963" y="97"/>
                    <a:pt x="820" y="0"/>
                    <a:pt x="676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9"/>
            <p:cNvSpPr/>
            <p:nvPr/>
          </p:nvSpPr>
          <p:spPr>
            <a:xfrm>
              <a:off x="2718500" y="1905350"/>
              <a:ext cx="33900" cy="65250"/>
            </a:xfrm>
            <a:custGeom>
              <a:avLst/>
              <a:gdLst/>
              <a:ahLst/>
              <a:cxnLst/>
              <a:rect l="l" t="t" r="r" b="b"/>
              <a:pathLst>
                <a:path w="1356" h="2610" extrusionOk="0">
                  <a:moveTo>
                    <a:pt x="679" y="0"/>
                  </a:moveTo>
                  <a:cubicBezTo>
                    <a:pt x="535" y="0"/>
                    <a:pt x="393" y="97"/>
                    <a:pt x="406" y="289"/>
                  </a:cubicBezTo>
                  <a:lnTo>
                    <a:pt x="406" y="1398"/>
                  </a:lnTo>
                  <a:lnTo>
                    <a:pt x="273" y="1398"/>
                  </a:lnTo>
                  <a:cubicBezTo>
                    <a:pt x="120" y="1398"/>
                    <a:pt x="1" y="1517"/>
                    <a:pt x="1" y="1670"/>
                  </a:cubicBezTo>
                  <a:lnTo>
                    <a:pt x="1" y="1929"/>
                  </a:lnTo>
                  <a:cubicBezTo>
                    <a:pt x="1" y="2082"/>
                    <a:pt x="120" y="2208"/>
                    <a:pt x="273" y="2208"/>
                  </a:cubicBezTo>
                  <a:lnTo>
                    <a:pt x="406" y="2208"/>
                  </a:lnTo>
                  <a:lnTo>
                    <a:pt x="406" y="2321"/>
                  </a:lnTo>
                  <a:cubicBezTo>
                    <a:pt x="393" y="2513"/>
                    <a:pt x="535" y="2609"/>
                    <a:pt x="679" y="2609"/>
                  </a:cubicBezTo>
                  <a:cubicBezTo>
                    <a:pt x="822" y="2609"/>
                    <a:pt x="967" y="2513"/>
                    <a:pt x="957" y="2321"/>
                  </a:cubicBezTo>
                  <a:lnTo>
                    <a:pt x="957" y="2208"/>
                  </a:lnTo>
                  <a:lnTo>
                    <a:pt x="1083" y="2208"/>
                  </a:lnTo>
                  <a:cubicBezTo>
                    <a:pt x="1236" y="2208"/>
                    <a:pt x="1355" y="2082"/>
                    <a:pt x="1355" y="1929"/>
                  </a:cubicBezTo>
                  <a:lnTo>
                    <a:pt x="1355" y="1670"/>
                  </a:lnTo>
                  <a:cubicBezTo>
                    <a:pt x="1355" y="1521"/>
                    <a:pt x="1235" y="1398"/>
                    <a:pt x="1088" y="1398"/>
                  </a:cubicBezTo>
                  <a:cubicBezTo>
                    <a:pt x="1084" y="1398"/>
                    <a:pt x="1080" y="1398"/>
                    <a:pt x="1076" y="1398"/>
                  </a:cubicBezTo>
                  <a:lnTo>
                    <a:pt x="957" y="1398"/>
                  </a:lnTo>
                  <a:lnTo>
                    <a:pt x="957" y="289"/>
                  </a:lnTo>
                  <a:cubicBezTo>
                    <a:pt x="967" y="97"/>
                    <a:pt x="822" y="0"/>
                    <a:pt x="679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9"/>
            <p:cNvSpPr/>
            <p:nvPr/>
          </p:nvSpPr>
          <p:spPr>
            <a:xfrm>
              <a:off x="2753700" y="1752375"/>
              <a:ext cx="183250" cy="176325"/>
            </a:xfrm>
            <a:custGeom>
              <a:avLst/>
              <a:gdLst/>
              <a:ahLst/>
              <a:cxnLst/>
              <a:rect l="l" t="t" r="r" b="b"/>
              <a:pathLst>
                <a:path w="7330" h="7053" extrusionOk="0">
                  <a:moveTo>
                    <a:pt x="3806" y="1"/>
                  </a:moveTo>
                  <a:cubicBezTo>
                    <a:pt x="2886" y="1"/>
                    <a:pt x="1981" y="362"/>
                    <a:pt x="1308" y="1044"/>
                  </a:cubicBezTo>
                  <a:cubicBezTo>
                    <a:pt x="299" y="2053"/>
                    <a:pt x="0" y="3573"/>
                    <a:pt x="551" y="4888"/>
                  </a:cubicBezTo>
                  <a:cubicBezTo>
                    <a:pt x="1100" y="6197"/>
                    <a:pt x="2387" y="7052"/>
                    <a:pt x="3808" y="7052"/>
                  </a:cubicBezTo>
                  <a:cubicBezTo>
                    <a:pt x="3813" y="7052"/>
                    <a:pt x="3819" y="7052"/>
                    <a:pt x="3824" y="7052"/>
                  </a:cubicBezTo>
                  <a:cubicBezTo>
                    <a:pt x="5763" y="7039"/>
                    <a:pt x="7330" y="5465"/>
                    <a:pt x="7330" y="3527"/>
                  </a:cubicBezTo>
                  <a:cubicBezTo>
                    <a:pt x="7330" y="2099"/>
                    <a:pt x="6467" y="818"/>
                    <a:pt x="5146" y="267"/>
                  </a:cubicBezTo>
                  <a:cubicBezTo>
                    <a:pt x="4713" y="88"/>
                    <a:pt x="4258" y="1"/>
                    <a:pt x="3806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59"/>
            <p:cNvSpPr/>
            <p:nvPr/>
          </p:nvSpPr>
          <p:spPr>
            <a:xfrm>
              <a:off x="2533600" y="1752375"/>
              <a:ext cx="183275" cy="176150"/>
            </a:xfrm>
            <a:custGeom>
              <a:avLst/>
              <a:gdLst/>
              <a:ahLst/>
              <a:cxnLst/>
              <a:rect l="l" t="t" r="r" b="b"/>
              <a:pathLst>
                <a:path w="7331" h="7046" extrusionOk="0">
                  <a:moveTo>
                    <a:pt x="3805" y="0"/>
                  </a:moveTo>
                  <a:cubicBezTo>
                    <a:pt x="2885" y="0"/>
                    <a:pt x="1981" y="361"/>
                    <a:pt x="1309" y="1037"/>
                  </a:cubicBezTo>
                  <a:cubicBezTo>
                    <a:pt x="300" y="2046"/>
                    <a:pt x="1" y="3567"/>
                    <a:pt x="552" y="4881"/>
                  </a:cubicBezTo>
                  <a:cubicBezTo>
                    <a:pt x="1101" y="6197"/>
                    <a:pt x="2387" y="7045"/>
                    <a:pt x="3808" y="7045"/>
                  </a:cubicBezTo>
                  <a:cubicBezTo>
                    <a:pt x="3814" y="7045"/>
                    <a:pt x="3819" y="7045"/>
                    <a:pt x="3825" y="7045"/>
                  </a:cubicBezTo>
                  <a:cubicBezTo>
                    <a:pt x="5764" y="7039"/>
                    <a:pt x="7330" y="5465"/>
                    <a:pt x="7324" y="3527"/>
                  </a:cubicBezTo>
                  <a:cubicBezTo>
                    <a:pt x="7324" y="2099"/>
                    <a:pt x="6467" y="811"/>
                    <a:pt x="5146" y="267"/>
                  </a:cubicBezTo>
                  <a:cubicBezTo>
                    <a:pt x="4713" y="87"/>
                    <a:pt x="4257" y="0"/>
                    <a:pt x="3805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59"/>
            <p:cNvSpPr/>
            <p:nvPr/>
          </p:nvSpPr>
          <p:spPr>
            <a:xfrm>
              <a:off x="2496425" y="1762350"/>
              <a:ext cx="64425" cy="218625"/>
            </a:xfrm>
            <a:custGeom>
              <a:avLst/>
              <a:gdLst/>
              <a:ahLst/>
              <a:cxnLst/>
              <a:rect l="l" t="t" r="r" b="b"/>
              <a:pathLst>
                <a:path w="2577" h="8745" extrusionOk="0">
                  <a:moveTo>
                    <a:pt x="1" y="1"/>
                  </a:moveTo>
                  <a:lnTo>
                    <a:pt x="1" y="7855"/>
                  </a:lnTo>
                  <a:cubicBezTo>
                    <a:pt x="1" y="8339"/>
                    <a:pt x="392" y="8738"/>
                    <a:pt x="877" y="8744"/>
                  </a:cubicBezTo>
                  <a:lnTo>
                    <a:pt x="2577" y="8744"/>
                  </a:lnTo>
                  <a:cubicBezTo>
                    <a:pt x="2085" y="8738"/>
                    <a:pt x="1694" y="8339"/>
                    <a:pt x="1700" y="7855"/>
                  </a:cubicBezTo>
                  <a:lnTo>
                    <a:pt x="1700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59"/>
            <p:cNvSpPr/>
            <p:nvPr/>
          </p:nvSpPr>
          <p:spPr>
            <a:xfrm>
              <a:off x="2523975" y="1929325"/>
              <a:ext cx="35725" cy="23925"/>
            </a:xfrm>
            <a:custGeom>
              <a:avLst/>
              <a:gdLst/>
              <a:ahLst/>
              <a:cxnLst/>
              <a:rect l="l" t="t" r="r" b="b"/>
              <a:pathLst>
                <a:path w="1429" h="957" extrusionOk="0">
                  <a:moveTo>
                    <a:pt x="1286" y="0"/>
                  </a:moveTo>
                  <a:cubicBezTo>
                    <a:pt x="1283" y="0"/>
                    <a:pt x="1279" y="0"/>
                    <a:pt x="1275" y="1"/>
                  </a:cubicBezTo>
                  <a:lnTo>
                    <a:pt x="160" y="1"/>
                  </a:lnTo>
                  <a:cubicBezTo>
                    <a:pt x="74" y="1"/>
                    <a:pt x="1" y="67"/>
                    <a:pt x="1" y="153"/>
                  </a:cubicBezTo>
                  <a:lnTo>
                    <a:pt x="1" y="797"/>
                  </a:lnTo>
                  <a:cubicBezTo>
                    <a:pt x="1" y="884"/>
                    <a:pt x="67" y="957"/>
                    <a:pt x="160" y="957"/>
                  </a:cubicBezTo>
                  <a:lnTo>
                    <a:pt x="1275" y="957"/>
                  </a:lnTo>
                  <a:cubicBezTo>
                    <a:pt x="1362" y="957"/>
                    <a:pt x="1428" y="884"/>
                    <a:pt x="1428" y="797"/>
                  </a:cubicBezTo>
                  <a:lnTo>
                    <a:pt x="1428" y="153"/>
                  </a:lnTo>
                  <a:cubicBezTo>
                    <a:pt x="1428" y="71"/>
                    <a:pt x="1367" y="0"/>
                    <a:pt x="1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59"/>
            <p:cNvSpPr/>
            <p:nvPr/>
          </p:nvSpPr>
          <p:spPr>
            <a:xfrm>
              <a:off x="2890800" y="1929325"/>
              <a:ext cx="35875" cy="23925"/>
            </a:xfrm>
            <a:custGeom>
              <a:avLst/>
              <a:gdLst/>
              <a:ahLst/>
              <a:cxnLst/>
              <a:rect l="l" t="t" r="r" b="b"/>
              <a:pathLst>
                <a:path w="1435" h="957" extrusionOk="0">
                  <a:moveTo>
                    <a:pt x="180" y="1"/>
                  </a:moveTo>
                  <a:cubicBezTo>
                    <a:pt x="80" y="1"/>
                    <a:pt x="0" y="80"/>
                    <a:pt x="0" y="180"/>
                  </a:cubicBezTo>
                  <a:lnTo>
                    <a:pt x="0" y="777"/>
                  </a:lnTo>
                  <a:cubicBezTo>
                    <a:pt x="0" y="877"/>
                    <a:pt x="80" y="957"/>
                    <a:pt x="180" y="957"/>
                  </a:cubicBezTo>
                  <a:lnTo>
                    <a:pt x="1255" y="957"/>
                  </a:lnTo>
                  <a:cubicBezTo>
                    <a:pt x="1355" y="957"/>
                    <a:pt x="1434" y="877"/>
                    <a:pt x="1434" y="777"/>
                  </a:cubicBezTo>
                  <a:lnTo>
                    <a:pt x="1434" y="180"/>
                  </a:lnTo>
                  <a:cubicBezTo>
                    <a:pt x="1434" y="80"/>
                    <a:pt x="1355" y="1"/>
                    <a:pt x="125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59"/>
            <p:cNvSpPr/>
            <p:nvPr/>
          </p:nvSpPr>
          <p:spPr>
            <a:xfrm>
              <a:off x="2523975" y="1929325"/>
              <a:ext cx="20950" cy="23925"/>
            </a:xfrm>
            <a:custGeom>
              <a:avLst/>
              <a:gdLst/>
              <a:ahLst/>
              <a:cxnLst/>
              <a:rect l="l" t="t" r="r" b="b"/>
              <a:pathLst>
                <a:path w="838" h="957" extrusionOk="0">
                  <a:moveTo>
                    <a:pt x="160" y="1"/>
                  </a:moveTo>
                  <a:cubicBezTo>
                    <a:pt x="74" y="1"/>
                    <a:pt x="1" y="67"/>
                    <a:pt x="1" y="153"/>
                  </a:cubicBezTo>
                  <a:lnTo>
                    <a:pt x="1" y="797"/>
                  </a:lnTo>
                  <a:cubicBezTo>
                    <a:pt x="1" y="884"/>
                    <a:pt x="74" y="957"/>
                    <a:pt x="160" y="957"/>
                  </a:cubicBezTo>
                  <a:lnTo>
                    <a:pt x="837" y="957"/>
                  </a:lnTo>
                  <a:cubicBezTo>
                    <a:pt x="751" y="957"/>
                    <a:pt x="678" y="884"/>
                    <a:pt x="678" y="797"/>
                  </a:cubicBezTo>
                  <a:lnTo>
                    <a:pt x="678" y="153"/>
                  </a:lnTo>
                  <a:cubicBezTo>
                    <a:pt x="678" y="67"/>
                    <a:pt x="751" y="1"/>
                    <a:pt x="83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9"/>
            <p:cNvSpPr/>
            <p:nvPr/>
          </p:nvSpPr>
          <p:spPr>
            <a:xfrm>
              <a:off x="2890800" y="1929325"/>
              <a:ext cx="21600" cy="23925"/>
            </a:xfrm>
            <a:custGeom>
              <a:avLst/>
              <a:gdLst/>
              <a:ahLst/>
              <a:cxnLst/>
              <a:rect l="l" t="t" r="r" b="b"/>
              <a:pathLst>
                <a:path w="864" h="957" extrusionOk="0">
                  <a:moveTo>
                    <a:pt x="180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777"/>
                  </a:lnTo>
                  <a:cubicBezTo>
                    <a:pt x="0" y="877"/>
                    <a:pt x="80" y="957"/>
                    <a:pt x="180" y="957"/>
                  </a:cubicBezTo>
                  <a:lnTo>
                    <a:pt x="857" y="957"/>
                  </a:lnTo>
                  <a:cubicBezTo>
                    <a:pt x="764" y="957"/>
                    <a:pt x="684" y="877"/>
                    <a:pt x="677" y="784"/>
                  </a:cubicBezTo>
                  <a:lnTo>
                    <a:pt x="677" y="187"/>
                  </a:lnTo>
                  <a:cubicBezTo>
                    <a:pt x="677" y="87"/>
                    <a:pt x="764" y="1"/>
                    <a:pt x="86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59"/>
            <p:cNvSpPr/>
            <p:nvPr/>
          </p:nvSpPr>
          <p:spPr>
            <a:xfrm>
              <a:off x="2739925" y="1738425"/>
              <a:ext cx="183100" cy="176150"/>
            </a:xfrm>
            <a:custGeom>
              <a:avLst/>
              <a:gdLst/>
              <a:ahLst/>
              <a:cxnLst/>
              <a:rect l="l" t="t" r="r" b="b"/>
              <a:pathLst>
                <a:path w="7324" h="7046" extrusionOk="0">
                  <a:moveTo>
                    <a:pt x="3801" y="1"/>
                  </a:moveTo>
                  <a:cubicBezTo>
                    <a:pt x="2881" y="1"/>
                    <a:pt x="1978" y="361"/>
                    <a:pt x="1302" y="1037"/>
                  </a:cubicBezTo>
                  <a:cubicBezTo>
                    <a:pt x="292" y="2053"/>
                    <a:pt x="0" y="3567"/>
                    <a:pt x="551" y="4888"/>
                  </a:cubicBezTo>
                  <a:cubicBezTo>
                    <a:pt x="1100" y="6197"/>
                    <a:pt x="2380" y="7046"/>
                    <a:pt x="3801" y="7046"/>
                  </a:cubicBezTo>
                  <a:cubicBezTo>
                    <a:pt x="3807" y="7046"/>
                    <a:pt x="3812" y="7046"/>
                    <a:pt x="3818" y="7046"/>
                  </a:cubicBezTo>
                  <a:cubicBezTo>
                    <a:pt x="5756" y="7039"/>
                    <a:pt x="7323" y="5466"/>
                    <a:pt x="7323" y="3527"/>
                  </a:cubicBezTo>
                  <a:cubicBezTo>
                    <a:pt x="7323" y="2100"/>
                    <a:pt x="6460" y="812"/>
                    <a:pt x="5146" y="267"/>
                  </a:cubicBezTo>
                  <a:cubicBezTo>
                    <a:pt x="4710" y="88"/>
                    <a:pt x="4254" y="1"/>
                    <a:pt x="380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59"/>
            <p:cNvSpPr/>
            <p:nvPr/>
          </p:nvSpPr>
          <p:spPr>
            <a:xfrm>
              <a:off x="2844150" y="1837875"/>
              <a:ext cx="72400" cy="71075"/>
            </a:xfrm>
            <a:custGeom>
              <a:avLst/>
              <a:gdLst/>
              <a:ahLst/>
              <a:cxnLst/>
              <a:rect l="l" t="t" r="r" b="b"/>
              <a:pathLst>
                <a:path w="2896" h="2843" extrusionOk="0">
                  <a:moveTo>
                    <a:pt x="777" y="0"/>
                  </a:moveTo>
                  <a:lnTo>
                    <a:pt x="645" y="206"/>
                  </a:lnTo>
                  <a:cubicBezTo>
                    <a:pt x="538" y="366"/>
                    <a:pt x="399" y="498"/>
                    <a:pt x="233" y="598"/>
                  </a:cubicBezTo>
                  <a:lnTo>
                    <a:pt x="1" y="724"/>
                  </a:lnTo>
                  <a:lnTo>
                    <a:pt x="884" y="2842"/>
                  </a:lnTo>
                  <a:cubicBezTo>
                    <a:pt x="983" y="2809"/>
                    <a:pt x="1076" y="2769"/>
                    <a:pt x="1169" y="2723"/>
                  </a:cubicBezTo>
                  <a:lnTo>
                    <a:pt x="1282" y="2663"/>
                  </a:lnTo>
                  <a:lnTo>
                    <a:pt x="1302" y="2656"/>
                  </a:lnTo>
                  <a:cubicBezTo>
                    <a:pt x="1342" y="2636"/>
                    <a:pt x="1375" y="2610"/>
                    <a:pt x="1415" y="2590"/>
                  </a:cubicBezTo>
                  <a:lnTo>
                    <a:pt x="1421" y="2583"/>
                  </a:lnTo>
                  <a:cubicBezTo>
                    <a:pt x="1913" y="2298"/>
                    <a:pt x="2324" y="1893"/>
                    <a:pt x="2623" y="1415"/>
                  </a:cubicBezTo>
                  <a:cubicBezTo>
                    <a:pt x="2670" y="1328"/>
                    <a:pt x="2716" y="1255"/>
                    <a:pt x="2763" y="1162"/>
                  </a:cubicBezTo>
                  <a:lnTo>
                    <a:pt x="2769" y="1142"/>
                  </a:lnTo>
                  <a:cubicBezTo>
                    <a:pt x="2816" y="1056"/>
                    <a:pt x="2856" y="963"/>
                    <a:pt x="2895" y="870"/>
                  </a:cubicBezTo>
                  <a:lnTo>
                    <a:pt x="77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59"/>
            <p:cNvSpPr/>
            <p:nvPr/>
          </p:nvSpPr>
          <p:spPr>
            <a:xfrm>
              <a:off x="2743725" y="1741350"/>
              <a:ext cx="128125" cy="173350"/>
            </a:xfrm>
            <a:custGeom>
              <a:avLst/>
              <a:gdLst/>
              <a:ahLst/>
              <a:cxnLst/>
              <a:rect l="l" t="t" r="r" b="b"/>
              <a:pathLst>
                <a:path w="5125" h="6934" extrusionOk="0">
                  <a:moveTo>
                    <a:pt x="2795" y="1"/>
                  </a:moveTo>
                  <a:cubicBezTo>
                    <a:pt x="2787" y="1"/>
                    <a:pt x="2778" y="2"/>
                    <a:pt x="2769" y="4"/>
                  </a:cubicBezTo>
                  <a:cubicBezTo>
                    <a:pt x="1096" y="456"/>
                    <a:pt x="1" y="2056"/>
                    <a:pt x="180" y="3775"/>
                  </a:cubicBezTo>
                  <a:cubicBezTo>
                    <a:pt x="359" y="5501"/>
                    <a:pt x="1767" y="6836"/>
                    <a:pt x="3500" y="6929"/>
                  </a:cubicBezTo>
                  <a:cubicBezTo>
                    <a:pt x="3558" y="6932"/>
                    <a:pt x="3615" y="6933"/>
                    <a:pt x="3673" y="6933"/>
                  </a:cubicBezTo>
                  <a:cubicBezTo>
                    <a:pt x="4134" y="6933"/>
                    <a:pt x="4596" y="6839"/>
                    <a:pt x="5027" y="6657"/>
                  </a:cubicBezTo>
                  <a:cubicBezTo>
                    <a:pt x="5124" y="6618"/>
                    <a:pt x="5095" y="6477"/>
                    <a:pt x="4994" y="6477"/>
                  </a:cubicBezTo>
                  <a:cubicBezTo>
                    <a:pt x="4992" y="6477"/>
                    <a:pt x="4989" y="6477"/>
                    <a:pt x="4987" y="6477"/>
                  </a:cubicBezTo>
                  <a:lnTo>
                    <a:pt x="4901" y="6471"/>
                  </a:lnTo>
                  <a:cubicBezTo>
                    <a:pt x="3420" y="6418"/>
                    <a:pt x="2132" y="5442"/>
                    <a:pt x="1674" y="4034"/>
                  </a:cubicBezTo>
                  <a:cubicBezTo>
                    <a:pt x="1216" y="2627"/>
                    <a:pt x="1687" y="1086"/>
                    <a:pt x="2856" y="170"/>
                  </a:cubicBezTo>
                  <a:cubicBezTo>
                    <a:pt x="2928" y="116"/>
                    <a:pt x="2880" y="1"/>
                    <a:pt x="279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59"/>
            <p:cNvSpPr/>
            <p:nvPr/>
          </p:nvSpPr>
          <p:spPr>
            <a:xfrm>
              <a:off x="2793900" y="1795650"/>
              <a:ext cx="72200" cy="61825"/>
            </a:xfrm>
            <a:custGeom>
              <a:avLst/>
              <a:gdLst/>
              <a:ahLst/>
              <a:cxnLst/>
              <a:rect l="l" t="t" r="r" b="b"/>
              <a:pathLst>
                <a:path w="2888" h="2473" extrusionOk="0">
                  <a:moveTo>
                    <a:pt x="1643" y="0"/>
                  </a:moveTo>
                  <a:cubicBezTo>
                    <a:pt x="1338" y="0"/>
                    <a:pt x="1028" y="114"/>
                    <a:pt x="776" y="368"/>
                  </a:cubicBezTo>
                  <a:cubicBezTo>
                    <a:pt x="1" y="1143"/>
                    <a:pt x="554" y="2473"/>
                    <a:pt x="1651" y="2473"/>
                  </a:cubicBezTo>
                  <a:cubicBezTo>
                    <a:pt x="1653" y="2473"/>
                    <a:pt x="1656" y="2473"/>
                    <a:pt x="1659" y="2473"/>
                  </a:cubicBezTo>
                  <a:cubicBezTo>
                    <a:pt x="2336" y="2473"/>
                    <a:pt x="2887" y="1915"/>
                    <a:pt x="2887" y="1238"/>
                  </a:cubicBezTo>
                  <a:cubicBezTo>
                    <a:pt x="2887" y="493"/>
                    <a:pt x="2278" y="0"/>
                    <a:pt x="164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59"/>
            <p:cNvSpPr/>
            <p:nvPr/>
          </p:nvSpPr>
          <p:spPr>
            <a:xfrm>
              <a:off x="2519825" y="1738400"/>
              <a:ext cx="183100" cy="176175"/>
            </a:xfrm>
            <a:custGeom>
              <a:avLst/>
              <a:gdLst/>
              <a:ahLst/>
              <a:cxnLst/>
              <a:rect l="l" t="t" r="r" b="b"/>
              <a:pathLst>
                <a:path w="7324" h="7047" extrusionOk="0">
                  <a:moveTo>
                    <a:pt x="3796" y="0"/>
                  </a:moveTo>
                  <a:cubicBezTo>
                    <a:pt x="2878" y="0"/>
                    <a:pt x="1977" y="359"/>
                    <a:pt x="1302" y="1038"/>
                  </a:cubicBezTo>
                  <a:cubicBezTo>
                    <a:pt x="299" y="2047"/>
                    <a:pt x="1" y="3568"/>
                    <a:pt x="552" y="4882"/>
                  </a:cubicBezTo>
                  <a:cubicBezTo>
                    <a:pt x="1101" y="6192"/>
                    <a:pt x="2381" y="7047"/>
                    <a:pt x="3802" y="7047"/>
                  </a:cubicBezTo>
                  <a:cubicBezTo>
                    <a:pt x="3807" y="7047"/>
                    <a:pt x="3813" y="7047"/>
                    <a:pt x="3818" y="7047"/>
                  </a:cubicBezTo>
                  <a:cubicBezTo>
                    <a:pt x="5757" y="7040"/>
                    <a:pt x="7324" y="5467"/>
                    <a:pt x="7324" y="3521"/>
                  </a:cubicBezTo>
                  <a:cubicBezTo>
                    <a:pt x="7324" y="2101"/>
                    <a:pt x="6467" y="813"/>
                    <a:pt x="5146" y="268"/>
                  </a:cubicBezTo>
                  <a:cubicBezTo>
                    <a:pt x="4709" y="88"/>
                    <a:pt x="4250" y="0"/>
                    <a:pt x="379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59"/>
            <p:cNvSpPr/>
            <p:nvPr/>
          </p:nvSpPr>
          <p:spPr>
            <a:xfrm>
              <a:off x="2863750" y="1902450"/>
              <a:ext cx="16125" cy="6500"/>
            </a:xfrm>
            <a:custGeom>
              <a:avLst/>
              <a:gdLst/>
              <a:ahLst/>
              <a:cxnLst/>
              <a:rect l="l" t="t" r="r" b="b"/>
              <a:pathLst>
                <a:path w="645" h="260" extrusionOk="0">
                  <a:moveTo>
                    <a:pt x="644" y="0"/>
                  </a:moveTo>
                  <a:cubicBezTo>
                    <a:pt x="498" y="20"/>
                    <a:pt x="352" y="27"/>
                    <a:pt x="206" y="27"/>
                  </a:cubicBezTo>
                  <a:cubicBezTo>
                    <a:pt x="140" y="27"/>
                    <a:pt x="66" y="27"/>
                    <a:pt x="0" y="20"/>
                  </a:cubicBezTo>
                  <a:lnTo>
                    <a:pt x="0" y="20"/>
                  </a:lnTo>
                  <a:lnTo>
                    <a:pt x="100" y="259"/>
                  </a:lnTo>
                  <a:cubicBezTo>
                    <a:pt x="206" y="219"/>
                    <a:pt x="319" y="173"/>
                    <a:pt x="418" y="120"/>
                  </a:cubicBezTo>
                  <a:lnTo>
                    <a:pt x="471" y="93"/>
                  </a:lnTo>
                  <a:cubicBezTo>
                    <a:pt x="491" y="86"/>
                    <a:pt x="511" y="73"/>
                    <a:pt x="531" y="66"/>
                  </a:cubicBezTo>
                  <a:lnTo>
                    <a:pt x="591" y="2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59"/>
            <p:cNvSpPr/>
            <p:nvPr/>
          </p:nvSpPr>
          <p:spPr>
            <a:xfrm>
              <a:off x="2523325" y="1741650"/>
              <a:ext cx="127150" cy="172875"/>
            </a:xfrm>
            <a:custGeom>
              <a:avLst/>
              <a:gdLst/>
              <a:ahLst/>
              <a:cxnLst/>
              <a:rect l="l" t="t" r="r" b="b"/>
              <a:pathLst>
                <a:path w="5086" h="6915" extrusionOk="0">
                  <a:moveTo>
                    <a:pt x="2755" y="1"/>
                  </a:moveTo>
                  <a:cubicBezTo>
                    <a:pt x="2744" y="1"/>
                    <a:pt x="2733" y="2"/>
                    <a:pt x="2722" y="5"/>
                  </a:cubicBezTo>
                  <a:cubicBezTo>
                    <a:pt x="1069" y="483"/>
                    <a:pt x="0" y="2083"/>
                    <a:pt x="199" y="3790"/>
                  </a:cubicBezTo>
                  <a:cubicBezTo>
                    <a:pt x="392" y="5503"/>
                    <a:pt x="1793" y="6817"/>
                    <a:pt x="3512" y="6910"/>
                  </a:cubicBezTo>
                  <a:cubicBezTo>
                    <a:pt x="3571" y="6913"/>
                    <a:pt x="3630" y="6915"/>
                    <a:pt x="3689" y="6915"/>
                  </a:cubicBezTo>
                  <a:cubicBezTo>
                    <a:pt x="4129" y="6915"/>
                    <a:pt x="4570" y="6828"/>
                    <a:pt x="4980" y="6664"/>
                  </a:cubicBezTo>
                  <a:cubicBezTo>
                    <a:pt x="5086" y="6618"/>
                    <a:pt x="5059" y="6452"/>
                    <a:pt x="4940" y="6452"/>
                  </a:cubicBezTo>
                  <a:lnTo>
                    <a:pt x="4913" y="6452"/>
                  </a:lnTo>
                  <a:cubicBezTo>
                    <a:pt x="3446" y="6399"/>
                    <a:pt x="2165" y="5443"/>
                    <a:pt x="1693" y="4049"/>
                  </a:cubicBezTo>
                  <a:cubicBezTo>
                    <a:pt x="1228" y="2654"/>
                    <a:pt x="1673" y="1121"/>
                    <a:pt x="2815" y="191"/>
                  </a:cubicBezTo>
                  <a:cubicBezTo>
                    <a:pt x="2899" y="126"/>
                    <a:pt x="2848" y="1"/>
                    <a:pt x="275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59"/>
            <p:cNvSpPr/>
            <p:nvPr/>
          </p:nvSpPr>
          <p:spPr>
            <a:xfrm>
              <a:off x="2528950" y="1753050"/>
              <a:ext cx="69425" cy="68075"/>
            </a:xfrm>
            <a:custGeom>
              <a:avLst/>
              <a:gdLst/>
              <a:ahLst/>
              <a:cxnLst/>
              <a:rect l="l" t="t" r="r" b="b"/>
              <a:pathLst>
                <a:path w="2777" h="2723" extrusionOk="0">
                  <a:moveTo>
                    <a:pt x="1501" y="1"/>
                  </a:moveTo>
                  <a:lnTo>
                    <a:pt x="1249" y="200"/>
                  </a:lnTo>
                  <a:cubicBezTo>
                    <a:pt x="691" y="658"/>
                    <a:pt x="286" y="1269"/>
                    <a:pt x="87" y="1959"/>
                  </a:cubicBezTo>
                  <a:lnTo>
                    <a:pt x="1" y="2271"/>
                  </a:lnTo>
                  <a:lnTo>
                    <a:pt x="2258" y="2723"/>
                  </a:lnTo>
                  <a:lnTo>
                    <a:pt x="2344" y="2497"/>
                  </a:lnTo>
                  <a:cubicBezTo>
                    <a:pt x="2404" y="2344"/>
                    <a:pt x="2497" y="2212"/>
                    <a:pt x="2610" y="2092"/>
                  </a:cubicBezTo>
                  <a:lnTo>
                    <a:pt x="2776" y="1926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59"/>
            <p:cNvSpPr/>
            <p:nvPr/>
          </p:nvSpPr>
          <p:spPr>
            <a:xfrm>
              <a:off x="2529450" y="1753225"/>
              <a:ext cx="46175" cy="63100"/>
            </a:xfrm>
            <a:custGeom>
              <a:avLst/>
              <a:gdLst/>
              <a:ahLst/>
              <a:cxnLst/>
              <a:rect l="l" t="t" r="r" b="b"/>
              <a:pathLst>
                <a:path w="1847" h="2524" extrusionOk="0">
                  <a:moveTo>
                    <a:pt x="1488" y="1"/>
                  </a:moveTo>
                  <a:cubicBezTo>
                    <a:pt x="1382" y="74"/>
                    <a:pt x="1276" y="153"/>
                    <a:pt x="1176" y="240"/>
                  </a:cubicBezTo>
                  <a:lnTo>
                    <a:pt x="1136" y="273"/>
                  </a:lnTo>
                  <a:cubicBezTo>
                    <a:pt x="791" y="578"/>
                    <a:pt x="499" y="950"/>
                    <a:pt x="293" y="1368"/>
                  </a:cubicBezTo>
                  <a:cubicBezTo>
                    <a:pt x="273" y="1415"/>
                    <a:pt x="253" y="1454"/>
                    <a:pt x="240" y="1494"/>
                  </a:cubicBezTo>
                  <a:cubicBezTo>
                    <a:pt x="240" y="1508"/>
                    <a:pt x="227" y="1514"/>
                    <a:pt x="227" y="1528"/>
                  </a:cubicBezTo>
                  <a:cubicBezTo>
                    <a:pt x="207" y="1561"/>
                    <a:pt x="193" y="1594"/>
                    <a:pt x="180" y="1627"/>
                  </a:cubicBezTo>
                  <a:cubicBezTo>
                    <a:pt x="173" y="1647"/>
                    <a:pt x="167" y="1660"/>
                    <a:pt x="167" y="1674"/>
                  </a:cubicBezTo>
                  <a:cubicBezTo>
                    <a:pt x="153" y="1707"/>
                    <a:pt x="140" y="1733"/>
                    <a:pt x="127" y="1767"/>
                  </a:cubicBezTo>
                  <a:lnTo>
                    <a:pt x="114" y="1820"/>
                  </a:lnTo>
                  <a:cubicBezTo>
                    <a:pt x="100" y="1859"/>
                    <a:pt x="87" y="1906"/>
                    <a:pt x="74" y="1946"/>
                  </a:cubicBezTo>
                  <a:lnTo>
                    <a:pt x="74" y="1959"/>
                  </a:lnTo>
                  <a:cubicBezTo>
                    <a:pt x="47" y="2059"/>
                    <a:pt x="21" y="2158"/>
                    <a:pt x="1" y="2258"/>
                  </a:cubicBezTo>
                  <a:lnTo>
                    <a:pt x="1269" y="2523"/>
                  </a:lnTo>
                  <a:lnTo>
                    <a:pt x="1269" y="2470"/>
                  </a:lnTo>
                  <a:cubicBezTo>
                    <a:pt x="1269" y="1780"/>
                    <a:pt x="1468" y="1116"/>
                    <a:pt x="1846" y="538"/>
                  </a:cubicBezTo>
                  <a:lnTo>
                    <a:pt x="148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59"/>
            <p:cNvSpPr/>
            <p:nvPr/>
          </p:nvSpPr>
          <p:spPr>
            <a:xfrm>
              <a:off x="2573825" y="1795475"/>
              <a:ext cx="72175" cy="61850"/>
            </a:xfrm>
            <a:custGeom>
              <a:avLst/>
              <a:gdLst/>
              <a:ahLst/>
              <a:cxnLst/>
              <a:rect l="l" t="t" r="r" b="b"/>
              <a:pathLst>
                <a:path w="2887" h="2474" extrusionOk="0">
                  <a:moveTo>
                    <a:pt x="1643" y="1"/>
                  </a:moveTo>
                  <a:cubicBezTo>
                    <a:pt x="1338" y="1"/>
                    <a:pt x="1027" y="114"/>
                    <a:pt x="775" y="369"/>
                  </a:cubicBezTo>
                  <a:cubicBezTo>
                    <a:pt x="0" y="1144"/>
                    <a:pt x="553" y="2473"/>
                    <a:pt x="1650" y="2473"/>
                  </a:cubicBezTo>
                  <a:cubicBezTo>
                    <a:pt x="1653" y="2473"/>
                    <a:pt x="1656" y="2473"/>
                    <a:pt x="1658" y="2473"/>
                  </a:cubicBezTo>
                  <a:cubicBezTo>
                    <a:pt x="2335" y="2473"/>
                    <a:pt x="2886" y="1922"/>
                    <a:pt x="2886" y="1238"/>
                  </a:cubicBezTo>
                  <a:cubicBezTo>
                    <a:pt x="2886" y="494"/>
                    <a:pt x="2277" y="1"/>
                    <a:pt x="164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59"/>
            <p:cNvSpPr/>
            <p:nvPr/>
          </p:nvSpPr>
          <p:spPr>
            <a:xfrm>
              <a:off x="2718100" y="1900875"/>
              <a:ext cx="14300" cy="64825"/>
            </a:xfrm>
            <a:custGeom>
              <a:avLst/>
              <a:gdLst/>
              <a:ahLst/>
              <a:cxnLst/>
              <a:rect l="l" t="t" r="r" b="b"/>
              <a:pathLst>
                <a:path w="572" h="2593" extrusionOk="0">
                  <a:moveTo>
                    <a:pt x="286" y="0"/>
                  </a:moveTo>
                  <a:cubicBezTo>
                    <a:pt x="143" y="0"/>
                    <a:pt x="0" y="96"/>
                    <a:pt x="10" y="289"/>
                  </a:cubicBezTo>
                  <a:lnTo>
                    <a:pt x="10" y="2320"/>
                  </a:lnTo>
                  <a:cubicBezTo>
                    <a:pt x="10" y="2473"/>
                    <a:pt x="136" y="2593"/>
                    <a:pt x="289" y="2593"/>
                  </a:cubicBezTo>
                  <a:cubicBezTo>
                    <a:pt x="442" y="2593"/>
                    <a:pt x="561" y="2473"/>
                    <a:pt x="561" y="2320"/>
                  </a:cubicBezTo>
                  <a:lnTo>
                    <a:pt x="561" y="289"/>
                  </a:lnTo>
                  <a:cubicBezTo>
                    <a:pt x="571" y="96"/>
                    <a:pt x="428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59"/>
            <p:cNvSpPr/>
            <p:nvPr/>
          </p:nvSpPr>
          <p:spPr>
            <a:xfrm>
              <a:off x="2748375" y="1900875"/>
              <a:ext cx="14400" cy="64825"/>
            </a:xfrm>
            <a:custGeom>
              <a:avLst/>
              <a:gdLst/>
              <a:ahLst/>
              <a:cxnLst/>
              <a:rect l="l" t="t" r="r" b="b"/>
              <a:pathLst>
                <a:path w="576" h="2593" extrusionOk="0">
                  <a:moveTo>
                    <a:pt x="287" y="0"/>
                  </a:moveTo>
                  <a:cubicBezTo>
                    <a:pt x="144" y="0"/>
                    <a:pt x="1" y="96"/>
                    <a:pt x="14" y="289"/>
                  </a:cubicBezTo>
                  <a:lnTo>
                    <a:pt x="14" y="2320"/>
                  </a:lnTo>
                  <a:cubicBezTo>
                    <a:pt x="14" y="2473"/>
                    <a:pt x="134" y="2593"/>
                    <a:pt x="286" y="2593"/>
                  </a:cubicBezTo>
                  <a:cubicBezTo>
                    <a:pt x="439" y="2593"/>
                    <a:pt x="565" y="2473"/>
                    <a:pt x="565" y="2320"/>
                  </a:cubicBezTo>
                  <a:lnTo>
                    <a:pt x="565" y="289"/>
                  </a:lnTo>
                  <a:cubicBezTo>
                    <a:pt x="575" y="96"/>
                    <a:pt x="431" y="0"/>
                    <a:pt x="28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59"/>
            <p:cNvSpPr/>
            <p:nvPr/>
          </p:nvSpPr>
          <p:spPr>
            <a:xfrm>
              <a:off x="2687875" y="1900875"/>
              <a:ext cx="14300" cy="64825"/>
            </a:xfrm>
            <a:custGeom>
              <a:avLst/>
              <a:gdLst/>
              <a:ahLst/>
              <a:cxnLst/>
              <a:rect l="l" t="t" r="r" b="b"/>
              <a:pathLst>
                <a:path w="572" h="2593" extrusionOk="0">
                  <a:moveTo>
                    <a:pt x="286" y="0"/>
                  </a:moveTo>
                  <a:cubicBezTo>
                    <a:pt x="144" y="0"/>
                    <a:pt x="1" y="96"/>
                    <a:pt x="11" y="289"/>
                  </a:cubicBezTo>
                  <a:lnTo>
                    <a:pt x="11" y="2320"/>
                  </a:lnTo>
                  <a:cubicBezTo>
                    <a:pt x="11" y="2473"/>
                    <a:pt x="130" y="2593"/>
                    <a:pt x="283" y="2593"/>
                  </a:cubicBezTo>
                  <a:cubicBezTo>
                    <a:pt x="436" y="2593"/>
                    <a:pt x="562" y="2466"/>
                    <a:pt x="562" y="2320"/>
                  </a:cubicBezTo>
                  <a:lnTo>
                    <a:pt x="562" y="289"/>
                  </a:lnTo>
                  <a:cubicBezTo>
                    <a:pt x="572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59"/>
            <p:cNvSpPr/>
            <p:nvPr/>
          </p:nvSpPr>
          <p:spPr>
            <a:xfrm>
              <a:off x="2636025" y="1732975"/>
              <a:ext cx="85175" cy="151075"/>
            </a:xfrm>
            <a:custGeom>
              <a:avLst/>
              <a:gdLst/>
              <a:ahLst/>
              <a:cxnLst/>
              <a:rect l="l" t="t" r="r" b="b"/>
              <a:pathLst>
                <a:path w="3407" h="6043" extrusionOk="0">
                  <a:moveTo>
                    <a:pt x="2855" y="1"/>
                  </a:moveTo>
                  <a:lnTo>
                    <a:pt x="2855" y="2417"/>
                  </a:lnTo>
                  <a:lnTo>
                    <a:pt x="0" y="5657"/>
                  </a:lnTo>
                  <a:lnTo>
                    <a:pt x="398" y="6042"/>
                  </a:lnTo>
                  <a:lnTo>
                    <a:pt x="3333" y="2709"/>
                  </a:lnTo>
                  <a:cubicBezTo>
                    <a:pt x="3379" y="2656"/>
                    <a:pt x="3406" y="2590"/>
                    <a:pt x="3406" y="2523"/>
                  </a:cubicBezTo>
                  <a:lnTo>
                    <a:pt x="340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59"/>
            <p:cNvSpPr/>
            <p:nvPr/>
          </p:nvSpPr>
          <p:spPr>
            <a:xfrm>
              <a:off x="2636025" y="1732975"/>
              <a:ext cx="78200" cy="147425"/>
            </a:xfrm>
            <a:custGeom>
              <a:avLst/>
              <a:gdLst/>
              <a:ahLst/>
              <a:cxnLst/>
              <a:rect l="l" t="t" r="r" b="b"/>
              <a:pathLst>
                <a:path w="3128" h="5897" extrusionOk="0">
                  <a:moveTo>
                    <a:pt x="2848" y="1"/>
                  </a:moveTo>
                  <a:lnTo>
                    <a:pt x="2848" y="2417"/>
                  </a:lnTo>
                  <a:lnTo>
                    <a:pt x="0" y="5657"/>
                  </a:lnTo>
                  <a:lnTo>
                    <a:pt x="246" y="5896"/>
                  </a:lnTo>
                  <a:lnTo>
                    <a:pt x="3061" y="2709"/>
                  </a:lnTo>
                  <a:cubicBezTo>
                    <a:pt x="3101" y="2656"/>
                    <a:pt x="3127" y="2590"/>
                    <a:pt x="3127" y="2523"/>
                  </a:cubicBezTo>
                  <a:lnTo>
                    <a:pt x="3127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59"/>
            <p:cNvSpPr/>
            <p:nvPr/>
          </p:nvSpPr>
          <p:spPr>
            <a:xfrm>
              <a:off x="2620750" y="1864375"/>
              <a:ext cx="32050" cy="27475"/>
            </a:xfrm>
            <a:custGeom>
              <a:avLst/>
              <a:gdLst/>
              <a:ahLst/>
              <a:cxnLst/>
              <a:rect l="l" t="t" r="r" b="b"/>
              <a:pathLst>
                <a:path w="1282" h="1099" extrusionOk="0">
                  <a:moveTo>
                    <a:pt x="723" y="1"/>
                  </a:moveTo>
                  <a:cubicBezTo>
                    <a:pt x="588" y="1"/>
                    <a:pt x="451" y="50"/>
                    <a:pt x="339" y="162"/>
                  </a:cubicBezTo>
                  <a:cubicBezTo>
                    <a:pt x="0" y="507"/>
                    <a:pt x="246" y="1098"/>
                    <a:pt x="737" y="1098"/>
                  </a:cubicBezTo>
                  <a:cubicBezTo>
                    <a:pt x="1036" y="1098"/>
                    <a:pt x="1282" y="853"/>
                    <a:pt x="1282" y="547"/>
                  </a:cubicBezTo>
                  <a:cubicBezTo>
                    <a:pt x="1277" y="219"/>
                    <a:pt x="1005" y="1"/>
                    <a:pt x="72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59"/>
            <p:cNvSpPr/>
            <p:nvPr/>
          </p:nvSpPr>
          <p:spPr>
            <a:xfrm>
              <a:off x="2729625" y="1732975"/>
              <a:ext cx="82675" cy="148575"/>
            </a:xfrm>
            <a:custGeom>
              <a:avLst/>
              <a:gdLst/>
              <a:ahLst/>
              <a:cxnLst/>
              <a:rect l="l" t="t" r="r" b="b"/>
              <a:pathLst>
                <a:path w="3307" h="5943" extrusionOk="0">
                  <a:moveTo>
                    <a:pt x="1" y="1"/>
                  </a:moveTo>
                  <a:lnTo>
                    <a:pt x="1" y="2523"/>
                  </a:lnTo>
                  <a:cubicBezTo>
                    <a:pt x="1" y="2590"/>
                    <a:pt x="21" y="2656"/>
                    <a:pt x="67" y="2709"/>
                  </a:cubicBezTo>
                  <a:lnTo>
                    <a:pt x="2922" y="5943"/>
                  </a:lnTo>
                  <a:cubicBezTo>
                    <a:pt x="3048" y="5810"/>
                    <a:pt x="3174" y="5684"/>
                    <a:pt x="3307" y="5551"/>
                  </a:cubicBezTo>
                  <a:lnTo>
                    <a:pt x="552" y="2417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59"/>
            <p:cNvSpPr/>
            <p:nvPr/>
          </p:nvSpPr>
          <p:spPr>
            <a:xfrm>
              <a:off x="2729625" y="1732975"/>
              <a:ext cx="77700" cy="148575"/>
            </a:xfrm>
            <a:custGeom>
              <a:avLst/>
              <a:gdLst/>
              <a:ahLst/>
              <a:cxnLst/>
              <a:rect l="l" t="t" r="r" b="b"/>
              <a:pathLst>
                <a:path w="3108" h="5943" extrusionOk="0">
                  <a:moveTo>
                    <a:pt x="1" y="1"/>
                  </a:moveTo>
                  <a:lnTo>
                    <a:pt x="1" y="2523"/>
                  </a:lnTo>
                  <a:cubicBezTo>
                    <a:pt x="1" y="2590"/>
                    <a:pt x="21" y="2656"/>
                    <a:pt x="67" y="2709"/>
                  </a:cubicBezTo>
                  <a:lnTo>
                    <a:pt x="2922" y="5943"/>
                  </a:lnTo>
                  <a:lnTo>
                    <a:pt x="3108" y="5750"/>
                  </a:lnTo>
                  <a:lnTo>
                    <a:pt x="392" y="2669"/>
                  </a:lnTo>
                  <a:cubicBezTo>
                    <a:pt x="346" y="2623"/>
                    <a:pt x="326" y="2557"/>
                    <a:pt x="326" y="2490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59"/>
            <p:cNvSpPr/>
            <p:nvPr/>
          </p:nvSpPr>
          <p:spPr>
            <a:xfrm>
              <a:off x="2793575" y="1864775"/>
              <a:ext cx="31350" cy="26725"/>
            </a:xfrm>
            <a:custGeom>
              <a:avLst/>
              <a:gdLst/>
              <a:ahLst/>
              <a:cxnLst/>
              <a:rect l="l" t="t" r="r" b="b"/>
              <a:pathLst>
                <a:path w="1254" h="1069" extrusionOk="0">
                  <a:moveTo>
                    <a:pt x="709" y="1"/>
                  </a:moveTo>
                  <a:cubicBezTo>
                    <a:pt x="578" y="1"/>
                    <a:pt x="445" y="50"/>
                    <a:pt x="337" y="159"/>
                  </a:cubicBezTo>
                  <a:cubicBezTo>
                    <a:pt x="1" y="496"/>
                    <a:pt x="235" y="1069"/>
                    <a:pt x="708" y="1069"/>
                  </a:cubicBezTo>
                  <a:cubicBezTo>
                    <a:pt x="710" y="1069"/>
                    <a:pt x="713" y="1069"/>
                    <a:pt x="716" y="1069"/>
                  </a:cubicBezTo>
                  <a:cubicBezTo>
                    <a:pt x="1015" y="1069"/>
                    <a:pt x="1254" y="830"/>
                    <a:pt x="1254" y="538"/>
                  </a:cubicBezTo>
                  <a:cubicBezTo>
                    <a:pt x="1249" y="215"/>
                    <a:pt x="983" y="1"/>
                    <a:pt x="7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59"/>
            <p:cNvSpPr/>
            <p:nvPr/>
          </p:nvSpPr>
          <p:spPr>
            <a:xfrm>
              <a:off x="2590575" y="1762400"/>
              <a:ext cx="87300" cy="56250"/>
            </a:xfrm>
            <a:custGeom>
              <a:avLst/>
              <a:gdLst/>
              <a:ahLst/>
              <a:cxnLst/>
              <a:rect l="l" t="t" r="r" b="b"/>
              <a:pathLst>
                <a:path w="3492" h="2250" extrusionOk="0">
                  <a:moveTo>
                    <a:pt x="979" y="0"/>
                  </a:moveTo>
                  <a:cubicBezTo>
                    <a:pt x="763" y="0"/>
                    <a:pt x="543" y="28"/>
                    <a:pt x="324" y="85"/>
                  </a:cubicBezTo>
                  <a:cubicBezTo>
                    <a:pt x="0" y="171"/>
                    <a:pt x="93" y="634"/>
                    <a:pt x="390" y="634"/>
                  </a:cubicBezTo>
                  <a:cubicBezTo>
                    <a:pt x="415" y="634"/>
                    <a:pt x="442" y="630"/>
                    <a:pt x="470" y="623"/>
                  </a:cubicBezTo>
                  <a:cubicBezTo>
                    <a:pt x="643" y="577"/>
                    <a:pt x="817" y="555"/>
                    <a:pt x="987" y="555"/>
                  </a:cubicBezTo>
                  <a:cubicBezTo>
                    <a:pt x="1872" y="555"/>
                    <a:pt x="2681" y="1147"/>
                    <a:pt x="2920" y="2044"/>
                  </a:cubicBezTo>
                  <a:cubicBezTo>
                    <a:pt x="2947" y="2163"/>
                    <a:pt x="3060" y="2249"/>
                    <a:pt x="3186" y="2249"/>
                  </a:cubicBezTo>
                  <a:cubicBezTo>
                    <a:pt x="3206" y="2249"/>
                    <a:pt x="3232" y="2243"/>
                    <a:pt x="3252" y="2243"/>
                  </a:cubicBezTo>
                  <a:cubicBezTo>
                    <a:pt x="3398" y="2196"/>
                    <a:pt x="3491" y="2050"/>
                    <a:pt x="3451" y="1904"/>
                  </a:cubicBezTo>
                  <a:cubicBezTo>
                    <a:pt x="3145" y="755"/>
                    <a:pt x="2112" y="0"/>
                    <a:pt x="97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59"/>
            <p:cNvSpPr/>
            <p:nvPr/>
          </p:nvSpPr>
          <p:spPr>
            <a:xfrm>
              <a:off x="2826725" y="1762350"/>
              <a:ext cx="72650" cy="71475"/>
            </a:xfrm>
            <a:custGeom>
              <a:avLst/>
              <a:gdLst/>
              <a:ahLst/>
              <a:cxnLst/>
              <a:rect l="l" t="t" r="r" b="b"/>
              <a:pathLst>
                <a:path w="2906" h="2859" extrusionOk="0">
                  <a:moveTo>
                    <a:pt x="346" y="1"/>
                  </a:moveTo>
                  <a:cubicBezTo>
                    <a:pt x="1" y="21"/>
                    <a:pt x="1" y="538"/>
                    <a:pt x="346" y="558"/>
                  </a:cubicBezTo>
                  <a:cubicBezTo>
                    <a:pt x="1455" y="565"/>
                    <a:pt x="2351" y="1461"/>
                    <a:pt x="2344" y="2570"/>
                  </a:cubicBezTo>
                  <a:cubicBezTo>
                    <a:pt x="2334" y="2763"/>
                    <a:pt x="2477" y="2859"/>
                    <a:pt x="2620" y="2859"/>
                  </a:cubicBezTo>
                  <a:cubicBezTo>
                    <a:pt x="2762" y="2859"/>
                    <a:pt x="2905" y="2763"/>
                    <a:pt x="2895" y="2570"/>
                  </a:cubicBezTo>
                  <a:cubicBezTo>
                    <a:pt x="2902" y="1156"/>
                    <a:pt x="1760" y="7"/>
                    <a:pt x="34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59"/>
            <p:cNvSpPr/>
            <p:nvPr/>
          </p:nvSpPr>
          <p:spPr>
            <a:xfrm>
              <a:off x="2604800" y="1815800"/>
              <a:ext cx="21125" cy="21275"/>
            </a:xfrm>
            <a:custGeom>
              <a:avLst/>
              <a:gdLst/>
              <a:ahLst/>
              <a:cxnLst/>
              <a:rect l="l" t="t" r="r" b="b"/>
              <a:pathLst>
                <a:path w="845" h="851" extrusionOk="0">
                  <a:moveTo>
                    <a:pt x="419" y="0"/>
                  </a:moveTo>
                  <a:cubicBezTo>
                    <a:pt x="187" y="0"/>
                    <a:pt x="1" y="193"/>
                    <a:pt x="1" y="425"/>
                  </a:cubicBezTo>
                  <a:cubicBezTo>
                    <a:pt x="1" y="664"/>
                    <a:pt x="187" y="850"/>
                    <a:pt x="419" y="850"/>
                  </a:cubicBezTo>
                  <a:cubicBezTo>
                    <a:pt x="652" y="850"/>
                    <a:pt x="844" y="664"/>
                    <a:pt x="844" y="425"/>
                  </a:cubicBezTo>
                  <a:cubicBezTo>
                    <a:pt x="844" y="193"/>
                    <a:pt x="652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59"/>
            <p:cNvSpPr/>
            <p:nvPr/>
          </p:nvSpPr>
          <p:spPr>
            <a:xfrm>
              <a:off x="2824900" y="1815975"/>
              <a:ext cx="21100" cy="21100"/>
            </a:xfrm>
            <a:custGeom>
              <a:avLst/>
              <a:gdLst/>
              <a:ahLst/>
              <a:cxnLst/>
              <a:rect l="l" t="t" r="r" b="b"/>
              <a:pathLst>
                <a:path w="844" h="844" extrusionOk="0">
                  <a:moveTo>
                    <a:pt x="419" y="0"/>
                  </a:moveTo>
                  <a:cubicBezTo>
                    <a:pt x="186" y="0"/>
                    <a:pt x="1" y="186"/>
                    <a:pt x="1" y="425"/>
                  </a:cubicBezTo>
                  <a:cubicBezTo>
                    <a:pt x="1" y="657"/>
                    <a:pt x="186" y="843"/>
                    <a:pt x="419" y="843"/>
                  </a:cubicBezTo>
                  <a:cubicBezTo>
                    <a:pt x="651" y="843"/>
                    <a:pt x="844" y="657"/>
                    <a:pt x="844" y="425"/>
                  </a:cubicBezTo>
                  <a:cubicBezTo>
                    <a:pt x="844" y="186"/>
                    <a:pt x="651" y="0"/>
                    <a:pt x="41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59"/>
            <p:cNvSpPr/>
            <p:nvPr/>
          </p:nvSpPr>
          <p:spPr>
            <a:xfrm>
              <a:off x="2678000" y="1914550"/>
              <a:ext cx="34050" cy="20450"/>
            </a:xfrm>
            <a:custGeom>
              <a:avLst/>
              <a:gdLst/>
              <a:ahLst/>
              <a:cxnLst/>
              <a:rect l="l" t="t" r="r" b="b"/>
              <a:pathLst>
                <a:path w="1362" h="818" extrusionOk="0">
                  <a:moveTo>
                    <a:pt x="280" y="1"/>
                  </a:moveTo>
                  <a:cubicBezTo>
                    <a:pt x="127" y="7"/>
                    <a:pt x="1" y="127"/>
                    <a:pt x="1" y="280"/>
                  </a:cubicBezTo>
                  <a:lnTo>
                    <a:pt x="1" y="539"/>
                  </a:lnTo>
                  <a:cubicBezTo>
                    <a:pt x="1" y="691"/>
                    <a:pt x="127" y="817"/>
                    <a:pt x="280" y="817"/>
                  </a:cubicBezTo>
                  <a:lnTo>
                    <a:pt x="1083" y="817"/>
                  </a:lnTo>
                  <a:cubicBezTo>
                    <a:pt x="1236" y="811"/>
                    <a:pt x="1362" y="691"/>
                    <a:pt x="1362" y="539"/>
                  </a:cubicBezTo>
                  <a:lnTo>
                    <a:pt x="1362" y="280"/>
                  </a:lnTo>
                  <a:cubicBezTo>
                    <a:pt x="1362" y="127"/>
                    <a:pt x="1236" y="7"/>
                    <a:pt x="10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59"/>
            <p:cNvSpPr/>
            <p:nvPr/>
          </p:nvSpPr>
          <p:spPr>
            <a:xfrm>
              <a:off x="2738600" y="1914550"/>
              <a:ext cx="34050" cy="20450"/>
            </a:xfrm>
            <a:custGeom>
              <a:avLst/>
              <a:gdLst/>
              <a:ahLst/>
              <a:cxnLst/>
              <a:rect l="l" t="t" r="r" b="b"/>
              <a:pathLst>
                <a:path w="1362" h="818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539"/>
                  </a:lnTo>
                  <a:cubicBezTo>
                    <a:pt x="0" y="691"/>
                    <a:pt x="126" y="817"/>
                    <a:pt x="279" y="817"/>
                  </a:cubicBezTo>
                  <a:lnTo>
                    <a:pt x="1082" y="817"/>
                  </a:lnTo>
                  <a:cubicBezTo>
                    <a:pt x="1235" y="817"/>
                    <a:pt x="1361" y="691"/>
                    <a:pt x="1361" y="539"/>
                  </a:cubicBezTo>
                  <a:lnTo>
                    <a:pt x="1361" y="280"/>
                  </a:lnTo>
                  <a:cubicBezTo>
                    <a:pt x="1361" y="127"/>
                    <a:pt x="1235" y="1"/>
                    <a:pt x="10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59"/>
            <p:cNvSpPr/>
            <p:nvPr/>
          </p:nvSpPr>
          <p:spPr>
            <a:xfrm>
              <a:off x="2708225" y="1935800"/>
              <a:ext cx="34050" cy="20275"/>
            </a:xfrm>
            <a:custGeom>
              <a:avLst/>
              <a:gdLst/>
              <a:ahLst/>
              <a:cxnLst/>
              <a:rect l="l" t="t" r="r" b="b"/>
              <a:pathLst>
                <a:path w="1362" h="811" extrusionOk="0">
                  <a:moveTo>
                    <a:pt x="279" y="1"/>
                  </a:moveTo>
                  <a:cubicBezTo>
                    <a:pt x="126" y="1"/>
                    <a:pt x="0" y="127"/>
                    <a:pt x="7" y="279"/>
                  </a:cubicBezTo>
                  <a:lnTo>
                    <a:pt x="7" y="538"/>
                  </a:lnTo>
                  <a:cubicBezTo>
                    <a:pt x="0" y="684"/>
                    <a:pt x="126" y="811"/>
                    <a:pt x="279" y="811"/>
                  </a:cubicBezTo>
                  <a:lnTo>
                    <a:pt x="1089" y="811"/>
                  </a:lnTo>
                  <a:cubicBezTo>
                    <a:pt x="1235" y="811"/>
                    <a:pt x="1361" y="684"/>
                    <a:pt x="1361" y="538"/>
                  </a:cubicBezTo>
                  <a:lnTo>
                    <a:pt x="1361" y="279"/>
                  </a:lnTo>
                  <a:cubicBezTo>
                    <a:pt x="1361" y="127"/>
                    <a:pt x="1242" y="1"/>
                    <a:pt x="108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59"/>
            <p:cNvSpPr/>
            <p:nvPr/>
          </p:nvSpPr>
          <p:spPr>
            <a:xfrm>
              <a:off x="2525800" y="1718050"/>
              <a:ext cx="23925" cy="13950"/>
            </a:xfrm>
            <a:custGeom>
              <a:avLst/>
              <a:gdLst/>
              <a:ahLst/>
              <a:cxnLst/>
              <a:rect l="l" t="t" r="r" b="b"/>
              <a:pathLst>
                <a:path w="957" h="558" extrusionOk="0">
                  <a:moveTo>
                    <a:pt x="373" y="0"/>
                  </a:moveTo>
                  <a:cubicBezTo>
                    <a:pt x="1" y="0"/>
                    <a:pt x="1" y="558"/>
                    <a:pt x="373" y="558"/>
                  </a:cubicBezTo>
                  <a:lnTo>
                    <a:pt x="592" y="558"/>
                  </a:lnTo>
                  <a:cubicBezTo>
                    <a:pt x="957" y="551"/>
                    <a:pt x="957" y="0"/>
                    <a:pt x="5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59"/>
            <p:cNvSpPr/>
            <p:nvPr/>
          </p:nvSpPr>
          <p:spPr>
            <a:xfrm>
              <a:off x="2570775" y="1718050"/>
              <a:ext cx="23450" cy="13950"/>
            </a:xfrm>
            <a:custGeom>
              <a:avLst/>
              <a:gdLst/>
              <a:ahLst/>
              <a:cxnLst/>
              <a:rect l="l" t="t" r="r" b="b"/>
              <a:pathLst>
                <a:path w="938" h="558" extrusionOk="0">
                  <a:moveTo>
                    <a:pt x="353" y="0"/>
                  </a:moveTo>
                  <a:cubicBezTo>
                    <a:pt x="1" y="20"/>
                    <a:pt x="1" y="538"/>
                    <a:pt x="353" y="558"/>
                  </a:cubicBezTo>
                  <a:lnTo>
                    <a:pt x="572" y="558"/>
                  </a:lnTo>
                  <a:cubicBezTo>
                    <a:pt x="935" y="558"/>
                    <a:pt x="937" y="7"/>
                    <a:pt x="578" y="7"/>
                  </a:cubicBezTo>
                  <a:cubicBezTo>
                    <a:pt x="576" y="7"/>
                    <a:pt x="574" y="7"/>
                    <a:pt x="572" y="7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59"/>
            <p:cNvSpPr/>
            <p:nvPr/>
          </p:nvSpPr>
          <p:spPr>
            <a:xfrm>
              <a:off x="2881000" y="1683350"/>
              <a:ext cx="23600" cy="22275"/>
            </a:xfrm>
            <a:custGeom>
              <a:avLst/>
              <a:gdLst/>
              <a:ahLst/>
              <a:cxnLst/>
              <a:rect l="l" t="t" r="r" b="b"/>
              <a:pathLst>
                <a:path w="944" h="891" extrusionOk="0">
                  <a:moveTo>
                    <a:pt x="644" y="0"/>
                  </a:moveTo>
                  <a:cubicBezTo>
                    <a:pt x="573" y="0"/>
                    <a:pt x="502" y="27"/>
                    <a:pt x="445" y="80"/>
                  </a:cubicBezTo>
                  <a:lnTo>
                    <a:pt x="107" y="419"/>
                  </a:lnTo>
                  <a:cubicBezTo>
                    <a:pt x="1" y="525"/>
                    <a:pt x="1" y="704"/>
                    <a:pt x="107" y="810"/>
                  </a:cubicBezTo>
                  <a:cubicBezTo>
                    <a:pt x="160" y="864"/>
                    <a:pt x="233" y="890"/>
                    <a:pt x="306" y="890"/>
                  </a:cubicBezTo>
                  <a:cubicBezTo>
                    <a:pt x="379" y="890"/>
                    <a:pt x="445" y="864"/>
                    <a:pt x="498" y="810"/>
                  </a:cubicBezTo>
                  <a:lnTo>
                    <a:pt x="837" y="472"/>
                  </a:lnTo>
                  <a:cubicBezTo>
                    <a:pt x="943" y="359"/>
                    <a:pt x="943" y="186"/>
                    <a:pt x="837" y="80"/>
                  </a:cubicBezTo>
                  <a:cubicBezTo>
                    <a:pt x="784" y="27"/>
                    <a:pt x="714" y="0"/>
                    <a:pt x="64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59"/>
            <p:cNvSpPr/>
            <p:nvPr/>
          </p:nvSpPr>
          <p:spPr>
            <a:xfrm>
              <a:off x="2909875" y="1711800"/>
              <a:ext cx="25575" cy="22375"/>
            </a:xfrm>
            <a:custGeom>
              <a:avLst/>
              <a:gdLst/>
              <a:ahLst/>
              <a:cxnLst/>
              <a:rect l="l" t="t" r="r" b="b"/>
              <a:pathLst>
                <a:path w="1023" h="895" extrusionOk="0">
                  <a:moveTo>
                    <a:pt x="630" y="1"/>
                  </a:moveTo>
                  <a:cubicBezTo>
                    <a:pt x="568" y="1"/>
                    <a:pt x="504" y="23"/>
                    <a:pt x="446" y="77"/>
                  </a:cubicBezTo>
                  <a:lnTo>
                    <a:pt x="107" y="416"/>
                  </a:lnTo>
                  <a:cubicBezTo>
                    <a:pt x="1" y="529"/>
                    <a:pt x="1" y="701"/>
                    <a:pt x="107" y="808"/>
                  </a:cubicBezTo>
                  <a:cubicBezTo>
                    <a:pt x="160" y="861"/>
                    <a:pt x="233" y="894"/>
                    <a:pt x="306" y="894"/>
                  </a:cubicBezTo>
                  <a:cubicBezTo>
                    <a:pt x="379" y="894"/>
                    <a:pt x="446" y="861"/>
                    <a:pt x="499" y="808"/>
                  </a:cubicBezTo>
                  <a:lnTo>
                    <a:pt x="837" y="469"/>
                  </a:lnTo>
                  <a:cubicBezTo>
                    <a:pt x="1022" y="269"/>
                    <a:pt x="841" y="1"/>
                    <a:pt x="63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59"/>
            <p:cNvSpPr/>
            <p:nvPr/>
          </p:nvSpPr>
          <p:spPr>
            <a:xfrm>
              <a:off x="2889625" y="1691325"/>
              <a:ext cx="35725" cy="34550"/>
            </a:xfrm>
            <a:custGeom>
              <a:avLst/>
              <a:gdLst/>
              <a:ahLst/>
              <a:cxnLst/>
              <a:rect l="l" t="t" r="r" b="b"/>
              <a:pathLst>
                <a:path w="1429" h="1382" extrusionOk="0">
                  <a:moveTo>
                    <a:pt x="1126" y="0"/>
                  </a:moveTo>
                  <a:cubicBezTo>
                    <a:pt x="1055" y="0"/>
                    <a:pt x="983" y="27"/>
                    <a:pt x="930" y="80"/>
                  </a:cubicBezTo>
                  <a:lnTo>
                    <a:pt x="100" y="916"/>
                  </a:lnTo>
                  <a:cubicBezTo>
                    <a:pt x="1" y="1023"/>
                    <a:pt x="1" y="1195"/>
                    <a:pt x="100" y="1301"/>
                  </a:cubicBezTo>
                  <a:cubicBezTo>
                    <a:pt x="153" y="1355"/>
                    <a:pt x="225" y="1381"/>
                    <a:pt x="296" y="1381"/>
                  </a:cubicBezTo>
                  <a:cubicBezTo>
                    <a:pt x="368" y="1381"/>
                    <a:pt x="439" y="1355"/>
                    <a:pt x="492" y="1301"/>
                  </a:cubicBezTo>
                  <a:lnTo>
                    <a:pt x="1322" y="472"/>
                  </a:lnTo>
                  <a:cubicBezTo>
                    <a:pt x="1428" y="365"/>
                    <a:pt x="1428" y="186"/>
                    <a:pt x="1322" y="80"/>
                  </a:cubicBezTo>
                  <a:cubicBezTo>
                    <a:pt x="1269" y="27"/>
                    <a:pt x="1198" y="0"/>
                    <a:pt x="112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59"/>
            <p:cNvSpPr/>
            <p:nvPr/>
          </p:nvSpPr>
          <p:spPr>
            <a:xfrm>
              <a:off x="2789550" y="16891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59"/>
            <p:cNvSpPr/>
            <p:nvPr/>
          </p:nvSpPr>
          <p:spPr>
            <a:xfrm>
              <a:off x="2790050" y="1714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26" y="665"/>
                  </a:cubicBezTo>
                  <a:cubicBezTo>
                    <a:pt x="512" y="665"/>
                    <a:pt x="658" y="512"/>
                    <a:pt x="658" y="333"/>
                  </a:cubicBezTo>
                  <a:cubicBezTo>
                    <a:pt x="658" y="147"/>
                    <a:pt x="512" y="1"/>
                    <a:pt x="32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59"/>
            <p:cNvSpPr/>
            <p:nvPr/>
          </p:nvSpPr>
          <p:spPr>
            <a:xfrm>
              <a:off x="2644650" y="16891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59"/>
            <p:cNvSpPr/>
            <p:nvPr/>
          </p:nvSpPr>
          <p:spPr>
            <a:xfrm>
              <a:off x="2644150" y="171437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53" y="1"/>
                    <a:pt x="0" y="154"/>
                    <a:pt x="0" y="333"/>
                  </a:cubicBezTo>
                  <a:cubicBezTo>
                    <a:pt x="0" y="519"/>
                    <a:pt x="153" y="665"/>
                    <a:pt x="332" y="665"/>
                  </a:cubicBezTo>
                  <a:cubicBezTo>
                    <a:pt x="512" y="665"/>
                    <a:pt x="664" y="519"/>
                    <a:pt x="664" y="333"/>
                  </a:cubicBezTo>
                  <a:cubicBezTo>
                    <a:pt x="664" y="154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59"/>
            <p:cNvSpPr/>
            <p:nvPr/>
          </p:nvSpPr>
          <p:spPr>
            <a:xfrm>
              <a:off x="2681825" y="1687675"/>
              <a:ext cx="87175" cy="54450"/>
            </a:xfrm>
            <a:custGeom>
              <a:avLst/>
              <a:gdLst/>
              <a:ahLst/>
              <a:cxnLst/>
              <a:rect l="l" t="t" r="r" b="b"/>
              <a:pathLst>
                <a:path w="3487" h="2178" extrusionOk="0">
                  <a:moveTo>
                    <a:pt x="485" y="0"/>
                  </a:moveTo>
                  <a:cubicBezTo>
                    <a:pt x="220" y="0"/>
                    <a:pt x="1" y="219"/>
                    <a:pt x="1" y="491"/>
                  </a:cubicBezTo>
                  <a:lnTo>
                    <a:pt x="1" y="1686"/>
                  </a:lnTo>
                  <a:cubicBezTo>
                    <a:pt x="1" y="1959"/>
                    <a:pt x="220" y="2178"/>
                    <a:pt x="485" y="2178"/>
                  </a:cubicBezTo>
                  <a:lnTo>
                    <a:pt x="2995" y="2178"/>
                  </a:lnTo>
                  <a:cubicBezTo>
                    <a:pt x="3267" y="2178"/>
                    <a:pt x="3486" y="1959"/>
                    <a:pt x="3486" y="1686"/>
                  </a:cubicBezTo>
                  <a:lnTo>
                    <a:pt x="3486" y="491"/>
                  </a:lnTo>
                  <a:cubicBezTo>
                    <a:pt x="3486" y="226"/>
                    <a:pt x="3267" y="0"/>
                    <a:pt x="299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9"/>
            <p:cNvSpPr/>
            <p:nvPr/>
          </p:nvSpPr>
          <p:spPr>
            <a:xfrm>
              <a:off x="2838425" y="1674500"/>
              <a:ext cx="14300" cy="32600"/>
            </a:xfrm>
            <a:custGeom>
              <a:avLst/>
              <a:gdLst/>
              <a:ahLst/>
              <a:cxnLst/>
              <a:rect l="l" t="t" r="r" b="b"/>
              <a:pathLst>
                <a:path w="572" h="1304" extrusionOk="0">
                  <a:moveTo>
                    <a:pt x="286" y="1"/>
                  </a:moveTo>
                  <a:cubicBezTo>
                    <a:pt x="143" y="1"/>
                    <a:pt x="1" y="99"/>
                    <a:pt x="11" y="295"/>
                  </a:cubicBezTo>
                  <a:lnTo>
                    <a:pt x="11" y="1032"/>
                  </a:lnTo>
                  <a:cubicBezTo>
                    <a:pt x="11" y="1178"/>
                    <a:pt x="130" y="1304"/>
                    <a:pt x="283" y="1304"/>
                  </a:cubicBezTo>
                  <a:cubicBezTo>
                    <a:pt x="435" y="1304"/>
                    <a:pt x="562" y="1184"/>
                    <a:pt x="562" y="1032"/>
                  </a:cubicBezTo>
                  <a:lnTo>
                    <a:pt x="562" y="295"/>
                  </a:lnTo>
                  <a:cubicBezTo>
                    <a:pt x="572" y="99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9"/>
            <p:cNvSpPr/>
            <p:nvPr/>
          </p:nvSpPr>
          <p:spPr>
            <a:xfrm>
              <a:off x="2828375" y="1688500"/>
              <a:ext cx="34225" cy="34375"/>
            </a:xfrm>
            <a:custGeom>
              <a:avLst/>
              <a:gdLst/>
              <a:ahLst/>
              <a:cxnLst/>
              <a:rect l="l" t="t" r="r" b="b"/>
              <a:pathLst>
                <a:path w="1369" h="1375" extrusionOk="0">
                  <a:moveTo>
                    <a:pt x="685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63"/>
                    <a:pt x="306" y="1375"/>
                    <a:pt x="685" y="1375"/>
                  </a:cubicBezTo>
                  <a:cubicBezTo>
                    <a:pt x="1063" y="1375"/>
                    <a:pt x="1369" y="1063"/>
                    <a:pt x="1369" y="684"/>
                  </a:cubicBezTo>
                  <a:cubicBezTo>
                    <a:pt x="1369" y="306"/>
                    <a:pt x="1063" y="0"/>
                    <a:pt x="685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9"/>
            <p:cNvSpPr/>
            <p:nvPr/>
          </p:nvSpPr>
          <p:spPr>
            <a:xfrm>
              <a:off x="2828375" y="1688500"/>
              <a:ext cx="24600" cy="34375"/>
            </a:xfrm>
            <a:custGeom>
              <a:avLst/>
              <a:gdLst/>
              <a:ahLst/>
              <a:cxnLst/>
              <a:rect l="l" t="t" r="r" b="b"/>
              <a:pathLst>
                <a:path w="984" h="1375" extrusionOk="0">
                  <a:moveTo>
                    <a:pt x="685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63"/>
                    <a:pt x="306" y="1375"/>
                    <a:pt x="685" y="1375"/>
                  </a:cubicBezTo>
                  <a:cubicBezTo>
                    <a:pt x="791" y="1375"/>
                    <a:pt x="891" y="1348"/>
                    <a:pt x="984" y="1302"/>
                  </a:cubicBezTo>
                  <a:cubicBezTo>
                    <a:pt x="745" y="1189"/>
                    <a:pt x="592" y="950"/>
                    <a:pt x="592" y="684"/>
                  </a:cubicBezTo>
                  <a:cubicBezTo>
                    <a:pt x="592" y="425"/>
                    <a:pt x="745" y="180"/>
                    <a:pt x="977" y="67"/>
                  </a:cubicBezTo>
                  <a:cubicBezTo>
                    <a:pt x="891" y="20"/>
                    <a:pt x="791" y="0"/>
                    <a:pt x="685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9"/>
            <p:cNvSpPr/>
            <p:nvPr/>
          </p:nvSpPr>
          <p:spPr>
            <a:xfrm>
              <a:off x="2524975" y="1686675"/>
              <a:ext cx="25750" cy="22250"/>
            </a:xfrm>
            <a:custGeom>
              <a:avLst/>
              <a:gdLst/>
              <a:ahLst/>
              <a:cxnLst/>
              <a:rect l="l" t="t" r="r" b="b"/>
              <a:pathLst>
                <a:path w="1030" h="890" extrusionOk="0">
                  <a:moveTo>
                    <a:pt x="306" y="0"/>
                  </a:moveTo>
                  <a:cubicBezTo>
                    <a:pt x="133" y="0"/>
                    <a:pt x="1" y="140"/>
                    <a:pt x="1" y="306"/>
                  </a:cubicBezTo>
                  <a:lnTo>
                    <a:pt x="1" y="584"/>
                  </a:lnTo>
                  <a:cubicBezTo>
                    <a:pt x="1" y="750"/>
                    <a:pt x="133" y="883"/>
                    <a:pt x="306" y="890"/>
                  </a:cubicBezTo>
                  <a:lnTo>
                    <a:pt x="731" y="890"/>
                  </a:lnTo>
                  <a:cubicBezTo>
                    <a:pt x="897" y="890"/>
                    <a:pt x="1030" y="750"/>
                    <a:pt x="1030" y="584"/>
                  </a:cubicBezTo>
                  <a:lnTo>
                    <a:pt x="1030" y="306"/>
                  </a:lnTo>
                  <a:cubicBezTo>
                    <a:pt x="1030" y="140"/>
                    <a:pt x="897" y="0"/>
                    <a:pt x="731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9"/>
            <p:cNvSpPr/>
            <p:nvPr/>
          </p:nvSpPr>
          <p:spPr>
            <a:xfrm>
              <a:off x="2681825" y="1689325"/>
              <a:ext cx="84000" cy="52800"/>
            </a:xfrm>
            <a:custGeom>
              <a:avLst/>
              <a:gdLst/>
              <a:ahLst/>
              <a:cxnLst/>
              <a:rect l="l" t="t" r="r" b="b"/>
              <a:pathLst>
                <a:path w="3360" h="2112" extrusionOk="0">
                  <a:moveTo>
                    <a:pt x="246" y="0"/>
                  </a:moveTo>
                  <a:cubicBezTo>
                    <a:pt x="93" y="87"/>
                    <a:pt x="1" y="253"/>
                    <a:pt x="1" y="425"/>
                  </a:cubicBezTo>
                  <a:lnTo>
                    <a:pt x="1" y="1620"/>
                  </a:lnTo>
                  <a:cubicBezTo>
                    <a:pt x="1" y="1893"/>
                    <a:pt x="220" y="2112"/>
                    <a:pt x="485" y="2112"/>
                  </a:cubicBezTo>
                  <a:lnTo>
                    <a:pt x="2995" y="2112"/>
                  </a:lnTo>
                  <a:cubicBezTo>
                    <a:pt x="3134" y="2112"/>
                    <a:pt x="3267" y="2052"/>
                    <a:pt x="3360" y="1952"/>
                  </a:cubicBezTo>
                  <a:cubicBezTo>
                    <a:pt x="2065" y="1435"/>
                    <a:pt x="983" y="804"/>
                    <a:pt x="246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9"/>
          <p:cNvGrpSpPr/>
          <p:nvPr/>
        </p:nvGrpSpPr>
        <p:grpSpPr>
          <a:xfrm>
            <a:off x="5380942" y="1872575"/>
            <a:ext cx="456800" cy="302100"/>
            <a:chOff x="4701125" y="1672725"/>
            <a:chExt cx="456800" cy="302100"/>
          </a:xfrm>
        </p:grpSpPr>
        <p:sp>
          <p:nvSpPr>
            <p:cNvPr id="9068" name="Google Shape;9068;p59"/>
            <p:cNvSpPr/>
            <p:nvPr/>
          </p:nvSpPr>
          <p:spPr>
            <a:xfrm>
              <a:off x="4701125" y="1672725"/>
              <a:ext cx="456800" cy="272225"/>
            </a:xfrm>
            <a:custGeom>
              <a:avLst/>
              <a:gdLst/>
              <a:ahLst/>
              <a:cxnLst/>
              <a:rect l="l" t="t" r="r" b="b"/>
              <a:pathLst>
                <a:path w="18272" h="10889" extrusionOk="0">
                  <a:moveTo>
                    <a:pt x="811" y="1"/>
                  </a:moveTo>
                  <a:cubicBezTo>
                    <a:pt x="373" y="1"/>
                    <a:pt x="14" y="359"/>
                    <a:pt x="14" y="797"/>
                  </a:cubicBezTo>
                  <a:lnTo>
                    <a:pt x="1" y="10072"/>
                  </a:lnTo>
                  <a:cubicBezTo>
                    <a:pt x="1" y="10285"/>
                    <a:pt x="87" y="10484"/>
                    <a:pt x="233" y="10636"/>
                  </a:cubicBezTo>
                  <a:cubicBezTo>
                    <a:pt x="386" y="10789"/>
                    <a:pt x="585" y="10875"/>
                    <a:pt x="797" y="10875"/>
                  </a:cubicBezTo>
                  <a:lnTo>
                    <a:pt x="3546" y="10875"/>
                  </a:lnTo>
                  <a:lnTo>
                    <a:pt x="3546" y="10889"/>
                  </a:lnTo>
                  <a:lnTo>
                    <a:pt x="17462" y="10889"/>
                  </a:lnTo>
                  <a:cubicBezTo>
                    <a:pt x="17907" y="10889"/>
                    <a:pt x="18258" y="10530"/>
                    <a:pt x="18258" y="10092"/>
                  </a:cubicBezTo>
                  <a:lnTo>
                    <a:pt x="18272" y="817"/>
                  </a:lnTo>
                  <a:cubicBezTo>
                    <a:pt x="18272" y="605"/>
                    <a:pt x="18185" y="406"/>
                    <a:pt x="18039" y="259"/>
                  </a:cubicBezTo>
                  <a:cubicBezTo>
                    <a:pt x="17893" y="107"/>
                    <a:pt x="17687" y="20"/>
                    <a:pt x="17475" y="20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9"/>
            <p:cNvSpPr/>
            <p:nvPr/>
          </p:nvSpPr>
          <p:spPr>
            <a:xfrm>
              <a:off x="4701125" y="1672725"/>
              <a:ext cx="139950" cy="272225"/>
            </a:xfrm>
            <a:custGeom>
              <a:avLst/>
              <a:gdLst/>
              <a:ahLst/>
              <a:cxnLst/>
              <a:rect l="l" t="t" r="r" b="b"/>
              <a:pathLst>
                <a:path w="5598" h="10889" extrusionOk="0">
                  <a:moveTo>
                    <a:pt x="811" y="1"/>
                  </a:moveTo>
                  <a:cubicBezTo>
                    <a:pt x="366" y="1"/>
                    <a:pt x="14" y="359"/>
                    <a:pt x="14" y="804"/>
                  </a:cubicBezTo>
                  <a:lnTo>
                    <a:pt x="1" y="10072"/>
                  </a:lnTo>
                  <a:cubicBezTo>
                    <a:pt x="1" y="10285"/>
                    <a:pt x="80" y="10490"/>
                    <a:pt x="233" y="10643"/>
                  </a:cubicBezTo>
                  <a:cubicBezTo>
                    <a:pt x="379" y="10789"/>
                    <a:pt x="585" y="10875"/>
                    <a:pt x="797" y="10875"/>
                  </a:cubicBezTo>
                  <a:lnTo>
                    <a:pt x="2849" y="10875"/>
                  </a:lnTo>
                  <a:cubicBezTo>
                    <a:pt x="2636" y="10875"/>
                    <a:pt x="2437" y="10789"/>
                    <a:pt x="2285" y="10643"/>
                  </a:cubicBezTo>
                  <a:cubicBezTo>
                    <a:pt x="2139" y="10490"/>
                    <a:pt x="2052" y="10285"/>
                    <a:pt x="2052" y="10072"/>
                  </a:cubicBezTo>
                  <a:lnTo>
                    <a:pt x="2066" y="797"/>
                  </a:lnTo>
                  <a:cubicBezTo>
                    <a:pt x="2066" y="386"/>
                    <a:pt x="2384" y="34"/>
                    <a:pt x="2802" y="1"/>
                  </a:cubicBezTo>
                  <a:close/>
                  <a:moveTo>
                    <a:pt x="3539" y="10875"/>
                  </a:moveTo>
                  <a:lnTo>
                    <a:pt x="3546" y="10889"/>
                  </a:lnTo>
                  <a:lnTo>
                    <a:pt x="5598" y="10889"/>
                  </a:lnTo>
                  <a:lnTo>
                    <a:pt x="5598" y="10875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9"/>
            <p:cNvSpPr/>
            <p:nvPr/>
          </p:nvSpPr>
          <p:spPr>
            <a:xfrm>
              <a:off x="5068450" y="1944925"/>
              <a:ext cx="70900" cy="25"/>
            </a:xfrm>
            <a:custGeom>
              <a:avLst/>
              <a:gdLst/>
              <a:ahLst/>
              <a:cxnLst/>
              <a:rect l="l" t="t" r="r" b="b"/>
              <a:pathLst>
                <a:path w="2836" h="1" extrusionOk="0">
                  <a:moveTo>
                    <a:pt x="2052" y="1"/>
                  </a:moveTo>
                  <a:lnTo>
                    <a:pt x="0" y="1"/>
                  </a:lnTo>
                  <a:lnTo>
                    <a:pt x="2769" y="1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59"/>
            <p:cNvSpPr/>
            <p:nvPr/>
          </p:nvSpPr>
          <p:spPr>
            <a:xfrm>
              <a:off x="4727850" y="1700600"/>
              <a:ext cx="402525" cy="167850"/>
            </a:xfrm>
            <a:custGeom>
              <a:avLst/>
              <a:gdLst/>
              <a:ahLst/>
              <a:cxnLst/>
              <a:rect l="l" t="t" r="r" b="b"/>
              <a:pathLst>
                <a:path w="16101" h="6714" extrusionOk="0">
                  <a:moveTo>
                    <a:pt x="399" y="1"/>
                  </a:moveTo>
                  <a:cubicBezTo>
                    <a:pt x="180" y="1"/>
                    <a:pt x="1" y="180"/>
                    <a:pt x="1" y="399"/>
                  </a:cubicBezTo>
                  <a:lnTo>
                    <a:pt x="1" y="6315"/>
                  </a:lnTo>
                  <a:cubicBezTo>
                    <a:pt x="1" y="6534"/>
                    <a:pt x="180" y="6706"/>
                    <a:pt x="399" y="6713"/>
                  </a:cubicBezTo>
                  <a:lnTo>
                    <a:pt x="15702" y="6713"/>
                  </a:lnTo>
                  <a:cubicBezTo>
                    <a:pt x="15921" y="6706"/>
                    <a:pt x="16101" y="6534"/>
                    <a:pt x="16101" y="6315"/>
                  </a:cubicBezTo>
                  <a:lnTo>
                    <a:pt x="16101" y="399"/>
                  </a:lnTo>
                  <a:cubicBezTo>
                    <a:pt x="16101" y="180"/>
                    <a:pt x="15921" y="1"/>
                    <a:pt x="1570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59"/>
            <p:cNvSpPr/>
            <p:nvPr/>
          </p:nvSpPr>
          <p:spPr>
            <a:xfrm>
              <a:off x="4746275" y="1719025"/>
              <a:ext cx="365675" cy="130825"/>
            </a:xfrm>
            <a:custGeom>
              <a:avLst/>
              <a:gdLst/>
              <a:ahLst/>
              <a:cxnLst/>
              <a:rect l="l" t="t" r="r" b="b"/>
              <a:pathLst>
                <a:path w="14627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87" y="5232"/>
                    <a:pt x="206" y="5232"/>
                  </a:cubicBezTo>
                  <a:lnTo>
                    <a:pt x="14421" y="5232"/>
                  </a:lnTo>
                  <a:cubicBezTo>
                    <a:pt x="14534" y="5232"/>
                    <a:pt x="14627" y="5146"/>
                    <a:pt x="14627" y="5033"/>
                  </a:cubicBezTo>
                  <a:lnTo>
                    <a:pt x="14627" y="207"/>
                  </a:lnTo>
                  <a:cubicBezTo>
                    <a:pt x="14627" y="94"/>
                    <a:pt x="14534" y="1"/>
                    <a:pt x="14421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59"/>
            <p:cNvSpPr/>
            <p:nvPr/>
          </p:nvSpPr>
          <p:spPr>
            <a:xfrm>
              <a:off x="4746275" y="1719025"/>
              <a:ext cx="53650" cy="130825"/>
            </a:xfrm>
            <a:custGeom>
              <a:avLst/>
              <a:gdLst/>
              <a:ahLst/>
              <a:cxnLst/>
              <a:rect l="l" t="t" r="r" b="b"/>
              <a:pathLst>
                <a:path w="2146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94" y="5232"/>
                    <a:pt x="206" y="5232"/>
                  </a:cubicBezTo>
                  <a:lnTo>
                    <a:pt x="2145" y="5232"/>
                  </a:lnTo>
                  <a:cubicBezTo>
                    <a:pt x="2032" y="5232"/>
                    <a:pt x="1939" y="5146"/>
                    <a:pt x="1939" y="5033"/>
                  </a:cubicBezTo>
                  <a:lnTo>
                    <a:pt x="1939" y="207"/>
                  </a:lnTo>
                  <a:cubicBezTo>
                    <a:pt x="1939" y="94"/>
                    <a:pt x="2032" y="1"/>
                    <a:pt x="2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59"/>
            <p:cNvSpPr/>
            <p:nvPr/>
          </p:nvSpPr>
          <p:spPr>
            <a:xfrm>
              <a:off x="4727850" y="1764175"/>
              <a:ext cx="86325" cy="41525"/>
            </a:xfrm>
            <a:custGeom>
              <a:avLst/>
              <a:gdLst/>
              <a:ahLst/>
              <a:cxnLst/>
              <a:rect l="l" t="t" r="r" b="b"/>
              <a:pathLst>
                <a:path w="3453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53" y="1660"/>
                  </a:lnTo>
                  <a:lnTo>
                    <a:pt x="3453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59"/>
            <p:cNvSpPr/>
            <p:nvPr/>
          </p:nvSpPr>
          <p:spPr>
            <a:xfrm>
              <a:off x="5044200" y="1764175"/>
              <a:ext cx="86000" cy="41525"/>
            </a:xfrm>
            <a:custGeom>
              <a:avLst/>
              <a:gdLst/>
              <a:ahLst/>
              <a:cxnLst/>
              <a:rect l="l" t="t" r="r" b="b"/>
              <a:pathLst>
                <a:path w="3440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40" y="1660"/>
                  </a:lnTo>
                  <a:lnTo>
                    <a:pt x="3440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59"/>
            <p:cNvSpPr/>
            <p:nvPr/>
          </p:nvSpPr>
          <p:spPr>
            <a:xfrm>
              <a:off x="4809525" y="1739450"/>
              <a:ext cx="239200" cy="91150"/>
            </a:xfrm>
            <a:custGeom>
              <a:avLst/>
              <a:gdLst/>
              <a:ahLst/>
              <a:cxnLst/>
              <a:rect l="l" t="t" r="r" b="b"/>
              <a:pathLst>
                <a:path w="9568" h="3646" extrusionOk="0">
                  <a:moveTo>
                    <a:pt x="578" y="0"/>
                  </a:moveTo>
                  <a:cubicBezTo>
                    <a:pt x="259" y="0"/>
                    <a:pt x="0" y="259"/>
                    <a:pt x="0" y="578"/>
                  </a:cubicBezTo>
                  <a:lnTo>
                    <a:pt x="0" y="3061"/>
                  </a:lnTo>
                  <a:cubicBezTo>
                    <a:pt x="0" y="3380"/>
                    <a:pt x="259" y="3645"/>
                    <a:pt x="578" y="3645"/>
                  </a:cubicBezTo>
                  <a:lnTo>
                    <a:pt x="8990" y="3645"/>
                  </a:lnTo>
                  <a:cubicBezTo>
                    <a:pt x="9308" y="3645"/>
                    <a:pt x="9567" y="3380"/>
                    <a:pt x="9567" y="3061"/>
                  </a:cubicBezTo>
                  <a:lnTo>
                    <a:pt x="9567" y="578"/>
                  </a:lnTo>
                  <a:cubicBezTo>
                    <a:pt x="9567" y="259"/>
                    <a:pt x="9308" y="0"/>
                    <a:pt x="899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59"/>
            <p:cNvSpPr/>
            <p:nvPr/>
          </p:nvSpPr>
          <p:spPr>
            <a:xfrm>
              <a:off x="4825950" y="1755875"/>
              <a:ext cx="206325" cy="58125"/>
            </a:xfrm>
            <a:custGeom>
              <a:avLst/>
              <a:gdLst/>
              <a:ahLst/>
              <a:cxnLst/>
              <a:rect l="l" t="t" r="r" b="b"/>
              <a:pathLst>
                <a:path w="8253" h="2325" extrusionOk="0">
                  <a:moveTo>
                    <a:pt x="213" y="1"/>
                  </a:moveTo>
                  <a:cubicBezTo>
                    <a:pt x="93" y="1"/>
                    <a:pt x="0" y="94"/>
                    <a:pt x="0" y="213"/>
                  </a:cubicBezTo>
                  <a:lnTo>
                    <a:pt x="0" y="2112"/>
                  </a:lnTo>
                  <a:cubicBezTo>
                    <a:pt x="0" y="2231"/>
                    <a:pt x="93" y="2324"/>
                    <a:pt x="213" y="2324"/>
                  </a:cubicBezTo>
                  <a:lnTo>
                    <a:pt x="8040" y="2324"/>
                  </a:lnTo>
                  <a:cubicBezTo>
                    <a:pt x="8153" y="2324"/>
                    <a:pt x="8253" y="2231"/>
                    <a:pt x="8253" y="2112"/>
                  </a:cubicBezTo>
                  <a:lnTo>
                    <a:pt x="8253" y="213"/>
                  </a:lnTo>
                  <a:cubicBezTo>
                    <a:pt x="8253" y="94"/>
                    <a:pt x="8153" y="1"/>
                    <a:pt x="804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59"/>
            <p:cNvSpPr/>
            <p:nvPr/>
          </p:nvSpPr>
          <p:spPr>
            <a:xfrm>
              <a:off x="4959100" y="1756800"/>
              <a:ext cx="65875" cy="56200"/>
            </a:xfrm>
            <a:custGeom>
              <a:avLst/>
              <a:gdLst/>
              <a:ahLst/>
              <a:cxnLst/>
              <a:rect l="l" t="t" r="r" b="b"/>
              <a:pathLst>
                <a:path w="2635" h="2248" extrusionOk="0">
                  <a:moveTo>
                    <a:pt x="1500" y="0"/>
                  </a:moveTo>
                  <a:cubicBezTo>
                    <a:pt x="1222" y="0"/>
                    <a:pt x="939" y="104"/>
                    <a:pt x="709" y="336"/>
                  </a:cubicBezTo>
                  <a:cubicBezTo>
                    <a:pt x="1" y="1044"/>
                    <a:pt x="507" y="2248"/>
                    <a:pt x="1505" y="2248"/>
                  </a:cubicBezTo>
                  <a:cubicBezTo>
                    <a:pt x="1507" y="2248"/>
                    <a:pt x="1510" y="2248"/>
                    <a:pt x="1513" y="2248"/>
                  </a:cubicBezTo>
                  <a:cubicBezTo>
                    <a:pt x="2130" y="2248"/>
                    <a:pt x="2635" y="1743"/>
                    <a:pt x="2628" y="1126"/>
                  </a:cubicBezTo>
                  <a:cubicBezTo>
                    <a:pt x="2628" y="445"/>
                    <a:pt x="2076" y="0"/>
                    <a:pt x="15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59"/>
            <p:cNvSpPr/>
            <p:nvPr/>
          </p:nvSpPr>
          <p:spPr>
            <a:xfrm>
              <a:off x="4825325" y="1756825"/>
              <a:ext cx="65875" cy="56175"/>
            </a:xfrm>
            <a:custGeom>
              <a:avLst/>
              <a:gdLst/>
              <a:ahLst/>
              <a:cxnLst/>
              <a:rect l="l" t="t" r="r" b="b"/>
              <a:pathLst>
                <a:path w="2635" h="2247" extrusionOk="0">
                  <a:moveTo>
                    <a:pt x="1497" y="1"/>
                  </a:moveTo>
                  <a:cubicBezTo>
                    <a:pt x="1220" y="1"/>
                    <a:pt x="938" y="104"/>
                    <a:pt x="709" y="335"/>
                  </a:cubicBezTo>
                  <a:cubicBezTo>
                    <a:pt x="1" y="1043"/>
                    <a:pt x="507" y="2247"/>
                    <a:pt x="1504" y="2247"/>
                  </a:cubicBezTo>
                  <a:cubicBezTo>
                    <a:pt x="1507" y="2247"/>
                    <a:pt x="1510" y="2247"/>
                    <a:pt x="1513" y="2247"/>
                  </a:cubicBezTo>
                  <a:cubicBezTo>
                    <a:pt x="2130" y="2247"/>
                    <a:pt x="2635" y="1742"/>
                    <a:pt x="2628" y="1125"/>
                  </a:cubicBezTo>
                  <a:cubicBezTo>
                    <a:pt x="2628" y="448"/>
                    <a:pt x="2074" y="1"/>
                    <a:pt x="149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59"/>
            <p:cNvSpPr/>
            <p:nvPr/>
          </p:nvSpPr>
          <p:spPr>
            <a:xfrm>
              <a:off x="4785275" y="1891825"/>
              <a:ext cx="288825" cy="83000"/>
            </a:xfrm>
            <a:custGeom>
              <a:avLst/>
              <a:gdLst/>
              <a:ahLst/>
              <a:cxnLst/>
              <a:rect l="l" t="t" r="r" b="b"/>
              <a:pathLst>
                <a:path w="11553" h="3320" extrusionOk="0">
                  <a:moveTo>
                    <a:pt x="1156" y="0"/>
                  </a:moveTo>
                  <a:cubicBezTo>
                    <a:pt x="857" y="0"/>
                    <a:pt x="592" y="206"/>
                    <a:pt x="525" y="498"/>
                  </a:cubicBezTo>
                  <a:lnTo>
                    <a:pt x="47" y="2516"/>
                  </a:lnTo>
                  <a:cubicBezTo>
                    <a:pt x="1" y="2709"/>
                    <a:pt x="47" y="2915"/>
                    <a:pt x="173" y="3067"/>
                  </a:cubicBezTo>
                  <a:cubicBezTo>
                    <a:pt x="293" y="3227"/>
                    <a:pt x="479" y="3320"/>
                    <a:pt x="678" y="3320"/>
                  </a:cubicBezTo>
                  <a:lnTo>
                    <a:pt x="10829" y="3313"/>
                  </a:lnTo>
                  <a:cubicBezTo>
                    <a:pt x="11248" y="3313"/>
                    <a:pt x="11553" y="2921"/>
                    <a:pt x="11460" y="2516"/>
                  </a:cubicBezTo>
                  <a:lnTo>
                    <a:pt x="10982" y="498"/>
                  </a:lnTo>
                  <a:cubicBezTo>
                    <a:pt x="10909" y="206"/>
                    <a:pt x="10650" y="0"/>
                    <a:pt x="1035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59"/>
            <p:cNvSpPr/>
            <p:nvPr/>
          </p:nvSpPr>
          <p:spPr>
            <a:xfrm>
              <a:off x="4785275" y="1891975"/>
              <a:ext cx="72575" cy="82850"/>
            </a:xfrm>
            <a:custGeom>
              <a:avLst/>
              <a:gdLst/>
              <a:ahLst/>
              <a:cxnLst/>
              <a:rect l="l" t="t" r="r" b="b"/>
              <a:pathLst>
                <a:path w="2903" h="3314" extrusionOk="0">
                  <a:moveTo>
                    <a:pt x="1156" y="1"/>
                  </a:moveTo>
                  <a:cubicBezTo>
                    <a:pt x="857" y="1"/>
                    <a:pt x="592" y="207"/>
                    <a:pt x="525" y="499"/>
                  </a:cubicBezTo>
                  <a:lnTo>
                    <a:pt x="47" y="2510"/>
                  </a:lnTo>
                  <a:cubicBezTo>
                    <a:pt x="1" y="2703"/>
                    <a:pt x="47" y="2909"/>
                    <a:pt x="173" y="3068"/>
                  </a:cubicBezTo>
                  <a:cubicBezTo>
                    <a:pt x="293" y="3221"/>
                    <a:pt x="479" y="3314"/>
                    <a:pt x="678" y="3314"/>
                  </a:cubicBezTo>
                  <a:lnTo>
                    <a:pt x="2424" y="3314"/>
                  </a:lnTo>
                  <a:cubicBezTo>
                    <a:pt x="2225" y="3314"/>
                    <a:pt x="2039" y="3221"/>
                    <a:pt x="1913" y="3068"/>
                  </a:cubicBezTo>
                  <a:cubicBezTo>
                    <a:pt x="1793" y="2909"/>
                    <a:pt x="1747" y="2703"/>
                    <a:pt x="1793" y="2510"/>
                  </a:cubicBezTo>
                  <a:lnTo>
                    <a:pt x="2271" y="499"/>
                  </a:lnTo>
                  <a:cubicBezTo>
                    <a:pt x="2338" y="207"/>
                    <a:pt x="2597" y="1"/>
                    <a:pt x="290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59"/>
            <p:cNvSpPr/>
            <p:nvPr/>
          </p:nvSpPr>
          <p:spPr>
            <a:xfrm>
              <a:off x="4855900" y="1756875"/>
              <a:ext cx="14300" cy="17875"/>
            </a:xfrm>
            <a:custGeom>
              <a:avLst/>
              <a:gdLst/>
              <a:ahLst/>
              <a:cxnLst/>
              <a:rect l="l" t="t" r="r" b="b"/>
              <a:pathLst>
                <a:path w="572" h="715" extrusionOk="0">
                  <a:moveTo>
                    <a:pt x="290" y="1"/>
                  </a:moveTo>
                  <a:cubicBezTo>
                    <a:pt x="197" y="1"/>
                    <a:pt x="104" y="7"/>
                    <a:pt x="11" y="34"/>
                  </a:cubicBezTo>
                  <a:lnTo>
                    <a:pt x="11" y="425"/>
                  </a:lnTo>
                  <a:cubicBezTo>
                    <a:pt x="1" y="618"/>
                    <a:pt x="143" y="714"/>
                    <a:pt x="286" y="714"/>
                  </a:cubicBezTo>
                  <a:cubicBezTo>
                    <a:pt x="429" y="714"/>
                    <a:pt x="572" y="618"/>
                    <a:pt x="562" y="425"/>
                  </a:cubicBezTo>
                  <a:lnTo>
                    <a:pt x="562" y="34"/>
                  </a:lnTo>
                  <a:cubicBezTo>
                    <a:pt x="475" y="7"/>
                    <a:pt x="383" y="1"/>
                    <a:pt x="2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59"/>
            <p:cNvSpPr/>
            <p:nvPr/>
          </p:nvSpPr>
          <p:spPr>
            <a:xfrm>
              <a:off x="48712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58" y="552"/>
                  </a:lnTo>
                  <a:cubicBezTo>
                    <a:pt x="778" y="465"/>
                    <a:pt x="791" y="373"/>
                    <a:pt x="791" y="280"/>
                  </a:cubicBezTo>
                  <a:cubicBezTo>
                    <a:pt x="791" y="180"/>
                    <a:pt x="778" y="87"/>
                    <a:pt x="75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59"/>
            <p:cNvSpPr/>
            <p:nvPr/>
          </p:nvSpPr>
          <p:spPr>
            <a:xfrm>
              <a:off x="4856150" y="1795550"/>
              <a:ext cx="13800" cy="17500"/>
            </a:xfrm>
            <a:custGeom>
              <a:avLst/>
              <a:gdLst/>
              <a:ahLst/>
              <a:cxnLst/>
              <a:rect l="l" t="t" r="r" b="b"/>
              <a:pathLst>
                <a:path w="552" h="700" extrusionOk="0">
                  <a:moveTo>
                    <a:pt x="280" y="1"/>
                  </a:moveTo>
                  <a:cubicBezTo>
                    <a:pt x="127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4" y="688"/>
                    <a:pt x="187" y="699"/>
                    <a:pt x="279" y="699"/>
                  </a:cubicBezTo>
                  <a:cubicBezTo>
                    <a:pt x="371" y="699"/>
                    <a:pt x="462" y="688"/>
                    <a:pt x="552" y="664"/>
                  </a:cubicBezTo>
                  <a:lnTo>
                    <a:pt x="552" y="279"/>
                  </a:lnTo>
                  <a:cubicBezTo>
                    <a:pt x="552" y="127"/>
                    <a:pt x="432" y="1"/>
                    <a:pt x="2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9"/>
            <p:cNvSpPr/>
            <p:nvPr/>
          </p:nvSpPr>
          <p:spPr>
            <a:xfrm>
              <a:off x="4834900" y="1777950"/>
              <a:ext cx="19950" cy="13975"/>
            </a:xfrm>
            <a:custGeom>
              <a:avLst/>
              <a:gdLst/>
              <a:ahLst/>
              <a:cxnLst/>
              <a:rect l="l" t="t" r="r" b="b"/>
              <a:pathLst>
                <a:path w="798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432" y="558"/>
                  </a:lnTo>
                  <a:cubicBezTo>
                    <a:pt x="798" y="558"/>
                    <a:pt x="798" y="1"/>
                    <a:pt x="4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9"/>
            <p:cNvSpPr/>
            <p:nvPr/>
          </p:nvSpPr>
          <p:spPr>
            <a:xfrm>
              <a:off x="4990100" y="1756875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80" y="1"/>
                    <a:pt x="87" y="7"/>
                    <a:pt x="1" y="34"/>
                  </a:cubicBezTo>
                  <a:lnTo>
                    <a:pt x="1" y="425"/>
                  </a:lnTo>
                  <a:cubicBezTo>
                    <a:pt x="1" y="608"/>
                    <a:pt x="137" y="699"/>
                    <a:pt x="273" y="699"/>
                  </a:cubicBezTo>
                  <a:cubicBezTo>
                    <a:pt x="409" y="699"/>
                    <a:pt x="545" y="608"/>
                    <a:pt x="545" y="425"/>
                  </a:cubicBezTo>
                  <a:lnTo>
                    <a:pt x="545" y="34"/>
                  </a:lnTo>
                  <a:cubicBezTo>
                    <a:pt x="459" y="7"/>
                    <a:pt x="366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9"/>
            <p:cNvSpPr/>
            <p:nvPr/>
          </p:nvSpPr>
          <p:spPr>
            <a:xfrm>
              <a:off x="4968700" y="1777950"/>
              <a:ext cx="20100" cy="13975"/>
            </a:xfrm>
            <a:custGeom>
              <a:avLst/>
              <a:gdLst/>
              <a:ahLst/>
              <a:cxnLst/>
              <a:rect l="l" t="t" r="r" b="b"/>
              <a:pathLst>
                <a:path w="804" h="559" extrusionOk="0">
                  <a:moveTo>
                    <a:pt x="47" y="1"/>
                  </a:moveTo>
                  <a:cubicBezTo>
                    <a:pt x="0" y="187"/>
                    <a:pt x="0" y="373"/>
                    <a:pt x="47" y="558"/>
                  </a:cubicBezTo>
                  <a:lnTo>
                    <a:pt x="432" y="558"/>
                  </a:lnTo>
                  <a:cubicBezTo>
                    <a:pt x="803" y="558"/>
                    <a:pt x="803" y="1"/>
                    <a:pt x="4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59"/>
            <p:cNvSpPr/>
            <p:nvPr/>
          </p:nvSpPr>
          <p:spPr>
            <a:xfrm>
              <a:off x="4990100" y="1795550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0" y="688"/>
                    <a:pt x="181" y="699"/>
                    <a:pt x="273" y="699"/>
                  </a:cubicBezTo>
                  <a:cubicBezTo>
                    <a:pt x="364" y="699"/>
                    <a:pt x="455" y="688"/>
                    <a:pt x="545" y="664"/>
                  </a:cubicBezTo>
                  <a:lnTo>
                    <a:pt x="545" y="279"/>
                  </a:lnTo>
                  <a:cubicBezTo>
                    <a:pt x="545" y="127"/>
                    <a:pt x="425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9"/>
            <p:cNvSpPr/>
            <p:nvPr/>
          </p:nvSpPr>
          <p:spPr>
            <a:xfrm>
              <a:off x="50050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757" y="552"/>
                  </a:lnTo>
                  <a:cubicBezTo>
                    <a:pt x="783" y="465"/>
                    <a:pt x="790" y="373"/>
                    <a:pt x="790" y="280"/>
                  </a:cubicBezTo>
                  <a:cubicBezTo>
                    <a:pt x="790" y="180"/>
                    <a:pt x="783" y="87"/>
                    <a:pt x="75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9"/>
            <p:cNvSpPr/>
            <p:nvPr/>
          </p:nvSpPr>
          <p:spPr>
            <a:xfrm>
              <a:off x="4819650" y="1934650"/>
              <a:ext cx="20100" cy="20275"/>
            </a:xfrm>
            <a:custGeom>
              <a:avLst/>
              <a:gdLst/>
              <a:ahLst/>
              <a:cxnLst/>
              <a:rect l="l" t="t" r="r" b="b"/>
              <a:pathLst>
                <a:path w="804" h="811" extrusionOk="0">
                  <a:moveTo>
                    <a:pt x="398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31"/>
                    <a:pt x="179" y="810"/>
                    <a:pt x="398" y="810"/>
                  </a:cubicBezTo>
                  <a:cubicBezTo>
                    <a:pt x="624" y="810"/>
                    <a:pt x="803" y="631"/>
                    <a:pt x="803" y="405"/>
                  </a:cubicBezTo>
                  <a:cubicBezTo>
                    <a:pt x="803" y="179"/>
                    <a:pt x="624" y="0"/>
                    <a:pt x="39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9"/>
            <p:cNvSpPr/>
            <p:nvPr/>
          </p:nvSpPr>
          <p:spPr>
            <a:xfrm>
              <a:off x="4848850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31" y="810"/>
                    <a:pt x="811" y="631"/>
                    <a:pt x="811" y="405"/>
                  </a:cubicBezTo>
                  <a:cubicBezTo>
                    <a:pt x="811" y="179"/>
                    <a:pt x="631" y="0"/>
                    <a:pt x="4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9"/>
            <p:cNvSpPr/>
            <p:nvPr/>
          </p:nvSpPr>
          <p:spPr>
            <a:xfrm>
              <a:off x="5020300" y="1934650"/>
              <a:ext cx="20125" cy="20275"/>
            </a:xfrm>
            <a:custGeom>
              <a:avLst/>
              <a:gdLst/>
              <a:ahLst/>
              <a:cxnLst/>
              <a:rect l="l" t="t" r="r" b="b"/>
              <a:pathLst>
                <a:path w="805" h="811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04" y="631"/>
                    <a:pt x="804" y="405"/>
                  </a:cubicBezTo>
                  <a:cubicBezTo>
                    <a:pt x="804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59"/>
            <p:cNvSpPr/>
            <p:nvPr/>
          </p:nvSpPr>
          <p:spPr>
            <a:xfrm>
              <a:off x="4990925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11" y="631"/>
                    <a:pt x="811" y="405"/>
                  </a:cubicBezTo>
                  <a:cubicBezTo>
                    <a:pt x="811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9"/>
            <p:cNvSpPr/>
            <p:nvPr/>
          </p:nvSpPr>
          <p:spPr>
            <a:xfrm>
              <a:off x="4718725" y="1899750"/>
              <a:ext cx="27575" cy="27600"/>
            </a:xfrm>
            <a:custGeom>
              <a:avLst/>
              <a:gdLst/>
              <a:ahLst/>
              <a:cxnLst/>
              <a:rect l="l" t="t" r="r" b="b"/>
              <a:pathLst>
                <a:path w="1103" h="1104" extrusionOk="0">
                  <a:moveTo>
                    <a:pt x="276" y="0"/>
                  </a:moveTo>
                  <a:cubicBezTo>
                    <a:pt x="138" y="0"/>
                    <a:pt x="0" y="91"/>
                    <a:pt x="0" y="274"/>
                  </a:cubicBezTo>
                  <a:lnTo>
                    <a:pt x="0" y="825"/>
                  </a:lnTo>
                  <a:cubicBezTo>
                    <a:pt x="0" y="978"/>
                    <a:pt x="127" y="1104"/>
                    <a:pt x="279" y="1104"/>
                  </a:cubicBezTo>
                  <a:lnTo>
                    <a:pt x="751" y="1104"/>
                  </a:lnTo>
                  <a:cubicBezTo>
                    <a:pt x="1103" y="1084"/>
                    <a:pt x="1103" y="566"/>
                    <a:pt x="751" y="553"/>
                  </a:cubicBezTo>
                  <a:lnTo>
                    <a:pt x="552" y="553"/>
                  </a:lnTo>
                  <a:lnTo>
                    <a:pt x="552" y="274"/>
                  </a:lnTo>
                  <a:cubicBezTo>
                    <a:pt x="552" y="91"/>
                    <a:pt x="414" y="0"/>
                    <a:pt x="2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9"/>
            <p:cNvSpPr/>
            <p:nvPr/>
          </p:nvSpPr>
          <p:spPr>
            <a:xfrm>
              <a:off x="5113750" y="1899625"/>
              <a:ext cx="27575" cy="27725"/>
            </a:xfrm>
            <a:custGeom>
              <a:avLst/>
              <a:gdLst/>
              <a:ahLst/>
              <a:cxnLst/>
              <a:rect l="l" t="t" r="r" b="b"/>
              <a:pathLst>
                <a:path w="1103" h="1109" extrusionOk="0">
                  <a:moveTo>
                    <a:pt x="824" y="0"/>
                  </a:moveTo>
                  <a:cubicBezTo>
                    <a:pt x="671" y="0"/>
                    <a:pt x="552" y="126"/>
                    <a:pt x="552" y="279"/>
                  </a:cubicBezTo>
                  <a:lnTo>
                    <a:pt x="552" y="558"/>
                  </a:lnTo>
                  <a:lnTo>
                    <a:pt x="353" y="558"/>
                  </a:lnTo>
                  <a:cubicBezTo>
                    <a:pt x="1" y="571"/>
                    <a:pt x="1" y="1089"/>
                    <a:pt x="353" y="1109"/>
                  </a:cubicBezTo>
                  <a:lnTo>
                    <a:pt x="824" y="1109"/>
                  </a:lnTo>
                  <a:cubicBezTo>
                    <a:pt x="977" y="1109"/>
                    <a:pt x="1103" y="983"/>
                    <a:pt x="1103" y="830"/>
                  </a:cubicBezTo>
                  <a:lnTo>
                    <a:pt x="1103" y="279"/>
                  </a:lnTo>
                  <a:cubicBezTo>
                    <a:pt x="1103" y="126"/>
                    <a:pt x="977" y="0"/>
                    <a:pt x="82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6" name="Google Shape;9096;p59"/>
          <p:cNvGrpSpPr/>
          <p:nvPr/>
        </p:nvGrpSpPr>
        <p:grpSpPr>
          <a:xfrm>
            <a:off x="950988" y="1882200"/>
            <a:ext cx="456800" cy="292475"/>
            <a:chOff x="291725" y="1677550"/>
            <a:chExt cx="456800" cy="292475"/>
          </a:xfrm>
        </p:grpSpPr>
        <p:sp>
          <p:nvSpPr>
            <p:cNvPr id="9097" name="Google Shape;9097;p59"/>
            <p:cNvSpPr/>
            <p:nvPr/>
          </p:nvSpPr>
          <p:spPr>
            <a:xfrm>
              <a:off x="291725" y="1677550"/>
              <a:ext cx="456800" cy="292475"/>
            </a:xfrm>
            <a:custGeom>
              <a:avLst/>
              <a:gdLst/>
              <a:ahLst/>
              <a:cxnLst/>
              <a:rect l="l" t="t" r="r" b="b"/>
              <a:pathLst>
                <a:path w="18272" h="11699" extrusionOk="0">
                  <a:moveTo>
                    <a:pt x="452" y="0"/>
                  </a:moveTo>
                  <a:cubicBezTo>
                    <a:pt x="206" y="0"/>
                    <a:pt x="0" y="199"/>
                    <a:pt x="0" y="452"/>
                  </a:cubicBezTo>
                  <a:lnTo>
                    <a:pt x="0" y="11233"/>
                  </a:lnTo>
                  <a:cubicBezTo>
                    <a:pt x="0" y="11486"/>
                    <a:pt x="200" y="11692"/>
                    <a:pt x="452" y="11692"/>
                  </a:cubicBezTo>
                  <a:lnTo>
                    <a:pt x="17820" y="11698"/>
                  </a:lnTo>
                  <a:cubicBezTo>
                    <a:pt x="18066" y="11698"/>
                    <a:pt x="18271" y="11492"/>
                    <a:pt x="18271" y="11240"/>
                  </a:cubicBezTo>
                  <a:lnTo>
                    <a:pt x="18271" y="458"/>
                  </a:lnTo>
                  <a:cubicBezTo>
                    <a:pt x="18271" y="206"/>
                    <a:pt x="18072" y="7"/>
                    <a:pt x="17820" y="7"/>
                  </a:cubicBezTo>
                  <a:lnTo>
                    <a:pt x="452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59"/>
            <p:cNvSpPr/>
            <p:nvPr/>
          </p:nvSpPr>
          <p:spPr>
            <a:xfrm>
              <a:off x="317775" y="1705100"/>
              <a:ext cx="401700" cy="237200"/>
            </a:xfrm>
            <a:custGeom>
              <a:avLst/>
              <a:gdLst/>
              <a:ahLst/>
              <a:cxnLst/>
              <a:rect l="l" t="t" r="r" b="b"/>
              <a:pathLst>
                <a:path w="16068" h="9488" extrusionOk="0">
                  <a:moveTo>
                    <a:pt x="134" y="0"/>
                  </a:moveTo>
                  <a:cubicBezTo>
                    <a:pt x="61" y="0"/>
                    <a:pt x="1" y="67"/>
                    <a:pt x="1" y="140"/>
                  </a:cubicBezTo>
                  <a:lnTo>
                    <a:pt x="1" y="9348"/>
                  </a:lnTo>
                  <a:cubicBezTo>
                    <a:pt x="1" y="9421"/>
                    <a:pt x="61" y="9481"/>
                    <a:pt x="134" y="9481"/>
                  </a:cubicBezTo>
                  <a:lnTo>
                    <a:pt x="15928" y="9487"/>
                  </a:lnTo>
                  <a:cubicBezTo>
                    <a:pt x="16008" y="9487"/>
                    <a:pt x="16068" y="9428"/>
                    <a:pt x="16068" y="9348"/>
                  </a:cubicBezTo>
                  <a:lnTo>
                    <a:pt x="16068" y="146"/>
                  </a:lnTo>
                  <a:cubicBezTo>
                    <a:pt x="16068" y="73"/>
                    <a:pt x="16008" y="7"/>
                    <a:pt x="15928" y="7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59"/>
            <p:cNvSpPr/>
            <p:nvPr/>
          </p:nvSpPr>
          <p:spPr>
            <a:xfrm>
              <a:off x="317775" y="1705250"/>
              <a:ext cx="35875" cy="236875"/>
            </a:xfrm>
            <a:custGeom>
              <a:avLst/>
              <a:gdLst/>
              <a:ahLst/>
              <a:cxnLst/>
              <a:rect l="l" t="t" r="r" b="b"/>
              <a:pathLst>
                <a:path w="1435" h="9475" extrusionOk="0">
                  <a:moveTo>
                    <a:pt x="1424" y="0"/>
                  </a:moveTo>
                  <a:cubicBezTo>
                    <a:pt x="1420" y="0"/>
                    <a:pt x="1417" y="1"/>
                    <a:pt x="1413" y="1"/>
                  </a:cubicBezTo>
                  <a:lnTo>
                    <a:pt x="1435" y="1"/>
                  </a:lnTo>
                  <a:cubicBezTo>
                    <a:pt x="1431" y="1"/>
                    <a:pt x="1428" y="0"/>
                    <a:pt x="1424" y="0"/>
                  </a:cubicBezTo>
                  <a:close/>
                  <a:moveTo>
                    <a:pt x="129" y="0"/>
                  </a:moveTo>
                  <a:cubicBezTo>
                    <a:pt x="55" y="0"/>
                    <a:pt x="1" y="64"/>
                    <a:pt x="1" y="134"/>
                  </a:cubicBezTo>
                  <a:lnTo>
                    <a:pt x="1" y="9342"/>
                  </a:lnTo>
                  <a:cubicBezTo>
                    <a:pt x="1" y="9415"/>
                    <a:pt x="61" y="9475"/>
                    <a:pt x="134" y="9475"/>
                  </a:cubicBezTo>
                  <a:lnTo>
                    <a:pt x="1428" y="9475"/>
                  </a:lnTo>
                  <a:cubicBezTo>
                    <a:pt x="1349" y="9475"/>
                    <a:pt x="1289" y="9415"/>
                    <a:pt x="1289" y="9342"/>
                  </a:cubicBezTo>
                  <a:lnTo>
                    <a:pt x="1295" y="134"/>
                  </a:lnTo>
                  <a:cubicBezTo>
                    <a:pt x="1295" y="67"/>
                    <a:pt x="1345" y="7"/>
                    <a:pt x="1413" y="1"/>
                  </a:cubicBezTo>
                  <a:lnTo>
                    <a:pt x="140" y="1"/>
                  </a:lnTo>
                  <a:cubicBezTo>
                    <a:pt x="137" y="1"/>
                    <a:pt x="133" y="0"/>
                    <a:pt x="12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9"/>
            <p:cNvSpPr/>
            <p:nvPr/>
          </p:nvSpPr>
          <p:spPr>
            <a:xfrm>
              <a:off x="666825" y="1806425"/>
              <a:ext cx="46175" cy="98450"/>
            </a:xfrm>
            <a:custGeom>
              <a:avLst/>
              <a:gdLst/>
              <a:ahLst/>
              <a:cxnLst/>
              <a:rect l="l" t="t" r="r" b="b"/>
              <a:pathLst>
                <a:path w="1847" h="3938" extrusionOk="0">
                  <a:moveTo>
                    <a:pt x="934" y="0"/>
                  </a:moveTo>
                  <a:cubicBezTo>
                    <a:pt x="791" y="0"/>
                    <a:pt x="648" y="97"/>
                    <a:pt x="658" y="289"/>
                  </a:cubicBezTo>
                  <a:lnTo>
                    <a:pt x="658" y="2354"/>
                  </a:lnTo>
                  <a:lnTo>
                    <a:pt x="565" y="2354"/>
                  </a:lnTo>
                  <a:cubicBezTo>
                    <a:pt x="1" y="2354"/>
                    <a:pt x="1" y="3204"/>
                    <a:pt x="565" y="3204"/>
                  </a:cubicBezTo>
                  <a:lnTo>
                    <a:pt x="658" y="3204"/>
                  </a:lnTo>
                  <a:lnTo>
                    <a:pt x="658" y="3649"/>
                  </a:lnTo>
                  <a:cubicBezTo>
                    <a:pt x="648" y="3841"/>
                    <a:pt x="791" y="3937"/>
                    <a:pt x="934" y="3937"/>
                  </a:cubicBezTo>
                  <a:cubicBezTo>
                    <a:pt x="1077" y="3937"/>
                    <a:pt x="1219" y="3841"/>
                    <a:pt x="1209" y="3649"/>
                  </a:cubicBezTo>
                  <a:lnTo>
                    <a:pt x="1209" y="3204"/>
                  </a:lnTo>
                  <a:lnTo>
                    <a:pt x="1302" y="3204"/>
                  </a:lnTo>
                  <a:cubicBezTo>
                    <a:pt x="1847" y="3177"/>
                    <a:pt x="1847" y="2380"/>
                    <a:pt x="1302" y="2354"/>
                  </a:cubicBezTo>
                  <a:lnTo>
                    <a:pt x="1209" y="2354"/>
                  </a:lnTo>
                  <a:lnTo>
                    <a:pt x="1209" y="289"/>
                  </a:lnTo>
                  <a:cubicBezTo>
                    <a:pt x="1219" y="97"/>
                    <a:pt x="1077" y="0"/>
                    <a:pt x="93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59"/>
            <p:cNvSpPr/>
            <p:nvPr/>
          </p:nvSpPr>
          <p:spPr>
            <a:xfrm>
              <a:off x="614550" y="1806425"/>
              <a:ext cx="46000" cy="98450"/>
            </a:xfrm>
            <a:custGeom>
              <a:avLst/>
              <a:gdLst/>
              <a:ahLst/>
              <a:cxnLst/>
              <a:rect l="l" t="t" r="r" b="b"/>
              <a:pathLst>
                <a:path w="1840" h="3938" extrusionOk="0">
                  <a:moveTo>
                    <a:pt x="933" y="0"/>
                  </a:moveTo>
                  <a:cubicBezTo>
                    <a:pt x="791" y="0"/>
                    <a:pt x="648" y="97"/>
                    <a:pt x="658" y="289"/>
                  </a:cubicBezTo>
                  <a:lnTo>
                    <a:pt x="658" y="1099"/>
                  </a:lnTo>
                  <a:lnTo>
                    <a:pt x="565" y="1099"/>
                  </a:lnTo>
                  <a:cubicBezTo>
                    <a:pt x="1" y="1099"/>
                    <a:pt x="1" y="1949"/>
                    <a:pt x="565" y="1949"/>
                  </a:cubicBezTo>
                  <a:lnTo>
                    <a:pt x="658" y="1949"/>
                  </a:lnTo>
                  <a:lnTo>
                    <a:pt x="658" y="3649"/>
                  </a:lnTo>
                  <a:cubicBezTo>
                    <a:pt x="648" y="3841"/>
                    <a:pt x="791" y="3937"/>
                    <a:pt x="933" y="3937"/>
                  </a:cubicBezTo>
                  <a:cubicBezTo>
                    <a:pt x="1076" y="3937"/>
                    <a:pt x="1219" y="3841"/>
                    <a:pt x="1209" y="3649"/>
                  </a:cubicBezTo>
                  <a:lnTo>
                    <a:pt x="1209" y="1949"/>
                  </a:lnTo>
                  <a:lnTo>
                    <a:pt x="1302" y="1949"/>
                  </a:lnTo>
                  <a:cubicBezTo>
                    <a:pt x="1840" y="1922"/>
                    <a:pt x="1840" y="1126"/>
                    <a:pt x="1302" y="1099"/>
                  </a:cubicBezTo>
                  <a:lnTo>
                    <a:pt x="1209" y="1099"/>
                  </a:lnTo>
                  <a:lnTo>
                    <a:pt x="1209" y="289"/>
                  </a:lnTo>
                  <a:cubicBezTo>
                    <a:pt x="1219" y="97"/>
                    <a:pt x="1076" y="0"/>
                    <a:pt x="933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59"/>
            <p:cNvSpPr/>
            <p:nvPr/>
          </p:nvSpPr>
          <p:spPr>
            <a:xfrm>
              <a:off x="431975" y="1783275"/>
              <a:ext cx="155225" cy="129200"/>
            </a:xfrm>
            <a:custGeom>
              <a:avLst/>
              <a:gdLst/>
              <a:ahLst/>
              <a:cxnLst/>
              <a:rect l="l" t="t" r="r" b="b"/>
              <a:pathLst>
                <a:path w="6209" h="5168" extrusionOk="0">
                  <a:moveTo>
                    <a:pt x="5949" y="0"/>
                  </a:moveTo>
                  <a:lnTo>
                    <a:pt x="5398" y="67"/>
                  </a:lnTo>
                  <a:lnTo>
                    <a:pt x="5631" y="2165"/>
                  </a:lnTo>
                  <a:lnTo>
                    <a:pt x="1209" y="4010"/>
                  </a:lnTo>
                  <a:cubicBezTo>
                    <a:pt x="1104" y="3933"/>
                    <a:pt x="981" y="3892"/>
                    <a:pt x="854" y="3892"/>
                  </a:cubicBezTo>
                  <a:cubicBezTo>
                    <a:pt x="829" y="3892"/>
                    <a:pt x="803" y="3894"/>
                    <a:pt x="777" y="3897"/>
                  </a:cubicBezTo>
                  <a:cubicBezTo>
                    <a:pt x="220" y="3950"/>
                    <a:pt x="1" y="4648"/>
                    <a:pt x="425" y="5013"/>
                  </a:cubicBezTo>
                  <a:cubicBezTo>
                    <a:pt x="550" y="5120"/>
                    <a:pt x="694" y="5167"/>
                    <a:pt x="835" y="5167"/>
                  </a:cubicBezTo>
                  <a:cubicBezTo>
                    <a:pt x="1176" y="5167"/>
                    <a:pt x="1498" y="4889"/>
                    <a:pt x="1474" y="4495"/>
                  </a:cubicBezTo>
                  <a:lnTo>
                    <a:pt x="6029" y="2596"/>
                  </a:lnTo>
                  <a:cubicBezTo>
                    <a:pt x="6142" y="2550"/>
                    <a:pt x="6208" y="2430"/>
                    <a:pt x="6195" y="2311"/>
                  </a:cubicBezTo>
                  <a:lnTo>
                    <a:pt x="594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59"/>
            <p:cNvSpPr/>
            <p:nvPr/>
          </p:nvSpPr>
          <p:spPr>
            <a:xfrm>
              <a:off x="349150" y="1745325"/>
              <a:ext cx="188900" cy="181700"/>
            </a:xfrm>
            <a:custGeom>
              <a:avLst/>
              <a:gdLst/>
              <a:ahLst/>
              <a:cxnLst/>
              <a:rect l="l" t="t" r="r" b="b"/>
              <a:pathLst>
                <a:path w="7556" h="7268" extrusionOk="0">
                  <a:moveTo>
                    <a:pt x="3927" y="1"/>
                  </a:moveTo>
                  <a:cubicBezTo>
                    <a:pt x="2976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0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4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9"/>
            <p:cNvSpPr/>
            <p:nvPr/>
          </p:nvSpPr>
          <p:spPr>
            <a:xfrm>
              <a:off x="349150" y="1745325"/>
              <a:ext cx="188900" cy="181700"/>
            </a:xfrm>
            <a:custGeom>
              <a:avLst/>
              <a:gdLst/>
              <a:ahLst/>
              <a:cxnLst/>
              <a:rect l="l" t="t" r="r" b="b"/>
              <a:pathLst>
                <a:path w="7556" h="7268" extrusionOk="0">
                  <a:moveTo>
                    <a:pt x="3927" y="1"/>
                  </a:moveTo>
                  <a:cubicBezTo>
                    <a:pt x="2976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0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4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59"/>
            <p:cNvSpPr/>
            <p:nvPr/>
          </p:nvSpPr>
          <p:spPr>
            <a:xfrm>
              <a:off x="431975" y="1852475"/>
              <a:ext cx="104600" cy="60025"/>
            </a:xfrm>
            <a:custGeom>
              <a:avLst/>
              <a:gdLst/>
              <a:ahLst/>
              <a:cxnLst/>
              <a:rect l="l" t="t" r="r" b="b"/>
              <a:pathLst>
                <a:path w="4184" h="2401" extrusionOk="0">
                  <a:moveTo>
                    <a:pt x="4183" y="1"/>
                  </a:moveTo>
                  <a:lnTo>
                    <a:pt x="1209" y="1242"/>
                  </a:lnTo>
                  <a:cubicBezTo>
                    <a:pt x="1099" y="1167"/>
                    <a:pt x="968" y="1127"/>
                    <a:pt x="835" y="1127"/>
                  </a:cubicBezTo>
                  <a:cubicBezTo>
                    <a:pt x="816" y="1127"/>
                    <a:pt x="797" y="1128"/>
                    <a:pt x="777" y="1129"/>
                  </a:cubicBezTo>
                  <a:cubicBezTo>
                    <a:pt x="220" y="1189"/>
                    <a:pt x="1" y="1880"/>
                    <a:pt x="425" y="2245"/>
                  </a:cubicBezTo>
                  <a:cubicBezTo>
                    <a:pt x="551" y="2353"/>
                    <a:pt x="697" y="2401"/>
                    <a:pt x="839" y="2401"/>
                  </a:cubicBezTo>
                  <a:cubicBezTo>
                    <a:pt x="1179" y="2401"/>
                    <a:pt x="1500" y="2126"/>
                    <a:pt x="1481" y="1734"/>
                  </a:cubicBezTo>
                  <a:lnTo>
                    <a:pt x="3991" y="678"/>
                  </a:lnTo>
                  <a:cubicBezTo>
                    <a:pt x="4077" y="459"/>
                    <a:pt x="4143" y="233"/>
                    <a:pt x="41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59"/>
            <p:cNvSpPr/>
            <p:nvPr/>
          </p:nvSpPr>
          <p:spPr>
            <a:xfrm>
              <a:off x="336700" y="1732875"/>
              <a:ext cx="188925" cy="181700"/>
            </a:xfrm>
            <a:custGeom>
              <a:avLst/>
              <a:gdLst/>
              <a:ahLst/>
              <a:cxnLst/>
              <a:rect l="l" t="t" r="r" b="b"/>
              <a:pathLst>
                <a:path w="7557" h="7268" extrusionOk="0">
                  <a:moveTo>
                    <a:pt x="3927" y="1"/>
                  </a:moveTo>
                  <a:cubicBezTo>
                    <a:pt x="2977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1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5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9"/>
            <p:cNvSpPr/>
            <p:nvPr/>
          </p:nvSpPr>
          <p:spPr>
            <a:xfrm>
              <a:off x="341850" y="1776125"/>
              <a:ext cx="68075" cy="95125"/>
            </a:xfrm>
            <a:custGeom>
              <a:avLst/>
              <a:gdLst/>
              <a:ahLst/>
              <a:cxnLst/>
              <a:rect l="l" t="t" r="r" b="b"/>
              <a:pathLst>
                <a:path w="2723" h="3805" extrusionOk="0">
                  <a:moveTo>
                    <a:pt x="644" y="1"/>
                  </a:moveTo>
                  <a:lnTo>
                    <a:pt x="498" y="293"/>
                  </a:lnTo>
                  <a:cubicBezTo>
                    <a:pt x="0" y="1309"/>
                    <a:pt x="0" y="2497"/>
                    <a:pt x="498" y="3513"/>
                  </a:cubicBezTo>
                  <a:lnTo>
                    <a:pt x="644" y="3805"/>
                  </a:lnTo>
                  <a:lnTo>
                    <a:pt x="2723" y="2510"/>
                  </a:lnTo>
                  <a:lnTo>
                    <a:pt x="2643" y="2278"/>
                  </a:lnTo>
                  <a:cubicBezTo>
                    <a:pt x="2557" y="2039"/>
                    <a:pt x="2557" y="1767"/>
                    <a:pt x="2643" y="1528"/>
                  </a:cubicBezTo>
                  <a:lnTo>
                    <a:pt x="2716" y="1302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59"/>
            <p:cNvSpPr/>
            <p:nvPr/>
          </p:nvSpPr>
          <p:spPr>
            <a:xfrm>
              <a:off x="344500" y="1732800"/>
              <a:ext cx="94475" cy="181775"/>
            </a:xfrm>
            <a:custGeom>
              <a:avLst/>
              <a:gdLst/>
              <a:ahLst/>
              <a:cxnLst/>
              <a:rect l="l" t="t" r="r" b="b"/>
              <a:pathLst>
                <a:path w="3779" h="7271" extrusionOk="0">
                  <a:moveTo>
                    <a:pt x="3632" y="1"/>
                  </a:moveTo>
                  <a:cubicBezTo>
                    <a:pt x="1627" y="1"/>
                    <a:pt x="1" y="1627"/>
                    <a:pt x="1" y="3639"/>
                  </a:cubicBezTo>
                  <a:cubicBezTo>
                    <a:pt x="1" y="5644"/>
                    <a:pt x="1627" y="7271"/>
                    <a:pt x="3632" y="7271"/>
                  </a:cubicBezTo>
                  <a:lnTo>
                    <a:pt x="3639" y="7271"/>
                  </a:lnTo>
                  <a:cubicBezTo>
                    <a:pt x="3752" y="7271"/>
                    <a:pt x="3778" y="7111"/>
                    <a:pt x="3672" y="7078"/>
                  </a:cubicBezTo>
                  <a:cubicBezTo>
                    <a:pt x="2198" y="6574"/>
                    <a:pt x="1209" y="5193"/>
                    <a:pt x="1209" y="3639"/>
                  </a:cubicBezTo>
                  <a:cubicBezTo>
                    <a:pt x="1209" y="2079"/>
                    <a:pt x="2198" y="698"/>
                    <a:pt x="3672" y="193"/>
                  </a:cubicBezTo>
                  <a:cubicBezTo>
                    <a:pt x="3778" y="160"/>
                    <a:pt x="3752" y="1"/>
                    <a:pt x="363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59"/>
            <p:cNvSpPr/>
            <p:nvPr/>
          </p:nvSpPr>
          <p:spPr>
            <a:xfrm>
              <a:off x="345000" y="1776300"/>
              <a:ext cx="35725" cy="94800"/>
            </a:xfrm>
            <a:custGeom>
              <a:avLst/>
              <a:gdLst/>
              <a:ahLst/>
              <a:cxnLst/>
              <a:rect l="l" t="t" r="r" b="b"/>
              <a:pathLst>
                <a:path w="1429" h="3792" extrusionOk="0">
                  <a:moveTo>
                    <a:pt x="518" y="0"/>
                  </a:moveTo>
                  <a:cubicBezTo>
                    <a:pt x="459" y="93"/>
                    <a:pt x="406" y="193"/>
                    <a:pt x="359" y="286"/>
                  </a:cubicBezTo>
                  <a:cubicBezTo>
                    <a:pt x="346" y="319"/>
                    <a:pt x="326" y="346"/>
                    <a:pt x="313" y="379"/>
                  </a:cubicBezTo>
                  <a:cubicBezTo>
                    <a:pt x="286" y="439"/>
                    <a:pt x="260" y="498"/>
                    <a:pt x="233" y="565"/>
                  </a:cubicBezTo>
                  <a:lnTo>
                    <a:pt x="220" y="598"/>
                  </a:lnTo>
                  <a:lnTo>
                    <a:pt x="200" y="651"/>
                  </a:lnTo>
                  <a:cubicBezTo>
                    <a:pt x="193" y="671"/>
                    <a:pt x="187" y="691"/>
                    <a:pt x="180" y="711"/>
                  </a:cubicBezTo>
                  <a:cubicBezTo>
                    <a:pt x="173" y="731"/>
                    <a:pt x="173" y="724"/>
                    <a:pt x="173" y="737"/>
                  </a:cubicBezTo>
                  <a:cubicBezTo>
                    <a:pt x="160" y="757"/>
                    <a:pt x="153" y="784"/>
                    <a:pt x="147" y="804"/>
                  </a:cubicBezTo>
                  <a:lnTo>
                    <a:pt x="147" y="817"/>
                  </a:lnTo>
                  <a:cubicBezTo>
                    <a:pt x="87" y="1016"/>
                    <a:pt x="40" y="1215"/>
                    <a:pt x="14" y="1428"/>
                  </a:cubicBezTo>
                  <a:lnTo>
                    <a:pt x="14" y="1434"/>
                  </a:lnTo>
                  <a:cubicBezTo>
                    <a:pt x="14" y="1461"/>
                    <a:pt x="7" y="1488"/>
                    <a:pt x="7" y="1514"/>
                  </a:cubicBezTo>
                  <a:lnTo>
                    <a:pt x="7" y="1534"/>
                  </a:lnTo>
                  <a:cubicBezTo>
                    <a:pt x="7" y="1554"/>
                    <a:pt x="1" y="1580"/>
                    <a:pt x="1" y="1600"/>
                  </a:cubicBezTo>
                  <a:lnTo>
                    <a:pt x="1" y="1640"/>
                  </a:lnTo>
                  <a:lnTo>
                    <a:pt x="1" y="1693"/>
                  </a:lnTo>
                  <a:lnTo>
                    <a:pt x="1" y="1746"/>
                  </a:lnTo>
                  <a:lnTo>
                    <a:pt x="1" y="1793"/>
                  </a:lnTo>
                  <a:lnTo>
                    <a:pt x="1" y="1893"/>
                  </a:lnTo>
                  <a:lnTo>
                    <a:pt x="1" y="1992"/>
                  </a:lnTo>
                  <a:lnTo>
                    <a:pt x="1" y="2039"/>
                  </a:lnTo>
                  <a:lnTo>
                    <a:pt x="1" y="2092"/>
                  </a:lnTo>
                  <a:lnTo>
                    <a:pt x="1" y="2151"/>
                  </a:lnTo>
                  <a:lnTo>
                    <a:pt x="1" y="2185"/>
                  </a:lnTo>
                  <a:cubicBezTo>
                    <a:pt x="1" y="2198"/>
                    <a:pt x="1" y="2231"/>
                    <a:pt x="7" y="2251"/>
                  </a:cubicBezTo>
                  <a:lnTo>
                    <a:pt x="7" y="2278"/>
                  </a:lnTo>
                  <a:cubicBezTo>
                    <a:pt x="7" y="2304"/>
                    <a:pt x="14" y="2331"/>
                    <a:pt x="14" y="2357"/>
                  </a:cubicBezTo>
                  <a:lnTo>
                    <a:pt x="14" y="2364"/>
                  </a:lnTo>
                  <a:cubicBezTo>
                    <a:pt x="40" y="2570"/>
                    <a:pt x="87" y="2769"/>
                    <a:pt x="147" y="2968"/>
                  </a:cubicBezTo>
                  <a:lnTo>
                    <a:pt x="147" y="2981"/>
                  </a:lnTo>
                  <a:cubicBezTo>
                    <a:pt x="153" y="3001"/>
                    <a:pt x="160" y="3028"/>
                    <a:pt x="173" y="3054"/>
                  </a:cubicBezTo>
                  <a:cubicBezTo>
                    <a:pt x="173" y="3061"/>
                    <a:pt x="180" y="3068"/>
                    <a:pt x="180" y="3074"/>
                  </a:cubicBezTo>
                  <a:lnTo>
                    <a:pt x="200" y="3134"/>
                  </a:lnTo>
                  <a:lnTo>
                    <a:pt x="220" y="3187"/>
                  </a:lnTo>
                  <a:lnTo>
                    <a:pt x="233" y="3220"/>
                  </a:lnTo>
                  <a:cubicBezTo>
                    <a:pt x="260" y="3287"/>
                    <a:pt x="286" y="3346"/>
                    <a:pt x="313" y="3413"/>
                  </a:cubicBezTo>
                  <a:cubicBezTo>
                    <a:pt x="333" y="3446"/>
                    <a:pt x="346" y="3473"/>
                    <a:pt x="359" y="3506"/>
                  </a:cubicBezTo>
                  <a:cubicBezTo>
                    <a:pt x="406" y="3599"/>
                    <a:pt x="459" y="3698"/>
                    <a:pt x="518" y="3791"/>
                  </a:cubicBezTo>
                  <a:lnTo>
                    <a:pt x="1428" y="3220"/>
                  </a:lnTo>
                  <a:cubicBezTo>
                    <a:pt x="1096" y="2371"/>
                    <a:pt x="1096" y="1421"/>
                    <a:pt x="1428" y="571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9"/>
            <p:cNvSpPr/>
            <p:nvPr/>
          </p:nvSpPr>
          <p:spPr>
            <a:xfrm>
              <a:off x="395000" y="1793650"/>
              <a:ext cx="70025" cy="60025"/>
            </a:xfrm>
            <a:custGeom>
              <a:avLst/>
              <a:gdLst/>
              <a:ahLst/>
              <a:cxnLst/>
              <a:rect l="l" t="t" r="r" b="b"/>
              <a:pathLst>
                <a:path w="2801" h="2401" extrusionOk="0">
                  <a:moveTo>
                    <a:pt x="1592" y="0"/>
                  </a:moveTo>
                  <a:cubicBezTo>
                    <a:pt x="1296" y="0"/>
                    <a:pt x="995" y="110"/>
                    <a:pt x="749" y="355"/>
                  </a:cubicBezTo>
                  <a:cubicBezTo>
                    <a:pt x="1" y="1110"/>
                    <a:pt x="534" y="2400"/>
                    <a:pt x="1604" y="2400"/>
                  </a:cubicBezTo>
                  <a:cubicBezTo>
                    <a:pt x="1607" y="2400"/>
                    <a:pt x="1610" y="2400"/>
                    <a:pt x="1612" y="2400"/>
                  </a:cubicBezTo>
                  <a:cubicBezTo>
                    <a:pt x="2270" y="2400"/>
                    <a:pt x="2801" y="1862"/>
                    <a:pt x="2801" y="1205"/>
                  </a:cubicBezTo>
                  <a:cubicBezTo>
                    <a:pt x="2801" y="478"/>
                    <a:pt x="2209" y="0"/>
                    <a:pt x="159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59"/>
            <p:cNvSpPr/>
            <p:nvPr/>
          </p:nvSpPr>
          <p:spPr>
            <a:xfrm>
              <a:off x="426675" y="1755050"/>
              <a:ext cx="77025" cy="75550"/>
            </a:xfrm>
            <a:custGeom>
              <a:avLst/>
              <a:gdLst/>
              <a:ahLst/>
              <a:cxnLst/>
              <a:rect l="l" t="t" r="r" b="b"/>
              <a:pathLst>
                <a:path w="3081" h="3022" extrusionOk="0">
                  <a:moveTo>
                    <a:pt x="345" y="1"/>
                  </a:moveTo>
                  <a:cubicBezTo>
                    <a:pt x="0" y="20"/>
                    <a:pt x="0" y="532"/>
                    <a:pt x="345" y="552"/>
                  </a:cubicBezTo>
                  <a:cubicBezTo>
                    <a:pt x="1554" y="558"/>
                    <a:pt x="2530" y="1541"/>
                    <a:pt x="2530" y="2749"/>
                  </a:cubicBezTo>
                  <a:cubicBezTo>
                    <a:pt x="2530" y="2902"/>
                    <a:pt x="2649" y="3021"/>
                    <a:pt x="2802" y="3021"/>
                  </a:cubicBezTo>
                  <a:cubicBezTo>
                    <a:pt x="2806" y="3022"/>
                    <a:pt x="2810" y="3022"/>
                    <a:pt x="2813" y="3022"/>
                  </a:cubicBezTo>
                  <a:cubicBezTo>
                    <a:pt x="2961" y="3022"/>
                    <a:pt x="3081" y="2898"/>
                    <a:pt x="3081" y="2749"/>
                  </a:cubicBezTo>
                  <a:cubicBezTo>
                    <a:pt x="3081" y="1235"/>
                    <a:pt x="1859" y="1"/>
                    <a:pt x="34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9"/>
            <p:cNvSpPr/>
            <p:nvPr/>
          </p:nvSpPr>
          <p:spPr>
            <a:xfrm>
              <a:off x="418525" y="1811225"/>
              <a:ext cx="29250" cy="25025"/>
            </a:xfrm>
            <a:custGeom>
              <a:avLst/>
              <a:gdLst/>
              <a:ahLst/>
              <a:cxnLst/>
              <a:rect l="l" t="t" r="r" b="b"/>
              <a:pathLst>
                <a:path w="1170" h="1001" extrusionOk="0">
                  <a:moveTo>
                    <a:pt x="671" y="442"/>
                  </a:moveTo>
                  <a:cubicBezTo>
                    <a:pt x="731" y="449"/>
                    <a:pt x="731" y="549"/>
                    <a:pt x="671" y="555"/>
                  </a:cubicBezTo>
                  <a:cubicBezTo>
                    <a:pt x="605" y="549"/>
                    <a:pt x="605" y="449"/>
                    <a:pt x="671" y="442"/>
                  </a:cubicBezTo>
                  <a:close/>
                  <a:moveTo>
                    <a:pt x="666" y="1"/>
                  </a:moveTo>
                  <a:cubicBezTo>
                    <a:pt x="542" y="1"/>
                    <a:pt x="416" y="47"/>
                    <a:pt x="313" y="150"/>
                  </a:cubicBezTo>
                  <a:cubicBezTo>
                    <a:pt x="1" y="462"/>
                    <a:pt x="227" y="1000"/>
                    <a:pt x="671" y="1000"/>
                  </a:cubicBezTo>
                  <a:cubicBezTo>
                    <a:pt x="944" y="1000"/>
                    <a:pt x="1169" y="774"/>
                    <a:pt x="1169" y="502"/>
                  </a:cubicBezTo>
                  <a:cubicBezTo>
                    <a:pt x="1169" y="201"/>
                    <a:pt x="924" y="1"/>
                    <a:pt x="66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9"/>
            <p:cNvSpPr/>
            <p:nvPr/>
          </p:nvSpPr>
          <p:spPr>
            <a:xfrm>
              <a:off x="436450" y="1860125"/>
              <a:ext cx="81525" cy="52200"/>
            </a:xfrm>
            <a:custGeom>
              <a:avLst/>
              <a:gdLst/>
              <a:ahLst/>
              <a:cxnLst/>
              <a:rect l="l" t="t" r="r" b="b"/>
              <a:pathLst>
                <a:path w="3261" h="2088" extrusionOk="0">
                  <a:moveTo>
                    <a:pt x="3261" y="0"/>
                  </a:moveTo>
                  <a:lnTo>
                    <a:pt x="1030" y="936"/>
                  </a:lnTo>
                  <a:cubicBezTo>
                    <a:pt x="925" y="859"/>
                    <a:pt x="802" y="818"/>
                    <a:pt x="675" y="818"/>
                  </a:cubicBezTo>
                  <a:cubicBezTo>
                    <a:pt x="650" y="818"/>
                    <a:pt x="624" y="820"/>
                    <a:pt x="598" y="823"/>
                  </a:cubicBezTo>
                  <a:cubicBezTo>
                    <a:pt x="253" y="863"/>
                    <a:pt x="1" y="1175"/>
                    <a:pt x="41" y="1520"/>
                  </a:cubicBezTo>
                  <a:cubicBezTo>
                    <a:pt x="78" y="1845"/>
                    <a:pt x="351" y="2088"/>
                    <a:pt x="676" y="2088"/>
                  </a:cubicBezTo>
                  <a:cubicBezTo>
                    <a:pt x="696" y="2088"/>
                    <a:pt x="717" y="2087"/>
                    <a:pt x="738" y="2085"/>
                  </a:cubicBezTo>
                  <a:cubicBezTo>
                    <a:pt x="758" y="2085"/>
                    <a:pt x="778" y="2078"/>
                    <a:pt x="798" y="2078"/>
                  </a:cubicBezTo>
                  <a:cubicBezTo>
                    <a:pt x="1096" y="2012"/>
                    <a:pt x="1309" y="1733"/>
                    <a:pt x="1295" y="1421"/>
                  </a:cubicBezTo>
                  <a:lnTo>
                    <a:pt x="2776" y="803"/>
                  </a:lnTo>
                  <a:cubicBezTo>
                    <a:pt x="2975" y="558"/>
                    <a:pt x="3135" y="286"/>
                    <a:pt x="326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9"/>
            <p:cNvSpPr/>
            <p:nvPr/>
          </p:nvSpPr>
          <p:spPr>
            <a:xfrm>
              <a:off x="441775" y="1784100"/>
              <a:ext cx="138950" cy="102600"/>
            </a:xfrm>
            <a:custGeom>
              <a:avLst/>
              <a:gdLst/>
              <a:ahLst/>
              <a:cxnLst/>
              <a:rect l="l" t="t" r="r" b="b"/>
              <a:pathLst>
                <a:path w="5558" h="4104" extrusionOk="0">
                  <a:moveTo>
                    <a:pt x="5006" y="0"/>
                  </a:moveTo>
                  <a:lnTo>
                    <a:pt x="5006" y="2118"/>
                  </a:lnTo>
                  <a:lnTo>
                    <a:pt x="0" y="3592"/>
                  </a:lnTo>
                  <a:lnTo>
                    <a:pt x="219" y="4103"/>
                  </a:lnTo>
                  <a:lnTo>
                    <a:pt x="5358" y="2590"/>
                  </a:lnTo>
                  <a:cubicBezTo>
                    <a:pt x="5478" y="2556"/>
                    <a:pt x="5557" y="2444"/>
                    <a:pt x="5557" y="2324"/>
                  </a:cubicBezTo>
                  <a:lnTo>
                    <a:pt x="5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59"/>
            <p:cNvSpPr/>
            <p:nvPr/>
          </p:nvSpPr>
          <p:spPr>
            <a:xfrm>
              <a:off x="441775" y="1784100"/>
              <a:ext cx="138950" cy="102600"/>
            </a:xfrm>
            <a:custGeom>
              <a:avLst/>
              <a:gdLst/>
              <a:ahLst/>
              <a:cxnLst/>
              <a:rect l="l" t="t" r="r" b="b"/>
              <a:pathLst>
                <a:path w="5558" h="4104" extrusionOk="0">
                  <a:moveTo>
                    <a:pt x="5006" y="0"/>
                  </a:moveTo>
                  <a:lnTo>
                    <a:pt x="5006" y="2118"/>
                  </a:lnTo>
                  <a:lnTo>
                    <a:pt x="0" y="3592"/>
                  </a:lnTo>
                  <a:lnTo>
                    <a:pt x="219" y="4103"/>
                  </a:lnTo>
                  <a:lnTo>
                    <a:pt x="399" y="4050"/>
                  </a:lnTo>
                  <a:lnTo>
                    <a:pt x="292" y="3811"/>
                  </a:lnTo>
                  <a:lnTo>
                    <a:pt x="5066" y="2410"/>
                  </a:lnTo>
                  <a:cubicBezTo>
                    <a:pt x="5205" y="2371"/>
                    <a:pt x="5305" y="2238"/>
                    <a:pt x="5305" y="2092"/>
                  </a:cubicBezTo>
                  <a:lnTo>
                    <a:pt x="5305" y="219"/>
                  </a:lnTo>
                  <a:lnTo>
                    <a:pt x="5557" y="219"/>
                  </a:lnTo>
                  <a:lnTo>
                    <a:pt x="555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9"/>
            <p:cNvSpPr/>
            <p:nvPr/>
          </p:nvSpPr>
          <p:spPr>
            <a:xfrm>
              <a:off x="420350" y="1866750"/>
              <a:ext cx="37200" cy="31900"/>
            </a:xfrm>
            <a:custGeom>
              <a:avLst/>
              <a:gdLst/>
              <a:ahLst/>
              <a:cxnLst/>
              <a:rect l="l" t="t" r="r" b="b"/>
              <a:pathLst>
                <a:path w="1488" h="1276" extrusionOk="0">
                  <a:moveTo>
                    <a:pt x="842" y="1"/>
                  </a:moveTo>
                  <a:cubicBezTo>
                    <a:pt x="686" y="1"/>
                    <a:pt x="527" y="58"/>
                    <a:pt x="399" y="187"/>
                  </a:cubicBezTo>
                  <a:cubicBezTo>
                    <a:pt x="1" y="592"/>
                    <a:pt x="286" y="1275"/>
                    <a:pt x="857" y="1275"/>
                  </a:cubicBezTo>
                  <a:cubicBezTo>
                    <a:pt x="1203" y="1275"/>
                    <a:pt x="1488" y="990"/>
                    <a:pt x="1488" y="638"/>
                  </a:cubicBezTo>
                  <a:cubicBezTo>
                    <a:pt x="1488" y="255"/>
                    <a:pt x="1171" y="1"/>
                    <a:pt x="84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9"/>
            <p:cNvSpPr/>
            <p:nvPr/>
          </p:nvSpPr>
          <p:spPr>
            <a:xfrm>
              <a:off x="425325" y="1866800"/>
              <a:ext cx="26100" cy="31850"/>
            </a:xfrm>
            <a:custGeom>
              <a:avLst/>
              <a:gdLst/>
              <a:ahLst/>
              <a:cxnLst/>
              <a:rect l="l" t="t" r="r" b="b"/>
              <a:pathLst>
                <a:path w="1044" h="1274" extrusionOk="0">
                  <a:moveTo>
                    <a:pt x="660" y="0"/>
                  </a:moveTo>
                  <a:cubicBezTo>
                    <a:pt x="635" y="0"/>
                    <a:pt x="610" y="2"/>
                    <a:pt x="585" y="5"/>
                  </a:cubicBezTo>
                  <a:cubicBezTo>
                    <a:pt x="253" y="45"/>
                    <a:pt x="1" y="337"/>
                    <a:pt x="21" y="669"/>
                  </a:cubicBezTo>
                  <a:cubicBezTo>
                    <a:pt x="41" y="1008"/>
                    <a:pt x="313" y="1273"/>
                    <a:pt x="652" y="1273"/>
                  </a:cubicBezTo>
                  <a:cubicBezTo>
                    <a:pt x="698" y="1273"/>
                    <a:pt x="725" y="1220"/>
                    <a:pt x="698" y="1180"/>
                  </a:cubicBezTo>
                  <a:cubicBezTo>
                    <a:pt x="618" y="1074"/>
                    <a:pt x="579" y="941"/>
                    <a:pt x="579" y="809"/>
                  </a:cubicBezTo>
                  <a:cubicBezTo>
                    <a:pt x="579" y="543"/>
                    <a:pt x="745" y="304"/>
                    <a:pt x="990" y="211"/>
                  </a:cubicBezTo>
                  <a:cubicBezTo>
                    <a:pt x="1037" y="191"/>
                    <a:pt x="1043" y="131"/>
                    <a:pt x="1004" y="112"/>
                  </a:cubicBezTo>
                  <a:cubicBezTo>
                    <a:pt x="904" y="40"/>
                    <a:pt x="782" y="0"/>
                    <a:pt x="66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9"/>
            <p:cNvSpPr/>
            <p:nvPr/>
          </p:nvSpPr>
          <p:spPr>
            <a:xfrm>
              <a:off x="623350" y="1741775"/>
              <a:ext cx="69725" cy="13800"/>
            </a:xfrm>
            <a:custGeom>
              <a:avLst/>
              <a:gdLst/>
              <a:ahLst/>
              <a:cxnLst/>
              <a:rect l="l" t="t" r="r" b="b"/>
              <a:pathLst>
                <a:path w="2789" h="552" extrusionOk="0">
                  <a:moveTo>
                    <a:pt x="346" y="0"/>
                  </a:moveTo>
                  <a:cubicBezTo>
                    <a:pt x="1" y="20"/>
                    <a:pt x="1" y="532"/>
                    <a:pt x="346" y="551"/>
                  </a:cubicBezTo>
                  <a:lnTo>
                    <a:pt x="2437" y="551"/>
                  </a:lnTo>
                  <a:cubicBezTo>
                    <a:pt x="2789" y="532"/>
                    <a:pt x="2789" y="20"/>
                    <a:pt x="24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9"/>
            <p:cNvSpPr/>
            <p:nvPr/>
          </p:nvSpPr>
          <p:spPr>
            <a:xfrm>
              <a:off x="623850" y="1779950"/>
              <a:ext cx="69725" cy="13975"/>
            </a:xfrm>
            <a:custGeom>
              <a:avLst/>
              <a:gdLst/>
              <a:ahLst/>
              <a:cxnLst/>
              <a:rect l="l" t="t" r="r" b="b"/>
              <a:pathLst>
                <a:path w="2789" h="559" extrusionOk="0">
                  <a:moveTo>
                    <a:pt x="346" y="0"/>
                  </a:moveTo>
                  <a:cubicBezTo>
                    <a:pt x="0" y="20"/>
                    <a:pt x="0" y="538"/>
                    <a:pt x="346" y="558"/>
                  </a:cubicBezTo>
                  <a:lnTo>
                    <a:pt x="2437" y="558"/>
                  </a:lnTo>
                  <a:cubicBezTo>
                    <a:pt x="2789" y="538"/>
                    <a:pt x="2789" y="20"/>
                    <a:pt x="24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9"/>
            <p:cNvSpPr/>
            <p:nvPr/>
          </p:nvSpPr>
          <p:spPr>
            <a:xfrm>
              <a:off x="622850" y="1840975"/>
              <a:ext cx="13800" cy="60325"/>
            </a:xfrm>
            <a:custGeom>
              <a:avLst/>
              <a:gdLst/>
              <a:ahLst/>
              <a:cxnLst/>
              <a:rect l="l" t="t" r="r" b="b"/>
              <a:pathLst>
                <a:path w="552" h="2413" extrusionOk="0">
                  <a:moveTo>
                    <a:pt x="276" y="1"/>
                  </a:moveTo>
                  <a:cubicBezTo>
                    <a:pt x="138" y="1"/>
                    <a:pt x="1" y="92"/>
                    <a:pt x="1" y="275"/>
                  </a:cubicBezTo>
                  <a:lnTo>
                    <a:pt x="1" y="2134"/>
                  </a:lnTo>
                  <a:cubicBezTo>
                    <a:pt x="1" y="2286"/>
                    <a:pt x="120" y="2413"/>
                    <a:pt x="273" y="2413"/>
                  </a:cubicBezTo>
                  <a:cubicBezTo>
                    <a:pt x="426" y="2413"/>
                    <a:pt x="552" y="2286"/>
                    <a:pt x="552" y="2134"/>
                  </a:cubicBezTo>
                  <a:lnTo>
                    <a:pt x="552" y="275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9"/>
            <p:cNvSpPr/>
            <p:nvPr/>
          </p:nvSpPr>
          <p:spPr>
            <a:xfrm>
              <a:off x="622600" y="1803100"/>
              <a:ext cx="14300" cy="38625"/>
            </a:xfrm>
            <a:custGeom>
              <a:avLst/>
              <a:gdLst/>
              <a:ahLst/>
              <a:cxnLst/>
              <a:rect l="l" t="t" r="r" b="b"/>
              <a:pathLst>
                <a:path w="572" h="1545" extrusionOk="0">
                  <a:moveTo>
                    <a:pt x="286" y="1"/>
                  </a:moveTo>
                  <a:cubicBezTo>
                    <a:pt x="143" y="1"/>
                    <a:pt x="1" y="97"/>
                    <a:pt x="11" y="289"/>
                  </a:cubicBezTo>
                  <a:lnTo>
                    <a:pt x="11" y="1272"/>
                  </a:lnTo>
                  <a:cubicBezTo>
                    <a:pt x="11" y="1425"/>
                    <a:pt x="130" y="1544"/>
                    <a:pt x="283" y="1544"/>
                  </a:cubicBezTo>
                  <a:cubicBezTo>
                    <a:pt x="436" y="1544"/>
                    <a:pt x="562" y="1425"/>
                    <a:pt x="562" y="1272"/>
                  </a:cubicBez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59"/>
            <p:cNvSpPr/>
            <p:nvPr/>
          </p:nvSpPr>
          <p:spPr>
            <a:xfrm>
              <a:off x="674875" y="1872525"/>
              <a:ext cx="14300" cy="28775"/>
            </a:xfrm>
            <a:custGeom>
              <a:avLst/>
              <a:gdLst/>
              <a:ahLst/>
              <a:cxnLst/>
              <a:rect l="l" t="t" r="r" b="b"/>
              <a:pathLst>
                <a:path w="572" h="1151" extrusionOk="0">
                  <a:moveTo>
                    <a:pt x="286" y="0"/>
                  </a:moveTo>
                  <a:cubicBezTo>
                    <a:pt x="144" y="0"/>
                    <a:pt x="1" y="98"/>
                    <a:pt x="11" y="294"/>
                  </a:cubicBezTo>
                  <a:lnTo>
                    <a:pt x="11" y="872"/>
                  </a:lnTo>
                  <a:cubicBezTo>
                    <a:pt x="11" y="1024"/>
                    <a:pt x="130" y="1151"/>
                    <a:pt x="283" y="1151"/>
                  </a:cubicBezTo>
                  <a:cubicBezTo>
                    <a:pt x="436" y="1151"/>
                    <a:pt x="562" y="1024"/>
                    <a:pt x="562" y="872"/>
                  </a:cubicBezTo>
                  <a:lnTo>
                    <a:pt x="562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9"/>
            <p:cNvSpPr/>
            <p:nvPr/>
          </p:nvSpPr>
          <p:spPr>
            <a:xfrm>
              <a:off x="674875" y="1803100"/>
              <a:ext cx="14300" cy="69150"/>
            </a:xfrm>
            <a:custGeom>
              <a:avLst/>
              <a:gdLst/>
              <a:ahLst/>
              <a:cxnLst/>
              <a:rect l="l" t="t" r="r" b="b"/>
              <a:pathLst>
                <a:path w="572" h="2766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494"/>
                  </a:lnTo>
                  <a:cubicBezTo>
                    <a:pt x="11" y="2646"/>
                    <a:pt x="130" y="2766"/>
                    <a:pt x="283" y="2766"/>
                  </a:cubicBezTo>
                  <a:cubicBezTo>
                    <a:pt x="436" y="2766"/>
                    <a:pt x="562" y="2640"/>
                    <a:pt x="562" y="2494"/>
                  </a:cubicBez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9"/>
            <p:cNvSpPr/>
            <p:nvPr/>
          </p:nvSpPr>
          <p:spPr>
            <a:xfrm>
              <a:off x="336700" y="1719875"/>
              <a:ext cx="19275" cy="19425"/>
            </a:xfrm>
            <a:custGeom>
              <a:avLst/>
              <a:gdLst/>
              <a:ahLst/>
              <a:cxnLst/>
              <a:rect l="l" t="t" r="r" b="b"/>
              <a:pathLst>
                <a:path w="771" h="777" extrusionOk="0">
                  <a:moveTo>
                    <a:pt x="386" y="0"/>
                  </a:moveTo>
                  <a:cubicBezTo>
                    <a:pt x="173" y="0"/>
                    <a:pt x="1" y="179"/>
                    <a:pt x="1" y="392"/>
                  </a:cubicBezTo>
                  <a:cubicBezTo>
                    <a:pt x="1" y="604"/>
                    <a:pt x="173" y="777"/>
                    <a:pt x="386" y="777"/>
                  </a:cubicBezTo>
                  <a:cubicBezTo>
                    <a:pt x="598" y="777"/>
                    <a:pt x="771" y="604"/>
                    <a:pt x="771" y="392"/>
                  </a:cubicBezTo>
                  <a:cubicBezTo>
                    <a:pt x="771" y="179"/>
                    <a:pt x="598" y="0"/>
                    <a:pt x="38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59"/>
            <p:cNvSpPr/>
            <p:nvPr/>
          </p:nvSpPr>
          <p:spPr>
            <a:xfrm>
              <a:off x="336700" y="19070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6" y="1"/>
                  </a:moveTo>
                  <a:cubicBezTo>
                    <a:pt x="173" y="1"/>
                    <a:pt x="1" y="174"/>
                    <a:pt x="1" y="393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3"/>
                  </a:cubicBezTo>
                  <a:cubicBezTo>
                    <a:pt x="771" y="174"/>
                    <a:pt x="598" y="1"/>
                    <a:pt x="38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9"/>
            <p:cNvSpPr/>
            <p:nvPr/>
          </p:nvSpPr>
          <p:spPr>
            <a:xfrm>
              <a:off x="684275" y="172002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cubicBezTo>
                    <a:pt x="0" y="605"/>
                    <a:pt x="173" y="777"/>
                    <a:pt x="385" y="777"/>
                  </a:cubicBezTo>
                  <a:cubicBezTo>
                    <a:pt x="598" y="777"/>
                    <a:pt x="770" y="605"/>
                    <a:pt x="770" y="386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9"/>
            <p:cNvSpPr/>
            <p:nvPr/>
          </p:nvSpPr>
          <p:spPr>
            <a:xfrm>
              <a:off x="684275" y="1907250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cubicBezTo>
                    <a:pt x="0" y="598"/>
                    <a:pt x="173" y="777"/>
                    <a:pt x="385" y="777"/>
                  </a:cubicBezTo>
                  <a:cubicBezTo>
                    <a:pt x="598" y="777"/>
                    <a:pt x="770" y="598"/>
                    <a:pt x="770" y="386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9"/>
            <p:cNvSpPr/>
            <p:nvPr/>
          </p:nvSpPr>
          <p:spPr>
            <a:xfrm>
              <a:off x="537875" y="1730325"/>
              <a:ext cx="71900" cy="62600"/>
            </a:xfrm>
            <a:custGeom>
              <a:avLst/>
              <a:gdLst/>
              <a:ahLst/>
              <a:cxnLst/>
              <a:rect l="l" t="t" r="r" b="b"/>
              <a:pathLst>
                <a:path w="2876" h="2504" extrusionOk="0">
                  <a:moveTo>
                    <a:pt x="1434" y="0"/>
                  </a:moveTo>
                  <a:cubicBezTo>
                    <a:pt x="419" y="0"/>
                    <a:pt x="0" y="1308"/>
                    <a:pt x="830" y="1899"/>
                  </a:cubicBezTo>
                  <a:lnTo>
                    <a:pt x="830" y="2397"/>
                  </a:lnTo>
                  <a:cubicBezTo>
                    <a:pt x="830" y="2457"/>
                    <a:pt x="883" y="2503"/>
                    <a:pt x="943" y="2503"/>
                  </a:cubicBezTo>
                  <a:lnTo>
                    <a:pt x="1939" y="2503"/>
                  </a:lnTo>
                  <a:cubicBezTo>
                    <a:pt x="1992" y="2503"/>
                    <a:pt x="2045" y="2457"/>
                    <a:pt x="2045" y="2397"/>
                  </a:cubicBezTo>
                  <a:lnTo>
                    <a:pt x="2045" y="1899"/>
                  </a:lnTo>
                  <a:cubicBezTo>
                    <a:pt x="2875" y="1308"/>
                    <a:pt x="2457" y="0"/>
                    <a:pt x="143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59"/>
            <p:cNvSpPr/>
            <p:nvPr/>
          </p:nvSpPr>
          <p:spPr>
            <a:xfrm>
              <a:off x="537875" y="1730150"/>
              <a:ext cx="38700" cy="62775"/>
            </a:xfrm>
            <a:custGeom>
              <a:avLst/>
              <a:gdLst/>
              <a:ahLst/>
              <a:cxnLst/>
              <a:rect l="l" t="t" r="r" b="b"/>
              <a:pathLst>
                <a:path w="1548" h="2511" extrusionOk="0">
                  <a:moveTo>
                    <a:pt x="1441" y="1"/>
                  </a:moveTo>
                  <a:cubicBezTo>
                    <a:pt x="419" y="7"/>
                    <a:pt x="0" y="1315"/>
                    <a:pt x="837" y="1913"/>
                  </a:cubicBezTo>
                  <a:lnTo>
                    <a:pt x="837" y="2404"/>
                  </a:lnTo>
                  <a:cubicBezTo>
                    <a:pt x="837" y="2464"/>
                    <a:pt x="883" y="2510"/>
                    <a:pt x="943" y="2510"/>
                  </a:cubicBezTo>
                  <a:lnTo>
                    <a:pt x="1322" y="2510"/>
                  </a:lnTo>
                  <a:cubicBezTo>
                    <a:pt x="1381" y="2510"/>
                    <a:pt x="1421" y="2464"/>
                    <a:pt x="1421" y="2404"/>
                  </a:cubicBezTo>
                  <a:lnTo>
                    <a:pt x="1421" y="1906"/>
                  </a:lnTo>
                  <a:cubicBezTo>
                    <a:pt x="804" y="1468"/>
                    <a:pt x="837" y="545"/>
                    <a:pt x="1481" y="153"/>
                  </a:cubicBezTo>
                  <a:cubicBezTo>
                    <a:pt x="1547" y="107"/>
                    <a:pt x="1521" y="7"/>
                    <a:pt x="144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59"/>
            <p:cNvSpPr/>
            <p:nvPr/>
          </p:nvSpPr>
          <p:spPr>
            <a:xfrm>
              <a:off x="568250" y="1749075"/>
              <a:ext cx="11150" cy="11150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226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46"/>
                    <a:pt x="100" y="445"/>
                    <a:pt x="226" y="445"/>
                  </a:cubicBezTo>
                  <a:cubicBezTo>
                    <a:pt x="346" y="445"/>
                    <a:pt x="445" y="346"/>
                    <a:pt x="445" y="220"/>
                  </a:cubicBezTo>
                  <a:cubicBezTo>
                    <a:pt x="445" y="100"/>
                    <a:pt x="346" y="1"/>
                    <a:pt x="22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59"/>
            <p:cNvSpPr/>
            <p:nvPr/>
          </p:nvSpPr>
          <p:spPr>
            <a:xfrm>
              <a:off x="659200" y="1862100"/>
              <a:ext cx="42525" cy="21275"/>
            </a:xfrm>
            <a:custGeom>
              <a:avLst/>
              <a:gdLst/>
              <a:ahLst/>
              <a:cxnLst/>
              <a:rect l="l" t="t" r="r" b="b"/>
              <a:pathLst>
                <a:path w="1701" h="851" extrusionOk="0">
                  <a:moveTo>
                    <a:pt x="545" y="1"/>
                  </a:moveTo>
                  <a:cubicBezTo>
                    <a:pt x="1" y="21"/>
                    <a:pt x="1" y="824"/>
                    <a:pt x="545" y="851"/>
                  </a:cubicBezTo>
                  <a:lnTo>
                    <a:pt x="1282" y="844"/>
                  </a:lnTo>
                  <a:cubicBezTo>
                    <a:pt x="1514" y="844"/>
                    <a:pt x="1700" y="658"/>
                    <a:pt x="1700" y="426"/>
                  </a:cubicBezTo>
                  <a:cubicBezTo>
                    <a:pt x="1700" y="187"/>
                    <a:pt x="1514" y="1"/>
                    <a:pt x="128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59"/>
            <p:cNvSpPr/>
            <p:nvPr/>
          </p:nvSpPr>
          <p:spPr>
            <a:xfrm>
              <a:off x="607075" y="1830725"/>
              <a:ext cx="42350" cy="21275"/>
            </a:xfrm>
            <a:custGeom>
              <a:avLst/>
              <a:gdLst/>
              <a:ahLst/>
              <a:cxnLst/>
              <a:rect l="l" t="t" r="r" b="b"/>
              <a:pathLst>
                <a:path w="1694" h="851" extrusionOk="0">
                  <a:moveTo>
                    <a:pt x="539" y="1"/>
                  </a:moveTo>
                  <a:cubicBezTo>
                    <a:pt x="1" y="21"/>
                    <a:pt x="1" y="824"/>
                    <a:pt x="539" y="851"/>
                  </a:cubicBezTo>
                  <a:lnTo>
                    <a:pt x="1276" y="844"/>
                  </a:lnTo>
                  <a:cubicBezTo>
                    <a:pt x="1508" y="844"/>
                    <a:pt x="1694" y="658"/>
                    <a:pt x="1694" y="419"/>
                  </a:cubicBezTo>
                  <a:cubicBezTo>
                    <a:pt x="1694" y="187"/>
                    <a:pt x="1508" y="1"/>
                    <a:pt x="127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3" name="Google Shape;9133;p59"/>
          <p:cNvGrpSpPr/>
          <p:nvPr/>
        </p:nvGrpSpPr>
        <p:grpSpPr>
          <a:xfrm>
            <a:off x="4002250" y="3704600"/>
            <a:ext cx="290675" cy="459300"/>
            <a:chOff x="3315025" y="3557725"/>
            <a:chExt cx="290675" cy="459300"/>
          </a:xfrm>
        </p:grpSpPr>
        <p:sp>
          <p:nvSpPr>
            <p:cNvPr id="9134" name="Google Shape;9134;p59"/>
            <p:cNvSpPr/>
            <p:nvPr/>
          </p:nvSpPr>
          <p:spPr>
            <a:xfrm>
              <a:off x="3421925" y="3897000"/>
              <a:ext cx="31575" cy="80175"/>
            </a:xfrm>
            <a:custGeom>
              <a:avLst/>
              <a:gdLst/>
              <a:ahLst/>
              <a:cxnLst/>
              <a:rect l="l" t="t" r="r" b="b"/>
              <a:pathLst>
                <a:path w="1263" h="3207" extrusionOk="0">
                  <a:moveTo>
                    <a:pt x="1" y="0"/>
                  </a:moveTo>
                  <a:lnTo>
                    <a:pt x="1" y="3207"/>
                  </a:lnTo>
                  <a:lnTo>
                    <a:pt x="1262" y="3207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59"/>
            <p:cNvSpPr/>
            <p:nvPr/>
          </p:nvSpPr>
          <p:spPr>
            <a:xfrm>
              <a:off x="3421925" y="3897000"/>
              <a:ext cx="16950" cy="80175"/>
            </a:xfrm>
            <a:custGeom>
              <a:avLst/>
              <a:gdLst/>
              <a:ahLst/>
              <a:cxnLst/>
              <a:rect l="l" t="t" r="r" b="b"/>
              <a:pathLst>
                <a:path w="678" h="3207" extrusionOk="0">
                  <a:moveTo>
                    <a:pt x="1" y="0"/>
                  </a:moveTo>
                  <a:lnTo>
                    <a:pt x="1" y="3207"/>
                  </a:lnTo>
                  <a:lnTo>
                    <a:pt x="678" y="3207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59"/>
            <p:cNvSpPr/>
            <p:nvPr/>
          </p:nvSpPr>
          <p:spPr>
            <a:xfrm>
              <a:off x="3315025" y="3763375"/>
              <a:ext cx="245525" cy="140950"/>
            </a:xfrm>
            <a:custGeom>
              <a:avLst/>
              <a:gdLst/>
              <a:ahLst/>
              <a:cxnLst/>
              <a:rect l="l" t="t" r="r" b="b"/>
              <a:pathLst>
                <a:path w="9821" h="5638" extrusionOk="0">
                  <a:moveTo>
                    <a:pt x="273" y="1"/>
                  </a:moveTo>
                  <a:cubicBezTo>
                    <a:pt x="127" y="1"/>
                    <a:pt x="1" y="127"/>
                    <a:pt x="1" y="273"/>
                  </a:cubicBezTo>
                  <a:lnTo>
                    <a:pt x="1" y="704"/>
                  </a:lnTo>
                  <a:cubicBezTo>
                    <a:pt x="1" y="3427"/>
                    <a:pt x="2205" y="5637"/>
                    <a:pt x="4907" y="5637"/>
                  </a:cubicBezTo>
                  <a:cubicBezTo>
                    <a:pt x="7623" y="5631"/>
                    <a:pt x="9820" y="3420"/>
                    <a:pt x="9814" y="704"/>
                  </a:cubicBezTo>
                  <a:lnTo>
                    <a:pt x="9814" y="273"/>
                  </a:lnTo>
                  <a:cubicBezTo>
                    <a:pt x="9814" y="127"/>
                    <a:pt x="9694" y="1"/>
                    <a:pt x="9541" y="1"/>
                  </a:cubicBezTo>
                  <a:lnTo>
                    <a:pt x="8174" y="1"/>
                  </a:lnTo>
                  <a:lnTo>
                    <a:pt x="8174" y="545"/>
                  </a:lnTo>
                  <a:lnTo>
                    <a:pt x="9269" y="545"/>
                  </a:lnTo>
                  <a:lnTo>
                    <a:pt x="9269" y="704"/>
                  </a:lnTo>
                  <a:cubicBezTo>
                    <a:pt x="9269" y="3114"/>
                    <a:pt x="7317" y="5066"/>
                    <a:pt x="4907" y="5066"/>
                  </a:cubicBezTo>
                  <a:cubicBezTo>
                    <a:pt x="2497" y="5066"/>
                    <a:pt x="545" y="3114"/>
                    <a:pt x="545" y="704"/>
                  </a:cubicBezTo>
                  <a:lnTo>
                    <a:pt x="545" y="545"/>
                  </a:lnTo>
                  <a:lnTo>
                    <a:pt x="1628" y="545"/>
                  </a:lnTo>
                  <a:lnTo>
                    <a:pt x="1628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59"/>
            <p:cNvSpPr/>
            <p:nvPr/>
          </p:nvSpPr>
          <p:spPr>
            <a:xfrm>
              <a:off x="3343750" y="3958900"/>
              <a:ext cx="187750" cy="58125"/>
            </a:xfrm>
            <a:custGeom>
              <a:avLst/>
              <a:gdLst/>
              <a:ahLst/>
              <a:cxnLst/>
              <a:rect l="l" t="t" r="r" b="b"/>
              <a:pathLst>
                <a:path w="7510" h="2325" extrusionOk="0">
                  <a:moveTo>
                    <a:pt x="465" y="1"/>
                  </a:moveTo>
                  <a:cubicBezTo>
                    <a:pt x="206" y="7"/>
                    <a:pt x="1" y="213"/>
                    <a:pt x="1" y="472"/>
                  </a:cubicBezTo>
                  <a:lnTo>
                    <a:pt x="1" y="2112"/>
                  </a:lnTo>
                  <a:cubicBezTo>
                    <a:pt x="1" y="2225"/>
                    <a:pt x="94" y="2324"/>
                    <a:pt x="206" y="2324"/>
                  </a:cubicBezTo>
                  <a:lnTo>
                    <a:pt x="7304" y="2324"/>
                  </a:lnTo>
                  <a:cubicBezTo>
                    <a:pt x="7417" y="2324"/>
                    <a:pt x="7509" y="2225"/>
                    <a:pt x="7509" y="2112"/>
                  </a:cubicBezTo>
                  <a:lnTo>
                    <a:pt x="7509" y="472"/>
                  </a:lnTo>
                  <a:cubicBezTo>
                    <a:pt x="7509" y="213"/>
                    <a:pt x="7304" y="7"/>
                    <a:pt x="704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8" name="Google Shape;9138;p59"/>
            <p:cNvSpPr/>
            <p:nvPr/>
          </p:nvSpPr>
          <p:spPr>
            <a:xfrm>
              <a:off x="3343750" y="3959075"/>
              <a:ext cx="47500" cy="57775"/>
            </a:xfrm>
            <a:custGeom>
              <a:avLst/>
              <a:gdLst/>
              <a:ahLst/>
              <a:cxnLst/>
              <a:rect l="l" t="t" r="r" b="b"/>
              <a:pathLst>
                <a:path w="1900" h="2311" extrusionOk="0">
                  <a:moveTo>
                    <a:pt x="459" y="0"/>
                  </a:moveTo>
                  <a:cubicBezTo>
                    <a:pt x="206" y="0"/>
                    <a:pt x="1" y="206"/>
                    <a:pt x="1" y="465"/>
                  </a:cubicBezTo>
                  <a:lnTo>
                    <a:pt x="1" y="2105"/>
                  </a:lnTo>
                  <a:cubicBezTo>
                    <a:pt x="1" y="2214"/>
                    <a:pt x="88" y="2311"/>
                    <a:pt x="196" y="2311"/>
                  </a:cubicBezTo>
                  <a:cubicBezTo>
                    <a:pt x="199" y="2311"/>
                    <a:pt x="203" y="2311"/>
                    <a:pt x="206" y="2311"/>
                  </a:cubicBezTo>
                  <a:lnTo>
                    <a:pt x="1435" y="2311"/>
                  </a:lnTo>
                  <a:lnTo>
                    <a:pt x="1435" y="465"/>
                  </a:lnTo>
                  <a:cubicBezTo>
                    <a:pt x="1435" y="206"/>
                    <a:pt x="1640" y="0"/>
                    <a:pt x="189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59"/>
            <p:cNvSpPr/>
            <p:nvPr/>
          </p:nvSpPr>
          <p:spPr>
            <a:xfrm>
              <a:off x="3358525" y="3782625"/>
              <a:ext cx="158375" cy="75875"/>
            </a:xfrm>
            <a:custGeom>
              <a:avLst/>
              <a:gdLst/>
              <a:ahLst/>
              <a:cxnLst/>
              <a:rect l="l" t="t" r="r" b="b"/>
              <a:pathLst>
                <a:path w="6335" h="3035" extrusionOk="0">
                  <a:moveTo>
                    <a:pt x="0" y="1"/>
                  </a:moveTo>
                  <a:lnTo>
                    <a:pt x="34" y="326"/>
                  </a:lnTo>
                  <a:cubicBezTo>
                    <a:pt x="107" y="1063"/>
                    <a:pt x="445" y="1747"/>
                    <a:pt x="996" y="2252"/>
                  </a:cubicBezTo>
                  <a:cubicBezTo>
                    <a:pt x="1547" y="2749"/>
                    <a:pt x="2264" y="3035"/>
                    <a:pt x="3008" y="3035"/>
                  </a:cubicBezTo>
                  <a:lnTo>
                    <a:pt x="3320" y="3035"/>
                  </a:lnTo>
                  <a:cubicBezTo>
                    <a:pt x="4070" y="3035"/>
                    <a:pt x="4787" y="2749"/>
                    <a:pt x="5338" y="2245"/>
                  </a:cubicBezTo>
                  <a:cubicBezTo>
                    <a:pt x="5889" y="1747"/>
                    <a:pt x="6235" y="1063"/>
                    <a:pt x="6308" y="326"/>
                  </a:cubicBezTo>
                  <a:lnTo>
                    <a:pt x="6334" y="1"/>
                  </a:ln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59"/>
            <p:cNvSpPr/>
            <p:nvPr/>
          </p:nvSpPr>
          <p:spPr>
            <a:xfrm>
              <a:off x="3358525" y="3782625"/>
              <a:ext cx="158375" cy="75875"/>
            </a:xfrm>
            <a:custGeom>
              <a:avLst/>
              <a:gdLst/>
              <a:ahLst/>
              <a:cxnLst/>
              <a:rect l="l" t="t" r="r" b="b"/>
              <a:pathLst>
                <a:path w="6335" h="3035" extrusionOk="0">
                  <a:moveTo>
                    <a:pt x="73" y="1"/>
                  </a:moveTo>
                  <a:cubicBezTo>
                    <a:pt x="34" y="1"/>
                    <a:pt x="0" y="41"/>
                    <a:pt x="7" y="81"/>
                  </a:cubicBezTo>
                  <a:lnTo>
                    <a:pt x="27" y="320"/>
                  </a:lnTo>
                  <a:cubicBezTo>
                    <a:pt x="34" y="359"/>
                    <a:pt x="40" y="399"/>
                    <a:pt x="40" y="432"/>
                  </a:cubicBezTo>
                  <a:lnTo>
                    <a:pt x="54" y="486"/>
                  </a:lnTo>
                  <a:cubicBezTo>
                    <a:pt x="54" y="499"/>
                    <a:pt x="54" y="519"/>
                    <a:pt x="60" y="532"/>
                  </a:cubicBezTo>
                  <a:cubicBezTo>
                    <a:pt x="67" y="578"/>
                    <a:pt x="73" y="625"/>
                    <a:pt x="87" y="671"/>
                  </a:cubicBezTo>
                  <a:cubicBezTo>
                    <a:pt x="220" y="1282"/>
                    <a:pt x="538" y="1833"/>
                    <a:pt x="996" y="2252"/>
                  </a:cubicBezTo>
                  <a:cubicBezTo>
                    <a:pt x="1541" y="2756"/>
                    <a:pt x="2264" y="3035"/>
                    <a:pt x="3008" y="3035"/>
                  </a:cubicBezTo>
                  <a:lnTo>
                    <a:pt x="3327" y="3035"/>
                  </a:lnTo>
                  <a:cubicBezTo>
                    <a:pt x="3406" y="3035"/>
                    <a:pt x="3426" y="2922"/>
                    <a:pt x="3347" y="2896"/>
                  </a:cubicBezTo>
                  <a:cubicBezTo>
                    <a:pt x="2616" y="2663"/>
                    <a:pt x="1999" y="2159"/>
                    <a:pt x="1627" y="1481"/>
                  </a:cubicBezTo>
                  <a:cubicBezTo>
                    <a:pt x="1428" y="1123"/>
                    <a:pt x="1680" y="678"/>
                    <a:pt x="2092" y="678"/>
                  </a:cubicBezTo>
                  <a:lnTo>
                    <a:pt x="6188" y="678"/>
                  </a:lnTo>
                  <a:cubicBezTo>
                    <a:pt x="6221" y="678"/>
                    <a:pt x="6248" y="652"/>
                    <a:pt x="6261" y="618"/>
                  </a:cubicBezTo>
                  <a:cubicBezTo>
                    <a:pt x="6274" y="525"/>
                    <a:pt x="6294" y="426"/>
                    <a:pt x="6301" y="326"/>
                  </a:cubicBezTo>
                  <a:lnTo>
                    <a:pt x="6328" y="81"/>
                  </a:lnTo>
                  <a:cubicBezTo>
                    <a:pt x="6334" y="41"/>
                    <a:pt x="6301" y="1"/>
                    <a:pt x="625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59"/>
            <p:cNvSpPr/>
            <p:nvPr/>
          </p:nvSpPr>
          <p:spPr>
            <a:xfrm>
              <a:off x="3422475" y="3803625"/>
              <a:ext cx="25875" cy="22200"/>
            </a:xfrm>
            <a:custGeom>
              <a:avLst/>
              <a:gdLst/>
              <a:ahLst/>
              <a:cxnLst/>
              <a:rect l="l" t="t" r="r" b="b"/>
              <a:pathLst>
                <a:path w="1035" h="888" extrusionOk="0">
                  <a:moveTo>
                    <a:pt x="586" y="0"/>
                  </a:moveTo>
                  <a:cubicBezTo>
                    <a:pt x="478" y="0"/>
                    <a:pt x="367" y="40"/>
                    <a:pt x="277" y="130"/>
                  </a:cubicBezTo>
                  <a:cubicBezTo>
                    <a:pt x="0" y="414"/>
                    <a:pt x="195" y="887"/>
                    <a:pt x="581" y="887"/>
                  </a:cubicBezTo>
                  <a:cubicBezTo>
                    <a:pt x="584" y="887"/>
                    <a:pt x="587" y="887"/>
                    <a:pt x="589" y="887"/>
                  </a:cubicBezTo>
                  <a:cubicBezTo>
                    <a:pt x="835" y="887"/>
                    <a:pt x="1034" y="688"/>
                    <a:pt x="1034" y="449"/>
                  </a:cubicBezTo>
                  <a:cubicBezTo>
                    <a:pt x="1034" y="179"/>
                    <a:pt x="814" y="0"/>
                    <a:pt x="58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59"/>
            <p:cNvSpPr/>
            <p:nvPr/>
          </p:nvSpPr>
          <p:spPr>
            <a:xfrm>
              <a:off x="3358850" y="3630425"/>
              <a:ext cx="157700" cy="137450"/>
            </a:xfrm>
            <a:custGeom>
              <a:avLst/>
              <a:gdLst/>
              <a:ahLst/>
              <a:cxnLst/>
              <a:rect l="l" t="t" r="r" b="b"/>
              <a:pathLst>
                <a:path w="6308" h="5498" extrusionOk="0">
                  <a:moveTo>
                    <a:pt x="3154" y="1"/>
                  </a:moveTo>
                  <a:cubicBezTo>
                    <a:pt x="1415" y="1"/>
                    <a:pt x="1" y="1408"/>
                    <a:pt x="1" y="3154"/>
                  </a:cubicBezTo>
                  <a:lnTo>
                    <a:pt x="1" y="5498"/>
                  </a:lnTo>
                  <a:lnTo>
                    <a:pt x="6308" y="5498"/>
                  </a:lnTo>
                  <a:lnTo>
                    <a:pt x="6308" y="3154"/>
                  </a:lnTo>
                  <a:cubicBezTo>
                    <a:pt x="6308" y="1408"/>
                    <a:pt x="4900" y="1"/>
                    <a:pt x="3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59"/>
            <p:cNvSpPr/>
            <p:nvPr/>
          </p:nvSpPr>
          <p:spPr>
            <a:xfrm>
              <a:off x="3358850" y="3630100"/>
              <a:ext cx="81850" cy="137775"/>
            </a:xfrm>
            <a:custGeom>
              <a:avLst/>
              <a:gdLst/>
              <a:ahLst/>
              <a:cxnLst/>
              <a:rect l="l" t="t" r="r" b="b"/>
              <a:pathLst>
                <a:path w="3274" h="5511" extrusionOk="0">
                  <a:moveTo>
                    <a:pt x="3061" y="1"/>
                  </a:moveTo>
                  <a:cubicBezTo>
                    <a:pt x="1375" y="47"/>
                    <a:pt x="1" y="1514"/>
                    <a:pt x="1" y="3207"/>
                  </a:cubicBezTo>
                  <a:lnTo>
                    <a:pt x="1" y="5511"/>
                  </a:lnTo>
                  <a:lnTo>
                    <a:pt x="1236" y="5511"/>
                  </a:lnTo>
                  <a:lnTo>
                    <a:pt x="1236" y="3167"/>
                  </a:lnTo>
                  <a:cubicBezTo>
                    <a:pt x="1236" y="1899"/>
                    <a:pt x="1986" y="757"/>
                    <a:pt x="3148" y="253"/>
                  </a:cubicBezTo>
                  <a:cubicBezTo>
                    <a:pt x="3274" y="200"/>
                    <a:pt x="3241" y="1"/>
                    <a:pt x="309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59"/>
            <p:cNvSpPr/>
            <p:nvPr/>
          </p:nvSpPr>
          <p:spPr>
            <a:xfrm>
              <a:off x="3343750" y="3756900"/>
              <a:ext cx="187925" cy="26600"/>
            </a:xfrm>
            <a:custGeom>
              <a:avLst/>
              <a:gdLst/>
              <a:ahLst/>
              <a:cxnLst/>
              <a:rect l="l" t="t" r="r" b="b"/>
              <a:pathLst>
                <a:path w="7517" h="1064" extrusionOk="0">
                  <a:moveTo>
                    <a:pt x="532" y="1"/>
                  </a:moveTo>
                  <a:cubicBezTo>
                    <a:pt x="240" y="1"/>
                    <a:pt x="1" y="240"/>
                    <a:pt x="1" y="532"/>
                  </a:cubicBezTo>
                  <a:cubicBezTo>
                    <a:pt x="1" y="831"/>
                    <a:pt x="240" y="1063"/>
                    <a:pt x="532" y="1063"/>
                  </a:cubicBezTo>
                  <a:lnTo>
                    <a:pt x="6985" y="1063"/>
                  </a:lnTo>
                  <a:cubicBezTo>
                    <a:pt x="7277" y="1063"/>
                    <a:pt x="7516" y="831"/>
                    <a:pt x="7516" y="532"/>
                  </a:cubicBezTo>
                  <a:cubicBezTo>
                    <a:pt x="7516" y="240"/>
                    <a:pt x="7277" y="1"/>
                    <a:pt x="6985" y="1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59"/>
            <p:cNvSpPr/>
            <p:nvPr/>
          </p:nvSpPr>
          <p:spPr>
            <a:xfrm>
              <a:off x="3344250" y="3756900"/>
              <a:ext cx="43850" cy="26750"/>
            </a:xfrm>
            <a:custGeom>
              <a:avLst/>
              <a:gdLst/>
              <a:ahLst/>
              <a:cxnLst/>
              <a:rect l="l" t="t" r="r" b="b"/>
              <a:pathLst>
                <a:path w="1754" h="1070" extrusionOk="0">
                  <a:moveTo>
                    <a:pt x="512" y="1"/>
                  </a:moveTo>
                  <a:cubicBezTo>
                    <a:pt x="226" y="14"/>
                    <a:pt x="0" y="246"/>
                    <a:pt x="0" y="532"/>
                  </a:cubicBezTo>
                  <a:cubicBezTo>
                    <a:pt x="0" y="817"/>
                    <a:pt x="226" y="1056"/>
                    <a:pt x="512" y="1070"/>
                  </a:cubicBezTo>
                  <a:lnTo>
                    <a:pt x="1753" y="1070"/>
                  </a:lnTo>
                  <a:cubicBezTo>
                    <a:pt x="1461" y="1063"/>
                    <a:pt x="1222" y="824"/>
                    <a:pt x="1222" y="532"/>
                  </a:cubicBezTo>
                  <a:cubicBezTo>
                    <a:pt x="1222" y="240"/>
                    <a:pt x="1461" y="1"/>
                    <a:pt x="1753" y="1"/>
                  </a:cubicBezTo>
                  <a:close/>
                </a:path>
              </a:pathLst>
            </a:custGeom>
            <a:solidFill>
              <a:srgbClr val="FFD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59"/>
            <p:cNvSpPr/>
            <p:nvPr/>
          </p:nvSpPr>
          <p:spPr>
            <a:xfrm>
              <a:off x="3481025" y="3598575"/>
              <a:ext cx="84175" cy="82175"/>
            </a:xfrm>
            <a:custGeom>
              <a:avLst/>
              <a:gdLst/>
              <a:ahLst/>
              <a:cxnLst/>
              <a:rect l="l" t="t" r="r" b="b"/>
              <a:pathLst>
                <a:path w="3367" h="3287" extrusionOk="0">
                  <a:moveTo>
                    <a:pt x="365" y="0"/>
                  </a:moveTo>
                  <a:cubicBezTo>
                    <a:pt x="0" y="0"/>
                    <a:pt x="0" y="545"/>
                    <a:pt x="365" y="545"/>
                  </a:cubicBezTo>
                  <a:cubicBezTo>
                    <a:pt x="1726" y="551"/>
                    <a:pt x="2822" y="1653"/>
                    <a:pt x="2822" y="3014"/>
                  </a:cubicBezTo>
                  <a:cubicBezTo>
                    <a:pt x="2822" y="3167"/>
                    <a:pt x="2941" y="3286"/>
                    <a:pt x="3094" y="3286"/>
                  </a:cubicBezTo>
                  <a:cubicBezTo>
                    <a:pt x="3240" y="3286"/>
                    <a:pt x="3366" y="3167"/>
                    <a:pt x="3366" y="3014"/>
                  </a:cubicBezTo>
                  <a:cubicBezTo>
                    <a:pt x="3366" y="1354"/>
                    <a:pt x="2025" y="7"/>
                    <a:pt x="365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59"/>
            <p:cNvSpPr/>
            <p:nvPr/>
          </p:nvSpPr>
          <p:spPr>
            <a:xfrm>
              <a:off x="3481025" y="3557725"/>
              <a:ext cx="124675" cy="123200"/>
            </a:xfrm>
            <a:custGeom>
              <a:avLst/>
              <a:gdLst/>
              <a:ahLst/>
              <a:cxnLst/>
              <a:rect l="l" t="t" r="r" b="b"/>
              <a:pathLst>
                <a:path w="4987" h="4928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cubicBezTo>
                    <a:pt x="2623" y="559"/>
                    <a:pt x="4448" y="2391"/>
                    <a:pt x="4442" y="4648"/>
                  </a:cubicBezTo>
                  <a:cubicBezTo>
                    <a:pt x="4442" y="4801"/>
                    <a:pt x="4561" y="4920"/>
                    <a:pt x="4714" y="4927"/>
                  </a:cubicBezTo>
                  <a:cubicBezTo>
                    <a:pt x="4867" y="4920"/>
                    <a:pt x="4986" y="4801"/>
                    <a:pt x="4986" y="4648"/>
                  </a:cubicBezTo>
                  <a:cubicBezTo>
                    <a:pt x="4986" y="2092"/>
                    <a:pt x="2921" y="14"/>
                    <a:pt x="36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59"/>
            <p:cNvSpPr/>
            <p:nvPr/>
          </p:nvSpPr>
          <p:spPr>
            <a:xfrm>
              <a:off x="3444825" y="3665900"/>
              <a:ext cx="25425" cy="24850"/>
            </a:xfrm>
            <a:custGeom>
              <a:avLst/>
              <a:gdLst/>
              <a:ahLst/>
              <a:cxnLst/>
              <a:rect l="l" t="t" r="r" b="b"/>
              <a:pathLst>
                <a:path w="1017" h="994" extrusionOk="0">
                  <a:moveTo>
                    <a:pt x="509" y="1"/>
                  </a:moveTo>
                  <a:cubicBezTo>
                    <a:pt x="479" y="1"/>
                    <a:pt x="449" y="13"/>
                    <a:pt x="426" y="36"/>
                  </a:cubicBezTo>
                  <a:lnTo>
                    <a:pt x="47" y="414"/>
                  </a:lnTo>
                  <a:cubicBezTo>
                    <a:pt x="1" y="461"/>
                    <a:pt x="1" y="534"/>
                    <a:pt x="47" y="580"/>
                  </a:cubicBezTo>
                  <a:lnTo>
                    <a:pt x="426" y="959"/>
                  </a:lnTo>
                  <a:cubicBezTo>
                    <a:pt x="449" y="982"/>
                    <a:pt x="479" y="993"/>
                    <a:pt x="509" y="993"/>
                  </a:cubicBezTo>
                  <a:cubicBezTo>
                    <a:pt x="539" y="993"/>
                    <a:pt x="568" y="982"/>
                    <a:pt x="592" y="959"/>
                  </a:cubicBezTo>
                  <a:lnTo>
                    <a:pt x="970" y="580"/>
                  </a:lnTo>
                  <a:cubicBezTo>
                    <a:pt x="1017" y="534"/>
                    <a:pt x="1017" y="461"/>
                    <a:pt x="970" y="414"/>
                  </a:cubicBezTo>
                  <a:lnTo>
                    <a:pt x="592" y="36"/>
                  </a:lnTo>
                  <a:cubicBezTo>
                    <a:pt x="568" y="13"/>
                    <a:pt x="539" y="1"/>
                    <a:pt x="50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59"/>
            <p:cNvSpPr/>
            <p:nvPr/>
          </p:nvSpPr>
          <p:spPr>
            <a:xfrm>
              <a:off x="3470725" y="3691800"/>
              <a:ext cx="25250" cy="24850"/>
            </a:xfrm>
            <a:custGeom>
              <a:avLst/>
              <a:gdLst/>
              <a:ahLst/>
              <a:cxnLst/>
              <a:rect l="l" t="t" r="r" b="b"/>
              <a:pathLst>
                <a:path w="1010" h="994" extrusionOk="0">
                  <a:moveTo>
                    <a:pt x="502" y="1"/>
                  </a:moveTo>
                  <a:cubicBezTo>
                    <a:pt x="472" y="1"/>
                    <a:pt x="442" y="12"/>
                    <a:pt x="419" y="35"/>
                  </a:cubicBezTo>
                  <a:lnTo>
                    <a:pt x="40" y="414"/>
                  </a:lnTo>
                  <a:cubicBezTo>
                    <a:pt x="1" y="460"/>
                    <a:pt x="1" y="533"/>
                    <a:pt x="40" y="580"/>
                  </a:cubicBezTo>
                  <a:lnTo>
                    <a:pt x="419" y="958"/>
                  </a:lnTo>
                  <a:cubicBezTo>
                    <a:pt x="442" y="982"/>
                    <a:pt x="472" y="993"/>
                    <a:pt x="502" y="993"/>
                  </a:cubicBezTo>
                  <a:cubicBezTo>
                    <a:pt x="532" y="993"/>
                    <a:pt x="562" y="982"/>
                    <a:pt x="585" y="958"/>
                  </a:cubicBezTo>
                  <a:lnTo>
                    <a:pt x="963" y="580"/>
                  </a:lnTo>
                  <a:cubicBezTo>
                    <a:pt x="1010" y="533"/>
                    <a:pt x="1010" y="460"/>
                    <a:pt x="963" y="414"/>
                  </a:cubicBezTo>
                  <a:lnTo>
                    <a:pt x="585" y="35"/>
                  </a:lnTo>
                  <a:cubicBezTo>
                    <a:pt x="562" y="12"/>
                    <a:pt x="532" y="1"/>
                    <a:pt x="50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59"/>
            <p:cNvSpPr/>
            <p:nvPr/>
          </p:nvSpPr>
          <p:spPr>
            <a:xfrm>
              <a:off x="3442850" y="3719700"/>
              <a:ext cx="25400" cy="24825"/>
            </a:xfrm>
            <a:custGeom>
              <a:avLst/>
              <a:gdLst/>
              <a:ahLst/>
              <a:cxnLst/>
              <a:rect l="l" t="t" r="r" b="b"/>
              <a:pathLst>
                <a:path w="1016" h="993" extrusionOk="0">
                  <a:moveTo>
                    <a:pt x="508" y="0"/>
                  </a:moveTo>
                  <a:cubicBezTo>
                    <a:pt x="478" y="0"/>
                    <a:pt x="448" y="12"/>
                    <a:pt x="425" y="35"/>
                  </a:cubicBezTo>
                  <a:lnTo>
                    <a:pt x="47" y="413"/>
                  </a:lnTo>
                  <a:cubicBezTo>
                    <a:pt x="0" y="460"/>
                    <a:pt x="0" y="533"/>
                    <a:pt x="47" y="579"/>
                  </a:cubicBezTo>
                  <a:lnTo>
                    <a:pt x="425" y="958"/>
                  </a:lnTo>
                  <a:cubicBezTo>
                    <a:pt x="448" y="981"/>
                    <a:pt x="478" y="993"/>
                    <a:pt x="508" y="993"/>
                  </a:cubicBezTo>
                  <a:cubicBezTo>
                    <a:pt x="538" y="993"/>
                    <a:pt x="568" y="981"/>
                    <a:pt x="591" y="958"/>
                  </a:cubicBezTo>
                  <a:lnTo>
                    <a:pt x="969" y="579"/>
                  </a:lnTo>
                  <a:cubicBezTo>
                    <a:pt x="1016" y="533"/>
                    <a:pt x="1016" y="460"/>
                    <a:pt x="969" y="413"/>
                  </a:cubicBezTo>
                  <a:lnTo>
                    <a:pt x="591" y="35"/>
                  </a:lnTo>
                  <a:cubicBezTo>
                    <a:pt x="568" y="12"/>
                    <a:pt x="538" y="0"/>
                    <a:pt x="50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59"/>
            <p:cNvSpPr/>
            <p:nvPr/>
          </p:nvSpPr>
          <p:spPr>
            <a:xfrm>
              <a:off x="3401025" y="3683050"/>
              <a:ext cx="25075" cy="24425"/>
            </a:xfrm>
            <a:custGeom>
              <a:avLst/>
              <a:gdLst/>
              <a:ahLst/>
              <a:cxnLst/>
              <a:rect l="l" t="t" r="r" b="b"/>
              <a:pathLst>
                <a:path w="1003" h="977" extrusionOk="0">
                  <a:moveTo>
                    <a:pt x="501" y="0"/>
                  </a:moveTo>
                  <a:cubicBezTo>
                    <a:pt x="466" y="0"/>
                    <a:pt x="432" y="14"/>
                    <a:pt x="405" y="40"/>
                  </a:cubicBezTo>
                  <a:lnTo>
                    <a:pt x="53" y="392"/>
                  </a:lnTo>
                  <a:cubicBezTo>
                    <a:pt x="0" y="445"/>
                    <a:pt x="0" y="532"/>
                    <a:pt x="53" y="585"/>
                  </a:cubicBezTo>
                  <a:lnTo>
                    <a:pt x="405" y="937"/>
                  </a:lnTo>
                  <a:cubicBezTo>
                    <a:pt x="432" y="963"/>
                    <a:pt x="466" y="976"/>
                    <a:pt x="501" y="976"/>
                  </a:cubicBezTo>
                  <a:cubicBezTo>
                    <a:pt x="536" y="976"/>
                    <a:pt x="571" y="963"/>
                    <a:pt x="598" y="937"/>
                  </a:cubicBezTo>
                  <a:lnTo>
                    <a:pt x="943" y="591"/>
                  </a:lnTo>
                  <a:cubicBezTo>
                    <a:pt x="1003" y="532"/>
                    <a:pt x="1003" y="445"/>
                    <a:pt x="943" y="392"/>
                  </a:cubicBezTo>
                  <a:lnTo>
                    <a:pt x="598" y="40"/>
                  </a:lnTo>
                  <a:cubicBezTo>
                    <a:pt x="571" y="14"/>
                    <a:pt x="536" y="0"/>
                    <a:pt x="50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56" name="Google Shape;9156;p60"/>
          <p:cNvGrpSpPr/>
          <p:nvPr/>
        </p:nvGrpSpPr>
        <p:grpSpPr>
          <a:xfrm rot="953491">
            <a:off x="4667062" y="907739"/>
            <a:ext cx="1567873" cy="3406768"/>
            <a:chOff x="6593750" y="1691000"/>
            <a:chExt cx="819450" cy="1780550"/>
          </a:xfrm>
        </p:grpSpPr>
        <p:sp>
          <p:nvSpPr>
            <p:cNvPr id="9157" name="Google Shape;9157;p60"/>
            <p:cNvSpPr/>
            <p:nvPr/>
          </p:nvSpPr>
          <p:spPr>
            <a:xfrm>
              <a:off x="6593750" y="1701725"/>
              <a:ext cx="819450" cy="1759175"/>
            </a:xfrm>
            <a:custGeom>
              <a:avLst/>
              <a:gdLst/>
              <a:ahLst/>
              <a:cxnLst/>
              <a:rect l="l" t="t" r="r" b="b"/>
              <a:pathLst>
                <a:path w="32778" h="70367" extrusionOk="0">
                  <a:moveTo>
                    <a:pt x="15299" y="0"/>
                  </a:moveTo>
                  <a:cubicBezTo>
                    <a:pt x="14415" y="0"/>
                    <a:pt x="13714" y="745"/>
                    <a:pt x="13767" y="1627"/>
                  </a:cubicBezTo>
                  <a:lnTo>
                    <a:pt x="14191" y="8816"/>
                  </a:lnTo>
                  <a:cubicBezTo>
                    <a:pt x="14202" y="9003"/>
                    <a:pt x="14270" y="9185"/>
                    <a:pt x="14382" y="9334"/>
                  </a:cubicBezTo>
                  <a:lnTo>
                    <a:pt x="14160" y="33510"/>
                  </a:lnTo>
                  <a:cubicBezTo>
                    <a:pt x="13668" y="33475"/>
                    <a:pt x="13158" y="33457"/>
                    <a:pt x="12662" y="33457"/>
                  </a:cubicBezTo>
                  <a:cubicBezTo>
                    <a:pt x="11782" y="33457"/>
                    <a:pt x="10523" y="33514"/>
                    <a:pt x="9501" y="33789"/>
                  </a:cubicBezTo>
                  <a:cubicBezTo>
                    <a:pt x="4437" y="35149"/>
                    <a:pt x="5343" y="40545"/>
                    <a:pt x="5943" y="44114"/>
                  </a:cubicBezTo>
                  <a:cubicBezTo>
                    <a:pt x="6224" y="45782"/>
                    <a:pt x="6413" y="47716"/>
                    <a:pt x="5688" y="49424"/>
                  </a:cubicBezTo>
                  <a:cubicBezTo>
                    <a:pt x="5367" y="50182"/>
                    <a:pt x="4945" y="50877"/>
                    <a:pt x="4501" y="51615"/>
                  </a:cubicBezTo>
                  <a:cubicBezTo>
                    <a:pt x="4090" y="52294"/>
                    <a:pt x="3666" y="52995"/>
                    <a:pt x="3330" y="53747"/>
                  </a:cubicBezTo>
                  <a:cubicBezTo>
                    <a:pt x="2481" y="55637"/>
                    <a:pt x="0" y="62153"/>
                    <a:pt x="3626" y="66604"/>
                  </a:cubicBezTo>
                  <a:cubicBezTo>
                    <a:pt x="4648" y="67857"/>
                    <a:pt x="6167" y="68835"/>
                    <a:pt x="8018" y="69430"/>
                  </a:cubicBezTo>
                  <a:cubicBezTo>
                    <a:pt x="10640" y="70278"/>
                    <a:pt x="13481" y="70358"/>
                    <a:pt x="16167" y="70364"/>
                  </a:cubicBezTo>
                  <a:lnTo>
                    <a:pt x="16165" y="70366"/>
                  </a:lnTo>
                  <a:lnTo>
                    <a:pt x="16611" y="70366"/>
                  </a:lnTo>
                  <a:cubicBezTo>
                    <a:pt x="19297" y="70358"/>
                    <a:pt x="22136" y="70278"/>
                    <a:pt x="24760" y="69432"/>
                  </a:cubicBezTo>
                  <a:cubicBezTo>
                    <a:pt x="26611" y="68837"/>
                    <a:pt x="28129" y="67859"/>
                    <a:pt x="29149" y="66606"/>
                  </a:cubicBezTo>
                  <a:cubicBezTo>
                    <a:pt x="32778" y="62156"/>
                    <a:pt x="30294" y="55639"/>
                    <a:pt x="29448" y="53749"/>
                  </a:cubicBezTo>
                  <a:cubicBezTo>
                    <a:pt x="29112" y="52997"/>
                    <a:pt x="28688" y="52296"/>
                    <a:pt x="28277" y="51617"/>
                  </a:cubicBezTo>
                  <a:cubicBezTo>
                    <a:pt x="27831" y="50879"/>
                    <a:pt x="27411" y="50184"/>
                    <a:pt x="27088" y="49426"/>
                  </a:cubicBezTo>
                  <a:cubicBezTo>
                    <a:pt x="26365" y="47718"/>
                    <a:pt x="26554" y="45784"/>
                    <a:pt x="26833" y="44116"/>
                  </a:cubicBezTo>
                  <a:cubicBezTo>
                    <a:pt x="27433" y="40547"/>
                    <a:pt x="28340" y="35152"/>
                    <a:pt x="23275" y="33791"/>
                  </a:cubicBezTo>
                  <a:cubicBezTo>
                    <a:pt x="22349" y="33543"/>
                    <a:pt x="21228" y="33411"/>
                    <a:pt x="20033" y="33411"/>
                  </a:cubicBezTo>
                  <a:cubicBezTo>
                    <a:pt x="19697" y="33411"/>
                    <a:pt x="19360" y="33420"/>
                    <a:pt x="19024" y="33442"/>
                  </a:cubicBezTo>
                  <a:lnTo>
                    <a:pt x="18804" y="9337"/>
                  </a:lnTo>
                  <a:cubicBezTo>
                    <a:pt x="18916" y="9185"/>
                    <a:pt x="18982" y="9005"/>
                    <a:pt x="18996" y="8818"/>
                  </a:cubicBezTo>
                  <a:lnTo>
                    <a:pt x="19420" y="1627"/>
                  </a:lnTo>
                  <a:cubicBezTo>
                    <a:pt x="19472" y="743"/>
                    <a:pt x="18771" y="0"/>
                    <a:pt x="1788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60"/>
            <p:cNvSpPr/>
            <p:nvPr/>
          </p:nvSpPr>
          <p:spPr>
            <a:xfrm>
              <a:off x="6621600" y="1691000"/>
              <a:ext cx="763700" cy="1780550"/>
            </a:xfrm>
            <a:custGeom>
              <a:avLst/>
              <a:gdLst/>
              <a:ahLst/>
              <a:cxnLst/>
              <a:rect l="l" t="t" r="r" b="b"/>
              <a:pathLst>
                <a:path w="30548" h="71222" extrusionOk="0">
                  <a:moveTo>
                    <a:pt x="16774" y="858"/>
                  </a:moveTo>
                  <a:cubicBezTo>
                    <a:pt x="17409" y="858"/>
                    <a:pt x="17914" y="1394"/>
                    <a:pt x="17877" y="2029"/>
                  </a:cubicBezTo>
                  <a:lnTo>
                    <a:pt x="17453" y="9221"/>
                  </a:lnTo>
                  <a:cubicBezTo>
                    <a:pt x="17442" y="9372"/>
                    <a:pt x="17372" y="9511"/>
                    <a:pt x="17253" y="9605"/>
                  </a:cubicBezTo>
                  <a:lnTo>
                    <a:pt x="17260" y="9605"/>
                  </a:lnTo>
                  <a:lnTo>
                    <a:pt x="17486" y="34334"/>
                  </a:lnTo>
                  <a:cubicBezTo>
                    <a:pt x="17943" y="34293"/>
                    <a:pt x="18429" y="34268"/>
                    <a:pt x="18919" y="34268"/>
                  </a:cubicBezTo>
                  <a:cubicBezTo>
                    <a:pt x="19985" y="34268"/>
                    <a:pt x="21090" y="34376"/>
                    <a:pt x="22051" y="34636"/>
                  </a:cubicBezTo>
                  <a:cubicBezTo>
                    <a:pt x="26701" y="35884"/>
                    <a:pt x="25919" y="40774"/>
                    <a:pt x="25297" y="44475"/>
                  </a:cubicBezTo>
                  <a:cubicBezTo>
                    <a:pt x="24987" y="46323"/>
                    <a:pt x="24831" y="48257"/>
                    <a:pt x="25580" y="50022"/>
                  </a:cubicBezTo>
                  <a:cubicBezTo>
                    <a:pt x="26224" y="51539"/>
                    <a:pt x="27268" y="52844"/>
                    <a:pt x="27943" y="54352"/>
                  </a:cubicBezTo>
                  <a:cubicBezTo>
                    <a:pt x="29631" y="58119"/>
                    <a:pt x="30547" y="63275"/>
                    <a:pt x="27703" y="66762"/>
                  </a:cubicBezTo>
                  <a:cubicBezTo>
                    <a:pt x="26642" y="68066"/>
                    <a:pt x="25117" y="68936"/>
                    <a:pt x="23514" y="69453"/>
                  </a:cubicBezTo>
                  <a:cubicBezTo>
                    <a:pt x="20945" y="70281"/>
                    <a:pt x="18172" y="70358"/>
                    <a:pt x="15495" y="70365"/>
                  </a:cubicBezTo>
                  <a:lnTo>
                    <a:pt x="15053" y="70365"/>
                  </a:lnTo>
                  <a:cubicBezTo>
                    <a:pt x="12378" y="70356"/>
                    <a:pt x="9603" y="70281"/>
                    <a:pt x="7036" y="69453"/>
                  </a:cubicBezTo>
                  <a:cubicBezTo>
                    <a:pt x="5433" y="68936"/>
                    <a:pt x="3908" y="68066"/>
                    <a:pt x="2844" y="66762"/>
                  </a:cubicBezTo>
                  <a:cubicBezTo>
                    <a:pt x="0" y="63272"/>
                    <a:pt x="919" y="58119"/>
                    <a:pt x="2607" y="54352"/>
                  </a:cubicBezTo>
                  <a:cubicBezTo>
                    <a:pt x="3282" y="52844"/>
                    <a:pt x="4326" y="51539"/>
                    <a:pt x="4970" y="50022"/>
                  </a:cubicBezTo>
                  <a:cubicBezTo>
                    <a:pt x="5717" y="48257"/>
                    <a:pt x="5563" y="46323"/>
                    <a:pt x="5251" y="44475"/>
                  </a:cubicBezTo>
                  <a:cubicBezTo>
                    <a:pt x="4629" y="40774"/>
                    <a:pt x="3849" y="35884"/>
                    <a:pt x="8497" y="34636"/>
                  </a:cubicBezTo>
                  <a:cubicBezTo>
                    <a:pt x="9363" y="34403"/>
                    <a:pt x="10477" y="34317"/>
                    <a:pt x="11548" y="34317"/>
                  </a:cubicBezTo>
                  <a:cubicBezTo>
                    <a:pt x="12227" y="34317"/>
                    <a:pt x="12886" y="34352"/>
                    <a:pt x="13451" y="34405"/>
                  </a:cubicBezTo>
                  <a:lnTo>
                    <a:pt x="13473" y="34405"/>
                  </a:lnTo>
                  <a:lnTo>
                    <a:pt x="13699" y="9605"/>
                  </a:lnTo>
                  <a:lnTo>
                    <a:pt x="13706" y="9605"/>
                  </a:lnTo>
                  <a:cubicBezTo>
                    <a:pt x="13587" y="9511"/>
                    <a:pt x="13515" y="9372"/>
                    <a:pt x="13506" y="9223"/>
                  </a:cubicBezTo>
                  <a:lnTo>
                    <a:pt x="13082" y="2032"/>
                  </a:lnTo>
                  <a:cubicBezTo>
                    <a:pt x="13044" y="1394"/>
                    <a:pt x="13550" y="858"/>
                    <a:pt x="14185" y="858"/>
                  </a:cubicBezTo>
                  <a:close/>
                  <a:moveTo>
                    <a:pt x="14185" y="1"/>
                  </a:moveTo>
                  <a:cubicBezTo>
                    <a:pt x="13055" y="1"/>
                    <a:pt x="12156" y="953"/>
                    <a:pt x="12224" y="2080"/>
                  </a:cubicBezTo>
                  <a:lnTo>
                    <a:pt x="12649" y="9273"/>
                  </a:lnTo>
                  <a:cubicBezTo>
                    <a:pt x="12662" y="9491"/>
                    <a:pt x="12728" y="9704"/>
                    <a:pt x="12838" y="9893"/>
                  </a:cubicBezTo>
                  <a:lnTo>
                    <a:pt x="12622" y="33486"/>
                  </a:lnTo>
                  <a:cubicBezTo>
                    <a:pt x="12264" y="33468"/>
                    <a:pt x="11901" y="33458"/>
                    <a:pt x="11548" y="33458"/>
                  </a:cubicBezTo>
                  <a:cubicBezTo>
                    <a:pt x="10644" y="33458"/>
                    <a:pt x="9343" y="33519"/>
                    <a:pt x="8275" y="33805"/>
                  </a:cubicBezTo>
                  <a:cubicBezTo>
                    <a:pt x="5886" y="34447"/>
                    <a:pt x="4466" y="36025"/>
                    <a:pt x="4053" y="38493"/>
                  </a:cubicBezTo>
                  <a:cubicBezTo>
                    <a:pt x="3715" y="40506"/>
                    <a:pt x="4099" y="42785"/>
                    <a:pt x="4407" y="44616"/>
                  </a:cubicBezTo>
                  <a:cubicBezTo>
                    <a:pt x="4675" y="46222"/>
                    <a:pt x="4860" y="48081"/>
                    <a:pt x="4178" y="49686"/>
                  </a:cubicBezTo>
                  <a:cubicBezTo>
                    <a:pt x="3869" y="50415"/>
                    <a:pt x="3455" y="51099"/>
                    <a:pt x="3018" y="51822"/>
                  </a:cubicBezTo>
                  <a:cubicBezTo>
                    <a:pt x="2603" y="52512"/>
                    <a:pt x="2170" y="53226"/>
                    <a:pt x="1822" y="54000"/>
                  </a:cubicBezTo>
                  <a:cubicBezTo>
                    <a:pt x="1126" y="55558"/>
                    <a:pt x="271" y="57974"/>
                    <a:pt x="170" y="60629"/>
                  </a:cubicBezTo>
                  <a:cubicBezTo>
                    <a:pt x="66" y="63294"/>
                    <a:pt x="743" y="65541"/>
                    <a:pt x="2181" y="67303"/>
                  </a:cubicBezTo>
                  <a:cubicBezTo>
                    <a:pt x="3253" y="68622"/>
                    <a:pt x="4842" y="69646"/>
                    <a:pt x="6772" y="70268"/>
                  </a:cubicBezTo>
                  <a:cubicBezTo>
                    <a:pt x="9453" y="71134"/>
                    <a:pt x="12332" y="71215"/>
                    <a:pt x="15051" y="71222"/>
                  </a:cubicBezTo>
                  <a:lnTo>
                    <a:pt x="15499" y="71222"/>
                  </a:lnTo>
                  <a:cubicBezTo>
                    <a:pt x="18218" y="71215"/>
                    <a:pt x="21097" y="71134"/>
                    <a:pt x="23778" y="70268"/>
                  </a:cubicBezTo>
                  <a:cubicBezTo>
                    <a:pt x="25708" y="69646"/>
                    <a:pt x="27297" y="68620"/>
                    <a:pt x="28369" y="67303"/>
                  </a:cubicBezTo>
                  <a:cubicBezTo>
                    <a:pt x="29807" y="65541"/>
                    <a:pt x="30486" y="63294"/>
                    <a:pt x="30380" y="60629"/>
                  </a:cubicBezTo>
                  <a:cubicBezTo>
                    <a:pt x="30279" y="57974"/>
                    <a:pt x="29424" y="55558"/>
                    <a:pt x="28725" y="54000"/>
                  </a:cubicBezTo>
                  <a:cubicBezTo>
                    <a:pt x="28380" y="53226"/>
                    <a:pt x="27947" y="52512"/>
                    <a:pt x="27532" y="51822"/>
                  </a:cubicBezTo>
                  <a:cubicBezTo>
                    <a:pt x="27095" y="51099"/>
                    <a:pt x="26679" y="50415"/>
                    <a:pt x="26369" y="49686"/>
                  </a:cubicBezTo>
                  <a:cubicBezTo>
                    <a:pt x="25690" y="48081"/>
                    <a:pt x="25875" y="46222"/>
                    <a:pt x="26143" y="44616"/>
                  </a:cubicBezTo>
                  <a:cubicBezTo>
                    <a:pt x="26451" y="42785"/>
                    <a:pt x="26835" y="40506"/>
                    <a:pt x="26497" y="38493"/>
                  </a:cubicBezTo>
                  <a:cubicBezTo>
                    <a:pt x="26086" y="36025"/>
                    <a:pt x="24664" y="34447"/>
                    <a:pt x="22275" y="33805"/>
                  </a:cubicBezTo>
                  <a:cubicBezTo>
                    <a:pt x="21312" y="33545"/>
                    <a:pt x="20152" y="33409"/>
                    <a:pt x="18919" y="33409"/>
                  </a:cubicBezTo>
                  <a:cubicBezTo>
                    <a:pt x="18725" y="33409"/>
                    <a:pt x="18530" y="33414"/>
                    <a:pt x="18336" y="33420"/>
                  </a:cubicBezTo>
                  <a:lnTo>
                    <a:pt x="18121" y="9891"/>
                  </a:lnTo>
                  <a:cubicBezTo>
                    <a:pt x="18231" y="9702"/>
                    <a:pt x="18295" y="9491"/>
                    <a:pt x="18308" y="9271"/>
                  </a:cubicBezTo>
                  <a:lnTo>
                    <a:pt x="18734" y="2080"/>
                  </a:lnTo>
                  <a:cubicBezTo>
                    <a:pt x="18800" y="953"/>
                    <a:pt x="17903" y="1"/>
                    <a:pt x="1677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60"/>
            <p:cNvSpPr/>
            <p:nvPr/>
          </p:nvSpPr>
          <p:spPr>
            <a:xfrm>
              <a:off x="6981000" y="1744625"/>
              <a:ext cx="55175" cy="181025"/>
            </a:xfrm>
            <a:custGeom>
              <a:avLst/>
              <a:gdLst/>
              <a:ahLst/>
              <a:cxnLst/>
              <a:rect l="l" t="t" r="r" b="b"/>
              <a:pathLst>
                <a:path w="2207" h="7241" extrusionOk="0">
                  <a:moveTo>
                    <a:pt x="0" y="1"/>
                  </a:moveTo>
                  <a:lnTo>
                    <a:pt x="396" y="6667"/>
                  </a:lnTo>
                  <a:lnTo>
                    <a:pt x="1103" y="7240"/>
                  </a:lnTo>
                  <a:lnTo>
                    <a:pt x="1811" y="6667"/>
                  </a:lnTo>
                  <a:lnTo>
                    <a:pt x="2207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60"/>
            <p:cNvSpPr/>
            <p:nvPr/>
          </p:nvSpPr>
          <p:spPr>
            <a:xfrm>
              <a:off x="6642475" y="1963325"/>
              <a:ext cx="722000" cy="1454650"/>
            </a:xfrm>
            <a:custGeom>
              <a:avLst/>
              <a:gdLst/>
              <a:ahLst/>
              <a:cxnLst/>
              <a:rect l="l" t="t" r="r" b="b"/>
              <a:pathLst>
                <a:path w="28880" h="58186" extrusionOk="0">
                  <a:moveTo>
                    <a:pt x="14141" y="0"/>
                  </a:moveTo>
                  <a:lnTo>
                    <a:pt x="13926" y="23525"/>
                  </a:lnTo>
                  <a:lnTo>
                    <a:pt x="13912" y="24778"/>
                  </a:lnTo>
                  <a:lnTo>
                    <a:pt x="12660" y="24800"/>
                  </a:lnTo>
                  <a:lnTo>
                    <a:pt x="12570" y="24800"/>
                  </a:lnTo>
                  <a:lnTo>
                    <a:pt x="12497" y="24793"/>
                  </a:lnTo>
                  <a:cubicBezTo>
                    <a:pt x="11926" y="24738"/>
                    <a:pt x="11308" y="24712"/>
                    <a:pt x="10713" y="24712"/>
                  </a:cubicBezTo>
                  <a:cubicBezTo>
                    <a:pt x="9618" y="24712"/>
                    <a:pt x="8653" y="24808"/>
                    <a:pt x="7998" y="24984"/>
                  </a:cubicBezTo>
                  <a:cubicBezTo>
                    <a:pt x="6429" y="25406"/>
                    <a:pt x="5607" y="26323"/>
                    <a:pt x="5332" y="27953"/>
                  </a:cubicBezTo>
                  <a:cubicBezTo>
                    <a:pt x="5055" y="29613"/>
                    <a:pt x="5405" y="31694"/>
                    <a:pt x="5686" y="33369"/>
                  </a:cubicBezTo>
                  <a:cubicBezTo>
                    <a:pt x="6007" y="35279"/>
                    <a:pt x="6216" y="37518"/>
                    <a:pt x="5319" y="39630"/>
                  </a:cubicBezTo>
                  <a:cubicBezTo>
                    <a:pt x="4950" y="40500"/>
                    <a:pt x="4477" y="41283"/>
                    <a:pt x="4020" y="42039"/>
                  </a:cubicBezTo>
                  <a:cubicBezTo>
                    <a:pt x="3618" y="42703"/>
                    <a:pt x="3240" y="43331"/>
                    <a:pt x="2946" y="43984"/>
                  </a:cubicBezTo>
                  <a:cubicBezTo>
                    <a:pt x="2201" y="45650"/>
                    <a:pt x="1" y="51368"/>
                    <a:pt x="3007" y="55056"/>
                  </a:cubicBezTo>
                  <a:cubicBezTo>
                    <a:pt x="3820" y="56052"/>
                    <a:pt x="5060" y="56841"/>
                    <a:pt x="6596" y="57335"/>
                  </a:cubicBezTo>
                  <a:cubicBezTo>
                    <a:pt x="8983" y="58107"/>
                    <a:pt x="11673" y="58179"/>
                    <a:pt x="14222" y="58186"/>
                  </a:cubicBezTo>
                  <a:lnTo>
                    <a:pt x="14658" y="58186"/>
                  </a:lnTo>
                  <a:cubicBezTo>
                    <a:pt x="17207" y="58179"/>
                    <a:pt x="19897" y="58105"/>
                    <a:pt x="22284" y="57335"/>
                  </a:cubicBezTo>
                  <a:cubicBezTo>
                    <a:pt x="23820" y="56839"/>
                    <a:pt x="25062" y="56052"/>
                    <a:pt x="25873" y="55056"/>
                  </a:cubicBezTo>
                  <a:cubicBezTo>
                    <a:pt x="28879" y="51368"/>
                    <a:pt x="26679" y="45650"/>
                    <a:pt x="25934" y="43988"/>
                  </a:cubicBezTo>
                  <a:cubicBezTo>
                    <a:pt x="25642" y="43336"/>
                    <a:pt x="25262" y="42707"/>
                    <a:pt x="24862" y="42043"/>
                  </a:cubicBezTo>
                  <a:cubicBezTo>
                    <a:pt x="24405" y="41287"/>
                    <a:pt x="23932" y="40505"/>
                    <a:pt x="23561" y="39635"/>
                  </a:cubicBezTo>
                  <a:cubicBezTo>
                    <a:pt x="22666" y="37518"/>
                    <a:pt x="22873" y="35281"/>
                    <a:pt x="23194" y="33371"/>
                  </a:cubicBezTo>
                  <a:cubicBezTo>
                    <a:pt x="23475" y="31698"/>
                    <a:pt x="23824" y="29615"/>
                    <a:pt x="23548" y="27956"/>
                  </a:cubicBezTo>
                  <a:cubicBezTo>
                    <a:pt x="23275" y="26325"/>
                    <a:pt x="22453" y="25408"/>
                    <a:pt x="20884" y="24986"/>
                  </a:cubicBezTo>
                  <a:cubicBezTo>
                    <a:pt x="20099" y="24775"/>
                    <a:pt x="19132" y="24663"/>
                    <a:pt x="18086" y="24663"/>
                  </a:cubicBezTo>
                  <a:cubicBezTo>
                    <a:pt x="17644" y="24663"/>
                    <a:pt x="17200" y="24685"/>
                    <a:pt x="16770" y="24723"/>
                  </a:cubicBezTo>
                  <a:lnTo>
                    <a:pt x="15378" y="24850"/>
                  </a:lnTo>
                  <a:lnTo>
                    <a:pt x="15365" y="23455"/>
                  </a:lnTo>
                  <a:lnTo>
                    <a:pt x="1515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60"/>
            <p:cNvSpPr/>
            <p:nvPr/>
          </p:nvSpPr>
          <p:spPr>
            <a:xfrm>
              <a:off x="6642475" y="1963325"/>
              <a:ext cx="722000" cy="1454650"/>
            </a:xfrm>
            <a:custGeom>
              <a:avLst/>
              <a:gdLst/>
              <a:ahLst/>
              <a:cxnLst/>
              <a:rect l="l" t="t" r="r" b="b"/>
              <a:pathLst>
                <a:path w="28880" h="58186" extrusionOk="0">
                  <a:moveTo>
                    <a:pt x="14141" y="0"/>
                  </a:moveTo>
                  <a:lnTo>
                    <a:pt x="13926" y="23525"/>
                  </a:lnTo>
                  <a:lnTo>
                    <a:pt x="13912" y="24778"/>
                  </a:lnTo>
                  <a:lnTo>
                    <a:pt x="12660" y="24800"/>
                  </a:lnTo>
                  <a:lnTo>
                    <a:pt x="12570" y="24800"/>
                  </a:lnTo>
                  <a:lnTo>
                    <a:pt x="12497" y="24793"/>
                  </a:lnTo>
                  <a:cubicBezTo>
                    <a:pt x="11926" y="24738"/>
                    <a:pt x="11308" y="24712"/>
                    <a:pt x="10713" y="24712"/>
                  </a:cubicBezTo>
                  <a:cubicBezTo>
                    <a:pt x="9618" y="24712"/>
                    <a:pt x="8653" y="24808"/>
                    <a:pt x="7998" y="24984"/>
                  </a:cubicBezTo>
                  <a:cubicBezTo>
                    <a:pt x="6429" y="25406"/>
                    <a:pt x="5607" y="26323"/>
                    <a:pt x="5332" y="27953"/>
                  </a:cubicBezTo>
                  <a:cubicBezTo>
                    <a:pt x="5055" y="29613"/>
                    <a:pt x="5405" y="31694"/>
                    <a:pt x="5686" y="33369"/>
                  </a:cubicBezTo>
                  <a:cubicBezTo>
                    <a:pt x="6007" y="35279"/>
                    <a:pt x="6216" y="37518"/>
                    <a:pt x="5319" y="39630"/>
                  </a:cubicBezTo>
                  <a:cubicBezTo>
                    <a:pt x="4950" y="40500"/>
                    <a:pt x="4477" y="41283"/>
                    <a:pt x="4020" y="42039"/>
                  </a:cubicBezTo>
                  <a:cubicBezTo>
                    <a:pt x="3618" y="42703"/>
                    <a:pt x="3240" y="43331"/>
                    <a:pt x="2946" y="43984"/>
                  </a:cubicBezTo>
                  <a:cubicBezTo>
                    <a:pt x="2201" y="45650"/>
                    <a:pt x="1" y="51368"/>
                    <a:pt x="3007" y="55056"/>
                  </a:cubicBezTo>
                  <a:cubicBezTo>
                    <a:pt x="3820" y="56052"/>
                    <a:pt x="5060" y="56841"/>
                    <a:pt x="6596" y="57335"/>
                  </a:cubicBezTo>
                  <a:cubicBezTo>
                    <a:pt x="8983" y="58107"/>
                    <a:pt x="11673" y="58179"/>
                    <a:pt x="14222" y="58186"/>
                  </a:cubicBezTo>
                  <a:lnTo>
                    <a:pt x="14658" y="58186"/>
                  </a:lnTo>
                  <a:cubicBezTo>
                    <a:pt x="17207" y="58179"/>
                    <a:pt x="19897" y="58105"/>
                    <a:pt x="22284" y="57335"/>
                  </a:cubicBezTo>
                  <a:cubicBezTo>
                    <a:pt x="23820" y="56839"/>
                    <a:pt x="25062" y="56052"/>
                    <a:pt x="25873" y="55056"/>
                  </a:cubicBezTo>
                  <a:cubicBezTo>
                    <a:pt x="28879" y="51368"/>
                    <a:pt x="26679" y="45650"/>
                    <a:pt x="25934" y="43988"/>
                  </a:cubicBezTo>
                  <a:cubicBezTo>
                    <a:pt x="25642" y="43336"/>
                    <a:pt x="25262" y="42707"/>
                    <a:pt x="24862" y="42043"/>
                  </a:cubicBezTo>
                  <a:cubicBezTo>
                    <a:pt x="24405" y="41287"/>
                    <a:pt x="23932" y="40505"/>
                    <a:pt x="23561" y="39635"/>
                  </a:cubicBezTo>
                  <a:cubicBezTo>
                    <a:pt x="22666" y="37518"/>
                    <a:pt x="22873" y="35281"/>
                    <a:pt x="23194" y="33371"/>
                  </a:cubicBezTo>
                  <a:cubicBezTo>
                    <a:pt x="23475" y="31698"/>
                    <a:pt x="23824" y="29615"/>
                    <a:pt x="23548" y="27956"/>
                  </a:cubicBezTo>
                  <a:cubicBezTo>
                    <a:pt x="23275" y="26325"/>
                    <a:pt x="22453" y="25408"/>
                    <a:pt x="20884" y="24986"/>
                  </a:cubicBezTo>
                  <a:cubicBezTo>
                    <a:pt x="20099" y="24775"/>
                    <a:pt x="19132" y="24663"/>
                    <a:pt x="18086" y="24663"/>
                  </a:cubicBezTo>
                  <a:cubicBezTo>
                    <a:pt x="17644" y="24663"/>
                    <a:pt x="17200" y="24685"/>
                    <a:pt x="16770" y="24723"/>
                  </a:cubicBezTo>
                  <a:lnTo>
                    <a:pt x="15378" y="24850"/>
                  </a:lnTo>
                  <a:lnTo>
                    <a:pt x="15365" y="23455"/>
                  </a:lnTo>
                  <a:lnTo>
                    <a:pt x="1515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60"/>
            <p:cNvSpPr/>
            <p:nvPr/>
          </p:nvSpPr>
          <p:spPr>
            <a:xfrm>
              <a:off x="6878200" y="2684225"/>
              <a:ext cx="259450" cy="236400"/>
            </a:xfrm>
            <a:custGeom>
              <a:avLst/>
              <a:gdLst/>
              <a:ahLst/>
              <a:cxnLst/>
              <a:rect l="l" t="t" r="r" b="b"/>
              <a:pathLst>
                <a:path w="10378" h="9456" extrusionOk="0">
                  <a:moveTo>
                    <a:pt x="5189" y="1"/>
                  </a:moveTo>
                  <a:cubicBezTo>
                    <a:pt x="3979" y="1"/>
                    <a:pt x="2769" y="462"/>
                    <a:pt x="1846" y="1386"/>
                  </a:cubicBezTo>
                  <a:cubicBezTo>
                    <a:pt x="0" y="3232"/>
                    <a:pt x="0" y="6225"/>
                    <a:pt x="1846" y="8071"/>
                  </a:cubicBezTo>
                  <a:cubicBezTo>
                    <a:pt x="2769" y="8994"/>
                    <a:pt x="3979" y="9456"/>
                    <a:pt x="5189" y="9456"/>
                  </a:cubicBezTo>
                  <a:cubicBezTo>
                    <a:pt x="6399" y="9456"/>
                    <a:pt x="7609" y="8994"/>
                    <a:pt x="8532" y="8071"/>
                  </a:cubicBezTo>
                  <a:cubicBezTo>
                    <a:pt x="10378" y="6225"/>
                    <a:pt x="10378" y="3232"/>
                    <a:pt x="8532" y="1386"/>
                  </a:cubicBezTo>
                  <a:cubicBezTo>
                    <a:pt x="7609" y="462"/>
                    <a:pt x="6399" y="1"/>
                    <a:pt x="518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60"/>
            <p:cNvSpPr/>
            <p:nvPr/>
          </p:nvSpPr>
          <p:spPr>
            <a:xfrm>
              <a:off x="6888025" y="2682525"/>
              <a:ext cx="239850" cy="239875"/>
            </a:xfrm>
            <a:custGeom>
              <a:avLst/>
              <a:gdLst/>
              <a:ahLst/>
              <a:cxnLst/>
              <a:rect l="l" t="t" r="r" b="b"/>
              <a:pathLst>
                <a:path w="9594" h="9595" extrusionOk="0">
                  <a:moveTo>
                    <a:pt x="4798" y="139"/>
                  </a:moveTo>
                  <a:cubicBezTo>
                    <a:pt x="7365" y="139"/>
                    <a:pt x="9455" y="2227"/>
                    <a:pt x="9455" y="4796"/>
                  </a:cubicBezTo>
                  <a:cubicBezTo>
                    <a:pt x="9455" y="7366"/>
                    <a:pt x="7365" y="9456"/>
                    <a:pt x="4798" y="9456"/>
                  </a:cubicBezTo>
                  <a:cubicBezTo>
                    <a:pt x="2229" y="9456"/>
                    <a:pt x="139" y="7366"/>
                    <a:pt x="139" y="4796"/>
                  </a:cubicBezTo>
                  <a:cubicBezTo>
                    <a:pt x="139" y="2227"/>
                    <a:pt x="2229" y="139"/>
                    <a:pt x="4798" y="139"/>
                  </a:cubicBezTo>
                  <a:close/>
                  <a:moveTo>
                    <a:pt x="4798" y="1"/>
                  </a:moveTo>
                  <a:cubicBezTo>
                    <a:pt x="2152" y="1"/>
                    <a:pt x="0" y="2152"/>
                    <a:pt x="0" y="4796"/>
                  </a:cubicBezTo>
                  <a:cubicBezTo>
                    <a:pt x="0" y="7442"/>
                    <a:pt x="2152" y="9594"/>
                    <a:pt x="4798" y="9594"/>
                  </a:cubicBezTo>
                  <a:cubicBezTo>
                    <a:pt x="7442" y="9594"/>
                    <a:pt x="9594" y="7442"/>
                    <a:pt x="9594" y="4796"/>
                  </a:cubicBezTo>
                  <a:cubicBezTo>
                    <a:pt x="9594" y="2152"/>
                    <a:pt x="7442" y="1"/>
                    <a:pt x="479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60"/>
            <p:cNvSpPr/>
            <p:nvPr/>
          </p:nvSpPr>
          <p:spPr>
            <a:xfrm>
              <a:off x="6947650" y="1712450"/>
              <a:ext cx="121825" cy="221700"/>
            </a:xfrm>
            <a:custGeom>
              <a:avLst/>
              <a:gdLst/>
              <a:ahLst/>
              <a:cxnLst/>
              <a:rect l="l" t="t" r="r" b="b"/>
              <a:pathLst>
                <a:path w="4873" h="8868" extrusionOk="0">
                  <a:moveTo>
                    <a:pt x="1143" y="0"/>
                  </a:moveTo>
                  <a:cubicBezTo>
                    <a:pt x="506" y="0"/>
                    <a:pt x="0" y="536"/>
                    <a:pt x="40" y="1171"/>
                  </a:cubicBezTo>
                  <a:lnTo>
                    <a:pt x="464" y="8363"/>
                  </a:lnTo>
                  <a:cubicBezTo>
                    <a:pt x="481" y="8646"/>
                    <a:pt x="714" y="8868"/>
                    <a:pt x="998" y="8868"/>
                  </a:cubicBezTo>
                  <a:lnTo>
                    <a:pt x="3877" y="8868"/>
                  </a:lnTo>
                  <a:cubicBezTo>
                    <a:pt x="4160" y="8866"/>
                    <a:pt x="4393" y="8646"/>
                    <a:pt x="4411" y="8363"/>
                  </a:cubicBezTo>
                  <a:lnTo>
                    <a:pt x="4835" y="1171"/>
                  </a:lnTo>
                  <a:cubicBezTo>
                    <a:pt x="4872" y="536"/>
                    <a:pt x="4367" y="0"/>
                    <a:pt x="37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60"/>
            <p:cNvSpPr/>
            <p:nvPr/>
          </p:nvSpPr>
          <p:spPr>
            <a:xfrm>
              <a:off x="7018575" y="1746825"/>
              <a:ext cx="28425" cy="28450"/>
            </a:xfrm>
            <a:custGeom>
              <a:avLst/>
              <a:gdLst/>
              <a:ahLst/>
              <a:cxnLst/>
              <a:rect l="l" t="t" r="r" b="b"/>
              <a:pathLst>
                <a:path w="1137" h="1138" extrusionOk="0">
                  <a:moveTo>
                    <a:pt x="567" y="1"/>
                  </a:moveTo>
                  <a:cubicBezTo>
                    <a:pt x="255" y="1"/>
                    <a:pt x="0" y="256"/>
                    <a:pt x="0" y="570"/>
                  </a:cubicBezTo>
                  <a:cubicBezTo>
                    <a:pt x="0" y="882"/>
                    <a:pt x="255" y="1137"/>
                    <a:pt x="567" y="1137"/>
                  </a:cubicBezTo>
                  <a:cubicBezTo>
                    <a:pt x="882" y="1137"/>
                    <a:pt x="1137" y="882"/>
                    <a:pt x="1137" y="570"/>
                  </a:cubicBezTo>
                  <a:cubicBezTo>
                    <a:pt x="1137" y="256"/>
                    <a:pt x="882" y="1"/>
                    <a:pt x="56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60"/>
            <p:cNvSpPr/>
            <p:nvPr/>
          </p:nvSpPr>
          <p:spPr>
            <a:xfrm>
              <a:off x="7022425" y="1807700"/>
              <a:ext cx="33200" cy="28475"/>
            </a:xfrm>
            <a:custGeom>
              <a:avLst/>
              <a:gdLst/>
              <a:ahLst/>
              <a:cxnLst/>
              <a:rect l="l" t="t" r="r" b="b"/>
              <a:pathLst>
                <a:path w="1328" h="1139" extrusionOk="0">
                  <a:moveTo>
                    <a:pt x="761" y="1"/>
                  </a:moveTo>
                  <a:cubicBezTo>
                    <a:pt x="255" y="1"/>
                    <a:pt x="0" y="612"/>
                    <a:pt x="358" y="970"/>
                  </a:cubicBezTo>
                  <a:cubicBezTo>
                    <a:pt x="474" y="1086"/>
                    <a:pt x="617" y="1138"/>
                    <a:pt x="757" y="1138"/>
                  </a:cubicBezTo>
                  <a:cubicBezTo>
                    <a:pt x="1048" y="1138"/>
                    <a:pt x="1328" y="912"/>
                    <a:pt x="1328" y="570"/>
                  </a:cubicBezTo>
                  <a:cubicBezTo>
                    <a:pt x="1328" y="256"/>
                    <a:pt x="1073" y="1"/>
                    <a:pt x="7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60"/>
            <p:cNvSpPr/>
            <p:nvPr/>
          </p:nvSpPr>
          <p:spPr>
            <a:xfrm>
              <a:off x="7019075" y="1870400"/>
              <a:ext cx="33200" cy="28450"/>
            </a:xfrm>
            <a:custGeom>
              <a:avLst/>
              <a:gdLst/>
              <a:ahLst/>
              <a:cxnLst/>
              <a:rect l="l" t="t" r="r" b="b"/>
              <a:pathLst>
                <a:path w="1328" h="1138" extrusionOk="0">
                  <a:moveTo>
                    <a:pt x="761" y="1"/>
                  </a:moveTo>
                  <a:cubicBezTo>
                    <a:pt x="253" y="1"/>
                    <a:pt x="0" y="612"/>
                    <a:pt x="358" y="970"/>
                  </a:cubicBezTo>
                  <a:cubicBezTo>
                    <a:pt x="474" y="1086"/>
                    <a:pt x="616" y="1138"/>
                    <a:pt x="756" y="1138"/>
                  </a:cubicBezTo>
                  <a:cubicBezTo>
                    <a:pt x="1047" y="1138"/>
                    <a:pt x="1328" y="912"/>
                    <a:pt x="1328" y="570"/>
                  </a:cubicBezTo>
                  <a:cubicBezTo>
                    <a:pt x="1328" y="256"/>
                    <a:pt x="1073" y="1"/>
                    <a:pt x="761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60"/>
            <p:cNvSpPr/>
            <p:nvPr/>
          </p:nvSpPr>
          <p:spPr>
            <a:xfrm>
              <a:off x="6958675" y="1746825"/>
              <a:ext cx="28425" cy="28450"/>
            </a:xfrm>
            <a:custGeom>
              <a:avLst/>
              <a:gdLst/>
              <a:ahLst/>
              <a:cxnLst/>
              <a:rect l="l" t="t" r="r" b="b"/>
              <a:pathLst>
                <a:path w="1137" h="1138" extrusionOk="0">
                  <a:moveTo>
                    <a:pt x="570" y="1"/>
                  </a:moveTo>
                  <a:cubicBezTo>
                    <a:pt x="256" y="1"/>
                    <a:pt x="1" y="256"/>
                    <a:pt x="1" y="570"/>
                  </a:cubicBezTo>
                  <a:cubicBezTo>
                    <a:pt x="1" y="882"/>
                    <a:pt x="256" y="1137"/>
                    <a:pt x="570" y="1137"/>
                  </a:cubicBezTo>
                  <a:cubicBezTo>
                    <a:pt x="882" y="1137"/>
                    <a:pt x="1137" y="882"/>
                    <a:pt x="1137" y="570"/>
                  </a:cubicBezTo>
                  <a:cubicBezTo>
                    <a:pt x="1137" y="256"/>
                    <a:pt x="882" y="1"/>
                    <a:pt x="57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60"/>
            <p:cNvSpPr/>
            <p:nvPr/>
          </p:nvSpPr>
          <p:spPr>
            <a:xfrm>
              <a:off x="6962425" y="1807700"/>
              <a:ext cx="33200" cy="28475"/>
            </a:xfrm>
            <a:custGeom>
              <a:avLst/>
              <a:gdLst/>
              <a:ahLst/>
              <a:cxnLst/>
              <a:rect l="l" t="t" r="r" b="b"/>
              <a:pathLst>
                <a:path w="1328" h="1139" extrusionOk="0">
                  <a:moveTo>
                    <a:pt x="569" y="1"/>
                  </a:moveTo>
                  <a:cubicBezTo>
                    <a:pt x="255" y="1"/>
                    <a:pt x="0" y="256"/>
                    <a:pt x="0" y="570"/>
                  </a:cubicBezTo>
                  <a:cubicBezTo>
                    <a:pt x="0" y="912"/>
                    <a:pt x="280" y="1138"/>
                    <a:pt x="572" y="1138"/>
                  </a:cubicBezTo>
                  <a:cubicBezTo>
                    <a:pt x="712" y="1138"/>
                    <a:pt x="854" y="1086"/>
                    <a:pt x="969" y="970"/>
                  </a:cubicBezTo>
                  <a:cubicBezTo>
                    <a:pt x="1328" y="612"/>
                    <a:pt x="1075" y="1"/>
                    <a:pt x="56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60"/>
            <p:cNvSpPr/>
            <p:nvPr/>
          </p:nvSpPr>
          <p:spPr>
            <a:xfrm>
              <a:off x="6965775" y="1870400"/>
              <a:ext cx="33200" cy="28450"/>
            </a:xfrm>
            <a:custGeom>
              <a:avLst/>
              <a:gdLst/>
              <a:ahLst/>
              <a:cxnLst/>
              <a:rect l="l" t="t" r="r" b="b"/>
              <a:pathLst>
                <a:path w="1328" h="1138" extrusionOk="0">
                  <a:moveTo>
                    <a:pt x="570" y="1"/>
                  </a:moveTo>
                  <a:cubicBezTo>
                    <a:pt x="255" y="1"/>
                    <a:pt x="0" y="256"/>
                    <a:pt x="2" y="570"/>
                  </a:cubicBezTo>
                  <a:cubicBezTo>
                    <a:pt x="2" y="912"/>
                    <a:pt x="282" y="1138"/>
                    <a:pt x="573" y="1138"/>
                  </a:cubicBezTo>
                  <a:cubicBezTo>
                    <a:pt x="713" y="1138"/>
                    <a:pt x="856" y="1086"/>
                    <a:pt x="972" y="970"/>
                  </a:cubicBezTo>
                  <a:cubicBezTo>
                    <a:pt x="1328" y="614"/>
                    <a:pt x="1075" y="1"/>
                    <a:pt x="57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60"/>
            <p:cNvSpPr/>
            <p:nvPr/>
          </p:nvSpPr>
          <p:spPr>
            <a:xfrm>
              <a:off x="7065325" y="1747375"/>
              <a:ext cx="37600" cy="30925"/>
            </a:xfrm>
            <a:custGeom>
              <a:avLst/>
              <a:gdLst/>
              <a:ahLst/>
              <a:cxnLst/>
              <a:rect l="l" t="t" r="r" b="b"/>
              <a:pathLst>
                <a:path w="1504" h="1237" extrusionOk="0">
                  <a:moveTo>
                    <a:pt x="1018" y="1"/>
                  </a:moveTo>
                  <a:cubicBezTo>
                    <a:pt x="1016" y="1"/>
                    <a:pt x="1014" y="1"/>
                    <a:pt x="1012" y="1"/>
                  </a:cubicBezTo>
                  <a:cubicBezTo>
                    <a:pt x="812" y="3"/>
                    <a:pt x="645" y="163"/>
                    <a:pt x="574" y="388"/>
                  </a:cubicBezTo>
                  <a:lnTo>
                    <a:pt x="42" y="337"/>
                  </a:lnTo>
                  <a:lnTo>
                    <a:pt x="1" y="761"/>
                  </a:lnTo>
                  <a:lnTo>
                    <a:pt x="568" y="816"/>
                  </a:lnTo>
                  <a:cubicBezTo>
                    <a:pt x="633" y="1059"/>
                    <a:pt x="812" y="1236"/>
                    <a:pt x="1021" y="1236"/>
                  </a:cubicBezTo>
                  <a:cubicBezTo>
                    <a:pt x="1024" y="1236"/>
                    <a:pt x="1027" y="1236"/>
                    <a:pt x="1029" y="1236"/>
                  </a:cubicBezTo>
                  <a:cubicBezTo>
                    <a:pt x="1293" y="1234"/>
                    <a:pt x="1504" y="952"/>
                    <a:pt x="1500" y="612"/>
                  </a:cubicBezTo>
                  <a:cubicBezTo>
                    <a:pt x="1495" y="274"/>
                    <a:pt x="1281" y="1"/>
                    <a:pt x="101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60"/>
            <p:cNvSpPr/>
            <p:nvPr/>
          </p:nvSpPr>
          <p:spPr>
            <a:xfrm>
              <a:off x="7063350" y="1809625"/>
              <a:ext cx="37650" cy="30925"/>
            </a:xfrm>
            <a:custGeom>
              <a:avLst/>
              <a:gdLst/>
              <a:ahLst/>
              <a:cxnLst/>
              <a:rect l="l" t="t" r="r" b="b"/>
              <a:pathLst>
                <a:path w="1506" h="1237" extrusionOk="0">
                  <a:moveTo>
                    <a:pt x="1020" y="1"/>
                  </a:moveTo>
                  <a:cubicBezTo>
                    <a:pt x="1018" y="1"/>
                    <a:pt x="1016" y="1"/>
                    <a:pt x="1014" y="1"/>
                  </a:cubicBezTo>
                  <a:cubicBezTo>
                    <a:pt x="814" y="3"/>
                    <a:pt x="644" y="163"/>
                    <a:pt x="576" y="388"/>
                  </a:cubicBezTo>
                  <a:lnTo>
                    <a:pt x="42" y="335"/>
                  </a:lnTo>
                  <a:lnTo>
                    <a:pt x="1" y="759"/>
                  </a:lnTo>
                  <a:lnTo>
                    <a:pt x="568" y="814"/>
                  </a:lnTo>
                  <a:cubicBezTo>
                    <a:pt x="633" y="1061"/>
                    <a:pt x="814" y="1236"/>
                    <a:pt x="1025" y="1236"/>
                  </a:cubicBezTo>
                  <a:cubicBezTo>
                    <a:pt x="1026" y="1236"/>
                    <a:pt x="1028" y="1236"/>
                    <a:pt x="1029" y="1236"/>
                  </a:cubicBezTo>
                  <a:cubicBezTo>
                    <a:pt x="1295" y="1232"/>
                    <a:pt x="1506" y="952"/>
                    <a:pt x="1502" y="612"/>
                  </a:cubicBezTo>
                  <a:cubicBezTo>
                    <a:pt x="1495" y="274"/>
                    <a:pt x="1281" y="1"/>
                    <a:pt x="102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60"/>
            <p:cNvSpPr/>
            <p:nvPr/>
          </p:nvSpPr>
          <p:spPr>
            <a:xfrm>
              <a:off x="7058950" y="1874025"/>
              <a:ext cx="37675" cy="30975"/>
            </a:xfrm>
            <a:custGeom>
              <a:avLst/>
              <a:gdLst/>
              <a:ahLst/>
              <a:cxnLst/>
              <a:rect l="l" t="t" r="r" b="b"/>
              <a:pathLst>
                <a:path w="1507" h="1239" extrusionOk="0">
                  <a:moveTo>
                    <a:pt x="1017" y="1"/>
                  </a:moveTo>
                  <a:cubicBezTo>
                    <a:pt x="1016" y="1"/>
                    <a:pt x="1015" y="1"/>
                    <a:pt x="1014" y="1"/>
                  </a:cubicBezTo>
                  <a:cubicBezTo>
                    <a:pt x="814" y="5"/>
                    <a:pt x="645" y="163"/>
                    <a:pt x="577" y="390"/>
                  </a:cubicBezTo>
                  <a:lnTo>
                    <a:pt x="45" y="337"/>
                  </a:lnTo>
                  <a:lnTo>
                    <a:pt x="1" y="759"/>
                  </a:lnTo>
                  <a:lnTo>
                    <a:pt x="570" y="816"/>
                  </a:lnTo>
                  <a:cubicBezTo>
                    <a:pt x="635" y="1061"/>
                    <a:pt x="816" y="1238"/>
                    <a:pt x="1028" y="1238"/>
                  </a:cubicBezTo>
                  <a:cubicBezTo>
                    <a:pt x="1029" y="1238"/>
                    <a:pt x="1030" y="1238"/>
                    <a:pt x="1031" y="1238"/>
                  </a:cubicBezTo>
                  <a:cubicBezTo>
                    <a:pt x="1295" y="1234"/>
                    <a:pt x="1506" y="954"/>
                    <a:pt x="1502" y="612"/>
                  </a:cubicBezTo>
                  <a:cubicBezTo>
                    <a:pt x="1497" y="272"/>
                    <a:pt x="1279" y="1"/>
                    <a:pt x="101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60"/>
            <p:cNvSpPr/>
            <p:nvPr/>
          </p:nvSpPr>
          <p:spPr>
            <a:xfrm>
              <a:off x="6914225" y="1747375"/>
              <a:ext cx="37675" cy="30925"/>
            </a:xfrm>
            <a:custGeom>
              <a:avLst/>
              <a:gdLst/>
              <a:ahLst/>
              <a:cxnLst/>
              <a:rect l="l" t="t" r="r" b="b"/>
              <a:pathLst>
                <a:path w="1507" h="1237" extrusionOk="0">
                  <a:moveTo>
                    <a:pt x="487" y="1"/>
                  </a:moveTo>
                  <a:cubicBezTo>
                    <a:pt x="226" y="1"/>
                    <a:pt x="10" y="274"/>
                    <a:pt x="5" y="612"/>
                  </a:cubicBezTo>
                  <a:cubicBezTo>
                    <a:pt x="1" y="952"/>
                    <a:pt x="212" y="1234"/>
                    <a:pt x="475" y="1236"/>
                  </a:cubicBezTo>
                  <a:cubicBezTo>
                    <a:pt x="478" y="1236"/>
                    <a:pt x="481" y="1236"/>
                    <a:pt x="483" y="1236"/>
                  </a:cubicBezTo>
                  <a:cubicBezTo>
                    <a:pt x="693" y="1236"/>
                    <a:pt x="872" y="1059"/>
                    <a:pt x="937" y="816"/>
                  </a:cubicBezTo>
                  <a:lnTo>
                    <a:pt x="1506" y="761"/>
                  </a:lnTo>
                  <a:lnTo>
                    <a:pt x="1462" y="337"/>
                  </a:lnTo>
                  <a:lnTo>
                    <a:pt x="930" y="388"/>
                  </a:lnTo>
                  <a:cubicBezTo>
                    <a:pt x="862" y="163"/>
                    <a:pt x="693" y="3"/>
                    <a:pt x="493" y="1"/>
                  </a:cubicBezTo>
                  <a:cubicBezTo>
                    <a:pt x="491" y="1"/>
                    <a:pt x="489" y="1"/>
                    <a:pt x="48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60"/>
            <p:cNvSpPr/>
            <p:nvPr/>
          </p:nvSpPr>
          <p:spPr>
            <a:xfrm>
              <a:off x="6916150" y="1809625"/>
              <a:ext cx="37675" cy="30925"/>
            </a:xfrm>
            <a:custGeom>
              <a:avLst/>
              <a:gdLst/>
              <a:ahLst/>
              <a:cxnLst/>
              <a:rect l="l" t="t" r="r" b="b"/>
              <a:pathLst>
                <a:path w="1507" h="1237" extrusionOk="0">
                  <a:moveTo>
                    <a:pt x="489" y="1"/>
                  </a:moveTo>
                  <a:cubicBezTo>
                    <a:pt x="226" y="1"/>
                    <a:pt x="12" y="274"/>
                    <a:pt x="7" y="612"/>
                  </a:cubicBezTo>
                  <a:cubicBezTo>
                    <a:pt x="1" y="952"/>
                    <a:pt x="212" y="1232"/>
                    <a:pt x="478" y="1236"/>
                  </a:cubicBezTo>
                  <a:cubicBezTo>
                    <a:pt x="479" y="1236"/>
                    <a:pt x="480" y="1236"/>
                    <a:pt x="482" y="1236"/>
                  </a:cubicBezTo>
                  <a:cubicBezTo>
                    <a:pt x="693" y="1236"/>
                    <a:pt x="874" y="1061"/>
                    <a:pt x="939" y="814"/>
                  </a:cubicBezTo>
                  <a:lnTo>
                    <a:pt x="1506" y="759"/>
                  </a:lnTo>
                  <a:lnTo>
                    <a:pt x="1464" y="335"/>
                  </a:lnTo>
                  <a:lnTo>
                    <a:pt x="933" y="388"/>
                  </a:lnTo>
                  <a:cubicBezTo>
                    <a:pt x="862" y="163"/>
                    <a:pt x="695" y="3"/>
                    <a:pt x="495" y="1"/>
                  </a:cubicBezTo>
                  <a:cubicBezTo>
                    <a:pt x="493" y="1"/>
                    <a:pt x="491" y="1"/>
                    <a:pt x="48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60"/>
            <p:cNvSpPr/>
            <p:nvPr/>
          </p:nvSpPr>
          <p:spPr>
            <a:xfrm>
              <a:off x="6920550" y="1874025"/>
              <a:ext cx="37650" cy="30975"/>
            </a:xfrm>
            <a:custGeom>
              <a:avLst/>
              <a:gdLst/>
              <a:ahLst/>
              <a:cxnLst/>
              <a:rect l="l" t="t" r="r" b="b"/>
              <a:pathLst>
                <a:path w="1506" h="1239" extrusionOk="0">
                  <a:moveTo>
                    <a:pt x="490" y="1"/>
                  </a:moveTo>
                  <a:cubicBezTo>
                    <a:pt x="227" y="1"/>
                    <a:pt x="9" y="272"/>
                    <a:pt x="5" y="612"/>
                  </a:cubicBezTo>
                  <a:cubicBezTo>
                    <a:pt x="1" y="954"/>
                    <a:pt x="212" y="1234"/>
                    <a:pt x="475" y="1238"/>
                  </a:cubicBezTo>
                  <a:cubicBezTo>
                    <a:pt x="477" y="1238"/>
                    <a:pt x="478" y="1238"/>
                    <a:pt x="479" y="1238"/>
                  </a:cubicBezTo>
                  <a:cubicBezTo>
                    <a:pt x="691" y="1238"/>
                    <a:pt x="873" y="1061"/>
                    <a:pt x="937" y="816"/>
                  </a:cubicBezTo>
                  <a:lnTo>
                    <a:pt x="1506" y="759"/>
                  </a:lnTo>
                  <a:lnTo>
                    <a:pt x="1464" y="337"/>
                  </a:lnTo>
                  <a:lnTo>
                    <a:pt x="930" y="390"/>
                  </a:lnTo>
                  <a:cubicBezTo>
                    <a:pt x="862" y="163"/>
                    <a:pt x="693" y="5"/>
                    <a:pt x="493" y="1"/>
                  </a:cubicBezTo>
                  <a:cubicBezTo>
                    <a:pt x="492" y="1"/>
                    <a:pt x="491" y="1"/>
                    <a:pt x="4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60"/>
            <p:cNvSpPr/>
            <p:nvPr/>
          </p:nvSpPr>
          <p:spPr>
            <a:xfrm>
              <a:off x="6957025" y="1931125"/>
              <a:ext cx="103175" cy="776325"/>
            </a:xfrm>
            <a:custGeom>
              <a:avLst/>
              <a:gdLst/>
              <a:ahLst/>
              <a:cxnLst/>
              <a:rect l="l" t="t" r="r" b="b"/>
              <a:pathLst>
                <a:path w="4127" h="31053" extrusionOk="0">
                  <a:moveTo>
                    <a:pt x="282" y="0"/>
                  </a:moveTo>
                  <a:lnTo>
                    <a:pt x="3" y="30457"/>
                  </a:lnTo>
                  <a:cubicBezTo>
                    <a:pt x="1" y="30786"/>
                    <a:pt x="331" y="31052"/>
                    <a:pt x="744" y="31052"/>
                  </a:cubicBezTo>
                  <a:lnTo>
                    <a:pt x="3383" y="31052"/>
                  </a:lnTo>
                  <a:cubicBezTo>
                    <a:pt x="3792" y="31052"/>
                    <a:pt x="4126" y="30786"/>
                    <a:pt x="4122" y="30459"/>
                  </a:cubicBezTo>
                  <a:lnTo>
                    <a:pt x="3843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60"/>
            <p:cNvSpPr/>
            <p:nvPr/>
          </p:nvSpPr>
          <p:spPr>
            <a:xfrm>
              <a:off x="6912425" y="2715425"/>
              <a:ext cx="191875" cy="174500"/>
            </a:xfrm>
            <a:custGeom>
              <a:avLst/>
              <a:gdLst/>
              <a:ahLst/>
              <a:cxnLst/>
              <a:rect l="l" t="t" r="r" b="b"/>
              <a:pathLst>
                <a:path w="7675" h="6980" extrusionOk="0">
                  <a:moveTo>
                    <a:pt x="3836" y="1"/>
                  </a:moveTo>
                  <a:cubicBezTo>
                    <a:pt x="2253" y="1"/>
                    <a:pt x="819" y="1084"/>
                    <a:pt x="442" y="2691"/>
                  </a:cubicBezTo>
                  <a:cubicBezTo>
                    <a:pt x="0" y="4566"/>
                    <a:pt x="1163" y="6445"/>
                    <a:pt x="3038" y="6887"/>
                  </a:cubicBezTo>
                  <a:cubicBezTo>
                    <a:pt x="3306" y="6950"/>
                    <a:pt x="3574" y="6980"/>
                    <a:pt x="3838" y="6980"/>
                  </a:cubicBezTo>
                  <a:cubicBezTo>
                    <a:pt x="5421" y="6980"/>
                    <a:pt x="6854" y="5896"/>
                    <a:pt x="7233" y="4289"/>
                  </a:cubicBezTo>
                  <a:cubicBezTo>
                    <a:pt x="7675" y="2414"/>
                    <a:pt x="6512" y="535"/>
                    <a:pt x="4635" y="94"/>
                  </a:cubicBezTo>
                  <a:cubicBezTo>
                    <a:pt x="4368" y="31"/>
                    <a:pt x="4100" y="1"/>
                    <a:pt x="3836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60"/>
            <p:cNvSpPr/>
            <p:nvPr/>
          </p:nvSpPr>
          <p:spPr>
            <a:xfrm>
              <a:off x="6968850" y="1966875"/>
              <a:ext cx="79525" cy="3825"/>
            </a:xfrm>
            <a:custGeom>
              <a:avLst/>
              <a:gdLst/>
              <a:ahLst/>
              <a:cxnLst/>
              <a:rect l="l" t="t" r="r" b="b"/>
              <a:pathLst>
                <a:path w="3181" h="153" extrusionOk="0">
                  <a:moveTo>
                    <a:pt x="0" y="1"/>
                  </a:moveTo>
                  <a:lnTo>
                    <a:pt x="0" y="153"/>
                  </a:lnTo>
                  <a:lnTo>
                    <a:pt x="3181" y="153"/>
                  </a:lnTo>
                  <a:lnTo>
                    <a:pt x="3181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60"/>
            <p:cNvSpPr/>
            <p:nvPr/>
          </p:nvSpPr>
          <p:spPr>
            <a:xfrm>
              <a:off x="6968450" y="2006000"/>
              <a:ext cx="80300" cy="3825"/>
            </a:xfrm>
            <a:custGeom>
              <a:avLst/>
              <a:gdLst/>
              <a:ahLst/>
              <a:cxnLst/>
              <a:rect l="l" t="t" r="r" b="b"/>
              <a:pathLst>
                <a:path w="321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212" y="152"/>
                  </a:lnTo>
                  <a:lnTo>
                    <a:pt x="3212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60"/>
            <p:cNvSpPr/>
            <p:nvPr/>
          </p:nvSpPr>
          <p:spPr>
            <a:xfrm>
              <a:off x="6968075" y="2045175"/>
              <a:ext cx="81025" cy="3825"/>
            </a:xfrm>
            <a:custGeom>
              <a:avLst/>
              <a:gdLst/>
              <a:ahLst/>
              <a:cxnLst/>
              <a:rect l="l" t="t" r="r" b="b"/>
              <a:pathLst>
                <a:path w="3241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240" y="152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60"/>
            <p:cNvSpPr/>
            <p:nvPr/>
          </p:nvSpPr>
          <p:spPr>
            <a:xfrm>
              <a:off x="6967700" y="2084300"/>
              <a:ext cx="81775" cy="3825"/>
            </a:xfrm>
            <a:custGeom>
              <a:avLst/>
              <a:gdLst/>
              <a:ahLst/>
              <a:cxnLst/>
              <a:rect l="l" t="t" r="r" b="b"/>
              <a:pathLst>
                <a:path w="3271" h="153" extrusionOk="0">
                  <a:moveTo>
                    <a:pt x="0" y="1"/>
                  </a:moveTo>
                  <a:lnTo>
                    <a:pt x="0" y="152"/>
                  </a:lnTo>
                  <a:lnTo>
                    <a:pt x="3270" y="152"/>
                  </a:lnTo>
                  <a:lnTo>
                    <a:pt x="3270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60"/>
            <p:cNvSpPr/>
            <p:nvPr/>
          </p:nvSpPr>
          <p:spPr>
            <a:xfrm>
              <a:off x="6967300" y="2123475"/>
              <a:ext cx="82550" cy="3825"/>
            </a:xfrm>
            <a:custGeom>
              <a:avLst/>
              <a:gdLst/>
              <a:ahLst/>
              <a:cxnLst/>
              <a:rect l="l" t="t" r="r" b="b"/>
              <a:pathLst>
                <a:path w="330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302" y="15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60"/>
            <p:cNvSpPr/>
            <p:nvPr/>
          </p:nvSpPr>
          <p:spPr>
            <a:xfrm>
              <a:off x="6966925" y="2162600"/>
              <a:ext cx="83325" cy="3800"/>
            </a:xfrm>
            <a:custGeom>
              <a:avLst/>
              <a:gdLst/>
              <a:ahLst/>
              <a:cxnLst/>
              <a:rect l="l" t="t" r="r" b="b"/>
              <a:pathLst>
                <a:path w="3333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332" y="152"/>
                  </a:lnTo>
                  <a:lnTo>
                    <a:pt x="3332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60"/>
            <p:cNvSpPr/>
            <p:nvPr/>
          </p:nvSpPr>
          <p:spPr>
            <a:xfrm>
              <a:off x="6966550" y="2201775"/>
              <a:ext cx="84075" cy="3800"/>
            </a:xfrm>
            <a:custGeom>
              <a:avLst/>
              <a:gdLst/>
              <a:ahLst/>
              <a:cxnLst/>
              <a:rect l="l" t="t" r="r" b="b"/>
              <a:pathLst>
                <a:path w="3363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363" y="152"/>
                  </a:lnTo>
                  <a:lnTo>
                    <a:pt x="3363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60"/>
            <p:cNvSpPr/>
            <p:nvPr/>
          </p:nvSpPr>
          <p:spPr>
            <a:xfrm>
              <a:off x="6966150" y="2240900"/>
              <a:ext cx="84850" cy="3800"/>
            </a:xfrm>
            <a:custGeom>
              <a:avLst/>
              <a:gdLst/>
              <a:ahLst/>
              <a:cxnLst/>
              <a:rect l="l" t="t" r="r" b="b"/>
              <a:pathLst>
                <a:path w="3394" h="152" extrusionOk="0">
                  <a:moveTo>
                    <a:pt x="1" y="0"/>
                  </a:moveTo>
                  <a:lnTo>
                    <a:pt x="1" y="152"/>
                  </a:lnTo>
                  <a:lnTo>
                    <a:pt x="3394" y="152"/>
                  </a:lnTo>
                  <a:lnTo>
                    <a:pt x="3394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60"/>
            <p:cNvSpPr/>
            <p:nvPr/>
          </p:nvSpPr>
          <p:spPr>
            <a:xfrm>
              <a:off x="6965775" y="2280075"/>
              <a:ext cx="85625" cy="3800"/>
            </a:xfrm>
            <a:custGeom>
              <a:avLst/>
              <a:gdLst/>
              <a:ahLst/>
              <a:cxnLst/>
              <a:rect l="l" t="t" r="r" b="b"/>
              <a:pathLst>
                <a:path w="3425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424" y="152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60"/>
            <p:cNvSpPr/>
            <p:nvPr/>
          </p:nvSpPr>
          <p:spPr>
            <a:xfrm>
              <a:off x="6965375" y="2319175"/>
              <a:ext cx="86400" cy="3825"/>
            </a:xfrm>
            <a:custGeom>
              <a:avLst/>
              <a:gdLst/>
              <a:ahLst/>
              <a:cxnLst/>
              <a:rect l="l" t="t" r="r" b="b"/>
              <a:pathLst>
                <a:path w="3456" h="153" extrusionOk="0">
                  <a:moveTo>
                    <a:pt x="1" y="1"/>
                  </a:moveTo>
                  <a:lnTo>
                    <a:pt x="1" y="153"/>
                  </a:lnTo>
                  <a:lnTo>
                    <a:pt x="3456" y="153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60"/>
            <p:cNvSpPr/>
            <p:nvPr/>
          </p:nvSpPr>
          <p:spPr>
            <a:xfrm>
              <a:off x="6965000" y="2358300"/>
              <a:ext cx="87175" cy="3825"/>
            </a:xfrm>
            <a:custGeom>
              <a:avLst/>
              <a:gdLst/>
              <a:ahLst/>
              <a:cxnLst/>
              <a:rect l="l" t="t" r="r" b="b"/>
              <a:pathLst>
                <a:path w="3487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486" y="152"/>
                  </a:lnTo>
                  <a:lnTo>
                    <a:pt x="3486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60"/>
            <p:cNvSpPr/>
            <p:nvPr/>
          </p:nvSpPr>
          <p:spPr>
            <a:xfrm>
              <a:off x="6964675" y="2397475"/>
              <a:ext cx="87875" cy="3825"/>
            </a:xfrm>
            <a:custGeom>
              <a:avLst/>
              <a:gdLst/>
              <a:ahLst/>
              <a:cxnLst/>
              <a:rect l="l" t="t" r="r" b="b"/>
              <a:pathLst>
                <a:path w="3515" h="153" extrusionOk="0">
                  <a:moveTo>
                    <a:pt x="0" y="1"/>
                  </a:moveTo>
                  <a:lnTo>
                    <a:pt x="0" y="152"/>
                  </a:lnTo>
                  <a:lnTo>
                    <a:pt x="3515" y="15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60"/>
            <p:cNvSpPr/>
            <p:nvPr/>
          </p:nvSpPr>
          <p:spPr>
            <a:xfrm>
              <a:off x="6964275" y="2436600"/>
              <a:ext cx="88600" cy="3825"/>
            </a:xfrm>
            <a:custGeom>
              <a:avLst/>
              <a:gdLst/>
              <a:ahLst/>
              <a:cxnLst/>
              <a:rect l="l" t="t" r="r" b="b"/>
              <a:pathLst>
                <a:path w="3544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544" y="152"/>
                  </a:lnTo>
                  <a:lnTo>
                    <a:pt x="3544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60"/>
            <p:cNvSpPr/>
            <p:nvPr/>
          </p:nvSpPr>
          <p:spPr>
            <a:xfrm>
              <a:off x="6963900" y="2475775"/>
              <a:ext cx="89375" cy="3825"/>
            </a:xfrm>
            <a:custGeom>
              <a:avLst/>
              <a:gdLst/>
              <a:ahLst/>
              <a:cxnLst/>
              <a:rect l="l" t="t" r="r" b="b"/>
              <a:pathLst>
                <a:path w="3575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574" y="152"/>
                  </a:lnTo>
                  <a:lnTo>
                    <a:pt x="3574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60"/>
            <p:cNvSpPr/>
            <p:nvPr/>
          </p:nvSpPr>
          <p:spPr>
            <a:xfrm>
              <a:off x="6963525" y="2514900"/>
              <a:ext cx="90125" cy="3825"/>
            </a:xfrm>
            <a:custGeom>
              <a:avLst/>
              <a:gdLst/>
              <a:ahLst/>
              <a:cxnLst/>
              <a:rect l="l" t="t" r="r" b="b"/>
              <a:pathLst>
                <a:path w="36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3605" y="152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60"/>
            <p:cNvSpPr/>
            <p:nvPr/>
          </p:nvSpPr>
          <p:spPr>
            <a:xfrm>
              <a:off x="6963125" y="2554075"/>
              <a:ext cx="90900" cy="3825"/>
            </a:xfrm>
            <a:custGeom>
              <a:avLst/>
              <a:gdLst/>
              <a:ahLst/>
              <a:cxnLst/>
              <a:rect l="l" t="t" r="r" b="b"/>
              <a:pathLst>
                <a:path w="363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3636" y="152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60"/>
            <p:cNvSpPr/>
            <p:nvPr/>
          </p:nvSpPr>
          <p:spPr>
            <a:xfrm>
              <a:off x="6962750" y="2593200"/>
              <a:ext cx="91675" cy="3800"/>
            </a:xfrm>
            <a:custGeom>
              <a:avLst/>
              <a:gdLst/>
              <a:ahLst/>
              <a:cxnLst/>
              <a:rect l="l" t="t" r="r" b="b"/>
              <a:pathLst>
                <a:path w="3667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666" y="152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60"/>
            <p:cNvSpPr/>
            <p:nvPr/>
          </p:nvSpPr>
          <p:spPr>
            <a:xfrm>
              <a:off x="6962375" y="2632375"/>
              <a:ext cx="92425" cy="3800"/>
            </a:xfrm>
            <a:custGeom>
              <a:avLst/>
              <a:gdLst/>
              <a:ahLst/>
              <a:cxnLst/>
              <a:rect l="l" t="t" r="r" b="b"/>
              <a:pathLst>
                <a:path w="3697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697" y="152"/>
                  </a:lnTo>
                  <a:lnTo>
                    <a:pt x="3697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60"/>
            <p:cNvSpPr/>
            <p:nvPr/>
          </p:nvSpPr>
          <p:spPr>
            <a:xfrm>
              <a:off x="6961975" y="2671500"/>
              <a:ext cx="93225" cy="3800"/>
            </a:xfrm>
            <a:custGeom>
              <a:avLst/>
              <a:gdLst/>
              <a:ahLst/>
              <a:cxnLst/>
              <a:rect l="l" t="t" r="r" b="b"/>
              <a:pathLst>
                <a:path w="3729" h="152" extrusionOk="0">
                  <a:moveTo>
                    <a:pt x="1" y="0"/>
                  </a:moveTo>
                  <a:lnTo>
                    <a:pt x="1" y="152"/>
                  </a:lnTo>
                  <a:lnTo>
                    <a:pt x="3728" y="152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60"/>
            <p:cNvSpPr/>
            <p:nvPr/>
          </p:nvSpPr>
          <p:spPr>
            <a:xfrm>
              <a:off x="6947250" y="1891175"/>
              <a:ext cx="38050" cy="1198250"/>
            </a:xfrm>
            <a:custGeom>
              <a:avLst/>
              <a:gdLst/>
              <a:ahLst/>
              <a:cxnLst/>
              <a:rect l="l" t="t" r="r" b="b"/>
              <a:pathLst>
                <a:path w="1522" h="47930" extrusionOk="0">
                  <a:moveTo>
                    <a:pt x="1306" y="0"/>
                  </a:moveTo>
                  <a:lnTo>
                    <a:pt x="1" y="47923"/>
                  </a:lnTo>
                  <a:lnTo>
                    <a:pt x="216" y="47929"/>
                  </a:lnTo>
                  <a:lnTo>
                    <a:pt x="1521" y="5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60"/>
            <p:cNvSpPr/>
            <p:nvPr/>
          </p:nvSpPr>
          <p:spPr>
            <a:xfrm>
              <a:off x="6970000" y="1821875"/>
              <a:ext cx="24650" cy="1267775"/>
            </a:xfrm>
            <a:custGeom>
              <a:avLst/>
              <a:gdLst/>
              <a:ahLst/>
              <a:cxnLst/>
              <a:rect l="l" t="t" r="r" b="b"/>
              <a:pathLst>
                <a:path w="986" h="50711" extrusionOk="0">
                  <a:moveTo>
                    <a:pt x="941" y="1"/>
                  </a:moveTo>
                  <a:lnTo>
                    <a:pt x="726" y="3"/>
                  </a:lnTo>
                  <a:lnTo>
                    <a:pt x="770" y="5840"/>
                  </a:lnTo>
                  <a:lnTo>
                    <a:pt x="1" y="50706"/>
                  </a:lnTo>
                  <a:lnTo>
                    <a:pt x="214" y="50710"/>
                  </a:lnTo>
                  <a:lnTo>
                    <a:pt x="985" y="5840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60"/>
            <p:cNvSpPr/>
            <p:nvPr/>
          </p:nvSpPr>
          <p:spPr>
            <a:xfrm>
              <a:off x="6984450" y="1760850"/>
              <a:ext cx="22550" cy="1328725"/>
            </a:xfrm>
            <a:custGeom>
              <a:avLst/>
              <a:gdLst/>
              <a:ahLst/>
              <a:cxnLst/>
              <a:rect l="l" t="t" r="r" b="b"/>
              <a:pathLst>
                <a:path w="902" h="53149" extrusionOk="0">
                  <a:moveTo>
                    <a:pt x="214" y="0"/>
                  </a:moveTo>
                  <a:lnTo>
                    <a:pt x="1" y="18"/>
                  </a:lnTo>
                  <a:lnTo>
                    <a:pt x="688" y="8323"/>
                  </a:lnTo>
                  <a:lnTo>
                    <a:pt x="414" y="53149"/>
                  </a:lnTo>
                  <a:lnTo>
                    <a:pt x="627" y="53149"/>
                  </a:lnTo>
                  <a:lnTo>
                    <a:pt x="902" y="8317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60"/>
            <p:cNvSpPr/>
            <p:nvPr/>
          </p:nvSpPr>
          <p:spPr>
            <a:xfrm>
              <a:off x="7038350" y="1876275"/>
              <a:ext cx="41350" cy="1198250"/>
            </a:xfrm>
            <a:custGeom>
              <a:avLst/>
              <a:gdLst/>
              <a:ahLst/>
              <a:cxnLst/>
              <a:rect l="l" t="t" r="r" b="b"/>
              <a:pathLst>
                <a:path w="1654" h="47930" extrusionOk="0">
                  <a:moveTo>
                    <a:pt x="214" y="1"/>
                  </a:moveTo>
                  <a:lnTo>
                    <a:pt x="1" y="7"/>
                  </a:lnTo>
                  <a:lnTo>
                    <a:pt x="1438" y="47930"/>
                  </a:lnTo>
                  <a:lnTo>
                    <a:pt x="1653" y="47923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60"/>
            <p:cNvSpPr/>
            <p:nvPr/>
          </p:nvSpPr>
          <p:spPr>
            <a:xfrm>
              <a:off x="7023850" y="1821875"/>
              <a:ext cx="21000" cy="1267050"/>
            </a:xfrm>
            <a:custGeom>
              <a:avLst/>
              <a:gdLst/>
              <a:ahLst/>
              <a:cxnLst/>
              <a:rect l="l" t="t" r="r" b="b"/>
              <a:pathLst>
                <a:path w="840" h="50682" extrusionOk="0">
                  <a:moveTo>
                    <a:pt x="29" y="1"/>
                  </a:moveTo>
                  <a:lnTo>
                    <a:pt x="0" y="5884"/>
                  </a:lnTo>
                  <a:lnTo>
                    <a:pt x="627" y="50682"/>
                  </a:lnTo>
                  <a:lnTo>
                    <a:pt x="840" y="50679"/>
                  </a:lnTo>
                  <a:lnTo>
                    <a:pt x="214" y="5884"/>
                  </a:lnTo>
                  <a:lnTo>
                    <a:pt x="242" y="3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60"/>
            <p:cNvSpPr/>
            <p:nvPr/>
          </p:nvSpPr>
          <p:spPr>
            <a:xfrm>
              <a:off x="7011975" y="1761000"/>
              <a:ext cx="12275" cy="1327925"/>
            </a:xfrm>
            <a:custGeom>
              <a:avLst/>
              <a:gdLst/>
              <a:ahLst/>
              <a:cxnLst/>
              <a:rect l="l" t="t" r="r" b="b"/>
              <a:pathLst>
                <a:path w="491" h="53117" extrusionOk="0">
                  <a:moveTo>
                    <a:pt x="157" y="1"/>
                  </a:moveTo>
                  <a:lnTo>
                    <a:pt x="1" y="8319"/>
                  </a:lnTo>
                  <a:lnTo>
                    <a:pt x="275" y="53117"/>
                  </a:lnTo>
                  <a:lnTo>
                    <a:pt x="491" y="53114"/>
                  </a:lnTo>
                  <a:lnTo>
                    <a:pt x="214" y="8319"/>
                  </a:lnTo>
                  <a:lnTo>
                    <a:pt x="372" y="5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60"/>
            <p:cNvSpPr/>
            <p:nvPr/>
          </p:nvSpPr>
          <p:spPr>
            <a:xfrm>
              <a:off x="6904550" y="3104000"/>
              <a:ext cx="204375" cy="24100"/>
            </a:xfrm>
            <a:custGeom>
              <a:avLst/>
              <a:gdLst/>
              <a:ahLst/>
              <a:cxnLst/>
              <a:rect l="l" t="t" r="r" b="b"/>
              <a:pathLst>
                <a:path w="8175" h="964" extrusionOk="0">
                  <a:moveTo>
                    <a:pt x="1" y="1"/>
                  </a:moveTo>
                  <a:lnTo>
                    <a:pt x="1651" y="964"/>
                  </a:lnTo>
                  <a:lnTo>
                    <a:pt x="6524" y="964"/>
                  </a:lnTo>
                  <a:lnTo>
                    <a:pt x="8174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60"/>
            <p:cNvSpPr/>
            <p:nvPr/>
          </p:nvSpPr>
          <p:spPr>
            <a:xfrm>
              <a:off x="6898200" y="3102250"/>
              <a:ext cx="217100" cy="27600"/>
            </a:xfrm>
            <a:custGeom>
              <a:avLst/>
              <a:gdLst/>
              <a:ahLst/>
              <a:cxnLst/>
              <a:rect l="l" t="t" r="r" b="b"/>
              <a:pathLst>
                <a:path w="8684" h="1104" extrusionOk="0">
                  <a:moveTo>
                    <a:pt x="8176" y="141"/>
                  </a:moveTo>
                  <a:lnTo>
                    <a:pt x="6760" y="965"/>
                  </a:lnTo>
                  <a:lnTo>
                    <a:pt x="1925" y="965"/>
                  </a:lnTo>
                  <a:lnTo>
                    <a:pt x="510" y="141"/>
                  </a:lnTo>
                  <a:close/>
                  <a:moveTo>
                    <a:pt x="0" y="1"/>
                  </a:moveTo>
                  <a:lnTo>
                    <a:pt x="1888" y="1104"/>
                  </a:lnTo>
                  <a:lnTo>
                    <a:pt x="6796" y="1104"/>
                  </a:lnTo>
                  <a:lnTo>
                    <a:pt x="8683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60"/>
            <p:cNvSpPr/>
            <p:nvPr/>
          </p:nvSpPr>
          <p:spPr>
            <a:xfrm>
              <a:off x="6867425" y="3053075"/>
              <a:ext cx="278700" cy="53700"/>
            </a:xfrm>
            <a:custGeom>
              <a:avLst/>
              <a:gdLst/>
              <a:ahLst/>
              <a:cxnLst/>
              <a:rect l="l" t="t" r="r" b="b"/>
              <a:pathLst>
                <a:path w="11148" h="2148" extrusionOk="0">
                  <a:moveTo>
                    <a:pt x="0" y="1"/>
                  </a:moveTo>
                  <a:lnTo>
                    <a:pt x="0" y="2148"/>
                  </a:lnTo>
                  <a:lnTo>
                    <a:pt x="11147" y="2148"/>
                  </a:lnTo>
                  <a:lnTo>
                    <a:pt x="11147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60"/>
            <p:cNvSpPr/>
            <p:nvPr/>
          </p:nvSpPr>
          <p:spPr>
            <a:xfrm>
              <a:off x="6862025" y="3047700"/>
              <a:ext cx="289425" cy="64475"/>
            </a:xfrm>
            <a:custGeom>
              <a:avLst/>
              <a:gdLst/>
              <a:ahLst/>
              <a:cxnLst/>
              <a:rect l="l" t="t" r="r" b="b"/>
              <a:pathLst>
                <a:path w="11577" h="2579" extrusionOk="0">
                  <a:moveTo>
                    <a:pt x="11148" y="431"/>
                  </a:moveTo>
                  <a:lnTo>
                    <a:pt x="11148" y="2147"/>
                  </a:lnTo>
                  <a:lnTo>
                    <a:pt x="429" y="2147"/>
                  </a:lnTo>
                  <a:lnTo>
                    <a:pt x="429" y="431"/>
                  </a:lnTo>
                  <a:close/>
                  <a:moveTo>
                    <a:pt x="1" y="0"/>
                  </a:moveTo>
                  <a:lnTo>
                    <a:pt x="1" y="2578"/>
                  </a:lnTo>
                  <a:lnTo>
                    <a:pt x="11577" y="2578"/>
                  </a:lnTo>
                  <a:lnTo>
                    <a:pt x="1157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60"/>
            <p:cNvSpPr/>
            <p:nvPr/>
          </p:nvSpPr>
          <p:spPr>
            <a:xfrm>
              <a:off x="6679500" y="3203125"/>
              <a:ext cx="32550" cy="36575"/>
            </a:xfrm>
            <a:custGeom>
              <a:avLst/>
              <a:gdLst/>
              <a:ahLst/>
              <a:cxnLst/>
              <a:rect l="l" t="t" r="r" b="b"/>
              <a:pathLst>
                <a:path w="1302" h="1463" extrusionOk="0">
                  <a:moveTo>
                    <a:pt x="1302" y="1"/>
                  </a:moveTo>
                  <a:lnTo>
                    <a:pt x="1302" y="1"/>
                  </a:lnTo>
                  <a:cubicBezTo>
                    <a:pt x="1302" y="1"/>
                    <a:pt x="796" y="451"/>
                    <a:pt x="1" y="1161"/>
                  </a:cubicBezTo>
                  <a:cubicBezTo>
                    <a:pt x="7" y="1262"/>
                    <a:pt x="12" y="1361"/>
                    <a:pt x="21" y="1462"/>
                  </a:cubicBezTo>
                  <a:lnTo>
                    <a:pt x="1302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60"/>
            <p:cNvSpPr/>
            <p:nvPr/>
          </p:nvSpPr>
          <p:spPr>
            <a:xfrm>
              <a:off x="7220875" y="3273775"/>
              <a:ext cx="100750" cy="114925"/>
            </a:xfrm>
            <a:custGeom>
              <a:avLst/>
              <a:gdLst/>
              <a:ahLst/>
              <a:cxnLst/>
              <a:rect l="l" t="t" r="r" b="b"/>
              <a:pathLst>
                <a:path w="4030" h="4597" extrusionOk="0">
                  <a:moveTo>
                    <a:pt x="4029" y="1"/>
                  </a:moveTo>
                  <a:lnTo>
                    <a:pt x="1" y="4597"/>
                  </a:lnTo>
                  <a:cubicBezTo>
                    <a:pt x="99" y="4553"/>
                    <a:pt x="201" y="4511"/>
                    <a:pt x="297" y="4465"/>
                  </a:cubicBezTo>
                  <a:cubicBezTo>
                    <a:pt x="1009" y="3832"/>
                    <a:pt x="2102" y="2858"/>
                    <a:pt x="3328" y="1772"/>
                  </a:cubicBezTo>
                  <a:cubicBezTo>
                    <a:pt x="3642" y="1216"/>
                    <a:pt x="3877" y="621"/>
                    <a:pt x="4029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60"/>
            <p:cNvSpPr/>
            <p:nvPr/>
          </p:nvSpPr>
          <p:spPr>
            <a:xfrm>
              <a:off x="6790725" y="2802925"/>
              <a:ext cx="48850" cy="55075"/>
            </a:xfrm>
            <a:custGeom>
              <a:avLst/>
              <a:gdLst/>
              <a:ahLst/>
              <a:cxnLst/>
              <a:rect l="l" t="t" r="r" b="b"/>
              <a:pathLst>
                <a:path w="1954" h="2203" extrusionOk="0">
                  <a:moveTo>
                    <a:pt x="1954" y="0"/>
                  </a:moveTo>
                  <a:lnTo>
                    <a:pt x="1954" y="0"/>
                  </a:lnTo>
                  <a:cubicBezTo>
                    <a:pt x="1954" y="0"/>
                    <a:pt x="1165" y="706"/>
                    <a:pt x="0" y="1743"/>
                  </a:cubicBezTo>
                  <a:cubicBezTo>
                    <a:pt x="9" y="1895"/>
                    <a:pt x="18" y="2048"/>
                    <a:pt x="22" y="2202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60"/>
            <p:cNvSpPr/>
            <p:nvPr/>
          </p:nvSpPr>
          <p:spPr>
            <a:xfrm>
              <a:off x="7298250" y="3107425"/>
              <a:ext cx="10275" cy="11000"/>
            </a:xfrm>
            <a:custGeom>
              <a:avLst/>
              <a:gdLst/>
              <a:ahLst/>
              <a:cxnLst/>
              <a:rect l="l" t="t" r="r" b="b"/>
              <a:pathLst>
                <a:path w="411" h="440" extrusionOk="0">
                  <a:moveTo>
                    <a:pt x="387" y="0"/>
                  </a:moveTo>
                  <a:lnTo>
                    <a:pt x="0" y="440"/>
                  </a:lnTo>
                  <a:lnTo>
                    <a:pt x="411" y="73"/>
                  </a:lnTo>
                  <a:cubicBezTo>
                    <a:pt x="402" y="49"/>
                    <a:pt x="393" y="24"/>
                    <a:pt x="387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60"/>
            <p:cNvSpPr/>
            <p:nvPr/>
          </p:nvSpPr>
          <p:spPr>
            <a:xfrm>
              <a:off x="6685125" y="3088800"/>
              <a:ext cx="63375" cy="72200"/>
            </a:xfrm>
            <a:custGeom>
              <a:avLst/>
              <a:gdLst/>
              <a:ahLst/>
              <a:cxnLst/>
              <a:rect l="l" t="t" r="r" b="b"/>
              <a:pathLst>
                <a:path w="2535" h="2888" extrusionOk="0">
                  <a:moveTo>
                    <a:pt x="2534" y="0"/>
                  </a:moveTo>
                  <a:cubicBezTo>
                    <a:pt x="2534" y="0"/>
                    <a:pt x="1556" y="873"/>
                    <a:pt x="169" y="2108"/>
                  </a:cubicBezTo>
                  <a:cubicBezTo>
                    <a:pt x="108" y="2361"/>
                    <a:pt x="51" y="2622"/>
                    <a:pt x="0" y="2888"/>
                  </a:cubicBezTo>
                  <a:lnTo>
                    <a:pt x="2534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60"/>
            <p:cNvSpPr/>
            <p:nvPr/>
          </p:nvSpPr>
          <p:spPr>
            <a:xfrm>
              <a:off x="7261800" y="3163725"/>
              <a:ext cx="62675" cy="69050"/>
            </a:xfrm>
            <a:custGeom>
              <a:avLst/>
              <a:gdLst/>
              <a:ahLst/>
              <a:cxnLst/>
              <a:rect l="l" t="t" r="r" b="b"/>
              <a:pathLst>
                <a:path w="2507" h="2762" extrusionOk="0">
                  <a:moveTo>
                    <a:pt x="2423" y="1"/>
                  </a:moveTo>
                  <a:lnTo>
                    <a:pt x="1" y="2761"/>
                  </a:lnTo>
                  <a:cubicBezTo>
                    <a:pt x="1" y="2761"/>
                    <a:pt x="1045" y="1829"/>
                    <a:pt x="2506" y="528"/>
                  </a:cubicBezTo>
                  <a:cubicBezTo>
                    <a:pt x="2482" y="350"/>
                    <a:pt x="2451" y="174"/>
                    <a:pt x="242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60"/>
            <p:cNvSpPr/>
            <p:nvPr/>
          </p:nvSpPr>
          <p:spPr>
            <a:xfrm>
              <a:off x="7243575" y="3195325"/>
              <a:ext cx="84075" cy="94650"/>
            </a:xfrm>
            <a:custGeom>
              <a:avLst/>
              <a:gdLst/>
              <a:ahLst/>
              <a:cxnLst/>
              <a:rect l="l" t="t" r="r" b="b"/>
              <a:pathLst>
                <a:path w="3363" h="3786" extrusionOk="0">
                  <a:moveTo>
                    <a:pt x="3321" y="1"/>
                  </a:moveTo>
                  <a:lnTo>
                    <a:pt x="0" y="3785"/>
                  </a:lnTo>
                  <a:cubicBezTo>
                    <a:pt x="0" y="3785"/>
                    <a:pt x="1471" y="2473"/>
                    <a:pt x="3363" y="792"/>
                  </a:cubicBezTo>
                  <a:cubicBezTo>
                    <a:pt x="3358" y="526"/>
                    <a:pt x="3343" y="262"/>
                    <a:pt x="3321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60"/>
            <p:cNvSpPr/>
            <p:nvPr/>
          </p:nvSpPr>
          <p:spPr>
            <a:xfrm>
              <a:off x="7225375" y="3230700"/>
              <a:ext cx="102125" cy="116400"/>
            </a:xfrm>
            <a:custGeom>
              <a:avLst/>
              <a:gdLst/>
              <a:ahLst/>
              <a:cxnLst/>
              <a:rect l="l" t="t" r="r" b="b"/>
              <a:pathLst>
                <a:path w="4085" h="4656" extrusionOk="0">
                  <a:moveTo>
                    <a:pt x="4084" y="1"/>
                  </a:moveTo>
                  <a:lnTo>
                    <a:pt x="1" y="4656"/>
                  </a:lnTo>
                  <a:cubicBezTo>
                    <a:pt x="1" y="4656"/>
                    <a:pt x="1792" y="3054"/>
                    <a:pt x="3970" y="1124"/>
                  </a:cubicBezTo>
                  <a:cubicBezTo>
                    <a:pt x="4031" y="753"/>
                    <a:pt x="4069" y="377"/>
                    <a:pt x="4084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60"/>
            <p:cNvSpPr/>
            <p:nvPr/>
          </p:nvSpPr>
          <p:spPr>
            <a:xfrm>
              <a:off x="7280000" y="3134675"/>
              <a:ext cx="37700" cy="40950"/>
            </a:xfrm>
            <a:custGeom>
              <a:avLst/>
              <a:gdLst/>
              <a:ahLst/>
              <a:cxnLst/>
              <a:rect l="l" t="t" r="r" b="b"/>
              <a:pathLst>
                <a:path w="1508" h="1638" extrusionOk="0">
                  <a:moveTo>
                    <a:pt x="1435" y="0"/>
                  </a:moveTo>
                  <a:lnTo>
                    <a:pt x="0" y="1638"/>
                  </a:lnTo>
                  <a:cubicBezTo>
                    <a:pt x="0" y="1638"/>
                    <a:pt x="594" y="1108"/>
                    <a:pt x="1508" y="293"/>
                  </a:cubicBezTo>
                  <a:cubicBezTo>
                    <a:pt x="1484" y="194"/>
                    <a:pt x="1460" y="97"/>
                    <a:pt x="1435" y="0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60"/>
            <p:cNvSpPr/>
            <p:nvPr/>
          </p:nvSpPr>
          <p:spPr>
            <a:xfrm>
              <a:off x="6698350" y="3031650"/>
              <a:ext cx="68375" cy="77925"/>
            </a:xfrm>
            <a:custGeom>
              <a:avLst/>
              <a:gdLst/>
              <a:ahLst/>
              <a:cxnLst/>
              <a:rect l="l" t="t" r="r" b="b"/>
              <a:pathLst>
                <a:path w="2735" h="3117" extrusionOk="0">
                  <a:moveTo>
                    <a:pt x="2735" y="0"/>
                  </a:moveTo>
                  <a:lnTo>
                    <a:pt x="2735" y="0"/>
                  </a:lnTo>
                  <a:cubicBezTo>
                    <a:pt x="2734" y="1"/>
                    <a:pt x="1748" y="880"/>
                    <a:pt x="352" y="2123"/>
                  </a:cubicBezTo>
                  <a:cubicBezTo>
                    <a:pt x="238" y="2418"/>
                    <a:pt x="119" y="2752"/>
                    <a:pt x="1" y="3117"/>
                  </a:cubicBezTo>
                  <a:lnTo>
                    <a:pt x="2735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60"/>
            <p:cNvSpPr/>
            <p:nvPr/>
          </p:nvSpPr>
          <p:spPr>
            <a:xfrm>
              <a:off x="6779175" y="2917300"/>
              <a:ext cx="23975" cy="27350"/>
            </a:xfrm>
            <a:custGeom>
              <a:avLst/>
              <a:gdLst/>
              <a:ahLst/>
              <a:cxnLst/>
              <a:rect l="l" t="t" r="r" b="b"/>
              <a:pathLst>
                <a:path w="959" h="1094" extrusionOk="0">
                  <a:moveTo>
                    <a:pt x="959" y="1"/>
                  </a:moveTo>
                  <a:lnTo>
                    <a:pt x="959" y="1"/>
                  </a:lnTo>
                  <a:cubicBezTo>
                    <a:pt x="959" y="1"/>
                    <a:pt x="640" y="285"/>
                    <a:pt x="111" y="757"/>
                  </a:cubicBezTo>
                  <a:cubicBezTo>
                    <a:pt x="78" y="869"/>
                    <a:pt x="40" y="981"/>
                    <a:pt x="1" y="1093"/>
                  </a:cubicBezTo>
                  <a:lnTo>
                    <a:pt x="959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60"/>
            <p:cNvSpPr/>
            <p:nvPr/>
          </p:nvSpPr>
          <p:spPr>
            <a:xfrm>
              <a:off x="6773200" y="2582800"/>
              <a:ext cx="99850" cy="113725"/>
            </a:xfrm>
            <a:custGeom>
              <a:avLst/>
              <a:gdLst/>
              <a:ahLst/>
              <a:cxnLst/>
              <a:rect l="l" t="t" r="r" b="b"/>
              <a:pathLst>
                <a:path w="3994" h="4549" extrusionOk="0">
                  <a:moveTo>
                    <a:pt x="3993" y="1"/>
                  </a:moveTo>
                  <a:lnTo>
                    <a:pt x="3993" y="1"/>
                  </a:lnTo>
                  <a:cubicBezTo>
                    <a:pt x="3717" y="27"/>
                    <a:pt x="3462" y="62"/>
                    <a:pt x="3229" y="106"/>
                  </a:cubicBezTo>
                  <a:cubicBezTo>
                    <a:pt x="2391" y="849"/>
                    <a:pt x="1455" y="1680"/>
                    <a:pt x="517" y="2506"/>
                  </a:cubicBezTo>
                  <a:lnTo>
                    <a:pt x="2451" y="302"/>
                  </a:lnTo>
                  <a:lnTo>
                    <a:pt x="2451" y="302"/>
                  </a:lnTo>
                  <a:cubicBezTo>
                    <a:pt x="1088" y="761"/>
                    <a:pt x="358" y="1658"/>
                    <a:pt x="106" y="3177"/>
                  </a:cubicBezTo>
                  <a:cubicBezTo>
                    <a:pt x="33" y="3629"/>
                    <a:pt x="0" y="4089"/>
                    <a:pt x="4" y="4548"/>
                  </a:cubicBezTo>
                  <a:lnTo>
                    <a:pt x="3993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60"/>
            <p:cNvSpPr/>
            <p:nvPr/>
          </p:nvSpPr>
          <p:spPr>
            <a:xfrm>
              <a:off x="6679725" y="3145925"/>
              <a:ext cx="50575" cy="57675"/>
            </a:xfrm>
            <a:custGeom>
              <a:avLst/>
              <a:gdLst/>
              <a:ahLst/>
              <a:cxnLst/>
              <a:rect l="l" t="t" r="r" b="b"/>
              <a:pathLst>
                <a:path w="2023" h="2307" extrusionOk="0">
                  <a:moveTo>
                    <a:pt x="2023" y="1"/>
                  </a:moveTo>
                  <a:lnTo>
                    <a:pt x="2023" y="1"/>
                  </a:lnTo>
                  <a:cubicBezTo>
                    <a:pt x="2022" y="1"/>
                    <a:pt x="1222" y="715"/>
                    <a:pt x="47" y="1763"/>
                  </a:cubicBezTo>
                  <a:cubicBezTo>
                    <a:pt x="27" y="1941"/>
                    <a:pt x="12" y="2124"/>
                    <a:pt x="1" y="2306"/>
                  </a:cubicBezTo>
                  <a:lnTo>
                    <a:pt x="2023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60"/>
            <p:cNvSpPr/>
            <p:nvPr/>
          </p:nvSpPr>
          <p:spPr>
            <a:xfrm>
              <a:off x="6790125" y="2860100"/>
              <a:ext cx="31275" cy="35650"/>
            </a:xfrm>
            <a:custGeom>
              <a:avLst/>
              <a:gdLst/>
              <a:ahLst/>
              <a:cxnLst/>
              <a:rect l="l" t="t" r="r" b="b"/>
              <a:pathLst>
                <a:path w="1251" h="1426" extrusionOk="0">
                  <a:moveTo>
                    <a:pt x="1251" y="1"/>
                  </a:moveTo>
                  <a:lnTo>
                    <a:pt x="1251" y="1"/>
                  </a:lnTo>
                  <a:cubicBezTo>
                    <a:pt x="1250" y="1"/>
                    <a:pt x="780" y="421"/>
                    <a:pt x="29" y="1089"/>
                  </a:cubicBezTo>
                  <a:cubicBezTo>
                    <a:pt x="20" y="1201"/>
                    <a:pt x="11" y="1313"/>
                    <a:pt x="0" y="1425"/>
                  </a:cubicBezTo>
                  <a:lnTo>
                    <a:pt x="1251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60"/>
            <p:cNvSpPr/>
            <p:nvPr/>
          </p:nvSpPr>
          <p:spPr>
            <a:xfrm>
              <a:off x="6775725" y="2631425"/>
              <a:ext cx="118525" cy="131300"/>
            </a:xfrm>
            <a:custGeom>
              <a:avLst/>
              <a:gdLst/>
              <a:ahLst/>
              <a:cxnLst/>
              <a:rect l="l" t="t" r="r" b="b"/>
              <a:pathLst>
                <a:path w="4741" h="5252" extrusionOk="0">
                  <a:moveTo>
                    <a:pt x="4741" y="1"/>
                  </a:moveTo>
                  <a:lnTo>
                    <a:pt x="4741" y="1"/>
                  </a:lnTo>
                  <a:cubicBezTo>
                    <a:pt x="4740" y="1"/>
                    <a:pt x="2508" y="1995"/>
                    <a:pt x="0" y="4214"/>
                  </a:cubicBezTo>
                  <a:cubicBezTo>
                    <a:pt x="38" y="4563"/>
                    <a:pt x="82" y="4911"/>
                    <a:pt x="134" y="5251"/>
                  </a:cubicBezTo>
                  <a:lnTo>
                    <a:pt x="4741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60"/>
            <p:cNvSpPr/>
            <p:nvPr/>
          </p:nvSpPr>
          <p:spPr>
            <a:xfrm>
              <a:off x="6780650" y="2688575"/>
              <a:ext cx="95375" cy="104975"/>
            </a:xfrm>
            <a:custGeom>
              <a:avLst/>
              <a:gdLst/>
              <a:ahLst/>
              <a:cxnLst/>
              <a:rect l="l" t="t" r="r" b="b"/>
              <a:pathLst>
                <a:path w="3815" h="4199" extrusionOk="0">
                  <a:moveTo>
                    <a:pt x="3814" y="1"/>
                  </a:moveTo>
                  <a:cubicBezTo>
                    <a:pt x="3814" y="1"/>
                    <a:pt x="2106" y="1528"/>
                    <a:pt x="1" y="3394"/>
                  </a:cubicBezTo>
                  <a:cubicBezTo>
                    <a:pt x="45" y="3669"/>
                    <a:pt x="89" y="3937"/>
                    <a:pt x="133" y="4198"/>
                  </a:cubicBezTo>
                  <a:lnTo>
                    <a:pt x="3814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60"/>
            <p:cNvSpPr/>
            <p:nvPr/>
          </p:nvSpPr>
          <p:spPr>
            <a:xfrm>
              <a:off x="6786475" y="2745775"/>
              <a:ext cx="71350" cy="78875"/>
            </a:xfrm>
            <a:custGeom>
              <a:avLst/>
              <a:gdLst/>
              <a:ahLst/>
              <a:cxnLst/>
              <a:rect l="l" t="t" r="r" b="b"/>
              <a:pathLst>
                <a:path w="2854" h="3155" extrusionOk="0">
                  <a:moveTo>
                    <a:pt x="2854" y="0"/>
                  </a:moveTo>
                  <a:lnTo>
                    <a:pt x="2854" y="0"/>
                  </a:lnTo>
                  <a:cubicBezTo>
                    <a:pt x="2853" y="1"/>
                    <a:pt x="1640" y="1082"/>
                    <a:pt x="1" y="2539"/>
                  </a:cubicBezTo>
                  <a:cubicBezTo>
                    <a:pt x="32" y="2741"/>
                    <a:pt x="60" y="2945"/>
                    <a:pt x="87" y="3154"/>
                  </a:cubicBezTo>
                  <a:lnTo>
                    <a:pt x="2854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60"/>
            <p:cNvSpPr/>
            <p:nvPr/>
          </p:nvSpPr>
          <p:spPr>
            <a:xfrm>
              <a:off x="6773300" y="2581150"/>
              <a:ext cx="133100" cy="149700"/>
            </a:xfrm>
            <a:custGeom>
              <a:avLst/>
              <a:gdLst/>
              <a:ahLst/>
              <a:cxnLst/>
              <a:rect l="l" t="t" r="r" b="b"/>
              <a:pathLst>
                <a:path w="5324" h="5988" extrusionOk="0">
                  <a:moveTo>
                    <a:pt x="5258" y="1"/>
                  </a:moveTo>
                  <a:cubicBezTo>
                    <a:pt x="4464" y="709"/>
                    <a:pt x="2258" y="2676"/>
                    <a:pt x="0" y="4669"/>
                  </a:cubicBezTo>
                  <a:cubicBezTo>
                    <a:pt x="3" y="5102"/>
                    <a:pt x="29" y="5544"/>
                    <a:pt x="73" y="5988"/>
                  </a:cubicBezTo>
                  <a:lnTo>
                    <a:pt x="5323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60"/>
            <p:cNvSpPr/>
            <p:nvPr/>
          </p:nvSpPr>
          <p:spPr>
            <a:xfrm>
              <a:off x="6728525" y="2974450"/>
              <a:ext cx="56400" cy="64250"/>
            </a:xfrm>
            <a:custGeom>
              <a:avLst/>
              <a:gdLst/>
              <a:ahLst/>
              <a:cxnLst/>
              <a:rect l="l" t="t" r="r" b="b"/>
              <a:pathLst>
                <a:path w="2256" h="2570" extrusionOk="0">
                  <a:moveTo>
                    <a:pt x="2255" y="1"/>
                  </a:moveTo>
                  <a:cubicBezTo>
                    <a:pt x="2255" y="1"/>
                    <a:pt x="1646" y="546"/>
                    <a:pt x="706" y="1383"/>
                  </a:cubicBezTo>
                  <a:cubicBezTo>
                    <a:pt x="664" y="1453"/>
                    <a:pt x="620" y="1526"/>
                    <a:pt x="578" y="1596"/>
                  </a:cubicBezTo>
                  <a:cubicBezTo>
                    <a:pt x="378" y="1928"/>
                    <a:pt x="183" y="2249"/>
                    <a:pt x="0" y="2570"/>
                  </a:cubicBezTo>
                  <a:lnTo>
                    <a:pt x="2255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7" name="Google Shape;9227;p60"/>
          <p:cNvGrpSpPr/>
          <p:nvPr/>
        </p:nvGrpSpPr>
        <p:grpSpPr>
          <a:xfrm>
            <a:off x="934277" y="1311234"/>
            <a:ext cx="2487478" cy="1870539"/>
            <a:chOff x="4625525" y="634225"/>
            <a:chExt cx="1775375" cy="1335050"/>
          </a:xfrm>
        </p:grpSpPr>
        <p:sp>
          <p:nvSpPr>
            <p:cNvPr id="9228" name="Google Shape;9228;p60"/>
            <p:cNvSpPr/>
            <p:nvPr/>
          </p:nvSpPr>
          <p:spPr>
            <a:xfrm>
              <a:off x="4682075" y="704675"/>
              <a:ext cx="1006150" cy="536275"/>
            </a:xfrm>
            <a:custGeom>
              <a:avLst/>
              <a:gdLst/>
              <a:ahLst/>
              <a:cxnLst/>
              <a:rect l="l" t="t" r="r" b="b"/>
              <a:pathLst>
                <a:path w="40246" h="21451" extrusionOk="0">
                  <a:moveTo>
                    <a:pt x="22590" y="1"/>
                  </a:moveTo>
                  <a:cubicBezTo>
                    <a:pt x="22112" y="1"/>
                    <a:pt x="21608" y="91"/>
                    <a:pt x="21090" y="285"/>
                  </a:cubicBezTo>
                  <a:cubicBezTo>
                    <a:pt x="17510" y="1626"/>
                    <a:pt x="18635" y="5762"/>
                    <a:pt x="17464" y="8657"/>
                  </a:cubicBezTo>
                  <a:cubicBezTo>
                    <a:pt x="16711" y="10518"/>
                    <a:pt x="15058" y="11306"/>
                    <a:pt x="13292" y="11306"/>
                  </a:cubicBezTo>
                  <a:cubicBezTo>
                    <a:pt x="12563" y="11306"/>
                    <a:pt x="11814" y="11171"/>
                    <a:pt x="11101" y="10922"/>
                  </a:cubicBezTo>
                  <a:cubicBezTo>
                    <a:pt x="9369" y="10318"/>
                    <a:pt x="8253" y="8701"/>
                    <a:pt x="6752" y="7729"/>
                  </a:cubicBezTo>
                  <a:cubicBezTo>
                    <a:pt x="6206" y="7375"/>
                    <a:pt x="5592" y="7219"/>
                    <a:pt x="4969" y="7219"/>
                  </a:cubicBezTo>
                  <a:cubicBezTo>
                    <a:pt x="3521" y="7219"/>
                    <a:pt x="2021" y="8060"/>
                    <a:pt x="1202" y="9213"/>
                  </a:cubicBezTo>
                  <a:cubicBezTo>
                    <a:pt x="0" y="10905"/>
                    <a:pt x="897" y="13463"/>
                    <a:pt x="1547" y="15175"/>
                  </a:cubicBezTo>
                  <a:cubicBezTo>
                    <a:pt x="2365" y="17327"/>
                    <a:pt x="3635" y="19278"/>
                    <a:pt x="4431" y="21434"/>
                  </a:cubicBezTo>
                  <a:cubicBezTo>
                    <a:pt x="4435" y="21446"/>
                    <a:pt x="4451" y="21451"/>
                    <a:pt x="4477" y="21451"/>
                  </a:cubicBezTo>
                  <a:cubicBezTo>
                    <a:pt x="4700" y="21451"/>
                    <a:pt x="5642" y="21055"/>
                    <a:pt x="5587" y="20909"/>
                  </a:cubicBezTo>
                  <a:lnTo>
                    <a:pt x="5587" y="20907"/>
                  </a:lnTo>
                  <a:cubicBezTo>
                    <a:pt x="4563" y="18144"/>
                    <a:pt x="2892" y="15694"/>
                    <a:pt x="2099" y="12828"/>
                  </a:cubicBezTo>
                  <a:cubicBezTo>
                    <a:pt x="1728" y="11478"/>
                    <a:pt x="1620" y="10004"/>
                    <a:pt x="2336" y="8751"/>
                  </a:cubicBezTo>
                  <a:cubicBezTo>
                    <a:pt x="2765" y="8003"/>
                    <a:pt x="3318" y="7721"/>
                    <a:pt x="3912" y="7721"/>
                  </a:cubicBezTo>
                  <a:cubicBezTo>
                    <a:pt x="5155" y="7721"/>
                    <a:pt x="6578" y="8955"/>
                    <a:pt x="7429" y="9727"/>
                  </a:cubicBezTo>
                  <a:cubicBezTo>
                    <a:pt x="8936" y="11096"/>
                    <a:pt x="10662" y="11880"/>
                    <a:pt x="12491" y="11880"/>
                  </a:cubicBezTo>
                  <a:cubicBezTo>
                    <a:pt x="13440" y="11880"/>
                    <a:pt x="14417" y="11669"/>
                    <a:pt x="15406" y="11219"/>
                  </a:cubicBezTo>
                  <a:cubicBezTo>
                    <a:pt x="16527" y="10709"/>
                    <a:pt x="17448" y="9980"/>
                    <a:pt x="18171" y="8977"/>
                  </a:cubicBezTo>
                  <a:cubicBezTo>
                    <a:pt x="19389" y="7281"/>
                    <a:pt x="19184" y="4966"/>
                    <a:pt x="19545" y="3015"/>
                  </a:cubicBezTo>
                  <a:cubicBezTo>
                    <a:pt x="19789" y="1699"/>
                    <a:pt x="20504" y="571"/>
                    <a:pt x="21843" y="571"/>
                  </a:cubicBezTo>
                  <a:cubicBezTo>
                    <a:pt x="22013" y="571"/>
                    <a:pt x="22194" y="590"/>
                    <a:pt x="22384" y="628"/>
                  </a:cubicBezTo>
                  <a:cubicBezTo>
                    <a:pt x="23263" y="806"/>
                    <a:pt x="23976" y="1397"/>
                    <a:pt x="24532" y="2063"/>
                  </a:cubicBezTo>
                  <a:cubicBezTo>
                    <a:pt x="25571" y="3303"/>
                    <a:pt x="25332" y="5318"/>
                    <a:pt x="25307" y="6810"/>
                  </a:cubicBezTo>
                  <a:cubicBezTo>
                    <a:pt x="25277" y="8745"/>
                    <a:pt x="25677" y="11860"/>
                    <a:pt x="27746" y="11860"/>
                  </a:cubicBezTo>
                  <a:cubicBezTo>
                    <a:pt x="28110" y="11860"/>
                    <a:pt x="28524" y="11764"/>
                    <a:pt x="28997" y="11549"/>
                  </a:cubicBezTo>
                  <a:cubicBezTo>
                    <a:pt x="30059" y="11068"/>
                    <a:pt x="30819" y="10281"/>
                    <a:pt x="31525" y="9366"/>
                  </a:cubicBezTo>
                  <a:cubicBezTo>
                    <a:pt x="32781" y="7731"/>
                    <a:pt x="33750" y="4847"/>
                    <a:pt x="36095" y="4847"/>
                  </a:cubicBezTo>
                  <a:cubicBezTo>
                    <a:pt x="36180" y="4847"/>
                    <a:pt x="36267" y="4851"/>
                    <a:pt x="36356" y="4859"/>
                  </a:cubicBezTo>
                  <a:cubicBezTo>
                    <a:pt x="37964" y="4999"/>
                    <a:pt x="38894" y="6342"/>
                    <a:pt x="38894" y="7848"/>
                  </a:cubicBezTo>
                  <a:cubicBezTo>
                    <a:pt x="38894" y="9617"/>
                    <a:pt x="37162" y="10443"/>
                    <a:pt x="35883" y="11270"/>
                  </a:cubicBezTo>
                  <a:cubicBezTo>
                    <a:pt x="34367" y="12248"/>
                    <a:pt x="33235" y="13415"/>
                    <a:pt x="33956" y="15305"/>
                  </a:cubicBezTo>
                  <a:cubicBezTo>
                    <a:pt x="33960" y="15317"/>
                    <a:pt x="33977" y="15322"/>
                    <a:pt x="34004" y="15322"/>
                  </a:cubicBezTo>
                  <a:cubicBezTo>
                    <a:pt x="34231" y="15322"/>
                    <a:pt x="35167" y="14921"/>
                    <a:pt x="35112" y="14780"/>
                  </a:cubicBezTo>
                  <a:cubicBezTo>
                    <a:pt x="33947" y="11725"/>
                    <a:pt x="37692" y="10846"/>
                    <a:pt x="39364" y="9105"/>
                  </a:cubicBezTo>
                  <a:cubicBezTo>
                    <a:pt x="40246" y="8186"/>
                    <a:pt x="40219" y="6692"/>
                    <a:pt x="39646" y="5635"/>
                  </a:cubicBezTo>
                  <a:cubicBezTo>
                    <a:pt x="39103" y="4634"/>
                    <a:pt x="37923" y="4293"/>
                    <a:pt x="36850" y="4293"/>
                  </a:cubicBezTo>
                  <a:cubicBezTo>
                    <a:pt x="36676" y="4293"/>
                    <a:pt x="36505" y="4302"/>
                    <a:pt x="36340" y="4318"/>
                  </a:cubicBezTo>
                  <a:cubicBezTo>
                    <a:pt x="33404" y="4610"/>
                    <a:pt x="32114" y="7360"/>
                    <a:pt x="30622" y="9503"/>
                  </a:cubicBezTo>
                  <a:cubicBezTo>
                    <a:pt x="30105" y="10247"/>
                    <a:pt x="29457" y="11255"/>
                    <a:pt x="28563" y="11255"/>
                  </a:cubicBezTo>
                  <a:cubicBezTo>
                    <a:pt x="28351" y="11255"/>
                    <a:pt x="28125" y="11198"/>
                    <a:pt x="27883" y="11068"/>
                  </a:cubicBezTo>
                  <a:cubicBezTo>
                    <a:pt x="27270" y="10738"/>
                    <a:pt x="26945" y="10021"/>
                    <a:pt x="26732" y="9402"/>
                  </a:cubicBezTo>
                  <a:cubicBezTo>
                    <a:pt x="26184" y="7804"/>
                    <a:pt x="26516" y="5903"/>
                    <a:pt x="26468" y="4248"/>
                  </a:cubicBezTo>
                  <a:cubicBezTo>
                    <a:pt x="26398" y="1864"/>
                    <a:pt x="24762" y="1"/>
                    <a:pt x="225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60"/>
            <p:cNvSpPr/>
            <p:nvPr/>
          </p:nvSpPr>
          <p:spPr>
            <a:xfrm>
              <a:off x="4625525" y="1000950"/>
              <a:ext cx="1343975" cy="968325"/>
            </a:xfrm>
            <a:custGeom>
              <a:avLst/>
              <a:gdLst/>
              <a:ahLst/>
              <a:cxnLst/>
              <a:rect l="l" t="t" r="r" b="b"/>
              <a:pathLst>
                <a:path w="53759" h="38733" extrusionOk="0">
                  <a:moveTo>
                    <a:pt x="46717" y="1"/>
                  </a:moveTo>
                  <a:cubicBezTo>
                    <a:pt x="46687" y="1"/>
                    <a:pt x="46657" y="4"/>
                    <a:pt x="46626" y="12"/>
                  </a:cubicBezTo>
                  <a:lnTo>
                    <a:pt x="319" y="11687"/>
                  </a:lnTo>
                  <a:cubicBezTo>
                    <a:pt x="121" y="11735"/>
                    <a:pt x="1" y="11935"/>
                    <a:pt x="51" y="12133"/>
                  </a:cubicBezTo>
                  <a:lnTo>
                    <a:pt x="6686" y="38453"/>
                  </a:lnTo>
                  <a:cubicBezTo>
                    <a:pt x="6727" y="38621"/>
                    <a:pt x="6877" y="38733"/>
                    <a:pt x="7041" y="38733"/>
                  </a:cubicBezTo>
                  <a:cubicBezTo>
                    <a:pt x="7071" y="38733"/>
                    <a:pt x="7102" y="38729"/>
                    <a:pt x="7132" y="38721"/>
                  </a:cubicBezTo>
                  <a:lnTo>
                    <a:pt x="53442" y="27049"/>
                  </a:lnTo>
                  <a:cubicBezTo>
                    <a:pt x="53639" y="26998"/>
                    <a:pt x="53758" y="26798"/>
                    <a:pt x="53710" y="26601"/>
                  </a:cubicBezTo>
                  <a:lnTo>
                    <a:pt x="47075" y="280"/>
                  </a:lnTo>
                  <a:cubicBezTo>
                    <a:pt x="47032" y="113"/>
                    <a:pt x="46882" y="1"/>
                    <a:pt x="4671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60"/>
            <p:cNvSpPr/>
            <p:nvPr/>
          </p:nvSpPr>
          <p:spPr>
            <a:xfrm>
              <a:off x="4751725" y="1120575"/>
              <a:ext cx="1091775" cy="729025"/>
            </a:xfrm>
            <a:custGeom>
              <a:avLst/>
              <a:gdLst/>
              <a:ahLst/>
              <a:cxnLst/>
              <a:rect l="l" t="t" r="r" b="b"/>
              <a:pathLst>
                <a:path w="43671" h="29161" extrusionOk="0">
                  <a:moveTo>
                    <a:pt x="37099" y="1"/>
                  </a:moveTo>
                  <a:lnTo>
                    <a:pt x="1491" y="8976"/>
                  </a:lnTo>
                  <a:cubicBezTo>
                    <a:pt x="1563" y="10108"/>
                    <a:pt x="985" y="11181"/>
                    <a:pt x="1" y="11743"/>
                  </a:cubicBezTo>
                  <a:lnTo>
                    <a:pt x="3966" y="27464"/>
                  </a:lnTo>
                  <a:cubicBezTo>
                    <a:pt x="5084" y="27493"/>
                    <a:pt x="6095" y="28147"/>
                    <a:pt x="6574" y="29161"/>
                  </a:cubicBezTo>
                  <a:lnTo>
                    <a:pt x="42191" y="20183"/>
                  </a:lnTo>
                  <a:cubicBezTo>
                    <a:pt x="42132" y="19068"/>
                    <a:pt x="42706" y="18016"/>
                    <a:pt x="43671" y="17460"/>
                  </a:cubicBezTo>
                  <a:lnTo>
                    <a:pt x="39706" y="1730"/>
                  </a:lnTo>
                  <a:cubicBezTo>
                    <a:pt x="38578" y="1695"/>
                    <a:pt x="37570" y="1025"/>
                    <a:pt x="37099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60"/>
            <p:cNvSpPr/>
            <p:nvPr/>
          </p:nvSpPr>
          <p:spPr>
            <a:xfrm>
              <a:off x="4750250" y="1002750"/>
              <a:ext cx="913750" cy="408525"/>
            </a:xfrm>
            <a:custGeom>
              <a:avLst/>
              <a:gdLst/>
              <a:ahLst/>
              <a:cxnLst/>
              <a:rect l="l" t="t" r="r" b="b"/>
              <a:pathLst>
                <a:path w="36550" h="16341" extrusionOk="0">
                  <a:moveTo>
                    <a:pt x="35622" y="0"/>
                  </a:moveTo>
                  <a:cubicBezTo>
                    <a:pt x="35550" y="0"/>
                    <a:pt x="35476" y="9"/>
                    <a:pt x="35402" y="28"/>
                  </a:cubicBezTo>
                  <a:lnTo>
                    <a:pt x="860" y="8733"/>
                  </a:lnTo>
                  <a:cubicBezTo>
                    <a:pt x="269" y="8883"/>
                    <a:pt x="0" y="9571"/>
                    <a:pt x="337" y="10081"/>
                  </a:cubicBezTo>
                  <a:lnTo>
                    <a:pt x="4205" y="15942"/>
                  </a:lnTo>
                  <a:cubicBezTo>
                    <a:pt x="4372" y="16194"/>
                    <a:pt x="4652" y="16340"/>
                    <a:pt x="4945" y="16340"/>
                  </a:cubicBezTo>
                  <a:cubicBezTo>
                    <a:pt x="5016" y="16340"/>
                    <a:pt x="5089" y="16332"/>
                    <a:pt x="5161" y="16313"/>
                  </a:cubicBezTo>
                  <a:lnTo>
                    <a:pt x="35211" y="8740"/>
                  </a:lnTo>
                  <a:cubicBezTo>
                    <a:pt x="35574" y="8648"/>
                    <a:pt x="35842" y="8336"/>
                    <a:pt x="35875" y="7960"/>
                  </a:cubicBezTo>
                  <a:lnTo>
                    <a:pt x="36501" y="964"/>
                  </a:lnTo>
                  <a:cubicBezTo>
                    <a:pt x="36549" y="434"/>
                    <a:pt x="36125" y="0"/>
                    <a:pt x="3562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60"/>
            <p:cNvSpPr/>
            <p:nvPr/>
          </p:nvSpPr>
          <p:spPr>
            <a:xfrm>
              <a:off x="4807775" y="1887700"/>
              <a:ext cx="45400" cy="41425"/>
            </a:xfrm>
            <a:custGeom>
              <a:avLst/>
              <a:gdLst/>
              <a:ahLst/>
              <a:cxnLst/>
              <a:rect l="l" t="t" r="r" b="b"/>
              <a:pathLst>
                <a:path w="1816" h="1657" extrusionOk="0">
                  <a:moveTo>
                    <a:pt x="902" y="1"/>
                  </a:moveTo>
                  <a:cubicBezTo>
                    <a:pt x="618" y="1"/>
                    <a:pt x="347" y="149"/>
                    <a:pt x="196" y="403"/>
                  </a:cubicBezTo>
                  <a:cubicBezTo>
                    <a:pt x="1" y="726"/>
                    <a:pt x="53" y="1142"/>
                    <a:pt x="319" y="1407"/>
                  </a:cubicBezTo>
                  <a:lnTo>
                    <a:pt x="1141" y="36"/>
                  </a:lnTo>
                  <a:cubicBezTo>
                    <a:pt x="1062" y="12"/>
                    <a:pt x="982" y="1"/>
                    <a:pt x="902" y="1"/>
                  </a:cubicBezTo>
                  <a:close/>
                  <a:moveTo>
                    <a:pt x="1495" y="247"/>
                  </a:moveTo>
                  <a:lnTo>
                    <a:pt x="675" y="1621"/>
                  </a:lnTo>
                  <a:cubicBezTo>
                    <a:pt x="754" y="1645"/>
                    <a:pt x="835" y="1656"/>
                    <a:pt x="914" y="1656"/>
                  </a:cubicBezTo>
                  <a:cubicBezTo>
                    <a:pt x="1199" y="1656"/>
                    <a:pt x="1470" y="1508"/>
                    <a:pt x="1623" y="1256"/>
                  </a:cubicBezTo>
                  <a:cubicBezTo>
                    <a:pt x="1816" y="931"/>
                    <a:pt x="1763" y="515"/>
                    <a:pt x="1495" y="247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60"/>
            <p:cNvSpPr/>
            <p:nvPr/>
          </p:nvSpPr>
          <p:spPr>
            <a:xfrm>
              <a:off x="5886775" y="1615750"/>
              <a:ext cx="45250" cy="41375"/>
            </a:xfrm>
            <a:custGeom>
              <a:avLst/>
              <a:gdLst/>
              <a:ahLst/>
              <a:cxnLst/>
              <a:rect l="l" t="t" r="r" b="b"/>
              <a:pathLst>
                <a:path w="1810" h="1655" extrusionOk="0">
                  <a:moveTo>
                    <a:pt x="902" y="0"/>
                  </a:moveTo>
                  <a:cubicBezTo>
                    <a:pt x="617" y="0"/>
                    <a:pt x="345" y="147"/>
                    <a:pt x="194" y="402"/>
                  </a:cubicBezTo>
                  <a:cubicBezTo>
                    <a:pt x="0" y="725"/>
                    <a:pt x="51" y="1141"/>
                    <a:pt x="317" y="1407"/>
                  </a:cubicBezTo>
                  <a:lnTo>
                    <a:pt x="1139" y="35"/>
                  </a:lnTo>
                  <a:cubicBezTo>
                    <a:pt x="1060" y="12"/>
                    <a:pt x="980" y="0"/>
                    <a:pt x="902" y="0"/>
                  </a:cubicBezTo>
                  <a:close/>
                  <a:moveTo>
                    <a:pt x="1493" y="246"/>
                  </a:moveTo>
                  <a:lnTo>
                    <a:pt x="673" y="1620"/>
                  </a:lnTo>
                  <a:cubicBezTo>
                    <a:pt x="751" y="1643"/>
                    <a:pt x="830" y="1654"/>
                    <a:pt x="908" y="1654"/>
                  </a:cubicBezTo>
                  <a:cubicBezTo>
                    <a:pt x="1193" y="1654"/>
                    <a:pt x="1464" y="1506"/>
                    <a:pt x="1616" y="1250"/>
                  </a:cubicBezTo>
                  <a:cubicBezTo>
                    <a:pt x="1809" y="927"/>
                    <a:pt x="1759" y="514"/>
                    <a:pt x="1493" y="246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60"/>
            <p:cNvSpPr/>
            <p:nvPr/>
          </p:nvSpPr>
          <p:spPr>
            <a:xfrm>
              <a:off x="4663925" y="1316675"/>
              <a:ext cx="45300" cy="41400"/>
            </a:xfrm>
            <a:custGeom>
              <a:avLst/>
              <a:gdLst/>
              <a:ahLst/>
              <a:cxnLst/>
              <a:rect l="l" t="t" r="r" b="b"/>
              <a:pathLst>
                <a:path w="1812" h="1656" extrusionOk="0">
                  <a:moveTo>
                    <a:pt x="904" y="0"/>
                  </a:moveTo>
                  <a:cubicBezTo>
                    <a:pt x="619" y="0"/>
                    <a:pt x="346" y="148"/>
                    <a:pt x="194" y="403"/>
                  </a:cubicBezTo>
                  <a:cubicBezTo>
                    <a:pt x="1" y="726"/>
                    <a:pt x="51" y="1141"/>
                    <a:pt x="317" y="1407"/>
                  </a:cubicBezTo>
                  <a:lnTo>
                    <a:pt x="1137" y="33"/>
                  </a:lnTo>
                  <a:cubicBezTo>
                    <a:pt x="1060" y="11"/>
                    <a:pt x="982" y="0"/>
                    <a:pt x="904" y="0"/>
                  </a:cubicBezTo>
                  <a:close/>
                  <a:moveTo>
                    <a:pt x="1491" y="247"/>
                  </a:moveTo>
                  <a:lnTo>
                    <a:pt x="671" y="1620"/>
                  </a:lnTo>
                  <a:cubicBezTo>
                    <a:pt x="750" y="1644"/>
                    <a:pt x="831" y="1656"/>
                    <a:pt x="910" y="1656"/>
                  </a:cubicBezTo>
                  <a:cubicBezTo>
                    <a:pt x="1194" y="1656"/>
                    <a:pt x="1465" y="1508"/>
                    <a:pt x="1618" y="1253"/>
                  </a:cubicBezTo>
                  <a:cubicBezTo>
                    <a:pt x="1812" y="928"/>
                    <a:pt x="1759" y="513"/>
                    <a:pt x="1491" y="247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60"/>
            <p:cNvSpPr/>
            <p:nvPr/>
          </p:nvSpPr>
          <p:spPr>
            <a:xfrm>
              <a:off x="5742775" y="1044650"/>
              <a:ext cx="45400" cy="41450"/>
            </a:xfrm>
            <a:custGeom>
              <a:avLst/>
              <a:gdLst/>
              <a:ahLst/>
              <a:cxnLst/>
              <a:rect l="l" t="t" r="r" b="b"/>
              <a:pathLst>
                <a:path w="1816" h="1658" extrusionOk="0">
                  <a:moveTo>
                    <a:pt x="903" y="1"/>
                  </a:moveTo>
                  <a:cubicBezTo>
                    <a:pt x="618" y="1"/>
                    <a:pt x="345" y="148"/>
                    <a:pt x="193" y="403"/>
                  </a:cubicBezTo>
                  <a:cubicBezTo>
                    <a:pt x="0" y="728"/>
                    <a:pt x="53" y="1143"/>
                    <a:pt x="321" y="1409"/>
                  </a:cubicBezTo>
                  <a:lnTo>
                    <a:pt x="1141" y="35"/>
                  </a:lnTo>
                  <a:cubicBezTo>
                    <a:pt x="1062" y="12"/>
                    <a:pt x="982" y="1"/>
                    <a:pt x="903" y="1"/>
                  </a:cubicBezTo>
                  <a:close/>
                  <a:moveTo>
                    <a:pt x="1495" y="249"/>
                  </a:moveTo>
                  <a:lnTo>
                    <a:pt x="675" y="1622"/>
                  </a:lnTo>
                  <a:cubicBezTo>
                    <a:pt x="754" y="1646"/>
                    <a:pt x="834" y="1658"/>
                    <a:pt x="914" y="1658"/>
                  </a:cubicBezTo>
                  <a:cubicBezTo>
                    <a:pt x="1199" y="1658"/>
                    <a:pt x="1471" y="1510"/>
                    <a:pt x="1622" y="1255"/>
                  </a:cubicBezTo>
                  <a:cubicBezTo>
                    <a:pt x="1815" y="930"/>
                    <a:pt x="1763" y="515"/>
                    <a:pt x="1495" y="249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60"/>
            <p:cNvSpPr/>
            <p:nvPr/>
          </p:nvSpPr>
          <p:spPr>
            <a:xfrm>
              <a:off x="5589300" y="1046200"/>
              <a:ext cx="39425" cy="36100"/>
            </a:xfrm>
            <a:custGeom>
              <a:avLst/>
              <a:gdLst/>
              <a:ahLst/>
              <a:cxnLst/>
              <a:rect l="l" t="t" r="r" b="b"/>
              <a:pathLst>
                <a:path w="1577" h="1444" extrusionOk="0">
                  <a:moveTo>
                    <a:pt x="821" y="1"/>
                  </a:moveTo>
                  <a:cubicBezTo>
                    <a:pt x="385" y="1"/>
                    <a:pt x="0" y="413"/>
                    <a:pt x="124" y="899"/>
                  </a:cubicBezTo>
                  <a:cubicBezTo>
                    <a:pt x="206" y="1226"/>
                    <a:pt x="499" y="1444"/>
                    <a:pt x="820" y="1444"/>
                  </a:cubicBezTo>
                  <a:cubicBezTo>
                    <a:pt x="878" y="1444"/>
                    <a:pt x="937" y="1437"/>
                    <a:pt x="996" y="1422"/>
                  </a:cubicBezTo>
                  <a:cubicBezTo>
                    <a:pt x="1280" y="1349"/>
                    <a:pt x="1491" y="1116"/>
                    <a:pt x="1535" y="826"/>
                  </a:cubicBezTo>
                  <a:cubicBezTo>
                    <a:pt x="1576" y="538"/>
                    <a:pt x="1440" y="255"/>
                    <a:pt x="1190" y="105"/>
                  </a:cubicBezTo>
                  <a:cubicBezTo>
                    <a:pt x="1069" y="33"/>
                    <a:pt x="943" y="1"/>
                    <a:pt x="82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60"/>
            <p:cNvSpPr/>
            <p:nvPr/>
          </p:nvSpPr>
          <p:spPr>
            <a:xfrm>
              <a:off x="5516050" y="1113300"/>
              <a:ext cx="39425" cy="36100"/>
            </a:xfrm>
            <a:custGeom>
              <a:avLst/>
              <a:gdLst/>
              <a:ahLst/>
              <a:cxnLst/>
              <a:rect l="l" t="t" r="r" b="b"/>
              <a:pathLst>
                <a:path w="1577" h="1444" extrusionOk="0">
                  <a:moveTo>
                    <a:pt x="821" y="0"/>
                  </a:moveTo>
                  <a:cubicBezTo>
                    <a:pt x="385" y="0"/>
                    <a:pt x="1" y="412"/>
                    <a:pt x="124" y="898"/>
                  </a:cubicBezTo>
                  <a:cubicBezTo>
                    <a:pt x="206" y="1226"/>
                    <a:pt x="499" y="1443"/>
                    <a:pt x="822" y="1443"/>
                  </a:cubicBezTo>
                  <a:cubicBezTo>
                    <a:pt x="880" y="1443"/>
                    <a:pt x="940" y="1436"/>
                    <a:pt x="999" y="1421"/>
                  </a:cubicBezTo>
                  <a:cubicBezTo>
                    <a:pt x="1280" y="1349"/>
                    <a:pt x="1491" y="1116"/>
                    <a:pt x="1535" y="828"/>
                  </a:cubicBezTo>
                  <a:cubicBezTo>
                    <a:pt x="1577" y="540"/>
                    <a:pt x="1441" y="254"/>
                    <a:pt x="1190" y="105"/>
                  </a:cubicBezTo>
                  <a:cubicBezTo>
                    <a:pt x="1070" y="33"/>
                    <a:pt x="944" y="0"/>
                    <a:pt x="82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60"/>
            <p:cNvSpPr/>
            <p:nvPr/>
          </p:nvSpPr>
          <p:spPr>
            <a:xfrm>
              <a:off x="4802875" y="1243900"/>
              <a:ext cx="42775" cy="36075"/>
            </a:xfrm>
            <a:custGeom>
              <a:avLst/>
              <a:gdLst/>
              <a:ahLst/>
              <a:cxnLst/>
              <a:rect l="l" t="t" r="r" b="b"/>
              <a:pathLst>
                <a:path w="1711" h="1443" extrusionOk="0">
                  <a:moveTo>
                    <a:pt x="912" y="1"/>
                  </a:moveTo>
                  <a:cubicBezTo>
                    <a:pt x="676" y="1"/>
                    <a:pt x="440" y="113"/>
                    <a:pt x="298" y="351"/>
                  </a:cubicBezTo>
                  <a:cubicBezTo>
                    <a:pt x="1" y="848"/>
                    <a:pt x="377" y="1442"/>
                    <a:pt x="909" y="1442"/>
                  </a:cubicBezTo>
                  <a:cubicBezTo>
                    <a:pt x="968" y="1442"/>
                    <a:pt x="1029" y="1435"/>
                    <a:pt x="1091" y="1419"/>
                  </a:cubicBezTo>
                  <a:cubicBezTo>
                    <a:pt x="1476" y="1320"/>
                    <a:pt x="1711" y="929"/>
                    <a:pt x="1614" y="544"/>
                  </a:cubicBezTo>
                  <a:cubicBezTo>
                    <a:pt x="1524" y="192"/>
                    <a:pt x="1219" y="1"/>
                    <a:pt x="91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60"/>
            <p:cNvSpPr/>
            <p:nvPr/>
          </p:nvSpPr>
          <p:spPr>
            <a:xfrm>
              <a:off x="4899150" y="1268250"/>
              <a:ext cx="42775" cy="36075"/>
            </a:xfrm>
            <a:custGeom>
              <a:avLst/>
              <a:gdLst/>
              <a:ahLst/>
              <a:cxnLst/>
              <a:rect l="l" t="t" r="r" b="b"/>
              <a:pathLst>
                <a:path w="1711" h="1443" extrusionOk="0">
                  <a:moveTo>
                    <a:pt x="912" y="0"/>
                  </a:moveTo>
                  <a:cubicBezTo>
                    <a:pt x="677" y="0"/>
                    <a:pt x="440" y="113"/>
                    <a:pt x="297" y="351"/>
                  </a:cubicBezTo>
                  <a:cubicBezTo>
                    <a:pt x="1" y="847"/>
                    <a:pt x="378" y="1442"/>
                    <a:pt x="909" y="1442"/>
                  </a:cubicBezTo>
                  <a:cubicBezTo>
                    <a:pt x="969" y="1442"/>
                    <a:pt x="1030" y="1435"/>
                    <a:pt x="1093" y="1419"/>
                  </a:cubicBezTo>
                  <a:cubicBezTo>
                    <a:pt x="1477" y="1322"/>
                    <a:pt x="1710" y="931"/>
                    <a:pt x="1614" y="546"/>
                  </a:cubicBezTo>
                  <a:cubicBezTo>
                    <a:pt x="1525" y="193"/>
                    <a:pt x="1220" y="0"/>
                    <a:pt x="91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60"/>
            <p:cNvSpPr/>
            <p:nvPr/>
          </p:nvSpPr>
          <p:spPr>
            <a:xfrm>
              <a:off x="4808000" y="1386775"/>
              <a:ext cx="1005275" cy="300300"/>
            </a:xfrm>
            <a:custGeom>
              <a:avLst/>
              <a:gdLst/>
              <a:ahLst/>
              <a:cxnLst/>
              <a:rect l="l" t="t" r="r" b="b"/>
              <a:pathLst>
                <a:path w="40211" h="12012" extrusionOk="0">
                  <a:moveTo>
                    <a:pt x="39705" y="1"/>
                  </a:moveTo>
                  <a:lnTo>
                    <a:pt x="0" y="10009"/>
                  </a:lnTo>
                  <a:lnTo>
                    <a:pt x="506" y="12012"/>
                  </a:lnTo>
                  <a:lnTo>
                    <a:pt x="40211" y="2003"/>
                  </a:lnTo>
                  <a:lnTo>
                    <a:pt x="39705" y="1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60"/>
            <p:cNvSpPr/>
            <p:nvPr/>
          </p:nvSpPr>
          <p:spPr>
            <a:xfrm>
              <a:off x="4795700" y="1338000"/>
              <a:ext cx="1005325" cy="300350"/>
            </a:xfrm>
            <a:custGeom>
              <a:avLst/>
              <a:gdLst/>
              <a:ahLst/>
              <a:cxnLst/>
              <a:rect l="l" t="t" r="r" b="b"/>
              <a:pathLst>
                <a:path w="40213" h="12014" extrusionOk="0">
                  <a:moveTo>
                    <a:pt x="39707" y="0"/>
                  </a:moveTo>
                  <a:lnTo>
                    <a:pt x="0" y="10009"/>
                  </a:lnTo>
                  <a:lnTo>
                    <a:pt x="506" y="12013"/>
                  </a:lnTo>
                  <a:lnTo>
                    <a:pt x="40213" y="2005"/>
                  </a:lnTo>
                  <a:lnTo>
                    <a:pt x="39707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2" name="Google Shape;9242;p60"/>
            <p:cNvSpPr/>
            <p:nvPr/>
          </p:nvSpPr>
          <p:spPr>
            <a:xfrm>
              <a:off x="4783375" y="1289250"/>
              <a:ext cx="1005350" cy="300350"/>
            </a:xfrm>
            <a:custGeom>
              <a:avLst/>
              <a:gdLst/>
              <a:ahLst/>
              <a:cxnLst/>
              <a:rect l="l" t="t" r="r" b="b"/>
              <a:pathLst>
                <a:path w="40214" h="12014" extrusionOk="0">
                  <a:moveTo>
                    <a:pt x="39708" y="1"/>
                  </a:moveTo>
                  <a:lnTo>
                    <a:pt x="1" y="10009"/>
                  </a:lnTo>
                  <a:lnTo>
                    <a:pt x="506" y="12014"/>
                  </a:lnTo>
                  <a:lnTo>
                    <a:pt x="40213" y="2005"/>
                  </a:lnTo>
                  <a:lnTo>
                    <a:pt x="39708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3" name="Google Shape;9243;p60"/>
            <p:cNvSpPr/>
            <p:nvPr/>
          </p:nvSpPr>
          <p:spPr>
            <a:xfrm>
              <a:off x="4945625" y="1310700"/>
              <a:ext cx="705400" cy="355350"/>
            </a:xfrm>
            <a:custGeom>
              <a:avLst/>
              <a:gdLst/>
              <a:ahLst/>
              <a:cxnLst/>
              <a:rect l="l" t="t" r="r" b="b"/>
              <a:pathLst>
                <a:path w="28216" h="14214" extrusionOk="0">
                  <a:moveTo>
                    <a:pt x="22781" y="0"/>
                  </a:moveTo>
                  <a:cubicBezTo>
                    <a:pt x="22385" y="0"/>
                    <a:pt x="21982" y="48"/>
                    <a:pt x="21581" y="149"/>
                  </a:cubicBezTo>
                  <a:lnTo>
                    <a:pt x="4234" y="4523"/>
                  </a:lnTo>
                  <a:cubicBezTo>
                    <a:pt x="1603" y="5187"/>
                    <a:pt x="1" y="7866"/>
                    <a:pt x="664" y="10496"/>
                  </a:cubicBezTo>
                  <a:cubicBezTo>
                    <a:pt x="1227" y="12725"/>
                    <a:pt x="3235" y="14214"/>
                    <a:pt x="5435" y="14214"/>
                  </a:cubicBezTo>
                  <a:cubicBezTo>
                    <a:pt x="5832" y="14214"/>
                    <a:pt x="6236" y="14165"/>
                    <a:pt x="6638" y="14063"/>
                  </a:cubicBezTo>
                  <a:lnTo>
                    <a:pt x="23985" y="9690"/>
                  </a:lnTo>
                  <a:cubicBezTo>
                    <a:pt x="26616" y="9028"/>
                    <a:pt x="28216" y="6347"/>
                    <a:pt x="27552" y="3719"/>
                  </a:cubicBezTo>
                  <a:cubicBezTo>
                    <a:pt x="26991" y="1489"/>
                    <a:pt x="24982" y="0"/>
                    <a:pt x="2278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60"/>
            <p:cNvSpPr/>
            <p:nvPr/>
          </p:nvSpPr>
          <p:spPr>
            <a:xfrm>
              <a:off x="4996450" y="1356675"/>
              <a:ext cx="603750" cy="263350"/>
            </a:xfrm>
            <a:custGeom>
              <a:avLst/>
              <a:gdLst/>
              <a:ahLst/>
              <a:cxnLst/>
              <a:rect l="l" t="t" r="r" b="b"/>
              <a:pathLst>
                <a:path w="24150" h="10534" extrusionOk="0">
                  <a:moveTo>
                    <a:pt x="20751" y="1"/>
                  </a:moveTo>
                  <a:cubicBezTo>
                    <a:pt x="20502" y="1"/>
                    <a:pt x="20249" y="31"/>
                    <a:pt x="19996" y="95"/>
                  </a:cubicBezTo>
                  <a:lnTo>
                    <a:pt x="2649" y="4469"/>
                  </a:lnTo>
                  <a:cubicBezTo>
                    <a:pt x="1001" y="4884"/>
                    <a:pt x="1" y="6559"/>
                    <a:pt x="416" y="8207"/>
                  </a:cubicBezTo>
                  <a:cubicBezTo>
                    <a:pt x="768" y="9603"/>
                    <a:pt x="2023" y="10534"/>
                    <a:pt x="3400" y="10534"/>
                  </a:cubicBezTo>
                  <a:cubicBezTo>
                    <a:pt x="3649" y="10534"/>
                    <a:pt x="3902" y="10503"/>
                    <a:pt x="4154" y="10440"/>
                  </a:cubicBezTo>
                  <a:lnTo>
                    <a:pt x="21502" y="6068"/>
                  </a:lnTo>
                  <a:cubicBezTo>
                    <a:pt x="23150" y="5651"/>
                    <a:pt x="24150" y="3978"/>
                    <a:pt x="23734" y="2328"/>
                  </a:cubicBezTo>
                  <a:cubicBezTo>
                    <a:pt x="23383" y="932"/>
                    <a:pt x="22129" y="1"/>
                    <a:pt x="20751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60"/>
            <p:cNvSpPr/>
            <p:nvPr/>
          </p:nvSpPr>
          <p:spPr>
            <a:xfrm>
              <a:off x="5465800" y="1392050"/>
              <a:ext cx="90225" cy="85275"/>
            </a:xfrm>
            <a:custGeom>
              <a:avLst/>
              <a:gdLst/>
              <a:ahLst/>
              <a:cxnLst/>
              <a:rect l="l" t="t" r="r" b="b"/>
              <a:pathLst>
                <a:path w="3609" h="3411" extrusionOk="0">
                  <a:moveTo>
                    <a:pt x="1823" y="1"/>
                  </a:moveTo>
                  <a:cubicBezTo>
                    <a:pt x="1464" y="1"/>
                    <a:pt x="1106" y="114"/>
                    <a:pt x="804" y="337"/>
                  </a:cubicBezTo>
                  <a:cubicBezTo>
                    <a:pt x="251" y="748"/>
                    <a:pt x="0" y="1454"/>
                    <a:pt x="169" y="2122"/>
                  </a:cubicBezTo>
                  <a:cubicBezTo>
                    <a:pt x="365" y="2895"/>
                    <a:pt x="1060" y="3410"/>
                    <a:pt x="1823" y="3410"/>
                  </a:cubicBezTo>
                  <a:cubicBezTo>
                    <a:pt x="1961" y="3410"/>
                    <a:pt x="2100" y="3394"/>
                    <a:pt x="2240" y="3359"/>
                  </a:cubicBezTo>
                  <a:cubicBezTo>
                    <a:pt x="2908" y="3190"/>
                    <a:pt x="3409" y="2636"/>
                    <a:pt x="3510" y="1952"/>
                  </a:cubicBezTo>
                  <a:cubicBezTo>
                    <a:pt x="3609" y="1271"/>
                    <a:pt x="3288" y="594"/>
                    <a:pt x="2697" y="240"/>
                  </a:cubicBezTo>
                  <a:cubicBezTo>
                    <a:pt x="2426" y="80"/>
                    <a:pt x="2124" y="1"/>
                    <a:pt x="1823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60"/>
            <p:cNvSpPr/>
            <p:nvPr/>
          </p:nvSpPr>
          <p:spPr>
            <a:xfrm>
              <a:off x="5467050" y="1392050"/>
              <a:ext cx="90075" cy="85300"/>
            </a:xfrm>
            <a:custGeom>
              <a:avLst/>
              <a:gdLst/>
              <a:ahLst/>
              <a:cxnLst/>
              <a:rect l="l" t="t" r="r" b="b"/>
              <a:pathLst>
                <a:path w="3603" h="3412" extrusionOk="0">
                  <a:moveTo>
                    <a:pt x="1773" y="0"/>
                  </a:moveTo>
                  <a:cubicBezTo>
                    <a:pt x="1488" y="0"/>
                    <a:pt x="1203" y="72"/>
                    <a:pt x="943" y="216"/>
                  </a:cubicBezTo>
                  <a:cubicBezTo>
                    <a:pt x="341" y="552"/>
                    <a:pt x="1" y="1218"/>
                    <a:pt x="80" y="1902"/>
                  </a:cubicBezTo>
                  <a:cubicBezTo>
                    <a:pt x="159" y="2588"/>
                    <a:pt x="645" y="3157"/>
                    <a:pt x="1308" y="3346"/>
                  </a:cubicBezTo>
                  <a:cubicBezTo>
                    <a:pt x="1464" y="3390"/>
                    <a:pt x="1621" y="3411"/>
                    <a:pt x="1775" y="3411"/>
                  </a:cubicBezTo>
                  <a:cubicBezTo>
                    <a:pt x="2518" y="3411"/>
                    <a:pt x="3201" y="2922"/>
                    <a:pt x="3414" y="2172"/>
                  </a:cubicBezTo>
                  <a:cubicBezTo>
                    <a:pt x="3603" y="1508"/>
                    <a:pt x="3372" y="796"/>
                    <a:pt x="2831" y="368"/>
                  </a:cubicBezTo>
                  <a:cubicBezTo>
                    <a:pt x="2523" y="125"/>
                    <a:pt x="2149" y="0"/>
                    <a:pt x="1773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60"/>
            <p:cNvSpPr/>
            <p:nvPr/>
          </p:nvSpPr>
          <p:spPr>
            <a:xfrm>
              <a:off x="5468425" y="1392025"/>
              <a:ext cx="89925" cy="85300"/>
            </a:xfrm>
            <a:custGeom>
              <a:avLst/>
              <a:gdLst/>
              <a:ahLst/>
              <a:cxnLst/>
              <a:rect l="l" t="t" r="r" b="b"/>
              <a:pathLst>
                <a:path w="3597" h="3412" extrusionOk="0">
                  <a:moveTo>
                    <a:pt x="1716" y="0"/>
                  </a:moveTo>
                  <a:cubicBezTo>
                    <a:pt x="1505" y="0"/>
                    <a:pt x="1292" y="39"/>
                    <a:pt x="1088" y="121"/>
                  </a:cubicBezTo>
                  <a:cubicBezTo>
                    <a:pt x="447" y="375"/>
                    <a:pt x="23" y="991"/>
                    <a:pt x="12" y="1681"/>
                  </a:cubicBezTo>
                  <a:cubicBezTo>
                    <a:pt x="1" y="2369"/>
                    <a:pt x="407" y="2997"/>
                    <a:pt x="1040" y="3272"/>
                  </a:cubicBezTo>
                  <a:cubicBezTo>
                    <a:pt x="1258" y="3366"/>
                    <a:pt x="1487" y="3411"/>
                    <a:pt x="1715" y="3411"/>
                  </a:cubicBezTo>
                  <a:cubicBezTo>
                    <a:pt x="2151" y="3411"/>
                    <a:pt x="2579" y="3245"/>
                    <a:pt x="2904" y="2929"/>
                  </a:cubicBezTo>
                  <a:cubicBezTo>
                    <a:pt x="3581" y="2274"/>
                    <a:pt x="3596" y="1195"/>
                    <a:pt x="2941" y="518"/>
                  </a:cubicBezTo>
                  <a:cubicBezTo>
                    <a:pt x="2613" y="181"/>
                    <a:pt x="2169" y="0"/>
                    <a:pt x="1716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60"/>
            <p:cNvSpPr/>
            <p:nvPr/>
          </p:nvSpPr>
          <p:spPr>
            <a:xfrm>
              <a:off x="5466675" y="1392025"/>
              <a:ext cx="90225" cy="85300"/>
            </a:xfrm>
            <a:custGeom>
              <a:avLst/>
              <a:gdLst/>
              <a:ahLst/>
              <a:cxnLst/>
              <a:rect l="l" t="t" r="r" b="b"/>
              <a:pathLst>
                <a:path w="3609" h="3412" extrusionOk="0">
                  <a:moveTo>
                    <a:pt x="1789" y="0"/>
                  </a:moveTo>
                  <a:cubicBezTo>
                    <a:pt x="1650" y="0"/>
                    <a:pt x="1510" y="17"/>
                    <a:pt x="1369" y="52"/>
                  </a:cubicBezTo>
                  <a:cubicBezTo>
                    <a:pt x="701" y="222"/>
                    <a:pt x="200" y="775"/>
                    <a:pt x="99" y="1459"/>
                  </a:cubicBezTo>
                  <a:cubicBezTo>
                    <a:pt x="0" y="2140"/>
                    <a:pt x="321" y="2817"/>
                    <a:pt x="912" y="3171"/>
                  </a:cubicBezTo>
                  <a:cubicBezTo>
                    <a:pt x="1183" y="3332"/>
                    <a:pt x="1485" y="3412"/>
                    <a:pt x="1786" y="3412"/>
                  </a:cubicBezTo>
                  <a:cubicBezTo>
                    <a:pt x="2146" y="3412"/>
                    <a:pt x="2504" y="3298"/>
                    <a:pt x="2805" y="3074"/>
                  </a:cubicBezTo>
                  <a:cubicBezTo>
                    <a:pt x="3358" y="2663"/>
                    <a:pt x="3609" y="1958"/>
                    <a:pt x="3440" y="1290"/>
                  </a:cubicBezTo>
                  <a:cubicBezTo>
                    <a:pt x="3246" y="516"/>
                    <a:pt x="2552" y="0"/>
                    <a:pt x="1789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60"/>
            <p:cNvSpPr/>
            <p:nvPr/>
          </p:nvSpPr>
          <p:spPr>
            <a:xfrm>
              <a:off x="5465625" y="1392025"/>
              <a:ext cx="90075" cy="85275"/>
            </a:xfrm>
            <a:custGeom>
              <a:avLst/>
              <a:gdLst/>
              <a:ahLst/>
              <a:cxnLst/>
              <a:rect l="l" t="t" r="r" b="b"/>
              <a:pathLst>
                <a:path w="3603" h="3411" extrusionOk="0">
                  <a:moveTo>
                    <a:pt x="1828" y="0"/>
                  </a:moveTo>
                  <a:cubicBezTo>
                    <a:pt x="1086" y="0"/>
                    <a:pt x="402" y="489"/>
                    <a:pt x="189" y="1239"/>
                  </a:cubicBezTo>
                  <a:cubicBezTo>
                    <a:pt x="0" y="1903"/>
                    <a:pt x="229" y="2615"/>
                    <a:pt x="770" y="3044"/>
                  </a:cubicBezTo>
                  <a:cubicBezTo>
                    <a:pt x="1078" y="3286"/>
                    <a:pt x="1453" y="3411"/>
                    <a:pt x="1830" y="3411"/>
                  </a:cubicBezTo>
                  <a:cubicBezTo>
                    <a:pt x="2115" y="3411"/>
                    <a:pt x="2401" y="3340"/>
                    <a:pt x="2660" y="3195"/>
                  </a:cubicBezTo>
                  <a:cubicBezTo>
                    <a:pt x="3262" y="2859"/>
                    <a:pt x="3603" y="2193"/>
                    <a:pt x="3524" y="1509"/>
                  </a:cubicBezTo>
                  <a:cubicBezTo>
                    <a:pt x="3442" y="824"/>
                    <a:pt x="2959" y="255"/>
                    <a:pt x="2295" y="66"/>
                  </a:cubicBezTo>
                  <a:cubicBezTo>
                    <a:pt x="2139" y="21"/>
                    <a:pt x="1983" y="0"/>
                    <a:pt x="1828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60"/>
            <p:cNvSpPr/>
            <p:nvPr/>
          </p:nvSpPr>
          <p:spPr>
            <a:xfrm>
              <a:off x="5513325" y="1466825"/>
              <a:ext cx="17150" cy="19600"/>
            </a:xfrm>
            <a:custGeom>
              <a:avLst/>
              <a:gdLst/>
              <a:ahLst/>
              <a:cxnLst/>
              <a:rect l="l" t="t" r="r" b="b"/>
              <a:pathLst>
                <a:path w="686" h="784" extrusionOk="0">
                  <a:moveTo>
                    <a:pt x="523" y="1"/>
                  </a:moveTo>
                  <a:lnTo>
                    <a:pt x="0" y="131"/>
                  </a:lnTo>
                  <a:lnTo>
                    <a:pt x="165" y="783"/>
                  </a:lnTo>
                  <a:lnTo>
                    <a:pt x="686" y="652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60"/>
            <p:cNvSpPr/>
            <p:nvPr/>
          </p:nvSpPr>
          <p:spPr>
            <a:xfrm>
              <a:off x="5543050" y="1437725"/>
              <a:ext cx="19850" cy="17550"/>
            </a:xfrm>
            <a:custGeom>
              <a:avLst/>
              <a:gdLst/>
              <a:ahLst/>
              <a:cxnLst/>
              <a:rect l="l" t="t" r="r" b="b"/>
              <a:pathLst>
                <a:path w="794" h="702" extrusionOk="0">
                  <a:moveTo>
                    <a:pt x="147" y="0"/>
                  </a:moveTo>
                  <a:lnTo>
                    <a:pt x="0" y="519"/>
                  </a:lnTo>
                  <a:lnTo>
                    <a:pt x="646" y="701"/>
                  </a:lnTo>
                  <a:lnTo>
                    <a:pt x="794" y="183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60"/>
            <p:cNvSpPr/>
            <p:nvPr/>
          </p:nvSpPr>
          <p:spPr>
            <a:xfrm>
              <a:off x="5531675" y="1393875"/>
              <a:ext cx="21450" cy="21350"/>
            </a:xfrm>
            <a:custGeom>
              <a:avLst/>
              <a:gdLst/>
              <a:ahLst/>
              <a:cxnLst/>
              <a:rect l="l" t="t" r="r" b="b"/>
              <a:pathLst>
                <a:path w="858" h="854" extrusionOk="0">
                  <a:moveTo>
                    <a:pt x="482" y="0"/>
                  </a:moveTo>
                  <a:lnTo>
                    <a:pt x="0" y="468"/>
                  </a:lnTo>
                  <a:lnTo>
                    <a:pt x="374" y="853"/>
                  </a:lnTo>
                  <a:lnTo>
                    <a:pt x="857" y="387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60"/>
            <p:cNvSpPr/>
            <p:nvPr/>
          </p:nvSpPr>
          <p:spPr>
            <a:xfrm>
              <a:off x="5492225" y="1382925"/>
              <a:ext cx="17150" cy="19600"/>
            </a:xfrm>
            <a:custGeom>
              <a:avLst/>
              <a:gdLst/>
              <a:ahLst/>
              <a:cxnLst/>
              <a:rect l="l" t="t" r="r" b="b"/>
              <a:pathLst>
                <a:path w="686" h="784" extrusionOk="0">
                  <a:moveTo>
                    <a:pt x="521" y="1"/>
                  </a:moveTo>
                  <a:lnTo>
                    <a:pt x="0" y="133"/>
                  </a:lnTo>
                  <a:lnTo>
                    <a:pt x="163" y="783"/>
                  </a:lnTo>
                  <a:lnTo>
                    <a:pt x="686" y="65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60"/>
            <p:cNvSpPr/>
            <p:nvPr/>
          </p:nvSpPr>
          <p:spPr>
            <a:xfrm>
              <a:off x="5459800" y="1414100"/>
              <a:ext cx="19850" cy="17550"/>
            </a:xfrm>
            <a:custGeom>
              <a:avLst/>
              <a:gdLst/>
              <a:ahLst/>
              <a:cxnLst/>
              <a:rect l="l" t="t" r="r" b="b"/>
              <a:pathLst>
                <a:path w="794" h="702" extrusionOk="0">
                  <a:moveTo>
                    <a:pt x="148" y="0"/>
                  </a:moveTo>
                  <a:lnTo>
                    <a:pt x="1" y="517"/>
                  </a:lnTo>
                  <a:lnTo>
                    <a:pt x="647" y="701"/>
                  </a:lnTo>
                  <a:lnTo>
                    <a:pt x="794" y="18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60"/>
            <p:cNvSpPr/>
            <p:nvPr/>
          </p:nvSpPr>
          <p:spPr>
            <a:xfrm>
              <a:off x="5464350" y="1392025"/>
              <a:ext cx="89925" cy="85300"/>
            </a:xfrm>
            <a:custGeom>
              <a:avLst/>
              <a:gdLst/>
              <a:ahLst/>
              <a:cxnLst/>
              <a:rect l="l" t="t" r="r" b="b"/>
              <a:pathLst>
                <a:path w="3597" h="3412" extrusionOk="0">
                  <a:moveTo>
                    <a:pt x="1881" y="1"/>
                  </a:moveTo>
                  <a:cubicBezTo>
                    <a:pt x="1445" y="1"/>
                    <a:pt x="1018" y="167"/>
                    <a:pt x="693" y="483"/>
                  </a:cubicBezTo>
                  <a:cubicBezTo>
                    <a:pt x="16" y="1138"/>
                    <a:pt x="1" y="2217"/>
                    <a:pt x="656" y="2894"/>
                  </a:cubicBezTo>
                  <a:cubicBezTo>
                    <a:pt x="984" y="3231"/>
                    <a:pt x="1429" y="3411"/>
                    <a:pt x="1882" y="3411"/>
                  </a:cubicBezTo>
                  <a:cubicBezTo>
                    <a:pt x="2093" y="3411"/>
                    <a:pt x="2305" y="3372"/>
                    <a:pt x="2509" y="3292"/>
                  </a:cubicBezTo>
                  <a:cubicBezTo>
                    <a:pt x="3150" y="3037"/>
                    <a:pt x="3575" y="2422"/>
                    <a:pt x="3586" y="1731"/>
                  </a:cubicBezTo>
                  <a:cubicBezTo>
                    <a:pt x="3596" y="1041"/>
                    <a:pt x="3190" y="413"/>
                    <a:pt x="2557" y="140"/>
                  </a:cubicBezTo>
                  <a:cubicBezTo>
                    <a:pt x="2339" y="47"/>
                    <a:pt x="2109" y="1"/>
                    <a:pt x="1881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60"/>
            <p:cNvSpPr/>
            <p:nvPr/>
          </p:nvSpPr>
          <p:spPr>
            <a:xfrm>
              <a:off x="5469575" y="1454150"/>
              <a:ext cx="21450" cy="21350"/>
            </a:xfrm>
            <a:custGeom>
              <a:avLst/>
              <a:gdLst/>
              <a:ahLst/>
              <a:cxnLst/>
              <a:rect l="l" t="t" r="r" b="b"/>
              <a:pathLst>
                <a:path w="858" h="854" extrusionOk="0">
                  <a:moveTo>
                    <a:pt x="484" y="0"/>
                  </a:moveTo>
                  <a:lnTo>
                    <a:pt x="1" y="466"/>
                  </a:lnTo>
                  <a:lnTo>
                    <a:pt x="377" y="853"/>
                  </a:lnTo>
                  <a:lnTo>
                    <a:pt x="858" y="385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60"/>
            <p:cNvSpPr/>
            <p:nvPr/>
          </p:nvSpPr>
          <p:spPr>
            <a:xfrm>
              <a:off x="5490575" y="1466300"/>
              <a:ext cx="17600" cy="19900"/>
            </a:xfrm>
            <a:custGeom>
              <a:avLst/>
              <a:gdLst/>
              <a:ahLst/>
              <a:cxnLst/>
              <a:rect l="l" t="t" r="r" b="b"/>
              <a:pathLst>
                <a:path w="704" h="796" extrusionOk="0">
                  <a:moveTo>
                    <a:pt x="187" y="0"/>
                  </a:moveTo>
                  <a:lnTo>
                    <a:pt x="0" y="646"/>
                  </a:lnTo>
                  <a:lnTo>
                    <a:pt x="517" y="796"/>
                  </a:lnTo>
                  <a:lnTo>
                    <a:pt x="704" y="149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60"/>
            <p:cNvSpPr/>
            <p:nvPr/>
          </p:nvSpPr>
          <p:spPr>
            <a:xfrm>
              <a:off x="5530675" y="1455125"/>
              <a:ext cx="21350" cy="21450"/>
            </a:xfrm>
            <a:custGeom>
              <a:avLst/>
              <a:gdLst/>
              <a:ahLst/>
              <a:cxnLst/>
              <a:rect l="l" t="t" r="r" b="b"/>
              <a:pathLst>
                <a:path w="854" h="858" extrusionOk="0">
                  <a:moveTo>
                    <a:pt x="387" y="1"/>
                  </a:moveTo>
                  <a:lnTo>
                    <a:pt x="1" y="372"/>
                  </a:lnTo>
                  <a:lnTo>
                    <a:pt x="467" y="858"/>
                  </a:lnTo>
                  <a:lnTo>
                    <a:pt x="853" y="484"/>
                  </a:lnTo>
                  <a:lnTo>
                    <a:pt x="38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60"/>
            <p:cNvSpPr/>
            <p:nvPr/>
          </p:nvSpPr>
          <p:spPr>
            <a:xfrm>
              <a:off x="5543525" y="1415750"/>
              <a:ext cx="19600" cy="17100"/>
            </a:xfrm>
            <a:custGeom>
              <a:avLst/>
              <a:gdLst/>
              <a:ahLst/>
              <a:cxnLst/>
              <a:rect l="l" t="t" r="r" b="b"/>
              <a:pathLst>
                <a:path w="784" h="684" extrusionOk="0">
                  <a:moveTo>
                    <a:pt x="654" y="0"/>
                  </a:moveTo>
                  <a:lnTo>
                    <a:pt x="1" y="160"/>
                  </a:lnTo>
                  <a:lnTo>
                    <a:pt x="131" y="684"/>
                  </a:lnTo>
                  <a:lnTo>
                    <a:pt x="783" y="523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60"/>
            <p:cNvSpPr/>
            <p:nvPr/>
          </p:nvSpPr>
          <p:spPr>
            <a:xfrm>
              <a:off x="5514525" y="1383200"/>
              <a:ext cx="17600" cy="19875"/>
            </a:xfrm>
            <a:custGeom>
              <a:avLst/>
              <a:gdLst/>
              <a:ahLst/>
              <a:cxnLst/>
              <a:rect l="l" t="t" r="r" b="b"/>
              <a:pathLst>
                <a:path w="704" h="795" extrusionOk="0">
                  <a:moveTo>
                    <a:pt x="187" y="1"/>
                  </a:moveTo>
                  <a:lnTo>
                    <a:pt x="1" y="645"/>
                  </a:lnTo>
                  <a:lnTo>
                    <a:pt x="517" y="794"/>
                  </a:lnTo>
                  <a:lnTo>
                    <a:pt x="704" y="148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60"/>
            <p:cNvSpPr/>
            <p:nvPr/>
          </p:nvSpPr>
          <p:spPr>
            <a:xfrm>
              <a:off x="5470675" y="1392825"/>
              <a:ext cx="21350" cy="21400"/>
            </a:xfrm>
            <a:custGeom>
              <a:avLst/>
              <a:gdLst/>
              <a:ahLst/>
              <a:cxnLst/>
              <a:rect l="l" t="t" r="r" b="b"/>
              <a:pathLst>
                <a:path w="854" h="856" extrusionOk="0">
                  <a:moveTo>
                    <a:pt x="387" y="1"/>
                  </a:moveTo>
                  <a:lnTo>
                    <a:pt x="1" y="372"/>
                  </a:lnTo>
                  <a:lnTo>
                    <a:pt x="467" y="856"/>
                  </a:lnTo>
                  <a:lnTo>
                    <a:pt x="853" y="484"/>
                  </a:lnTo>
                  <a:lnTo>
                    <a:pt x="38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60"/>
            <p:cNvSpPr/>
            <p:nvPr/>
          </p:nvSpPr>
          <p:spPr>
            <a:xfrm>
              <a:off x="5464300" y="1392050"/>
              <a:ext cx="92500" cy="85300"/>
            </a:xfrm>
            <a:custGeom>
              <a:avLst/>
              <a:gdLst/>
              <a:ahLst/>
              <a:cxnLst/>
              <a:rect l="l" t="t" r="r" b="b"/>
              <a:pathLst>
                <a:path w="3700" h="3412" extrusionOk="0">
                  <a:moveTo>
                    <a:pt x="1885" y="1"/>
                  </a:moveTo>
                  <a:cubicBezTo>
                    <a:pt x="1748" y="1"/>
                    <a:pt x="1610" y="17"/>
                    <a:pt x="1473" y="51"/>
                  </a:cubicBezTo>
                  <a:cubicBezTo>
                    <a:pt x="557" y="276"/>
                    <a:pt x="1" y="1201"/>
                    <a:pt x="227" y="2115"/>
                  </a:cubicBezTo>
                  <a:cubicBezTo>
                    <a:pt x="394" y="2785"/>
                    <a:pt x="946" y="3289"/>
                    <a:pt x="1627" y="3392"/>
                  </a:cubicBezTo>
                  <a:cubicBezTo>
                    <a:pt x="1713" y="3405"/>
                    <a:pt x="1798" y="3411"/>
                    <a:pt x="1883" y="3411"/>
                  </a:cubicBezTo>
                  <a:cubicBezTo>
                    <a:pt x="2475" y="3411"/>
                    <a:pt x="3032" y="3103"/>
                    <a:pt x="3344" y="2585"/>
                  </a:cubicBezTo>
                  <a:cubicBezTo>
                    <a:pt x="3700" y="1994"/>
                    <a:pt x="3664" y="1247"/>
                    <a:pt x="3256" y="693"/>
                  </a:cubicBezTo>
                  <a:cubicBezTo>
                    <a:pt x="2929" y="251"/>
                    <a:pt x="2417" y="1"/>
                    <a:pt x="188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60"/>
            <p:cNvSpPr/>
            <p:nvPr/>
          </p:nvSpPr>
          <p:spPr>
            <a:xfrm>
              <a:off x="5487700" y="1413250"/>
              <a:ext cx="46475" cy="42875"/>
            </a:xfrm>
            <a:custGeom>
              <a:avLst/>
              <a:gdLst/>
              <a:ahLst/>
              <a:cxnLst/>
              <a:rect l="l" t="t" r="r" b="b"/>
              <a:pathLst>
                <a:path w="1859" h="1715" extrusionOk="0">
                  <a:moveTo>
                    <a:pt x="946" y="0"/>
                  </a:moveTo>
                  <a:cubicBezTo>
                    <a:pt x="877" y="0"/>
                    <a:pt x="808" y="8"/>
                    <a:pt x="739" y="25"/>
                  </a:cubicBezTo>
                  <a:cubicBezTo>
                    <a:pt x="280" y="140"/>
                    <a:pt x="1" y="603"/>
                    <a:pt x="113" y="1063"/>
                  </a:cubicBezTo>
                  <a:cubicBezTo>
                    <a:pt x="197" y="1399"/>
                    <a:pt x="476" y="1652"/>
                    <a:pt x="819" y="1704"/>
                  </a:cubicBezTo>
                  <a:cubicBezTo>
                    <a:pt x="862" y="1711"/>
                    <a:pt x="905" y="1714"/>
                    <a:pt x="948" y="1714"/>
                  </a:cubicBezTo>
                  <a:cubicBezTo>
                    <a:pt x="1245" y="1714"/>
                    <a:pt x="1525" y="1559"/>
                    <a:pt x="1680" y="1300"/>
                  </a:cubicBezTo>
                  <a:cubicBezTo>
                    <a:pt x="1858" y="1003"/>
                    <a:pt x="1841" y="628"/>
                    <a:pt x="1636" y="348"/>
                  </a:cubicBezTo>
                  <a:cubicBezTo>
                    <a:pt x="1472" y="126"/>
                    <a:pt x="1214" y="0"/>
                    <a:pt x="946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60"/>
            <p:cNvSpPr/>
            <p:nvPr/>
          </p:nvSpPr>
          <p:spPr>
            <a:xfrm>
              <a:off x="5459575" y="1436575"/>
              <a:ext cx="19600" cy="17050"/>
            </a:xfrm>
            <a:custGeom>
              <a:avLst/>
              <a:gdLst/>
              <a:ahLst/>
              <a:cxnLst/>
              <a:rect l="l" t="t" r="r" b="b"/>
              <a:pathLst>
                <a:path w="784" h="682" extrusionOk="0">
                  <a:moveTo>
                    <a:pt x="653" y="0"/>
                  </a:moveTo>
                  <a:lnTo>
                    <a:pt x="1" y="160"/>
                  </a:lnTo>
                  <a:lnTo>
                    <a:pt x="130" y="681"/>
                  </a:lnTo>
                  <a:lnTo>
                    <a:pt x="783" y="521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60"/>
            <p:cNvSpPr/>
            <p:nvPr/>
          </p:nvSpPr>
          <p:spPr>
            <a:xfrm>
              <a:off x="5087050" y="1574375"/>
              <a:ext cx="17175" cy="19575"/>
            </a:xfrm>
            <a:custGeom>
              <a:avLst/>
              <a:gdLst/>
              <a:ahLst/>
              <a:cxnLst/>
              <a:rect l="l" t="t" r="r" b="b"/>
              <a:pathLst>
                <a:path w="687" h="783" extrusionOk="0">
                  <a:moveTo>
                    <a:pt x="522" y="0"/>
                  </a:moveTo>
                  <a:lnTo>
                    <a:pt x="1" y="132"/>
                  </a:lnTo>
                  <a:lnTo>
                    <a:pt x="166" y="782"/>
                  </a:lnTo>
                  <a:lnTo>
                    <a:pt x="687" y="651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60"/>
            <p:cNvSpPr/>
            <p:nvPr/>
          </p:nvSpPr>
          <p:spPr>
            <a:xfrm>
              <a:off x="5043325" y="1561550"/>
              <a:ext cx="21450" cy="21400"/>
            </a:xfrm>
            <a:custGeom>
              <a:avLst/>
              <a:gdLst/>
              <a:ahLst/>
              <a:cxnLst/>
              <a:rect l="l" t="t" r="r" b="b"/>
              <a:pathLst>
                <a:path w="858" h="856" extrusionOk="0">
                  <a:moveTo>
                    <a:pt x="484" y="1"/>
                  </a:moveTo>
                  <a:lnTo>
                    <a:pt x="0" y="469"/>
                  </a:lnTo>
                  <a:lnTo>
                    <a:pt x="376" y="856"/>
                  </a:lnTo>
                  <a:lnTo>
                    <a:pt x="858" y="388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60"/>
            <p:cNvSpPr/>
            <p:nvPr/>
          </p:nvSpPr>
          <p:spPr>
            <a:xfrm>
              <a:off x="5033550" y="1521550"/>
              <a:ext cx="19850" cy="17575"/>
            </a:xfrm>
            <a:custGeom>
              <a:avLst/>
              <a:gdLst/>
              <a:ahLst/>
              <a:cxnLst/>
              <a:rect l="l" t="t" r="r" b="b"/>
              <a:pathLst>
                <a:path w="794" h="703" extrusionOk="0">
                  <a:moveTo>
                    <a:pt x="147" y="1"/>
                  </a:moveTo>
                  <a:lnTo>
                    <a:pt x="0" y="517"/>
                  </a:lnTo>
                  <a:lnTo>
                    <a:pt x="646" y="702"/>
                  </a:lnTo>
                  <a:lnTo>
                    <a:pt x="794" y="18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60"/>
            <p:cNvSpPr/>
            <p:nvPr/>
          </p:nvSpPr>
          <p:spPr>
            <a:xfrm>
              <a:off x="5065900" y="1490400"/>
              <a:ext cx="17175" cy="19600"/>
            </a:xfrm>
            <a:custGeom>
              <a:avLst/>
              <a:gdLst/>
              <a:ahLst/>
              <a:cxnLst/>
              <a:rect l="l" t="t" r="r" b="b"/>
              <a:pathLst>
                <a:path w="687" h="784" extrusionOk="0">
                  <a:moveTo>
                    <a:pt x="524" y="1"/>
                  </a:moveTo>
                  <a:lnTo>
                    <a:pt x="1" y="133"/>
                  </a:lnTo>
                  <a:lnTo>
                    <a:pt x="166" y="783"/>
                  </a:lnTo>
                  <a:lnTo>
                    <a:pt x="686" y="651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60"/>
            <p:cNvSpPr/>
            <p:nvPr/>
          </p:nvSpPr>
          <p:spPr>
            <a:xfrm>
              <a:off x="5105350" y="1501350"/>
              <a:ext cx="21450" cy="21325"/>
            </a:xfrm>
            <a:custGeom>
              <a:avLst/>
              <a:gdLst/>
              <a:ahLst/>
              <a:cxnLst/>
              <a:rect l="l" t="t" r="r" b="b"/>
              <a:pathLst>
                <a:path w="858" h="853" extrusionOk="0">
                  <a:moveTo>
                    <a:pt x="484" y="0"/>
                  </a:moveTo>
                  <a:lnTo>
                    <a:pt x="1" y="468"/>
                  </a:lnTo>
                  <a:lnTo>
                    <a:pt x="377" y="853"/>
                  </a:lnTo>
                  <a:lnTo>
                    <a:pt x="858" y="385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60"/>
            <p:cNvSpPr/>
            <p:nvPr/>
          </p:nvSpPr>
          <p:spPr>
            <a:xfrm>
              <a:off x="5039425" y="1499500"/>
              <a:ext cx="93150" cy="85275"/>
            </a:xfrm>
            <a:custGeom>
              <a:avLst/>
              <a:gdLst/>
              <a:ahLst/>
              <a:cxnLst/>
              <a:rect l="l" t="t" r="r" b="b"/>
              <a:pathLst>
                <a:path w="3726" h="3411" extrusionOk="0">
                  <a:moveTo>
                    <a:pt x="1827" y="0"/>
                  </a:moveTo>
                  <a:cubicBezTo>
                    <a:pt x="1314" y="0"/>
                    <a:pt x="817" y="233"/>
                    <a:pt x="488" y="648"/>
                  </a:cubicBezTo>
                  <a:cubicBezTo>
                    <a:pt x="60" y="1188"/>
                    <a:pt x="0" y="1933"/>
                    <a:pt x="337" y="2536"/>
                  </a:cubicBezTo>
                  <a:cubicBezTo>
                    <a:pt x="641" y="3080"/>
                    <a:pt x="1214" y="3411"/>
                    <a:pt x="1828" y="3411"/>
                  </a:cubicBezTo>
                  <a:cubicBezTo>
                    <a:pt x="1893" y="3411"/>
                    <a:pt x="1959" y="3407"/>
                    <a:pt x="2025" y="3399"/>
                  </a:cubicBezTo>
                  <a:cubicBezTo>
                    <a:pt x="2708" y="3318"/>
                    <a:pt x="3277" y="2835"/>
                    <a:pt x="3466" y="2171"/>
                  </a:cubicBezTo>
                  <a:cubicBezTo>
                    <a:pt x="3726" y="1265"/>
                    <a:pt x="3198" y="320"/>
                    <a:pt x="2293" y="65"/>
                  </a:cubicBezTo>
                  <a:cubicBezTo>
                    <a:pt x="2139" y="22"/>
                    <a:pt x="1982" y="0"/>
                    <a:pt x="1827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60"/>
            <p:cNvSpPr/>
            <p:nvPr/>
          </p:nvSpPr>
          <p:spPr>
            <a:xfrm>
              <a:off x="5116725" y="1545200"/>
              <a:ext cx="19875" cy="17550"/>
            </a:xfrm>
            <a:custGeom>
              <a:avLst/>
              <a:gdLst/>
              <a:ahLst/>
              <a:cxnLst/>
              <a:rect l="l" t="t" r="r" b="b"/>
              <a:pathLst>
                <a:path w="795" h="702" extrusionOk="0">
                  <a:moveTo>
                    <a:pt x="148" y="0"/>
                  </a:moveTo>
                  <a:lnTo>
                    <a:pt x="1" y="516"/>
                  </a:lnTo>
                  <a:lnTo>
                    <a:pt x="649" y="701"/>
                  </a:lnTo>
                  <a:lnTo>
                    <a:pt x="794" y="182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60"/>
            <p:cNvSpPr/>
            <p:nvPr/>
          </p:nvSpPr>
          <p:spPr>
            <a:xfrm>
              <a:off x="5104650" y="1562325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extrusionOk="0">
                  <a:moveTo>
                    <a:pt x="385" y="1"/>
                  </a:moveTo>
                  <a:lnTo>
                    <a:pt x="0" y="377"/>
                  </a:lnTo>
                  <a:lnTo>
                    <a:pt x="470" y="856"/>
                  </a:lnTo>
                  <a:lnTo>
                    <a:pt x="855" y="480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60"/>
            <p:cNvSpPr/>
            <p:nvPr/>
          </p:nvSpPr>
          <p:spPr>
            <a:xfrm>
              <a:off x="5064700" y="1573875"/>
              <a:ext cx="17500" cy="19800"/>
            </a:xfrm>
            <a:custGeom>
              <a:avLst/>
              <a:gdLst/>
              <a:ahLst/>
              <a:cxnLst/>
              <a:rect l="l" t="t" r="r" b="b"/>
              <a:pathLst>
                <a:path w="700" h="792" extrusionOk="0">
                  <a:moveTo>
                    <a:pt x="181" y="0"/>
                  </a:moveTo>
                  <a:lnTo>
                    <a:pt x="0" y="646"/>
                  </a:lnTo>
                  <a:lnTo>
                    <a:pt x="519" y="791"/>
                  </a:lnTo>
                  <a:lnTo>
                    <a:pt x="699" y="145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60"/>
            <p:cNvSpPr/>
            <p:nvPr/>
          </p:nvSpPr>
          <p:spPr>
            <a:xfrm>
              <a:off x="5033375" y="1544250"/>
              <a:ext cx="19650" cy="17225"/>
            </a:xfrm>
            <a:custGeom>
              <a:avLst/>
              <a:gdLst/>
              <a:ahLst/>
              <a:cxnLst/>
              <a:rect l="l" t="t" r="r" b="b"/>
              <a:pathLst>
                <a:path w="786" h="689" extrusionOk="0">
                  <a:moveTo>
                    <a:pt x="651" y="1"/>
                  </a:moveTo>
                  <a:lnTo>
                    <a:pt x="1" y="168"/>
                  </a:lnTo>
                  <a:lnTo>
                    <a:pt x="135" y="689"/>
                  </a:lnTo>
                  <a:lnTo>
                    <a:pt x="785" y="522"/>
                  </a:lnTo>
                  <a:lnTo>
                    <a:pt x="651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60"/>
            <p:cNvSpPr/>
            <p:nvPr/>
          </p:nvSpPr>
          <p:spPr>
            <a:xfrm>
              <a:off x="5044150" y="1500525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extrusionOk="0">
                  <a:moveTo>
                    <a:pt x="385" y="0"/>
                  </a:moveTo>
                  <a:lnTo>
                    <a:pt x="0" y="376"/>
                  </a:lnTo>
                  <a:lnTo>
                    <a:pt x="471" y="855"/>
                  </a:lnTo>
                  <a:lnTo>
                    <a:pt x="855" y="479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60"/>
            <p:cNvSpPr/>
            <p:nvPr/>
          </p:nvSpPr>
          <p:spPr>
            <a:xfrm>
              <a:off x="5088000" y="1490575"/>
              <a:ext cx="17500" cy="19800"/>
            </a:xfrm>
            <a:custGeom>
              <a:avLst/>
              <a:gdLst/>
              <a:ahLst/>
              <a:cxnLst/>
              <a:rect l="l" t="t" r="r" b="b"/>
              <a:pathLst>
                <a:path w="700" h="792" extrusionOk="0">
                  <a:moveTo>
                    <a:pt x="180" y="0"/>
                  </a:moveTo>
                  <a:lnTo>
                    <a:pt x="0" y="647"/>
                  </a:lnTo>
                  <a:lnTo>
                    <a:pt x="517" y="792"/>
                  </a:lnTo>
                  <a:lnTo>
                    <a:pt x="699" y="1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60"/>
            <p:cNvSpPr/>
            <p:nvPr/>
          </p:nvSpPr>
          <p:spPr>
            <a:xfrm>
              <a:off x="5040400" y="1499500"/>
              <a:ext cx="90250" cy="85275"/>
            </a:xfrm>
            <a:custGeom>
              <a:avLst/>
              <a:gdLst/>
              <a:ahLst/>
              <a:cxnLst/>
              <a:rect l="l" t="t" r="r" b="b"/>
              <a:pathLst>
                <a:path w="3610" h="3411" extrusionOk="0">
                  <a:moveTo>
                    <a:pt x="1790" y="0"/>
                  </a:moveTo>
                  <a:cubicBezTo>
                    <a:pt x="1649" y="0"/>
                    <a:pt x="1506" y="18"/>
                    <a:pt x="1364" y="54"/>
                  </a:cubicBezTo>
                  <a:cubicBezTo>
                    <a:pt x="695" y="224"/>
                    <a:pt x="197" y="782"/>
                    <a:pt x="98" y="1465"/>
                  </a:cubicBezTo>
                  <a:cubicBezTo>
                    <a:pt x="1" y="2147"/>
                    <a:pt x="324" y="2821"/>
                    <a:pt x="917" y="3173"/>
                  </a:cubicBezTo>
                  <a:cubicBezTo>
                    <a:pt x="1187" y="3332"/>
                    <a:pt x="1487" y="3411"/>
                    <a:pt x="1786" y="3411"/>
                  </a:cubicBezTo>
                  <a:cubicBezTo>
                    <a:pt x="2148" y="3411"/>
                    <a:pt x="2508" y="3296"/>
                    <a:pt x="2810" y="3070"/>
                  </a:cubicBezTo>
                  <a:cubicBezTo>
                    <a:pt x="3361" y="2654"/>
                    <a:pt x="3610" y="1949"/>
                    <a:pt x="3438" y="1281"/>
                  </a:cubicBezTo>
                  <a:cubicBezTo>
                    <a:pt x="3242" y="511"/>
                    <a:pt x="2549" y="0"/>
                    <a:pt x="1790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60"/>
            <p:cNvSpPr/>
            <p:nvPr/>
          </p:nvSpPr>
          <p:spPr>
            <a:xfrm>
              <a:off x="5062675" y="1520675"/>
              <a:ext cx="45350" cy="42900"/>
            </a:xfrm>
            <a:custGeom>
              <a:avLst/>
              <a:gdLst/>
              <a:ahLst/>
              <a:cxnLst/>
              <a:rect l="l" t="t" r="r" b="b"/>
              <a:pathLst>
                <a:path w="1814" h="1716" extrusionOk="0">
                  <a:moveTo>
                    <a:pt x="897" y="0"/>
                  </a:moveTo>
                  <a:cubicBezTo>
                    <a:pt x="826" y="0"/>
                    <a:pt x="755" y="9"/>
                    <a:pt x="684" y="27"/>
                  </a:cubicBezTo>
                  <a:cubicBezTo>
                    <a:pt x="347" y="115"/>
                    <a:pt x="97" y="394"/>
                    <a:pt x="48" y="737"/>
                  </a:cubicBezTo>
                  <a:cubicBezTo>
                    <a:pt x="0" y="1080"/>
                    <a:pt x="163" y="1418"/>
                    <a:pt x="459" y="1596"/>
                  </a:cubicBezTo>
                  <a:cubicBezTo>
                    <a:pt x="595" y="1676"/>
                    <a:pt x="746" y="1716"/>
                    <a:pt x="896" y="1716"/>
                  </a:cubicBezTo>
                  <a:cubicBezTo>
                    <a:pt x="1078" y="1716"/>
                    <a:pt x="1259" y="1658"/>
                    <a:pt x="1411" y="1544"/>
                  </a:cubicBezTo>
                  <a:cubicBezTo>
                    <a:pt x="1688" y="1335"/>
                    <a:pt x="1813" y="981"/>
                    <a:pt x="1727" y="645"/>
                  </a:cubicBezTo>
                  <a:cubicBezTo>
                    <a:pt x="1627" y="257"/>
                    <a:pt x="1279" y="0"/>
                    <a:pt x="89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60"/>
            <p:cNvSpPr/>
            <p:nvPr/>
          </p:nvSpPr>
          <p:spPr>
            <a:xfrm>
              <a:off x="5117125" y="1522775"/>
              <a:ext cx="19675" cy="17225"/>
            </a:xfrm>
            <a:custGeom>
              <a:avLst/>
              <a:gdLst/>
              <a:ahLst/>
              <a:cxnLst/>
              <a:rect l="l" t="t" r="r" b="b"/>
              <a:pathLst>
                <a:path w="787" h="689" extrusionOk="0">
                  <a:moveTo>
                    <a:pt x="653" y="0"/>
                  </a:moveTo>
                  <a:lnTo>
                    <a:pt x="0" y="167"/>
                  </a:lnTo>
                  <a:lnTo>
                    <a:pt x="134" y="688"/>
                  </a:lnTo>
                  <a:lnTo>
                    <a:pt x="787" y="521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60"/>
            <p:cNvSpPr/>
            <p:nvPr/>
          </p:nvSpPr>
          <p:spPr>
            <a:xfrm>
              <a:off x="5217875" y="1429375"/>
              <a:ext cx="158150" cy="119200"/>
            </a:xfrm>
            <a:custGeom>
              <a:avLst/>
              <a:gdLst/>
              <a:ahLst/>
              <a:cxnLst/>
              <a:rect l="l" t="t" r="r" b="b"/>
              <a:pathLst>
                <a:path w="6326" h="4768" extrusionOk="0">
                  <a:moveTo>
                    <a:pt x="5431" y="0"/>
                  </a:moveTo>
                  <a:lnTo>
                    <a:pt x="1" y="1369"/>
                  </a:lnTo>
                  <a:cubicBezTo>
                    <a:pt x="284" y="1868"/>
                    <a:pt x="497" y="2404"/>
                    <a:pt x="636" y="2961"/>
                  </a:cubicBezTo>
                  <a:cubicBezTo>
                    <a:pt x="781" y="3552"/>
                    <a:pt x="840" y="4160"/>
                    <a:pt x="810" y="4767"/>
                  </a:cubicBezTo>
                  <a:lnTo>
                    <a:pt x="6326" y="3378"/>
                  </a:lnTo>
                  <a:cubicBezTo>
                    <a:pt x="5713" y="2361"/>
                    <a:pt x="5403" y="1189"/>
                    <a:pt x="543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60"/>
            <p:cNvSpPr/>
            <p:nvPr/>
          </p:nvSpPr>
          <p:spPr>
            <a:xfrm>
              <a:off x="5110625" y="1133275"/>
              <a:ext cx="224975" cy="112775"/>
            </a:xfrm>
            <a:custGeom>
              <a:avLst/>
              <a:gdLst/>
              <a:ahLst/>
              <a:cxnLst/>
              <a:rect l="l" t="t" r="r" b="b"/>
              <a:pathLst>
                <a:path w="8999" h="4511" extrusionOk="0">
                  <a:moveTo>
                    <a:pt x="8394" y="0"/>
                  </a:moveTo>
                  <a:lnTo>
                    <a:pt x="1" y="2115"/>
                  </a:lnTo>
                  <a:lnTo>
                    <a:pt x="605" y="4510"/>
                  </a:lnTo>
                  <a:lnTo>
                    <a:pt x="8998" y="2394"/>
                  </a:lnTo>
                  <a:lnTo>
                    <a:pt x="839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60"/>
            <p:cNvSpPr/>
            <p:nvPr/>
          </p:nvSpPr>
          <p:spPr>
            <a:xfrm>
              <a:off x="5185800" y="1289075"/>
              <a:ext cx="954350" cy="637150"/>
            </a:xfrm>
            <a:custGeom>
              <a:avLst/>
              <a:gdLst/>
              <a:ahLst/>
              <a:cxnLst/>
              <a:rect l="l" t="t" r="r" b="b"/>
              <a:pathLst>
                <a:path w="38174" h="25486" extrusionOk="0">
                  <a:moveTo>
                    <a:pt x="7802" y="1"/>
                  </a:moveTo>
                  <a:cubicBezTo>
                    <a:pt x="7775" y="1"/>
                    <a:pt x="7749" y="5"/>
                    <a:pt x="7725" y="12"/>
                  </a:cubicBezTo>
                  <a:lnTo>
                    <a:pt x="7725" y="8"/>
                  </a:lnTo>
                  <a:cubicBezTo>
                    <a:pt x="4350" y="1067"/>
                    <a:pt x="0" y="4663"/>
                    <a:pt x="2556" y="8544"/>
                  </a:cubicBezTo>
                  <a:cubicBezTo>
                    <a:pt x="3788" y="10416"/>
                    <a:pt x="6306" y="10670"/>
                    <a:pt x="8647" y="10670"/>
                  </a:cubicBezTo>
                  <a:cubicBezTo>
                    <a:pt x="9389" y="10670"/>
                    <a:pt x="10113" y="10644"/>
                    <a:pt x="10773" y="10636"/>
                  </a:cubicBezTo>
                  <a:lnTo>
                    <a:pt x="10773" y="10636"/>
                  </a:lnTo>
                  <a:cubicBezTo>
                    <a:pt x="10349" y="13922"/>
                    <a:pt x="5550" y="18067"/>
                    <a:pt x="9688" y="20555"/>
                  </a:cubicBezTo>
                  <a:cubicBezTo>
                    <a:pt x="10527" y="21060"/>
                    <a:pt x="11364" y="21260"/>
                    <a:pt x="12195" y="21260"/>
                  </a:cubicBezTo>
                  <a:cubicBezTo>
                    <a:pt x="14084" y="21260"/>
                    <a:pt x="15937" y="20225"/>
                    <a:pt x="17688" y="19381"/>
                  </a:cubicBezTo>
                  <a:cubicBezTo>
                    <a:pt x="18436" y="19022"/>
                    <a:pt x="19200" y="18761"/>
                    <a:pt x="20035" y="18761"/>
                  </a:cubicBezTo>
                  <a:cubicBezTo>
                    <a:pt x="20078" y="18761"/>
                    <a:pt x="20121" y="18762"/>
                    <a:pt x="20165" y="18764"/>
                  </a:cubicBezTo>
                  <a:cubicBezTo>
                    <a:pt x="21110" y="18797"/>
                    <a:pt x="21587" y="20166"/>
                    <a:pt x="21930" y="20840"/>
                  </a:cubicBezTo>
                  <a:cubicBezTo>
                    <a:pt x="22554" y="22065"/>
                    <a:pt x="23327" y="23080"/>
                    <a:pt x="24393" y="23957"/>
                  </a:cubicBezTo>
                  <a:cubicBezTo>
                    <a:pt x="25693" y="25028"/>
                    <a:pt x="27311" y="25486"/>
                    <a:pt x="28949" y="25486"/>
                  </a:cubicBezTo>
                  <a:cubicBezTo>
                    <a:pt x="30057" y="25486"/>
                    <a:pt x="31175" y="25276"/>
                    <a:pt x="32211" y="24904"/>
                  </a:cubicBezTo>
                  <a:cubicBezTo>
                    <a:pt x="34664" y="24023"/>
                    <a:pt x="33795" y="21662"/>
                    <a:pt x="32923" y="19915"/>
                  </a:cubicBezTo>
                  <a:cubicBezTo>
                    <a:pt x="32242" y="18548"/>
                    <a:pt x="31237" y="17084"/>
                    <a:pt x="32154" y="15590"/>
                  </a:cubicBezTo>
                  <a:cubicBezTo>
                    <a:pt x="32905" y="14361"/>
                    <a:pt x="34543" y="13704"/>
                    <a:pt x="35613" y="12794"/>
                  </a:cubicBezTo>
                  <a:cubicBezTo>
                    <a:pt x="38074" y="10704"/>
                    <a:pt x="38173" y="7243"/>
                    <a:pt x="36424" y="4715"/>
                  </a:cubicBezTo>
                  <a:cubicBezTo>
                    <a:pt x="36281" y="4508"/>
                    <a:pt x="35853" y="4288"/>
                    <a:pt x="35632" y="4288"/>
                  </a:cubicBezTo>
                  <a:cubicBezTo>
                    <a:pt x="35481" y="4288"/>
                    <a:pt x="35425" y="4389"/>
                    <a:pt x="35615" y="4663"/>
                  </a:cubicBezTo>
                  <a:cubicBezTo>
                    <a:pt x="37637" y="7586"/>
                    <a:pt x="36351" y="10838"/>
                    <a:pt x="33655" y="12731"/>
                  </a:cubicBezTo>
                  <a:cubicBezTo>
                    <a:pt x="31833" y="14010"/>
                    <a:pt x="30114" y="15166"/>
                    <a:pt x="31017" y="17610"/>
                  </a:cubicBezTo>
                  <a:cubicBezTo>
                    <a:pt x="31628" y="19260"/>
                    <a:pt x="33864" y="21777"/>
                    <a:pt x="32307" y="23434"/>
                  </a:cubicBezTo>
                  <a:cubicBezTo>
                    <a:pt x="31447" y="24348"/>
                    <a:pt x="29729" y="24542"/>
                    <a:pt x="28380" y="24542"/>
                  </a:cubicBezTo>
                  <a:cubicBezTo>
                    <a:pt x="28085" y="24542"/>
                    <a:pt x="27807" y="24533"/>
                    <a:pt x="27560" y="24520"/>
                  </a:cubicBezTo>
                  <a:cubicBezTo>
                    <a:pt x="25387" y="24405"/>
                    <a:pt x="23839" y="22972"/>
                    <a:pt x="22872" y="21133"/>
                  </a:cubicBezTo>
                  <a:cubicBezTo>
                    <a:pt x="22160" y="19775"/>
                    <a:pt x="21523" y="18421"/>
                    <a:pt x="19974" y="17900"/>
                  </a:cubicBezTo>
                  <a:cubicBezTo>
                    <a:pt x="19679" y="17801"/>
                    <a:pt x="19377" y="17757"/>
                    <a:pt x="19069" y="17757"/>
                  </a:cubicBezTo>
                  <a:cubicBezTo>
                    <a:pt x="17030" y="17757"/>
                    <a:pt x="14749" y="19681"/>
                    <a:pt x="12952" y="20186"/>
                  </a:cubicBezTo>
                  <a:cubicBezTo>
                    <a:pt x="12565" y="20294"/>
                    <a:pt x="12135" y="20353"/>
                    <a:pt x="11706" y="20353"/>
                  </a:cubicBezTo>
                  <a:cubicBezTo>
                    <a:pt x="10293" y="20353"/>
                    <a:pt x="8888" y="19713"/>
                    <a:pt x="9070" y="18091"/>
                  </a:cubicBezTo>
                  <a:cubicBezTo>
                    <a:pt x="9187" y="17056"/>
                    <a:pt x="9728" y="16036"/>
                    <a:pt x="10180" y="15117"/>
                  </a:cubicBezTo>
                  <a:cubicBezTo>
                    <a:pt x="10879" y="13691"/>
                    <a:pt x="11965" y="12080"/>
                    <a:pt x="11804" y="10423"/>
                  </a:cubicBezTo>
                  <a:cubicBezTo>
                    <a:pt x="11772" y="10102"/>
                    <a:pt x="11297" y="9704"/>
                    <a:pt x="10983" y="9696"/>
                  </a:cubicBezTo>
                  <a:cubicBezTo>
                    <a:pt x="10868" y="9692"/>
                    <a:pt x="10750" y="9691"/>
                    <a:pt x="10629" y="9691"/>
                  </a:cubicBezTo>
                  <a:cubicBezTo>
                    <a:pt x="9760" y="9691"/>
                    <a:pt x="8730" y="9764"/>
                    <a:pt x="7697" y="9764"/>
                  </a:cubicBezTo>
                  <a:cubicBezTo>
                    <a:pt x="6134" y="9764"/>
                    <a:pt x="4562" y="9597"/>
                    <a:pt x="3523" y="8757"/>
                  </a:cubicBezTo>
                  <a:cubicBezTo>
                    <a:pt x="2213" y="7702"/>
                    <a:pt x="3068" y="5071"/>
                    <a:pt x="3798" y="3988"/>
                  </a:cubicBezTo>
                  <a:cubicBezTo>
                    <a:pt x="4855" y="2419"/>
                    <a:pt x="6794" y="1485"/>
                    <a:pt x="8541" y="940"/>
                  </a:cubicBezTo>
                  <a:cubicBezTo>
                    <a:pt x="8914" y="822"/>
                    <a:pt x="8210" y="1"/>
                    <a:pt x="780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60"/>
            <p:cNvSpPr/>
            <p:nvPr/>
          </p:nvSpPr>
          <p:spPr>
            <a:xfrm>
              <a:off x="5103325" y="634225"/>
              <a:ext cx="1297575" cy="859150"/>
            </a:xfrm>
            <a:custGeom>
              <a:avLst/>
              <a:gdLst/>
              <a:ahLst/>
              <a:cxnLst/>
              <a:rect l="l" t="t" r="r" b="b"/>
              <a:pathLst>
                <a:path w="51903" h="34366" extrusionOk="0">
                  <a:moveTo>
                    <a:pt x="4233" y="1"/>
                  </a:moveTo>
                  <a:cubicBezTo>
                    <a:pt x="4052" y="1"/>
                    <a:pt x="3895" y="132"/>
                    <a:pt x="3868" y="316"/>
                  </a:cubicBezTo>
                  <a:lnTo>
                    <a:pt x="29" y="27189"/>
                  </a:lnTo>
                  <a:cubicBezTo>
                    <a:pt x="0" y="27391"/>
                    <a:pt x="139" y="27575"/>
                    <a:pt x="341" y="27604"/>
                  </a:cubicBezTo>
                  <a:lnTo>
                    <a:pt x="47617" y="34362"/>
                  </a:lnTo>
                  <a:cubicBezTo>
                    <a:pt x="47635" y="34365"/>
                    <a:pt x="47652" y="34366"/>
                    <a:pt x="47670" y="34366"/>
                  </a:cubicBezTo>
                  <a:cubicBezTo>
                    <a:pt x="47851" y="34366"/>
                    <a:pt x="48009" y="34232"/>
                    <a:pt x="48035" y="34048"/>
                  </a:cubicBezTo>
                  <a:lnTo>
                    <a:pt x="51874" y="7178"/>
                  </a:lnTo>
                  <a:cubicBezTo>
                    <a:pt x="51903" y="6976"/>
                    <a:pt x="51765" y="6789"/>
                    <a:pt x="51562" y="6760"/>
                  </a:cubicBezTo>
                  <a:lnTo>
                    <a:pt x="4286" y="4"/>
                  </a:lnTo>
                  <a:cubicBezTo>
                    <a:pt x="4268" y="2"/>
                    <a:pt x="4251" y="1"/>
                    <a:pt x="423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60"/>
            <p:cNvSpPr/>
            <p:nvPr/>
          </p:nvSpPr>
          <p:spPr>
            <a:xfrm>
              <a:off x="5216775" y="741250"/>
              <a:ext cx="1070775" cy="645075"/>
            </a:xfrm>
            <a:custGeom>
              <a:avLst/>
              <a:gdLst/>
              <a:ahLst/>
              <a:cxnLst/>
              <a:rect l="l" t="t" r="r" b="b"/>
              <a:pathLst>
                <a:path w="42831" h="25803" extrusionOk="0">
                  <a:moveTo>
                    <a:pt x="4697" y="0"/>
                  </a:moveTo>
                  <a:cubicBezTo>
                    <a:pt x="4328" y="1053"/>
                    <a:pt x="3401" y="1809"/>
                    <a:pt x="2295" y="1958"/>
                  </a:cubicBezTo>
                  <a:lnTo>
                    <a:pt x="1" y="18018"/>
                  </a:lnTo>
                  <a:cubicBezTo>
                    <a:pt x="1029" y="18477"/>
                    <a:pt x="1711" y="19479"/>
                    <a:pt x="1759" y="20607"/>
                  </a:cubicBezTo>
                  <a:lnTo>
                    <a:pt x="38110" y="25802"/>
                  </a:lnTo>
                  <a:cubicBezTo>
                    <a:pt x="38471" y="24727"/>
                    <a:pt x="39413" y="23954"/>
                    <a:pt x="40536" y="23806"/>
                  </a:cubicBezTo>
                  <a:lnTo>
                    <a:pt x="42831" y="7756"/>
                  </a:lnTo>
                  <a:cubicBezTo>
                    <a:pt x="41805" y="7306"/>
                    <a:pt x="41119" y="6317"/>
                    <a:pt x="41060" y="5198"/>
                  </a:cubicBezTo>
                  <a:lnTo>
                    <a:pt x="46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60"/>
            <p:cNvSpPr/>
            <p:nvPr/>
          </p:nvSpPr>
          <p:spPr>
            <a:xfrm>
              <a:off x="5233375" y="1181500"/>
              <a:ext cx="932725" cy="326200"/>
            </a:xfrm>
            <a:custGeom>
              <a:avLst/>
              <a:gdLst/>
              <a:ahLst/>
              <a:cxnLst/>
              <a:rect l="l" t="t" r="r" b="b"/>
              <a:pathLst>
                <a:path w="37309" h="13048" extrusionOk="0">
                  <a:moveTo>
                    <a:pt x="4299" y="1"/>
                  </a:moveTo>
                  <a:cubicBezTo>
                    <a:pt x="3971" y="1"/>
                    <a:pt x="3667" y="182"/>
                    <a:pt x="3513" y="480"/>
                  </a:cubicBezTo>
                  <a:lnTo>
                    <a:pt x="280" y="6715"/>
                  </a:lnTo>
                  <a:cubicBezTo>
                    <a:pt x="1" y="7256"/>
                    <a:pt x="337" y="7913"/>
                    <a:pt x="941" y="7999"/>
                  </a:cubicBezTo>
                  <a:lnTo>
                    <a:pt x="36204" y="13038"/>
                  </a:lnTo>
                  <a:cubicBezTo>
                    <a:pt x="36247" y="13044"/>
                    <a:pt x="36290" y="13047"/>
                    <a:pt x="36332" y="13047"/>
                  </a:cubicBezTo>
                  <a:cubicBezTo>
                    <a:pt x="36878" y="13047"/>
                    <a:pt x="37308" y="12545"/>
                    <a:pt x="37200" y="11990"/>
                  </a:cubicBezTo>
                  <a:lnTo>
                    <a:pt x="35842" y="5100"/>
                  </a:lnTo>
                  <a:cubicBezTo>
                    <a:pt x="35769" y="4731"/>
                    <a:pt x="35473" y="4447"/>
                    <a:pt x="35101" y="4394"/>
                  </a:cubicBezTo>
                  <a:lnTo>
                    <a:pt x="4425" y="10"/>
                  </a:lnTo>
                  <a:cubicBezTo>
                    <a:pt x="4383" y="4"/>
                    <a:pt x="4341" y="1"/>
                    <a:pt x="429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60"/>
            <p:cNvSpPr/>
            <p:nvPr/>
          </p:nvSpPr>
          <p:spPr>
            <a:xfrm>
              <a:off x="6322050" y="828475"/>
              <a:ext cx="45450" cy="41375"/>
            </a:xfrm>
            <a:custGeom>
              <a:avLst/>
              <a:gdLst/>
              <a:ahLst/>
              <a:cxnLst/>
              <a:rect l="l" t="t" r="r" b="b"/>
              <a:pathLst>
                <a:path w="1818" h="1655" extrusionOk="0">
                  <a:moveTo>
                    <a:pt x="907" y="0"/>
                  </a:moveTo>
                  <a:cubicBezTo>
                    <a:pt x="733" y="0"/>
                    <a:pt x="559" y="55"/>
                    <a:pt x="411" y="166"/>
                  </a:cubicBezTo>
                  <a:cubicBezTo>
                    <a:pt x="110" y="393"/>
                    <a:pt x="0" y="795"/>
                    <a:pt x="147" y="1144"/>
                  </a:cubicBezTo>
                  <a:lnTo>
                    <a:pt x="1424" y="184"/>
                  </a:lnTo>
                  <a:cubicBezTo>
                    <a:pt x="1274" y="62"/>
                    <a:pt x="1091" y="0"/>
                    <a:pt x="907" y="0"/>
                  </a:cubicBezTo>
                  <a:close/>
                  <a:moveTo>
                    <a:pt x="1673" y="513"/>
                  </a:moveTo>
                  <a:lnTo>
                    <a:pt x="394" y="1474"/>
                  </a:lnTo>
                  <a:cubicBezTo>
                    <a:pt x="544" y="1594"/>
                    <a:pt x="727" y="1655"/>
                    <a:pt x="909" y="1655"/>
                  </a:cubicBezTo>
                  <a:cubicBezTo>
                    <a:pt x="1083" y="1655"/>
                    <a:pt x="1258" y="1600"/>
                    <a:pt x="1405" y="1489"/>
                  </a:cubicBezTo>
                  <a:cubicBezTo>
                    <a:pt x="1706" y="1263"/>
                    <a:pt x="1818" y="863"/>
                    <a:pt x="1673" y="513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60"/>
            <p:cNvSpPr/>
            <p:nvPr/>
          </p:nvSpPr>
          <p:spPr>
            <a:xfrm>
              <a:off x="5220525" y="671050"/>
              <a:ext cx="45500" cy="41450"/>
            </a:xfrm>
            <a:custGeom>
              <a:avLst/>
              <a:gdLst/>
              <a:ahLst/>
              <a:cxnLst/>
              <a:rect l="l" t="t" r="r" b="b"/>
              <a:pathLst>
                <a:path w="1820" h="1658" extrusionOk="0">
                  <a:moveTo>
                    <a:pt x="906" y="0"/>
                  </a:moveTo>
                  <a:cubicBezTo>
                    <a:pt x="733" y="0"/>
                    <a:pt x="559" y="55"/>
                    <a:pt x="413" y="164"/>
                  </a:cubicBezTo>
                  <a:cubicBezTo>
                    <a:pt x="110" y="393"/>
                    <a:pt x="0" y="795"/>
                    <a:pt x="147" y="1145"/>
                  </a:cubicBezTo>
                  <a:lnTo>
                    <a:pt x="1427" y="184"/>
                  </a:lnTo>
                  <a:cubicBezTo>
                    <a:pt x="1275" y="62"/>
                    <a:pt x="1090" y="0"/>
                    <a:pt x="906" y="0"/>
                  </a:cubicBezTo>
                  <a:close/>
                  <a:moveTo>
                    <a:pt x="1673" y="514"/>
                  </a:moveTo>
                  <a:lnTo>
                    <a:pt x="394" y="1474"/>
                  </a:lnTo>
                  <a:cubicBezTo>
                    <a:pt x="545" y="1596"/>
                    <a:pt x="728" y="1657"/>
                    <a:pt x="912" y="1657"/>
                  </a:cubicBezTo>
                  <a:cubicBezTo>
                    <a:pt x="1086" y="1657"/>
                    <a:pt x="1260" y="1602"/>
                    <a:pt x="1407" y="1492"/>
                  </a:cubicBezTo>
                  <a:cubicBezTo>
                    <a:pt x="1710" y="1265"/>
                    <a:pt x="1820" y="863"/>
                    <a:pt x="1673" y="514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60"/>
            <p:cNvSpPr/>
            <p:nvPr/>
          </p:nvSpPr>
          <p:spPr>
            <a:xfrm>
              <a:off x="6238700" y="1411475"/>
              <a:ext cx="45450" cy="41400"/>
            </a:xfrm>
            <a:custGeom>
              <a:avLst/>
              <a:gdLst/>
              <a:ahLst/>
              <a:cxnLst/>
              <a:rect l="l" t="t" r="r" b="b"/>
              <a:pathLst>
                <a:path w="1818" h="1656" extrusionOk="0">
                  <a:moveTo>
                    <a:pt x="906" y="0"/>
                  </a:moveTo>
                  <a:cubicBezTo>
                    <a:pt x="733" y="0"/>
                    <a:pt x="559" y="55"/>
                    <a:pt x="413" y="164"/>
                  </a:cubicBezTo>
                  <a:cubicBezTo>
                    <a:pt x="110" y="391"/>
                    <a:pt x="0" y="795"/>
                    <a:pt x="147" y="1145"/>
                  </a:cubicBezTo>
                  <a:lnTo>
                    <a:pt x="1427" y="184"/>
                  </a:lnTo>
                  <a:cubicBezTo>
                    <a:pt x="1275" y="62"/>
                    <a:pt x="1090" y="0"/>
                    <a:pt x="906" y="0"/>
                  </a:cubicBezTo>
                  <a:close/>
                  <a:moveTo>
                    <a:pt x="1675" y="514"/>
                  </a:moveTo>
                  <a:lnTo>
                    <a:pt x="396" y="1474"/>
                  </a:lnTo>
                  <a:cubicBezTo>
                    <a:pt x="545" y="1595"/>
                    <a:pt x="728" y="1655"/>
                    <a:pt x="911" y="1655"/>
                  </a:cubicBezTo>
                  <a:cubicBezTo>
                    <a:pt x="1085" y="1655"/>
                    <a:pt x="1260" y="1600"/>
                    <a:pt x="1407" y="1490"/>
                  </a:cubicBezTo>
                  <a:cubicBezTo>
                    <a:pt x="1708" y="1263"/>
                    <a:pt x="1818" y="863"/>
                    <a:pt x="1675" y="514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60"/>
            <p:cNvSpPr/>
            <p:nvPr/>
          </p:nvSpPr>
          <p:spPr>
            <a:xfrm>
              <a:off x="5137225" y="1254025"/>
              <a:ext cx="45450" cy="41450"/>
            </a:xfrm>
            <a:custGeom>
              <a:avLst/>
              <a:gdLst/>
              <a:ahLst/>
              <a:cxnLst/>
              <a:rect l="l" t="t" r="r" b="b"/>
              <a:pathLst>
                <a:path w="1818" h="1658" extrusionOk="0">
                  <a:moveTo>
                    <a:pt x="907" y="1"/>
                  </a:moveTo>
                  <a:cubicBezTo>
                    <a:pt x="733" y="1"/>
                    <a:pt x="559" y="56"/>
                    <a:pt x="411" y="166"/>
                  </a:cubicBezTo>
                  <a:cubicBezTo>
                    <a:pt x="108" y="392"/>
                    <a:pt x="0" y="797"/>
                    <a:pt x="145" y="1144"/>
                  </a:cubicBezTo>
                  <a:lnTo>
                    <a:pt x="1425" y="186"/>
                  </a:lnTo>
                  <a:cubicBezTo>
                    <a:pt x="1274" y="62"/>
                    <a:pt x="1091" y="1"/>
                    <a:pt x="907" y="1"/>
                  </a:cubicBezTo>
                  <a:close/>
                  <a:moveTo>
                    <a:pt x="1673" y="515"/>
                  </a:moveTo>
                  <a:lnTo>
                    <a:pt x="394" y="1474"/>
                  </a:lnTo>
                  <a:cubicBezTo>
                    <a:pt x="544" y="1596"/>
                    <a:pt x="728" y="1657"/>
                    <a:pt x="913" y="1657"/>
                  </a:cubicBezTo>
                  <a:cubicBezTo>
                    <a:pt x="1086" y="1657"/>
                    <a:pt x="1260" y="1603"/>
                    <a:pt x="1407" y="1493"/>
                  </a:cubicBezTo>
                  <a:cubicBezTo>
                    <a:pt x="1708" y="1267"/>
                    <a:pt x="1818" y="863"/>
                    <a:pt x="1673" y="515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60"/>
            <p:cNvSpPr/>
            <p:nvPr/>
          </p:nvSpPr>
          <p:spPr>
            <a:xfrm>
              <a:off x="5280075" y="1316750"/>
              <a:ext cx="42725" cy="36075"/>
            </a:xfrm>
            <a:custGeom>
              <a:avLst/>
              <a:gdLst/>
              <a:ahLst/>
              <a:cxnLst/>
              <a:rect l="l" t="t" r="r" b="b"/>
              <a:pathLst>
                <a:path w="1709" h="1443" extrusionOk="0">
                  <a:moveTo>
                    <a:pt x="935" y="1"/>
                  </a:moveTo>
                  <a:cubicBezTo>
                    <a:pt x="359" y="1"/>
                    <a:pt x="1" y="671"/>
                    <a:pt x="363" y="1154"/>
                  </a:cubicBezTo>
                  <a:cubicBezTo>
                    <a:pt x="500" y="1338"/>
                    <a:pt x="716" y="1442"/>
                    <a:pt x="939" y="1442"/>
                  </a:cubicBezTo>
                  <a:cubicBezTo>
                    <a:pt x="998" y="1442"/>
                    <a:pt x="1058" y="1435"/>
                    <a:pt x="1117" y="1419"/>
                  </a:cubicBezTo>
                  <a:cubicBezTo>
                    <a:pt x="1401" y="1347"/>
                    <a:pt x="1612" y="1112"/>
                    <a:pt x="1653" y="824"/>
                  </a:cubicBezTo>
                  <a:cubicBezTo>
                    <a:pt x="1708" y="430"/>
                    <a:pt x="1436" y="66"/>
                    <a:pt x="1042" y="8"/>
                  </a:cubicBezTo>
                  <a:cubicBezTo>
                    <a:pt x="1006" y="3"/>
                    <a:pt x="970" y="1"/>
                    <a:pt x="935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60"/>
            <p:cNvSpPr/>
            <p:nvPr/>
          </p:nvSpPr>
          <p:spPr>
            <a:xfrm>
              <a:off x="5373275" y="1282475"/>
              <a:ext cx="42700" cy="36050"/>
            </a:xfrm>
            <a:custGeom>
              <a:avLst/>
              <a:gdLst/>
              <a:ahLst/>
              <a:cxnLst/>
              <a:rect l="l" t="t" r="r" b="b"/>
              <a:pathLst>
                <a:path w="1708" h="1442" extrusionOk="0">
                  <a:moveTo>
                    <a:pt x="932" y="0"/>
                  </a:moveTo>
                  <a:cubicBezTo>
                    <a:pt x="357" y="0"/>
                    <a:pt x="1" y="669"/>
                    <a:pt x="363" y="1153"/>
                  </a:cubicBezTo>
                  <a:cubicBezTo>
                    <a:pt x="500" y="1337"/>
                    <a:pt x="715" y="1442"/>
                    <a:pt x="938" y="1442"/>
                  </a:cubicBezTo>
                  <a:cubicBezTo>
                    <a:pt x="998" y="1442"/>
                    <a:pt x="1057" y="1434"/>
                    <a:pt x="1117" y="1419"/>
                  </a:cubicBezTo>
                  <a:cubicBezTo>
                    <a:pt x="1400" y="1347"/>
                    <a:pt x="1611" y="1111"/>
                    <a:pt x="1653" y="821"/>
                  </a:cubicBezTo>
                  <a:cubicBezTo>
                    <a:pt x="1708" y="428"/>
                    <a:pt x="1435" y="63"/>
                    <a:pt x="1042" y="8"/>
                  </a:cubicBezTo>
                  <a:cubicBezTo>
                    <a:pt x="1004" y="3"/>
                    <a:pt x="968" y="0"/>
                    <a:pt x="93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60"/>
            <p:cNvSpPr/>
            <p:nvPr/>
          </p:nvSpPr>
          <p:spPr>
            <a:xfrm>
              <a:off x="6084525" y="1431175"/>
              <a:ext cx="38800" cy="36100"/>
            </a:xfrm>
            <a:custGeom>
              <a:avLst/>
              <a:gdLst/>
              <a:ahLst/>
              <a:cxnLst/>
              <a:rect l="l" t="t" r="r" b="b"/>
              <a:pathLst>
                <a:path w="1552" h="1444" extrusionOk="0">
                  <a:moveTo>
                    <a:pt x="781" y="0"/>
                  </a:moveTo>
                  <a:cubicBezTo>
                    <a:pt x="427" y="0"/>
                    <a:pt x="119" y="259"/>
                    <a:pt x="68" y="618"/>
                  </a:cubicBezTo>
                  <a:cubicBezTo>
                    <a:pt x="0" y="1087"/>
                    <a:pt x="376" y="1443"/>
                    <a:pt x="784" y="1443"/>
                  </a:cubicBezTo>
                  <a:cubicBezTo>
                    <a:pt x="929" y="1443"/>
                    <a:pt x="1079" y="1398"/>
                    <a:pt x="1213" y="1297"/>
                  </a:cubicBezTo>
                  <a:cubicBezTo>
                    <a:pt x="1446" y="1121"/>
                    <a:pt x="1552" y="825"/>
                    <a:pt x="1479" y="541"/>
                  </a:cubicBezTo>
                  <a:cubicBezTo>
                    <a:pt x="1407" y="260"/>
                    <a:pt x="1172" y="49"/>
                    <a:pt x="882" y="7"/>
                  </a:cubicBezTo>
                  <a:cubicBezTo>
                    <a:pt x="848" y="2"/>
                    <a:pt x="814" y="0"/>
                    <a:pt x="78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60"/>
            <p:cNvSpPr/>
            <p:nvPr/>
          </p:nvSpPr>
          <p:spPr>
            <a:xfrm>
              <a:off x="6004675" y="1372150"/>
              <a:ext cx="38775" cy="36050"/>
            </a:xfrm>
            <a:custGeom>
              <a:avLst/>
              <a:gdLst/>
              <a:ahLst/>
              <a:cxnLst/>
              <a:rect l="l" t="t" r="r" b="b"/>
              <a:pathLst>
                <a:path w="1551" h="1442" extrusionOk="0">
                  <a:moveTo>
                    <a:pt x="778" y="0"/>
                  </a:moveTo>
                  <a:cubicBezTo>
                    <a:pt x="427" y="0"/>
                    <a:pt x="119" y="260"/>
                    <a:pt x="67" y="619"/>
                  </a:cubicBezTo>
                  <a:cubicBezTo>
                    <a:pt x="0" y="1087"/>
                    <a:pt x="375" y="1442"/>
                    <a:pt x="782" y="1442"/>
                  </a:cubicBezTo>
                  <a:cubicBezTo>
                    <a:pt x="927" y="1442"/>
                    <a:pt x="1077" y="1397"/>
                    <a:pt x="1212" y="1296"/>
                  </a:cubicBezTo>
                  <a:cubicBezTo>
                    <a:pt x="1445" y="1122"/>
                    <a:pt x="1550" y="823"/>
                    <a:pt x="1478" y="542"/>
                  </a:cubicBezTo>
                  <a:cubicBezTo>
                    <a:pt x="1405" y="258"/>
                    <a:pt x="1170" y="47"/>
                    <a:pt x="882" y="8"/>
                  </a:cubicBezTo>
                  <a:cubicBezTo>
                    <a:pt x="847" y="3"/>
                    <a:pt x="813" y="0"/>
                    <a:pt x="77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60"/>
            <p:cNvSpPr/>
            <p:nvPr/>
          </p:nvSpPr>
          <p:spPr>
            <a:xfrm>
              <a:off x="5249250" y="912900"/>
              <a:ext cx="1020725" cy="196000"/>
            </a:xfrm>
            <a:custGeom>
              <a:avLst/>
              <a:gdLst/>
              <a:ahLst/>
              <a:cxnLst/>
              <a:rect l="l" t="t" r="r" b="b"/>
              <a:pathLst>
                <a:path w="40829" h="7840" extrusionOk="0">
                  <a:moveTo>
                    <a:pt x="293" y="0"/>
                  </a:moveTo>
                  <a:lnTo>
                    <a:pt x="1" y="2046"/>
                  </a:lnTo>
                  <a:lnTo>
                    <a:pt x="40536" y="7840"/>
                  </a:lnTo>
                  <a:lnTo>
                    <a:pt x="40829" y="579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60"/>
            <p:cNvSpPr/>
            <p:nvPr/>
          </p:nvSpPr>
          <p:spPr>
            <a:xfrm>
              <a:off x="5242100" y="962675"/>
              <a:ext cx="1020800" cy="196000"/>
            </a:xfrm>
            <a:custGeom>
              <a:avLst/>
              <a:gdLst/>
              <a:ahLst/>
              <a:cxnLst/>
              <a:rect l="l" t="t" r="r" b="b"/>
              <a:pathLst>
                <a:path w="40832" h="7840" extrusionOk="0">
                  <a:moveTo>
                    <a:pt x="295" y="0"/>
                  </a:moveTo>
                  <a:lnTo>
                    <a:pt x="1" y="2046"/>
                  </a:lnTo>
                  <a:lnTo>
                    <a:pt x="40539" y="7840"/>
                  </a:lnTo>
                  <a:lnTo>
                    <a:pt x="40831" y="5794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60"/>
            <p:cNvSpPr/>
            <p:nvPr/>
          </p:nvSpPr>
          <p:spPr>
            <a:xfrm>
              <a:off x="5234700" y="1012400"/>
              <a:ext cx="1020775" cy="195950"/>
            </a:xfrm>
            <a:custGeom>
              <a:avLst/>
              <a:gdLst/>
              <a:ahLst/>
              <a:cxnLst/>
              <a:rect l="l" t="t" r="r" b="b"/>
              <a:pathLst>
                <a:path w="40831" h="7838" extrusionOk="0">
                  <a:moveTo>
                    <a:pt x="293" y="0"/>
                  </a:moveTo>
                  <a:lnTo>
                    <a:pt x="0" y="2046"/>
                  </a:lnTo>
                  <a:lnTo>
                    <a:pt x="40538" y="7837"/>
                  </a:lnTo>
                  <a:lnTo>
                    <a:pt x="40830" y="5791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60"/>
            <p:cNvSpPr/>
            <p:nvPr/>
          </p:nvSpPr>
          <p:spPr>
            <a:xfrm>
              <a:off x="5399850" y="905825"/>
              <a:ext cx="705450" cy="309325"/>
            </a:xfrm>
            <a:custGeom>
              <a:avLst/>
              <a:gdLst/>
              <a:ahLst/>
              <a:cxnLst/>
              <a:rect l="l" t="t" r="r" b="b"/>
              <a:pathLst>
                <a:path w="28218" h="12373" extrusionOk="0">
                  <a:moveTo>
                    <a:pt x="5253" y="1"/>
                  </a:moveTo>
                  <a:cubicBezTo>
                    <a:pt x="2845" y="1"/>
                    <a:pt x="736" y="1774"/>
                    <a:pt x="385" y="4226"/>
                  </a:cubicBezTo>
                  <a:cubicBezTo>
                    <a:pt x="1" y="6909"/>
                    <a:pt x="1873" y="9406"/>
                    <a:pt x="4559" y="9791"/>
                  </a:cubicBezTo>
                  <a:lnTo>
                    <a:pt x="22269" y="12322"/>
                  </a:lnTo>
                  <a:cubicBezTo>
                    <a:pt x="22503" y="12356"/>
                    <a:pt x="22736" y="12372"/>
                    <a:pt x="22966" y="12372"/>
                  </a:cubicBezTo>
                  <a:cubicBezTo>
                    <a:pt x="25374" y="12372"/>
                    <a:pt x="27486" y="10598"/>
                    <a:pt x="27836" y="8147"/>
                  </a:cubicBezTo>
                  <a:cubicBezTo>
                    <a:pt x="28218" y="5463"/>
                    <a:pt x="26345" y="2967"/>
                    <a:pt x="23660" y="2582"/>
                  </a:cubicBezTo>
                  <a:lnTo>
                    <a:pt x="5950" y="50"/>
                  </a:lnTo>
                  <a:cubicBezTo>
                    <a:pt x="5716" y="17"/>
                    <a:pt x="5483" y="1"/>
                    <a:pt x="5253" y="1"/>
                  </a:cubicBezTo>
                  <a:close/>
                </a:path>
              </a:pathLst>
            </a:custGeom>
            <a:solidFill>
              <a:srgbClr val="FFC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60"/>
            <p:cNvSpPr/>
            <p:nvPr/>
          </p:nvSpPr>
          <p:spPr>
            <a:xfrm>
              <a:off x="5448975" y="951825"/>
              <a:ext cx="607225" cy="217300"/>
            </a:xfrm>
            <a:custGeom>
              <a:avLst/>
              <a:gdLst/>
              <a:ahLst/>
              <a:cxnLst/>
              <a:rect l="l" t="t" r="r" b="b"/>
              <a:pathLst>
                <a:path w="24289" h="8692" extrusionOk="0">
                  <a:moveTo>
                    <a:pt x="3288" y="1"/>
                  </a:moveTo>
                  <a:cubicBezTo>
                    <a:pt x="1779" y="1"/>
                    <a:pt x="461" y="1109"/>
                    <a:pt x="242" y="2645"/>
                  </a:cubicBezTo>
                  <a:cubicBezTo>
                    <a:pt x="1" y="4329"/>
                    <a:pt x="1170" y="5889"/>
                    <a:pt x="2855" y="6129"/>
                  </a:cubicBezTo>
                  <a:lnTo>
                    <a:pt x="20563" y="8661"/>
                  </a:lnTo>
                  <a:cubicBezTo>
                    <a:pt x="20710" y="8681"/>
                    <a:pt x="20856" y="8692"/>
                    <a:pt x="21001" y="8692"/>
                  </a:cubicBezTo>
                  <a:cubicBezTo>
                    <a:pt x="22509" y="8692"/>
                    <a:pt x="23828" y="7584"/>
                    <a:pt x="24049" y="6047"/>
                  </a:cubicBezTo>
                  <a:cubicBezTo>
                    <a:pt x="24288" y="4364"/>
                    <a:pt x="23119" y="2803"/>
                    <a:pt x="21435" y="2564"/>
                  </a:cubicBezTo>
                  <a:lnTo>
                    <a:pt x="3726" y="32"/>
                  </a:lnTo>
                  <a:cubicBezTo>
                    <a:pt x="3579" y="11"/>
                    <a:pt x="3432" y="1"/>
                    <a:pt x="328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60"/>
            <p:cNvSpPr/>
            <p:nvPr/>
          </p:nvSpPr>
          <p:spPr>
            <a:xfrm>
              <a:off x="5489700" y="986750"/>
              <a:ext cx="90950" cy="85300"/>
            </a:xfrm>
            <a:custGeom>
              <a:avLst/>
              <a:gdLst/>
              <a:ahLst/>
              <a:cxnLst/>
              <a:rect l="l" t="t" r="r" b="b"/>
              <a:pathLst>
                <a:path w="3638" h="3412" extrusionOk="0">
                  <a:moveTo>
                    <a:pt x="1819" y="1"/>
                  </a:moveTo>
                  <a:cubicBezTo>
                    <a:pt x="1222" y="1"/>
                    <a:pt x="660" y="314"/>
                    <a:pt x="352" y="837"/>
                  </a:cubicBezTo>
                  <a:cubicBezTo>
                    <a:pt x="0" y="1431"/>
                    <a:pt x="40" y="2178"/>
                    <a:pt x="453" y="2730"/>
                  </a:cubicBezTo>
                  <a:cubicBezTo>
                    <a:pt x="781" y="3165"/>
                    <a:pt x="1290" y="3412"/>
                    <a:pt x="1818" y="3412"/>
                  </a:cubicBezTo>
                  <a:cubicBezTo>
                    <a:pt x="1959" y="3412"/>
                    <a:pt x="2101" y="3394"/>
                    <a:pt x="2242" y="3358"/>
                  </a:cubicBezTo>
                  <a:cubicBezTo>
                    <a:pt x="2910" y="3187"/>
                    <a:pt x="3409" y="2628"/>
                    <a:pt x="3506" y="1947"/>
                  </a:cubicBezTo>
                  <a:cubicBezTo>
                    <a:pt x="3637" y="1015"/>
                    <a:pt x="2991" y="152"/>
                    <a:pt x="2059" y="17"/>
                  </a:cubicBezTo>
                  <a:cubicBezTo>
                    <a:pt x="1979" y="6"/>
                    <a:pt x="1899" y="1"/>
                    <a:pt x="1819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60"/>
            <p:cNvSpPr/>
            <p:nvPr/>
          </p:nvSpPr>
          <p:spPr>
            <a:xfrm>
              <a:off x="5489475" y="986750"/>
              <a:ext cx="91400" cy="85300"/>
            </a:xfrm>
            <a:custGeom>
              <a:avLst/>
              <a:gdLst/>
              <a:ahLst/>
              <a:cxnLst/>
              <a:rect l="l" t="t" r="r" b="b"/>
              <a:pathLst>
                <a:path w="3656" h="3412" extrusionOk="0">
                  <a:moveTo>
                    <a:pt x="1828" y="0"/>
                  </a:moveTo>
                  <a:cubicBezTo>
                    <a:pt x="1323" y="0"/>
                    <a:pt x="823" y="224"/>
                    <a:pt x="486" y="653"/>
                  </a:cubicBezTo>
                  <a:cubicBezTo>
                    <a:pt x="60" y="1193"/>
                    <a:pt x="0" y="1941"/>
                    <a:pt x="339" y="2541"/>
                  </a:cubicBezTo>
                  <a:cubicBezTo>
                    <a:pt x="644" y="3083"/>
                    <a:pt x="1215" y="3412"/>
                    <a:pt x="1827" y="3412"/>
                  </a:cubicBezTo>
                  <a:cubicBezTo>
                    <a:pt x="1894" y="3412"/>
                    <a:pt x="1961" y="3408"/>
                    <a:pt x="2029" y="3400"/>
                  </a:cubicBezTo>
                  <a:cubicBezTo>
                    <a:pt x="2715" y="3316"/>
                    <a:pt x="3282" y="2831"/>
                    <a:pt x="3468" y="2167"/>
                  </a:cubicBezTo>
                  <a:cubicBezTo>
                    <a:pt x="3655" y="1501"/>
                    <a:pt x="3422" y="791"/>
                    <a:pt x="2879" y="365"/>
                  </a:cubicBezTo>
                  <a:cubicBezTo>
                    <a:pt x="2567" y="119"/>
                    <a:pt x="2196" y="0"/>
                    <a:pt x="1828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60"/>
            <p:cNvSpPr/>
            <p:nvPr/>
          </p:nvSpPr>
          <p:spPr>
            <a:xfrm>
              <a:off x="5486775" y="986750"/>
              <a:ext cx="94375" cy="85275"/>
            </a:xfrm>
            <a:custGeom>
              <a:avLst/>
              <a:gdLst/>
              <a:ahLst/>
              <a:cxnLst/>
              <a:rect l="l" t="t" r="r" b="b"/>
              <a:pathLst>
                <a:path w="3775" h="3411" extrusionOk="0">
                  <a:moveTo>
                    <a:pt x="1934" y="0"/>
                  </a:moveTo>
                  <a:cubicBezTo>
                    <a:pt x="1721" y="0"/>
                    <a:pt x="1505" y="40"/>
                    <a:pt x="1300" y="123"/>
                  </a:cubicBezTo>
                  <a:cubicBezTo>
                    <a:pt x="425" y="475"/>
                    <a:pt x="1" y="1466"/>
                    <a:pt x="352" y="2341"/>
                  </a:cubicBezTo>
                  <a:cubicBezTo>
                    <a:pt x="609" y="2980"/>
                    <a:pt x="1225" y="3404"/>
                    <a:pt x="1915" y="3411"/>
                  </a:cubicBezTo>
                  <a:cubicBezTo>
                    <a:pt x="1922" y="3411"/>
                    <a:pt x="1929" y="3411"/>
                    <a:pt x="1937" y="3411"/>
                  </a:cubicBezTo>
                  <a:cubicBezTo>
                    <a:pt x="2618" y="3411"/>
                    <a:pt x="3234" y="3004"/>
                    <a:pt x="3502" y="2376"/>
                  </a:cubicBezTo>
                  <a:cubicBezTo>
                    <a:pt x="3774" y="1741"/>
                    <a:pt x="3636" y="1006"/>
                    <a:pt x="3154" y="514"/>
                  </a:cubicBezTo>
                  <a:cubicBezTo>
                    <a:pt x="2826" y="179"/>
                    <a:pt x="2384" y="0"/>
                    <a:pt x="1934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60"/>
            <p:cNvSpPr/>
            <p:nvPr/>
          </p:nvSpPr>
          <p:spPr>
            <a:xfrm>
              <a:off x="5489575" y="986775"/>
              <a:ext cx="91025" cy="85250"/>
            </a:xfrm>
            <a:custGeom>
              <a:avLst/>
              <a:gdLst/>
              <a:ahLst/>
              <a:cxnLst/>
              <a:rect l="l" t="t" r="r" b="b"/>
              <a:pathLst>
                <a:path w="3641" h="3410" extrusionOk="0">
                  <a:moveTo>
                    <a:pt x="1822" y="0"/>
                  </a:moveTo>
                  <a:cubicBezTo>
                    <a:pt x="1681" y="0"/>
                    <a:pt x="1539" y="18"/>
                    <a:pt x="1399" y="54"/>
                  </a:cubicBezTo>
                  <a:cubicBezTo>
                    <a:pt x="730" y="225"/>
                    <a:pt x="231" y="781"/>
                    <a:pt x="135" y="1465"/>
                  </a:cubicBezTo>
                  <a:cubicBezTo>
                    <a:pt x="1" y="2397"/>
                    <a:pt x="649" y="3260"/>
                    <a:pt x="1581" y="3392"/>
                  </a:cubicBezTo>
                  <a:cubicBezTo>
                    <a:pt x="1663" y="3404"/>
                    <a:pt x="1744" y="3410"/>
                    <a:pt x="1825" y="3410"/>
                  </a:cubicBezTo>
                  <a:cubicBezTo>
                    <a:pt x="2419" y="3410"/>
                    <a:pt x="2979" y="3097"/>
                    <a:pt x="3289" y="2575"/>
                  </a:cubicBezTo>
                  <a:cubicBezTo>
                    <a:pt x="3640" y="1981"/>
                    <a:pt x="3601" y="1234"/>
                    <a:pt x="3185" y="682"/>
                  </a:cubicBezTo>
                  <a:cubicBezTo>
                    <a:pt x="2859" y="247"/>
                    <a:pt x="2350" y="0"/>
                    <a:pt x="1822" y="0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60"/>
            <p:cNvSpPr/>
            <p:nvPr/>
          </p:nvSpPr>
          <p:spPr>
            <a:xfrm>
              <a:off x="5489425" y="986750"/>
              <a:ext cx="91325" cy="85300"/>
            </a:xfrm>
            <a:custGeom>
              <a:avLst/>
              <a:gdLst/>
              <a:ahLst/>
              <a:cxnLst/>
              <a:rect l="l" t="t" r="r" b="b"/>
              <a:pathLst>
                <a:path w="3653" h="3412" extrusionOk="0">
                  <a:moveTo>
                    <a:pt x="1830" y="1"/>
                  </a:moveTo>
                  <a:cubicBezTo>
                    <a:pt x="1762" y="1"/>
                    <a:pt x="1693" y="5"/>
                    <a:pt x="1624" y="13"/>
                  </a:cubicBezTo>
                  <a:cubicBezTo>
                    <a:pt x="939" y="94"/>
                    <a:pt x="372" y="582"/>
                    <a:pt x="185" y="1246"/>
                  </a:cubicBezTo>
                  <a:cubicBezTo>
                    <a:pt x="0" y="1910"/>
                    <a:pt x="233" y="2622"/>
                    <a:pt x="776" y="3048"/>
                  </a:cubicBezTo>
                  <a:cubicBezTo>
                    <a:pt x="1088" y="3293"/>
                    <a:pt x="1459" y="3412"/>
                    <a:pt x="1827" y="3412"/>
                  </a:cubicBezTo>
                  <a:cubicBezTo>
                    <a:pt x="2332" y="3412"/>
                    <a:pt x="2832" y="3188"/>
                    <a:pt x="3169" y="2758"/>
                  </a:cubicBezTo>
                  <a:cubicBezTo>
                    <a:pt x="3596" y="2215"/>
                    <a:pt x="3653" y="1470"/>
                    <a:pt x="3314" y="870"/>
                  </a:cubicBezTo>
                  <a:cubicBezTo>
                    <a:pt x="3010" y="329"/>
                    <a:pt x="2439" y="1"/>
                    <a:pt x="1830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60"/>
            <p:cNvSpPr/>
            <p:nvPr/>
          </p:nvSpPr>
          <p:spPr>
            <a:xfrm>
              <a:off x="5533425" y="977350"/>
              <a:ext cx="15675" cy="18525"/>
            </a:xfrm>
            <a:custGeom>
              <a:avLst/>
              <a:gdLst/>
              <a:ahLst/>
              <a:cxnLst/>
              <a:rect l="l" t="t" r="r" b="b"/>
              <a:pathLst>
                <a:path w="627" h="741" extrusionOk="0">
                  <a:moveTo>
                    <a:pt x="95" y="0"/>
                  </a:moveTo>
                  <a:lnTo>
                    <a:pt x="1" y="664"/>
                  </a:lnTo>
                  <a:lnTo>
                    <a:pt x="532" y="741"/>
                  </a:lnTo>
                  <a:lnTo>
                    <a:pt x="627" y="75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60"/>
            <p:cNvSpPr/>
            <p:nvPr/>
          </p:nvSpPr>
          <p:spPr>
            <a:xfrm>
              <a:off x="5490350" y="9922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332" y="1"/>
                  </a:moveTo>
                  <a:lnTo>
                    <a:pt x="0" y="423"/>
                  </a:lnTo>
                  <a:lnTo>
                    <a:pt x="528" y="838"/>
                  </a:lnTo>
                  <a:lnTo>
                    <a:pt x="860" y="416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60"/>
            <p:cNvSpPr/>
            <p:nvPr/>
          </p:nvSpPr>
          <p:spPr>
            <a:xfrm>
              <a:off x="5484700" y="1036125"/>
              <a:ext cx="20625" cy="18775"/>
            </a:xfrm>
            <a:custGeom>
              <a:avLst/>
              <a:gdLst/>
              <a:ahLst/>
              <a:cxnLst/>
              <a:rect l="l" t="t" r="r" b="b"/>
              <a:pathLst>
                <a:path w="825" h="751" extrusionOk="0">
                  <a:moveTo>
                    <a:pt x="624" y="1"/>
                  </a:moveTo>
                  <a:lnTo>
                    <a:pt x="0" y="251"/>
                  </a:lnTo>
                  <a:lnTo>
                    <a:pt x="200" y="750"/>
                  </a:lnTo>
                  <a:lnTo>
                    <a:pt x="824" y="500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60"/>
            <p:cNvSpPr/>
            <p:nvPr/>
          </p:nvSpPr>
          <p:spPr>
            <a:xfrm>
              <a:off x="5521175" y="1062950"/>
              <a:ext cx="15675" cy="18525"/>
            </a:xfrm>
            <a:custGeom>
              <a:avLst/>
              <a:gdLst/>
              <a:ahLst/>
              <a:cxnLst/>
              <a:rect l="l" t="t" r="r" b="b"/>
              <a:pathLst>
                <a:path w="627" h="741" extrusionOk="0">
                  <a:moveTo>
                    <a:pt x="95" y="0"/>
                  </a:moveTo>
                  <a:lnTo>
                    <a:pt x="0" y="666"/>
                  </a:lnTo>
                  <a:lnTo>
                    <a:pt x="532" y="741"/>
                  </a:lnTo>
                  <a:lnTo>
                    <a:pt x="627" y="75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60"/>
            <p:cNvSpPr/>
            <p:nvPr/>
          </p:nvSpPr>
          <p:spPr>
            <a:xfrm>
              <a:off x="5558375" y="1045625"/>
              <a:ext cx="21550" cy="20975"/>
            </a:xfrm>
            <a:custGeom>
              <a:avLst/>
              <a:gdLst/>
              <a:ahLst/>
              <a:cxnLst/>
              <a:rect l="l" t="t" r="r" b="b"/>
              <a:pathLst>
                <a:path w="862" h="839" extrusionOk="0">
                  <a:moveTo>
                    <a:pt x="332" y="1"/>
                  </a:moveTo>
                  <a:lnTo>
                    <a:pt x="0" y="423"/>
                  </a:lnTo>
                  <a:lnTo>
                    <a:pt x="530" y="838"/>
                  </a:lnTo>
                  <a:lnTo>
                    <a:pt x="862" y="414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60"/>
            <p:cNvSpPr/>
            <p:nvPr/>
          </p:nvSpPr>
          <p:spPr>
            <a:xfrm>
              <a:off x="5489150" y="986775"/>
              <a:ext cx="94350" cy="85275"/>
            </a:xfrm>
            <a:custGeom>
              <a:avLst/>
              <a:gdLst/>
              <a:ahLst/>
              <a:cxnLst/>
              <a:rect l="l" t="t" r="r" b="b"/>
              <a:pathLst>
                <a:path w="3774" h="3411" extrusionOk="0">
                  <a:moveTo>
                    <a:pt x="1835" y="1"/>
                  </a:moveTo>
                  <a:cubicBezTo>
                    <a:pt x="1156" y="1"/>
                    <a:pt x="540" y="408"/>
                    <a:pt x="270" y="1036"/>
                  </a:cubicBezTo>
                  <a:cubicBezTo>
                    <a:pt x="0" y="1669"/>
                    <a:pt x="139" y="2405"/>
                    <a:pt x="620" y="2898"/>
                  </a:cubicBezTo>
                  <a:cubicBezTo>
                    <a:pt x="948" y="3232"/>
                    <a:pt x="1391" y="3410"/>
                    <a:pt x="1842" y="3410"/>
                  </a:cubicBezTo>
                  <a:cubicBezTo>
                    <a:pt x="2055" y="3410"/>
                    <a:pt x="2270" y="3371"/>
                    <a:pt x="2475" y="3289"/>
                  </a:cubicBezTo>
                  <a:cubicBezTo>
                    <a:pt x="3350" y="2937"/>
                    <a:pt x="3774" y="1944"/>
                    <a:pt x="3422" y="1071"/>
                  </a:cubicBezTo>
                  <a:cubicBezTo>
                    <a:pt x="3165" y="430"/>
                    <a:pt x="2547" y="8"/>
                    <a:pt x="1857" y="1"/>
                  </a:cubicBezTo>
                  <a:cubicBezTo>
                    <a:pt x="1850" y="1"/>
                    <a:pt x="1843" y="1"/>
                    <a:pt x="1835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60"/>
            <p:cNvSpPr/>
            <p:nvPr/>
          </p:nvSpPr>
          <p:spPr>
            <a:xfrm>
              <a:off x="5564975" y="1003925"/>
              <a:ext cx="20575" cy="18725"/>
            </a:xfrm>
            <a:custGeom>
              <a:avLst/>
              <a:gdLst/>
              <a:ahLst/>
              <a:cxnLst/>
              <a:rect l="l" t="t" r="r" b="b"/>
              <a:pathLst>
                <a:path w="823" h="749" extrusionOk="0">
                  <a:moveTo>
                    <a:pt x="624" y="1"/>
                  </a:moveTo>
                  <a:lnTo>
                    <a:pt x="0" y="251"/>
                  </a:lnTo>
                  <a:lnTo>
                    <a:pt x="200" y="748"/>
                  </a:lnTo>
                  <a:lnTo>
                    <a:pt x="822" y="500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60"/>
            <p:cNvSpPr/>
            <p:nvPr/>
          </p:nvSpPr>
          <p:spPr>
            <a:xfrm>
              <a:off x="5551500" y="984750"/>
              <a:ext cx="21025" cy="21525"/>
            </a:xfrm>
            <a:custGeom>
              <a:avLst/>
              <a:gdLst/>
              <a:ahLst/>
              <a:cxnLst/>
              <a:rect l="l" t="t" r="r" b="b"/>
              <a:pathLst>
                <a:path w="841" h="861" extrusionOk="0">
                  <a:moveTo>
                    <a:pt x="418" y="1"/>
                  </a:moveTo>
                  <a:lnTo>
                    <a:pt x="1" y="526"/>
                  </a:lnTo>
                  <a:lnTo>
                    <a:pt x="423" y="860"/>
                  </a:lnTo>
                  <a:lnTo>
                    <a:pt x="840" y="333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60"/>
            <p:cNvSpPr/>
            <p:nvPr/>
          </p:nvSpPr>
          <p:spPr>
            <a:xfrm>
              <a:off x="5509850" y="978875"/>
              <a:ext cx="18700" cy="20625"/>
            </a:xfrm>
            <a:custGeom>
              <a:avLst/>
              <a:gdLst/>
              <a:ahLst/>
              <a:cxnLst/>
              <a:rect l="l" t="t" r="r" b="b"/>
              <a:pathLst>
                <a:path w="748" h="825" extrusionOk="0">
                  <a:moveTo>
                    <a:pt x="500" y="1"/>
                  </a:moveTo>
                  <a:lnTo>
                    <a:pt x="1" y="201"/>
                  </a:lnTo>
                  <a:lnTo>
                    <a:pt x="249" y="825"/>
                  </a:lnTo>
                  <a:lnTo>
                    <a:pt x="748" y="627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60"/>
            <p:cNvSpPr/>
            <p:nvPr/>
          </p:nvSpPr>
          <p:spPr>
            <a:xfrm>
              <a:off x="5483050" y="10152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79" y="0"/>
                  </a:moveTo>
                  <a:lnTo>
                    <a:pt x="0" y="532"/>
                  </a:lnTo>
                  <a:lnTo>
                    <a:pt x="664" y="631"/>
                  </a:lnTo>
                  <a:lnTo>
                    <a:pt x="743" y="99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60"/>
            <p:cNvSpPr/>
            <p:nvPr/>
          </p:nvSpPr>
          <p:spPr>
            <a:xfrm>
              <a:off x="5497775" y="1052550"/>
              <a:ext cx="21000" cy="21525"/>
            </a:xfrm>
            <a:custGeom>
              <a:avLst/>
              <a:gdLst/>
              <a:ahLst/>
              <a:cxnLst/>
              <a:rect l="l" t="t" r="r" b="b"/>
              <a:pathLst>
                <a:path w="840" h="861" extrusionOk="0">
                  <a:moveTo>
                    <a:pt x="418" y="1"/>
                  </a:moveTo>
                  <a:lnTo>
                    <a:pt x="0" y="526"/>
                  </a:lnTo>
                  <a:lnTo>
                    <a:pt x="422" y="860"/>
                  </a:lnTo>
                  <a:lnTo>
                    <a:pt x="840" y="335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60"/>
            <p:cNvSpPr/>
            <p:nvPr/>
          </p:nvSpPr>
          <p:spPr>
            <a:xfrm>
              <a:off x="5541725" y="1059325"/>
              <a:ext cx="18700" cy="20575"/>
            </a:xfrm>
            <a:custGeom>
              <a:avLst/>
              <a:gdLst/>
              <a:ahLst/>
              <a:cxnLst/>
              <a:rect l="l" t="t" r="r" b="b"/>
              <a:pathLst>
                <a:path w="748" h="823" extrusionOk="0">
                  <a:moveTo>
                    <a:pt x="499" y="0"/>
                  </a:moveTo>
                  <a:lnTo>
                    <a:pt x="0" y="198"/>
                  </a:lnTo>
                  <a:lnTo>
                    <a:pt x="247" y="822"/>
                  </a:lnTo>
                  <a:lnTo>
                    <a:pt x="748" y="624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60"/>
            <p:cNvSpPr/>
            <p:nvPr/>
          </p:nvSpPr>
          <p:spPr>
            <a:xfrm>
              <a:off x="5489575" y="986725"/>
              <a:ext cx="90300" cy="85325"/>
            </a:xfrm>
            <a:custGeom>
              <a:avLst/>
              <a:gdLst/>
              <a:ahLst/>
              <a:cxnLst/>
              <a:rect l="l" t="t" r="r" b="b"/>
              <a:pathLst>
                <a:path w="3612" h="3413" extrusionOk="0">
                  <a:moveTo>
                    <a:pt x="1823" y="1"/>
                  </a:moveTo>
                  <a:cubicBezTo>
                    <a:pt x="1464" y="1"/>
                    <a:pt x="1106" y="114"/>
                    <a:pt x="805" y="337"/>
                  </a:cubicBezTo>
                  <a:cubicBezTo>
                    <a:pt x="253" y="750"/>
                    <a:pt x="1" y="1454"/>
                    <a:pt x="170" y="2122"/>
                  </a:cubicBezTo>
                  <a:cubicBezTo>
                    <a:pt x="337" y="2792"/>
                    <a:pt x="891" y="3293"/>
                    <a:pt x="1574" y="3394"/>
                  </a:cubicBezTo>
                  <a:cubicBezTo>
                    <a:pt x="1659" y="3407"/>
                    <a:pt x="1744" y="3413"/>
                    <a:pt x="1827" y="3413"/>
                  </a:cubicBezTo>
                  <a:cubicBezTo>
                    <a:pt x="2658" y="3413"/>
                    <a:pt x="3387" y="2804"/>
                    <a:pt x="3511" y="1955"/>
                  </a:cubicBezTo>
                  <a:cubicBezTo>
                    <a:pt x="3612" y="1273"/>
                    <a:pt x="3291" y="596"/>
                    <a:pt x="2697" y="243"/>
                  </a:cubicBezTo>
                  <a:cubicBezTo>
                    <a:pt x="2427" y="81"/>
                    <a:pt x="2125" y="1"/>
                    <a:pt x="1823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60"/>
            <p:cNvSpPr/>
            <p:nvPr/>
          </p:nvSpPr>
          <p:spPr>
            <a:xfrm>
              <a:off x="5512225" y="1007900"/>
              <a:ext cx="46175" cy="42925"/>
            </a:xfrm>
            <a:custGeom>
              <a:avLst/>
              <a:gdLst/>
              <a:ahLst/>
              <a:cxnLst/>
              <a:rect l="l" t="t" r="r" b="b"/>
              <a:pathLst>
                <a:path w="1847" h="1717" extrusionOk="0">
                  <a:moveTo>
                    <a:pt x="914" y="1"/>
                  </a:moveTo>
                  <a:cubicBezTo>
                    <a:pt x="742" y="1"/>
                    <a:pt x="565" y="54"/>
                    <a:pt x="405" y="174"/>
                  </a:cubicBezTo>
                  <a:cubicBezTo>
                    <a:pt x="128" y="380"/>
                    <a:pt x="0" y="734"/>
                    <a:pt x="86" y="1070"/>
                  </a:cubicBezTo>
                  <a:cubicBezTo>
                    <a:pt x="169" y="1404"/>
                    <a:pt x="449" y="1657"/>
                    <a:pt x="791" y="1708"/>
                  </a:cubicBezTo>
                  <a:cubicBezTo>
                    <a:pt x="833" y="1714"/>
                    <a:pt x="875" y="1717"/>
                    <a:pt x="916" y="1717"/>
                  </a:cubicBezTo>
                  <a:cubicBezTo>
                    <a:pt x="1335" y="1717"/>
                    <a:pt x="1701" y="1411"/>
                    <a:pt x="1765" y="985"/>
                  </a:cubicBezTo>
                  <a:cubicBezTo>
                    <a:pt x="1846" y="426"/>
                    <a:pt x="1400" y="1"/>
                    <a:pt x="91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60"/>
            <p:cNvSpPr/>
            <p:nvPr/>
          </p:nvSpPr>
          <p:spPr>
            <a:xfrm>
              <a:off x="5568650" y="1027775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77" y="1"/>
                  </a:moveTo>
                  <a:lnTo>
                    <a:pt x="0" y="535"/>
                  </a:lnTo>
                  <a:lnTo>
                    <a:pt x="664" y="631"/>
                  </a:lnTo>
                  <a:lnTo>
                    <a:pt x="743" y="100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60"/>
            <p:cNvSpPr/>
            <p:nvPr/>
          </p:nvSpPr>
          <p:spPr>
            <a:xfrm>
              <a:off x="5968575" y="1039525"/>
              <a:ext cx="15700" cy="18550"/>
            </a:xfrm>
            <a:custGeom>
              <a:avLst/>
              <a:gdLst/>
              <a:ahLst/>
              <a:cxnLst/>
              <a:rect l="l" t="t" r="r" b="b"/>
              <a:pathLst>
                <a:path w="628" h="742" extrusionOk="0">
                  <a:moveTo>
                    <a:pt x="95" y="1"/>
                  </a:moveTo>
                  <a:lnTo>
                    <a:pt x="1" y="665"/>
                  </a:lnTo>
                  <a:lnTo>
                    <a:pt x="533" y="742"/>
                  </a:lnTo>
                  <a:lnTo>
                    <a:pt x="627" y="76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60"/>
            <p:cNvSpPr/>
            <p:nvPr/>
          </p:nvSpPr>
          <p:spPr>
            <a:xfrm>
              <a:off x="6000125" y="1066075"/>
              <a:ext cx="20625" cy="18750"/>
            </a:xfrm>
            <a:custGeom>
              <a:avLst/>
              <a:gdLst/>
              <a:ahLst/>
              <a:cxnLst/>
              <a:rect l="l" t="t" r="r" b="b"/>
              <a:pathLst>
                <a:path w="825" h="750" extrusionOk="0">
                  <a:moveTo>
                    <a:pt x="625" y="0"/>
                  </a:moveTo>
                  <a:lnTo>
                    <a:pt x="0" y="251"/>
                  </a:lnTo>
                  <a:lnTo>
                    <a:pt x="200" y="750"/>
                  </a:lnTo>
                  <a:lnTo>
                    <a:pt x="825" y="502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60"/>
            <p:cNvSpPr/>
            <p:nvPr/>
          </p:nvSpPr>
          <p:spPr>
            <a:xfrm>
              <a:off x="5993575" y="1107825"/>
              <a:ext cx="21525" cy="20975"/>
            </a:xfrm>
            <a:custGeom>
              <a:avLst/>
              <a:gdLst/>
              <a:ahLst/>
              <a:cxnLst/>
              <a:rect l="l" t="t" r="r" b="b"/>
              <a:pathLst>
                <a:path w="861" h="839" extrusionOk="0">
                  <a:moveTo>
                    <a:pt x="333" y="1"/>
                  </a:moveTo>
                  <a:lnTo>
                    <a:pt x="1" y="423"/>
                  </a:lnTo>
                  <a:lnTo>
                    <a:pt x="528" y="838"/>
                  </a:lnTo>
                  <a:lnTo>
                    <a:pt x="860" y="414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60"/>
            <p:cNvSpPr/>
            <p:nvPr/>
          </p:nvSpPr>
          <p:spPr>
            <a:xfrm>
              <a:off x="5956325" y="1125150"/>
              <a:ext cx="15750" cy="18525"/>
            </a:xfrm>
            <a:custGeom>
              <a:avLst/>
              <a:gdLst/>
              <a:ahLst/>
              <a:cxnLst/>
              <a:rect l="l" t="t" r="r" b="b"/>
              <a:pathLst>
                <a:path w="630" h="741" extrusionOk="0">
                  <a:moveTo>
                    <a:pt x="97" y="0"/>
                  </a:moveTo>
                  <a:lnTo>
                    <a:pt x="1" y="664"/>
                  </a:lnTo>
                  <a:lnTo>
                    <a:pt x="533" y="741"/>
                  </a:lnTo>
                  <a:lnTo>
                    <a:pt x="629" y="7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60"/>
            <p:cNvSpPr/>
            <p:nvPr/>
          </p:nvSpPr>
          <p:spPr>
            <a:xfrm>
              <a:off x="5919850" y="1098325"/>
              <a:ext cx="20625" cy="18750"/>
            </a:xfrm>
            <a:custGeom>
              <a:avLst/>
              <a:gdLst/>
              <a:ahLst/>
              <a:cxnLst/>
              <a:rect l="l" t="t" r="r" b="b"/>
              <a:pathLst>
                <a:path w="825" h="750" extrusionOk="0">
                  <a:moveTo>
                    <a:pt x="625" y="1"/>
                  </a:moveTo>
                  <a:lnTo>
                    <a:pt x="0" y="251"/>
                  </a:lnTo>
                  <a:lnTo>
                    <a:pt x="203" y="750"/>
                  </a:lnTo>
                  <a:lnTo>
                    <a:pt x="825" y="499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60"/>
            <p:cNvSpPr/>
            <p:nvPr/>
          </p:nvSpPr>
          <p:spPr>
            <a:xfrm>
              <a:off x="5922200" y="1048925"/>
              <a:ext cx="92500" cy="85325"/>
            </a:xfrm>
            <a:custGeom>
              <a:avLst/>
              <a:gdLst/>
              <a:ahLst/>
              <a:cxnLst/>
              <a:rect l="l" t="t" r="r" b="b"/>
              <a:pathLst>
                <a:path w="3700" h="3413" extrusionOk="0">
                  <a:moveTo>
                    <a:pt x="1923" y="1"/>
                  </a:moveTo>
                  <a:cubicBezTo>
                    <a:pt x="1409" y="1"/>
                    <a:pt x="912" y="235"/>
                    <a:pt x="583" y="653"/>
                  </a:cubicBezTo>
                  <a:cubicBezTo>
                    <a:pt x="1" y="1394"/>
                    <a:pt x="131" y="2467"/>
                    <a:pt x="871" y="3049"/>
                  </a:cubicBezTo>
                  <a:cubicBezTo>
                    <a:pt x="1179" y="3289"/>
                    <a:pt x="1552" y="3413"/>
                    <a:pt x="1926" y="3413"/>
                  </a:cubicBezTo>
                  <a:cubicBezTo>
                    <a:pt x="2213" y="3413"/>
                    <a:pt x="2501" y="3341"/>
                    <a:pt x="2761" y="3194"/>
                  </a:cubicBezTo>
                  <a:cubicBezTo>
                    <a:pt x="3361" y="2856"/>
                    <a:pt x="3700" y="2188"/>
                    <a:pt x="3619" y="1504"/>
                  </a:cubicBezTo>
                  <a:cubicBezTo>
                    <a:pt x="3535" y="818"/>
                    <a:pt x="3049" y="251"/>
                    <a:pt x="2383" y="64"/>
                  </a:cubicBezTo>
                  <a:cubicBezTo>
                    <a:pt x="2231" y="22"/>
                    <a:pt x="2076" y="1"/>
                    <a:pt x="1923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60"/>
            <p:cNvSpPr/>
            <p:nvPr/>
          </p:nvSpPr>
          <p:spPr>
            <a:xfrm>
              <a:off x="5925575" y="1054425"/>
              <a:ext cx="21500" cy="20950"/>
            </a:xfrm>
            <a:custGeom>
              <a:avLst/>
              <a:gdLst/>
              <a:ahLst/>
              <a:cxnLst/>
              <a:rect l="l" t="t" r="r" b="b"/>
              <a:pathLst>
                <a:path w="860" h="838" extrusionOk="0">
                  <a:moveTo>
                    <a:pt x="330" y="1"/>
                  </a:moveTo>
                  <a:lnTo>
                    <a:pt x="0" y="423"/>
                  </a:lnTo>
                  <a:lnTo>
                    <a:pt x="528" y="838"/>
                  </a:lnTo>
                  <a:lnTo>
                    <a:pt x="859" y="414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60"/>
            <p:cNvSpPr/>
            <p:nvPr/>
          </p:nvSpPr>
          <p:spPr>
            <a:xfrm>
              <a:off x="5944625" y="1041175"/>
              <a:ext cx="18825" cy="20700"/>
            </a:xfrm>
            <a:custGeom>
              <a:avLst/>
              <a:gdLst/>
              <a:ahLst/>
              <a:cxnLst/>
              <a:rect l="l" t="t" r="r" b="b"/>
              <a:pathLst>
                <a:path w="753" h="828" extrusionOk="0">
                  <a:moveTo>
                    <a:pt x="500" y="1"/>
                  </a:moveTo>
                  <a:lnTo>
                    <a:pt x="1" y="203"/>
                  </a:lnTo>
                  <a:lnTo>
                    <a:pt x="253" y="827"/>
                  </a:lnTo>
                  <a:lnTo>
                    <a:pt x="752" y="62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60"/>
            <p:cNvSpPr/>
            <p:nvPr/>
          </p:nvSpPr>
          <p:spPr>
            <a:xfrm>
              <a:off x="5986375" y="1046675"/>
              <a:ext cx="20975" cy="21575"/>
            </a:xfrm>
            <a:custGeom>
              <a:avLst/>
              <a:gdLst/>
              <a:ahLst/>
              <a:cxnLst/>
              <a:rect l="l" t="t" r="r" b="b"/>
              <a:pathLst>
                <a:path w="839" h="863" extrusionOk="0">
                  <a:moveTo>
                    <a:pt x="414" y="1"/>
                  </a:moveTo>
                  <a:lnTo>
                    <a:pt x="1" y="533"/>
                  </a:lnTo>
                  <a:lnTo>
                    <a:pt x="425" y="862"/>
                  </a:lnTo>
                  <a:lnTo>
                    <a:pt x="838" y="33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60"/>
            <p:cNvSpPr/>
            <p:nvPr/>
          </p:nvSpPr>
          <p:spPr>
            <a:xfrm>
              <a:off x="6004300" y="1089800"/>
              <a:ext cx="18475" cy="15650"/>
            </a:xfrm>
            <a:custGeom>
              <a:avLst/>
              <a:gdLst/>
              <a:ahLst/>
              <a:cxnLst/>
              <a:rect l="l" t="t" r="r" b="b"/>
              <a:pathLst>
                <a:path w="739" h="626" extrusionOk="0">
                  <a:moveTo>
                    <a:pt x="75" y="1"/>
                  </a:moveTo>
                  <a:lnTo>
                    <a:pt x="0" y="533"/>
                  </a:lnTo>
                  <a:lnTo>
                    <a:pt x="666" y="625"/>
                  </a:lnTo>
                  <a:lnTo>
                    <a:pt x="739" y="93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60"/>
            <p:cNvSpPr/>
            <p:nvPr/>
          </p:nvSpPr>
          <p:spPr>
            <a:xfrm>
              <a:off x="5977150" y="1121350"/>
              <a:ext cx="18825" cy="20625"/>
            </a:xfrm>
            <a:custGeom>
              <a:avLst/>
              <a:gdLst/>
              <a:ahLst/>
              <a:cxnLst/>
              <a:rect l="l" t="t" r="r" b="b"/>
              <a:pathLst>
                <a:path w="753" h="825" extrusionOk="0">
                  <a:moveTo>
                    <a:pt x="500" y="0"/>
                  </a:moveTo>
                  <a:lnTo>
                    <a:pt x="1" y="203"/>
                  </a:lnTo>
                  <a:lnTo>
                    <a:pt x="256" y="825"/>
                  </a:lnTo>
                  <a:lnTo>
                    <a:pt x="752" y="622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60"/>
            <p:cNvSpPr/>
            <p:nvPr/>
          </p:nvSpPr>
          <p:spPr>
            <a:xfrm>
              <a:off x="5933300" y="1114975"/>
              <a:ext cx="20925" cy="21500"/>
            </a:xfrm>
            <a:custGeom>
              <a:avLst/>
              <a:gdLst/>
              <a:ahLst/>
              <a:cxnLst/>
              <a:rect l="l" t="t" r="r" b="b"/>
              <a:pathLst>
                <a:path w="837" h="860" extrusionOk="0">
                  <a:moveTo>
                    <a:pt x="412" y="0"/>
                  </a:moveTo>
                  <a:lnTo>
                    <a:pt x="1" y="530"/>
                  </a:lnTo>
                  <a:lnTo>
                    <a:pt x="423" y="860"/>
                  </a:lnTo>
                  <a:lnTo>
                    <a:pt x="836" y="33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60"/>
            <p:cNvSpPr/>
            <p:nvPr/>
          </p:nvSpPr>
          <p:spPr>
            <a:xfrm>
              <a:off x="5924800" y="1048925"/>
              <a:ext cx="91000" cy="85325"/>
            </a:xfrm>
            <a:custGeom>
              <a:avLst/>
              <a:gdLst/>
              <a:ahLst/>
              <a:cxnLst/>
              <a:rect l="l" t="t" r="r" b="b"/>
              <a:pathLst>
                <a:path w="3640" h="3413" extrusionOk="0">
                  <a:moveTo>
                    <a:pt x="1818" y="1"/>
                  </a:moveTo>
                  <a:cubicBezTo>
                    <a:pt x="1676" y="1"/>
                    <a:pt x="1532" y="19"/>
                    <a:pt x="1389" y="56"/>
                  </a:cubicBezTo>
                  <a:cubicBezTo>
                    <a:pt x="721" y="232"/>
                    <a:pt x="224" y="790"/>
                    <a:pt x="130" y="1473"/>
                  </a:cubicBezTo>
                  <a:cubicBezTo>
                    <a:pt x="0" y="2405"/>
                    <a:pt x="653" y="3267"/>
                    <a:pt x="1587" y="3396"/>
                  </a:cubicBezTo>
                  <a:cubicBezTo>
                    <a:pt x="1665" y="3407"/>
                    <a:pt x="1743" y="3412"/>
                    <a:pt x="1821" y="3412"/>
                  </a:cubicBezTo>
                  <a:cubicBezTo>
                    <a:pt x="2420" y="3412"/>
                    <a:pt x="2983" y="3095"/>
                    <a:pt x="3290" y="2568"/>
                  </a:cubicBezTo>
                  <a:cubicBezTo>
                    <a:pt x="3640" y="1974"/>
                    <a:pt x="3596" y="1227"/>
                    <a:pt x="3178" y="678"/>
                  </a:cubicBezTo>
                  <a:cubicBezTo>
                    <a:pt x="2851" y="245"/>
                    <a:pt x="2345" y="1"/>
                    <a:pt x="1818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60"/>
            <p:cNvSpPr/>
            <p:nvPr/>
          </p:nvSpPr>
          <p:spPr>
            <a:xfrm>
              <a:off x="5947475" y="1070150"/>
              <a:ext cx="45700" cy="42900"/>
            </a:xfrm>
            <a:custGeom>
              <a:avLst/>
              <a:gdLst/>
              <a:ahLst/>
              <a:cxnLst/>
              <a:rect l="l" t="t" r="r" b="b"/>
              <a:pathLst>
                <a:path w="1828" h="1716" extrusionOk="0">
                  <a:moveTo>
                    <a:pt x="914" y="1"/>
                  </a:moveTo>
                  <a:cubicBezTo>
                    <a:pt x="842" y="1"/>
                    <a:pt x="769" y="10"/>
                    <a:pt x="698" y="29"/>
                  </a:cubicBezTo>
                  <a:cubicBezTo>
                    <a:pt x="361" y="117"/>
                    <a:pt x="111" y="396"/>
                    <a:pt x="65" y="741"/>
                  </a:cubicBezTo>
                  <a:cubicBezTo>
                    <a:pt x="1" y="1209"/>
                    <a:pt x="326" y="1642"/>
                    <a:pt x="797" y="1708"/>
                  </a:cubicBezTo>
                  <a:cubicBezTo>
                    <a:pt x="835" y="1713"/>
                    <a:pt x="874" y="1716"/>
                    <a:pt x="912" y="1716"/>
                  </a:cubicBezTo>
                  <a:cubicBezTo>
                    <a:pt x="1214" y="1716"/>
                    <a:pt x="1498" y="1557"/>
                    <a:pt x="1654" y="1290"/>
                  </a:cubicBezTo>
                  <a:cubicBezTo>
                    <a:pt x="1827" y="991"/>
                    <a:pt x="1805" y="618"/>
                    <a:pt x="1597" y="341"/>
                  </a:cubicBezTo>
                  <a:cubicBezTo>
                    <a:pt x="1433" y="123"/>
                    <a:pt x="1178" y="1"/>
                    <a:pt x="914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60"/>
            <p:cNvSpPr/>
            <p:nvPr/>
          </p:nvSpPr>
          <p:spPr>
            <a:xfrm>
              <a:off x="5918250" y="1077825"/>
              <a:ext cx="18500" cy="15625"/>
            </a:xfrm>
            <a:custGeom>
              <a:avLst/>
              <a:gdLst/>
              <a:ahLst/>
              <a:cxnLst/>
              <a:rect l="l" t="t" r="r" b="b"/>
              <a:pathLst>
                <a:path w="740" h="625" extrusionOk="0">
                  <a:moveTo>
                    <a:pt x="73" y="1"/>
                  </a:moveTo>
                  <a:lnTo>
                    <a:pt x="1" y="533"/>
                  </a:lnTo>
                  <a:lnTo>
                    <a:pt x="664" y="625"/>
                  </a:lnTo>
                  <a:lnTo>
                    <a:pt x="739" y="9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60"/>
            <p:cNvSpPr/>
            <p:nvPr/>
          </p:nvSpPr>
          <p:spPr>
            <a:xfrm>
              <a:off x="5679025" y="1007450"/>
              <a:ext cx="152125" cy="106450"/>
            </a:xfrm>
            <a:custGeom>
              <a:avLst/>
              <a:gdLst/>
              <a:ahLst/>
              <a:cxnLst/>
              <a:rect l="l" t="t" r="r" b="b"/>
              <a:pathLst>
                <a:path w="6085" h="4258" extrusionOk="0">
                  <a:moveTo>
                    <a:pt x="453" y="0"/>
                  </a:moveTo>
                  <a:cubicBezTo>
                    <a:pt x="634" y="1174"/>
                    <a:pt x="478" y="2376"/>
                    <a:pt x="1" y="3464"/>
                  </a:cubicBezTo>
                  <a:lnTo>
                    <a:pt x="5543" y="4258"/>
                  </a:lnTo>
                  <a:cubicBezTo>
                    <a:pt x="5394" y="3080"/>
                    <a:pt x="5581" y="1882"/>
                    <a:pt x="6084" y="805"/>
                  </a:cubicBezTo>
                  <a:lnTo>
                    <a:pt x="453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60"/>
            <p:cNvSpPr/>
            <p:nvPr/>
          </p:nvSpPr>
          <p:spPr>
            <a:xfrm>
              <a:off x="5597500" y="1319575"/>
              <a:ext cx="222925" cy="91750"/>
            </a:xfrm>
            <a:custGeom>
              <a:avLst/>
              <a:gdLst/>
              <a:ahLst/>
              <a:cxnLst/>
              <a:rect l="l" t="t" r="r" b="b"/>
              <a:pathLst>
                <a:path w="8917" h="3670" extrusionOk="0">
                  <a:moveTo>
                    <a:pt x="350" y="1"/>
                  </a:moveTo>
                  <a:lnTo>
                    <a:pt x="0" y="2445"/>
                  </a:lnTo>
                  <a:lnTo>
                    <a:pt x="8567" y="3669"/>
                  </a:lnTo>
                  <a:lnTo>
                    <a:pt x="8917" y="1225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6" name="Google Shape;9336;p60"/>
          <p:cNvSpPr/>
          <p:nvPr/>
        </p:nvSpPr>
        <p:spPr>
          <a:xfrm rot="-138416">
            <a:off x="671296" y="596694"/>
            <a:ext cx="3957507" cy="487914"/>
          </a:xfrm>
          <a:prstGeom prst="rect">
            <a:avLst/>
          </a:prstGeom>
          <a:solidFill>
            <a:srgbClr val="F24600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7" name="Google Shape;9337;p6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ALTERNATIVE RESOURCES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9338" name="Google Shape;9338;p60"/>
          <p:cNvGrpSpPr/>
          <p:nvPr/>
        </p:nvGrpSpPr>
        <p:grpSpPr>
          <a:xfrm>
            <a:off x="6671393" y="646205"/>
            <a:ext cx="1446094" cy="3705935"/>
            <a:chOff x="5248700" y="3284900"/>
            <a:chExt cx="700525" cy="1795250"/>
          </a:xfrm>
        </p:grpSpPr>
        <p:sp>
          <p:nvSpPr>
            <p:cNvPr id="9339" name="Google Shape;9339;p60"/>
            <p:cNvSpPr/>
            <p:nvPr/>
          </p:nvSpPr>
          <p:spPr>
            <a:xfrm>
              <a:off x="5248700" y="4283900"/>
              <a:ext cx="700525" cy="796250"/>
            </a:xfrm>
            <a:custGeom>
              <a:avLst/>
              <a:gdLst/>
              <a:ahLst/>
              <a:cxnLst/>
              <a:rect l="l" t="t" r="r" b="b"/>
              <a:pathLst>
                <a:path w="28021" h="31850" extrusionOk="0">
                  <a:moveTo>
                    <a:pt x="3159" y="1"/>
                  </a:moveTo>
                  <a:cubicBezTo>
                    <a:pt x="2888" y="1"/>
                    <a:pt x="2605" y="86"/>
                    <a:pt x="2365" y="217"/>
                  </a:cubicBezTo>
                  <a:cubicBezTo>
                    <a:pt x="1" y="1527"/>
                    <a:pt x="970" y="4907"/>
                    <a:pt x="1779" y="6852"/>
                  </a:cubicBezTo>
                  <a:cubicBezTo>
                    <a:pt x="2341" y="8195"/>
                    <a:pt x="3095" y="9452"/>
                    <a:pt x="3889" y="10672"/>
                  </a:cubicBezTo>
                  <a:cubicBezTo>
                    <a:pt x="4442" y="11527"/>
                    <a:pt x="5023" y="12375"/>
                    <a:pt x="5401" y="13320"/>
                  </a:cubicBezTo>
                  <a:cubicBezTo>
                    <a:pt x="5715" y="14105"/>
                    <a:pt x="5785" y="14907"/>
                    <a:pt x="5726" y="15714"/>
                  </a:cubicBezTo>
                  <a:cubicBezTo>
                    <a:pt x="5616" y="17224"/>
                    <a:pt x="5051" y="18753"/>
                    <a:pt x="4770" y="20219"/>
                  </a:cubicBezTo>
                  <a:cubicBezTo>
                    <a:pt x="4322" y="22569"/>
                    <a:pt x="4104" y="25098"/>
                    <a:pt x="5069" y="27355"/>
                  </a:cubicBezTo>
                  <a:cubicBezTo>
                    <a:pt x="5412" y="28149"/>
                    <a:pt x="5884" y="28881"/>
                    <a:pt x="6464" y="29522"/>
                  </a:cubicBezTo>
                  <a:cubicBezTo>
                    <a:pt x="6992" y="30118"/>
                    <a:pt x="7623" y="30615"/>
                    <a:pt x="8324" y="30991"/>
                  </a:cubicBezTo>
                  <a:cubicBezTo>
                    <a:pt x="9512" y="31619"/>
                    <a:pt x="10861" y="31850"/>
                    <a:pt x="12214" y="31850"/>
                  </a:cubicBezTo>
                  <a:cubicBezTo>
                    <a:pt x="12698" y="31850"/>
                    <a:pt x="13182" y="31820"/>
                    <a:pt x="13660" y="31769"/>
                  </a:cubicBezTo>
                  <a:cubicBezTo>
                    <a:pt x="15088" y="31615"/>
                    <a:pt x="16515" y="31336"/>
                    <a:pt x="17930" y="31030"/>
                  </a:cubicBezTo>
                  <a:cubicBezTo>
                    <a:pt x="19343" y="30700"/>
                    <a:pt x="20750" y="30347"/>
                    <a:pt x="22106" y="29876"/>
                  </a:cubicBezTo>
                  <a:cubicBezTo>
                    <a:pt x="23833" y="29276"/>
                    <a:pt x="25508" y="28351"/>
                    <a:pt x="26600" y="26892"/>
                  </a:cubicBezTo>
                  <a:cubicBezTo>
                    <a:pt x="27075" y="26250"/>
                    <a:pt x="27431" y="25533"/>
                    <a:pt x="27655" y="24769"/>
                  </a:cubicBezTo>
                  <a:cubicBezTo>
                    <a:pt x="27906" y="23942"/>
                    <a:pt x="28020" y="23079"/>
                    <a:pt x="27989" y="22215"/>
                  </a:cubicBezTo>
                  <a:cubicBezTo>
                    <a:pt x="27899" y="19762"/>
                    <a:pt x="26622" y="17567"/>
                    <a:pt x="25211" y="15635"/>
                  </a:cubicBezTo>
                  <a:cubicBezTo>
                    <a:pt x="24442" y="14578"/>
                    <a:pt x="22827" y="12573"/>
                    <a:pt x="22438" y="12090"/>
                  </a:cubicBezTo>
                  <a:cubicBezTo>
                    <a:pt x="22378" y="12019"/>
                    <a:pt x="22330" y="11942"/>
                    <a:pt x="22293" y="11859"/>
                  </a:cubicBezTo>
                  <a:cubicBezTo>
                    <a:pt x="21271" y="9573"/>
                    <a:pt x="22534" y="7107"/>
                    <a:pt x="22363" y="4732"/>
                  </a:cubicBezTo>
                  <a:cubicBezTo>
                    <a:pt x="22282" y="3598"/>
                    <a:pt x="21919" y="2274"/>
                    <a:pt x="21104" y="1435"/>
                  </a:cubicBezTo>
                  <a:cubicBezTo>
                    <a:pt x="20732" y="1052"/>
                    <a:pt x="20277" y="850"/>
                    <a:pt x="19849" y="850"/>
                  </a:cubicBezTo>
                  <a:cubicBezTo>
                    <a:pt x="19267" y="850"/>
                    <a:pt x="18733" y="1224"/>
                    <a:pt x="18526" y="2028"/>
                  </a:cubicBezTo>
                  <a:cubicBezTo>
                    <a:pt x="18262" y="3055"/>
                    <a:pt x="18502" y="4195"/>
                    <a:pt x="17864" y="5114"/>
                  </a:cubicBezTo>
                  <a:cubicBezTo>
                    <a:pt x="17456" y="5705"/>
                    <a:pt x="16812" y="6004"/>
                    <a:pt x="16167" y="6004"/>
                  </a:cubicBezTo>
                  <a:cubicBezTo>
                    <a:pt x="15561" y="6004"/>
                    <a:pt x="14954" y="5740"/>
                    <a:pt x="14539" y="5208"/>
                  </a:cubicBezTo>
                  <a:cubicBezTo>
                    <a:pt x="13972" y="4483"/>
                    <a:pt x="13954" y="3485"/>
                    <a:pt x="13741" y="2589"/>
                  </a:cubicBezTo>
                  <a:cubicBezTo>
                    <a:pt x="13693" y="2391"/>
                    <a:pt x="13631" y="2184"/>
                    <a:pt x="13480" y="2046"/>
                  </a:cubicBezTo>
                  <a:cubicBezTo>
                    <a:pt x="13398" y="1973"/>
                    <a:pt x="13295" y="1929"/>
                    <a:pt x="13185" y="1923"/>
                  </a:cubicBezTo>
                  <a:lnTo>
                    <a:pt x="13181" y="1903"/>
                  </a:lnTo>
                  <a:lnTo>
                    <a:pt x="11480" y="2272"/>
                  </a:lnTo>
                  <a:lnTo>
                    <a:pt x="9631" y="2674"/>
                  </a:lnTo>
                  <a:cubicBezTo>
                    <a:pt x="9524" y="2696"/>
                    <a:pt x="9436" y="2773"/>
                    <a:pt x="9394" y="2877"/>
                  </a:cubicBezTo>
                  <a:cubicBezTo>
                    <a:pt x="9117" y="3562"/>
                    <a:pt x="8579" y="4110"/>
                    <a:pt x="7895" y="4395"/>
                  </a:cubicBezTo>
                  <a:cubicBezTo>
                    <a:pt x="7633" y="4503"/>
                    <a:pt x="7346" y="4566"/>
                    <a:pt x="7063" y="4566"/>
                  </a:cubicBezTo>
                  <a:cubicBezTo>
                    <a:pt x="6785" y="4566"/>
                    <a:pt x="6512" y="4505"/>
                    <a:pt x="6271" y="4365"/>
                  </a:cubicBezTo>
                  <a:cubicBezTo>
                    <a:pt x="6027" y="4224"/>
                    <a:pt x="5831" y="4011"/>
                    <a:pt x="5662" y="3784"/>
                  </a:cubicBezTo>
                  <a:cubicBezTo>
                    <a:pt x="4976" y="2868"/>
                    <a:pt x="4684" y="1723"/>
                    <a:pt x="4154" y="707"/>
                  </a:cubicBezTo>
                  <a:cubicBezTo>
                    <a:pt x="4058" y="523"/>
                    <a:pt x="3948" y="338"/>
                    <a:pt x="3787" y="206"/>
                  </a:cubicBezTo>
                  <a:cubicBezTo>
                    <a:pt x="3608" y="62"/>
                    <a:pt x="3388" y="1"/>
                    <a:pt x="315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60"/>
            <p:cNvSpPr/>
            <p:nvPr/>
          </p:nvSpPr>
          <p:spPr>
            <a:xfrm>
              <a:off x="5448575" y="4337450"/>
              <a:ext cx="457025" cy="489975"/>
            </a:xfrm>
            <a:custGeom>
              <a:avLst/>
              <a:gdLst/>
              <a:ahLst/>
              <a:cxnLst/>
              <a:rect l="l" t="t" r="r" b="b"/>
              <a:pathLst>
                <a:path w="18281" h="19599" extrusionOk="0">
                  <a:moveTo>
                    <a:pt x="11999" y="1"/>
                  </a:moveTo>
                  <a:cubicBezTo>
                    <a:pt x="11885" y="1"/>
                    <a:pt x="11780" y="89"/>
                    <a:pt x="11733" y="196"/>
                  </a:cubicBezTo>
                  <a:cubicBezTo>
                    <a:pt x="11678" y="317"/>
                    <a:pt x="11678" y="451"/>
                    <a:pt x="11680" y="583"/>
                  </a:cubicBezTo>
                  <a:cubicBezTo>
                    <a:pt x="11696" y="1447"/>
                    <a:pt x="11764" y="2277"/>
                    <a:pt x="11434" y="3097"/>
                  </a:cubicBezTo>
                  <a:cubicBezTo>
                    <a:pt x="11150" y="3796"/>
                    <a:pt x="10652" y="4403"/>
                    <a:pt x="9990" y="4774"/>
                  </a:cubicBezTo>
                  <a:cubicBezTo>
                    <a:pt x="9403" y="5104"/>
                    <a:pt x="8726" y="5260"/>
                    <a:pt x="8054" y="5277"/>
                  </a:cubicBezTo>
                  <a:cubicBezTo>
                    <a:pt x="8016" y="5279"/>
                    <a:pt x="7977" y="5279"/>
                    <a:pt x="7938" y="5279"/>
                  </a:cubicBezTo>
                  <a:cubicBezTo>
                    <a:pt x="7282" y="5279"/>
                    <a:pt x="6479" y="5114"/>
                    <a:pt x="6133" y="4508"/>
                  </a:cubicBezTo>
                  <a:lnTo>
                    <a:pt x="2417" y="4117"/>
                  </a:lnTo>
                  <a:cubicBezTo>
                    <a:pt x="2117" y="3921"/>
                    <a:pt x="1436" y="3681"/>
                    <a:pt x="894" y="3681"/>
                  </a:cubicBezTo>
                  <a:cubicBezTo>
                    <a:pt x="386" y="3681"/>
                    <a:pt x="0" y="3892"/>
                    <a:pt x="168" y="4550"/>
                  </a:cubicBezTo>
                  <a:cubicBezTo>
                    <a:pt x="228" y="4776"/>
                    <a:pt x="353" y="4981"/>
                    <a:pt x="474" y="5181"/>
                  </a:cubicBezTo>
                  <a:cubicBezTo>
                    <a:pt x="988" y="6022"/>
                    <a:pt x="1458" y="6904"/>
                    <a:pt x="1682" y="7864"/>
                  </a:cubicBezTo>
                  <a:cubicBezTo>
                    <a:pt x="2357" y="10734"/>
                    <a:pt x="737" y="13776"/>
                    <a:pt x="1423" y="16642"/>
                  </a:cubicBezTo>
                  <a:cubicBezTo>
                    <a:pt x="1511" y="17007"/>
                    <a:pt x="1636" y="17367"/>
                    <a:pt x="1828" y="17690"/>
                  </a:cubicBezTo>
                  <a:cubicBezTo>
                    <a:pt x="2387" y="18643"/>
                    <a:pt x="3613" y="19499"/>
                    <a:pt x="4727" y="19499"/>
                  </a:cubicBezTo>
                  <a:cubicBezTo>
                    <a:pt x="4953" y="19499"/>
                    <a:pt x="5174" y="19464"/>
                    <a:pt x="5384" y="19387"/>
                  </a:cubicBezTo>
                  <a:lnTo>
                    <a:pt x="9904" y="18668"/>
                  </a:lnTo>
                  <a:cubicBezTo>
                    <a:pt x="10752" y="18211"/>
                    <a:pt x="11697" y="17720"/>
                    <a:pt x="12639" y="17720"/>
                  </a:cubicBezTo>
                  <a:cubicBezTo>
                    <a:pt x="12662" y="17720"/>
                    <a:pt x="12684" y="17721"/>
                    <a:pt x="12707" y="17721"/>
                  </a:cubicBezTo>
                  <a:cubicBezTo>
                    <a:pt x="14021" y="17750"/>
                    <a:pt x="15133" y="18288"/>
                    <a:pt x="16137" y="19099"/>
                  </a:cubicBezTo>
                  <a:cubicBezTo>
                    <a:pt x="16386" y="19297"/>
                    <a:pt x="16649" y="19484"/>
                    <a:pt x="16957" y="19563"/>
                  </a:cubicBezTo>
                  <a:cubicBezTo>
                    <a:pt x="17047" y="19586"/>
                    <a:pt x="17141" y="19598"/>
                    <a:pt x="17234" y="19598"/>
                  </a:cubicBezTo>
                  <a:cubicBezTo>
                    <a:pt x="17460" y="19598"/>
                    <a:pt x="17684" y="19527"/>
                    <a:pt x="17843" y="19367"/>
                  </a:cubicBezTo>
                  <a:cubicBezTo>
                    <a:pt x="18280" y="18928"/>
                    <a:pt x="18157" y="18079"/>
                    <a:pt x="18001" y="17548"/>
                  </a:cubicBezTo>
                  <a:cubicBezTo>
                    <a:pt x="17799" y="16853"/>
                    <a:pt x="17430" y="16218"/>
                    <a:pt x="17054" y="15605"/>
                  </a:cubicBezTo>
                  <a:cubicBezTo>
                    <a:pt x="16599" y="14869"/>
                    <a:pt x="16073" y="14176"/>
                    <a:pt x="15517" y="13515"/>
                  </a:cubicBezTo>
                  <a:cubicBezTo>
                    <a:pt x="14968" y="12862"/>
                    <a:pt x="14291" y="12273"/>
                    <a:pt x="13788" y="11587"/>
                  </a:cubicBezTo>
                  <a:cubicBezTo>
                    <a:pt x="12865" y="10330"/>
                    <a:pt x="12452" y="8620"/>
                    <a:pt x="12539" y="7082"/>
                  </a:cubicBezTo>
                  <a:cubicBezTo>
                    <a:pt x="12559" y="6730"/>
                    <a:pt x="12605" y="6381"/>
                    <a:pt x="12678" y="6036"/>
                  </a:cubicBezTo>
                  <a:cubicBezTo>
                    <a:pt x="12777" y="5572"/>
                    <a:pt x="12922" y="5117"/>
                    <a:pt x="13021" y="4653"/>
                  </a:cubicBezTo>
                  <a:cubicBezTo>
                    <a:pt x="13227" y="3684"/>
                    <a:pt x="13227" y="2686"/>
                    <a:pt x="13021" y="1717"/>
                  </a:cubicBezTo>
                  <a:cubicBezTo>
                    <a:pt x="12898" y="1135"/>
                    <a:pt x="12685" y="508"/>
                    <a:pt x="12221" y="106"/>
                  </a:cubicBezTo>
                  <a:cubicBezTo>
                    <a:pt x="12168" y="60"/>
                    <a:pt x="12111" y="18"/>
                    <a:pt x="12043" y="5"/>
                  </a:cubicBezTo>
                  <a:cubicBezTo>
                    <a:pt x="12028" y="2"/>
                    <a:pt x="12014" y="1"/>
                    <a:pt x="11999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60"/>
            <p:cNvSpPr/>
            <p:nvPr/>
          </p:nvSpPr>
          <p:spPr>
            <a:xfrm>
              <a:off x="5773975" y="4724375"/>
              <a:ext cx="44350" cy="40500"/>
            </a:xfrm>
            <a:custGeom>
              <a:avLst/>
              <a:gdLst/>
              <a:ahLst/>
              <a:cxnLst/>
              <a:rect l="l" t="t" r="r" b="b"/>
              <a:pathLst>
                <a:path w="1774" h="1620" extrusionOk="0">
                  <a:moveTo>
                    <a:pt x="884" y="0"/>
                  </a:moveTo>
                  <a:cubicBezTo>
                    <a:pt x="826" y="0"/>
                    <a:pt x="766" y="7"/>
                    <a:pt x="706" y="20"/>
                  </a:cubicBezTo>
                  <a:cubicBezTo>
                    <a:pt x="680" y="27"/>
                    <a:pt x="655" y="38"/>
                    <a:pt x="629" y="46"/>
                  </a:cubicBezTo>
                  <a:cubicBezTo>
                    <a:pt x="233" y="174"/>
                    <a:pt x="0" y="583"/>
                    <a:pt x="93" y="989"/>
                  </a:cubicBezTo>
                  <a:cubicBezTo>
                    <a:pt x="175" y="1362"/>
                    <a:pt x="505" y="1620"/>
                    <a:pt x="878" y="1620"/>
                  </a:cubicBezTo>
                  <a:cubicBezTo>
                    <a:pt x="912" y="1620"/>
                    <a:pt x="946" y="1618"/>
                    <a:pt x="981" y="1613"/>
                  </a:cubicBezTo>
                  <a:cubicBezTo>
                    <a:pt x="1009" y="1611"/>
                    <a:pt x="1036" y="1609"/>
                    <a:pt x="1062" y="1605"/>
                  </a:cubicBezTo>
                  <a:cubicBezTo>
                    <a:pt x="1499" y="1506"/>
                    <a:pt x="1774" y="1073"/>
                    <a:pt x="1675" y="635"/>
                  </a:cubicBezTo>
                  <a:cubicBezTo>
                    <a:pt x="1590" y="258"/>
                    <a:pt x="1256" y="0"/>
                    <a:pt x="88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60"/>
            <p:cNvSpPr/>
            <p:nvPr/>
          </p:nvSpPr>
          <p:spPr>
            <a:xfrm>
              <a:off x="5783150" y="4734675"/>
              <a:ext cx="24250" cy="20100"/>
            </a:xfrm>
            <a:custGeom>
              <a:avLst/>
              <a:gdLst/>
              <a:ahLst/>
              <a:cxnLst/>
              <a:rect l="l" t="t" r="r" b="b"/>
              <a:pathLst>
                <a:path w="970" h="804" extrusionOk="0">
                  <a:moveTo>
                    <a:pt x="517" y="1"/>
                  </a:moveTo>
                  <a:cubicBezTo>
                    <a:pt x="488" y="1"/>
                    <a:pt x="458" y="4"/>
                    <a:pt x="429" y="10"/>
                  </a:cubicBezTo>
                  <a:cubicBezTo>
                    <a:pt x="82" y="89"/>
                    <a:pt x="0" y="549"/>
                    <a:pt x="304" y="740"/>
                  </a:cubicBezTo>
                  <a:cubicBezTo>
                    <a:pt x="373" y="784"/>
                    <a:pt x="446" y="803"/>
                    <a:pt x="517" y="803"/>
                  </a:cubicBezTo>
                  <a:cubicBezTo>
                    <a:pt x="756" y="803"/>
                    <a:pt x="969" y="581"/>
                    <a:pt x="908" y="314"/>
                  </a:cubicBezTo>
                  <a:cubicBezTo>
                    <a:pt x="866" y="128"/>
                    <a:pt x="700" y="1"/>
                    <a:pt x="51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60"/>
            <p:cNvSpPr/>
            <p:nvPr/>
          </p:nvSpPr>
          <p:spPr>
            <a:xfrm>
              <a:off x="5840300" y="4763200"/>
              <a:ext cx="44300" cy="40525"/>
            </a:xfrm>
            <a:custGeom>
              <a:avLst/>
              <a:gdLst/>
              <a:ahLst/>
              <a:cxnLst/>
              <a:rect l="l" t="t" r="r" b="b"/>
              <a:pathLst>
                <a:path w="1772" h="1621" extrusionOk="0">
                  <a:moveTo>
                    <a:pt x="883" y="1"/>
                  </a:moveTo>
                  <a:cubicBezTo>
                    <a:pt x="824" y="1"/>
                    <a:pt x="764" y="7"/>
                    <a:pt x="703" y="21"/>
                  </a:cubicBezTo>
                  <a:cubicBezTo>
                    <a:pt x="679" y="27"/>
                    <a:pt x="653" y="36"/>
                    <a:pt x="629" y="45"/>
                  </a:cubicBezTo>
                  <a:cubicBezTo>
                    <a:pt x="231" y="175"/>
                    <a:pt x="0" y="584"/>
                    <a:pt x="90" y="990"/>
                  </a:cubicBezTo>
                  <a:cubicBezTo>
                    <a:pt x="175" y="1363"/>
                    <a:pt x="505" y="1621"/>
                    <a:pt x="877" y="1621"/>
                  </a:cubicBezTo>
                  <a:cubicBezTo>
                    <a:pt x="911" y="1621"/>
                    <a:pt x="946" y="1619"/>
                    <a:pt x="980" y="1614"/>
                  </a:cubicBezTo>
                  <a:cubicBezTo>
                    <a:pt x="1007" y="1612"/>
                    <a:pt x="1033" y="1610"/>
                    <a:pt x="1059" y="1605"/>
                  </a:cubicBezTo>
                  <a:cubicBezTo>
                    <a:pt x="1497" y="1507"/>
                    <a:pt x="1772" y="1071"/>
                    <a:pt x="1673" y="634"/>
                  </a:cubicBezTo>
                  <a:cubicBezTo>
                    <a:pt x="1589" y="257"/>
                    <a:pt x="1254" y="1"/>
                    <a:pt x="88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60"/>
            <p:cNvSpPr/>
            <p:nvPr/>
          </p:nvSpPr>
          <p:spPr>
            <a:xfrm>
              <a:off x="5849475" y="4773525"/>
              <a:ext cx="24175" cy="20050"/>
            </a:xfrm>
            <a:custGeom>
              <a:avLst/>
              <a:gdLst/>
              <a:ahLst/>
              <a:cxnLst/>
              <a:rect l="l" t="t" r="r" b="b"/>
              <a:pathLst>
                <a:path w="967" h="802" extrusionOk="0">
                  <a:moveTo>
                    <a:pt x="515" y="0"/>
                  </a:moveTo>
                  <a:cubicBezTo>
                    <a:pt x="486" y="0"/>
                    <a:pt x="456" y="3"/>
                    <a:pt x="426" y="10"/>
                  </a:cubicBezTo>
                  <a:cubicBezTo>
                    <a:pt x="79" y="87"/>
                    <a:pt x="0" y="549"/>
                    <a:pt x="301" y="738"/>
                  </a:cubicBezTo>
                  <a:cubicBezTo>
                    <a:pt x="370" y="781"/>
                    <a:pt x="444" y="801"/>
                    <a:pt x="515" y="801"/>
                  </a:cubicBezTo>
                  <a:cubicBezTo>
                    <a:pt x="754" y="801"/>
                    <a:pt x="967" y="580"/>
                    <a:pt x="906" y="311"/>
                  </a:cubicBezTo>
                  <a:cubicBezTo>
                    <a:pt x="864" y="125"/>
                    <a:pt x="698" y="0"/>
                    <a:pt x="51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60"/>
            <p:cNvSpPr/>
            <p:nvPr/>
          </p:nvSpPr>
          <p:spPr>
            <a:xfrm>
              <a:off x="5697975" y="4702175"/>
              <a:ext cx="44000" cy="40450"/>
            </a:xfrm>
            <a:custGeom>
              <a:avLst/>
              <a:gdLst/>
              <a:ahLst/>
              <a:cxnLst/>
              <a:rect l="l" t="t" r="r" b="b"/>
              <a:pathLst>
                <a:path w="1760" h="1618" extrusionOk="0">
                  <a:moveTo>
                    <a:pt x="872" y="1"/>
                  </a:moveTo>
                  <a:cubicBezTo>
                    <a:pt x="817" y="1"/>
                    <a:pt x="762" y="6"/>
                    <a:pt x="706" y="18"/>
                  </a:cubicBezTo>
                  <a:cubicBezTo>
                    <a:pt x="678" y="25"/>
                    <a:pt x="656" y="36"/>
                    <a:pt x="629" y="44"/>
                  </a:cubicBezTo>
                  <a:cubicBezTo>
                    <a:pt x="234" y="172"/>
                    <a:pt x="1" y="581"/>
                    <a:pt x="91" y="987"/>
                  </a:cubicBezTo>
                  <a:cubicBezTo>
                    <a:pt x="176" y="1360"/>
                    <a:pt x="506" y="1618"/>
                    <a:pt x="878" y="1618"/>
                  </a:cubicBezTo>
                  <a:cubicBezTo>
                    <a:pt x="912" y="1618"/>
                    <a:pt x="947" y="1616"/>
                    <a:pt x="981" y="1611"/>
                  </a:cubicBezTo>
                  <a:cubicBezTo>
                    <a:pt x="1007" y="1609"/>
                    <a:pt x="1034" y="1607"/>
                    <a:pt x="1060" y="1603"/>
                  </a:cubicBezTo>
                  <a:cubicBezTo>
                    <a:pt x="1491" y="1499"/>
                    <a:pt x="1759" y="1068"/>
                    <a:pt x="1662" y="636"/>
                  </a:cubicBezTo>
                  <a:cubicBezTo>
                    <a:pt x="1578" y="258"/>
                    <a:pt x="1243" y="1"/>
                    <a:pt x="87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60"/>
            <p:cNvSpPr/>
            <p:nvPr/>
          </p:nvSpPr>
          <p:spPr>
            <a:xfrm>
              <a:off x="5708750" y="4712150"/>
              <a:ext cx="22775" cy="20050"/>
            </a:xfrm>
            <a:custGeom>
              <a:avLst/>
              <a:gdLst/>
              <a:ahLst/>
              <a:cxnLst/>
              <a:rect l="l" t="t" r="r" b="b"/>
              <a:pathLst>
                <a:path w="911" h="802" extrusionOk="0">
                  <a:moveTo>
                    <a:pt x="454" y="0"/>
                  </a:moveTo>
                  <a:cubicBezTo>
                    <a:pt x="402" y="0"/>
                    <a:pt x="348" y="10"/>
                    <a:pt x="297" y="32"/>
                  </a:cubicBezTo>
                  <a:cubicBezTo>
                    <a:pt x="93" y="120"/>
                    <a:pt x="1" y="355"/>
                    <a:pt x="86" y="560"/>
                  </a:cubicBezTo>
                  <a:cubicBezTo>
                    <a:pt x="152" y="710"/>
                    <a:pt x="299" y="801"/>
                    <a:pt x="455" y="801"/>
                  </a:cubicBezTo>
                  <a:cubicBezTo>
                    <a:pt x="508" y="801"/>
                    <a:pt x="562" y="791"/>
                    <a:pt x="614" y="768"/>
                  </a:cubicBezTo>
                  <a:cubicBezTo>
                    <a:pt x="816" y="680"/>
                    <a:pt x="911" y="445"/>
                    <a:pt x="823" y="243"/>
                  </a:cubicBezTo>
                  <a:cubicBezTo>
                    <a:pt x="757" y="90"/>
                    <a:pt x="609" y="0"/>
                    <a:pt x="454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60"/>
            <p:cNvSpPr/>
            <p:nvPr/>
          </p:nvSpPr>
          <p:spPr>
            <a:xfrm>
              <a:off x="5467100" y="4442575"/>
              <a:ext cx="15425" cy="12775"/>
            </a:xfrm>
            <a:custGeom>
              <a:avLst/>
              <a:gdLst/>
              <a:ahLst/>
              <a:cxnLst/>
              <a:rect l="l" t="t" r="r" b="b"/>
              <a:pathLst>
                <a:path w="617" h="511" extrusionOk="0">
                  <a:moveTo>
                    <a:pt x="329" y="0"/>
                  </a:moveTo>
                  <a:cubicBezTo>
                    <a:pt x="311" y="0"/>
                    <a:pt x="292" y="2"/>
                    <a:pt x="273" y="7"/>
                  </a:cubicBezTo>
                  <a:cubicBezTo>
                    <a:pt x="51" y="55"/>
                    <a:pt x="1" y="349"/>
                    <a:pt x="194" y="470"/>
                  </a:cubicBezTo>
                  <a:cubicBezTo>
                    <a:pt x="238" y="498"/>
                    <a:pt x="284" y="510"/>
                    <a:pt x="329" y="510"/>
                  </a:cubicBezTo>
                  <a:cubicBezTo>
                    <a:pt x="481" y="510"/>
                    <a:pt x="616" y="369"/>
                    <a:pt x="579" y="198"/>
                  </a:cubicBezTo>
                  <a:cubicBezTo>
                    <a:pt x="550" y="80"/>
                    <a:pt x="445" y="0"/>
                    <a:pt x="32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60"/>
            <p:cNvSpPr/>
            <p:nvPr/>
          </p:nvSpPr>
          <p:spPr>
            <a:xfrm>
              <a:off x="5531350" y="4787075"/>
              <a:ext cx="15375" cy="12775"/>
            </a:xfrm>
            <a:custGeom>
              <a:avLst/>
              <a:gdLst/>
              <a:ahLst/>
              <a:cxnLst/>
              <a:rect l="l" t="t" r="r" b="b"/>
              <a:pathLst>
                <a:path w="615" h="511" extrusionOk="0">
                  <a:moveTo>
                    <a:pt x="327" y="0"/>
                  </a:moveTo>
                  <a:cubicBezTo>
                    <a:pt x="308" y="0"/>
                    <a:pt x="289" y="2"/>
                    <a:pt x="270" y="7"/>
                  </a:cubicBezTo>
                  <a:cubicBezTo>
                    <a:pt x="51" y="57"/>
                    <a:pt x="0" y="349"/>
                    <a:pt x="191" y="470"/>
                  </a:cubicBezTo>
                  <a:cubicBezTo>
                    <a:pt x="235" y="498"/>
                    <a:pt x="281" y="510"/>
                    <a:pt x="326" y="510"/>
                  </a:cubicBezTo>
                  <a:cubicBezTo>
                    <a:pt x="478" y="510"/>
                    <a:pt x="615" y="369"/>
                    <a:pt x="576" y="198"/>
                  </a:cubicBezTo>
                  <a:cubicBezTo>
                    <a:pt x="549" y="80"/>
                    <a:pt x="444" y="0"/>
                    <a:pt x="32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60"/>
            <p:cNvSpPr/>
            <p:nvPr/>
          </p:nvSpPr>
          <p:spPr>
            <a:xfrm>
              <a:off x="5747875" y="4367075"/>
              <a:ext cx="15400" cy="12775"/>
            </a:xfrm>
            <a:custGeom>
              <a:avLst/>
              <a:gdLst/>
              <a:ahLst/>
              <a:cxnLst/>
              <a:rect l="l" t="t" r="r" b="b"/>
              <a:pathLst>
                <a:path w="616" h="511" extrusionOk="0">
                  <a:moveTo>
                    <a:pt x="329" y="1"/>
                  </a:moveTo>
                  <a:cubicBezTo>
                    <a:pt x="310" y="1"/>
                    <a:pt x="292" y="3"/>
                    <a:pt x="273" y="7"/>
                  </a:cubicBezTo>
                  <a:cubicBezTo>
                    <a:pt x="51" y="57"/>
                    <a:pt x="0" y="350"/>
                    <a:pt x="192" y="471"/>
                  </a:cubicBezTo>
                  <a:cubicBezTo>
                    <a:pt x="236" y="498"/>
                    <a:pt x="282" y="510"/>
                    <a:pt x="328" y="510"/>
                  </a:cubicBezTo>
                  <a:cubicBezTo>
                    <a:pt x="480" y="510"/>
                    <a:pt x="616" y="369"/>
                    <a:pt x="578" y="198"/>
                  </a:cubicBezTo>
                  <a:cubicBezTo>
                    <a:pt x="550" y="80"/>
                    <a:pt x="445" y="1"/>
                    <a:pt x="32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60"/>
            <p:cNvSpPr/>
            <p:nvPr/>
          </p:nvSpPr>
          <p:spPr>
            <a:xfrm>
              <a:off x="5748425" y="4440600"/>
              <a:ext cx="15400" cy="12775"/>
            </a:xfrm>
            <a:custGeom>
              <a:avLst/>
              <a:gdLst/>
              <a:ahLst/>
              <a:cxnLst/>
              <a:rect l="l" t="t" r="r" b="b"/>
              <a:pathLst>
                <a:path w="616" h="511" extrusionOk="0">
                  <a:moveTo>
                    <a:pt x="327" y="0"/>
                  </a:moveTo>
                  <a:cubicBezTo>
                    <a:pt x="309" y="0"/>
                    <a:pt x="290" y="2"/>
                    <a:pt x="271" y="6"/>
                  </a:cubicBezTo>
                  <a:cubicBezTo>
                    <a:pt x="51" y="57"/>
                    <a:pt x="0" y="349"/>
                    <a:pt x="192" y="470"/>
                  </a:cubicBezTo>
                  <a:cubicBezTo>
                    <a:pt x="236" y="498"/>
                    <a:pt x="282" y="511"/>
                    <a:pt x="328" y="511"/>
                  </a:cubicBezTo>
                  <a:cubicBezTo>
                    <a:pt x="479" y="511"/>
                    <a:pt x="615" y="369"/>
                    <a:pt x="576" y="200"/>
                  </a:cubicBezTo>
                  <a:cubicBezTo>
                    <a:pt x="550" y="80"/>
                    <a:pt x="445" y="0"/>
                    <a:pt x="32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60"/>
            <p:cNvSpPr/>
            <p:nvPr/>
          </p:nvSpPr>
          <p:spPr>
            <a:xfrm>
              <a:off x="5760175" y="4614825"/>
              <a:ext cx="15400" cy="12825"/>
            </a:xfrm>
            <a:custGeom>
              <a:avLst/>
              <a:gdLst/>
              <a:ahLst/>
              <a:cxnLst/>
              <a:rect l="l" t="t" r="r" b="b"/>
              <a:pathLst>
                <a:path w="616" h="513" extrusionOk="0">
                  <a:moveTo>
                    <a:pt x="328" y="0"/>
                  </a:moveTo>
                  <a:cubicBezTo>
                    <a:pt x="309" y="0"/>
                    <a:pt x="290" y="2"/>
                    <a:pt x="271" y="7"/>
                  </a:cubicBezTo>
                  <a:cubicBezTo>
                    <a:pt x="51" y="57"/>
                    <a:pt x="1" y="349"/>
                    <a:pt x="192" y="472"/>
                  </a:cubicBezTo>
                  <a:cubicBezTo>
                    <a:pt x="236" y="500"/>
                    <a:pt x="282" y="512"/>
                    <a:pt x="327" y="512"/>
                  </a:cubicBezTo>
                  <a:cubicBezTo>
                    <a:pt x="479" y="512"/>
                    <a:pt x="616" y="371"/>
                    <a:pt x="577" y="200"/>
                  </a:cubicBezTo>
                  <a:cubicBezTo>
                    <a:pt x="550" y="80"/>
                    <a:pt x="445" y="0"/>
                    <a:pt x="32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60"/>
            <p:cNvSpPr/>
            <p:nvPr/>
          </p:nvSpPr>
          <p:spPr>
            <a:xfrm>
              <a:off x="5830675" y="4706900"/>
              <a:ext cx="15400" cy="12775"/>
            </a:xfrm>
            <a:custGeom>
              <a:avLst/>
              <a:gdLst/>
              <a:ahLst/>
              <a:cxnLst/>
              <a:rect l="l" t="t" r="r" b="b"/>
              <a:pathLst>
                <a:path w="616" h="511" extrusionOk="0">
                  <a:moveTo>
                    <a:pt x="328" y="1"/>
                  </a:moveTo>
                  <a:cubicBezTo>
                    <a:pt x="309" y="1"/>
                    <a:pt x="290" y="3"/>
                    <a:pt x="271" y="7"/>
                  </a:cubicBezTo>
                  <a:cubicBezTo>
                    <a:pt x="51" y="58"/>
                    <a:pt x="0" y="350"/>
                    <a:pt x="192" y="471"/>
                  </a:cubicBezTo>
                  <a:cubicBezTo>
                    <a:pt x="235" y="498"/>
                    <a:pt x="282" y="511"/>
                    <a:pt x="327" y="511"/>
                  </a:cubicBezTo>
                  <a:cubicBezTo>
                    <a:pt x="479" y="511"/>
                    <a:pt x="615" y="369"/>
                    <a:pt x="576" y="198"/>
                  </a:cubicBezTo>
                  <a:cubicBezTo>
                    <a:pt x="550" y="81"/>
                    <a:pt x="445" y="1"/>
                    <a:pt x="32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60"/>
            <p:cNvSpPr/>
            <p:nvPr/>
          </p:nvSpPr>
          <p:spPr>
            <a:xfrm>
              <a:off x="5719200" y="4765525"/>
              <a:ext cx="15450" cy="12800"/>
            </a:xfrm>
            <a:custGeom>
              <a:avLst/>
              <a:gdLst/>
              <a:ahLst/>
              <a:cxnLst/>
              <a:rect l="l" t="t" r="r" b="b"/>
              <a:pathLst>
                <a:path w="618" h="512" extrusionOk="0">
                  <a:moveTo>
                    <a:pt x="329" y="1"/>
                  </a:moveTo>
                  <a:cubicBezTo>
                    <a:pt x="311" y="1"/>
                    <a:pt x="292" y="3"/>
                    <a:pt x="273" y="7"/>
                  </a:cubicBezTo>
                  <a:cubicBezTo>
                    <a:pt x="51" y="55"/>
                    <a:pt x="0" y="350"/>
                    <a:pt x="194" y="471"/>
                  </a:cubicBezTo>
                  <a:cubicBezTo>
                    <a:pt x="237" y="499"/>
                    <a:pt x="284" y="512"/>
                    <a:pt x="329" y="512"/>
                  </a:cubicBezTo>
                  <a:cubicBezTo>
                    <a:pt x="481" y="512"/>
                    <a:pt x="617" y="369"/>
                    <a:pt x="578" y="198"/>
                  </a:cubicBezTo>
                  <a:cubicBezTo>
                    <a:pt x="552" y="81"/>
                    <a:pt x="447" y="1"/>
                    <a:pt x="329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60"/>
            <p:cNvSpPr/>
            <p:nvPr/>
          </p:nvSpPr>
          <p:spPr>
            <a:xfrm>
              <a:off x="5491500" y="4667825"/>
              <a:ext cx="15400" cy="12800"/>
            </a:xfrm>
            <a:custGeom>
              <a:avLst/>
              <a:gdLst/>
              <a:ahLst/>
              <a:cxnLst/>
              <a:rect l="l" t="t" r="r" b="b"/>
              <a:pathLst>
                <a:path w="616" h="512" extrusionOk="0">
                  <a:moveTo>
                    <a:pt x="331" y="0"/>
                  </a:moveTo>
                  <a:cubicBezTo>
                    <a:pt x="312" y="0"/>
                    <a:pt x="293" y="3"/>
                    <a:pt x="273" y="7"/>
                  </a:cubicBezTo>
                  <a:cubicBezTo>
                    <a:pt x="51" y="56"/>
                    <a:pt x="1" y="350"/>
                    <a:pt x="194" y="471"/>
                  </a:cubicBezTo>
                  <a:cubicBezTo>
                    <a:pt x="238" y="499"/>
                    <a:pt x="284" y="511"/>
                    <a:pt x="329" y="511"/>
                  </a:cubicBezTo>
                  <a:cubicBezTo>
                    <a:pt x="481" y="511"/>
                    <a:pt x="616" y="370"/>
                    <a:pt x="579" y="199"/>
                  </a:cubicBezTo>
                  <a:cubicBezTo>
                    <a:pt x="552" y="82"/>
                    <a:pt x="447" y="0"/>
                    <a:pt x="331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60"/>
            <p:cNvSpPr/>
            <p:nvPr/>
          </p:nvSpPr>
          <p:spPr>
            <a:xfrm>
              <a:off x="5496175" y="4494675"/>
              <a:ext cx="157500" cy="63350"/>
            </a:xfrm>
            <a:custGeom>
              <a:avLst/>
              <a:gdLst/>
              <a:ahLst/>
              <a:cxnLst/>
              <a:rect l="l" t="t" r="r" b="b"/>
              <a:pathLst>
                <a:path w="6300" h="2534" extrusionOk="0">
                  <a:moveTo>
                    <a:pt x="5487" y="1"/>
                  </a:moveTo>
                  <a:cubicBezTo>
                    <a:pt x="5433" y="1"/>
                    <a:pt x="5378" y="7"/>
                    <a:pt x="5323" y="19"/>
                  </a:cubicBezTo>
                  <a:lnTo>
                    <a:pt x="653" y="1068"/>
                  </a:lnTo>
                  <a:cubicBezTo>
                    <a:pt x="253" y="1158"/>
                    <a:pt x="0" y="1553"/>
                    <a:pt x="91" y="1953"/>
                  </a:cubicBezTo>
                  <a:cubicBezTo>
                    <a:pt x="169" y="2299"/>
                    <a:pt x="475" y="2533"/>
                    <a:pt x="817" y="2533"/>
                  </a:cubicBezTo>
                  <a:cubicBezTo>
                    <a:pt x="870" y="2533"/>
                    <a:pt x="924" y="2528"/>
                    <a:pt x="978" y="2516"/>
                  </a:cubicBezTo>
                  <a:lnTo>
                    <a:pt x="5649" y="1470"/>
                  </a:lnTo>
                  <a:cubicBezTo>
                    <a:pt x="6047" y="1377"/>
                    <a:pt x="6299" y="982"/>
                    <a:pt x="6209" y="582"/>
                  </a:cubicBezTo>
                  <a:cubicBezTo>
                    <a:pt x="6131" y="237"/>
                    <a:pt x="5826" y="1"/>
                    <a:pt x="548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60"/>
            <p:cNvSpPr/>
            <p:nvPr/>
          </p:nvSpPr>
          <p:spPr>
            <a:xfrm>
              <a:off x="5521675" y="4608175"/>
              <a:ext cx="157425" cy="63350"/>
            </a:xfrm>
            <a:custGeom>
              <a:avLst/>
              <a:gdLst/>
              <a:ahLst/>
              <a:cxnLst/>
              <a:rect l="l" t="t" r="r" b="b"/>
              <a:pathLst>
                <a:path w="6297" h="2534" extrusionOk="0">
                  <a:moveTo>
                    <a:pt x="5482" y="0"/>
                  </a:moveTo>
                  <a:cubicBezTo>
                    <a:pt x="5429" y="0"/>
                    <a:pt x="5375" y="6"/>
                    <a:pt x="5321" y="18"/>
                  </a:cubicBezTo>
                  <a:lnTo>
                    <a:pt x="651" y="1066"/>
                  </a:lnTo>
                  <a:cubicBezTo>
                    <a:pt x="251" y="1156"/>
                    <a:pt x="0" y="1554"/>
                    <a:pt x="88" y="1954"/>
                  </a:cubicBezTo>
                  <a:cubicBezTo>
                    <a:pt x="166" y="2300"/>
                    <a:pt x="474" y="2534"/>
                    <a:pt x="815" y="2534"/>
                  </a:cubicBezTo>
                  <a:cubicBezTo>
                    <a:pt x="868" y="2534"/>
                    <a:pt x="922" y="2528"/>
                    <a:pt x="976" y="2516"/>
                  </a:cubicBezTo>
                  <a:lnTo>
                    <a:pt x="5646" y="1468"/>
                  </a:lnTo>
                  <a:cubicBezTo>
                    <a:pt x="6046" y="1378"/>
                    <a:pt x="6297" y="980"/>
                    <a:pt x="6209" y="580"/>
                  </a:cubicBezTo>
                  <a:cubicBezTo>
                    <a:pt x="6129" y="234"/>
                    <a:pt x="5822" y="0"/>
                    <a:pt x="548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60"/>
            <p:cNvSpPr/>
            <p:nvPr/>
          </p:nvSpPr>
          <p:spPr>
            <a:xfrm>
              <a:off x="5548875" y="4740750"/>
              <a:ext cx="157200" cy="39900"/>
            </a:xfrm>
            <a:custGeom>
              <a:avLst/>
              <a:gdLst/>
              <a:ahLst/>
              <a:cxnLst/>
              <a:rect l="l" t="t" r="r" b="b"/>
              <a:pathLst>
                <a:path w="6288" h="1596" extrusionOk="0">
                  <a:moveTo>
                    <a:pt x="5537" y="0"/>
                  </a:moveTo>
                  <a:cubicBezTo>
                    <a:pt x="5532" y="0"/>
                    <a:pt x="5526" y="0"/>
                    <a:pt x="5521" y="0"/>
                  </a:cubicBezTo>
                  <a:lnTo>
                    <a:pt x="734" y="110"/>
                  </a:lnTo>
                  <a:cubicBezTo>
                    <a:pt x="325" y="121"/>
                    <a:pt x="0" y="460"/>
                    <a:pt x="9" y="871"/>
                  </a:cubicBezTo>
                  <a:cubicBezTo>
                    <a:pt x="20" y="1274"/>
                    <a:pt x="349" y="1596"/>
                    <a:pt x="753" y="1596"/>
                  </a:cubicBezTo>
                  <a:cubicBezTo>
                    <a:pt x="758" y="1596"/>
                    <a:pt x="764" y="1596"/>
                    <a:pt x="769" y="1596"/>
                  </a:cubicBezTo>
                  <a:lnTo>
                    <a:pt x="5554" y="1486"/>
                  </a:lnTo>
                  <a:cubicBezTo>
                    <a:pt x="5963" y="1475"/>
                    <a:pt x="6288" y="1136"/>
                    <a:pt x="6279" y="725"/>
                  </a:cubicBezTo>
                  <a:cubicBezTo>
                    <a:pt x="6270" y="322"/>
                    <a:pt x="5939" y="0"/>
                    <a:pt x="553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60"/>
            <p:cNvSpPr/>
            <p:nvPr/>
          </p:nvSpPr>
          <p:spPr>
            <a:xfrm>
              <a:off x="5553600" y="4789975"/>
              <a:ext cx="186325" cy="129700"/>
            </a:xfrm>
            <a:custGeom>
              <a:avLst/>
              <a:gdLst/>
              <a:ahLst/>
              <a:cxnLst/>
              <a:rect l="l" t="t" r="r" b="b"/>
              <a:pathLst>
                <a:path w="7453" h="5188" extrusionOk="0">
                  <a:moveTo>
                    <a:pt x="6481" y="0"/>
                  </a:moveTo>
                  <a:cubicBezTo>
                    <a:pt x="6467" y="0"/>
                    <a:pt x="6453" y="2"/>
                    <a:pt x="6440" y="5"/>
                  </a:cubicBezTo>
                  <a:lnTo>
                    <a:pt x="169" y="1411"/>
                  </a:lnTo>
                  <a:cubicBezTo>
                    <a:pt x="66" y="1436"/>
                    <a:pt x="0" y="1537"/>
                    <a:pt x="24" y="1640"/>
                  </a:cubicBezTo>
                  <a:lnTo>
                    <a:pt x="787" y="5038"/>
                  </a:lnTo>
                  <a:cubicBezTo>
                    <a:pt x="806" y="5127"/>
                    <a:pt x="885" y="5187"/>
                    <a:pt x="972" y="5187"/>
                  </a:cubicBezTo>
                  <a:cubicBezTo>
                    <a:pt x="986" y="5187"/>
                    <a:pt x="1000" y="5186"/>
                    <a:pt x="1013" y="5183"/>
                  </a:cubicBezTo>
                  <a:lnTo>
                    <a:pt x="7284" y="3776"/>
                  </a:lnTo>
                  <a:cubicBezTo>
                    <a:pt x="7387" y="3752"/>
                    <a:pt x="7453" y="3651"/>
                    <a:pt x="7429" y="3548"/>
                  </a:cubicBezTo>
                  <a:lnTo>
                    <a:pt x="6666" y="150"/>
                  </a:lnTo>
                  <a:cubicBezTo>
                    <a:pt x="6647" y="60"/>
                    <a:pt x="6568" y="0"/>
                    <a:pt x="6481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60"/>
            <p:cNvSpPr/>
            <p:nvPr/>
          </p:nvSpPr>
          <p:spPr>
            <a:xfrm>
              <a:off x="5336775" y="3618625"/>
              <a:ext cx="282725" cy="863475"/>
            </a:xfrm>
            <a:custGeom>
              <a:avLst/>
              <a:gdLst/>
              <a:ahLst/>
              <a:cxnLst/>
              <a:rect l="l" t="t" r="r" b="b"/>
              <a:pathLst>
                <a:path w="11309" h="34539" extrusionOk="0">
                  <a:moveTo>
                    <a:pt x="2823" y="0"/>
                  </a:moveTo>
                  <a:lnTo>
                    <a:pt x="1539" y="288"/>
                  </a:lnTo>
                  <a:lnTo>
                    <a:pt x="1313" y="339"/>
                  </a:lnTo>
                  <a:lnTo>
                    <a:pt x="1" y="633"/>
                  </a:lnTo>
                  <a:lnTo>
                    <a:pt x="497" y="3345"/>
                  </a:lnTo>
                  <a:lnTo>
                    <a:pt x="533" y="3528"/>
                  </a:lnTo>
                  <a:lnTo>
                    <a:pt x="961" y="5717"/>
                  </a:lnTo>
                  <a:lnTo>
                    <a:pt x="996" y="5899"/>
                  </a:lnTo>
                  <a:lnTo>
                    <a:pt x="1418" y="8066"/>
                  </a:lnTo>
                  <a:lnTo>
                    <a:pt x="1456" y="8248"/>
                  </a:lnTo>
                  <a:lnTo>
                    <a:pt x="1827" y="10154"/>
                  </a:lnTo>
                  <a:lnTo>
                    <a:pt x="1862" y="10336"/>
                  </a:lnTo>
                  <a:lnTo>
                    <a:pt x="2220" y="12160"/>
                  </a:lnTo>
                  <a:lnTo>
                    <a:pt x="2256" y="12343"/>
                  </a:lnTo>
                  <a:lnTo>
                    <a:pt x="2612" y="14167"/>
                  </a:lnTo>
                  <a:lnTo>
                    <a:pt x="2647" y="14349"/>
                  </a:lnTo>
                  <a:lnTo>
                    <a:pt x="2968" y="15991"/>
                  </a:lnTo>
                  <a:lnTo>
                    <a:pt x="3005" y="16174"/>
                  </a:lnTo>
                  <a:lnTo>
                    <a:pt x="3300" y="17690"/>
                  </a:lnTo>
                  <a:lnTo>
                    <a:pt x="3337" y="17872"/>
                  </a:lnTo>
                  <a:lnTo>
                    <a:pt x="3627" y="19365"/>
                  </a:lnTo>
                  <a:lnTo>
                    <a:pt x="3662" y="19547"/>
                  </a:lnTo>
                  <a:lnTo>
                    <a:pt x="3928" y="20903"/>
                  </a:lnTo>
                  <a:lnTo>
                    <a:pt x="3963" y="21086"/>
                  </a:lnTo>
                  <a:lnTo>
                    <a:pt x="4192" y="22253"/>
                  </a:lnTo>
                  <a:lnTo>
                    <a:pt x="4227" y="22435"/>
                  </a:lnTo>
                  <a:lnTo>
                    <a:pt x="4473" y="23692"/>
                  </a:lnTo>
                  <a:lnTo>
                    <a:pt x="4508" y="23875"/>
                  </a:lnTo>
                  <a:lnTo>
                    <a:pt x="4737" y="25046"/>
                  </a:lnTo>
                  <a:lnTo>
                    <a:pt x="4772" y="25228"/>
                  </a:lnTo>
                  <a:lnTo>
                    <a:pt x="4974" y="26264"/>
                  </a:lnTo>
                  <a:lnTo>
                    <a:pt x="5009" y="26446"/>
                  </a:lnTo>
                  <a:lnTo>
                    <a:pt x="5201" y="27420"/>
                  </a:lnTo>
                  <a:lnTo>
                    <a:pt x="5236" y="27602"/>
                  </a:lnTo>
                  <a:lnTo>
                    <a:pt x="5412" y="28499"/>
                  </a:lnTo>
                  <a:lnTo>
                    <a:pt x="5447" y="28681"/>
                  </a:lnTo>
                  <a:lnTo>
                    <a:pt x="5609" y="29516"/>
                  </a:lnTo>
                  <a:lnTo>
                    <a:pt x="5645" y="29699"/>
                  </a:lnTo>
                  <a:lnTo>
                    <a:pt x="5794" y="30459"/>
                  </a:lnTo>
                  <a:lnTo>
                    <a:pt x="5829" y="30641"/>
                  </a:lnTo>
                  <a:lnTo>
                    <a:pt x="5981" y="31415"/>
                  </a:lnTo>
                  <a:lnTo>
                    <a:pt x="6016" y="31598"/>
                  </a:lnTo>
                  <a:lnTo>
                    <a:pt x="6139" y="32222"/>
                  </a:lnTo>
                  <a:lnTo>
                    <a:pt x="6174" y="32404"/>
                  </a:lnTo>
                  <a:lnTo>
                    <a:pt x="6297" y="33041"/>
                  </a:lnTo>
                  <a:lnTo>
                    <a:pt x="6335" y="33224"/>
                  </a:lnTo>
                  <a:lnTo>
                    <a:pt x="6451" y="33828"/>
                  </a:lnTo>
                  <a:lnTo>
                    <a:pt x="6489" y="34011"/>
                  </a:lnTo>
                  <a:cubicBezTo>
                    <a:pt x="6548" y="34323"/>
                    <a:pt x="6822" y="34538"/>
                    <a:pt x="7127" y="34538"/>
                  </a:cubicBezTo>
                  <a:cubicBezTo>
                    <a:pt x="7174" y="34538"/>
                    <a:pt x="7221" y="34533"/>
                    <a:pt x="7269" y="34523"/>
                  </a:cubicBezTo>
                  <a:lnTo>
                    <a:pt x="10730" y="33745"/>
                  </a:lnTo>
                  <a:cubicBezTo>
                    <a:pt x="11086" y="33666"/>
                    <a:pt x="11308" y="33305"/>
                    <a:pt x="11218" y="32951"/>
                  </a:cubicBezTo>
                  <a:lnTo>
                    <a:pt x="11172" y="32771"/>
                  </a:lnTo>
                  <a:lnTo>
                    <a:pt x="11020" y="32173"/>
                  </a:lnTo>
                  <a:lnTo>
                    <a:pt x="10974" y="31993"/>
                  </a:lnTo>
                  <a:lnTo>
                    <a:pt x="10814" y="31362"/>
                  </a:lnTo>
                  <a:lnTo>
                    <a:pt x="10768" y="31184"/>
                  </a:lnTo>
                  <a:lnTo>
                    <a:pt x="10612" y="30567"/>
                  </a:lnTo>
                  <a:lnTo>
                    <a:pt x="10565" y="30387"/>
                  </a:lnTo>
                  <a:lnTo>
                    <a:pt x="10372" y="29622"/>
                  </a:lnTo>
                  <a:lnTo>
                    <a:pt x="10326" y="29441"/>
                  </a:lnTo>
                  <a:lnTo>
                    <a:pt x="10137" y="28692"/>
                  </a:lnTo>
                  <a:lnTo>
                    <a:pt x="10091" y="28512"/>
                  </a:lnTo>
                  <a:lnTo>
                    <a:pt x="9882" y="27688"/>
                  </a:lnTo>
                  <a:lnTo>
                    <a:pt x="9836" y="27507"/>
                  </a:lnTo>
                  <a:lnTo>
                    <a:pt x="9612" y="26622"/>
                  </a:lnTo>
                  <a:lnTo>
                    <a:pt x="9565" y="26442"/>
                  </a:lnTo>
                  <a:lnTo>
                    <a:pt x="9321" y="25481"/>
                  </a:lnTo>
                  <a:lnTo>
                    <a:pt x="9275" y="25301"/>
                  </a:lnTo>
                  <a:lnTo>
                    <a:pt x="9016" y="24277"/>
                  </a:lnTo>
                  <a:lnTo>
                    <a:pt x="8970" y="24097"/>
                  </a:lnTo>
                  <a:lnTo>
                    <a:pt x="8678" y="22940"/>
                  </a:lnTo>
                  <a:lnTo>
                    <a:pt x="8631" y="22760"/>
                  </a:lnTo>
                  <a:lnTo>
                    <a:pt x="8315" y="21519"/>
                  </a:lnTo>
                  <a:lnTo>
                    <a:pt x="8271" y="21338"/>
                  </a:lnTo>
                  <a:lnTo>
                    <a:pt x="7976" y="20184"/>
                  </a:lnTo>
                  <a:lnTo>
                    <a:pt x="7932" y="20004"/>
                  </a:lnTo>
                  <a:lnTo>
                    <a:pt x="7592" y="18666"/>
                  </a:lnTo>
                  <a:lnTo>
                    <a:pt x="7546" y="18486"/>
                  </a:lnTo>
                  <a:lnTo>
                    <a:pt x="7172" y="17013"/>
                  </a:lnTo>
                  <a:lnTo>
                    <a:pt x="7126" y="16833"/>
                  </a:lnTo>
                  <a:lnTo>
                    <a:pt x="6746" y="15334"/>
                  </a:lnTo>
                  <a:lnTo>
                    <a:pt x="6702" y="15154"/>
                  </a:lnTo>
                  <a:lnTo>
                    <a:pt x="6289" y="13532"/>
                  </a:lnTo>
                  <a:lnTo>
                    <a:pt x="6242" y="13352"/>
                  </a:lnTo>
                  <a:lnTo>
                    <a:pt x="5785" y="11552"/>
                  </a:lnTo>
                  <a:lnTo>
                    <a:pt x="5741" y="11371"/>
                  </a:lnTo>
                  <a:lnTo>
                    <a:pt x="5284" y="9569"/>
                  </a:lnTo>
                  <a:lnTo>
                    <a:pt x="5238" y="9389"/>
                  </a:lnTo>
                  <a:lnTo>
                    <a:pt x="4761" y="7508"/>
                  </a:lnTo>
                  <a:lnTo>
                    <a:pt x="4715" y="7328"/>
                  </a:lnTo>
                  <a:lnTo>
                    <a:pt x="4172" y="5187"/>
                  </a:lnTo>
                  <a:lnTo>
                    <a:pt x="4126" y="5007"/>
                  </a:lnTo>
                  <a:lnTo>
                    <a:pt x="3576" y="2846"/>
                  </a:lnTo>
                  <a:lnTo>
                    <a:pt x="3530" y="2666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60"/>
            <p:cNvSpPr/>
            <p:nvPr/>
          </p:nvSpPr>
          <p:spPr>
            <a:xfrm>
              <a:off x="5302550" y="3347900"/>
              <a:ext cx="18425" cy="8000"/>
            </a:xfrm>
            <a:custGeom>
              <a:avLst/>
              <a:gdLst/>
              <a:ahLst/>
              <a:cxnLst/>
              <a:rect l="l" t="t" r="r" b="b"/>
              <a:pathLst>
                <a:path w="737" h="320" extrusionOk="0">
                  <a:moveTo>
                    <a:pt x="20" y="1"/>
                  </a:moveTo>
                  <a:lnTo>
                    <a:pt x="1" y="262"/>
                  </a:lnTo>
                  <a:lnTo>
                    <a:pt x="717" y="319"/>
                  </a:lnTo>
                  <a:lnTo>
                    <a:pt x="737" y="58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60"/>
            <p:cNvSpPr/>
            <p:nvPr/>
          </p:nvSpPr>
          <p:spPr>
            <a:xfrm>
              <a:off x="5287925" y="3332700"/>
              <a:ext cx="21750" cy="37900"/>
            </a:xfrm>
            <a:custGeom>
              <a:avLst/>
              <a:gdLst/>
              <a:ahLst/>
              <a:cxnLst/>
              <a:rect l="l" t="t" r="r" b="b"/>
              <a:pathLst>
                <a:path w="870" h="1516" extrusionOk="0">
                  <a:moveTo>
                    <a:pt x="665" y="1"/>
                  </a:moveTo>
                  <a:cubicBezTo>
                    <a:pt x="649" y="1"/>
                    <a:pt x="634" y="3"/>
                    <a:pt x="618" y="7"/>
                  </a:cubicBezTo>
                  <a:cubicBezTo>
                    <a:pt x="291" y="92"/>
                    <a:pt x="54" y="374"/>
                    <a:pt x="27" y="710"/>
                  </a:cubicBezTo>
                  <a:cubicBezTo>
                    <a:pt x="1" y="1048"/>
                    <a:pt x="190" y="1363"/>
                    <a:pt x="500" y="1499"/>
                  </a:cubicBezTo>
                  <a:cubicBezTo>
                    <a:pt x="525" y="1510"/>
                    <a:pt x="550" y="1515"/>
                    <a:pt x="575" y="1515"/>
                  </a:cubicBezTo>
                  <a:cubicBezTo>
                    <a:pt x="673" y="1515"/>
                    <a:pt x="764" y="1435"/>
                    <a:pt x="772" y="1327"/>
                  </a:cubicBezTo>
                  <a:lnTo>
                    <a:pt x="860" y="220"/>
                  </a:lnTo>
                  <a:cubicBezTo>
                    <a:pt x="870" y="102"/>
                    <a:pt x="776" y="1"/>
                    <a:pt x="665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60"/>
            <p:cNvSpPr/>
            <p:nvPr/>
          </p:nvSpPr>
          <p:spPr>
            <a:xfrm>
              <a:off x="5298475" y="3393500"/>
              <a:ext cx="18450" cy="7950"/>
            </a:xfrm>
            <a:custGeom>
              <a:avLst/>
              <a:gdLst/>
              <a:ahLst/>
              <a:cxnLst/>
              <a:rect l="l" t="t" r="r" b="b"/>
              <a:pathLst>
                <a:path w="738" h="318" extrusionOk="0">
                  <a:moveTo>
                    <a:pt x="21" y="1"/>
                  </a:moveTo>
                  <a:lnTo>
                    <a:pt x="1" y="260"/>
                  </a:lnTo>
                  <a:lnTo>
                    <a:pt x="717" y="317"/>
                  </a:lnTo>
                  <a:lnTo>
                    <a:pt x="737" y="5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60"/>
            <p:cNvSpPr/>
            <p:nvPr/>
          </p:nvSpPr>
          <p:spPr>
            <a:xfrm>
              <a:off x="5284375" y="3377475"/>
              <a:ext cx="21750" cy="37900"/>
            </a:xfrm>
            <a:custGeom>
              <a:avLst/>
              <a:gdLst/>
              <a:ahLst/>
              <a:cxnLst/>
              <a:rect l="l" t="t" r="r" b="b"/>
              <a:pathLst>
                <a:path w="870" h="1516" extrusionOk="0">
                  <a:moveTo>
                    <a:pt x="664" y="1"/>
                  </a:moveTo>
                  <a:cubicBezTo>
                    <a:pt x="649" y="1"/>
                    <a:pt x="633" y="3"/>
                    <a:pt x="618" y="7"/>
                  </a:cubicBezTo>
                  <a:cubicBezTo>
                    <a:pt x="290" y="92"/>
                    <a:pt x="55" y="374"/>
                    <a:pt x="26" y="712"/>
                  </a:cubicBezTo>
                  <a:cubicBezTo>
                    <a:pt x="0" y="1049"/>
                    <a:pt x="189" y="1365"/>
                    <a:pt x="499" y="1499"/>
                  </a:cubicBezTo>
                  <a:cubicBezTo>
                    <a:pt x="524" y="1510"/>
                    <a:pt x="549" y="1515"/>
                    <a:pt x="574" y="1515"/>
                  </a:cubicBezTo>
                  <a:cubicBezTo>
                    <a:pt x="673" y="1515"/>
                    <a:pt x="765" y="1435"/>
                    <a:pt x="774" y="1328"/>
                  </a:cubicBezTo>
                  <a:lnTo>
                    <a:pt x="859" y="220"/>
                  </a:lnTo>
                  <a:cubicBezTo>
                    <a:pt x="869" y="102"/>
                    <a:pt x="775" y="1"/>
                    <a:pt x="66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60"/>
            <p:cNvSpPr/>
            <p:nvPr/>
          </p:nvSpPr>
          <p:spPr>
            <a:xfrm>
              <a:off x="5295300" y="3437675"/>
              <a:ext cx="18475" cy="7950"/>
            </a:xfrm>
            <a:custGeom>
              <a:avLst/>
              <a:gdLst/>
              <a:ahLst/>
              <a:cxnLst/>
              <a:rect l="l" t="t" r="r" b="b"/>
              <a:pathLst>
                <a:path w="739" h="318" extrusionOk="0">
                  <a:moveTo>
                    <a:pt x="22" y="1"/>
                  </a:moveTo>
                  <a:lnTo>
                    <a:pt x="0" y="260"/>
                  </a:lnTo>
                  <a:lnTo>
                    <a:pt x="719" y="317"/>
                  </a:lnTo>
                  <a:lnTo>
                    <a:pt x="739" y="5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60"/>
            <p:cNvSpPr/>
            <p:nvPr/>
          </p:nvSpPr>
          <p:spPr>
            <a:xfrm>
              <a:off x="5280850" y="3422275"/>
              <a:ext cx="21750" cy="37875"/>
            </a:xfrm>
            <a:custGeom>
              <a:avLst/>
              <a:gdLst/>
              <a:ahLst/>
              <a:cxnLst/>
              <a:rect l="l" t="t" r="r" b="b"/>
              <a:pathLst>
                <a:path w="870" h="1515" extrusionOk="0">
                  <a:moveTo>
                    <a:pt x="663" y="0"/>
                  </a:moveTo>
                  <a:cubicBezTo>
                    <a:pt x="647" y="0"/>
                    <a:pt x="632" y="2"/>
                    <a:pt x="616" y="6"/>
                  </a:cubicBezTo>
                  <a:cubicBezTo>
                    <a:pt x="290" y="92"/>
                    <a:pt x="53" y="375"/>
                    <a:pt x="27" y="711"/>
                  </a:cubicBezTo>
                  <a:cubicBezTo>
                    <a:pt x="0" y="1048"/>
                    <a:pt x="189" y="1364"/>
                    <a:pt x="499" y="1498"/>
                  </a:cubicBezTo>
                  <a:cubicBezTo>
                    <a:pt x="524" y="1509"/>
                    <a:pt x="549" y="1514"/>
                    <a:pt x="574" y="1514"/>
                  </a:cubicBezTo>
                  <a:cubicBezTo>
                    <a:pt x="673" y="1514"/>
                    <a:pt x="763" y="1434"/>
                    <a:pt x="772" y="1327"/>
                  </a:cubicBezTo>
                  <a:lnTo>
                    <a:pt x="860" y="219"/>
                  </a:lnTo>
                  <a:cubicBezTo>
                    <a:pt x="869" y="101"/>
                    <a:pt x="775" y="0"/>
                    <a:pt x="6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60"/>
            <p:cNvSpPr/>
            <p:nvPr/>
          </p:nvSpPr>
          <p:spPr>
            <a:xfrm>
              <a:off x="5304800" y="3496250"/>
              <a:ext cx="18550" cy="8000"/>
            </a:xfrm>
            <a:custGeom>
              <a:avLst/>
              <a:gdLst/>
              <a:ahLst/>
              <a:cxnLst/>
              <a:rect l="l" t="t" r="r" b="b"/>
              <a:pathLst>
                <a:path w="742" h="320" extrusionOk="0">
                  <a:moveTo>
                    <a:pt x="23" y="1"/>
                  </a:moveTo>
                  <a:lnTo>
                    <a:pt x="1" y="262"/>
                  </a:lnTo>
                  <a:lnTo>
                    <a:pt x="719" y="319"/>
                  </a:lnTo>
                  <a:lnTo>
                    <a:pt x="741" y="58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60"/>
            <p:cNvSpPr/>
            <p:nvPr/>
          </p:nvSpPr>
          <p:spPr>
            <a:xfrm>
              <a:off x="5277275" y="3467050"/>
              <a:ext cx="21750" cy="37875"/>
            </a:xfrm>
            <a:custGeom>
              <a:avLst/>
              <a:gdLst/>
              <a:ahLst/>
              <a:cxnLst/>
              <a:rect l="l" t="t" r="r" b="b"/>
              <a:pathLst>
                <a:path w="870" h="1515" extrusionOk="0">
                  <a:moveTo>
                    <a:pt x="664" y="0"/>
                  </a:moveTo>
                  <a:cubicBezTo>
                    <a:pt x="649" y="0"/>
                    <a:pt x="634" y="2"/>
                    <a:pt x="618" y="6"/>
                  </a:cubicBezTo>
                  <a:cubicBezTo>
                    <a:pt x="291" y="92"/>
                    <a:pt x="53" y="375"/>
                    <a:pt x="27" y="712"/>
                  </a:cubicBezTo>
                  <a:cubicBezTo>
                    <a:pt x="1" y="1048"/>
                    <a:pt x="190" y="1364"/>
                    <a:pt x="499" y="1498"/>
                  </a:cubicBezTo>
                  <a:cubicBezTo>
                    <a:pt x="524" y="1509"/>
                    <a:pt x="550" y="1515"/>
                    <a:pt x="574" y="1515"/>
                  </a:cubicBezTo>
                  <a:cubicBezTo>
                    <a:pt x="673" y="1515"/>
                    <a:pt x="763" y="1434"/>
                    <a:pt x="772" y="1327"/>
                  </a:cubicBezTo>
                  <a:lnTo>
                    <a:pt x="860" y="219"/>
                  </a:lnTo>
                  <a:cubicBezTo>
                    <a:pt x="870" y="101"/>
                    <a:pt x="775" y="0"/>
                    <a:pt x="66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60"/>
            <p:cNvSpPr/>
            <p:nvPr/>
          </p:nvSpPr>
          <p:spPr>
            <a:xfrm>
              <a:off x="5301175" y="3541250"/>
              <a:ext cx="18475" cy="8000"/>
            </a:xfrm>
            <a:custGeom>
              <a:avLst/>
              <a:gdLst/>
              <a:ahLst/>
              <a:cxnLst/>
              <a:rect l="l" t="t" r="r" b="b"/>
              <a:pathLst>
                <a:path w="739" h="320" extrusionOk="0">
                  <a:moveTo>
                    <a:pt x="20" y="1"/>
                  </a:moveTo>
                  <a:lnTo>
                    <a:pt x="1" y="262"/>
                  </a:lnTo>
                  <a:lnTo>
                    <a:pt x="719" y="319"/>
                  </a:lnTo>
                  <a:lnTo>
                    <a:pt x="739" y="58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60"/>
            <p:cNvSpPr/>
            <p:nvPr/>
          </p:nvSpPr>
          <p:spPr>
            <a:xfrm>
              <a:off x="5273700" y="3511825"/>
              <a:ext cx="21750" cy="37875"/>
            </a:xfrm>
            <a:custGeom>
              <a:avLst/>
              <a:gdLst/>
              <a:ahLst/>
              <a:cxnLst/>
              <a:rect l="l" t="t" r="r" b="b"/>
              <a:pathLst>
                <a:path w="870" h="1515" extrusionOk="0">
                  <a:moveTo>
                    <a:pt x="664" y="1"/>
                  </a:moveTo>
                  <a:cubicBezTo>
                    <a:pt x="649" y="1"/>
                    <a:pt x="634" y="2"/>
                    <a:pt x="618" y="6"/>
                  </a:cubicBezTo>
                  <a:cubicBezTo>
                    <a:pt x="291" y="92"/>
                    <a:pt x="56" y="376"/>
                    <a:pt x="27" y="712"/>
                  </a:cubicBezTo>
                  <a:cubicBezTo>
                    <a:pt x="1" y="1048"/>
                    <a:pt x="192" y="1365"/>
                    <a:pt x="500" y="1499"/>
                  </a:cubicBezTo>
                  <a:cubicBezTo>
                    <a:pt x="524" y="1510"/>
                    <a:pt x="550" y="1515"/>
                    <a:pt x="575" y="1515"/>
                  </a:cubicBezTo>
                  <a:cubicBezTo>
                    <a:pt x="674" y="1515"/>
                    <a:pt x="766" y="1434"/>
                    <a:pt x="774" y="1327"/>
                  </a:cubicBezTo>
                  <a:lnTo>
                    <a:pt x="860" y="222"/>
                  </a:lnTo>
                  <a:cubicBezTo>
                    <a:pt x="870" y="102"/>
                    <a:pt x="775" y="1"/>
                    <a:pt x="664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60"/>
            <p:cNvSpPr/>
            <p:nvPr/>
          </p:nvSpPr>
          <p:spPr>
            <a:xfrm>
              <a:off x="5284250" y="3572625"/>
              <a:ext cx="18500" cy="7950"/>
            </a:xfrm>
            <a:custGeom>
              <a:avLst/>
              <a:gdLst/>
              <a:ahLst/>
              <a:cxnLst/>
              <a:rect l="l" t="t" r="r" b="b"/>
              <a:pathLst>
                <a:path w="740" h="318" extrusionOk="0">
                  <a:moveTo>
                    <a:pt x="23" y="1"/>
                  </a:moveTo>
                  <a:lnTo>
                    <a:pt x="1" y="260"/>
                  </a:lnTo>
                  <a:lnTo>
                    <a:pt x="717" y="317"/>
                  </a:lnTo>
                  <a:lnTo>
                    <a:pt x="739" y="58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60"/>
            <p:cNvSpPr/>
            <p:nvPr/>
          </p:nvSpPr>
          <p:spPr>
            <a:xfrm>
              <a:off x="5270200" y="3556650"/>
              <a:ext cx="21725" cy="37900"/>
            </a:xfrm>
            <a:custGeom>
              <a:avLst/>
              <a:gdLst/>
              <a:ahLst/>
              <a:cxnLst/>
              <a:rect l="l" t="t" r="r" b="b"/>
              <a:pathLst>
                <a:path w="869" h="1516" extrusionOk="0">
                  <a:moveTo>
                    <a:pt x="662" y="1"/>
                  </a:moveTo>
                  <a:cubicBezTo>
                    <a:pt x="647" y="1"/>
                    <a:pt x="631" y="3"/>
                    <a:pt x="615" y="7"/>
                  </a:cubicBezTo>
                  <a:cubicBezTo>
                    <a:pt x="290" y="92"/>
                    <a:pt x="53" y="374"/>
                    <a:pt x="26" y="712"/>
                  </a:cubicBezTo>
                  <a:cubicBezTo>
                    <a:pt x="0" y="1048"/>
                    <a:pt x="189" y="1365"/>
                    <a:pt x="499" y="1499"/>
                  </a:cubicBezTo>
                  <a:cubicBezTo>
                    <a:pt x="524" y="1510"/>
                    <a:pt x="549" y="1515"/>
                    <a:pt x="574" y="1515"/>
                  </a:cubicBezTo>
                  <a:cubicBezTo>
                    <a:pt x="673" y="1515"/>
                    <a:pt x="763" y="1435"/>
                    <a:pt x="771" y="1328"/>
                  </a:cubicBezTo>
                  <a:lnTo>
                    <a:pt x="859" y="220"/>
                  </a:lnTo>
                  <a:cubicBezTo>
                    <a:pt x="869" y="102"/>
                    <a:pt x="775" y="1"/>
                    <a:pt x="662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60"/>
            <p:cNvSpPr/>
            <p:nvPr/>
          </p:nvSpPr>
          <p:spPr>
            <a:xfrm>
              <a:off x="5296450" y="3284900"/>
              <a:ext cx="149800" cy="349575"/>
            </a:xfrm>
            <a:custGeom>
              <a:avLst/>
              <a:gdLst/>
              <a:ahLst/>
              <a:cxnLst/>
              <a:rect l="l" t="t" r="r" b="b"/>
              <a:pathLst>
                <a:path w="5992" h="13983" extrusionOk="0">
                  <a:moveTo>
                    <a:pt x="2889" y="0"/>
                  </a:moveTo>
                  <a:cubicBezTo>
                    <a:pt x="2859" y="0"/>
                    <a:pt x="2829" y="1"/>
                    <a:pt x="2798" y="2"/>
                  </a:cubicBezTo>
                  <a:cubicBezTo>
                    <a:pt x="1115" y="68"/>
                    <a:pt x="886" y="1839"/>
                    <a:pt x="886" y="1839"/>
                  </a:cubicBezTo>
                  <a:lnTo>
                    <a:pt x="16" y="12228"/>
                  </a:lnTo>
                  <a:cubicBezTo>
                    <a:pt x="1" y="12450"/>
                    <a:pt x="130" y="12655"/>
                    <a:pt x="335" y="12738"/>
                  </a:cubicBezTo>
                  <a:cubicBezTo>
                    <a:pt x="1313" y="13158"/>
                    <a:pt x="1614" y="13982"/>
                    <a:pt x="1614" y="13982"/>
                  </a:cubicBezTo>
                  <a:lnTo>
                    <a:pt x="4436" y="13349"/>
                  </a:lnTo>
                  <a:cubicBezTo>
                    <a:pt x="4411" y="11806"/>
                    <a:pt x="5350" y="10681"/>
                    <a:pt x="5807" y="10222"/>
                  </a:cubicBezTo>
                  <a:cubicBezTo>
                    <a:pt x="5952" y="10079"/>
                    <a:pt x="5992" y="9864"/>
                    <a:pt x="5908" y="9679"/>
                  </a:cubicBezTo>
                  <a:lnTo>
                    <a:pt x="3381" y="4130"/>
                  </a:lnTo>
                  <a:cubicBezTo>
                    <a:pt x="3337" y="4035"/>
                    <a:pt x="3370" y="3925"/>
                    <a:pt x="3455" y="3870"/>
                  </a:cubicBezTo>
                  <a:cubicBezTo>
                    <a:pt x="3691" y="3725"/>
                    <a:pt x="4137" y="3376"/>
                    <a:pt x="4466" y="2679"/>
                  </a:cubicBezTo>
                  <a:cubicBezTo>
                    <a:pt x="4924" y="1717"/>
                    <a:pt x="4498" y="0"/>
                    <a:pt x="288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60"/>
            <p:cNvSpPr/>
            <p:nvPr/>
          </p:nvSpPr>
          <p:spPr>
            <a:xfrm>
              <a:off x="5498050" y="4437900"/>
              <a:ext cx="119125" cy="31000"/>
            </a:xfrm>
            <a:custGeom>
              <a:avLst/>
              <a:gdLst/>
              <a:ahLst/>
              <a:cxnLst/>
              <a:rect l="l" t="t" r="r" b="b"/>
              <a:pathLst>
                <a:path w="4765" h="1240" extrusionOk="0">
                  <a:moveTo>
                    <a:pt x="4721" y="0"/>
                  </a:moveTo>
                  <a:lnTo>
                    <a:pt x="0" y="1057"/>
                  </a:lnTo>
                  <a:lnTo>
                    <a:pt x="35" y="1240"/>
                  </a:lnTo>
                  <a:lnTo>
                    <a:pt x="4765" y="180"/>
                  </a:lnTo>
                  <a:lnTo>
                    <a:pt x="472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60"/>
            <p:cNvSpPr/>
            <p:nvPr/>
          </p:nvSpPr>
          <p:spPr>
            <a:xfrm>
              <a:off x="5494200" y="4418450"/>
              <a:ext cx="118100" cy="30850"/>
            </a:xfrm>
            <a:custGeom>
              <a:avLst/>
              <a:gdLst/>
              <a:ahLst/>
              <a:cxnLst/>
              <a:rect l="l" t="t" r="r" b="b"/>
              <a:pathLst>
                <a:path w="4724" h="1234" extrusionOk="0">
                  <a:moveTo>
                    <a:pt x="4677" y="0"/>
                  </a:moveTo>
                  <a:lnTo>
                    <a:pt x="0" y="1051"/>
                  </a:lnTo>
                  <a:lnTo>
                    <a:pt x="38" y="1233"/>
                  </a:lnTo>
                  <a:lnTo>
                    <a:pt x="4723" y="180"/>
                  </a:lnTo>
                  <a:lnTo>
                    <a:pt x="467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60"/>
            <p:cNvSpPr/>
            <p:nvPr/>
          </p:nvSpPr>
          <p:spPr>
            <a:xfrm>
              <a:off x="5490175" y="4398225"/>
              <a:ext cx="116950" cy="30525"/>
            </a:xfrm>
            <a:custGeom>
              <a:avLst/>
              <a:gdLst/>
              <a:ahLst/>
              <a:cxnLst/>
              <a:rect l="l" t="t" r="r" b="b"/>
              <a:pathLst>
                <a:path w="4678" h="1221" extrusionOk="0">
                  <a:moveTo>
                    <a:pt x="4632" y="0"/>
                  </a:moveTo>
                  <a:lnTo>
                    <a:pt x="1" y="1038"/>
                  </a:lnTo>
                  <a:lnTo>
                    <a:pt x="38" y="1220"/>
                  </a:lnTo>
                  <a:lnTo>
                    <a:pt x="4678" y="178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60"/>
            <p:cNvSpPr/>
            <p:nvPr/>
          </p:nvSpPr>
          <p:spPr>
            <a:xfrm>
              <a:off x="5486275" y="4378275"/>
              <a:ext cx="115800" cy="30300"/>
            </a:xfrm>
            <a:custGeom>
              <a:avLst/>
              <a:gdLst/>
              <a:ahLst/>
              <a:cxnLst/>
              <a:rect l="l" t="t" r="r" b="b"/>
              <a:pathLst>
                <a:path w="4632" h="1212" extrusionOk="0">
                  <a:moveTo>
                    <a:pt x="4585" y="1"/>
                  </a:moveTo>
                  <a:lnTo>
                    <a:pt x="1" y="1029"/>
                  </a:lnTo>
                  <a:lnTo>
                    <a:pt x="36" y="1212"/>
                  </a:lnTo>
                  <a:lnTo>
                    <a:pt x="4632" y="181"/>
                  </a:lnTo>
                  <a:lnTo>
                    <a:pt x="458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60"/>
            <p:cNvSpPr/>
            <p:nvPr/>
          </p:nvSpPr>
          <p:spPr>
            <a:xfrm>
              <a:off x="5481625" y="4354650"/>
              <a:ext cx="114450" cy="30025"/>
            </a:xfrm>
            <a:custGeom>
              <a:avLst/>
              <a:gdLst/>
              <a:ahLst/>
              <a:cxnLst/>
              <a:rect l="l" t="t" r="r" b="b"/>
              <a:pathLst>
                <a:path w="4578" h="1201" extrusionOk="0">
                  <a:moveTo>
                    <a:pt x="4532" y="0"/>
                  </a:moveTo>
                  <a:lnTo>
                    <a:pt x="0" y="1018"/>
                  </a:lnTo>
                  <a:lnTo>
                    <a:pt x="35" y="1200"/>
                  </a:lnTo>
                  <a:lnTo>
                    <a:pt x="4578" y="181"/>
                  </a:lnTo>
                  <a:lnTo>
                    <a:pt x="4532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60"/>
            <p:cNvSpPr/>
            <p:nvPr/>
          </p:nvSpPr>
          <p:spPr>
            <a:xfrm>
              <a:off x="5477000" y="4331400"/>
              <a:ext cx="113200" cy="29700"/>
            </a:xfrm>
            <a:custGeom>
              <a:avLst/>
              <a:gdLst/>
              <a:ahLst/>
              <a:cxnLst/>
              <a:rect l="l" t="t" r="r" b="b"/>
              <a:pathLst>
                <a:path w="4528" h="1188" extrusionOk="0">
                  <a:moveTo>
                    <a:pt x="4482" y="1"/>
                  </a:moveTo>
                  <a:lnTo>
                    <a:pt x="0" y="1005"/>
                  </a:lnTo>
                  <a:lnTo>
                    <a:pt x="36" y="1188"/>
                  </a:lnTo>
                  <a:lnTo>
                    <a:pt x="4528" y="181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60"/>
            <p:cNvSpPr/>
            <p:nvPr/>
          </p:nvSpPr>
          <p:spPr>
            <a:xfrm>
              <a:off x="5472050" y="4306250"/>
              <a:ext cx="111775" cy="29425"/>
            </a:xfrm>
            <a:custGeom>
              <a:avLst/>
              <a:gdLst/>
              <a:ahLst/>
              <a:cxnLst/>
              <a:rect l="l" t="t" r="r" b="b"/>
              <a:pathLst>
                <a:path w="4471" h="1177" extrusionOk="0">
                  <a:moveTo>
                    <a:pt x="4425" y="0"/>
                  </a:moveTo>
                  <a:lnTo>
                    <a:pt x="1" y="994"/>
                  </a:lnTo>
                  <a:lnTo>
                    <a:pt x="36" y="1176"/>
                  </a:lnTo>
                  <a:lnTo>
                    <a:pt x="4471" y="180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60"/>
            <p:cNvSpPr/>
            <p:nvPr/>
          </p:nvSpPr>
          <p:spPr>
            <a:xfrm>
              <a:off x="5466775" y="4279600"/>
              <a:ext cx="110300" cy="29075"/>
            </a:xfrm>
            <a:custGeom>
              <a:avLst/>
              <a:gdLst/>
              <a:ahLst/>
              <a:cxnLst/>
              <a:rect l="l" t="t" r="r" b="b"/>
              <a:pathLst>
                <a:path w="4412" h="1163" extrusionOk="0">
                  <a:moveTo>
                    <a:pt x="4365" y="0"/>
                  </a:moveTo>
                  <a:lnTo>
                    <a:pt x="1" y="981"/>
                  </a:lnTo>
                  <a:lnTo>
                    <a:pt x="36" y="1163"/>
                  </a:lnTo>
                  <a:lnTo>
                    <a:pt x="4412" y="181"/>
                  </a:lnTo>
                  <a:lnTo>
                    <a:pt x="4365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60"/>
            <p:cNvSpPr/>
            <p:nvPr/>
          </p:nvSpPr>
          <p:spPr>
            <a:xfrm>
              <a:off x="5455175" y="4221025"/>
              <a:ext cx="107000" cy="28325"/>
            </a:xfrm>
            <a:custGeom>
              <a:avLst/>
              <a:gdLst/>
              <a:ahLst/>
              <a:cxnLst/>
              <a:rect l="l" t="t" r="r" b="b"/>
              <a:pathLst>
                <a:path w="4280" h="1133" extrusionOk="0">
                  <a:moveTo>
                    <a:pt x="4234" y="1"/>
                  </a:moveTo>
                  <a:lnTo>
                    <a:pt x="1" y="950"/>
                  </a:lnTo>
                  <a:lnTo>
                    <a:pt x="36" y="1132"/>
                  </a:lnTo>
                  <a:lnTo>
                    <a:pt x="4280" y="18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60"/>
            <p:cNvSpPr/>
            <p:nvPr/>
          </p:nvSpPr>
          <p:spPr>
            <a:xfrm>
              <a:off x="5448600" y="4187625"/>
              <a:ext cx="105125" cy="27875"/>
            </a:xfrm>
            <a:custGeom>
              <a:avLst/>
              <a:gdLst/>
              <a:ahLst/>
              <a:cxnLst/>
              <a:rect l="l" t="t" r="r" b="b"/>
              <a:pathLst>
                <a:path w="4205" h="1115" extrusionOk="0">
                  <a:moveTo>
                    <a:pt x="4158" y="0"/>
                  </a:moveTo>
                  <a:lnTo>
                    <a:pt x="0" y="932"/>
                  </a:lnTo>
                  <a:lnTo>
                    <a:pt x="35" y="1115"/>
                  </a:lnTo>
                  <a:lnTo>
                    <a:pt x="4205" y="180"/>
                  </a:lnTo>
                  <a:lnTo>
                    <a:pt x="4158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60"/>
            <p:cNvSpPr/>
            <p:nvPr/>
          </p:nvSpPr>
          <p:spPr>
            <a:xfrm>
              <a:off x="5461125" y="4251075"/>
              <a:ext cx="108700" cy="28700"/>
            </a:xfrm>
            <a:custGeom>
              <a:avLst/>
              <a:gdLst/>
              <a:ahLst/>
              <a:cxnLst/>
              <a:rect l="l" t="t" r="r" b="b"/>
              <a:pathLst>
                <a:path w="4348" h="1148" extrusionOk="0">
                  <a:moveTo>
                    <a:pt x="4301" y="1"/>
                  </a:moveTo>
                  <a:lnTo>
                    <a:pt x="0" y="966"/>
                  </a:lnTo>
                  <a:lnTo>
                    <a:pt x="35" y="1148"/>
                  </a:lnTo>
                  <a:lnTo>
                    <a:pt x="4347" y="181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60"/>
            <p:cNvSpPr/>
            <p:nvPr/>
          </p:nvSpPr>
          <p:spPr>
            <a:xfrm>
              <a:off x="5441550" y="4152025"/>
              <a:ext cx="103100" cy="27475"/>
            </a:xfrm>
            <a:custGeom>
              <a:avLst/>
              <a:gdLst/>
              <a:ahLst/>
              <a:cxnLst/>
              <a:rect l="l" t="t" r="r" b="b"/>
              <a:pathLst>
                <a:path w="4124" h="1099" extrusionOk="0">
                  <a:moveTo>
                    <a:pt x="4080" y="0"/>
                  </a:moveTo>
                  <a:lnTo>
                    <a:pt x="1" y="917"/>
                  </a:lnTo>
                  <a:lnTo>
                    <a:pt x="36" y="1099"/>
                  </a:lnTo>
                  <a:lnTo>
                    <a:pt x="4124" y="180"/>
                  </a:lnTo>
                  <a:lnTo>
                    <a:pt x="4080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60"/>
            <p:cNvSpPr/>
            <p:nvPr/>
          </p:nvSpPr>
          <p:spPr>
            <a:xfrm>
              <a:off x="5434975" y="4118725"/>
              <a:ext cx="101275" cy="27050"/>
            </a:xfrm>
            <a:custGeom>
              <a:avLst/>
              <a:gdLst/>
              <a:ahLst/>
              <a:cxnLst/>
              <a:rect l="l" t="t" r="r" b="b"/>
              <a:pathLst>
                <a:path w="4051" h="1082" extrusionOk="0">
                  <a:moveTo>
                    <a:pt x="4004" y="0"/>
                  </a:moveTo>
                  <a:lnTo>
                    <a:pt x="0" y="899"/>
                  </a:lnTo>
                  <a:lnTo>
                    <a:pt x="35" y="1082"/>
                  </a:lnTo>
                  <a:lnTo>
                    <a:pt x="4051" y="18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60"/>
            <p:cNvSpPr/>
            <p:nvPr/>
          </p:nvSpPr>
          <p:spPr>
            <a:xfrm>
              <a:off x="5427450" y="4080750"/>
              <a:ext cx="99125" cy="26575"/>
            </a:xfrm>
            <a:custGeom>
              <a:avLst/>
              <a:gdLst/>
              <a:ahLst/>
              <a:cxnLst/>
              <a:rect l="l" t="t" r="r" b="b"/>
              <a:pathLst>
                <a:path w="3965" h="1063" extrusionOk="0">
                  <a:moveTo>
                    <a:pt x="3919" y="1"/>
                  </a:moveTo>
                  <a:lnTo>
                    <a:pt x="0" y="880"/>
                  </a:lnTo>
                  <a:lnTo>
                    <a:pt x="35" y="1062"/>
                  </a:lnTo>
                  <a:lnTo>
                    <a:pt x="3965" y="181"/>
                  </a:lnTo>
                  <a:lnTo>
                    <a:pt x="391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60"/>
            <p:cNvSpPr/>
            <p:nvPr/>
          </p:nvSpPr>
          <p:spPr>
            <a:xfrm>
              <a:off x="5419250" y="4039425"/>
              <a:ext cx="96850" cy="26075"/>
            </a:xfrm>
            <a:custGeom>
              <a:avLst/>
              <a:gdLst/>
              <a:ahLst/>
              <a:cxnLst/>
              <a:rect l="l" t="t" r="r" b="b"/>
              <a:pathLst>
                <a:path w="3874" h="1043" extrusionOk="0">
                  <a:moveTo>
                    <a:pt x="3829" y="1"/>
                  </a:moveTo>
                  <a:lnTo>
                    <a:pt x="1" y="860"/>
                  </a:lnTo>
                  <a:lnTo>
                    <a:pt x="36" y="1043"/>
                  </a:lnTo>
                  <a:lnTo>
                    <a:pt x="3873" y="181"/>
                  </a:lnTo>
                  <a:lnTo>
                    <a:pt x="3829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60"/>
            <p:cNvSpPr/>
            <p:nvPr/>
          </p:nvSpPr>
          <p:spPr>
            <a:xfrm>
              <a:off x="5410950" y="3997450"/>
              <a:ext cx="94475" cy="25525"/>
            </a:xfrm>
            <a:custGeom>
              <a:avLst/>
              <a:gdLst/>
              <a:ahLst/>
              <a:cxnLst/>
              <a:rect l="l" t="t" r="r" b="b"/>
              <a:pathLst>
                <a:path w="3779" h="1021" extrusionOk="0">
                  <a:moveTo>
                    <a:pt x="3735" y="1"/>
                  </a:moveTo>
                  <a:lnTo>
                    <a:pt x="1" y="838"/>
                  </a:lnTo>
                  <a:lnTo>
                    <a:pt x="36" y="1021"/>
                  </a:lnTo>
                  <a:lnTo>
                    <a:pt x="3779" y="181"/>
                  </a:lnTo>
                  <a:lnTo>
                    <a:pt x="373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60"/>
            <p:cNvSpPr/>
            <p:nvPr/>
          </p:nvSpPr>
          <p:spPr>
            <a:xfrm>
              <a:off x="5402050" y="3952400"/>
              <a:ext cx="91950" cy="24975"/>
            </a:xfrm>
            <a:custGeom>
              <a:avLst/>
              <a:gdLst/>
              <a:ahLst/>
              <a:cxnLst/>
              <a:rect l="l" t="t" r="r" b="b"/>
              <a:pathLst>
                <a:path w="3678" h="999" extrusionOk="0">
                  <a:moveTo>
                    <a:pt x="3634" y="1"/>
                  </a:moveTo>
                  <a:lnTo>
                    <a:pt x="1" y="816"/>
                  </a:lnTo>
                  <a:lnTo>
                    <a:pt x="36" y="998"/>
                  </a:lnTo>
                  <a:lnTo>
                    <a:pt x="3678" y="181"/>
                  </a:lnTo>
                  <a:lnTo>
                    <a:pt x="363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60"/>
            <p:cNvSpPr/>
            <p:nvPr/>
          </p:nvSpPr>
          <p:spPr>
            <a:xfrm>
              <a:off x="5392275" y="3902900"/>
              <a:ext cx="89200" cy="24300"/>
            </a:xfrm>
            <a:custGeom>
              <a:avLst/>
              <a:gdLst/>
              <a:ahLst/>
              <a:cxnLst/>
              <a:rect l="l" t="t" r="r" b="b"/>
              <a:pathLst>
                <a:path w="3568" h="972" extrusionOk="0">
                  <a:moveTo>
                    <a:pt x="3521" y="0"/>
                  </a:moveTo>
                  <a:lnTo>
                    <a:pt x="0" y="789"/>
                  </a:lnTo>
                  <a:lnTo>
                    <a:pt x="36" y="972"/>
                  </a:lnTo>
                  <a:lnTo>
                    <a:pt x="3567" y="18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60"/>
            <p:cNvSpPr/>
            <p:nvPr/>
          </p:nvSpPr>
          <p:spPr>
            <a:xfrm>
              <a:off x="5382500" y="3853350"/>
              <a:ext cx="86400" cy="23700"/>
            </a:xfrm>
            <a:custGeom>
              <a:avLst/>
              <a:gdLst/>
              <a:ahLst/>
              <a:cxnLst/>
              <a:rect l="l" t="t" r="r" b="b"/>
              <a:pathLst>
                <a:path w="3456" h="948" extrusionOk="0">
                  <a:moveTo>
                    <a:pt x="3409" y="0"/>
                  </a:moveTo>
                  <a:lnTo>
                    <a:pt x="0" y="765"/>
                  </a:lnTo>
                  <a:lnTo>
                    <a:pt x="35" y="947"/>
                  </a:lnTo>
                  <a:lnTo>
                    <a:pt x="3455" y="180"/>
                  </a:lnTo>
                  <a:lnTo>
                    <a:pt x="3409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60"/>
            <p:cNvSpPr/>
            <p:nvPr/>
          </p:nvSpPr>
          <p:spPr>
            <a:xfrm>
              <a:off x="5372275" y="3801800"/>
              <a:ext cx="83550" cy="23050"/>
            </a:xfrm>
            <a:custGeom>
              <a:avLst/>
              <a:gdLst/>
              <a:ahLst/>
              <a:cxnLst/>
              <a:rect l="l" t="t" r="r" b="b"/>
              <a:pathLst>
                <a:path w="3342" h="922" extrusionOk="0">
                  <a:moveTo>
                    <a:pt x="3295" y="1"/>
                  </a:moveTo>
                  <a:lnTo>
                    <a:pt x="0" y="739"/>
                  </a:lnTo>
                  <a:lnTo>
                    <a:pt x="36" y="921"/>
                  </a:lnTo>
                  <a:lnTo>
                    <a:pt x="3341" y="181"/>
                  </a:lnTo>
                  <a:lnTo>
                    <a:pt x="329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60"/>
            <p:cNvSpPr/>
            <p:nvPr/>
          </p:nvSpPr>
          <p:spPr>
            <a:xfrm>
              <a:off x="5360800" y="3743775"/>
              <a:ext cx="80300" cy="22325"/>
            </a:xfrm>
            <a:custGeom>
              <a:avLst/>
              <a:gdLst/>
              <a:ahLst/>
              <a:cxnLst/>
              <a:rect l="l" t="t" r="r" b="b"/>
              <a:pathLst>
                <a:path w="3212" h="893" extrusionOk="0">
                  <a:moveTo>
                    <a:pt x="3165" y="1"/>
                  </a:moveTo>
                  <a:lnTo>
                    <a:pt x="0" y="711"/>
                  </a:lnTo>
                  <a:lnTo>
                    <a:pt x="38" y="893"/>
                  </a:lnTo>
                  <a:lnTo>
                    <a:pt x="3211" y="181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60"/>
            <p:cNvSpPr/>
            <p:nvPr/>
          </p:nvSpPr>
          <p:spPr>
            <a:xfrm>
              <a:off x="5349250" y="3685275"/>
              <a:ext cx="77000" cy="21550"/>
            </a:xfrm>
            <a:custGeom>
              <a:avLst/>
              <a:gdLst/>
              <a:ahLst/>
              <a:cxnLst/>
              <a:rect l="l" t="t" r="r" b="b"/>
              <a:pathLst>
                <a:path w="3080" h="862" extrusionOk="0">
                  <a:moveTo>
                    <a:pt x="3034" y="0"/>
                  </a:moveTo>
                  <a:lnTo>
                    <a:pt x="1" y="679"/>
                  </a:lnTo>
                  <a:lnTo>
                    <a:pt x="36" y="862"/>
                  </a:lnTo>
                  <a:lnTo>
                    <a:pt x="3080" y="180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60"/>
            <p:cNvSpPr/>
            <p:nvPr/>
          </p:nvSpPr>
          <p:spPr>
            <a:xfrm>
              <a:off x="5400025" y="3775950"/>
              <a:ext cx="12650" cy="10475"/>
            </a:xfrm>
            <a:custGeom>
              <a:avLst/>
              <a:gdLst/>
              <a:ahLst/>
              <a:cxnLst/>
              <a:rect l="l" t="t" r="r" b="b"/>
              <a:pathLst>
                <a:path w="506" h="419" extrusionOk="0">
                  <a:moveTo>
                    <a:pt x="272" y="0"/>
                  </a:moveTo>
                  <a:cubicBezTo>
                    <a:pt x="256" y="0"/>
                    <a:pt x="240" y="2"/>
                    <a:pt x="225" y="6"/>
                  </a:cubicBezTo>
                  <a:cubicBezTo>
                    <a:pt x="42" y="46"/>
                    <a:pt x="0" y="285"/>
                    <a:pt x="159" y="386"/>
                  </a:cubicBezTo>
                  <a:cubicBezTo>
                    <a:pt x="194" y="409"/>
                    <a:pt x="232" y="419"/>
                    <a:pt x="269" y="419"/>
                  </a:cubicBezTo>
                  <a:cubicBezTo>
                    <a:pt x="393" y="419"/>
                    <a:pt x="505" y="303"/>
                    <a:pt x="473" y="164"/>
                  </a:cubicBezTo>
                  <a:cubicBezTo>
                    <a:pt x="452" y="66"/>
                    <a:pt x="367" y="0"/>
                    <a:pt x="2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60"/>
            <p:cNvSpPr/>
            <p:nvPr/>
          </p:nvSpPr>
          <p:spPr>
            <a:xfrm>
              <a:off x="5424575" y="3885250"/>
              <a:ext cx="12600" cy="10475"/>
            </a:xfrm>
            <a:custGeom>
              <a:avLst/>
              <a:gdLst/>
              <a:ahLst/>
              <a:cxnLst/>
              <a:rect l="l" t="t" r="r" b="b"/>
              <a:pathLst>
                <a:path w="504" h="419" extrusionOk="0">
                  <a:moveTo>
                    <a:pt x="267" y="1"/>
                  </a:moveTo>
                  <a:cubicBezTo>
                    <a:pt x="253" y="1"/>
                    <a:pt x="238" y="2"/>
                    <a:pt x="223" y="5"/>
                  </a:cubicBezTo>
                  <a:cubicBezTo>
                    <a:pt x="43" y="47"/>
                    <a:pt x="1" y="287"/>
                    <a:pt x="157" y="386"/>
                  </a:cubicBezTo>
                  <a:cubicBezTo>
                    <a:pt x="193" y="408"/>
                    <a:pt x="231" y="418"/>
                    <a:pt x="268" y="418"/>
                  </a:cubicBezTo>
                  <a:cubicBezTo>
                    <a:pt x="392" y="418"/>
                    <a:pt x="504" y="304"/>
                    <a:pt x="473" y="164"/>
                  </a:cubicBezTo>
                  <a:cubicBezTo>
                    <a:pt x="450" y="66"/>
                    <a:pt x="363" y="1"/>
                    <a:pt x="26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60"/>
            <p:cNvSpPr/>
            <p:nvPr/>
          </p:nvSpPr>
          <p:spPr>
            <a:xfrm>
              <a:off x="5447500" y="3982750"/>
              <a:ext cx="11400" cy="10425"/>
            </a:xfrm>
            <a:custGeom>
              <a:avLst/>
              <a:gdLst/>
              <a:ahLst/>
              <a:cxnLst/>
              <a:rect l="l" t="t" r="r" b="b"/>
              <a:pathLst>
                <a:path w="456" h="417" extrusionOk="0">
                  <a:moveTo>
                    <a:pt x="227" y="0"/>
                  </a:moveTo>
                  <a:cubicBezTo>
                    <a:pt x="129" y="0"/>
                    <a:pt x="42" y="68"/>
                    <a:pt x="22" y="169"/>
                  </a:cubicBezTo>
                  <a:cubicBezTo>
                    <a:pt x="0" y="283"/>
                    <a:pt x="75" y="393"/>
                    <a:pt x="189" y="413"/>
                  </a:cubicBezTo>
                  <a:cubicBezTo>
                    <a:pt x="203" y="416"/>
                    <a:pt x="216" y="417"/>
                    <a:pt x="229" y="417"/>
                  </a:cubicBezTo>
                  <a:cubicBezTo>
                    <a:pt x="326" y="417"/>
                    <a:pt x="414" y="349"/>
                    <a:pt x="433" y="248"/>
                  </a:cubicBezTo>
                  <a:cubicBezTo>
                    <a:pt x="455" y="134"/>
                    <a:pt x="380" y="26"/>
                    <a:pt x="268" y="4"/>
                  </a:cubicBezTo>
                  <a:cubicBezTo>
                    <a:pt x="255" y="2"/>
                    <a:pt x="241" y="0"/>
                    <a:pt x="227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60"/>
            <p:cNvSpPr/>
            <p:nvPr/>
          </p:nvSpPr>
          <p:spPr>
            <a:xfrm>
              <a:off x="5465625" y="4068200"/>
              <a:ext cx="12600" cy="10475"/>
            </a:xfrm>
            <a:custGeom>
              <a:avLst/>
              <a:gdLst/>
              <a:ahLst/>
              <a:cxnLst/>
              <a:rect l="l" t="t" r="r" b="b"/>
              <a:pathLst>
                <a:path w="504" h="419" extrusionOk="0">
                  <a:moveTo>
                    <a:pt x="270" y="0"/>
                  </a:moveTo>
                  <a:cubicBezTo>
                    <a:pt x="254" y="0"/>
                    <a:pt x="238" y="2"/>
                    <a:pt x="222" y="6"/>
                  </a:cubicBezTo>
                  <a:cubicBezTo>
                    <a:pt x="40" y="45"/>
                    <a:pt x="0" y="285"/>
                    <a:pt x="157" y="386"/>
                  </a:cubicBezTo>
                  <a:cubicBezTo>
                    <a:pt x="192" y="409"/>
                    <a:pt x="230" y="419"/>
                    <a:pt x="267" y="419"/>
                  </a:cubicBezTo>
                  <a:cubicBezTo>
                    <a:pt x="391" y="419"/>
                    <a:pt x="504" y="303"/>
                    <a:pt x="473" y="164"/>
                  </a:cubicBezTo>
                  <a:cubicBezTo>
                    <a:pt x="450" y="66"/>
                    <a:pt x="365" y="0"/>
                    <a:pt x="27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60"/>
            <p:cNvSpPr/>
            <p:nvPr/>
          </p:nvSpPr>
          <p:spPr>
            <a:xfrm>
              <a:off x="5458875" y="4186300"/>
              <a:ext cx="12625" cy="10475"/>
            </a:xfrm>
            <a:custGeom>
              <a:avLst/>
              <a:gdLst/>
              <a:ahLst/>
              <a:cxnLst/>
              <a:rect l="l" t="t" r="r" b="b"/>
              <a:pathLst>
                <a:path w="505" h="419" extrusionOk="0">
                  <a:moveTo>
                    <a:pt x="269" y="0"/>
                  </a:moveTo>
                  <a:cubicBezTo>
                    <a:pt x="254" y="0"/>
                    <a:pt x="239" y="2"/>
                    <a:pt x="224" y="5"/>
                  </a:cubicBezTo>
                  <a:cubicBezTo>
                    <a:pt x="42" y="47"/>
                    <a:pt x="0" y="286"/>
                    <a:pt x="158" y="385"/>
                  </a:cubicBezTo>
                  <a:cubicBezTo>
                    <a:pt x="194" y="409"/>
                    <a:pt x="233" y="419"/>
                    <a:pt x="270" y="419"/>
                  </a:cubicBezTo>
                  <a:cubicBezTo>
                    <a:pt x="394" y="419"/>
                    <a:pt x="505" y="303"/>
                    <a:pt x="473" y="163"/>
                  </a:cubicBezTo>
                  <a:cubicBezTo>
                    <a:pt x="452" y="66"/>
                    <a:pt x="365" y="0"/>
                    <a:pt x="26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60"/>
            <p:cNvSpPr/>
            <p:nvPr/>
          </p:nvSpPr>
          <p:spPr>
            <a:xfrm>
              <a:off x="5522100" y="4172125"/>
              <a:ext cx="12650" cy="10475"/>
            </a:xfrm>
            <a:custGeom>
              <a:avLst/>
              <a:gdLst/>
              <a:ahLst/>
              <a:cxnLst/>
              <a:rect l="l" t="t" r="r" b="b"/>
              <a:pathLst>
                <a:path w="506" h="419" extrusionOk="0">
                  <a:moveTo>
                    <a:pt x="269" y="0"/>
                  </a:moveTo>
                  <a:cubicBezTo>
                    <a:pt x="255" y="0"/>
                    <a:pt x="240" y="2"/>
                    <a:pt x="225" y="5"/>
                  </a:cubicBezTo>
                  <a:cubicBezTo>
                    <a:pt x="43" y="47"/>
                    <a:pt x="1" y="286"/>
                    <a:pt x="159" y="385"/>
                  </a:cubicBezTo>
                  <a:cubicBezTo>
                    <a:pt x="195" y="408"/>
                    <a:pt x="233" y="418"/>
                    <a:pt x="270" y="418"/>
                  </a:cubicBezTo>
                  <a:cubicBezTo>
                    <a:pt x="394" y="418"/>
                    <a:pt x="506" y="304"/>
                    <a:pt x="476" y="163"/>
                  </a:cubicBezTo>
                  <a:cubicBezTo>
                    <a:pt x="453" y="66"/>
                    <a:pt x="365" y="0"/>
                    <a:pt x="26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60"/>
            <p:cNvSpPr/>
            <p:nvPr/>
          </p:nvSpPr>
          <p:spPr>
            <a:xfrm>
              <a:off x="5511725" y="4273800"/>
              <a:ext cx="12650" cy="10475"/>
            </a:xfrm>
            <a:custGeom>
              <a:avLst/>
              <a:gdLst/>
              <a:ahLst/>
              <a:cxnLst/>
              <a:rect l="l" t="t" r="r" b="b"/>
              <a:pathLst>
                <a:path w="506" h="419" extrusionOk="0">
                  <a:moveTo>
                    <a:pt x="272" y="0"/>
                  </a:moveTo>
                  <a:cubicBezTo>
                    <a:pt x="256" y="0"/>
                    <a:pt x="240" y="2"/>
                    <a:pt x="225" y="6"/>
                  </a:cubicBezTo>
                  <a:cubicBezTo>
                    <a:pt x="42" y="46"/>
                    <a:pt x="0" y="285"/>
                    <a:pt x="156" y="386"/>
                  </a:cubicBezTo>
                  <a:cubicBezTo>
                    <a:pt x="193" y="409"/>
                    <a:pt x="231" y="419"/>
                    <a:pt x="268" y="419"/>
                  </a:cubicBezTo>
                  <a:cubicBezTo>
                    <a:pt x="393" y="419"/>
                    <a:pt x="505" y="303"/>
                    <a:pt x="473" y="164"/>
                  </a:cubicBezTo>
                  <a:cubicBezTo>
                    <a:pt x="452" y="66"/>
                    <a:pt x="367" y="0"/>
                    <a:pt x="272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60"/>
            <p:cNvSpPr/>
            <p:nvPr/>
          </p:nvSpPr>
          <p:spPr>
            <a:xfrm>
              <a:off x="5524200" y="4329300"/>
              <a:ext cx="12600" cy="10475"/>
            </a:xfrm>
            <a:custGeom>
              <a:avLst/>
              <a:gdLst/>
              <a:ahLst/>
              <a:cxnLst/>
              <a:rect l="l" t="t" r="r" b="b"/>
              <a:pathLst>
                <a:path w="504" h="419" extrusionOk="0">
                  <a:moveTo>
                    <a:pt x="269" y="0"/>
                  </a:moveTo>
                  <a:cubicBezTo>
                    <a:pt x="253" y="0"/>
                    <a:pt x="238" y="2"/>
                    <a:pt x="222" y="6"/>
                  </a:cubicBezTo>
                  <a:cubicBezTo>
                    <a:pt x="42" y="45"/>
                    <a:pt x="0" y="285"/>
                    <a:pt x="156" y="386"/>
                  </a:cubicBezTo>
                  <a:cubicBezTo>
                    <a:pt x="192" y="409"/>
                    <a:pt x="230" y="419"/>
                    <a:pt x="267" y="419"/>
                  </a:cubicBezTo>
                  <a:cubicBezTo>
                    <a:pt x="391" y="419"/>
                    <a:pt x="503" y="303"/>
                    <a:pt x="473" y="164"/>
                  </a:cubicBezTo>
                  <a:cubicBezTo>
                    <a:pt x="450" y="67"/>
                    <a:pt x="364" y="0"/>
                    <a:pt x="269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60"/>
            <p:cNvSpPr/>
            <p:nvPr/>
          </p:nvSpPr>
          <p:spPr>
            <a:xfrm>
              <a:off x="5534525" y="4375325"/>
              <a:ext cx="12600" cy="10500"/>
            </a:xfrm>
            <a:custGeom>
              <a:avLst/>
              <a:gdLst/>
              <a:ahLst/>
              <a:cxnLst/>
              <a:rect l="l" t="t" r="r" b="b"/>
              <a:pathLst>
                <a:path w="504" h="420" extrusionOk="0">
                  <a:moveTo>
                    <a:pt x="270" y="1"/>
                  </a:moveTo>
                  <a:cubicBezTo>
                    <a:pt x="254" y="1"/>
                    <a:pt x="238" y="3"/>
                    <a:pt x="222" y="6"/>
                  </a:cubicBezTo>
                  <a:cubicBezTo>
                    <a:pt x="40" y="46"/>
                    <a:pt x="0" y="286"/>
                    <a:pt x="157" y="387"/>
                  </a:cubicBezTo>
                  <a:cubicBezTo>
                    <a:pt x="192" y="409"/>
                    <a:pt x="230" y="419"/>
                    <a:pt x="267" y="419"/>
                  </a:cubicBezTo>
                  <a:cubicBezTo>
                    <a:pt x="391" y="419"/>
                    <a:pt x="504" y="304"/>
                    <a:pt x="473" y="165"/>
                  </a:cubicBezTo>
                  <a:cubicBezTo>
                    <a:pt x="450" y="67"/>
                    <a:pt x="365" y="1"/>
                    <a:pt x="27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60"/>
            <p:cNvSpPr/>
            <p:nvPr/>
          </p:nvSpPr>
          <p:spPr>
            <a:xfrm>
              <a:off x="5544300" y="4418975"/>
              <a:ext cx="12600" cy="10500"/>
            </a:xfrm>
            <a:custGeom>
              <a:avLst/>
              <a:gdLst/>
              <a:ahLst/>
              <a:cxnLst/>
              <a:rect l="l" t="t" r="r" b="b"/>
              <a:pathLst>
                <a:path w="504" h="420" extrusionOk="0">
                  <a:moveTo>
                    <a:pt x="268" y="1"/>
                  </a:moveTo>
                  <a:cubicBezTo>
                    <a:pt x="253" y="1"/>
                    <a:pt x="238" y="2"/>
                    <a:pt x="223" y="5"/>
                  </a:cubicBezTo>
                  <a:cubicBezTo>
                    <a:pt x="42" y="47"/>
                    <a:pt x="1" y="287"/>
                    <a:pt x="157" y="386"/>
                  </a:cubicBezTo>
                  <a:cubicBezTo>
                    <a:pt x="193" y="409"/>
                    <a:pt x="232" y="420"/>
                    <a:pt x="269" y="420"/>
                  </a:cubicBezTo>
                  <a:cubicBezTo>
                    <a:pt x="394" y="420"/>
                    <a:pt x="504" y="304"/>
                    <a:pt x="473" y="164"/>
                  </a:cubicBezTo>
                  <a:cubicBezTo>
                    <a:pt x="450" y="67"/>
                    <a:pt x="365" y="1"/>
                    <a:pt x="26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60"/>
            <p:cNvSpPr/>
            <p:nvPr/>
          </p:nvSpPr>
          <p:spPr>
            <a:xfrm>
              <a:off x="5574700" y="4850000"/>
              <a:ext cx="154800" cy="50475"/>
            </a:xfrm>
            <a:custGeom>
              <a:avLst/>
              <a:gdLst/>
              <a:ahLst/>
              <a:cxnLst/>
              <a:rect l="l" t="t" r="r" b="b"/>
              <a:pathLst>
                <a:path w="6192" h="2019" extrusionOk="0">
                  <a:moveTo>
                    <a:pt x="6007" y="1"/>
                  </a:moveTo>
                  <a:cubicBezTo>
                    <a:pt x="6004" y="1"/>
                    <a:pt x="6001" y="1"/>
                    <a:pt x="5998" y="2"/>
                  </a:cubicBezTo>
                  <a:lnTo>
                    <a:pt x="42" y="1338"/>
                  </a:lnTo>
                  <a:cubicBezTo>
                    <a:pt x="15" y="1344"/>
                    <a:pt x="0" y="1369"/>
                    <a:pt x="7" y="1395"/>
                  </a:cubicBezTo>
                  <a:lnTo>
                    <a:pt x="136" y="1982"/>
                  </a:lnTo>
                  <a:cubicBezTo>
                    <a:pt x="142" y="2004"/>
                    <a:pt x="162" y="2018"/>
                    <a:pt x="182" y="2018"/>
                  </a:cubicBezTo>
                  <a:cubicBezTo>
                    <a:pt x="186" y="2018"/>
                    <a:pt x="190" y="2018"/>
                    <a:pt x="193" y="2017"/>
                  </a:cubicBezTo>
                  <a:lnTo>
                    <a:pt x="6149" y="683"/>
                  </a:lnTo>
                  <a:cubicBezTo>
                    <a:pt x="6176" y="676"/>
                    <a:pt x="6191" y="650"/>
                    <a:pt x="6187" y="626"/>
                  </a:cubicBezTo>
                  <a:lnTo>
                    <a:pt x="6055" y="39"/>
                  </a:lnTo>
                  <a:cubicBezTo>
                    <a:pt x="6049" y="16"/>
                    <a:pt x="6029" y="1"/>
                    <a:pt x="6007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60"/>
            <p:cNvSpPr/>
            <p:nvPr/>
          </p:nvSpPr>
          <p:spPr>
            <a:xfrm>
              <a:off x="5325850" y="3584875"/>
              <a:ext cx="283150" cy="1299300"/>
            </a:xfrm>
            <a:custGeom>
              <a:avLst/>
              <a:gdLst/>
              <a:ahLst/>
              <a:cxnLst/>
              <a:rect l="l" t="t" r="r" b="b"/>
              <a:pathLst>
                <a:path w="11326" h="51972" extrusionOk="0">
                  <a:moveTo>
                    <a:pt x="64" y="1"/>
                  </a:moveTo>
                  <a:lnTo>
                    <a:pt x="0" y="25"/>
                  </a:lnTo>
                  <a:lnTo>
                    <a:pt x="717" y="1922"/>
                  </a:lnTo>
                  <a:lnTo>
                    <a:pt x="10255" y="48549"/>
                  </a:lnTo>
                  <a:lnTo>
                    <a:pt x="11262" y="51971"/>
                  </a:lnTo>
                  <a:lnTo>
                    <a:pt x="11325" y="51954"/>
                  </a:lnTo>
                  <a:lnTo>
                    <a:pt x="10321" y="48532"/>
                  </a:lnTo>
                  <a:lnTo>
                    <a:pt x="781" y="190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60"/>
            <p:cNvSpPr/>
            <p:nvPr/>
          </p:nvSpPr>
          <p:spPr>
            <a:xfrm>
              <a:off x="5329250" y="3538025"/>
              <a:ext cx="293425" cy="1343075"/>
            </a:xfrm>
            <a:custGeom>
              <a:avLst/>
              <a:gdLst/>
              <a:ahLst/>
              <a:cxnLst/>
              <a:rect l="l" t="t" r="r" b="b"/>
              <a:pathLst>
                <a:path w="11737" h="53723" extrusionOk="0">
                  <a:moveTo>
                    <a:pt x="64" y="0"/>
                  </a:moveTo>
                  <a:lnTo>
                    <a:pt x="1" y="18"/>
                  </a:lnTo>
                  <a:lnTo>
                    <a:pt x="1056" y="3688"/>
                  </a:lnTo>
                  <a:lnTo>
                    <a:pt x="10792" y="50272"/>
                  </a:lnTo>
                  <a:lnTo>
                    <a:pt x="11673" y="53722"/>
                  </a:lnTo>
                  <a:lnTo>
                    <a:pt x="11737" y="53705"/>
                  </a:lnTo>
                  <a:lnTo>
                    <a:pt x="10855" y="50256"/>
                  </a:lnTo>
                  <a:lnTo>
                    <a:pt x="1121" y="367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60"/>
            <p:cNvSpPr/>
            <p:nvPr/>
          </p:nvSpPr>
          <p:spPr>
            <a:xfrm>
              <a:off x="5334650" y="3493850"/>
              <a:ext cx="303800" cy="1383675"/>
            </a:xfrm>
            <a:custGeom>
              <a:avLst/>
              <a:gdLst/>
              <a:ahLst/>
              <a:cxnLst/>
              <a:rect l="l" t="t" r="r" b="b"/>
              <a:pathLst>
                <a:path w="12152" h="55347" extrusionOk="0">
                  <a:moveTo>
                    <a:pt x="64" y="0"/>
                  </a:moveTo>
                  <a:lnTo>
                    <a:pt x="0" y="15"/>
                  </a:lnTo>
                  <a:lnTo>
                    <a:pt x="1255" y="5363"/>
                  </a:lnTo>
                  <a:lnTo>
                    <a:pt x="11308" y="51872"/>
                  </a:lnTo>
                  <a:lnTo>
                    <a:pt x="12086" y="55346"/>
                  </a:lnTo>
                  <a:lnTo>
                    <a:pt x="12151" y="55331"/>
                  </a:lnTo>
                  <a:lnTo>
                    <a:pt x="11373" y="51859"/>
                  </a:lnTo>
                  <a:lnTo>
                    <a:pt x="1319" y="5347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60"/>
            <p:cNvSpPr/>
            <p:nvPr/>
          </p:nvSpPr>
          <p:spPr>
            <a:xfrm>
              <a:off x="5346550" y="3355550"/>
              <a:ext cx="350075" cy="1508900"/>
            </a:xfrm>
            <a:custGeom>
              <a:avLst/>
              <a:gdLst/>
              <a:ahLst/>
              <a:cxnLst/>
              <a:rect l="l" t="t" r="r" b="b"/>
              <a:pathLst>
                <a:path w="14003" h="60356" extrusionOk="0">
                  <a:moveTo>
                    <a:pt x="67" y="0"/>
                  </a:moveTo>
                  <a:lnTo>
                    <a:pt x="1" y="13"/>
                  </a:lnTo>
                  <a:lnTo>
                    <a:pt x="2091" y="10600"/>
                  </a:lnTo>
                  <a:lnTo>
                    <a:pt x="13385" y="56830"/>
                  </a:lnTo>
                  <a:lnTo>
                    <a:pt x="13937" y="60355"/>
                  </a:lnTo>
                  <a:lnTo>
                    <a:pt x="14003" y="60344"/>
                  </a:lnTo>
                  <a:lnTo>
                    <a:pt x="13449" y="56817"/>
                  </a:lnTo>
                  <a:lnTo>
                    <a:pt x="2157" y="10587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60"/>
            <p:cNvSpPr/>
            <p:nvPr/>
          </p:nvSpPr>
          <p:spPr>
            <a:xfrm>
              <a:off x="5343975" y="3401800"/>
              <a:ext cx="338975" cy="1465725"/>
            </a:xfrm>
            <a:custGeom>
              <a:avLst/>
              <a:gdLst/>
              <a:ahLst/>
              <a:cxnLst/>
              <a:rect l="l" t="t" r="r" b="b"/>
              <a:pathLst>
                <a:path w="13559" h="58629" extrusionOk="0">
                  <a:moveTo>
                    <a:pt x="67" y="1"/>
                  </a:moveTo>
                  <a:lnTo>
                    <a:pt x="1" y="14"/>
                  </a:lnTo>
                  <a:lnTo>
                    <a:pt x="1719" y="8858"/>
                  </a:lnTo>
                  <a:lnTo>
                    <a:pt x="12816" y="55132"/>
                  </a:lnTo>
                  <a:lnTo>
                    <a:pt x="13493" y="58628"/>
                  </a:lnTo>
                  <a:lnTo>
                    <a:pt x="13559" y="58615"/>
                  </a:lnTo>
                  <a:lnTo>
                    <a:pt x="12882" y="55116"/>
                  </a:lnTo>
                  <a:lnTo>
                    <a:pt x="1783" y="8842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60"/>
            <p:cNvSpPr/>
            <p:nvPr/>
          </p:nvSpPr>
          <p:spPr>
            <a:xfrm>
              <a:off x="5338875" y="3446375"/>
              <a:ext cx="328300" cy="1424725"/>
            </a:xfrm>
            <a:custGeom>
              <a:avLst/>
              <a:gdLst/>
              <a:ahLst/>
              <a:cxnLst/>
              <a:rect l="l" t="t" r="r" b="b"/>
              <a:pathLst>
                <a:path w="13132" h="56989" extrusionOk="0">
                  <a:moveTo>
                    <a:pt x="66" y="0"/>
                  </a:moveTo>
                  <a:lnTo>
                    <a:pt x="0" y="13"/>
                  </a:lnTo>
                  <a:lnTo>
                    <a:pt x="1510" y="7167"/>
                  </a:lnTo>
                  <a:lnTo>
                    <a:pt x="12288" y="53514"/>
                  </a:lnTo>
                  <a:lnTo>
                    <a:pt x="13066" y="56988"/>
                  </a:lnTo>
                  <a:lnTo>
                    <a:pt x="13132" y="56973"/>
                  </a:lnTo>
                  <a:lnTo>
                    <a:pt x="12352" y="53498"/>
                  </a:lnTo>
                  <a:lnTo>
                    <a:pt x="1574" y="715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60"/>
            <p:cNvSpPr/>
            <p:nvPr/>
          </p:nvSpPr>
          <p:spPr>
            <a:xfrm>
              <a:off x="5311225" y="3573625"/>
              <a:ext cx="23500" cy="22525"/>
            </a:xfrm>
            <a:custGeom>
              <a:avLst/>
              <a:gdLst/>
              <a:ahLst/>
              <a:cxnLst/>
              <a:rect l="l" t="t" r="r" b="b"/>
              <a:pathLst>
                <a:path w="940" h="901" extrusionOk="0">
                  <a:moveTo>
                    <a:pt x="469" y="0"/>
                  </a:moveTo>
                  <a:cubicBezTo>
                    <a:pt x="236" y="0"/>
                    <a:pt x="40" y="177"/>
                    <a:pt x="21" y="411"/>
                  </a:cubicBezTo>
                  <a:cubicBezTo>
                    <a:pt x="1" y="646"/>
                    <a:pt x="166" y="857"/>
                    <a:pt x="401" y="893"/>
                  </a:cubicBezTo>
                  <a:cubicBezTo>
                    <a:pt x="412" y="895"/>
                    <a:pt x="421" y="897"/>
                    <a:pt x="432" y="899"/>
                  </a:cubicBezTo>
                  <a:cubicBezTo>
                    <a:pt x="444" y="900"/>
                    <a:pt x="456" y="901"/>
                    <a:pt x="468" y="901"/>
                  </a:cubicBezTo>
                  <a:cubicBezTo>
                    <a:pt x="701" y="901"/>
                    <a:pt x="899" y="722"/>
                    <a:pt x="919" y="486"/>
                  </a:cubicBezTo>
                  <a:cubicBezTo>
                    <a:pt x="939" y="238"/>
                    <a:pt x="755" y="20"/>
                    <a:pt x="506" y="0"/>
                  </a:cubicBezTo>
                  <a:lnTo>
                    <a:pt x="473" y="0"/>
                  </a:lnTo>
                  <a:cubicBezTo>
                    <a:pt x="472" y="0"/>
                    <a:pt x="470" y="0"/>
                    <a:pt x="46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60"/>
            <p:cNvSpPr/>
            <p:nvPr/>
          </p:nvSpPr>
          <p:spPr>
            <a:xfrm>
              <a:off x="5316500" y="3580000"/>
              <a:ext cx="11575" cy="9750"/>
            </a:xfrm>
            <a:custGeom>
              <a:avLst/>
              <a:gdLst/>
              <a:ahLst/>
              <a:cxnLst/>
              <a:rect l="l" t="t" r="r" b="b"/>
              <a:pathLst>
                <a:path w="463" h="390" extrusionOk="0">
                  <a:moveTo>
                    <a:pt x="275" y="0"/>
                  </a:moveTo>
                  <a:cubicBezTo>
                    <a:pt x="267" y="0"/>
                    <a:pt x="260" y="2"/>
                    <a:pt x="251" y="2"/>
                  </a:cubicBezTo>
                  <a:cubicBezTo>
                    <a:pt x="27" y="13"/>
                    <a:pt x="1" y="334"/>
                    <a:pt x="221" y="383"/>
                  </a:cubicBezTo>
                  <a:cubicBezTo>
                    <a:pt x="227" y="385"/>
                    <a:pt x="234" y="387"/>
                    <a:pt x="242" y="389"/>
                  </a:cubicBezTo>
                  <a:cubicBezTo>
                    <a:pt x="248" y="390"/>
                    <a:pt x="253" y="390"/>
                    <a:pt x="259" y="390"/>
                  </a:cubicBezTo>
                  <a:cubicBezTo>
                    <a:pt x="360" y="390"/>
                    <a:pt x="445" y="313"/>
                    <a:pt x="453" y="211"/>
                  </a:cubicBezTo>
                  <a:cubicBezTo>
                    <a:pt x="462" y="103"/>
                    <a:pt x="383" y="9"/>
                    <a:pt x="27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60"/>
            <p:cNvSpPr/>
            <p:nvPr/>
          </p:nvSpPr>
          <p:spPr>
            <a:xfrm>
              <a:off x="5314975" y="3527975"/>
              <a:ext cx="23800" cy="22550"/>
            </a:xfrm>
            <a:custGeom>
              <a:avLst/>
              <a:gdLst/>
              <a:ahLst/>
              <a:cxnLst/>
              <a:rect l="l" t="t" r="r" b="b"/>
              <a:pathLst>
                <a:path w="952" h="902" extrusionOk="0">
                  <a:moveTo>
                    <a:pt x="494" y="0"/>
                  </a:moveTo>
                  <a:cubicBezTo>
                    <a:pt x="488" y="0"/>
                    <a:pt x="483" y="1"/>
                    <a:pt x="477" y="2"/>
                  </a:cubicBezTo>
                  <a:cubicBezTo>
                    <a:pt x="474" y="2"/>
                    <a:pt x="471" y="2"/>
                    <a:pt x="469" y="2"/>
                  </a:cubicBezTo>
                  <a:cubicBezTo>
                    <a:pt x="235" y="2"/>
                    <a:pt x="40" y="181"/>
                    <a:pt x="20" y="413"/>
                  </a:cubicBezTo>
                  <a:cubicBezTo>
                    <a:pt x="0" y="648"/>
                    <a:pt x="167" y="859"/>
                    <a:pt x="402" y="894"/>
                  </a:cubicBezTo>
                  <a:cubicBezTo>
                    <a:pt x="413" y="897"/>
                    <a:pt x="424" y="899"/>
                    <a:pt x="435" y="899"/>
                  </a:cubicBezTo>
                  <a:cubicBezTo>
                    <a:pt x="451" y="900"/>
                    <a:pt x="467" y="901"/>
                    <a:pt x="483" y="901"/>
                  </a:cubicBezTo>
                  <a:cubicBezTo>
                    <a:pt x="714" y="901"/>
                    <a:pt x="911" y="724"/>
                    <a:pt x="930" y="488"/>
                  </a:cubicBezTo>
                  <a:cubicBezTo>
                    <a:pt x="952" y="237"/>
                    <a:pt x="761" y="17"/>
                    <a:pt x="510" y="2"/>
                  </a:cubicBezTo>
                  <a:cubicBezTo>
                    <a:pt x="505" y="1"/>
                    <a:pt x="499" y="0"/>
                    <a:pt x="49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60"/>
            <p:cNvSpPr/>
            <p:nvPr/>
          </p:nvSpPr>
          <p:spPr>
            <a:xfrm>
              <a:off x="5320250" y="3534400"/>
              <a:ext cx="11600" cy="9750"/>
            </a:xfrm>
            <a:custGeom>
              <a:avLst/>
              <a:gdLst/>
              <a:ahLst/>
              <a:cxnLst/>
              <a:rect l="l" t="t" r="r" b="b"/>
              <a:pathLst>
                <a:path w="464" h="390" extrusionOk="0">
                  <a:moveTo>
                    <a:pt x="277" y="0"/>
                  </a:moveTo>
                  <a:cubicBezTo>
                    <a:pt x="268" y="0"/>
                    <a:pt x="262" y="0"/>
                    <a:pt x="253" y="2"/>
                  </a:cubicBezTo>
                  <a:cubicBezTo>
                    <a:pt x="27" y="11"/>
                    <a:pt x="0" y="334"/>
                    <a:pt x="222" y="382"/>
                  </a:cubicBezTo>
                  <a:cubicBezTo>
                    <a:pt x="229" y="385"/>
                    <a:pt x="238" y="387"/>
                    <a:pt x="244" y="389"/>
                  </a:cubicBezTo>
                  <a:cubicBezTo>
                    <a:pt x="249" y="389"/>
                    <a:pt x="255" y="390"/>
                    <a:pt x="260" y="390"/>
                  </a:cubicBezTo>
                  <a:cubicBezTo>
                    <a:pt x="361" y="390"/>
                    <a:pt x="447" y="311"/>
                    <a:pt x="455" y="209"/>
                  </a:cubicBezTo>
                  <a:cubicBezTo>
                    <a:pt x="464" y="103"/>
                    <a:pt x="385" y="9"/>
                    <a:pt x="27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60"/>
            <p:cNvSpPr/>
            <p:nvPr/>
          </p:nvSpPr>
          <p:spPr>
            <a:xfrm>
              <a:off x="5318875" y="3482350"/>
              <a:ext cx="23475" cy="22550"/>
            </a:xfrm>
            <a:custGeom>
              <a:avLst/>
              <a:gdLst/>
              <a:ahLst/>
              <a:cxnLst/>
              <a:rect l="l" t="t" r="r" b="b"/>
              <a:pathLst>
                <a:path w="939" h="902" extrusionOk="0">
                  <a:moveTo>
                    <a:pt x="506" y="1"/>
                  </a:moveTo>
                  <a:lnTo>
                    <a:pt x="506" y="3"/>
                  </a:lnTo>
                  <a:lnTo>
                    <a:pt x="473" y="3"/>
                  </a:lnTo>
                  <a:cubicBezTo>
                    <a:pt x="470" y="3"/>
                    <a:pt x="467" y="3"/>
                    <a:pt x="464" y="3"/>
                  </a:cubicBezTo>
                  <a:cubicBezTo>
                    <a:pt x="231" y="3"/>
                    <a:pt x="37" y="182"/>
                    <a:pt x="18" y="414"/>
                  </a:cubicBezTo>
                  <a:cubicBezTo>
                    <a:pt x="0" y="649"/>
                    <a:pt x="165" y="858"/>
                    <a:pt x="398" y="893"/>
                  </a:cubicBezTo>
                  <a:cubicBezTo>
                    <a:pt x="409" y="895"/>
                    <a:pt x="420" y="900"/>
                    <a:pt x="431" y="900"/>
                  </a:cubicBezTo>
                  <a:cubicBezTo>
                    <a:pt x="444" y="901"/>
                    <a:pt x="458" y="901"/>
                    <a:pt x="471" y="901"/>
                  </a:cubicBezTo>
                  <a:cubicBezTo>
                    <a:pt x="702" y="901"/>
                    <a:pt x="898" y="724"/>
                    <a:pt x="917" y="489"/>
                  </a:cubicBezTo>
                  <a:cubicBezTo>
                    <a:pt x="939" y="240"/>
                    <a:pt x="754" y="23"/>
                    <a:pt x="506" y="1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60"/>
            <p:cNvSpPr/>
            <p:nvPr/>
          </p:nvSpPr>
          <p:spPr>
            <a:xfrm>
              <a:off x="5324100" y="3488725"/>
              <a:ext cx="11600" cy="9775"/>
            </a:xfrm>
            <a:custGeom>
              <a:avLst/>
              <a:gdLst/>
              <a:ahLst/>
              <a:cxnLst/>
              <a:rect l="l" t="t" r="r" b="b"/>
              <a:pathLst>
                <a:path w="464" h="391" extrusionOk="0">
                  <a:moveTo>
                    <a:pt x="275" y="1"/>
                  </a:moveTo>
                  <a:cubicBezTo>
                    <a:pt x="268" y="1"/>
                    <a:pt x="259" y="3"/>
                    <a:pt x="251" y="3"/>
                  </a:cubicBezTo>
                  <a:cubicBezTo>
                    <a:pt x="26" y="14"/>
                    <a:pt x="0" y="335"/>
                    <a:pt x="220" y="383"/>
                  </a:cubicBezTo>
                  <a:cubicBezTo>
                    <a:pt x="226" y="387"/>
                    <a:pt x="235" y="390"/>
                    <a:pt x="244" y="390"/>
                  </a:cubicBezTo>
                  <a:cubicBezTo>
                    <a:pt x="249" y="390"/>
                    <a:pt x="255" y="390"/>
                    <a:pt x="260" y="390"/>
                  </a:cubicBezTo>
                  <a:cubicBezTo>
                    <a:pt x="359" y="390"/>
                    <a:pt x="445" y="314"/>
                    <a:pt x="455" y="212"/>
                  </a:cubicBezTo>
                  <a:cubicBezTo>
                    <a:pt x="464" y="104"/>
                    <a:pt x="382" y="9"/>
                    <a:pt x="275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60"/>
            <p:cNvSpPr/>
            <p:nvPr/>
          </p:nvSpPr>
          <p:spPr>
            <a:xfrm>
              <a:off x="5322600" y="3436700"/>
              <a:ext cx="23550" cy="22550"/>
            </a:xfrm>
            <a:custGeom>
              <a:avLst/>
              <a:gdLst/>
              <a:ahLst/>
              <a:cxnLst/>
              <a:rect l="l" t="t" r="r" b="b"/>
              <a:pathLst>
                <a:path w="942" h="902" extrusionOk="0">
                  <a:moveTo>
                    <a:pt x="508" y="0"/>
                  </a:moveTo>
                  <a:lnTo>
                    <a:pt x="508" y="3"/>
                  </a:lnTo>
                  <a:lnTo>
                    <a:pt x="475" y="3"/>
                  </a:lnTo>
                  <a:cubicBezTo>
                    <a:pt x="473" y="3"/>
                    <a:pt x="470" y="3"/>
                    <a:pt x="467" y="3"/>
                  </a:cubicBezTo>
                  <a:cubicBezTo>
                    <a:pt x="233" y="3"/>
                    <a:pt x="40" y="181"/>
                    <a:pt x="20" y="414"/>
                  </a:cubicBezTo>
                  <a:cubicBezTo>
                    <a:pt x="1" y="649"/>
                    <a:pt x="168" y="860"/>
                    <a:pt x="401" y="895"/>
                  </a:cubicBezTo>
                  <a:cubicBezTo>
                    <a:pt x="412" y="895"/>
                    <a:pt x="423" y="899"/>
                    <a:pt x="434" y="899"/>
                  </a:cubicBezTo>
                  <a:cubicBezTo>
                    <a:pt x="447" y="900"/>
                    <a:pt x="460" y="901"/>
                    <a:pt x="474" y="901"/>
                  </a:cubicBezTo>
                  <a:cubicBezTo>
                    <a:pt x="705" y="901"/>
                    <a:pt x="901" y="723"/>
                    <a:pt x="919" y="488"/>
                  </a:cubicBezTo>
                  <a:cubicBezTo>
                    <a:pt x="941" y="240"/>
                    <a:pt x="757" y="22"/>
                    <a:pt x="508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60"/>
            <p:cNvSpPr/>
            <p:nvPr/>
          </p:nvSpPr>
          <p:spPr>
            <a:xfrm>
              <a:off x="5327875" y="3443125"/>
              <a:ext cx="11625" cy="9775"/>
            </a:xfrm>
            <a:custGeom>
              <a:avLst/>
              <a:gdLst/>
              <a:ahLst/>
              <a:cxnLst/>
              <a:rect l="l" t="t" r="r" b="b"/>
              <a:pathLst>
                <a:path w="465" h="391" extrusionOk="0">
                  <a:moveTo>
                    <a:pt x="278" y="1"/>
                  </a:moveTo>
                  <a:cubicBezTo>
                    <a:pt x="269" y="1"/>
                    <a:pt x="260" y="1"/>
                    <a:pt x="253" y="3"/>
                  </a:cubicBezTo>
                  <a:cubicBezTo>
                    <a:pt x="29" y="14"/>
                    <a:pt x="1" y="335"/>
                    <a:pt x="220" y="383"/>
                  </a:cubicBezTo>
                  <a:cubicBezTo>
                    <a:pt x="229" y="385"/>
                    <a:pt x="236" y="387"/>
                    <a:pt x="245" y="390"/>
                  </a:cubicBezTo>
                  <a:cubicBezTo>
                    <a:pt x="250" y="390"/>
                    <a:pt x="256" y="390"/>
                    <a:pt x="261" y="390"/>
                  </a:cubicBezTo>
                  <a:cubicBezTo>
                    <a:pt x="362" y="390"/>
                    <a:pt x="447" y="314"/>
                    <a:pt x="456" y="212"/>
                  </a:cubicBezTo>
                  <a:cubicBezTo>
                    <a:pt x="464" y="104"/>
                    <a:pt x="383" y="9"/>
                    <a:pt x="278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60"/>
            <p:cNvSpPr/>
            <p:nvPr/>
          </p:nvSpPr>
          <p:spPr>
            <a:xfrm>
              <a:off x="5326450" y="3391100"/>
              <a:ext cx="23475" cy="22525"/>
            </a:xfrm>
            <a:custGeom>
              <a:avLst/>
              <a:gdLst/>
              <a:ahLst/>
              <a:cxnLst/>
              <a:rect l="l" t="t" r="r" b="b"/>
              <a:pathLst>
                <a:path w="939" h="901" extrusionOk="0">
                  <a:moveTo>
                    <a:pt x="469" y="0"/>
                  </a:moveTo>
                  <a:cubicBezTo>
                    <a:pt x="236" y="0"/>
                    <a:pt x="40" y="180"/>
                    <a:pt x="20" y="413"/>
                  </a:cubicBezTo>
                  <a:cubicBezTo>
                    <a:pt x="1" y="646"/>
                    <a:pt x="165" y="857"/>
                    <a:pt x="398" y="893"/>
                  </a:cubicBezTo>
                  <a:cubicBezTo>
                    <a:pt x="409" y="895"/>
                    <a:pt x="420" y="899"/>
                    <a:pt x="431" y="899"/>
                  </a:cubicBezTo>
                  <a:cubicBezTo>
                    <a:pt x="444" y="900"/>
                    <a:pt x="456" y="901"/>
                    <a:pt x="468" y="901"/>
                  </a:cubicBezTo>
                  <a:cubicBezTo>
                    <a:pt x="701" y="901"/>
                    <a:pt x="898" y="722"/>
                    <a:pt x="919" y="488"/>
                  </a:cubicBezTo>
                  <a:cubicBezTo>
                    <a:pt x="939" y="240"/>
                    <a:pt x="754" y="22"/>
                    <a:pt x="506" y="0"/>
                  </a:cubicBezTo>
                  <a:lnTo>
                    <a:pt x="473" y="0"/>
                  </a:lnTo>
                  <a:cubicBezTo>
                    <a:pt x="472" y="0"/>
                    <a:pt x="470" y="0"/>
                    <a:pt x="469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60"/>
            <p:cNvSpPr/>
            <p:nvPr/>
          </p:nvSpPr>
          <p:spPr>
            <a:xfrm>
              <a:off x="5331675" y="3397475"/>
              <a:ext cx="11625" cy="9750"/>
            </a:xfrm>
            <a:custGeom>
              <a:avLst/>
              <a:gdLst/>
              <a:ahLst/>
              <a:cxnLst/>
              <a:rect l="l" t="t" r="r" b="b"/>
              <a:pathLst>
                <a:path w="465" h="390" extrusionOk="0">
                  <a:moveTo>
                    <a:pt x="277" y="0"/>
                  </a:moveTo>
                  <a:cubicBezTo>
                    <a:pt x="268" y="0"/>
                    <a:pt x="260" y="2"/>
                    <a:pt x="253" y="2"/>
                  </a:cubicBezTo>
                  <a:cubicBezTo>
                    <a:pt x="27" y="13"/>
                    <a:pt x="0" y="336"/>
                    <a:pt x="220" y="383"/>
                  </a:cubicBezTo>
                  <a:cubicBezTo>
                    <a:pt x="229" y="387"/>
                    <a:pt x="235" y="389"/>
                    <a:pt x="244" y="389"/>
                  </a:cubicBezTo>
                  <a:cubicBezTo>
                    <a:pt x="250" y="390"/>
                    <a:pt x="255" y="390"/>
                    <a:pt x="261" y="390"/>
                  </a:cubicBezTo>
                  <a:cubicBezTo>
                    <a:pt x="361" y="390"/>
                    <a:pt x="447" y="313"/>
                    <a:pt x="455" y="211"/>
                  </a:cubicBezTo>
                  <a:cubicBezTo>
                    <a:pt x="464" y="103"/>
                    <a:pt x="385" y="9"/>
                    <a:pt x="277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60"/>
            <p:cNvSpPr/>
            <p:nvPr/>
          </p:nvSpPr>
          <p:spPr>
            <a:xfrm>
              <a:off x="5330250" y="3345500"/>
              <a:ext cx="23475" cy="22475"/>
            </a:xfrm>
            <a:custGeom>
              <a:avLst/>
              <a:gdLst/>
              <a:ahLst/>
              <a:cxnLst/>
              <a:rect l="l" t="t" r="r" b="b"/>
              <a:pathLst>
                <a:path w="939" h="899" extrusionOk="0">
                  <a:moveTo>
                    <a:pt x="464" y="0"/>
                  </a:moveTo>
                  <a:cubicBezTo>
                    <a:pt x="233" y="0"/>
                    <a:pt x="40" y="179"/>
                    <a:pt x="20" y="411"/>
                  </a:cubicBezTo>
                  <a:cubicBezTo>
                    <a:pt x="0" y="646"/>
                    <a:pt x="167" y="857"/>
                    <a:pt x="400" y="892"/>
                  </a:cubicBezTo>
                  <a:cubicBezTo>
                    <a:pt x="411" y="895"/>
                    <a:pt x="420" y="897"/>
                    <a:pt x="433" y="897"/>
                  </a:cubicBezTo>
                  <a:cubicBezTo>
                    <a:pt x="446" y="898"/>
                    <a:pt x="460" y="899"/>
                    <a:pt x="473" y="899"/>
                  </a:cubicBezTo>
                  <a:cubicBezTo>
                    <a:pt x="703" y="899"/>
                    <a:pt x="900" y="721"/>
                    <a:pt x="919" y="486"/>
                  </a:cubicBezTo>
                  <a:cubicBezTo>
                    <a:pt x="939" y="237"/>
                    <a:pt x="754" y="20"/>
                    <a:pt x="508" y="0"/>
                  </a:cubicBezTo>
                  <a:lnTo>
                    <a:pt x="473" y="0"/>
                  </a:lnTo>
                  <a:cubicBezTo>
                    <a:pt x="470" y="0"/>
                    <a:pt x="467" y="0"/>
                    <a:pt x="464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60"/>
            <p:cNvSpPr/>
            <p:nvPr/>
          </p:nvSpPr>
          <p:spPr>
            <a:xfrm>
              <a:off x="5335525" y="3351875"/>
              <a:ext cx="11550" cy="9750"/>
            </a:xfrm>
            <a:custGeom>
              <a:avLst/>
              <a:gdLst/>
              <a:ahLst/>
              <a:cxnLst/>
              <a:rect l="l" t="t" r="r" b="b"/>
              <a:pathLst>
                <a:path w="462" h="390" extrusionOk="0">
                  <a:moveTo>
                    <a:pt x="275" y="0"/>
                  </a:moveTo>
                  <a:cubicBezTo>
                    <a:pt x="266" y="0"/>
                    <a:pt x="260" y="0"/>
                    <a:pt x="251" y="2"/>
                  </a:cubicBezTo>
                  <a:cubicBezTo>
                    <a:pt x="27" y="13"/>
                    <a:pt x="0" y="334"/>
                    <a:pt x="220" y="382"/>
                  </a:cubicBezTo>
                  <a:cubicBezTo>
                    <a:pt x="227" y="385"/>
                    <a:pt x="235" y="387"/>
                    <a:pt x="242" y="389"/>
                  </a:cubicBezTo>
                  <a:cubicBezTo>
                    <a:pt x="247" y="389"/>
                    <a:pt x="253" y="390"/>
                    <a:pt x="258" y="390"/>
                  </a:cubicBezTo>
                  <a:cubicBezTo>
                    <a:pt x="359" y="390"/>
                    <a:pt x="445" y="313"/>
                    <a:pt x="453" y="211"/>
                  </a:cubicBezTo>
                  <a:cubicBezTo>
                    <a:pt x="462" y="103"/>
                    <a:pt x="383" y="9"/>
                    <a:pt x="275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60"/>
            <p:cNvSpPr/>
            <p:nvPr/>
          </p:nvSpPr>
          <p:spPr>
            <a:xfrm>
              <a:off x="5523100" y="4532125"/>
              <a:ext cx="10875" cy="9000"/>
            </a:xfrm>
            <a:custGeom>
              <a:avLst/>
              <a:gdLst/>
              <a:ahLst/>
              <a:cxnLst/>
              <a:rect l="l" t="t" r="r" b="b"/>
              <a:pathLst>
                <a:path w="435" h="360" extrusionOk="0">
                  <a:moveTo>
                    <a:pt x="233" y="0"/>
                  </a:moveTo>
                  <a:cubicBezTo>
                    <a:pt x="220" y="0"/>
                    <a:pt x="207" y="2"/>
                    <a:pt x="194" y="5"/>
                  </a:cubicBezTo>
                  <a:cubicBezTo>
                    <a:pt x="38" y="38"/>
                    <a:pt x="0" y="244"/>
                    <a:pt x="137" y="330"/>
                  </a:cubicBezTo>
                  <a:cubicBezTo>
                    <a:pt x="168" y="350"/>
                    <a:pt x="201" y="360"/>
                    <a:pt x="233" y="360"/>
                  </a:cubicBezTo>
                  <a:cubicBezTo>
                    <a:pt x="340" y="360"/>
                    <a:pt x="434" y="261"/>
                    <a:pt x="409" y="141"/>
                  </a:cubicBezTo>
                  <a:cubicBezTo>
                    <a:pt x="390" y="57"/>
                    <a:pt x="316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60"/>
            <p:cNvSpPr/>
            <p:nvPr/>
          </p:nvSpPr>
          <p:spPr>
            <a:xfrm>
              <a:off x="5539350" y="4528425"/>
              <a:ext cx="10875" cy="9050"/>
            </a:xfrm>
            <a:custGeom>
              <a:avLst/>
              <a:gdLst/>
              <a:ahLst/>
              <a:cxnLst/>
              <a:rect l="l" t="t" r="r" b="b"/>
              <a:pathLst>
                <a:path w="435" h="362" extrusionOk="0">
                  <a:moveTo>
                    <a:pt x="234" y="1"/>
                  </a:moveTo>
                  <a:cubicBezTo>
                    <a:pt x="221" y="1"/>
                    <a:pt x="208" y="2"/>
                    <a:pt x="194" y="5"/>
                  </a:cubicBezTo>
                  <a:cubicBezTo>
                    <a:pt x="36" y="41"/>
                    <a:pt x="1" y="247"/>
                    <a:pt x="135" y="333"/>
                  </a:cubicBezTo>
                  <a:cubicBezTo>
                    <a:pt x="167" y="353"/>
                    <a:pt x="200" y="362"/>
                    <a:pt x="232" y="362"/>
                  </a:cubicBezTo>
                  <a:cubicBezTo>
                    <a:pt x="340" y="362"/>
                    <a:pt x="435" y="264"/>
                    <a:pt x="407" y="144"/>
                  </a:cubicBezTo>
                  <a:cubicBezTo>
                    <a:pt x="390" y="59"/>
                    <a:pt x="316" y="1"/>
                    <a:pt x="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60"/>
            <p:cNvSpPr/>
            <p:nvPr/>
          </p:nvSpPr>
          <p:spPr>
            <a:xfrm>
              <a:off x="5555900" y="4524750"/>
              <a:ext cx="10875" cy="9000"/>
            </a:xfrm>
            <a:custGeom>
              <a:avLst/>
              <a:gdLst/>
              <a:ahLst/>
              <a:cxnLst/>
              <a:rect l="l" t="t" r="r" b="b"/>
              <a:pathLst>
                <a:path w="435" h="360" extrusionOk="0">
                  <a:moveTo>
                    <a:pt x="233" y="1"/>
                  </a:moveTo>
                  <a:cubicBezTo>
                    <a:pt x="220" y="1"/>
                    <a:pt x="207" y="2"/>
                    <a:pt x="194" y="5"/>
                  </a:cubicBezTo>
                  <a:cubicBezTo>
                    <a:pt x="38" y="38"/>
                    <a:pt x="0" y="245"/>
                    <a:pt x="137" y="330"/>
                  </a:cubicBezTo>
                  <a:cubicBezTo>
                    <a:pt x="168" y="350"/>
                    <a:pt x="201" y="359"/>
                    <a:pt x="233" y="359"/>
                  </a:cubicBezTo>
                  <a:cubicBezTo>
                    <a:pt x="339" y="359"/>
                    <a:pt x="435" y="261"/>
                    <a:pt x="409" y="141"/>
                  </a:cubicBezTo>
                  <a:cubicBezTo>
                    <a:pt x="390" y="58"/>
                    <a:pt x="316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60"/>
            <p:cNvSpPr/>
            <p:nvPr/>
          </p:nvSpPr>
          <p:spPr>
            <a:xfrm>
              <a:off x="5579350" y="4519525"/>
              <a:ext cx="10875" cy="9050"/>
            </a:xfrm>
            <a:custGeom>
              <a:avLst/>
              <a:gdLst/>
              <a:ahLst/>
              <a:cxnLst/>
              <a:rect l="l" t="t" r="r" b="b"/>
              <a:pathLst>
                <a:path w="435" h="362" extrusionOk="0">
                  <a:moveTo>
                    <a:pt x="233" y="1"/>
                  </a:moveTo>
                  <a:cubicBezTo>
                    <a:pt x="219" y="1"/>
                    <a:pt x="206" y="2"/>
                    <a:pt x="192" y="5"/>
                  </a:cubicBezTo>
                  <a:cubicBezTo>
                    <a:pt x="36" y="38"/>
                    <a:pt x="1" y="247"/>
                    <a:pt x="135" y="333"/>
                  </a:cubicBezTo>
                  <a:cubicBezTo>
                    <a:pt x="166" y="352"/>
                    <a:pt x="199" y="361"/>
                    <a:pt x="231" y="361"/>
                  </a:cubicBezTo>
                  <a:cubicBezTo>
                    <a:pt x="339" y="361"/>
                    <a:pt x="435" y="261"/>
                    <a:pt x="407" y="139"/>
                  </a:cubicBezTo>
                  <a:cubicBezTo>
                    <a:pt x="389" y="56"/>
                    <a:pt x="314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60"/>
            <p:cNvSpPr/>
            <p:nvPr/>
          </p:nvSpPr>
          <p:spPr>
            <a:xfrm>
              <a:off x="5595625" y="4515850"/>
              <a:ext cx="10875" cy="9050"/>
            </a:xfrm>
            <a:custGeom>
              <a:avLst/>
              <a:gdLst/>
              <a:ahLst/>
              <a:cxnLst/>
              <a:rect l="l" t="t" r="r" b="b"/>
              <a:pathLst>
                <a:path w="435" h="362" extrusionOk="0">
                  <a:moveTo>
                    <a:pt x="231" y="1"/>
                  </a:moveTo>
                  <a:cubicBezTo>
                    <a:pt x="218" y="1"/>
                    <a:pt x="205" y="2"/>
                    <a:pt x="192" y="5"/>
                  </a:cubicBezTo>
                  <a:cubicBezTo>
                    <a:pt x="36" y="40"/>
                    <a:pt x="0" y="247"/>
                    <a:pt x="134" y="333"/>
                  </a:cubicBezTo>
                  <a:cubicBezTo>
                    <a:pt x="166" y="352"/>
                    <a:pt x="199" y="361"/>
                    <a:pt x="231" y="361"/>
                  </a:cubicBezTo>
                  <a:cubicBezTo>
                    <a:pt x="338" y="361"/>
                    <a:pt x="434" y="262"/>
                    <a:pt x="407" y="141"/>
                  </a:cubicBezTo>
                  <a:cubicBezTo>
                    <a:pt x="388" y="58"/>
                    <a:pt x="31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60"/>
            <p:cNvSpPr/>
            <p:nvPr/>
          </p:nvSpPr>
          <p:spPr>
            <a:xfrm>
              <a:off x="5612150" y="4512125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2" y="0"/>
                  </a:moveTo>
                  <a:cubicBezTo>
                    <a:pt x="219" y="0"/>
                    <a:pt x="206" y="2"/>
                    <a:pt x="192" y="5"/>
                  </a:cubicBezTo>
                  <a:cubicBezTo>
                    <a:pt x="36" y="40"/>
                    <a:pt x="1" y="246"/>
                    <a:pt x="135" y="332"/>
                  </a:cubicBezTo>
                  <a:cubicBezTo>
                    <a:pt x="166" y="352"/>
                    <a:pt x="199" y="361"/>
                    <a:pt x="231" y="361"/>
                  </a:cubicBezTo>
                  <a:cubicBezTo>
                    <a:pt x="338" y="361"/>
                    <a:pt x="435" y="263"/>
                    <a:pt x="408" y="143"/>
                  </a:cubicBezTo>
                  <a:cubicBezTo>
                    <a:pt x="389" y="58"/>
                    <a:pt x="316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60"/>
            <p:cNvSpPr/>
            <p:nvPr/>
          </p:nvSpPr>
          <p:spPr>
            <a:xfrm>
              <a:off x="5548150" y="4645850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4" y="1"/>
                  </a:moveTo>
                  <a:cubicBezTo>
                    <a:pt x="220" y="1"/>
                    <a:pt x="207" y="2"/>
                    <a:pt x="194" y="5"/>
                  </a:cubicBezTo>
                  <a:cubicBezTo>
                    <a:pt x="38" y="40"/>
                    <a:pt x="1" y="245"/>
                    <a:pt x="137" y="333"/>
                  </a:cubicBezTo>
                  <a:cubicBezTo>
                    <a:pt x="168" y="352"/>
                    <a:pt x="200" y="361"/>
                    <a:pt x="232" y="361"/>
                  </a:cubicBezTo>
                  <a:cubicBezTo>
                    <a:pt x="339" y="361"/>
                    <a:pt x="435" y="262"/>
                    <a:pt x="409" y="141"/>
                  </a:cubicBezTo>
                  <a:cubicBezTo>
                    <a:pt x="390" y="58"/>
                    <a:pt x="316" y="1"/>
                    <a:pt x="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60"/>
            <p:cNvSpPr/>
            <p:nvPr/>
          </p:nvSpPr>
          <p:spPr>
            <a:xfrm>
              <a:off x="5564425" y="4642225"/>
              <a:ext cx="10850" cy="9025"/>
            </a:xfrm>
            <a:custGeom>
              <a:avLst/>
              <a:gdLst/>
              <a:ahLst/>
              <a:cxnLst/>
              <a:rect l="l" t="t" r="r" b="b"/>
              <a:pathLst>
                <a:path w="434" h="361" extrusionOk="0">
                  <a:moveTo>
                    <a:pt x="231" y="1"/>
                  </a:moveTo>
                  <a:cubicBezTo>
                    <a:pt x="218" y="1"/>
                    <a:pt x="205" y="2"/>
                    <a:pt x="191" y="5"/>
                  </a:cubicBezTo>
                  <a:cubicBezTo>
                    <a:pt x="35" y="40"/>
                    <a:pt x="0" y="247"/>
                    <a:pt x="134" y="332"/>
                  </a:cubicBezTo>
                  <a:cubicBezTo>
                    <a:pt x="165" y="352"/>
                    <a:pt x="198" y="361"/>
                    <a:pt x="230" y="361"/>
                  </a:cubicBezTo>
                  <a:cubicBezTo>
                    <a:pt x="338" y="361"/>
                    <a:pt x="434" y="262"/>
                    <a:pt x="407" y="141"/>
                  </a:cubicBezTo>
                  <a:cubicBezTo>
                    <a:pt x="388" y="58"/>
                    <a:pt x="31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60"/>
            <p:cNvSpPr/>
            <p:nvPr/>
          </p:nvSpPr>
          <p:spPr>
            <a:xfrm>
              <a:off x="5580950" y="4638500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4" y="0"/>
                  </a:moveTo>
                  <a:cubicBezTo>
                    <a:pt x="221" y="0"/>
                    <a:pt x="207" y="2"/>
                    <a:pt x="194" y="5"/>
                  </a:cubicBezTo>
                  <a:cubicBezTo>
                    <a:pt x="38" y="40"/>
                    <a:pt x="1" y="246"/>
                    <a:pt x="135" y="332"/>
                  </a:cubicBezTo>
                  <a:cubicBezTo>
                    <a:pt x="166" y="352"/>
                    <a:pt x="200" y="361"/>
                    <a:pt x="232" y="361"/>
                  </a:cubicBezTo>
                  <a:cubicBezTo>
                    <a:pt x="339" y="361"/>
                    <a:pt x="435" y="262"/>
                    <a:pt x="409" y="141"/>
                  </a:cubicBezTo>
                  <a:cubicBezTo>
                    <a:pt x="390" y="57"/>
                    <a:pt x="316" y="0"/>
                    <a:pt x="2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60"/>
            <p:cNvSpPr/>
            <p:nvPr/>
          </p:nvSpPr>
          <p:spPr>
            <a:xfrm>
              <a:off x="5607050" y="4632675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3" y="0"/>
                  </a:moveTo>
                  <a:cubicBezTo>
                    <a:pt x="220" y="0"/>
                    <a:pt x="207" y="2"/>
                    <a:pt x="194" y="5"/>
                  </a:cubicBezTo>
                  <a:cubicBezTo>
                    <a:pt x="38" y="40"/>
                    <a:pt x="1" y="246"/>
                    <a:pt x="137" y="332"/>
                  </a:cubicBezTo>
                  <a:cubicBezTo>
                    <a:pt x="168" y="352"/>
                    <a:pt x="200" y="361"/>
                    <a:pt x="232" y="361"/>
                  </a:cubicBezTo>
                  <a:cubicBezTo>
                    <a:pt x="339" y="361"/>
                    <a:pt x="434" y="261"/>
                    <a:pt x="407" y="141"/>
                  </a:cubicBezTo>
                  <a:cubicBezTo>
                    <a:pt x="388" y="57"/>
                    <a:pt x="315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4" name="Google Shape;9434;p60"/>
            <p:cNvSpPr/>
            <p:nvPr/>
          </p:nvSpPr>
          <p:spPr>
            <a:xfrm>
              <a:off x="5623325" y="4628975"/>
              <a:ext cx="10850" cy="9050"/>
            </a:xfrm>
            <a:custGeom>
              <a:avLst/>
              <a:gdLst/>
              <a:ahLst/>
              <a:cxnLst/>
              <a:rect l="l" t="t" r="r" b="b"/>
              <a:pathLst>
                <a:path w="434" h="362" extrusionOk="0">
                  <a:moveTo>
                    <a:pt x="232" y="1"/>
                  </a:moveTo>
                  <a:cubicBezTo>
                    <a:pt x="218" y="1"/>
                    <a:pt x="205" y="2"/>
                    <a:pt x="191" y="5"/>
                  </a:cubicBezTo>
                  <a:cubicBezTo>
                    <a:pt x="35" y="41"/>
                    <a:pt x="0" y="247"/>
                    <a:pt x="134" y="333"/>
                  </a:cubicBezTo>
                  <a:cubicBezTo>
                    <a:pt x="166" y="353"/>
                    <a:pt x="199" y="362"/>
                    <a:pt x="231" y="362"/>
                  </a:cubicBezTo>
                  <a:cubicBezTo>
                    <a:pt x="339" y="362"/>
                    <a:pt x="434" y="264"/>
                    <a:pt x="407" y="144"/>
                  </a:cubicBezTo>
                  <a:cubicBezTo>
                    <a:pt x="390" y="58"/>
                    <a:pt x="315" y="1"/>
                    <a:pt x="2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60"/>
            <p:cNvSpPr/>
            <p:nvPr/>
          </p:nvSpPr>
          <p:spPr>
            <a:xfrm>
              <a:off x="5639850" y="4625275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0" y="0"/>
                  </a:moveTo>
                  <a:cubicBezTo>
                    <a:pt x="218" y="0"/>
                    <a:pt x="206" y="1"/>
                    <a:pt x="194" y="4"/>
                  </a:cubicBezTo>
                  <a:cubicBezTo>
                    <a:pt x="36" y="39"/>
                    <a:pt x="1" y="246"/>
                    <a:pt x="135" y="331"/>
                  </a:cubicBezTo>
                  <a:cubicBezTo>
                    <a:pt x="166" y="352"/>
                    <a:pt x="200" y="361"/>
                    <a:pt x="233" y="361"/>
                  </a:cubicBezTo>
                  <a:cubicBezTo>
                    <a:pt x="340" y="361"/>
                    <a:pt x="434" y="262"/>
                    <a:pt x="407" y="142"/>
                  </a:cubicBezTo>
                  <a:cubicBezTo>
                    <a:pt x="390" y="58"/>
                    <a:pt x="314" y="0"/>
                    <a:pt x="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60"/>
            <p:cNvSpPr/>
            <p:nvPr/>
          </p:nvSpPr>
          <p:spPr>
            <a:xfrm>
              <a:off x="5570125" y="4758325"/>
              <a:ext cx="10600" cy="9025"/>
            </a:xfrm>
            <a:custGeom>
              <a:avLst/>
              <a:gdLst/>
              <a:ahLst/>
              <a:cxnLst/>
              <a:rect l="l" t="t" r="r" b="b"/>
              <a:pathLst>
                <a:path w="424" h="361" extrusionOk="0">
                  <a:moveTo>
                    <a:pt x="240" y="0"/>
                  </a:moveTo>
                  <a:cubicBezTo>
                    <a:pt x="238" y="0"/>
                    <a:pt x="237" y="0"/>
                    <a:pt x="236" y="1"/>
                  </a:cubicBezTo>
                  <a:cubicBezTo>
                    <a:pt x="75" y="3"/>
                    <a:pt x="1" y="198"/>
                    <a:pt x="115" y="310"/>
                  </a:cubicBezTo>
                  <a:cubicBezTo>
                    <a:pt x="151" y="345"/>
                    <a:pt x="196" y="360"/>
                    <a:pt x="239" y="360"/>
                  </a:cubicBezTo>
                  <a:cubicBezTo>
                    <a:pt x="333" y="360"/>
                    <a:pt x="423" y="286"/>
                    <a:pt x="420" y="176"/>
                  </a:cubicBezTo>
                  <a:cubicBezTo>
                    <a:pt x="418" y="79"/>
                    <a:pt x="337" y="0"/>
                    <a:pt x="2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60"/>
            <p:cNvSpPr/>
            <p:nvPr/>
          </p:nvSpPr>
          <p:spPr>
            <a:xfrm>
              <a:off x="5586875" y="4757950"/>
              <a:ext cx="10625" cy="9000"/>
            </a:xfrm>
            <a:custGeom>
              <a:avLst/>
              <a:gdLst/>
              <a:ahLst/>
              <a:cxnLst/>
              <a:rect l="l" t="t" r="r" b="b"/>
              <a:pathLst>
                <a:path w="425" h="360" extrusionOk="0">
                  <a:moveTo>
                    <a:pt x="242" y="0"/>
                  </a:moveTo>
                  <a:cubicBezTo>
                    <a:pt x="241" y="0"/>
                    <a:pt x="240" y="0"/>
                    <a:pt x="238" y="0"/>
                  </a:cubicBezTo>
                  <a:cubicBezTo>
                    <a:pt x="78" y="2"/>
                    <a:pt x="1" y="198"/>
                    <a:pt x="117" y="310"/>
                  </a:cubicBezTo>
                  <a:cubicBezTo>
                    <a:pt x="154" y="344"/>
                    <a:pt x="198" y="360"/>
                    <a:pt x="241" y="360"/>
                  </a:cubicBezTo>
                  <a:cubicBezTo>
                    <a:pt x="335" y="360"/>
                    <a:pt x="424" y="286"/>
                    <a:pt x="423" y="176"/>
                  </a:cubicBezTo>
                  <a:cubicBezTo>
                    <a:pt x="421" y="78"/>
                    <a:pt x="339" y="0"/>
                    <a:pt x="24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60"/>
            <p:cNvSpPr/>
            <p:nvPr/>
          </p:nvSpPr>
          <p:spPr>
            <a:xfrm>
              <a:off x="5605525" y="4757175"/>
              <a:ext cx="10550" cy="9050"/>
            </a:xfrm>
            <a:custGeom>
              <a:avLst/>
              <a:gdLst/>
              <a:ahLst/>
              <a:cxnLst/>
              <a:rect l="l" t="t" r="r" b="b"/>
              <a:pathLst>
                <a:path w="422" h="362" extrusionOk="0">
                  <a:moveTo>
                    <a:pt x="239" y="0"/>
                  </a:moveTo>
                  <a:cubicBezTo>
                    <a:pt x="238" y="0"/>
                    <a:pt x="237" y="0"/>
                    <a:pt x="235" y="0"/>
                  </a:cubicBezTo>
                  <a:cubicBezTo>
                    <a:pt x="75" y="5"/>
                    <a:pt x="0" y="200"/>
                    <a:pt x="114" y="310"/>
                  </a:cubicBezTo>
                  <a:cubicBezTo>
                    <a:pt x="151" y="345"/>
                    <a:pt x="195" y="361"/>
                    <a:pt x="238" y="361"/>
                  </a:cubicBezTo>
                  <a:cubicBezTo>
                    <a:pt x="332" y="361"/>
                    <a:pt x="421" y="286"/>
                    <a:pt x="420" y="176"/>
                  </a:cubicBezTo>
                  <a:cubicBezTo>
                    <a:pt x="418" y="79"/>
                    <a:pt x="336" y="0"/>
                    <a:pt x="239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60"/>
            <p:cNvSpPr/>
            <p:nvPr/>
          </p:nvSpPr>
          <p:spPr>
            <a:xfrm>
              <a:off x="5634750" y="4757000"/>
              <a:ext cx="10600" cy="9025"/>
            </a:xfrm>
            <a:custGeom>
              <a:avLst/>
              <a:gdLst/>
              <a:ahLst/>
              <a:cxnLst/>
              <a:rect l="l" t="t" r="r" b="b"/>
              <a:pathLst>
                <a:path w="424" h="361" extrusionOk="0">
                  <a:moveTo>
                    <a:pt x="242" y="1"/>
                  </a:moveTo>
                  <a:cubicBezTo>
                    <a:pt x="240" y="1"/>
                    <a:pt x="239" y="1"/>
                    <a:pt x="238" y="1"/>
                  </a:cubicBezTo>
                  <a:cubicBezTo>
                    <a:pt x="77" y="3"/>
                    <a:pt x="0" y="199"/>
                    <a:pt x="117" y="311"/>
                  </a:cubicBezTo>
                  <a:cubicBezTo>
                    <a:pt x="153" y="345"/>
                    <a:pt x="196" y="361"/>
                    <a:pt x="239" y="361"/>
                  </a:cubicBezTo>
                  <a:cubicBezTo>
                    <a:pt x="333" y="361"/>
                    <a:pt x="423" y="287"/>
                    <a:pt x="420" y="177"/>
                  </a:cubicBezTo>
                  <a:cubicBezTo>
                    <a:pt x="418" y="79"/>
                    <a:pt x="339" y="1"/>
                    <a:pt x="242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60"/>
            <p:cNvSpPr/>
            <p:nvPr/>
          </p:nvSpPr>
          <p:spPr>
            <a:xfrm>
              <a:off x="5654575" y="4757175"/>
              <a:ext cx="10625" cy="9025"/>
            </a:xfrm>
            <a:custGeom>
              <a:avLst/>
              <a:gdLst/>
              <a:ahLst/>
              <a:cxnLst/>
              <a:rect l="l" t="t" r="r" b="b"/>
              <a:pathLst>
                <a:path w="425" h="361" extrusionOk="0">
                  <a:moveTo>
                    <a:pt x="242" y="0"/>
                  </a:moveTo>
                  <a:cubicBezTo>
                    <a:pt x="241" y="0"/>
                    <a:pt x="239" y="0"/>
                    <a:pt x="238" y="0"/>
                  </a:cubicBezTo>
                  <a:cubicBezTo>
                    <a:pt x="78" y="3"/>
                    <a:pt x="1" y="198"/>
                    <a:pt x="117" y="310"/>
                  </a:cubicBezTo>
                  <a:cubicBezTo>
                    <a:pt x="154" y="345"/>
                    <a:pt x="198" y="360"/>
                    <a:pt x="241" y="360"/>
                  </a:cubicBezTo>
                  <a:cubicBezTo>
                    <a:pt x="335" y="360"/>
                    <a:pt x="424" y="286"/>
                    <a:pt x="423" y="176"/>
                  </a:cubicBezTo>
                  <a:cubicBezTo>
                    <a:pt x="420" y="79"/>
                    <a:pt x="339" y="0"/>
                    <a:pt x="24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60"/>
            <p:cNvSpPr/>
            <p:nvPr/>
          </p:nvSpPr>
          <p:spPr>
            <a:xfrm>
              <a:off x="5672700" y="4757175"/>
              <a:ext cx="10600" cy="9050"/>
            </a:xfrm>
            <a:custGeom>
              <a:avLst/>
              <a:gdLst/>
              <a:ahLst/>
              <a:cxnLst/>
              <a:rect l="l" t="t" r="r" b="b"/>
              <a:pathLst>
                <a:path w="424" h="362" extrusionOk="0">
                  <a:moveTo>
                    <a:pt x="242" y="0"/>
                  </a:moveTo>
                  <a:cubicBezTo>
                    <a:pt x="241" y="0"/>
                    <a:pt x="240" y="0"/>
                    <a:pt x="238" y="0"/>
                  </a:cubicBezTo>
                  <a:cubicBezTo>
                    <a:pt x="78" y="5"/>
                    <a:pt x="1" y="200"/>
                    <a:pt x="117" y="310"/>
                  </a:cubicBezTo>
                  <a:cubicBezTo>
                    <a:pt x="153" y="345"/>
                    <a:pt x="197" y="361"/>
                    <a:pt x="240" y="361"/>
                  </a:cubicBezTo>
                  <a:cubicBezTo>
                    <a:pt x="334" y="361"/>
                    <a:pt x="424" y="286"/>
                    <a:pt x="421" y="176"/>
                  </a:cubicBezTo>
                  <a:cubicBezTo>
                    <a:pt x="419" y="79"/>
                    <a:pt x="339" y="0"/>
                    <a:pt x="242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60"/>
            <p:cNvSpPr/>
            <p:nvPr/>
          </p:nvSpPr>
          <p:spPr>
            <a:xfrm>
              <a:off x="5566225" y="4835650"/>
              <a:ext cx="9525" cy="7900"/>
            </a:xfrm>
            <a:custGeom>
              <a:avLst/>
              <a:gdLst/>
              <a:ahLst/>
              <a:cxnLst/>
              <a:rect l="l" t="t" r="r" b="b"/>
              <a:pathLst>
                <a:path w="381" h="316" extrusionOk="0">
                  <a:moveTo>
                    <a:pt x="204" y="0"/>
                  </a:moveTo>
                  <a:cubicBezTo>
                    <a:pt x="193" y="0"/>
                    <a:pt x="181" y="1"/>
                    <a:pt x="170" y="4"/>
                  </a:cubicBezTo>
                  <a:cubicBezTo>
                    <a:pt x="31" y="35"/>
                    <a:pt x="1" y="215"/>
                    <a:pt x="119" y="290"/>
                  </a:cubicBezTo>
                  <a:cubicBezTo>
                    <a:pt x="147" y="308"/>
                    <a:pt x="176" y="316"/>
                    <a:pt x="205" y="316"/>
                  </a:cubicBezTo>
                  <a:cubicBezTo>
                    <a:pt x="298" y="316"/>
                    <a:pt x="380" y="229"/>
                    <a:pt x="357" y="123"/>
                  </a:cubicBezTo>
                  <a:cubicBezTo>
                    <a:pt x="341" y="51"/>
                    <a:pt x="276" y="0"/>
                    <a:pt x="20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60"/>
            <p:cNvSpPr/>
            <p:nvPr/>
          </p:nvSpPr>
          <p:spPr>
            <a:xfrm>
              <a:off x="5703975" y="4804750"/>
              <a:ext cx="9525" cy="7900"/>
            </a:xfrm>
            <a:custGeom>
              <a:avLst/>
              <a:gdLst/>
              <a:ahLst/>
              <a:cxnLst/>
              <a:rect l="l" t="t" r="r" b="b"/>
              <a:pathLst>
                <a:path w="381" h="316" extrusionOk="0">
                  <a:moveTo>
                    <a:pt x="204" y="1"/>
                  </a:moveTo>
                  <a:cubicBezTo>
                    <a:pt x="192" y="1"/>
                    <a:pt x="180" y="2"/>
                    <a:pt x="167" y="5"/>
                  </a:cubicBezTo>
                  <a:cubicBezTo>
                    <a:pt x="31" y="36"/>
                    <a:pt x="0" y="216"/>
                    <a:pt x="119" y="291"/>
                  </a:cubicBezTo>
                  <a:cubicBezTo>
                    <a:pt x="146" y="308"/>
                    <a:pt x="175" y="316"/>
                    <a:pt x="203" y="316"/>
                  </a:cubicBezTo>
                  <a:cubicBezTo>
                    <a:pt x="297" y="316"/>
                    <a:pt x="380" y="229"/>
                    <a:pt x="356" y="124"/>
                  </a:cubicBezTo>
                  <a:cubicBezTo>
                    <a:pt x="339" y="50"/>
                    <a:pt x="276" y="1"/>
                    <a:pt x="204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60"/>
            <p:cNvSpPr/>
            <p:nvPr/>
          </p:nvSpPr>
          <p:spPr>
            <a:xfrm>
              <a:off x="5370575" y="4534700"/>
              <a:ext cx="549750" cy="520225"/>
            </a:xfrm>
            <a:custGeom>
              <a:avLst/>
              <a:gdLst/>
              <a:ahLst/>
              <a:cxnLst/>
              <a:rect l="l" t="t" r="r" b="b"/>
              <a:pathLst>
                <a:path w="21990" h="20809" extrusionOk="0">
                  <a:moveTo>
                    <a:pt x="0" y="1"/>
                  </a:moveTo>
                  <a:cubicBezTo>
                    <a:pt x="482" y="774"/>
                    <a:pt x="981" y="1546"/>
                    <a:pt x="1359" y="2372"/>
                  </a:cubicBezTo>
                  <a:cubicBezTo>
                    <a:pt x="1548" y="2785"/>
                    <a:pt x="1706" y="3212"/>
                    <a:pt x="1805" y="3653"/>
                  </a:cubicBezTo>
                  <a:cubicBezTo>
                    <a:pt x="1904" y="4095"/>
                    <a:pt x="1954" y="4543"/>
                    <a:pt x="1959" y="4996"/>
                  </a:cubicBezTo>
                  <a:cubicBezTo>
                    <a:pt x="1972" y="5899"/>
                    <a:pt x="1811" y="6796"/>
                    <a:pt x="1600" y="7680"/>
                  </a:cubicBezTo>
                  <a:cubicBezTo>
                    <a:pt x="1387" y="8565"/>
                    <a:pt x="1115" y="9438"/>
                    <a:pt x="928" y="10343"/>
                  </a:cubicBezTo>
                  <a:cubicBezTo>
                    <a:pt x="745" y="11242"/>
                    <a:pt x="600" y="12154"/>
                    <a:pt x="554" y="13077"/>
                  </a:cubicBezTo>
                  <a:cubicBezTo>
                    <a:pt x="510" y="13998"/>
                    <a:pt x="554" y="14934"/>
                    <a:pt x="774" y="15842"/>
                  </a:cubicBezTo>
                  <a:cubicBezTo>
                    <a:pt x="987" y="16759"/>
                    <a:pt x="1392" y="17618"/>
                    <a:pt x="1963" y="18365"/>
                  </a:cubicBezTo>
                  <a:cubicBezTo>
                    <a:pt x="2523" y="19108"/>
                    <a:pt x="3244" y="19759"/>
                    <a:pt x="4099" y="20167"/>
                  </a:cubicBezTo>
                  <a:cubicBezTo>
                    <a:pt x="4956" y="20572"/>
                    <a:pt x="5890" y="20748"/>
                    <a:pt x="6820" y="20796"/>
                  </a:cubicBezTo>
                  <a:cubicBezTo>
                    <a:pt x="6984" y="20804"/>
                    <a:pt x="7147" y="20808"/>
                    <a:pt x="7311" y="20808"/>
                  </a:cubicBezTo>
                  <a:cubicBezTo>
                    <a:pt x="8075" y="20808"/>
                    <a:pt x="8833" y="20722"/>
                    <a:pt x="9580" y="20613"/>
                  </a:cubicBezTo>
                  <a:cubicBezTo>
                    <a:pt x="10490" y="20479"/>
                    <a:pt x="11387" y="20301"/>
                    <a:pt x="12286" y="20115"/>
                  </a:cubicBezTo>
                  <a:cubicBezTo>
                    <a:pt x="13185" y="19928"/>
                    <a:pt x="14070" y="19697"/>
                    <a:pt x="14954" y="19451"/>
                  </a:cubicBezTo>
                  <a:cubicBezTo>
                    <a:pt x="15394" y="19328"/>
                    <a:pt x="15833" y="19196"/>
                    <a:pt x="16270" y="19053"/>
                  </a:cubicBezTo>
                  <a:cubicBezTo>
                    <a:pt x="16706" y="18908"/>
                    <a:pt x="17139" y="18756"/>
                    <a:pt x="17565" y="18578"/>
                  </a:cubicBezTo>
                  <a:cubicBezTo>
                    <a:pt x="18413" y="18220"/>
                    <a:pt x="19231" y="17767"/>
                    <a:pt x="19936" y="17165"/>
                  </a:cubicBezTo>
                  <a:cubicBezTo>
                    <a:pt x="20286" y="16862"/>
                    <a:pt x="20600" y="16521"/>
                    <a:pt x="20873" y="16145"/>
                  </a:cubicBezTo>
                  <a:cubicBezTo>
                    <a:pt x="21139" y="15767"/>
                    <a:pt x="21356" y="15356"/>
                    <a:pt x="21519" y="14926"/>
                  </a:cubicBezTo>
                  <a:cubicBezTo>
                    <a:pt x="21846" y="14064"/>
                    <a:pt x="21989" y="13145"/>
                    <a:pt x="21939" y="12227"/>
                  </a:cubicBezTo>
                  <a:lnTo>
                    <a:pt x="21939" y="12227"/>
                  </a:lnTo>
                  <a:cubicBezTo>
                    <a:pt x="21945" y="12682"/>
                    <a:pt x="21903" y="13139"/>
                    <a:pt x="21815" y="13587"/>
                  </a:cubicBezTo>
                  <a:cubicBezTo>
                    <a:pt x="21732" y="14033"/>
                    <a:pt x="21604" y="14471"/>
                    <a:pt x="21431" y="14890"/>
                  </a:cubicBezTo>
                  <a:cubicBezTo>
                    <a:pt x="21259" y="15310"/>
                    <a:pt x="21035" y="15706"/>
                    <a:pt x="20763" y="16066"/>
                  </a:cubicBezTo>
                  <a:cubicBezTo>
                    <a:pt x="20490" y="16425"/>
                    <a:pt x="20174" y="16750"/>
                    <a:pt x="19824" y="17035"/>
                  </a:cubicBezTo>
                  <a:cubicBezTo>
                    <a:pt x="19125" y="17605"/>
                    <a:pt x="18319" y="18038"/>
                    <a:pt x="17479" y="18374"/>
                  </a:cubicBezTo>
                  <a:cubicBezTo>
                    <a:pt x="17059" y="18541"/>
                    <a:pt x="16626" y="18684"/>
                    <a:pt x="16194" y="18818"/>
                  </a:cubicBezTo>
                  <a:cubicBezTo>
                    <a:pt x="15761" y="18952"/>
                    <a:pt x="15321" y="19077"/>
                    <a:pt x="14881" y="19191"/>
                  </a:cubicBezTo>
                  <a:cubicBezTo>
                    <a:pt x="13119" y="19644"/>
                    <a:pt x="11334" y="20038"/>
                    <a:pt x="9534" y="20297"/>
                  </a:cubicBezTo>
                  <a:cubicBezTo>
                    <a:pt x="8810" y="20398"/>
                    <a:pt x="8083" y="20476"/>
                    <a:pt x="7358" y="20476"/>
                  </a:cubicBezTo>
                  <a:cubicBezTo>
                    <a:pt x="7184" y="20476"/>
                    <a:pt x="7010" y="20472"/>
                    <a:pt x="6835" y="20462"/>
                  </a:cubicBezTo>
                  <a:cubicBezTo>
                    <a:pt x="5943" y="20413"/>
                    <a:pt x="5051" y="20233"/>
                    <a:pt x="4253" y="19849"/>
                  </a:cubicBezTo>
                  <a:cubicBezTo>
                    <a:pt x="3455" y="19471"/>
                    <a:pt x="2774" y="18868"/>
                    <a:pt x="2233" y="18161"/>
                  </a:cubicBezTo>
                  <a:cubicBezTo>
                    <a:pt x="1686" y="17453"/>
                    <a:pt x="1295" y="16638"/>
                    <a:pt x="1088" y="15767"/>
                  </a:cubicBezTo>
                  <a:cubicBezTo>
                    <a:pt x="873" y="14899"/>
                    <a:pt x="822" y="13992"/>
                    <a:pt x="860" y="13090"/>
                  </a:cubicBezTo>
                  <a:cubicBezTo>
                    <a:pt x="877" y="12640"/>
                    <a:pt x="926" y="12192"/>
                    <a:pt x="983" y="11741"/>
                  </a:cubicBezTo>
                  <a:cubicBezTo>
                    <a:pt x="1040" y="11291"/>
                    <a:pt x="1110" y="10842"/>
                    <a:pt x="1194" y="10394"/>
                  </a:cubicBezTo>
                  <a:cubicBezTo>
                    <a:pt x="1361" y="9506"/>
                    <a:pt x="1618" y="8625"/>
                    <a:pt x="1818" y="7730"/>
                  </a:cubicBezTo>
                  <a:cubicBezTo>
                    <a:pt x="2016" y="6836"/>
                    <a:pt x="2163" y="5917"/>
                    <a:pt x="2132" y="4992"/>
                  </a:cubicBezTo>
                  <a:cubicBezTo>
                    <a:pt x="2115" y="4530"/>
                    <a:pt x="2049" y="4071"/>
                    <a:pt x="1934" y="3623"/>
                  </a:cubicBezTo>
                  <a:cubicBezTo>
                    <a:pt x="1820" y="3174"/>
                    <a:pt x="1646" y="2746"/>
                    <a:pt x="1442" y="2332"/>
                  </a:cubicBezTo>
                  <a:cubicBezTo>
                    <a:pt x="1238" y="1924"/>
                    <a:pt x="1011" y="1524"/>
                    <a:pt x="763" y="1139"/>
                  </a:cubicBezTo>
                  <a:cubicBezTo>
                    <a:pt x="517" y="754"/>
                    <a:pt x="257" y="379"/>
                    <a:pt x="0" y="1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60"/>
            <p:cNvSpPr/>
            <p:nvPr/>
          </p:nvSpPr>
          <p:spPr>
            <a:xfrm>
              <a:off x="5414800" y="4800475"/>
              <a:ext cx="169150" cy="222025"/>
            </a:xfrm>
            <a:custGeom>
              <a:avLst/>
              <a:gdLst/>
              <a:ahLst/>
              <a:cxnLst/>
              <a:rect l="l" t="t" r="r" b="b"/>
              <a:pathLst>
                <a:path w="6766" h="8881" extrusionOk="0">
                  <a:moveTo>
                    <a:pt x="440" y="0"/>
                  </a:moveTo>
                  <a:cubicBezTo>
                    <a:pt x="190" y="1077"/>
                    <a:pt x="1" y="2183"/>
                    <a:pt x="14" y="3303"/>
                  </a:cubicBezTo>
                  <a:cubicBezTo>
                    <a:pt x="16" y="3864"/>
                    <a:pt x="82" y="4424"/>
                    <a:pt x="212" y="4972"/>
                  </a:cubicBezTo>
                  <a:cubicBezTo>
                    <a:pt x="343" y="5523"/>
                    <a:pt x="561" y="6051"/>
                    <a:pt x="860" y="6534"/>
                  </a:cubicBezTo>
                  <a:cubicBezTo>
                    <a:pt x="1161" y="7011"/>
                    <a:pt x="1524" y="7451"/>
                    <a:pt x="1959" y="7818"/>
                  </a:cubicBezTo>
                  <a:cubicBezTo>
                    <a:pt x="2392" y="8185"/>
                    <a:pt x="2899" y="8459"/>
                    <a:pt x="3444" y="8624"/>
                  </a:cubicBezTo>
                  <a:cubicBezTo>
                    <a:pt x="4051" y="8808"/>
                    <a:pt x="4676" y="8881"/>
                    <a:pt x="5299" y="8881"/>
                  </a:cubicBezTo>
                  <a:cubicBezTo>
                    <a:pt x="5792" y="8881"/>
                    <a:pt x="6283" y="8836"/>
                    <a:pt x="6765" y="8765"/>
                  </a:cubicBezTo>
                  <a:lnTo>
                    <a:pt x="6765" y="8765"/>
                  </a:lnTo>
                  <a:cubicBezTo>
                    <a:pt x="6470" y="8782"/>
                    <a:pt x="6175" y="8794"/>
                    <a:pt x="5880" y="8794"/>
                  </a:cubicBezTo>
                  <a:cubicBezTo>
                    <a:pt x="5623" y="8794"/>
                    <a:pt x="5366" y="8785"/>
                    <a:pt x="5110" y="8763"/>
                  </a:cubicBezTo>
                  <a:cubicBezTo>
                    <a:pt x="4561" y="8719"/>
                    <a:pt x="4016" y="8626"/>
                    <a:pt x="3502" y="8448"/>
                  </a:cubicBezTo>
                  <a:cubicBezTo>
                    <a:pt x="2987" y="8277"/>
                    <a:pt x="2513" y="8004"/>
                    <a:pt x="2104" y="7648"/>
                  </a:cubicBezTo>
                  <a:cubicBezTo>
                    <a:pt x="1695" y="7290"/>
                    <a:pt x="1343" y="6873"/>
                    <a:pt x="1060" y="6409"/>
                  </a:cubicBezTo>
                  <a:cubicBezTo>
                    <a:pt x="475" y="5490"/>
                    <a:pt x="245" y="4389"/>
                    <a:pt x="198" y="3297"/>
                  </a:cubicBezTo>
                  <a:cubicBezTo>
                    <a:pt x="176" y="2747"/>
                    <a:pt x="192" y="2196"/>
                    <a:pt x="242" y="1649"/>
                  </a:cubicBezTo>
                  <a:cubicBezTo>
                    <a:pt x="284" y="1097"/>
                    <a:pt x="363" y="550"/>
                    <a:pt x="440" y="0"/>
                  </a:cubicBez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46" name="Google Shape;9446;p60"/>
          <p:cNvSpPr/>
          <p:nvPr/>
        </p:nvSpPr>
        <p:spPr>
          <a:xfrm>
            <a:off x="1771140" y="3203939"/>
            <a:ext cx="1897847" cy="1176280"/>
          </a:xfrm>
          <a:custGeom>
            <a:avLst/>
            <a:gdLst/>
            <a:ahLst/>
            <a:cxnLst/>
            <a:rect l="l" t="t" r="r" b="b"/>
            <a:pathLst>
              <a:path w="56220" h="34845" extrusionOk="0">
                <a:moveTo>
                  <a:pt x="4409" y="1"/>
                </a:moveTo>
                <a:cubicBezTo>
                  <a:pt x="2757" y="1"/>
                  <a:pt x="1414" y="1399"/>
                  <a:pt x="1414" y="3122"/>
                </a:cubicBezTo>
                <a:lnTo>
                  <a:pt x="1414" y="19201"/>
                </a:lnTo>
                <a:lnTo>
                  <a:pt x="541" y="19201"/>
                </a:lnTo>
                <a:cubicBezTo>
                  <a:pt x="243" y="19201"/>
                  <a:pt x="1" y="19453"/>
                  <a:pt x="1" y="19763"/>
                </a:cubicBezTo>
                <a:lnTo>
                  <a:pt x="1" y="29603"/>
                </a:lnTo>
                <a:cubicBezTo>
                  <a:pt x="1" y="29913"/>
                  <a:pt x="243" y="30165"/>
                  <a:pt x="541" y="30165"/>
                </a:cubicBezTo>
                <a:lnTo>
                  <a:pt x="1414" y="30165"/>
                </a:lnTo>
                <a:lnTo>
                  <a:pt x="1414" y="31726"/>
                </a:lnTo>
                <a:cubicBezTo>
                  <a:pt x="1414" y="33449"/>
                  <a:pt x="2755" y="34844"/>
                  <a:pt x="4409" y="34844"/>
                </a:cubicBezTo>
                <a:lnTo>
                  <a:pt x="51811" y="34844"/>
                </a:lnTo>
                <a:cubicBezTo>
                  <a:pt x="53466" y="34844"/>
                  <a:pt x="54807" y="33449"/>
                  <a:pt x="54807" y="31726"/>
                </a:cubicBezTo>
                <a:lnTo>
                  <a:pt x="54807" y="30165"/>
                </a:lnTo>
                <a:lnTo>
                  <a:pt x="55679" y="30165"/>
                </a:lnTo>
                <a:cubicBezTo>
                  <a:pt x="55978" y="30165"/>
                  <a:pt x="56220" y="29913"/>
                  <a:pt x="56220" y="29600"/>
                </a:cubicBezTo>
                <a:lnTo>
                  <a:pt x="56220" y="19763"/>
                </a:lnTo>
                <a:cubicBezTo>
                  <a:pt x="56220" y="19453"/>
                  <a:pt x="55978" y="19201"/>
                  <a:pt x="55679" y="19201"/>
                </a:cubicBezTo>
                <a:lnTo>
                  <a:pt x="54804" y="19201"/>
                </a:lnTo>
                <a:lnTo>
                  <a:pt x="54804" y="3122"/>
                </a:lnTo>
                <a:cubicBezTo>
                  <a:pt x="54804" y="1399"/>
                  <a:pt x="53464" y="1"/>
                  <a:pt x="51811" y="1"/>
                </a:cubicBezTo>
                <a:close/>
              </a:path>
            </a:pathLst>
          </a:custGeom>
          <a:solidFill>
            <a:srgbClr val="1A1B1E"/>
          </a:solidFill>
          <a:ln w="2975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7" name="Google Shape;9447;p60"/>
          <p:cNvSpPr/>
          <p:nvPr/>
        </p:nvSpPr>
        <p:spPr>
          <a:xfrm>
            <a:off x="1709431" y="3251672"/>
            <a:ext cx="1897779" cy="1128614"/>
          </a:xfrm>
          <a:custGeom>
            <a:avLst/>
            <a:gdLst/>
            <a:ahLst/>
            <a:cxnLst/>
            <a:rect l="l" t="t" r="r" b="b"/>
            <a:pathLst>
              <a:path w="56218" h="33433" extrusionOk="0">
                <a:moveTo>
                  <a:pt x="4409" y="0"/>
                </a:moveTo>
                <a:cubicBezTo>
                  <a:pt x="2754" y="0"/>
                  <a:pt x="1413" y="1341"/>
                  <a:pt x="1413" y="2996"/>
                </a:cubicBezTo>
                <a:lnTo>
                  <a:pt x="1413" y="18422"/>
                </a:lnTo>
                <a:lnTo>
                  <a:pt x="541" y="18422"/>
                </a:lnTo>
                <a:cubicBezTo>
                  <a:pt x="242" y="18422"/>
                  <a:pt x="0" y="18664"/>
                  <a:pt x="0" y="18962"/>
                </a:cubicBezTo>
                <a:lnTo>
                  <a:pt x="0" y="28402"/>
                </a:lnTo>
                <a:cubicBezTo>
                  <a:pt x="0" y="28697"/>
                  <a:pt x="240" y="28940"/>
                  <a:pt x="537" y="28940"/>
                </a:cubicBezTo>
                <a:cubicBezTo>
                  <a:pt x="538" y="28940"/>
                  <a:pt x="540" y="28940"/>
                  <a:pt x="541" y="28940"/>
                </a:cubicBezTo>
                <a:lnTo>
                  <a:pt x="1413" y="28940"/>
                </a:lnTo>
                <a:lnTo>
                  <a:pt x="1413" y="30439"/>
                </a:lnTo>
                <a:cubicBezTo>
                  <a:pt x="1413" y="32092"/>
                  <a:pt x="2754" y="33433"/>
                  <a:pt x="4409" y="33433"/>
                </a:cubicBezTo>
                <a:lnTo>
                  <a:pt x="51811" y="33433"/>
                </a:lnTo>
                <a:cubicBezTo>
                  <a:pt x="53463" y="33433"/>
                  <a:pt x="54804" y="32092"/>
                  <a:pt x="54804" y="30439"/>
                </a:cubicBezTo>
                <a:lnTo>
                  <a:pt x="54804" y="28940"/>
                </a:lnTo>
                <a:lnTo>
                  <a:pt x="55676" y="28940"/>
                </a:lnTo>
                <a:cubicBezTo>
                  <a:pt x="55678" y="28940"/>
                  <a:pt x="55679" y="28940"/>
                  <a:pt x="55680" y="28940"/>
                </a:cubicBezTo>
                <a:cubicBezTo>
                  <a:pt x="55977" y="28940"/>
                  <a:pt x="56217" y="28697"/>
                  <a:pt x="56217" y="28402"/>
                </a:cubicBezTo>
                <a:lnTo>
                  <a:pt x="56217" y="18962"/>
                </a:lnTo>
                <a:cubicBezTo>
                  <a:pt x="56217" y="18664"/>
                  <a:pt x="55975" y="18422"/>
                  <a:pt x="55676" y="18422"/>
                </a:cubicBezTo>
                <a:lnTo>
                  <a:pt x="54804" y="18422"/>
                </a:lnTo>
                <a:lnTo>
                  <a:pt x="54804" y="2996"/>
                </a:lnTo>
                <a:cubicBezTo>
                  <a:pt x="54804" y="1341"/>
                  <a:pt x="53463" y="0"/>
                  <a:pt x="5180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8" name="Google Shape;9448;p60"/>
          <p:cNvSpPr/>
          <p:nvPr/>
        </p:nvSpPr>
        <p:spPr>
          <a:xfrm>
            <a:off x="2488588" y="3286983"/>
            <a:ext cx="1040339" cy="639266"/>
          </a:xfrm>
          <a:custGeom>
            <a:avLst/>
            <a:gdLst/>
            <a:ahLst/>
            <a:cxnLst/>
            <a:rect l="l" t="t" r="r" b="b"/>
            <a:pathLst>
              <a:path w="30818" h="18937" extrusionOk="0">
                <a:moveTo>
                  <a:pt x="29044" y="0"/>
                </a:moveTo>
                <a:lnTo>
                  <a:pt x="27516" y="5"/>
                </a:lnTo>
                <a:lnTo>
                  <a:pt x="24459" y="13"/>
                </a:lnTo>
                <a:lnTo>
                  <a:pt x="12231" y="40"/>
                </a:lnTo>
                <a:lnTo>
                  <a:pt x="0" y="77"/>
                </a:lnTo>
                <a:lnTo>
                  <a:pt x="2" y="93"/>
                </a:lnTo>
                <a:lnTo>
                  <a:pt x="12231" y="128"/>
                </a:lnTo>
                <a:lnTo>
                  <a:pt x="24459" y="156"/>
                </a:lnTo>
                <a:lnTo>
                  <a:pt x="27519" y="165"/>
                </a:lnTo>
                <a:lnTo>
                  <a:pt x="29046" y="169"/>
                </a:lnTo>
                <a:lnTo>
                  <a:pt x="29187" y="169"/>
                </a:lnTo>
                <a:cubicBezTo>
                  <a:pt x="29202" y="169"/>
                  <a:pt x="29217" y="172"/>
                  <a:pt x="29233" y="172"/>
                </a:cubicBezTo>
                <a:lnTo>
                  <a:pt x="29323" y="176"/>
                </a:lnTo>
                <a:cubicBezTo>
                  <a:pt x="29338" y="176"/>
                  <a:pt x="29354" y="178"/>
                  <a:pt x="29367" y="180"/>
                </a:cubicBezTo>
                <a:lnTo>
                  <a:pt x="29413" y="187"/>
                </a:lnTo>
                <a:cubicBezTo>
                  <a:pt x="29532" y="207"/>
                  <a:pt x="29648" y="240"/>
                  <a:pt x="29758" y="286"/>
                </a:cubicBezTo>
                <a:lnTo>
                  <a:pt x="29839" y="325"/>
                </a:lnTo>
                <a:lnTo>
                  <a:pt x="29879" y="345"/>
                </a:lnTo>
                <a:lnTo>
                  <a:pt x="29919" y="369"/>
                </a:lnTo>
                <a:lnTo>
                  <a:pt x="29995" y="416"/>
                </a:lnTo>
                <a:cubicBezTo>
                  <a:pt x="30020" y="433"/>
                  <a:pt x="30044" y="453"/>
                  <a:pt x="30068" y="471"/>
                </a:cubicBezTo>
                <a:lnTo>
                  <a:pt x="30103" y="497"/>
                </a:lnTo>
                <a:cubicBezTo>
                  <a:pt x="30114" y="508"/>
                  <a:pt x="30125" y="517"/>
                  <a:pt x="30136" y="528"/>
                </a:cubicBezTo>
                <a:lnTo>
                  <a:pt x="30204" y="589"/>
                </a:lnTo>
                <a:cubicBezTo>
                  <a:pt x="30226" y="609"/>
                  <a:pt x="30244" y="633"/>
                  <a:pt x="30264" y="655"/>
                </a:cubicBezTo>
                <a:cubicBezTo>
                  <a:pt x="30286" y="677"/>
                  <a:pt x="30305" y="699"/>
                  <a:pt x="30323" y="723"/>
                </a:cubicBezTo>
                <a:cubicBezTo>
                  <a:pt x="30472" y="912"/>
                  <a:pt x="30571" y="1136"/>
                  <a:pt x="30611" y="1374"/>
                </a:cubicBezTo>
                <a:lnTo>
                  <a:pt x="30626" y="1462"/>
                </a:lnTo>
                <a:cubicBezTo>
                  <a:pt x="30628" y="1492"/>
                  <a:pt x="30628" y="1523"/>
                  <a:pt x="30631" y="1552"/>
                </a:cubicBezTo>
                <a:cubicBezTo>
                  <a:pt x="30633" y="1611"/>
                  <a:pt x="30633" y="1675"/>
                  <a:pt x="30633" y="1739"/>
                </a:cubicBezTo>
                <a:lnTo>
                  <a:pt x="30633" y="2121"/>
                </a:lnTo>
                <a:lnTo>
                  <a:pt x="30631" y="3651"/>
                </a:lnTo>
                <a:lnTo>
                  <a:pt x="30635" y="6708"/>
                </a:lnTo>
                <a:cubicBezTo>
                  <a:pt x="30639" y="8745"/>
                  <a:pt x="30648" y="10785"/>
                  <a:pt x="30661" y="12822"/>
                </a:cubicBezTo>
                <a:lnTo>
                  <a:pt x="30683" y="15879"/>
                </a:lnTo>
                <a:cubicBezTo>
                  <a:pt x="30694" y="16899"/>
                  <a:pt x="30701" y="17916"/>
                  <a:pt x="30716" y="18936"/>
                </a:cubicBezTo>
                <a:lnTo>
                  <a:pt x="30734" y="18936"/>
                </a:lnTo>
                <a:cubicBezTo>
                  <a:pt x="30747" y="17916"/>
                  <a:pt x="30754" y="16899"/>
                  <a:pt x="30765" y="15879"/>
                </a:cubicBezTo>
                <a:lnTo>
                  <a:pt x="30787" y="12822"/>
                </a:lnTo>
                <a:cubicBezTo>
                  <a:pt x="30800" y="10785"/>
                  <a:pt x="30809" y="8745"/>
                  <a:pt x="30815" y="6708"/>
                </a:cubicBezTo>
                <a:lnTo>
                  <a:pt x="30817" y="3651"/>
                </a:lnTo>
                <a:lnTo>
                  <a:pt x="30815" y="2121"/>
                </a:lnTo>
                <a:lnTo>
                  <a:pt x="30815" y="1739"/>
                </a:lnTo>
                <a:cubicBezTo>
                  <a:pt x="30815" y="1675"/>
                  <a:pt x="30817" y="1613"/>
                  <a:pt x="30813" y="1545"/>
                </a:cubicBezTo>
                <a:cubicBezTo>
                  <a:pt x="30811" y="1510"/>
                  <a:pt x="30809" y="1477"/>
                  <a:pt x="30806" y="1444"/>
                </a:cubicBezTo>
                <a:lnTo>
                  <a:pt x="30791" y="1343"/>
                </a:lnTo>
                <a:cubicBezTo>
                  <a:pt x="30745" y="1077"/>
                  <a:pt x="30633" y="824"/>
                  <a:pt x="30464" y="613"/>
                </a:cubicBezTo>
                <a:cubicBezTo>
                  <a:pt x="30444" y="587"/>
                  <a:pt x="30422" y="561"/>
                  <a:pt x="30398" y="536"/>
                </a:cubicBezTo>
                <a:cubicBezTo>
                  <a:pt x="30373" y="512"/>
                  <a:pt x="30354" y="486"/>
                  <a:pt x="30329" y="464"/>
                </a:cubicBezTo>
                <a:lnTo>
                  <a:pt x="30255" y="396"/>
                </a:lnTo>
                <a:cubicBezTo>
                  <a:pt x="30242" y="385"/>
                  <a:pt x="30228" y="372"/>
                  <a:pt x="30215" y="363"/>
                </a:cubicBezTo>
                <a:lnTo>
                  <a:pt x="30176" y="332"/>
                </a:lnTo>
                <a:cubicBezTo>
                  <a:pt x="30147" y="312"/>
                  <a:pt x="30121" y="292"/>
                  <a:pt x="30092" y="273"/>
                </a:cubicBezTo>
                <a:lnTo>
                  <a:pt x="30006" y="220"/>
                </a:lnTo>
                <a:lnTo>
                  <a:pt x="29962" y="194"/>
                </a:lnTo>
                <a:lnTo>
                  <a:pt x="29919" y="172"/>
                </a:lnTo>
                <a:lnTo>
                  <a:pt x="29826" y="128"/>
                </a:lnTo>
                <a:cubicBezTo>
                  <a:pt x="29703" y="77"/>
                  <a:pt x="29571" y="42"/>
                  <a:pt x="29439" y="20"/>
                </a:cubicBezTo>
                <a:lnTo>
                  <a:pt x="29389" y="13"/>
                </a:lnTo>
                <a:cubicBezTo>
                  <a:pt x="29373" y="11"/>
                  <a:pt x="29356" y="9"/>
                  <a:pt x="29338" y="7"/>
                </a:cubicBezTo>
                <a:lnTo>
                  <a:pt x="29237" y="2"/>
                </a:lnTo>
                <a:lnTo>
                  <a:pt x="29189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9" name="Google Shape;9449;p60"/>
          <p:cNvSpPr/>
          <p:nvPr/>
        </p:nvSpPr>
        <p:spPr>
          <a:xfrm>
            <a:off x="1787479" y="3705643"/>
            <a:ext cx="296998" cy="638084"/>
          </a:xfrm>
          <a:custGeom>
            <a:avLst/>
            <a:gdLst/>
            <a:ahLst/>
            <a:cxnLst/>
            <a:rect l="l" t="t" r="r" b="b"/>
            <a:pathLst>
              <a:path w="8798" h="18902" extrusionOk="0">
                <a:moveTo>
                  <a:pt x="93" y="0"/>
                </a:moveTo>
                <a:cubicBezTo>
                  <a:pt x="79" y="561"/>
                  <a:pt x="73" y="1121"/>
                  <a:pt x="62" y="1681"/>
                </a:cubicBezTo>
                <a:lnTo>
                  <a:pt x="40" y="3361"/>
                </a:lnTo>
                <a:cubicBezTo>
                  <a:pt x="27" y="4481"/>
                  <a:pt x="20" y="5602"/>
                  <a:pt x="13" y="6723"/>
                </a:cubicBezTo>
                <a:cubicBezTo>
                  <a:pt x="0" y="8963"/>
                  <a:pt x="20" y="11204"/>
                  <a:pt x="31" y="13444"/>
                </a:cubicBezTo>
                <a:lnTo>
                  <a:pt x="44" y="16804"/>
                </a:lnTo>
                <a:lnTo>
                  <a:pt x="46" y="17224"/>
                </a:lnTo>
                <a:lnTo>
                  <a:pt x="46" y="17330"/>
                </a:lnTo>
                <a:lnTo>
                  <a:pt x="51" y="17439"/>
                </a:lnTo>
                <a:cubicBezTo>
                  <a:pt x="53" y="17459"/>
                  <a:pt x="53" y="17477"/>
                  <a:pt x="55" y="17494"/>
                </a:cubicBezTo>
                <a:lnTo>
                  <a:pt x="64" y="17549"/>
                </a:lnTo>
                <a:cubicBezTo>
                  <a:pt x="71" y="17587"/>
                  <a:pt x="73" y="17622"/>
                  <a:pt x="82" y="17657"/>
                </a:cubicBezTo>
                <a:cubicBezTo>
                  <a:pt x="99" y="17727"/>
                  <a:pt x="119" y="17798"/>
                  <a:pt x="145" y="17866"/>
                </a:cubicBezTo>
                <a:lnTo>
                  <a:pt x="163" y="17916"/>
                </a:lnTo>
                <a:cubicBezTo>
                  <a:pt x="167" y="17925"/>
                  <a:pt x="170" y="17934"/>
                  <a:pt x="174" y="17943"/>
                </a:cubicBezTo>
                <a:lnTo>
                  <a:pt x="185" y="17967"/>
                </a:lnTo>
                <a:lnTo>
                  <a:pt x="233" y="18064"/>
                </a:lnTo>
                <a:cubicBezTo>
                  <a:pt x="249" y="18097"/>
                  <a:pt x="268" y="18125"/>
                  <a:pt x="288" y="18158"/>
                </a:cubicBezTo>
                <a:lnTo>
                  <a:pt x="315" y="18204"/>
                </a:lnTo>
                <a:cubicBezTo>
                  <a:pt x="326" y="18218"/>
                  <a:pt x="337" y="18233"/>
                  <a:pt x="348" y="18248"/>
                </a:cubicBezTo>
                <a:cubicBezTo>
                  <a:pt x="369" y="18277"/>
                  <a:pt x="391" y="18305"/>
                  <a:pt x="413" y="18334"/>
                </a:cubicBezTo>
                <a:lnTo>
                  <a:pt x="486" y="18413"/>
                </a:lnTo>
                <a:cubicBezTo>
                  <a:pt x="587" y="18519"/>
                  <a:pt x="701" y="18609"/>
                  <a:pt x="827" y="18681"/>
                </a:cubicBezTo>
                <a:lnTo>
                  <a:pt x="873" y="18710"/>
                </a:lnTo>
                <a:cubicBezTo>
                  <a:pt x="888" y="18719"/>
                  <a:pt x="906" y="18725"/>
                  <a:pt x="921" y="18732"/>
                </a:cubicBezTo>
                <a:lnTo>
                  <a:pt x="1020" y="18780"/>
                </a:lnTo>
                <a:lnTo>
                  <a:pt x="1121" y="18815"/>
                </a:lnTo>
                <a:cubicBezTo>
                  <a:pt x="1139" y="18822"/>
                  <a:pt x="1154" y="18828"/>
                  <a:pt x="1172" y="18833"/>
                </a:cubicBezTo>
                <a:lnTo>
                  <a:pt x="1224" y="18846"/>
                </a:lnTo>
                <a:cubicBezTo>
                  <a:pt x="1365" y="18883"/>
                  <a:pt x="1508" y="18901"/>
                  <a:pt x="1653" y="18901"/>
                </a:cubicBezTo>
                <a:lnTo>
                  <a:pt x="2073" y="18899"/>
                </a:lnTo>
                <a:lnTo>
                  <a:pt x="8794" y="18864"/>
                </a:lnTo>
                <a:lnTo>
                  <a:pt x="8798" y="18844"/>
                </a:lnTo>
                <a:lnTo>
                  <a:pt x="2075" y="18809"/>
                </a:lnTo>
                <a:lnTo>
                  <a:pt x="1655" y="18807"/>
                </a:lnTo>
                <a:cubicBezTo>
                  <a:pt x="1620" y="18807"/>
                  <a:pt x="1587" y="18802"/>
                  <a:pt x="1554" y="18802"/>
                </a:cubicBezTo>
                <a:cubicBezTo>
                  <a:pt x="1519" y="18802"/>
                  <a:pt x="1486" y="18800"/>
                  <a:pt x="1451" y="18793"/>
                </a:cubicBezTo>
                <a:lnTo>
                  <a:pt x="1352" y="18778"/>
                </a:lnTo>
                <a:cubicBezTo>
                  <a:pt x="1319" y="18774"/>
                  <a:pt x="1286" y="18763"/>
                  <a:pt x="1253" y="18754"/>
                </a:cubicBezTo>
                <a:lnTo>
                  <a:pt x="1202" y="18741"/>
                </a:lnTo>
                <a:cubicBezTo>
                  <a:pt x="1187" y="18736"/>
                  <a:pt x="1172" y="18730"/>
                  <a:pt x="1156" y="18725"/>
                </a:cubicBezTo>
                <a:lnTo>
                  <a:pt x="1060" y="18688"/>
                </a:lnTo>
                <a:lnTo>
                  <a:pt x="969" y="18644"/>
                </a:lnTo>
                <a:cubicBezTo>
                  <a:pt x="954" y="18637"/>
                  <a:pt x="939" y="18631"/>
                  <a:pt x="923" y="18622"/>
                </a:cubicBezTo>
                <a:lnTo>
                  <a:pt x="879" y="18593"/>
                </a:lnTo>
                <a:cubicBezTo>
                  <a:pt x="763" y="18525"/>
                  <a:pt x="657" y="18439"/>
                  <a:pt x="565" y="18341"/>
                </a:cubicBezTo>
                <a:lnTo>
                  <a:pt x="497" y="18266"/>
                </a:lnTo>
                <a:cubicBezTo>
                  <a:pt x="475" y="18237"/>
                  <a:pt x="455" y="18211"/>
                  <a:pt x="435" y="18182"/>
                </a:cubicBezTo>
                <a:cubicBezTo>
                  <a:pt x="427" y="18169"/>
                  <a:pt x="416" y="18156"/>
                  <a:pt x="405" y="18143"/>
                </a:cubicBezTo>
                <a:lnTo>
                  <a:pt x="380" y="18099"/>
                </a:lnTo>
                <a:cubicBezTo>
                  <a:pt x="363" y="18070"/>
                  <a:pt x="343" y="18042"/>
                  <a:pt x="328" y="18011"/>
                </a:cubicBezTo>
                <a:lnTo>
                  <a:pt x="284" y="17919"/>
                </a:lnTo>
                <a:lnTo>
                  <a:pt x="273" y="17897"/>
                </a:lnTo>
                <a:cubicBezTo>
                  <a:pt x="271" y="17890"/>
                  <a:pt x="268" y="17881"/>
                  <a:pt x="266" y="17872"/>
                </a:cubicBezTo>
                <a:lnTo>
                  <a:pt x="249" y="17826"/>
                </a:lnTo>
                <a:cubicBezTo>
                  <a:pt x="224" y="17763"/>
                  <a:pt x="205" y="17697"/>
                  <a:pt x="191" y="17631"/>
                </a:cubicBezTo>
                <a:cubicBezTo>
                  <a:pt x="183" y="17598"/>
                  <a:pt x="180" y="17565"/>
                  <a:pt x="174" y="17532"/>
                </a:cubicBezTo>
                <a:lnTo>
                  <a:pt x="167" y="17481"/>
                </a:lnTo>
                <a:cubicBezTo>
                  <a:pt x="163" y="17464"/>
                  <a:pt x="163" y="17448"/>
                  <a:pt x="163" y="17431"/>
                </a:cubicBezTo>
                <a:lnTo>
                  <a:pt x="159" y="17330"/>
                </a:lnTo>
                <a:lnTo>
                  <a:pt x="159" y="17224"/>
                </a:lnTo>
                <a:lnTo>
                  <a:pt x="161" y="16804"/>
                </a:lnTo>
                <a:lnTo>
                  <a:pt x="174" y="13444"/>
                </a:lnTo>
                <a:cubicBezTo>
                  <a:pt x="185" y="11204"/>
                  <a:pt x="205" y="8963"/>
                  <a:pt x="191" y="6723"/>
                </a:cubicBezTo>
                <a:cubicBezTo>
                  <a:pt x="185" y="5602"/>
                  <a:pt x="178" y="4481"/>
                  <a:pt x="165" y="3361"/>
                </a:cubicBezTo>
                <a:lnTo>
                  <a:pt x="143" y="1681"/>
                </a:lnTo>
                <a:cubicBezTo>
                  <a:pt x="132" y="1121"/>
                  <a:pt x="126" y="561"/>
                  <a:pt x="112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0" name="Google Shape;9450;p60"/>
          <p:cNvSpPr/>
          <p:nvPr/>
        </p:nvSpPr>
        <p:spPr>
          <a:xfrm>
            <a:off x="3439132" y="3311491"/>
            <a:ext cx="70114" cy="66874"/>
          </a:xfrm>
          <a:custGeom>
            <a:avLst/>
            <a:gdLst/>
            <a:ahLst/>
            <a:cxnLst/>
            <a:rect l="l" t="t" r="r" b="b"/>
            <a:pathLst>
              <a:path w="2077" h="1981" extrusionOk="0">
                <a:moveTo>
                  <a:pt x="991" y="0"/>
                </a:moveTo>
                <a:cubicBezTo>
                  <a:pt x="863" y="0"/>
                  <a:pt x="734" y="25"/>
                  <a:pt x="611" y="76"/>
                </a:cubicBezTo>
                <a:cubicBezTo>
                  <a:pt x="242" y="228"/>
                  <a:pt x="0" y="591"/>
                  <a:pt x="0" y="991"/>
                </a:cubicBezTo>
                <a:cubicBezTo>
                  <a:pt x="0" y="1391"/>
                  <a:pt x="242" y="1751"/>
                  <a:pt x="611" y="1905"/>
                </a:cubicBezTo>
                <a:cubicBezTo>
                  <a:pt x="733" y="1956"/>
                  <a:pt x="862" y="1981"/>
                  <a:pt x="989" y="1981"/>
                </a:cubicBezTo>
                <a:cubicBezTo>
                  <a:pt x="1247" y="1981"/>
                  <a:pt x="1501" y="1880"/>
                  <a:pt x="1690" y="1692"/>
                </a:cubicBezTo>
                <a:cubicBezTo>
                  <a:pt x="2077" y="1305"/>
                  <a:pt x="2077" y="676"/>
                  <a:pt x="1690" y="290"/>
                </a:cubicBezTo>
                <a:cubicBezTo>
                  <a:pt x="1501" y="100"/>
                  <a:pt x="1248" y="0"/>
                  <a:pt x="991" y="0"/>
                </a:cubicBezTo>
                <a:close/>
              </a:path>
            </a:pathLst>
          </a:custGeom>
          <a:solidFill>
            <a:srgbClr val="FFF2D0"/>
          </a:solidFill>
          <a:ln w="1475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1" name="Google Shape;9451;p60"/>
          <p:cNvSpPr/>
          <p:nvPr/>
        </p:nvSpPr>
        <p:spPr>
          <a:xfrm>
            <a:off x="3458407" y="3330834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0"/>
                </a:moveTo>
                <a:lnTo>
                  <a:pt x="1" y="835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2" name="Google Shape;9452;p60"/>
          <p:cNvSpPr/>
          <p:nvPr/>
        </p:nvSpPr>
        <p:spPr>
          <a:xfrm>
            <a:off x="3458407" y="3330834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835"/>
                </a:moveTo>
                <a:lnTo>
                  <a:pt x="1" y="0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3" name="Google Shape;9453;p60"/>
          <p:cNvSpPr/>
          <p:nvPr/>
        </p:nvSpPr>
        <p:spPr>
          <a:xfrm>
            <a:off x="1810603" y="3297380"/>
            <a:ext cx="70148" cy="66907"/>
          </a:xfrm>
          <a:custGeom>
            <a:avLst/>
            <a:gdLst/>
            <a:ahLst/>
            <a:cxnLst/>
            <a:rect l="l" t="t" r="r" b="b"/>
            <a:pathLst>
              <a:path w="2078" h="1982" extrusionOk="0">
                <a:moveTo>
                  <a:pt x="993" y="1"/>
                </a:moveTo>
                <a:cubicBezTo>
                  <a:pt x="865" y="1"/>
                  <a:pt x="736" y="26"/>
                  <a:pt x="612" y="77"/>
                </a:cubicBezTo>
                <a:cubicBezTo>
                  <a:pt x="243" y="228"/>
                  <a:pt x="1" y="591"/>
                  <a:pt x="1" y="991"/>
                </a:cubicBezTo>
                <a:cubicBezTo>
                  <a:pt x="1" y="1391"/>
                  <a:pt x="243" y="1754"/>
                  <a:pt x="612" y="1905"/>
                </a:cubicBezTo>
                <a:cubicBezTo>
                  <a:pt x="736" y="1957"/>
                  <a:pt x="865" y="1981"/>
                  <a:pt x="993" y="1981"/>
                </a:cubicBezTo>
                <a:cubicBezTo>
                  <a:pt x="1250" y="1981"/>
                  <a:pt x="1502" y="1881"/>
                  <a:pt x="1691" y="1692"/>
                </a:cubicBezTo>
                <a:cubicBezTo>
                  <a:pt x="2078" y="1305"/>
                  <a:pt x="2078" y="677"/>
                  <a:pt x="1691" y="290"/>
                </a:cubicBezTo>
                <a:cubicBezTo>
                  <a:pt x="1502" y="101"/>
                  <a:pt x="1250" y="1"/>
                  <a:pt x="993" y="1"/>
                </a:cubicBezTo>
                <a:close/>
              </a:path>
            </a:pathLst>
          </a:custGeom>
          <a:solidFill>
            <a:srgbClr val="FFF2D0"/>
          </a:solidFill>
          <a:ln w="1475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4" name="Google Shape;9454;p60"/>
          <p:cNvSpPr/>
          <p:nvPr/>
        </p:nvSpPr>
        <p:spPr>
          <a:xfrm>
            <a:off x="1829979" y="3316723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1"/>
                </a:moveTo>
                <a:lnTo>
                  <a:pt x="1" y="836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5" name="Google Shape;9455;p60"/>
          <p:cNvSpPr/>
          <p:nvPr/>
        </p:nvSpPr>
        <p:spPr>
          <a:xfrm>
            <a:off x="1829979" y="3316723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836"/>
                </a:moveTo>
                <a:lnTo>
                  <a:pt x="1" y="1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6" name="Google Shape;9456;p60"/>
          <p:cNvSpPr/>
          <p:nvPr/>
        </p:nvSpPr>
        <p:spPr>
          <a:xfrm>
            <a:off x="2624867" y="4206064"/>
            <a:ext cx="66874" cy="66941"/>
          </a:xfrm>
          <a:custGeom>
            <a:avLst/>
            <a:gdLst/>
            <a:ahLst/>
            <a:cxnLst/>
            <a:rect l="l" t="t" r="r" b="b"/>
            <a:pathLst>
              <a:path w="1981" h="1983" extrusionOk="0">
                <a:moveTo>
                  <a:pt x="992" y="0"/>
                </a:moveTo>
                <a:cubicBezTo>
                  <a:pt x="444" y="0"/>
                  <a:pt x="1" y="444"/>
                  <a:pt x="1" y="991"/>
                </a:cubicBezTo>
                <a:cubicBezTo>
                  <a:pt x="1" y="1539"/>
                  <a:pt x="444" y="1983"/>
                  <a:pt x="992" y="1983"/>
                </a:cubicBezTo>
                <a:cubicBezTo>
                  <a:pt x="1537" y="1983"/>
                  <a:pt x="1981" y="1539"/>
                  <a:pt x="1981" y="991"/>
                </a:cubicBezTo>
                <a:cubicBezTo>
                  <a:pt x="1981" y="444"/>
                  <a:pt x="1537" y="0"/>
                  <a:pt x="992" y="0"/>
                </a:cubicBezTo>
                <a:close/>
              </a:path>
            </a:pathLst>
          </a:custGeom>
          <a:solidFill>
            <a:srgbClr val="FFF2D0"/>
          </a:solidFill>
          <a:ln w="1475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7" name="Google Shape;9457;p60"/>
          <p:cNvSpPr/>
          <p:nvPr/>
        </p:nvSpPr>
        <p:spPr>
          <a:xfrm>
            <a:off x="2644244" y="4225407"/>
            <a:ext cx="28154" cy="28221"/>
          </a:xfrm>
          <a:custGeom>
            <a:avLst/>
            <a:gdLst/>
            <a:ahLst/>
            <a:cxnLst/>
            <a:rect l="l" t="t" r="r" b="b"/>
            <a:pathLst>
              <a:path w="834" h="836" fill="none" extrusionOk="0">
                <a:moveTo>
                  <a:pt x="833" y="1"/>
                </a:moveTo>
                <a:lnTo>
                  <a:pt x="0" y="836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8" name="Google Shape;9458;p60"/>
          <p:cNvSpPr/>
          <p:nvPr/>
        </p:nvSpPr>
        <p:spPr>
          <a:xfrm>
            <a:off x="2644244" y="4225407"/>
            <a:ext cx="28154" cy="28221"/>
          </a:xfrm>
          <a:custGeom>
            <a:avLst/>
            <a:gdLst/>
            <a:ahLst/>
            <a:cxnLst/>
            <a:rect l="l" t="t" r="r" b="b"/>
            <a:pathLst>
              <a:path w="834" h="836" fill="none" extrusionOk="0">
                <a:moveTo>
                  <a:pt x="833" y="836"/>
                </a:moveTo>
                <a:lnTo>
                  <a:pt x="0" y="1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9" name="Google Shape;9459;p60"/>
          <p:cNvSpPr/>
          <p:nvPr/>
        </p:nvSpPr>
        <p:spPr>
          <a:xfrm>
            <a:off x="3439132" y="4267672"/>
            <a:ext cx="70114" cy="66874"/>
          </a:xfrm>
          <a:custGeom>
            <a:avLst/>
            <a:gdLst/>
            <a:ahLst/>
            <a:cxnLst/>
            <a:rect l="l" t="t" r="r" b="b"/>
            <a:pathLst>
              <a:path w="2077" h="1981" extrusionOk="0">
                <a:moveTo>
                  <a:pt x="989" y="1"/>
                </a:moveTo>
                <a:cubicBezTo>
                  <a:pt x="862" y="1"/>
                  <a:pt x="733" y="25"/>
                  <a:pt x="611" y="76"/>
                </a:cubicBezTo>
                <a:cubicBezTo>
                  <a:pt x="242" y="230"/>
                  <a:pt x="0" y="590"/>
                  <a:pt x="0" y="990"/>
                </a:cubicBezTo>
                <a:cubicBezTo>
                  <a:pt x="0" y="1390"/>
                  <a:pt x="242" y="1753"/>
                  <a:pt x="611" y="1905"/>
                </a:cubicBezTo>
                <a:cubicBezTo>
                  <a:pt x="734" y="1956"/>
                  <a:pt x="863" y="1981"/>
                  <a:pt x="991" y="1981"/>
                </a:cubicBezTo>
                <a:cubicBezTo>
                  <a:pt x="1248" y="1981"/>
                  <a:pt x="1501" y="1881"/>
                  <a:pt x="1690" y="1692"/>
                </a:cubicBezTo>
                <a:cubicBezTo>
                  <a:pt x="2077" y="1305"/>
                  <a:pt x="2077" y="676"/>
                  <a:pt x="1690" y="289"/>
                </a:cubicBezTo>
                <a:cubicBezTo>
                  <a:pt x="1501" y="101"/>
                  <a:pt x="1247" y="1"/>
                  <a:pt x="989" y="1"/>
                </a:cubicBezTo>
                <a:close/>
              </a:path>
            </a:pathLst>
          </a:custGeom>
          <a:solidFill>
            <a:srgbClr val="FFF2D0"/>
          </a:solidFill>
          <a:ln w="1475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0" name="Google Shape;9460;p60"/>
          <p:cNvSpPr/>
          <p:nvPr/>
        </p:nvSpPr>
        <p:spPr>
          <a:xfrm>
            <a:off x="3458407" y="4286981"/>
            <a:ext cx="28221" cy="28255"/>
          </a:xfrm>
          <a:custGeom>
            <a:avLst/>
            <a:gdLst/>
            <a:ahLst/>
            <a:cxnLst/>
            <a:rect l="l" t="t" r="r" b="b"/>
            <a:pathLst>
              <a:path w="836" h="837" fill="none" extrusionOk="0">
                <a:moveTo>
                  <a:pt x="836" y="1"/>
                </a:moveTo>
                <a:lnTo>
                  <a:pt x="1" y="836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1" name="Google Shape;9461;p60"/>
          <p:cNvSpPr/>
          <p:nvPr/>
        </p:nvSpPr>
        <p:spPr>
          <a:xfrm>
            <a:off x="3458407" y="4286981"/>
            <a:ext cx="28221" cy="28255"/>
          </a:xfrm>
          <a:custGeom>
            <a:avLst/>
            <a:gdLst/>
            <a:ahLst/>
            <a:cxnLst/>
            <a:rect l="l" t="t" r="r" b="b"/>
            <a:pathLst>
              <a:path w="836" h="837" fill="none" extrusionOk="0">
                <a:moveTo>
                  <a:pt x="836" y="836"/>
                </a:moveTo>
                <a:lnTo>
                  <a:pt x="1" y="1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2" name="Google Shape;9462;p60"/>
          <p:cNvSpPr/>
          <p:nvPr/>
        </p:nvSpPr>
        <p:spPr>
          <a:xfrm>
            <a:off x="1810603" y="4253595"/>
            <a:ext cx="66907" cy="66907"/>
          </a:xfrm>
          <a:custGeom>
            <a:avLst/>
            <a:gdLst/>
            <a:ahLst/>
            <a:cxnLst/>
            <a:rect l="l" t="t" r="r" b="b"/>
            <a:pathLst>
              <a:path w="1982" h="1982" extrusionOk="0">
                <a:moveTo>
                  <a:pt x="992" y="1"/>
                </a:moveTo>
                <a:cubicBezTo>
                  <a:pt x="445" y="1"/>
                  <a:pt x="1" y="445"/>
                  <a:pt x="1" y="990"/>
                </a:cubicBezTo>
                <a:cubicBezTo>
                  <a:pt x="1" y="1537"/>
                  <a:pt x="445" y="1981"/>
                  <a:pt x="992" y="1981"/>
                </a:cubicBezTo>
                <a:cubicBezTo>
                  <a:pt x="1539" y="1981"/>
                  <a:pt x="1981" y="1537"/>
                  <a:pt x="1981" y="990"/>
                </a:cubicBezTo>
                <a:cubicBezTo>
                  <a:pt x="1981" y="445"/>
                  <a:pt x="1539" y="1"/>
                  <a:pt x="992" y="1"/>
                </a:cubicBezTo>
                <a:close/>
              </a:path>
            </a:pathLst>
          </a:custGeom>
          <a:solidFill>
            <a:srgbClr val="FFF2D0"/>
          </a:solidFill>
          <a:ln w="1475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3" name="Google Shape;9463;p60"/>
          <p:cNvSpPr/>
          <p:nvPr/>
        </p:nvSpPr>
        <p:spPr>
          <a:xfrm>
            <a:off x="1829979" y="4272904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0"/>
                </a:moveTo>
                <a:lnTo>
                  <a:pt x="1" y="835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4" name="Google Shape;9464;p60"/>
          <p:cNvSpPr/>
          <p:nvPr/>
        </p:nvSpPr>
        <p:spPr>
          <a:xfrm>
            <a:off x="1829979" y="4272904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835"/>
                </a:moveTo>
                <a:lnTo>
                  <a:pt x="1" y="0"/>
                </a:lnTo>
              </a:path>
            </a:pathLst>
          </a:custGeom>
          <a:noFill/>
          <a:ln w="1475" cap="rnd" cmpd="sng">
            <a:solidFill>
              <a:srgbClr val="F24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5" name="Google Shape;9465;p60"/>
          <p:cNvSpPr/>
          <p:nvPr/>
        </p:nvSpPr>
        <p:spPr>
          <a:xfrm>
            <a:off x="1862420" y="3349603"/>
            <a:ext cx="1591801" cy="717313"/>
          </a:xfrm>
          <a:custGeom>
            <a:avLst/>
            <a:gdLst/>
            <a:ahLst/>
            <a:cxnLst/>
            <a:rect l="l" t="t" r="r" b="b"/>
            <a:pathLst>
              <a:path w="47154" h="21249" extrusionOk="0">
                <a:moveTo>
                  <a:pt x="1747" y="0"/>
                </a:moveTo>
                <a:lnTo>
                  <a:pt x="0" y="2121"/>
                </a:lnTo>
                <a:lnTo>
                  <a:pt x="0" y="21248"/>
                </a:lnTo>
                <a:lnTo>
                  <a:pt x="47153" y="21248"/>
                </a:lnTo>
                <a:lnTo>
                  <a:pt x="47153" y="2121"/>
                </a:lnTo>
                <a:lnTo>
                  <a:pt x="45408" y="0"/>
                </a:lnTo>
                <a:close/>
              </a:path>
            </a:pathLst>
          </a:custGeom>
          <a:solidFill>
            <a:srgbClr val="1A1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6" name="Google Shape;9466;p60"/>
          <p:cNvSpPr/>
          <p:nvPr/>
        </p:nvSpPr>
        <p:spPr>
          <a:xfrm>
            <a:off x="1849120" y="3336978"/>
            <a:ext cx="596022" cy="393241"/>
          </a:xfrm>
          <a:custGeom>
            <a:avLst/>
            <a:gdLst/>
            <a:ahLst/>
            <a:cxnLst/>
            <a:rect l="l" t="t" r="r" b="b"/>
            <a:pathLst>
              <a:path w="17656" h="11649" extrusionOk="0">
                <a:moveTo>
                  <a:pt x="1807" y="0"/>
                </a:moveTo>
                <a:cubicBezTo>
                  <a:pt x="1792" y="0"/>
                  <a:pt x="1776" y="7"/>
                  <a:pt x="1768" y="18"/>
                </a:cubicBezTo>
                <a:lnTo>
                  <a:pt x="14" y="2135"/>
                </a:lnTo>
                <a:cubicBezTo>
                  <a:pt x="5" y="2146"/>
                  <a:pt x="1" y="2159"/>
                  <a:pt x="1" y="2172"/>
                </a:cubicBezTo>
                <a:lnTo>
                  <a:pt x="1" y="2765"/>
                </a:lnTo>
                <a:lnTo>
                  <a:pt x="1" y="3356"/>
                </a:lnTo>
                <a:lnTo>
                  <a:pt x="3" y="4541"/>
                </a:lnTo>
                <a:lnTo>
                  <a:pt x="14" y="6908"/>
                </a:lnTo>
                <a:cubicBezTo>
                  <a:pt x="16" y="7697"/>
                  <a:pt x="23" y="8486"/>
                  <a:pt x="29" y="9275"/>
                </a:cubicBezTo>
                <a:lnTo>
                  <a:pt x="34" y="9866"/>
                </a:lnTo>
                <a:lnTo>
                  <a:pt x="40" y="10460"/>
                </a:lnTo>
                <a:lnTo>
                  <a:pt x="56" y="11642"/>
                </a:lnTo>
                <a:cubicBezTo>
                  <a:pt x="56" y="11646"/>
                  <a:pt x="58" y="11649"/>
                  <a:pt x="62" y="11649"/>
                </a:cubicBezTo>
                <a:cubicBezTo>
                  <a:pt x="64" y="11649"/>
                  <a:pt x="69" y="11646"/>
                  <a:pt x="69" y="11642"/>
                </a:cubicBezTo>
                <a:lnTo>
                  <a:pt x="82" y="10460"/>
                </a:lnTo>
                <a:lnTo>
                  <a:pt x="89" y="9866"/>
                </a:lnTo>
                <a:lnTo>
                  <a:pt x="93" y="9275"/>
                </a:lnTo>
                <a:cubicBezTo>
                  <a:pt x="100" y="8486"/>
                  <a:pt x="108" y="7697"/>
                  <a:pt x="111" y="6908"/>
                </a:cubicBezTo>
                <a:lnTo>
                  <a:pt x="121" y="4541"/>
                </a:lnTo>
                <a:lnTo>
                  <a:pt x="124" y="3356"/>
                </a:lnTo>
                <a:lnTo>
                  <a:pt x="124" y="2765"/>
                </a:lnTo>
                <a:lnTo>
                  <a:pt x="124" y="2193"/>
                </a:lnTo>
                <a:lnTo>
                  <a:pt x="1833" y="106"/>
                </a:lnTo>
                <a:lnTo>
                  <a:pt x="1833" y="106"/>
                </a:lnTo>
                <a:lnTo>
                  <a:pt x="17651" y="58"/>
                </a:lnTo>
                <a:cubicBezTo>
                  <a:pt x="17653" y="58"/>
                  <a:pt x="17655" y="55"/>
                  <a:pt x="17655" y="53"/>
                </a:cubicBezTo>
                <a:cubicBezTo>
                  <a:pt x="17655" y="49"/>
                  <a:pt x="17653" y="47"/>
                  <a:pt x="17651" y="47"/>
                </a:cubicBezTo>
                <a:lnTo>
                  <a:pt x="1807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7" name="Google Shape;9467;p60"/>
          <p:cNvSpPr/>
          <p:nvPr/>
        </p:nvSpPr>
        <p:spPr>
          <a:xfrm>
            <a:off x="2488419" y="3864911"/>
            <a:ext cx="984943" cy="223340"/>
          </a:xfrm>
          <a:custGeom>
            <a:avLst/>
            <a:gdLst/>
            <a:ahLst/>
            <a:cxnLst/>
            <a:rect l="l" t="t" r="r" b="b"/>
            <a:pathLst>
              <a:path w="29177" h="6616" extrusionOk="0">
                <a:moveTo>
                  <a:pt x="29153" y="0"/>
                </a:moveTo>
                <a:cubicBezTo>
                  <a:pt x="29150" y="0"/>
                  <a:pt x="29147" y="2"/>
                  <a:pt x="29148" y="5"/>
                </a:cubicBezTo>
                <a:lnTo>
                  <a:pt x="29130" y="6533"/>
                </a:lnTo>
                <a:lnTo>
                  <a:pt x="29130" y="6533"/>
                </a:lnTo>
                <a:lnTo>
                  <a:pt x="14579" y="6500"/>
                </a:lnTo>
                <a:cubicBezTo>
                  <a:pt x="13420" y="6494"/>
                  <a:pt x="12261" y="6492"/>
                  <a:pt x="11102" y="6492"/>
                </a:cubicBezTo>
                <a:cubicBezTo>
                  <a:pt x="9832" y="6492"/>
                  <a:pt x="8563" y="6495"/>
                  <a:pt x="7293" y="6502"/>
                </a:cubicBezTo>
                <a:lnTo>
                  <a:pt x="5471" y="6508"/>
                </a:lnTo>
                <a:lnTo>
                  <a:pt x="3649" y="6519"/>
                </a:lnTo>
                <a:cubicBezTo>
                  <a:pt x="2436" y="6526"/>
                  <a:pt x="1221" y="6535"/>
                  <a:pt x="5" y="6550"/>
                </a:cubicBezTo>
                <a:cubicBezTo>
                  <a:pt x="3" y="6550"/>
                  <a:pt x="1" y="6552"/>
                  <a:pt x="1" y="6555"/>
                </a:cubicBezTo>
                <a:cubicBezTo>
                  <a:pt x="1" y="6559"/>
                  <a:pt x="3" y="6561"/>
                  <a:pt x="5" y="6561"/>
                </a:cubicBezTo>
                <a:cubicBezTo>
                  <a:pt x="1221" y="6574"/>
                  <a:pt x="2436" y="6585"/>
                  <a:pt x="3649" y="6592"/>
                </a:cubicBezTo>
                <a:lnTo>
                  <a:pt x="5471" y="6603"/>
                </a:lnTo>
                <a:lnTo>
                  <a:pt x="7293" y="6607"/>
                </a:lnTo>
                <a:cubicBezTo>
                  <a:pt x="8764" y="6613"/>
                  <a:pt x="10234" y="6616"/>
                  <a:pt x="11705" y="6616"/>
                </a:cubicBezTo>
                <a:cubicBezTo>
                  <a:pt x="12663" y="6616"/>
                  <a:pt x="13621" y="6614"/>
                  <a:pt x="14579" y="6612"/>
                </a:cubicBezTo>
                <a:lnTo>
                  <a:pt x="29152" y="6579"/>
                </a:lnTo>
                <a:cubicBezTo>
                  <a:pt x="29165" y="6579"/>
                  <a:pt x="29176" y="6568"/>
                  <a:pt x="29176" y="6555"/>
                </a:cubicBezTo>
                <a:lnTo>
                  <a:pt x="29159" y="5"/>
                </a:lnTo>
                <a:cubicBezTo>
                  <a:pt x="29160" y="2"/>
                  <a:pt x="29156" y="0"/>
                  <a:pt x="29153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8" name="Google Shape;9468;p60"/>
          <p:cNvSpPr/>
          <p:nvPr/>
        </p:nvSpPr>
        <p:spPr>
          <a:xfrm>
            <a:off x="1862420" y="3539016"/>
            <a:ext cx="1591801" cy="67751"/>
          </a:xfrm>
          <a:custGeom>
            <a:avLst/>
            <a:gdLst/>
            <a:ahLst/>
            <a:cxnLst/>
            <a:rect l="l" t="t" r="r" b="b"/>
            <a:pathLst>
              <a:path w="47154" h="2007" extrusionOk="0">
                <a:moveTo>
                  <a:pt x="0" y="0"/>
                </a:moveTo>
                <a:lnTo>
                  <a:pt x="0" y="2007"/>
                </a:lnTo>
                <a:lnTo>
                  <a:pt x="47153" y="2007"/>
                </a:lnTo>
                <a:lnTo>
                  <a:pt x="47153" y="0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9" name="Google Shape;9469;p60"/>
          <p:cNvSpPr/>
          <p:nvPr/>
        </p:nvSpPr>
        <p:spPr>
          <a:xfrm>
            <a:off x="1862420" y="3742068"/>
            <a:ext cx="1591801" cy="67751"/>
          </a:xfrm>
          <a:custGeom>
            <a:avLst/>
            <a:gdLst/>
            <a:ahLst/>
            <a:cxnLst/>
            <a:rect l="l" t="t" r="r" b="b"/>
            <a:pathLst>
              <a:path w="47154" h="2007" extrusionOk="0">
                <a:moveTo>
                  <a:pt x="0" y="0"/>
                </a:moveTo>
                <a:lnTo>
                  <a:pt x="0" y="2007"/>
                </a:lnTo>
                <a:lnTo>
                  <a:pt x="47153" y="2007"/>
                </a:lnTo>
                <a:lnTo>
                  <a:pt x="47153" y="0"/>
                </a:ln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0" name="Google Shape;9470;p60"/>
          <p:cNvSpPr/>
          <p:nvPr/>
        </p:nvSpPr>
        <p:spPr>
          <a:xfrm>
            <a:off x="1862420" y="3606734"/>
            <a:ext cx="1591801" cy="67684"/>
          </a:xfrm>
          <a:custGeom>
            <a:avLst/>
            <a:gdLst/>
            <a:ahLst/>
            <a:cxnLst/>
            <a:rect l="l" t="t" r="r" b="b"/>
            <a:pathLst>
              <a:path w="47154" h="2005" extrusionOk="0">
                <a:moveTo>
                  <a:pt x="0" y="1"/>
                </a:moveTo>
                <a:lnTo>
                  <a:pt x="0" y="2005"/>
                </a:lnTo>
                <a:lnTo>
                  <a:pt x="47153" y="2005"/>
                </a:lnTo>
                <a:lnTo>
                  <a:pt x="47153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1" name="Google Shape;9471;p60"/>
          <p:cNvSpPr/>
          <p:nvPr/>
        </p:nvSpPr>
        <p:spPr>
          <a:xfrm>
            <a:off x="1862420" y="3809785"/>
            <a:ext cx="1591801" cy="67718"/>
          </a:xfrm>
          <a:custGeom>
            <a:avLst/>
            <a:gdLst/>
            <a:ahLst/>
            <a:cxnLst/>
            <a:rect l="l" t="t" r="r" b="b"/>
            <a:pathLst>
              <a:path w="47154" h="2006" extrusionOk="0">
                <a:moveTo>
                  <a:pt x="0" y="1"/>
                </a:moveTo>
                <a:lnTo>
                  <a:pt x="0" y="2005"/>
                </a:lnTo>
                <a:lnTo>
                  <a:pt x="47153" y="2005"/>
                </a:lnTo>
                <a:lnTo>
                  <a:pt x="47153" y="1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2" name="Google Shape;9472;p60"/>
          <p:cNvSpPr/>
          <p:nvPr/>
        </p:nvSpPr>
        <p:spPr>
          <a:xfrm>
            <a:off x="1862420" y="3674384"/>
            <a:ext cx="1591801" cy="67718"/>
          </a:xfrm>
          <a:custGeom>
            <a:avLst/>
            <a:gdLst/>
            <a:ahLst/>
            <a:cxnLst/>
            <a:rect l="l" t="t" r="r" b="b"/>
            <a:pathLst>
              <a:path w="47154" h="2006" extrusionOk="0">
                <a:moveTo>
                  <a:pt x="0" y="1"/>
                </a:moveTo>
                <a:lnTo>
                  <a:pt x="0" y="2005"/>
                </a:lnTo>
                <a:lnTo>
                  <a:pt x="47153" y="2005"/>
                </a:lnTo>
                <a:lnTo>
                  <a:pt x="47153" y="1"/>
                </a:lnTo>
                <a:close/>
              </a:path>
            </a:pathLst>
          </a:custGeom>
          <a:solidFill>
            <a:srgbClr val="FFF2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3" name="Google Shape;9473;p60"/>
          <p:cNvSpPr/>
          <p:nvPr/>
        </p:nvSpPr>
        <p:spPr>
          <a:xfrm>
            <a:off x="2105238" y="3540333"/>
            <a:ext cx="1106132" cy="335820"/>
          </a:xfrm>
          <a:custGeom>
            <a:avLst/>
            <a:gdLst/>
            <a:ahLst/>
            <a:cxnLst/>
            <a:rect l="l" t="t" r="r" b="b"/>
            <a:pathLst>
              <a:path w="32767" h="9948" extrusionOk="0">
                <a:moveTo>
                  <a:pt x="1187" y="1"/>
                </a:moveTo>
                <a:cubicBezTo>
                  <a:pt x="530" y="1"/>
                  <a:pt x="0" y="530"/>
                  <a:pt x="0" y="1187"/>
                </a:cubicBezTo>
                <a:lnTo>
                  <a:pt x="0" y="8761"/>
                </a:lnTo>
                <a:cubicBezTo>
                  <a:pt x="0" y="9418"/>
                  <a:pt x="530" y="9948"/>
                  <a:pt x="1187" y="9948"/>
                </a:cubicBezTo>
                <a:lnTo>
                  <a:pt x="31580" y="9948"/>
                </a:lnTo>
                <a:cubicBezTo>
                  <a:pt x="32237" y="9948"/>
                  <a:pt x="32767" y="9418"/>
                  <a:pt x="32767" y="8761"/>
                </a:cubicBezTo>
                <a:lnTo>
                  <a:pt x="32767" y="1187"/>
                </a:lnTo>
                <a:cubicBezTo>
                  <a:pt x="32767" y="530"/>
                  <a:pt x="32237" y="1"/>
                  <a:pt x="31580" y="1"/>
                </a:cubicBezTo>
                <a:close/>
              </a:path>
            </a:pathLst>
          </a:custGeom>
          <a:solidFill>
            <a:srgbClr val="1A1B1E"/>
          </a:solidFill>
          <a:ln w="3075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4" name="Google Shape;9474;p60"/>
          <p:cNvSpPr/>
          <p:nvPr/>
        </p:nvSpPr>
        <p:spPr>
          <a:xfrm>
            <a:off x="2157157" y="3595763"/>
            <a:ext cx="247679" cy="247611"/>
          </a:xfrm>
          <a:custGeom>
            <a:avLst/>
            <a:gdLst/>
            <a:ahLst/>
            <a:cxnLst/>
            <a:rect l="l" t="t" r="r" b="b"/>
            <a:pathLst>
              <a:path w="7337" h="7335" extrusionOk="0">
                <a:moveTo>
                  <a:pt x="3669" y="0"/>
                </a:moveTo>
                <a:cubicBezTo>
                  <a:pt x="1643" y="0"/>
                  <a:pt x="1" y="1642"/>
                  <a:pt x="1" y="3668"/>
                </a:cubicBezTo>
                <a:cubicBezTo>
                  <a:pt x="1" y="5693"/>
                  <a:pt x="1643" y="7334"/>
                  <a:pt x="3669" y="7334"/>
                </a:cubicBezTo>
                <a:cubicBezTo>
                  <a:pt x="5693" y="7334"/>
                  <a:pt x="7337" y="5693"/>
                  <a:pt x="7337" y="3668"/>
                </a:cubicBezTo>
                <a:cubicBezTo>
                  <a:pt x="7337" y="1642"/>
                  <a:pt x="5693" y="0"/>
                  <a:pt x="3669" y="0"/>
                </a:cubicBezTo>
                <a:close/>
              </a:path>
            </a:pathLst>
          </a:custGeom>
          <a:solidFill>
            <a:srgbClr val="FFF2D0"/>
          </a:solidFill>
          <a:ln w="1050" cap="flat" cmpd="sng">
            <a:solidFill>
              <a:srgbClr val="FFC23D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5" name="Google Shape;9475;p60"/>
          <p:cNvSpPr/>
          <p:nvPr/>
        </p:nvSpPr>
        <p:spPr>
          <a:xfrm>
            <a:off x="2280980" y="3573111"/>
            <a:ext cx="152449" cy="235526"/>
          </a:xfrm>
          <a:custGeom>
            <a:avLst/>
            <a:gdLst/>
            <a:ahLst/>
            <a:cxnLst/>
            <a:rect l="l" t="t" r="r" b="b"/>
            <a:pathLst>
              <a:path w="4516" h="6977" extrusionOk="0">
                <a:moveTo>
                  <a:pt x="70" y="0"/>
                </a:moveTo>
                <a:cubicBezTo>
                  <a:pt x="47" y="0"/>
                  <a:pt x="24" y="1"/>
                  <a:pt x="1" y="1"/>
                </a:cubicBezTo>
                <a:cubicBezTo>
                  <a:pt x="805" y="14"/>
                  <a:pt x="1592" y="247"/>
                  <a:pt x="2276" y="676"/>
                </a:cubicBezTo>
                <a:lnTo>
                  <a:pt x="2401" y="759"/>
                </a:lnTo>
                <a:cubicBezTo>
                  <a:pt x="2443" y="788"/>
                  <a:pt x="2482" y="816"/>
                  <a:pt x="2522" y="847"/>
                </a:cubicBezTo>
                <a:lnTo>
                  <a:pt x="2583" y="891"/>
                </a:lnTo>
                <a:lnTo>
                  <a:pt x="2643" y="937"/>
                </a:lnTo>
                <a:cubicBezTo>
                  <a:pt x="2680" y="968"/>
                  <a:pt x="2722" y="997"/>
                  <a:pt x="2759" y="1030"/>
                </a:cubicBezTo>
                <a:cubicBezTo>
                  <a:pt x="3065" y="1287"/>
                  <a:pt x="3335" y="1586"/>
                  <a:pt x="3559" y="1915"/>
                </a:cubicBezTo>
                <a:cubicBezTo>
                  <a:pt x="3588" y="1957"/>
                  <a:pt x="3614" y="2001"/>
                  <a:pt x="3640" y="2043"/>
                </a:cubicBezTo>
                <a:lnTo>
                  <a:pt x="3682" y="2104"/>
                </a:lnTo>
                <a:lnTo>
                  <a:pt x="3719" y="2170"/>
                </a:lnTo>
                <a:cubicBezTo>
                  <a:pt x="3744" y="2214"/>
                  <a:pt x="3768" y="2256"/>
                  <a:pt x="3792" y="2300"/>
                </a:cubicBezTo>
                <a:lnTo>
                  <a:pt x="3860" y="2434"/>
                </a:lnTo>
                <a:cubicBezTo>
                  <a:pt x="3950" y="2612"/>
                  <a:pt x="4025" y="2797"/>
                  <a:pt x="4089" y="2986"/>
                </a:cubicBezTo>
                <a:lnTo>
                  <a:pt x="4113" y="3058"/>
                </a:lnTo>
                <a:lnTo>
                  <a:pt x="4133" y="3128"/>
                </a:lnTo>
                <a:cubicBezTo>
                  <a:pt x="4146" y="3177"/>
                  <a:pt x="4161" y="3225"/>
                  <a:pt x="4174" y="3273"/>
                </a:cubicBezTo>
                <a:cubicBezTo>
                  <a:pt x="4196" y="3370"/>
                  <a:pt x="4223" y="3467"/>
                  <a:pt x="4238" y="3566"/>
                </a:cubicBezTo>
                <a:cubicBezTo>
                  <a:pt x="4311" y="3959"/>
                  <a:pt x="4328" y="4359"/>
                  <a:pt x="4293" y="4759"/>
                </a:cubicBezTo>
                <a:cubicBezTo>
                  <a:pt x="4276" y="4957"/>
                  <a:pt x="4245" y="5155"/>
                  <a:pt x="4199" y="5350"/>
                </a:cubicBezTo>
                <a:cubicBezTo>
                  <a:pt x="4062" y="5937"/>
                  <a:pt x="3805" y="6491"/>
                  <a:pt x="3445" y="6977"/>
                </a:cubicBezTo>
                <a:cubicBezTo>
                  <a:pt x="3695" y="6660"/>
                  <a:pt x="3900" y="6309"/>
                  <a:pt x="4054" y="5937"/>
                </a:cubicBezTo>
                <a:cubicBezTo>
                  <a:pt x="4128" y="5748"/>
                  <a:pt x="4190" y="5555"/>
                  <a:pt x="4238" y="5359"/>
                </a:cubicBezTo>
                <a:cubicBezTo>
                  <a:pt x="4289" y="5164"/>
                  <a:pt x="4324" y="4964"/>
                  <a:pt x="4344" y="4764"/>
                </a:cubicBezTo>
                <a:cubicBezTo>
                  <a:pt x="4515" y="3109"/>
                  <a:pt x="3722" y="1502"/>
                  <a:pt x="2304" y="634"/>
                </a:cubicBezTo>
                <a:cubicBezTo>
                  <a:pt x="2130" y="526"/>
                  <a:pt x="1952" y="434"/>
                  <a:pt x="1766" y="353"/>
                </a:cubicBezTo>
                <a:lnTo>
                  <a:pt x="1698" y="324"/>
                </a:lnTo>
                <a:lnTo>
                  <a:pt x="1625" y="295"/>
                </a:lnTo>
                <a:cubicBezTo>
                  <a:pt x="1579" y="278"/>
                  <a:pt x="1533" y="258"/>
                  <a:pt x="1484" y="243"/>
                </a:cubicBezTo>
                <a:cubicBezTo>
                  <a:pt x="1388" y="210"/>
                  <a:pt x="1293" y="177"/>
                  <a:pt x="1196" y="153"/>
                </a:cubicBezTo>
                <a:cubicBezTo>
                  <a:pt x="828" y="51"/>
                  <a:pt x="449" y="0"/>
                  <a:pt x="70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6" name="Google Shape;9476;p60"/>
          <p:cNvSpPr/>
          <p:nvPr/>
        </p:nvSpPr>
        <p:spPr>
          <a:xfrm>
            <a:off x="2168297" y="3606869"/>
            <a:ext cx="225365" cy="225433"/>
          </a:xfrm>
          <a:custGeom>
            <a:avLst/>
            <a:gdLst/>
            <a:ahLst/>
            <a:cxnLst/>
            <a:rect l="l" t="t" r="r" b="b"/>
            <a:pathLst>
              <a:path w="6676" h="6678" extrusionOk="0">
                <a:moveTo>
                  <a:pt x="2745" y="1"/>
                </a:moveTo>
                <a:cubicBezTo>
                  <a:pt x="2633" y="1"/>
                  <a:pt x="2552" y="109"/>
                  <a:pt x="2583" y="216"/>
                </a:cubicBezTo>
                <a:lnTo>
                  <a:pt x="2831" y="1078"/>
                </a:lnTo>
                <a:cubicBezTo>
                  <a:pt x="2858" y="1166"/>
                  <a:pt x="2807" y="1258"/>
                  <a:pt x="2721" y="1284"/>
                </a:cubicBezTo>
                <a:cubicBezTo>
                  <a:pt x="2583" y="1326"/>
                  <a:pt x="2449" y="1381"/>
                  <a:pt x="2323" y="1449"/>
                </a:cubicBezTo>
                <a:cubicBezTo>
                  <a:pt x="2299" y="1462"/>
                  <a:pt x="2273" y="1468"/>
                  <a:pt x="2247" y="1468"/>
                </a:cubicBezTo>
                <a:cubicBezTo>
                  <a:pt x="2187" y="1468"/>
                  <a:pt x="2130" y="1436"/>
                  <a:pt x="2099" y="1381"/>
                </a:cubicBezTo>
                <a:lnTo>
                  <a:pt x="1664" y="597"/>
                </a:lnTo>
                <a:cubicBezTo>
                  <a:pt x="1632" y="540"/>
                  <a:pt x="1574" y="510"/>
                  <a:pt x="1516" y="510"/>
                </a:cubicBezTo>
                <a:cubicBezTo>
                  <a:pt x="1473" y="510"/>
                  <a:pt x="1430" y="526"/>
                  <a:pt x="1396" y="559"/>
                </a:cubicBezTo>
                <a:lnTo>
                  <a:pt x="976" y="977"/>
                </a:lnTo>
                <a:lnTo>
                  <a:pt x="559" y="1397"/>
                </a:lnTo>
                <a:cubicBezTo>
                  <a:pt x="480" y="1476"/>
                  <a:pt x="497" y="1610"/>
                  <a:pt x="596" y="1665"/>
                </a:cubicBezTo>
                <a:lnTo>
                  <a:pt x="1381" y="2100"/>
                </a:lnTo>
                <a:cubicBezTo>
                  <a:pt x="1460" y="2144"/>
                  <a:pt x="1491" y="2243"/>
                  <a:pt x="1449" y="2324"/>
                </a:cubicBezTo>
                <a:cubicBezTo>
                  <a:pt x="1381" y="2449"/>
                  <a:pt x="1326" y="2583"/>
                  <a:pt x="1284" y="2722"/>
                </a:cubicBezTo>
                <a:cubicBezTo>
                  <a:pt x="1262" y="2792"/>
                  <a:pt x="1196" y="2839"/>
                  <a:pt x="1125" y="2839"/>
                </a:cubicBezTo>
                <a:cubicBezTo>
                  <a:pt x="1109" y="2839"/>
                  <a:pt x="1093" y="2836"/>
                  <a:pt x="1077" y="2832"/>
                </a:cubicBezTo>
                <a:lnTo>
                  <a:pt x="216" y="2583"/>
                </a:lnTo>
                <a:cubicBezTo>
                  <a:pt x="200" y="2579"/>
                  <a:pt x="185" y="2577"/>
                  <a:pt x="169" y="2577"/>
                </a:cubicBezTo>
                <a:cubicBezTo>
                  <a:pt x="79" y="2577"/>
                  <a:pt x="0" y="2650"/>
                  <a:pt x="0" y="2746"/>
                </a:cubicBezTo>
                <a:lnTo>
                  <a:pt x="0" y="3931"/>
                </a:lnTo>
                <a:cubicBezTo>
                  <a:pt x="0" y="4026"/>
                  <a:pt x="79" y="4100"/>
                  <a:pt x="169" y="4100"/>
                </a:cubicBezTo>
                <a:cubicBezTo>
                  <a:pt x="185" y="4100"/>
                  <a:pt x="200" y="4098"/>
                  <a:pt x="216" y="4093"/>
                </a:cubicBezTo>
                <a:lnTo>
                  <a:pt x="1077" y="3847"/>
                </a:lnTo>
                <a:cubicBezTo>
                  <a:pt x="1094" y="3842"/>
                  <a:pt x="1110" y="3840"/>
                  <a:pt x="1126" y="3840"/>
                </a:cubicBezTo>
                <a:cubicBezTo>
                  <a:pt x="1196" y="3840"/>
                  <a:pt x="1261" y="3885"/>
                  <a:pt x="1284" y="3957"/>
                </a:cubicBezTo>
                <a:cubicBezTo>
                  <a:pt x="1323" y="4093"/>
                  <a:pt x="1381" y="4227"/>
                  <a:pt x="1449" y="4355"/>
                </a:cubicBezTo>
                <a:cubicBezTo>
                  <a:pt x="1491" y="4436"/>
                  <a:pt x="1460" y="4535"/>
                  <a:pt x="1381" y="4579"/>
                </a:cubicBezTo>
                <a:lnTo>
                  <a:pt x="596" y="5014"/>
                </a:lnTo>
                <a:cubicBezTo>
                  <a:pt x="497" y="5069"/>
                  <a:pt x="477" y="5201"/>
                  <a:pt x="559" y="5280"/>
                </a:cubicBezTo>
                <a:lnTo>
                  <a:pt x="976" y="5700"/>
                </a:lnTo>
                <a:lnTo>
                  <a:pt x="1396" y="6120"/>
                </a:lnTo>
                <a:cubicBezTo>
                  <a:pt x="1429" y="6153"/>
                  <a:pt x="1472" y="6169"/>
                  <a:pt x="1514" y="6169"/>
                </a:cubicBezTo>
                <a:cubicBezTo>
                  <a:pt x="1572" y="6169"/>
                  <a:pt x="1630" y="6138"/>
                  <a:pt x="1662" y="6082"/>
                </a:cubicBezTo>
                <a:lnTo>
                  <a:pt x="2099" y="5298"/>
                </a:lnTo>
                <a:cubicBezTo>
                  <a:pt x="2128" y="5241"/>
                  <a:pt x="2187" y="5209"/>
                  <a:pt x="2246" y="5209"/>
                </a:cubicBezTo>
                <a:cubicBezTo>
                  <a:pt x="2272" y="5209"/>
                  <a:pt x="2297" y="5215"/>
                  <a:pt x="2321" y="5227"/>
                </a:cubicBezTo>
                <a:cubicBezTo>
                  <a:pt x="2449" y="5298"/>
                  <a:pt x="2583" y="5353"/>
                  <a:pt x="2721" y="5392"/>
                </a:cubicBezTo>
                <a:cubicBezTo>
                  <a:pt x="2807" y="5421"/>
                  <a:pt x="2855" y="5513"/>
                  <a:pt x="2831" y="5599"/>
                </a:cubicBezTo>
                <a:lnTo>
                  <a:pt x="2583" y="6462"/>
                </a:lnTo>
                <a:cubicBezTo>
                  <a:pt x="2552" y="6570"/>
                  <a:pt x="2633" y="6678"/>
                  <a:pt x="2745" y="6678"/>
                </a:cubicBezTo>
                <a:lnTo>
                  <a:pt x="3930" y="6678"/>
                </a:lnTo>
                <a:cubicBezTo>
                  <a:pt x="4042" y="6678"/>
                  <a:pt x="4123" y="6570"/>
                  <a:pt x="4093" y="6462"/>
                </a:cubicBezTo>
                <a:lnTo>
                  <a:pt x="3847" y="5599"/>
                </a:lnTo>
                <a:cubicBezTo>
                  <a:pt x="3820" y="5513"/>
                  <a:pt x="3869" y="5421"/>
                  <a:pt x="3954" y="5392"/>
                </a:cubicBezTo>
                <a:cubicBezTo>
                  <a:pt x="4093" y="5353"/>
                  <a:pt x="4227" y="5298"/>
                  <a:pt x="4354" y="5227"/>
                </a:cubicBezTo>
                <a:cubicBezTo>
                  <a:pt x="4378" y="5215"/>
                  <a:pt x="4404" y="5209"/>
                  <a:pt x="4429" y="5209"/>
                </a:cubicBezTo>
                <a:cubicBezTo>
                  <a:pt x="4488" y="5209"/>
                  <a:pt x="4546" y="5241"/>
                  <a:pt x="4576" y="5298"/>
                </a:cubicBezTo>
                <a:lnTo>
                  <a:pt x="5014" y="6082"/>
                </a:lnTo>
                <a:cubicBezTo>
                  <a:pt x="5044" y="6138"/>
                  <a:pt x="5102" y="6169"/>
                  <a:pt x="5161" y="6169"/>
                </a:cubicBezTo>
                <a:cubicBezTo>
                  <a:pt x="5203" y="6169"/>
                  <a:pt x="5246" y="6153"/>
                  <a:pt x="5279" y="6120"/>
                </a:cubicBezTo>
                <a:lnTo>
                  <a:pt x="5699" y="5700"/>
                </a:lnTo>
                <a:lnTo>
                  <a:pt x="6117" y="5280"/>
                </a:lnTo>
                <a:cubicBezTo>
                  <a:pt x="6196" y="5201"/>
                  <a:pt x="6178" y="5069"/>
                  <a:pt x="6079" y="5014"/>
                </a:cubicBezTo>
                <a:lnTo>
                  <a:pt x="5295" y="4579"/>
                </a:lnTo>
                <a:cubicBezTo>
                  <a:pt x="5216" y="4535"/>
                  <a:pt x="5185" y="4436"/>
                  <a:pt x="5227" y="4355"/>
                </a:cubicBezTo>
                <a:cubicBezTo>
                  <a:pt x="5295" y="4227"/>
                  <a:pt x="5350" y="4093"/>
                  <a:pt x="5392" y="3957"/>
                </a:cubicBezTo>
                <a:cubicBezTo>
                  <a:pt x="5415" y="3885"/>
                  <a:pt x="5479" y="3840"/>
                  <a:pt x="5550" y="3840"/>
                </a:cubicBezTo>
                <a:cubicBezTo>
                  <a:pt x="5566" y="3840"/>
                  <a:pt x="5582" y="3842"/>
                  <a:pt x="5598" y="3847"/>
                </a:cubicBezTo>
                <a:lnTo>
                  <a:pt x="6460" y="4095"/>
                </a:lnTo>
                <a:cubicBezTo>
                  <a:pt x="6475" y="4100"/>
                  <a:pt x="6491" y="4102"/>
                  <a:pt x="6506" y="4102"/>
                </a:cubicBezTo>
                <a:cubicBezTo>
                  <a:pt x="6596" y="4102"/>
                  <a:pt x="6675" y="4029"/>
                  <a:pt x="6675" y="3933"/>
                </a:cubicBezTo>
                <a:lnTo>
                  <a:pt x="6675" y="2748"/>
                </a:lnTo>
                <a:cubicBezTo>
                  <a:pt x="6675" y="2651"/>
                  <a:pt x="6597" y="2579"/>
                  <a:pt x="6507" y="2579"/>
                </a:cubicBezTo>
                <a:cubicBezTo>
                  <a:pt x="6491" y="2579"/>
                  <a:pt x="6476" y="2581"/>
                  <a:pt x="6460" y="2586"/>
                </a:cubicBezTo>
                <a:lnTo>
                  <a:pt x="5598" y="2832"/>
                </a:lnTo>
                <a:cubicBezTo>
                  <a:pt x="5582" y="2837"/>
                  <a:pt x="5566" y="2839"/>
                  <a:pt x="5550" y="2839"/>
                </a:cubicBezTo>
                <a:cubicBezTo>
                  <a:pt x="5478" y="2839"/>
                  <a:pt x="5413" y="2794"/>
                  <a:pt x="5392" y="2722"/>
                </a:cubicBezTo>
                <a:cubicBezTo>
                  <a:pt x="5350" y="2583"/>
                  <a:pt x="5295" y="2451"/>
                  <a:pt x="5227" y="2324"/>
                </a:cubicBezTo>
                <a:cubicBezTo>
                  <a:pt x="5185" y="2243"/>
                  <a:pt x="5216" y="2144"/>
                  <a:pt x="5295" y="2100"/>
                </a:cubicBezTo>
                <a:lnTo>
                  <a:pt x="6079" y="1665"/>
                </a:lnTo>
                <a:cubicBezTo>
                  <a:pt x="6178" y="1610"/>
                  <a:pt x="6196" y="1476"/>
                  <a:pt x="6117" y="1397"/>
                </a:cubicBezTo>
                <a:lnTo>
                  <a:pt x="5699" y="979"/>
                </a:lnTo>
                <a:lnTo>
                  <a:pt x="5282" y="559"/>
                </a:lnTo>
                <a:cubicBezTo>
                  <a:pt x="5248" y="525"/>
                  <a:pt x="5205" y="509"/>
                  <a:pt x="5162" y="509"/>
                </a:cubicBezTo>
                <a:cubicBezTo>
                  <a:pt x="5104" y="509"/>
                  <a:pt x="5045" y="539"/>
                  <a:pt x="5014" y="597"/>
                </a:cubicBezTo>
                <a:lnTo>
                  <a:pt x="4578" y="1381"/>
                </a:lnTo>
                <a:cubicBezTo>
                  <a:pt x="4548" y="1436"/>
                  <a:pt x="4490" y="1468"/>
                  <a:pt x="4431" y="1468"/>
                </a:cubicBezTo>
                <a:cubicBezTo>
                  <a:pt x="4405" y="1468"/>
                  <a:pt x="4379" y="1462"/>
                  <a:pt x="4354" y="1449"/>
                </a:cubicBezTo>
                <a:cubicBezTo>
                  <a:pt x="4229" y="1381"/>
                  <a:pt x="4095" y="1326"/>
                  <a:pt x="3956" y="1284"/>
                </a:cubicBezTo>
                <a:cubicBezTo>
                  <a:pt x="3871" y="1256"/>
                  <a:pt x="3822" y="1166"/>
                  <a:pt x="3849" y="1078"/>
                </a:cubicBezTo>
                <a:lnTo>
                  <a:pt x="4095" y="216"/>
                </a:lnTo>
                <a:cubicBezTo>
                  <a:pt x="4126" y="109"/>
                  <a:pt x="4044" y="1"/>
                  <a:pt x="3932" y="1"/>
                </a:cubicBezTo>
                <a:close/>
              </a:path>
            </a:pathLst>
          </a:custGeom>
          <a:solidFill>
            <a:srgbClr val="1A1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7" name="Google Shape;9477;p60"/>
          <p:cNvSpPr/>
          <p:nvPr/>
        </p:nvSpPr>
        <p:spPr>
          <a:xfrm>
            <a:off x="2217786" y="3683532"/>
            <a:ext cx="115552" cy="87128"/>
          </a:xfrm>
          <a:custGeom>
            <a:avLst/>
            <a:gdLst/>
            <a:ahLst/>
            <a:cxnLst/>
            <a:rect l="l" t="t" r="r" b="b"/>
            <a:pathLst>
              <a:path w="3423" h="2581" extrusionOk="0">
                <a:moveTo>
                  <a:pt x="710" y="0"/>
                </a:moveTo>
                <a:lnTo>
                  <a:pt x="710" y="0"/>
                </a:lnTo>
                <a:cubicBezTo>
                  <a:pt x="0" y="805"/>
                  <a:pt x="301" y="2068"/>
                  <a:pt x="1297" y="2468"/>
                </a:cubicBezTo>
                <a:cubicBezTo>
                  <a:pt x="1489" y="2545"/>
                  <a:pt x="1684" y="2580"/>
                  <a:pt x="1874" y="2580"/>
                </a:cubicBezTo>
                <a:cubicBezTo>
                  <a:pt x="2673" y="2580"/>
                  <a:pt x="3390" y="1953"/>
                  <a:pt x="3422" y="1088"/>
                </a:cubicBezTo>
                <a:lnTo>
                  <a:pt x="3422" y="1088"/>
                </a:lnTo>
                <a:cubicBezTo>
                  <a:pt x="3130" y="1424"/>
                  <a:pt x="2706" y="1616"/>
                  <a:pt x="2260" y="1616"/>
                </a:cubicBezTo>
                <a:cubicBezTo>
                  <a:pt x="1403" y="1616"/>
                  <a:pt x="706" y="921"/>
                  <a:pt x="706" y="64"/>
                </a:cubicBezTo>
                <a:cubicBezTo>
                  <a:pt x="706" y="42"/>
                  <a:pt x="708" y="22"/>
                  <a:pt x="710" y="0"/>
                </a:cubicBez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8" name="Google Shape;9478;p60"/>
          <p:cNvSpPr/>
          <p:nvPr/>
        </p:nvSpPr>
        <p:spPr>
          <a:xfrm>
            <a:off x="2889121" y="3595763"/>
            <a:ext cx="247713" cy="247611"/>
          </a:xfrm>
          <a:custGeom>
            <a:avLst/>
            <a:gdLst/>
            <a:ahLst/>
            <a:cxnLst/>
            <a:rect l="l" t="t" r="r" b="b"/>
            <a:pathLst>
              <a:path w="7338" h="7335" extrusionOk="0">
                <a:moveTo>
                  <a:pt x="3669" y="0"/>
                </a:moveTo>
                <a:cubicBezTo>
                  <a:pt x="1643" y="0"/>
                  <a:pt x="1" y="1642"/>
                  <a:pt x="1" y="3668"/>
                </a:cubicBezTo>
                <a:cubicBezTo>
                  <a:pt x="1" y="5693"/>
                  <a:pt x="1643" y="7334"/>
                  <a:pt x="3669" y="7334"/>
                </a:cubicBezTo>
                <a:cubicBezTo>
                  <a:pt x="5693" y="7334"/>
                  <a:pt x="7337" y="5693"/>
                  <a:pt x="7337" y="3668"/>
                </a:cubicBezTo>
                <a:cubicBezTo>
                  <a:pt x="7337" y="1642"/>
                  <a:pt x="5693" y="0"/>
                  <a:pt x="3669" y="0"/>
                </a:cubicBezTo>
                <a:close/>
              </a:path>
            </a:pathLst>
          </a:custGeom>
          <a:solidFill>
            <a:srgbClr val="FFF2D0"/>
          </a:solidFill>
          <a:ln w="1050" cap="flat" cmpd="sng">
            <a:solidFill>
              <a:srgbClr val="FFC23D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9" name="Google Shape;9479;p60"/>
          <p:cNvSpPr/>
          <p:nvPr/>
        </p:nvSpPr>
        <p:spPr>
          <a:xfrm>
            <a:off x="3012977" y="3573111"/>
            <a:ext cx="152415" cy="235526"/>
          </a:xfrm>
          <a:custGeom>
            <a:avLst/>
            <a:gdLst/>
            <a:ahLst/>
            <a:cxnLst/>
            <a:rect l="l" t="t" r="r" b="b"/>
            <a:pathLst>
              <a:path w="4515" h="6977" extrusionOk="0">
                <a:moveTo>
                  <a:pt x="70" y="0"/>
                </a:moveTo>
                <a:cubicBezTo>
                  <a:pt x="46" y="0"/>
                  <a:pt x="23" y="1"/>
                  <a:pt x="0" y="1"/>
                </a:cubicBezTo>
                <a:cubicBezTo>
                  <a:pt x="804" y="14"/>
                  <a:pt x="1591" y="247"/>
                  <a:pt x="2275" y="676"/>
                </a:cubicBezTo>
                <a:lnTo>
                  <a:pt x="2400" y="759"/>
                </a:lnTo>
                <a:cubicBezTo>
                  <a:pt x="2442" y="788"/>
                  <a:pt x="2481" y="816"/>
                  <a:pt x="2521" y="847"/>
                </a:cubicBezTo>
                <a:lnTo>
                  <a:pt x="2582" y="891"/>
                </a:lnTo>
                <a:lnTo>
                  <a:pt x="2642" y="937"/>
                </a:lnTo>
                <a:cubicBezTo>
                  <a:pt x="2679" y="968"/>
                  <a:pt x="2721" y="997"/>
                  <a:pt x="2758" y="1030"/>
                </a:cubicBezTo>
                <a:cubicBezTo>
                  <a:pt x="2910" y="1159"/>
                  <a:pt x="3055" y="1298"/>
                  <a:pt x="3189" y="1445"/>
                </a:cubicBezTo>
                <a:cubicBezTo>
                  <a:pt x="3321" y="1594"/>
                  <a:pt x="3446" y="1753"/>
                  <a:pt x="3558" y="1915"/>
                </a:cubicBezTo>
                <a:cubicBezTo>
                  <a:pt x="3589" y="1957"/>
                  <a:pt x="3613" y="2001"/>
                  <a:pt x="3642" y="2043"/>
                </a:cubicBezTo>
                <a:lnTo>
                  <a:pt x="3681" y="2104"/>
                </a:lnTo>
                <a:lnTo>
                  <a:pt x="3719" y="2170"/>
                </a:lnTo>
                <a:cubicBezTo>
                  <a:pt x="3743" y="2214"/>
                  <a:pt x="3769" y="2256"/>
                  <a:pt x="3791" y="2300"/>
                </a:cubicBezTo>
                <a:lnTo>
                  <a:pt x="3859" y="2434"/>
                </a:lnTo>
                <a:cubicBezTo>
                  <a:pt x="3949" y="2612"/>
                  <a:pt x="4024" y="2797"/>
                  <a:pt x="4088" y="2986"/>
                </a:cubicBezTo>
                <a:lnTo>
                  <a:pt x="4112" y="3058"/>
                </a:lnTo>
                <a:lnTo>
                  <a:pt x="4132" y="3128"/>
                </a:lnTo>
                <a:cubicBezTo>
                  <a:pt x="4147" y="3177"/>
                  <a:pt x="4160" y="3225"/>
                  <a:pt x="4174" y="3273"/>
                </a:cubicBezTo>
                <a:cubicBezTo>
                  <a:pt x="4196" y="3370"/>
                  <a:pt x="4222" y="3467"/>
                  <a:pt x="4237" y="3566"/>
                </a:cubicBezTo>
                <a:cubicBezTo>
                  <a:pt x="4310" y="3959"/>
                  <a:pt x="4327" y="4359"/>
                  <a:pt x="4292" y="4759"/>
                </a:cubicBezTo>
                <a:cubicBezTo>
                  <a:pt x="4275" y="4957"/>
                  <a:pt x="4244" y="5155"/>
                  <a:pt x="4198" y="5350"/>
                </a:cubicBezTo>
                <a:cubicBezTo>
                  <a:pt x="4152" y="5546"/>
                  <a:pt x="4092" y="5737"/>
                  <a:pt x="4022" y="5924"/>
                </a:cubicBezTo>
                <a:cubicBezTo>
                  <a:pt x="3877" y="6300"/>
                  <a:pt x="3684" y="6654"/>
                  <a:pt x="3446" y="6977"/>
                </a:cubicBezTo>
                <a:cubicBezTo>
                  <a:pt x="3695" y="6660"/>
                  <a:pt x="3899" y="6309"/>
                  <a:pt x="4053" y="5937"/>
                </a:cubicBezTo>
                <a:cubicBezTo>
                  <a:pt x="4127" y="5748"/>
                  <a:pt x="4189" y="5555"/>
                  <a:pt x="4237" y="5359"/>
                </a:cubicBezTo>
                <a:cubicBezTo>
                  <a:pt x="4288" y="5164"/>
                  <a:pt x="4323" y="4964"/>
                  <a:pt x="4343" y="4764"/>
                </a:cubicBezTo>
                <a:cubicBezTo>
                  <a:pt x="4514" y="3109"/>
                  <a:pt x="3721" y="1502"/>
                  <a:pt x="2303" y="634"/>
                </a:cubicBezTo>
                <a:cubicBezTo>
                  <a:pt x="2130" y="526"/>
                  <a:pt x="1952" y="434"/>
                  <a:pt x="1765" y="353"/>
                </a:cubicBezTo>
                <a:lnTo>
                  <a:pt x="1697" y="324"/>
                </a:lnTo>
                <a:lnTo>
                  <a:pt x="1626" y="295"/>
                </a:lnTo>
                <a:cubicBezTo>
                  <a:pt x="1578" y="278"/>
                  <a:pt x="1532" y="258"/>
                  <a:pt x="1484" y="243"/>
                </a:cubicBezTo>
                <a:cubicBezTo>
                  <a:pt x="1387" y="210"/>
                  <a:pt x="1292" y="177"/>
                  <a:pt x="1196" y="153"/>
                </a:cubicBezTo>
                <a:cubicBezTo>
                  <a:pt x="827" y="51"/>
                  <a:pt x="449" y="0"/>
                  <a:pt x="70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0" name="Google Shape;9480;p60"/>
          <p:cNvSpPr/>
          <p:nvPr/>
        </p:nvSpPr>
        <p:spPr>
          <a:xfrm>
            <a:off x="2900261" y="3606869"/>
            <a:ext cx="225365" cy="225433"/>
          </a:xfrm>
          <a:custGeom>
            <a:avLst/>
            <a:gdLst/>
            <a:ahLst/>
            <a:cxnLst/>
            <a:rect l="l" t="t" r="r" b="b"/>
            <a:pathLst>
              <a:path w="6676" h="6678" extrusionOk="0">
                <a:moveTo>
                  <a:pt x="2742" y="1"/>
                </a:moveTo>
                <a:cubicBezTo>
                  <a:pt x="2632" y="1"/>
                  <a:pt x="2553" y="108"/>
                  <a:pt x="2583" y="214"/>
                </a:cubicBezTo>
                <a:lnTo>
                  <a:pt x="2831" y="1078"/>
                </a:lnTo>
                <a:cubicBezTo>
                  <a:pt x="2858" y="1164"/>
                  <a:pt x="2809" y="1256"/>
                  <a:pt x="2722" y="1284"/>
                </a:cubicBezTo>
                <a:cubicBezTo>
                  <a:pt x="2583" y="1324"/>
                  <a:pt x="2451" y="1381"/>
                  <a:pt x="2324" y="1449"/>
                </a:cubicBezTo>
                <a:cubicBezTo>
                  <a:pt x="2299" y="1462"/>
                  <a:pt x="2273" y="1468"/>
                  <a:pt x="2247" y="1468"/>
                </a:cubicBezTo>
                <a:cubicBezTo>
                  <a:pt x="2187" y="1468"/>
                  <a:pt x="2130" y="1436"/>
                  <a:pt x="2100" y="1381"/>
                </a:cubicBezTo>
                <a:lnTo>
                  <a:pt x="1664" y="597"/>
                </a:lnTo>
                <a:cubicBezTo>
                  <a:pt x="1633" y="539"/>
                  <a:pt x="1574" y="509"/>
                  <a:pt x="1516" y="509"/>
                </a:cubicBezTo>
                <a:cubicBezTo>
                  <a:pt x="1473" y="509"/>
                  <a:pt x="1430" y="525"/>
                  <a:pt x="1396" y="559"/>
                </a:cubicBezTo>
                <a:lnTo>
                  <a:pt x="979" y="977"/>
                </a:lnTo>
                <a:lnTo>
                  <a:pt x="561" y="1397"/>
                </a:lnTo>
                <a:cubicBezTo>
                  <a:pt x="480" y="1476"/>
                  <a:pt x="500" y="1610"/>
                  <a:pt x="598" y="1665"/>
                </a:cubicBezTo>
                <a:lnTo>
                  <a:pt x="1383" y="2100"/>
                </a:lnTo>
                <a:cubicBezTo>
                  <a:pt x="1462" y="2144"/>
                  <a:pt x="1493" y="2243"/>
                  <a:pt x="1451" y="2324"/>
                </a:cubicBezTo>
                <a:cubicBezTo>
                  <a:pt x="1383" y="2449"/>
                  <a:pt x="1328" y="2583"/>
                  <a:pt x="1286" y="2722"/>
                </a:cubicBezTo>
                <a:cubicBezTo>
                  <a:pt x="1263" y="2792"/>
                  <a:pt x="1198" y="2839"/>
                  <a:pt x="1127" y="2839"/>
                </a:cubicBezTo>
                <a:cubicBezTo>
                  <a:pt x="1112" y="2839"/>
                  <a:pt x="1096" y="2836"/>
                  <a:pt x="1080" y="2832"/>
                </a:cubicBezTo>
                <a:lnTo>
                  <a:pt x="218" y="2583"/>
                </a:lnTo>
                <a:cubicBezTo>
                  <a:pt x="202" y="2579"/>
                  <a:pt x="186" y="2577"/>
                  <a:pt x="171" y="2577"/>
                </a:cubicBezTo>
                <a:cubicBezTo>
                  <a:pt x="80" y="2577"/>
                  <a:pt x="3" y="2650"/>
                  <a:pt x="3" y="2746"/>
                </a:cubicBezTo>
                <a:lnTo>
                  <a:pt x="3" y="3931"/>
                </a:lnTo>
                <a:cubicBezTo>
                  <a:pt x="1" y="4026"/>
                  <a:pt x="79" y="4100"/>
                  <a:pt x="171" y="4100"/>
                </a:cubicBezTo>
                <a:cubicBezTo>
                  <a:pt x="186" y="4100"/>
                  <a:pt x="202" y="4098"/>
                  <a:pt x="218" y="4093"/>
                </a:cubicBezTo>
                <a:lnTo>
                  <a:pt x="1080" y="3847"/>
                </a:lnTo>
                <a:cubicBezTo>
                  <a:pt x="1095" y="3843"/>
                  <a:pt x="1110" y="3841"/>
                  <a:pt x="1125" y="3841"/>
                </a:cubicBezTo>
                <a:cubicBezTo>
                  <a:pt x="1195" y="3841"/>
                  <a:pt x="1261" y="3886"/>
                  <a:pt x="1284" y="3957"/>
                </a:cubicBezTo>
                <a:cubicBezTo>
                  <a:pt x="1326" y="4093"/>
                  <a:pt x="1381" y="4227"/>
                  <a:pt x="1449" y="4355"/>
                </a:cubicBezTo>
                <a:cubicBezTo>
                  <a:pt x="1491" y="4436"/>
                  <a:pt x="1460" y="4535"/>
                  <a:pt x="1381" y="4579"/>
                </a:cubicBezTo>
                <a:lnTo>
                  <a:pt x="596" y="5014"/>
                </a:lnTo>
                <a:cubicBezTo>
                  <a:pt x="497" y="5069"/>
                  <a:pt x="478" y="5201"/>
                  <a:pt x="559" y="5280"/>
                </a:cubicBezTo>
                <a:lnTo>
                  <a:pt x="976" y="5700"/>
                </a:lnTo>
                <a:lnTo>
                  <a:pt x="1396" y="6120"/>
                </a:lnTo>
                <a:cubicBezTo>
                  <a:pt x="1429" y="6153"/>
                  <a:pt x="1472" y="6169"/>
                  <a:pt x="1514" y="6169"/>
                </a:cubicBezTo>
                <a:cubicBezTo>
                  <a:pt x="1572" y="6169"/>
                  <a:pt x="1630" y="6138"/>
                  <a:pt x="1662" y="6082"/>
                </a:cubicBezTo>
                <a:lnTo>
                  <a:pt x="2100" y="5298"/>
                </a:lnTo>
                <a:cubicBezTo>
                  <a:pt x="2129" y="5241"/>
                  <a:pt x="2187" y="5209"/>
                  <a:pt x="2246" y="5209"/>
                </a:cubicBezTo>
                <a:cubicBezTo>
                  <a:pt x="2272" y="5209"/>
                  <a:pt x="2298" y="5215"/>
                  <a:pt x="2322" y="5227"/>
                </a:cubicBezTo>
                <a:cubicBezTo>
                  <a:pt x="2449" y="5298"/>
                  <a:pt x="2583" y="5353"/>
                  <a:pt x="2722" y="5392"/>
                </a:cubicBezTo>
                <a:cubicBezTo>
                  <a:pt x="2807" y="5421"/>
                  <a:pt x="2856" y="5513"/>
                  <a:pt x="2829" y="5599"/>
                </a:cubicBezTo>
                <a:lnTo>
                  <a:pt x="2583" y="6462"/>
                </a:lnTo>
                <a:cubicBezTo>
                  <a:pt x="2552" y="6570"/>
                  <a:pt x="2634" y="6678"/>
                  <a:pt x="2746" y="6678"/>
                </a:cubicBezTo>
                <a:lnTo>
                  <a:pt x="3930" y="6678"/>
                </a:lnTo>
                <a:cubicBezTo>
                  <a:pt x="4042" y="6678"/>
                  <a:pt x="4124" y="6570"/>
                  <a:pt x="4093" y="6462"/>
                </a:cubicBezTo>
                <a:lnTo>
                  <a:pt x="3845" y="5599"/>
                </a:lnTo>
                <a:cubicBezTo>
                  <a:pt x="3818" y="5513"/>
                  <a:pt x="3869" y="5421"/>
                  <a:pt x="3954" y="5392"/>
                </a:cubicBezTo>
                <a:cubicBezTo>
                  <a:pt x="4093" y="5353"/>
                  <a:pt x="4227" y="5298"/>
                  <a:pt x="4354" y="5227"/>
                </a:cubicBezTo>
                <a:cubicBezTo>
                  <a:pt x="4378" y="5215"/>
                  <a:pt x="4404" y="5209"/>
                  <a:pt x="4429" y="5209"/>
                </a:cubicBezTo>
                <a:cubicBezTo>
                  <a:pt x="4488" y="5209"/>
                  <a:pt x="4546" y="5241"/>
                  <a:pt x="4576" y="5298"/>
                </a:cubicBezTo>
                <a:lnTo>
                  <a:pt x="5014" y="6082"/>
                </a:lnTo>
                <a:cubicBezTo>
                  <a:pt x="5044" y="6138"/>
                  <a:pt x="5102" y="6169"/>
                  <a:pt x="5161" y="6169"/>
                </a:cubicBezTo>
                <a:cubicBezTo>
                  <a:pt x="5204" y="6169"/>
                  <a:pt x="5247" y="6153"/>
                  <a:pt x="5280" y="6120"/>
                </a:cubicBezTo>
                <a:lnTo>
                  <a:pt x="5699" y="5700"/>
                </a:lnTo>
                <a:lnTo>
                  <a:pt x="6117" y="5280"/>
                </a:lnTo>
                <a:cubicBezTo>
                  <a:pt x="6196" y="5201"/>
                  <a:pt x="6179" y="5069"/>
                  <a:pt x="6080" y="5014"/>
                </a:cubicBezTo>
                <a:lnTo>
                  <a:pt x="5295" y="4579"/>
                </a:lnTo>
                <a:cubicBezTo>
                  <a:pt x="5216" y="4535"/>
                  <a:pt x="5185" y="4436"/>
                  <a:pt x="5227" y="4355"/>
                </a:cubicBezTo>
                <a:cubicBezTo>
                  <a:pt x="5295" y="4227"/>
                  <a:pt x="5350" y="4093"/>
                  <a:pt x="5392" y="3957"/>
                </a:cubicBezTo>
                <a:cubicBezTo>
                  <a:pt x="5415" y="3885"/>
                  <a:pt x="5479" y="3840"/>
                  <a:pt x="5550" y="3840"/>
                </a:cubicBezTo>
                <a:cubicBezTo>
                  <a:pt x="5566" y="3840"/>
                  <a:pt x="5582" y="3842"/>
                  <a:pt x="5598" y="3847"/>
                </a:cubicBezTo>
                <a:lnTo>
                  <a:pt x="6460" y="4095"/>
                </a:lnTo>
                <a:cubicBezTo>
                  <a:pt x="6476" y="4100"/>
                  <a:pt x="6491" y="4102"/>
                  <a:pt x="6506" y="4102"/>
                </a:cubicBezTo>
                <a:cubicBezTo>
                  <a:pt x="6597" y="4102"/>
                  <a:pt x="6675" y="4029"/>
                  <a:pt x="6675" y="3933"/>
                </a:cubicBezTo>
                <a:lnTo>
                  <a:pt x="6675" y="2748"/>
                </a:lnTo>
                <a:cubicBezTo>
                  <a:pt x="6675" y="2651"/>
                  <a:pt x="6597" y="2579"/>
                  <a:pt x="6507" y="2579"/>
                </a:cubicBezTo>
                <a:cubicBezTo>
                  <a:pt x="6492" y="2579"/>
                  <a:pt x="6476" y="2581"/>
                  <a:pt x="6460" y="2586"/>
                </a:cubicBezTo>
                <a:lnTo>
                  <a:pt x="5598" y="2832"/>
                </a:lnTo>
                <a:cubicBezTo>
                  <a:pt x="5582" y="2837"/>
                  <a:pt x="5566" y="2839"/>
                  <a:pt x="5550" y="2839"/>
                </a:cubicBezTo>
                <a:cubicBezTo>
                  <a:pt x="5479" y="2839"/>
                  <a:pt x="5413" y="2794"/>
                  <a:pt x="5392" y="2722"/>
                </a:cubicBezTo>
                <a:cubicBezTo>
                  <a:pt x="5350" y="2583"/>
                  <a:pt x="5295" y="2451"/>
                  <a:pt x="5227" y="2324"/>
                </a:cubicBezTo>
                <a:cubicBezTo>
                  <a:pt x="5185" y="2243"/>
                  <a:pt x="5216" y="2144"/>
                  <a:pt x="5295" y="2100"/>
                </a:cubicBezTo>
                <a:lnTo>
                  <a:pt x="6080" y="1665"/>
                </a:lnTo>
                <a:cubicBezTo>
                  <a:pt x="6179" y="1610"/>
                  <a:pt x="6196" y="1476"/>
                  <a:pt x="6117" y="1397"/>
                </a:cubicBezTo>
                <a:lnTo>
                  <a:pt x="5699" y="979"/>
                </a:lnTo>
                <a:lnTo>
                  <a:pt x="5282" y="559"/>
                </a:lnTo>
                <a:cubicBezTo>
                  <a:pt x="5249" y="525"/>
                  <a:pt x="5205" y="509"/>
                  <a:pt x="5163" y="509"/>
                </a:cubicBezTo>
                <a:cubicBezTo>
                  <a:pt x="5104" y="509"/>
                  <a:pt x="5046" y="539"/>
                  <a:pt x="5014" y="597"/>
                </a:cubicBezTo>
                <a:lnTo>
                  <a:pt x="4579" y="1381"/>
                </a:lnTo>
                <a:cubicBezTo>
                  <a:pt x="4548" y="1436"/>
                  <a:pt x="4491" y="1468"/>
                  <a:pt x="4431" y="1468"/>
                </a:cubicBezTo>
                <a:cubicBezTo>
                  <a:pt x="4405" y="1468"/>
                  <a:pt x="4379" y="1462"/>
                  <a:pt x="4354" y="1449"/>
                </a:cubicBezTo>
                <a:cubicBezTo>
                  <a:pt x="4227" y="1381"/>
                  <a:pt x="4095" y="1324"/>
                  <a:pt x="3957" y="1284"/>
                </a:cubicBezTo>
                <a:cubicBezTo>
                  <a:pt x="3869" y="1256"/>
                  <a:pt x="3820" y="1166"/>
                  <a:pt x="3847" y="1078"/>
                </a:cubicBezTo>
                <a:lnTo>
                  <a:pt x="4093" y="214"/>
                </a:lnTo>
                <a:cubicBezTo>
                  <a:pt x="4124" y="106"/>
                  <a:pt x="4042" y="1"/>
                  <a:pt x="3930" y="1"/>
                </a:cubicBezTo>
                <a:lnTo>
                  <a:pt x="2746" y="1"/>
                </a:lnTo>
                <a:cubicBezTo>
                  <a:pt x="2745" y="1"/>
                  <a:pt x="2743" y="1"/>
                  <a:pt x="2742" y="1"/>
                </a:cubicBezTo>
                <a:close/>
              </a:path>
            </a:pathLst>
          </a:custGeom>
          <a:solidFill>
            <a:srgbClr val="1A1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1" name="Google Shape;9481;p60"/>
          <p:cNvSpPr/>
          <p:nvPr/>
        </p:nvSpPr>
        <p:spPr>
          <a:xfrm>
            <a:off x="2949749" y="3683532"/>
            <a:ext cx="115619" cy="87094"/>
          </a:xfrm>
          <a:custGeom>
            <a:avLst/>
            <a:gdLst/>
            <a:ahLst/>
            <a:cxnLst/>
            <a:rect l="l" t="t" r="r" b="b"/>
            <a:pathLst>
              <a:path w="3425" h="2580" extrusionOk="0">
                <a:moveTo>
                  <a:pt x="710" y="0"/>
                </a:moveTo>
                <a:lnTo>
                  <a:pt x="710" y="0"/>
                </a:lnTo>
                <a:cubicBezTo>
                  <a:pt x="1" y="805"/>
                  <a:pt x="302" y="2068"/>
                  <a:pt x="1297" y="2466"/>
                </a:cubicBezTo>
                <a:cubicBezTo>
                  <a:pt x="1490" y="2543"/>
                  <a:pt x="1685" y="2579"/>
                  <a:pt x="1876" y="2579"/>
                </a:cubicBezTo>
                <a:cubicBezTo>
                  <a:pt x="2675" y="2579"/>
                  <a:pt x="3391" y="1952"/>
                  <a:pt x="3425" y="1088"/>
                </a:cubicBezTo>
                <a:lnTo>
                  <a:pt x="3425" y="1088"/>
                </a:lnTo>
                <a:cubicBezTo>
                  <a:pt x="3130" y="1424"/>
                  <a:pt x="2706" y="1616"/>
                  <a:pt x="2260" y="1616"/>
                </a:cubicBezTo>
                <a:cubicBezTo>
                  <a:pt x="1403" y="1616"/>
                  <a:pt x="706" y="921"/>
                  <a:pt x="706" y="64"/>
                </a:cubicBezTo>
                <a:cubicBezTo>
                  <a:pt x="706" y="42"/>
                  <a:pt x="708" y="22"/>
                  <a:pt x="710" y="0"/>
                </a:cubicBez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2" name="Google Shape;9482;p60"/>
          <p:cNvSpPr/>
          <p:nvPr/>
        </p:nvSpPr>
        <p:spPr>
          <a:xfrm>
            <a:off x="2456147" y="3595830"/>
            <a:ext cx="166019" cy="224892"/>
          </a:xfrm>
          <a:custGeom>
            <a:avLst/>
            <a:gdLst/>
            <a:ahLst/>
            <a:cxnLst/>
            <a:rect l="l" t="t" r="r" b="b"/>
            <a:pathLst>
              <a:path w="4918" h="6662" fill="none" extrusionOk="0">
                <a:moveTo>
                  <a:pt x="4082" y="1"/>
                </a:moveTo>
                <a:lnTo>
                  <a:pt x="1308" y="1"/>
                </a:lnTo>
                <a:cubicBezTo>
                  <a:pt x="585" y="1"/>
                  <a:pt x="1" y="585"/>
                  <a:pt x="1" y="1306"/>
                </a:cubicBezTo>
                <a:lnTo>
                  <a:pt x="1" y="5354"/>
                </a:lnTo>
                <a:cubicBezTo>
                  <a:pt x="1" y="6075"/>
                  <a:pt x="585" y="6662"/>
                  <a:pt x="1308" y="6662"/>
                </a:cubicBezTo>
                <a:lnTo>
                  <a:pt x="4069" y="6662"/>
                </a:lnTo>
                <a:cubicBezTo>
                  <a:pt x="4893" y="4414"/>
                  <a:pt x="4917" y="2192"/>
                  <a:pt x="4082" y="1"/>
                </a:cubicBezTo>
                <a:close/>
              </a:path>
            </a:pathLst>
          </a:custGeom>
          <a:noFill/>
          <a:ln w="3250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3" name="Google Shape;9483;p60"/>
          <p:cNvSpPr/>
          <p:nvPr/>
        </p:nvSpPr>
        <p:spPr>
          <a:xfrm>
            <a:off x="2739778" y="3595763"/>
            <a:ext cx="120751" cy="224960"/>
          </a:xfrm>
          <a:custGeom>
            <a:avLst/>
            <a:gdLst/>
            <a:ahLst/>
            <a:cxnLst/>
            <a:rect l="l" t="t" r="r" b="b"/>
            <a:pathLst>
              <a:path w="3577" h="6664" fill="none" extrusionOk="0">
                <a:moveTo>
                  <a:pt x="2267" y="3"/>
                </a:moveTo>
                <a:lnTo>
                  <a:pt x="1056" y="3"/>
                </a:lnTo>
                <a:cubicBezTo>
                  <a:pt x="7" y="2249"/>
                  <a:pt x="1" y="4471"/>
                  <a:pt x="1120" y="6664"/>
                </a:cubicBezTo>
                <a:lnTo>
                  <a:pt x="2269" y="6664"/>
                </a:lnTo>
                <a:cubicBezTo>
                  <a:pt x="2990" y="6664"/>
                  <a:pt x="3577" y="6077"/>
                  <a:pt x="3574" y="5356"/>
                </a:cubicBezTo>
                <a:lnTo>
                  <a:pt x="3574" y="1308"/>
                </a:lnTo>
                <a:cubicBezTo>
                  <a:pt x="3577" y="587"/>
                  <a:pt x="2990" y="0"/>
                  <a:pt x="2267" y="3"/>
                </a:cubicBezTo>
                <a:close/>
              </a:path>
            </a:pathLst>
          </a:custGeom>
          <a:noFill/>
          <a:ln w="3250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4" name="Google Shape;9484;p60"/>
          <p:cNvSpPr/>
          <p:nvPr/>
        </p:nvSpPr>
        <p:spPr>
          <a:xfrm>
            <a:off x="2593473" y="3595830"/>
            <a:ext cx="184046" cy="224892"/>
          </a:xfrm>
          <a:custGeom>
            <a:avLst/>
            <a:gdLst/>
            <a:ahLst/>
            <a:cxnLst/>
            <a:rect l="l" t="t" r="r" b="b"/>
            <a:pathLst>
              <a:path w="5452" h="6662" extrusionOk="0">
                <a:moveTo>
                  <a:pt x="14" y="1"/>
                </a:moveTo>
                <a:cubicBezTo>
                  <a:pt x="849" y="2192"/>
                  <a:pt x="825" y="4414"/>
                  <a:pt x="1" y="6662"/>
                </a:cubicBezTo>
                <a:lnTo>
                  <a:pt x="5451" y="6662"/>
                </a:lnTo>
                <a:cubicBezTo>
                  <a:pt x="4333" y="4469"/>
                  <a:pt x="4339" y="2247"/>
                  <a:pt x="5390" y="1"/>
                </a:cubicBezTo>
                <a:close/>
              </a:path>
            </a:pathLst>
          </a:custGeom>
          <a:solidFill>
            <a:srgbClr val="F24600"/>
          </a:solidFill>
          <a:ln w="3250" cap="flat" cmpd="sng">
            <a:solidFill>
              <a:srgbClr val="F24600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5" name="Google Shape;9485;p60"/>
          <p:cNvSpPr/>
          <p:nvPr/>
        </p:nvSpPr>
        <p:spPr>
          <a:xfrm>
            <a:off x="2606402" y="3605417"/>
            <a:ext cx="19849" cy="203153"/>
          </a:xfrm>
          <a:custGeom>
            <a:avLst/>
            <a:gdLst/>
            <a:ahLst/>
            <a:cxnLst/>
            <a:rect l="l" t="t" r="r" b="b"/>
            <a:pathLst>
              <a:path w="588" h="6018" extrusionOk="0">
                <a:moveTo>
                  <a:pt x="0" y="0"/>
                </a:moveTo>
                <a:cubicBezTo>
                  <a:pt x="53" y="116"/>
                  <a:pt x="101" y="235"/>
                  <a:pt x="143" y="356"/>
                </a:cubicBezTo>
                <a:cubicBezTo>
                  <a:pt x="185" y="477"/>
                  <a:pt x="222" y="600"/>
                  <a:pt x="255" y="723"/>
                </a:cubicBezTo>
                <a:cubicBezTo>
                  <a:pt x="323" y="969"/>
                  <a:pt x="376" y="1220"/>
                  <a:pt x="418" y="1473"/>
                </a:cubicBezTo>
                <a:cubicBezTo>
                  <a:pt x="497" y="1978"/>
                  <a:pt x="530" y="2490"/>
                  <a:pt x="519" y="3000"/>
                </a:cubicBezTo>
                <a:cubicBezTo>
                  <a:pt x="508" y="3512"/>
                  <a:pt x="457" y="4022"/>
                  <a:pt x="367" y="4525"/>
                </a:cubicBezTo>
                <a:cubicBezTo>
                  <a:pt x="356" y="4589"/>
                  <a:pt x="345" y="4650"/>
                  <a:pt x="332" y="4714"/>
                </a:cubicBezTo>
                <a:lnTo>
                  <a:pt x="293" y="4903"/>
                </a:lnTo>
                <a:cubicBezTo>
                  <a:pt x="268" y="5029"/>
                  <a:pt x="235" y="5152"/>
                  <a:pt x="207" y="5277"/>
                </a:cubicBezTo>
                <a:cubicBezTo>
                  <a:pt x="194" y="5338"/>
                  <a:pt x="176" y="5400"/>
                  <a:pt x="159" y="5461"/>
                </a:cubicBezTo>
                <a:lnTo>
                  <a:pt x="110" y="5648"/>
                </a:lnTo>
                <a:lnTo>
                  <a:pt x="0" y="6018"/>
                </a:lnTo>
                <a:cubicBezTo>
                  <a:pt x="42" y="5897"/>
                  <a:pt x="86" y="5776"/>
                  <a:pt x="126" y="5653"/>
                </a:cubicBezTo>
                <a:lnTo>
                  <a:pt x="183" y="5470"/>
                </a:lnTo>
                <a:cubicBezTo>
                  <a:pt x="200" y="5409"/>
                  <a:pt x="220" y="5347"/>
                  <a:pt x="238" y="5286"/>
                </a:cubicBezTo>
                <a:cubicBezTo>
                  <a:pt x="268" y="5160"/>
                  <a:pt x="306" y="5037"/>
                  <a:pt x="332" y="4912"/>
                </a:cubicBezTo>
                <a:lnTo>
                  <a:pt x="376" y="4723"/>
                </a:lnTo>
                <a:cubicBezTo>
                  <a:pt x="391" y="4661"/>
                  <a:pt x="402" y="4598"/>
                  <a:pt x="416" y="4534"/>
                </a:cubicBezTo>
                <a:cubicBezTo>
                  <a:pt x="468" y="4283"/>
                  <a:pt x="506" y="4026"/>
                  <a:pt x="534" y="3774"/>
                </a:cubicBezTo>
                <a:cubicBezTo>
                  <a:pt x="561" y="3519"/>
                  <a:pt x="580" y="3262"/>
                  <a:pt x="585" y="3004"/>
                </a:cubicBezTo>
                <a:cubicBezTo>
                  <a:pt x="587" y="2745"/>
                  <a:pt x="583" y="2488"/>
                  <a:pt x="563" y="2231"/>
                </a:cubicBezTo>
                <a:cubicBezTo>
                  <a:pt x="545" y="1974"/>
                  <a:pt x="512" y="1719"/>
                  <a:pt x="466" y="1466"/>
                </a:cubicBezTo>
                <a:cubicBezTo>
                  <a:pt x="420" y="1213"/>
                  <a:pt x="359" y="963"/>
                  <a:pt x="284" y="716"/>
                </a:cubicBezTo>
                <a:cubicBezTo>
                  <a:pt x="246" y="593"/>
                  <a:pt x="205" y="473"/>
                  <a:pt x="156" y="352"/>
                </a:cubicBezTo>
                <a:cubicBezTo>
                  <a:pt x="112" y="231"/>
                  <a:pt x="60" y="114"/>
                  <a:pt x="0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6" name="Google Shape;9486;p60"/>
          <p:cNvSpPr/>
          <p:nvPr/>
        </p:nvSpPr>
        <p:spPr>
          <a:xfrm>
            <a:off x="2737786" y="3608084"/>
            <a:ext cx="21639" cy="200553"/>
          </a:xfrm>
          <a:custGeom>
            <a:avLst/>
            <a:gdLst/>
            <a:ahLst/>
            <a:cxnLst/>
            <a:rect l="l" t="t" r="r" b="b"/>
            <a:pathLst>
              <a:path w="641" h="5941" extrusionOk="0">
                <a:moveTo>
                  <a:pt x="640" y="0"/>
                </a:moveTo>
                <a:cubicBezTo>
                  <a:pt x="398" y="448"/>
                  <a:pt x="249" y="943"/>
                  <a:pt x="146" y="1442"/>
                </a:cubicBezTo>
                <a:cubicBezTo>
                  <a:pt x="93" y="1692"/>
                  <a:pt x="58" y="1945"/>
                  <a:pt x="36" y="2200"/>
                </a:cubicBezTo>
                <a:cubicBezTo>
                  <a:pt x="12" y="2455"/>
                  <a:pt x="1" y="2710"/>
                  <a:pt x="5" y="2965"/>
                </a:cubicBezTo>
                <a:cubicBezTo>
                  <a:pt x="7" y="3220"/>
                  <a:pt x="25" y="3477"/>
                  <a:pt x="55" y="3730"/>
                </a:cubicBezTo>
                <a:lnTo>
                  <a:pt x="66" y="3824"/>
                </a:lnTo>
                <a:lnTo>
                  <a:pt x="80" y="3919"/>
                </a:lnTo>
                <a:lnTo>
                  <a:pt x="106" y="4110"/>
                </a:lnTo>
                <a:lnTo>
                  <a:pt x="141" y="4297"/>
                </a:lnTo>
                <a:lnTo>
                  <a:pt x="159" y="4391"/>
                </a:lnTo>
                <a:cubicBezTo>
                  <a:pt x="165" y="4422"/>
                  <a:pt x="172" y="4453"/>
                  <a:pt x="181" y="4486"/>
                </a:cubicBezTo>
                <a:lnTo>
                  <a:pt x="223" y="4673"/>
                </a:lnTo>
                <a:cubicBezTo>
                  <a:pt x="238" y="4734"/>
                  <a:pt x="253" y="4796"/>
                  <a:pt x="271" y="4857"/>
                </a:cubicBezTo>
                <a:cubicBezTo>
                  <a:pt x="288" y="4919"/>
                  <a:pt x="302" y="4980"/>
                  <a:pt x="321" y="5042"/>
                </a:cubicBezTo>
                <a:lnTo>
                  <a:pt x="376" y="5224"/>
                </a:lnTo>
                <a:cubicBezTo>
                  <a:pt x="385" y="5255"/>
                  <a:pt x="394" y="5284"/>
                  <a:pt x="403" y="5314"/>
                </a:cubicBezTo>
                <a:lnTo>
                  <a:pt x="436" y="5404"/>
                </a:lnTo>
                <a:lnTo>
                  <a:pt x="499" y="5585"/>
                </a:lnTo>
                <a:cubicBezTo>
                  <a:pt x="543" y="5706"/>
                  <a:pt x="592" y="5822"/>
                  <a:pt x="640" y="5941"/>
                </a:cubicBezTo>
                <a:lnTo>
                  <a:pt x="576" y="5760"/>
                </a:lnTo>
                <a:cubicBezTo>
                  <a:pt x="557" y="5699"/>
                  <a:pt x="532" y="5642"/>
                  <a:pt x="515" y="5580"/>
                </a:cubicBezTo>
                <a:lnTo>
                  <a:pt x="458" y="5398"/>
                </a:lnTo>
                <a:lnTo>
                  <a:pt x="429" y="5308"/>
                </a:lnTo>
                <a:cubicBezTo>
                  <a:pt x="420" y="5277"/>
                  <a:pt x="412" y="5246"/>
                  <a:pt x="405" y="5215"/>
                </a:cubicBezTo>
                <a:lnTo>
                  <a:pt x="352" y="5033"/>
                </a:lnTo>
                <a:cubicBezTo>
                  <a:pt x="332" y="4971"/>
                  <a:pt x="321" y="4910"/>
                  <a:pt x="306" y="4848"/>
                </a:cubicBezTo>
                <a:cubicBezTo>
                  <a:pt x="291" y="4785"/>
                  <a:pt x="275" y="4723"/>
                  <a:pt x="262" y="4662"/>
                </a:cubicBezTo>
                <a:lnTo>
                  <a:pt x="223" y="4475"/>
                </a:lnTo>
                <a:cubicBezTo>
                  <a:pt x="218" y="4444"/>
                  <a:pt x="212" y="4413"/>
                  <a:pt x="205" y="4382"/>
                </a:cubicBezTo>
                <a:lnTo>
                  <a:pt x="190" y="4288"/>
                </a:lnTo>
                <a:lnTo>
                  <a:pt x="157" y="4101"/>
                </a:lnTo>
                <a:lnTo>
                  <a:pt x="128" y="3912"/>
                </a:lnTo>
                <a:lnTo>
                  <a:pt x="117" y="3818"/>
                </a:lnTo>
                <a:lnTo>
                  <a:pt x="106" y="3723"/>
                </a:lnTo>
                <a:cubicBezTo>
                  <a:pt x="77" y="3473"/>
                  <a:pt x="64" y="3218"/>
                  <a:pt x="60" y="2965"/>
                </a:cubicBezTo>
                <a:cubicBezTo>
                  <a:pt x="51" y="2457"/>
                  <a:pt x="95" y="1950"/>
                  <a:pt x="187" y="1451"/>
                </a:cubicBezTo>
                <a:cubicBezTo>
                  <a:pt x="234" y="1202"/>
                  <a:pt x="295" y="954"/>
                  <a:pt x="368" y="712"/>
                </a:cubicBezTo>
                <a:cubicBezTo>
                  <a:pt x="440" y="468"/>
                  <a:pt x="530" y="231"/>
                  <a:pt x="640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7" name="Google Shape;9487;p60"/>
          <p:cNvSpPr/>
          <p:nvPr/>
        </p:nvSpPr>
        <p:spPr>
          <a:xfrm>
            <a:off x="2395119" y="3940460"/>
            <a:ext cx="50839" cy="61810"/>
          </a:xfrm>
          <a:custGeom>
            <a:avLst/>
            <a:gdLst/>
            <a:ahLst/>
            <a:cxnLst/>
            <a:rect l="l" t="t" r="r" b="b"/>
            <a:pathLst>
              <a:path w="1506" h="1831" extrusionOk="0">
                <a:moveTo>
                  <a:pt x="732" y="321"/>
                </a:moveTo>
                <a:cubicBezTo>
                  <a:pt x="807" y="321"/>
                  <a:pt x="864" y="339"/>
                  <a:pt x="901" y="372"/>
                </a:cubicBezTo>
                <a:cubicBezTo>
                  <a:pt x="941" y="405"/>
                  <a:pt x="958" y="453"/>
                  <a:pt x="958" y="517"/>
                </a:cubicBezTo>
                <a:cubicBezTo>
                  <a:pt x="958" y="580"/>
                  <a:pt x="941" y="629"/>
                  <a:pt x="901" y="659"/>
                </a:cubicBezTo>
                <a:cubicBezTo>
                  <a:pt x="864" y="692"/>
                  <a:pt x="807" y="710"/>
                  <a:pt x="732" y="710"/>
                </a:cubicBezTo>
                <a:lnTo>
                  <a:pt x="470" y="710"/>
                </a:lnTo>
                <a:lnTo>
                  <a:pt x="470" y="321"/>
                </a:lnTo>
                <a:close/>
                <a:moveTo>
                  <a:pt x="747" y="1031"/>
                </a:moveTo>
                <a:cubicBezTo>
                  <a:pt x="844" y="1031"/>
                  <a:pt x="914" y="1051"/>
                  <a:pt x="963" y="1090"/>
                </a:cubicBezTo>
                <a:cubicBezTo>
                  <a:pt x="1009" y="1130"/>
                  <a:pt x="1033" y="1189"/>
                  <a:pt x="1033" y="1268"/>
                </a:cubicBezTo>
                <a:cubicBezTo>
                  <a:pt x="1033" y="1350"/>
                  <a:pt x="1009" y="1409"/>
                  <a:pt x="961" y="1451"/>
                </a:cubicBezTo>
                <a:cubicBezTo>
                  <a:pt x="914" y="1490"/>
                  <a:pt x="842" y="1510"/>
                  <a:pt x="747" y="1510"/>
                </a:cubicBezTo>
                <a:lnTo>
                  <a:pt x="470" y="1510"/>
                </a:lnTo>
                <a:lnTo>
                  <a:pt x="470" y="1031"/>
                </a:lnTo>
                <a:close/>
                <a:moveTo>
                  <a:pt x="0" y="0"/>
                </a:moveTo>
                <a:lnTo>
                  <a:pt x="0" y="1831"/>
                </a:lnTo>
                <a:lnTo>
                  <a:pt x="783" y="1831"/>
                </a:lnTo>
                <a:cubicBezTo>
                  <a:pt x="1026" y="1831"/>
                  <a:pt x="1207" y="1787"/>
                  <a:pt x="1328" y="1701"/>
                </a:cubicBezTo>
                <a:cubicBezTo>
                  <a:pt x="1446" y="1615"/>
                  <a:pt x="1506" y="1484"/>
                  <a:pt x="1506" y="1306"/>
                </a:cubicBezTo>
                <a:cubicBezTo>
                  <a:pt x="1506" y="1191"/>
                  <a:pt x="1477" y="1095"/>
                  <a:pt x="1422" y="1016"/>
                </a:cubicBezTo>
                <a:cubicBezTo>
                  <a:pt x="1367" y="936"/>
                  <a:pt x="1288" y="881"/>
                  <a:pt x="1187" y="851"/>
                </a:cubicBezTo>
                <a:cubicBezTo>
                  <a:pt x="1266" y="822"/>
                  <a:pt x="1328" y="776"/>
                  <a:pt x="1369" y="712"/>
                </a:cubicBezTo>
                <a:cubicBezTo>
                  <a:pt x="1411" y="651"/>
                  <a:pt x="1431" y="574"/>
                  <a:pt x="1431" y="486"/>
                </a:cubicBezTo>
                <a:cubicBezTo>
                  <a:pt x="1431" y="317"/>
                  <a:pt x="1374" y="194"/>
                  <a:pt x="1259" y="117"/>
                </a:cubicBezTo>
                <a:cubicBezTo>
                  <a:pt x="1145" y="40"/>
                  <a:pt x="963" y="0"/>
                  <a:pt x="708" y="0"/>
                </a:cubicBezTo>
                <a:close/>
              </a:path>
            </a:pathLst>
          </a:custGeom>
          <a:solidFill>
            <a:srgbClr val="FFF2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8" name="Google Shape;9488;p60"/>
          <p:cNvSpPr/>
          <p:nvPr/>
        </p:nvSpPr>
        <p:spPr>
          <a:xfrm>
            <a:off x="2466415" y="3940460"/>
            <a:ext cx="43952" cy="61810"/>
          </a:xfrm>
          <a:custGeom>
            <a:avLst/>
            <a:gdLst/>
            <a:ahLst/>
            <a:cxnLst/>
            <a:rect l="l" t="t" r="r" b="b"/>
            <a:pathLst>
              <a:path w="1302" h="1831" extrusionOk="0">
                <a:moveTo>
                  <a:pt x="0" y="0"/>
                </a:moveTo>
                <a:lnTo>
                  <a:pt x="0" y="1831"/>
                </a:lnTo>
                <a:lnTo>
                  <a:pt x="1301" y="1831"/>
                </a:lnTo>
                <a:lnTo>
                  <a:pt x="1301" y="1475"/>
                </a:lnTo>
                <a:lnTo>
                  <a:pt x="473" y="1475"/>
                </a:lnTo>
                <a:lnTo>
                  <a:pt x="473" y="1055"/>
                </a:lnTo>
                <a:lnTo>
                  <a:pt x="1227" y="1055"/>
                </a:lnTo>
                <a:lnTo>
                  <a:pt x="1227" y="699"/>
                </a:lnTo>
                <a:lnTo>
                  <a:pt x="473" y="699"/>
                </a:lnTo>
                <a:lnTo>
                  <a:pt x="473" y="358"/>
                </a:lnTo>
                <a:lnTo>
                  <a:pt x="1275" y="358"/>
                </a:lnTo>
                <a:lnTo>
                  <a:pt x="1275" y="0"/>
                </a:lnTo>
                <a:close/>
              </a:path>
            </a:pathLst>
          </a:custGeom>
          <a:solidFill>
            <a:srgbClr val="FFF2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9" name="Google Shape;9489;p60"/>
          <p:cNvSpPr/>
          <p:nvPr/>
        </p:nvSpPr>
        <p:spPr>
          <a:xfrm>
            <a:off x="2529406" y="3939346"/>
            <a:ext cx="48847" cy="64139"/>
          </a:xfrm>
          <a:custGeom>
            <a:avLst/>
            <a:gdLst/>
            <a:ahLst/>
            <a:cxnLst/>
            <a:rect l="l" t="t" r="r" b="b"/>
            <a:pathLst>
              <a:path w="1447" h="1900" extrusionOk="0">
                <a:moveTo>
                  <a:pt x="686" y="0"/>
                </a:moveTo>
                <a:cubicBezTo>
                  <a:pt x="464" y="0"/>
                  <a:pt x="295" y="51"/>
                  <a:pt x="178" y="147"/>
                </a:cubicBezTo>
                <a:cubicBezTo>
                  <a:pt x="59" y="246"/>
                  <a:pt x="0" y="387"/>
                  <a:pt x="0" y="569"/>
                </a:cubicBezTo>
                <a:cubicBezTo>
                  <a:pt x="0" y="714"/>
                  <a:pt x="44" y="829"/>
                  <a:pt x="128" y="914"/>
                </a:cubicBezTo>
                <a:cubicBezTo>
                  <a:pt x="213" y="1000"/>
                  <a:pt x="347" y="1064"/>
                  <a:pt x="530" y="1103"/>
                </a:cubicBezTo>
                <a:lnTo>
                  <a:pt x="712" y="1143"/>
                </a:lnTo>
                <a:cubicBezTo>
                  <a:pt x="824" y="1167"/>
                  <a:pt x="897" y="1196"/>
                  <a:pt x="934" y="1227"/>
                </a:cubicBezTo>
                <a:cubicBezTo>
                  <a:pt x="971" y="1257"/>
                  <a:pt x="991" y="1301"/>
                  <a:pt x="991" y="1358"/>
                </a:cubicBezTo>
                <a:cubicBezTo>
                  <a:pt x="991" y="1422"/>
                  <a:pt x="963" y="1473"/>
                  <a:pt x="908" y="1506"/>
                </a:cubicBezTo>
                <a:cubicBezTo>
                  <a:pt x="853" y="1541"/>
                  <a:pt x="774" y="1558"/>
                  <a:pt x="673" y="1558"/>
                </a:cubicBezTo>
                <a:cubicBezTo>
                  <a:pt x="571" y="1558"/>
                  <a:pt x="466" y="1543"/>
                  <a:pt x="356" y="1510"/>
                </a:cubicBezTo>
                <a:cubicBezTo>
                  <a:pt x="246" y="1479"/>
                  <a:pt x="134" y="1433"/>
                  <a:pt x="18" y="1369"/>
                </a:cubicBezTo>
                <a:lnTo>
                  <a:pt x="18" y="1769"/>
                </a:lnTo>
                <a:cubicBezTo>
                  <a:pt x="134" y="1811"/>
                  <a:pt x="251" y="1844"/>
                  <a:pt x="367" y="1866"/>
                </a:cubicBezTo>
                <a:cubicBezTo>
                  <a:pt x="484" y="1888"/>
                  <a:pt x="600" y="1899"/>
                  <a:pt x="717" y="1899"/>
                </a:cubicBezTo>
                <a:cubicBezTo>
                  <a:pt x="963" y="1899"/>
                  <a:pt x="1145" y="1851"/>
                  <a:pt x="1266" y="1752"/>
                </a:cubicBezTo>
                <a:cubicBezTo>
                  <a:pt x="1385" y="1653"/>
                  <a:pt x="1446" y="1503"/>
                  <a:pt x="1446" y="1301"/>
                </a:cubicBezTo>
                <a:cubicBezTo>
                  <a:pt x="1446" y="1147"/>
                  <a:pt x="1402" y="1029"/>
                  <a:pt x="1317" y="945"/>
                </a:cubicBezTo>
                <a:cubicBezTo>
                  <a:pt x="1231" y="862"/>
                  <a:pt x="1086" y="800"/>
                  <a:pt x="884" y="761"/>
                </a:cubicBezTo>
                <a:lnTo>
                  <a:pt x="681" y="719"/>
                </a:lnTo>
                <a:cubicBezTo>
                  <a:pt x="587" y="699"/>
                  <a:pt x="519" y="677"/>
                  <a:pt x="484" y="649"/>
                </a:cubicBezTo>
                <a:cubicBezTo>
                  <a:pt x="446" y="622"/>
                  <a:pt x="429" y="583"/>
                  <a:pt x="429" y="534"/>
                </a:cubicBezTo>
                <a:cubicBezTo>
                  <a:pt x="429" y="468"/>
                  <a:pt x="455" y="420"/>
                  <a:pt x="510" y="389"/>
                </a:cubicBezTo>
                <a:cubicBezTo>
                  <a:pt x="565" y="358"/>
                  <a:pt x="646" y="343"/>
                  <a:pt x="760" y="343"/>
                </a:cubicBezTo>
                <a:cubicBezTo>
                  <a:pt x="844" y="343"/>
                  <a:pt x="936" y="354"/>
                  <a:pt x="1031" y="378"/>
                </a:cubicBezTo>
                <a:cubicBezTo>
                  <a:pt x="1128" y="400"/>
                  <a:pt x="1224" y="433"/>
                  <a:pt x="1325" y="479"/>
                </a:cubicBezTo>
                <a:lnTo>
                  <a:pt x="1325" y="92"/>
                </a:lnTo>
                <a:cubicBezTo>
                  <a:pt x="1211" y="62"/>
                  <a:pt x="1101" y="40"/>
                  <a:pt x="996" y="24"/>
                </a:cubicBezTo>
                <a:cubicBezTo>
                  <a:pt x="890" y="9"/>
                  <a:pt x="785" y="0"/>
                  <a:pt x="686" y="0"/>
                </a:cubicBezTo>
                <a:close/>
              </a:path>
            </a:pathLst>
          </a:custGeom>
          <a:solidFill>
            <a:srgbClr val="FFF2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0" name="Google Shape;9490;p60"/>
          <p:cNvSpPr/>
          <p:nvPr/>
        </p:nvSpPr>
        <p:spPr>
          <a:xfrm>
            <a:off x="2591621" y="3940460"/>
            <a:ext cx="56949" cy="61810"/>
          </a:xfrm>
          <a:custGeom>
            <a:avLst/>
            <a:gdLst/>
            <a:ahLst/>
            <a:cxnLst/>
            <a:rect l="l" t="t" r="r" b="b"/>
            <a:pathLst>
              <a:path w="1687" h="1831" extrusionOk="0">
                <a:moveTo>
                  <a:pt x="1" y="0"/>
                </a:moveTo>
                <a:lnTo>
                  <a:pt x="1" y="358"/>
                </a:lnTo>
                <a:lnTo>
                  <a:pt x="608" y="358"/>
                </a:lnTo>
                <a:lnTo>
                  <a:pt x="608" y="1831"/>
                </a:lnTo>
                <a:lnTo>
                  <a:pt x="1080" y="1831"/>
                </a:lnTo>
                <a:lnTo>
                  <a:pt x="1080" y="358"/>
                </a:lnTo>
                <a:lnTo>
                  <a:pt x="1687" y="358"/>
                </a:lnTo>
                <a:lnTo>
                  <a:pt x="1687" y="0"/>
                </a:lnTo>
                <a:close/>
              </a:path>
            </a:pathLst>
          </a:custGeom>
          <a:solidFill>
            <a:srgbClr val="FFF2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1" name="Google Shape;9491;p60"/>
          <p:cNvSpPr/>
          <p:nvPr/>
        </p:nvSpPr>
        <p:spPr>
          <a:xfrm>
            <a:off x="2780008" y="3940460"/>
            <a:ext cx="16001" cy="61810"/>
          </a:xfrm>
          <a:custGeom>
            <a:avLst/>
            <a:gdLst/>
            <a:ahLst/>
            <a:cxnLst/>
            <a:rect l="l" t="t" r="r" b="b"/>
            <a:pathLst>
              <a:path w="474" h="1831" extrusionOk="0">
                <a:moveTo>
                  <a:pt x="1" y="0"/>
                </a:moveTo>
                <a:lnTo>
                  <a:pt x="1" y="1831"/>
                </a:lnTo>
                <a:lnTo>
                  <a:pt x="473" y="1831"/>
                </a:lnTo>
                <a:lnTo>
                  <a:pt x="473" y="0"/>
                </a:lnTo>
                <a:close/>
              </a:path>
            </a:pathLst>
          </a:custGeom>
          <a:solidFill>
            <a:srgbClr val="FFF2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2" name="Google Shape;9492;p60"/>
          <p:cNvSpPr/>
          <p:nvPr/>
        </p:nvSpPr>
        <p:spPr>
          <a:xfrm>
            <a:off x="3018075" y="3977324"/>
            <a:ext cx="198427" cy="34"/>
          </a:xfrm>
          <a:custGeom>
            <a:avLst/>
            <a:gdLst/>
            <a:ahLst/>
            <a:cxnLst/>
            <a:rect l="l" t="t" r="r" b="b"/>
            <a:pathLst>
              <a:path w="5878" h="1" fill="none" extrusionOk="0">
                <a:moveTo>
                  <a:pt x="1" y="0"/>
                </a:moveTo>
                <a:lnTo>
                  <a:pt x="5878" y="0"/>
                </a:lnTo>
              </a:path>
            </a:pathLst>
          </a:custGeom>
          <a:noFill/>
          <a:ln w="1475" cap="rnd" cmpd="sng">
            <a:solidFill>
              <a:srgbClr val="FFF2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3" name="Google Shape;9493;p60"/>
          <p:cNvSpPr/>
          <p:nvPr/>
        </p:nvSpPr>
        <p:spPr>
          <a:xfrm>
            <a:off x="2100107" y="3977324"/>
            <a:ext cx="198427" cy="34"/>
          </a:xfrm>
          <a:custGeom>
            <a:avLst/>
            <a:gdLst/>
            <a:ahLst/>
            <a:cxnLst/>
            <a:rect l="l" t="t" r="r" b="b"/>
            <a:pathLst>
              <a:path w="5878" h="1" fill="none" extrusionOk="0">
                <a:moveTo>
                  <a:pt x="1" y="0"/>
                </a:moveTo>
                <a:lnTo>
                  <a:pt x="5878" y="0"/>
                </a:lnTo>
              </a:path>
            </a:pathLst>
          </a:custGeom>
          <a:noFill/>
          <a:ln w="1475" cap="rnd" cmpd="sng">
            <a:solidFill>
              <a:srgbClr val="FFF2D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4" name="Google Shape;9494;p60"/>
          <p:cNvSpPr/>
          <p:nvPr/>
        </p:nvSpPr>
        <p:spPr>
          <a:xfrm>
            <a:off x="2277638" y="3410434"/>
            <a:ext cx="71802" cy="79499"/>
          </a:xfrm>
          <a:custGeom>
            <a:avLst/>
            <a:gdLst/>
            <a:ahLst/>
            <a:cxnLst/>
            <a:rect l="l" t="t" r="r" b="b"/>
            <a:pathLst>
              <a:path w="2127" h="2355" extrusionOk="0">
                <a:moveTo>
                  <a:pt x="862" y="440"/>
                </a:moveTo>
                <a:cubicBezTo>
                  <a:pt x="990" y="440"/>
                  <a:pt x="1082" y="464"/>
                  <a:pt x="1137" y="510"/>
                </a:cubicBezTo>
                <a:cubicBezTo>
                  <a:pt x="1192" y="556"/>
                  <a:pt x="1221" y="633"/>
                  <a:pt x="1221" y="741"/>
                </a:cubicBezTo>
                <a:cubicBezTo>
                  <a:pt x="1221" y="849"/>
                  <a:pt x="1192" y="926"/>
                  <a:pt x="1137" y="974"/>
                </a:cubicBezTo>
                <a:cubicBezTo>
                  <a:pt x="1082" y="1020"/>
                  <a:pt x="990" y="1044"/>
                  <a:pt x="862" y="1044"/>
                </a:cubicBezTo>
                <a:lnTo>
                  <a:pt x="608" y="1044"/>
                </a:lnTo>
                <a:lnTo>
                  <a:pt x="608" y="440"/>
                </a:lnTo>
                <a:close/>
                <a:moveTo>
                  <a:pt x="1" y="0"/>
                </a:moveTo>
                <a:lnTo>
                  <a:pt x="1" y="2354"/>
                </a:lnTo>
                <a:lnTo>
                  <a:pt x="608" y="2354"/>
                </a:lnTo>
                <a:lnTo>
                  <a:pt x="608" y="1464"/>
                </a:lnTo>
                <a:lnTo>
                  <a:pt x="779" y="1464"/>
                </a:lnTo>
                <a:cubicBezTo>
                  <a:pt x="878" y="1464"/>
                  <a:pt x="957" y="1486"/>
                  <a:pt x="1016" y="1528"/>
                </a:cubicBezTo>
                <a:cubicBezTo>
                  <a:pt x="1076" y="1572"/>
                  <a:pt x="1135" y="1653"/>
                  <a:pt x="1192" y="1769"/>
                </a:cubicBezTo>
                <a:lnTo>
                  <a:pt x="1480" y="2354"/>
                </a:lnTo>
                <a:lnTo>
                  <a:pt x="2126" y="2354"/>
                </a:lnTo>
                <a:lnTo>
                  <a:pt x="1797" y="1686"/>
                </a:lnTo>
                <a:cubicBezTo>
                  <a:pt x="1731" y="1550"/>
                  <a:pt x="1662" y="1449"/>
                  <a:pt x="1597" y="1383"/>
                </a:cubicBezTo>
                <a:cubicBezTo>
                  <a:pt x="1531" y="1317"/>
                  <a:pt x="1458" y="1273"/>
                  <a:pt x="1375" y="1255"/>
                </a:cubicBezTo>
                <a:cubicBezTo>
                  <a:pt x="1526" y="1207"/>
                  <a:pt x="1638" y="1134"/>
                  <a:pt x="1713" y="1033"/>
                </a:cubicBezTo>
                <a:cubicBezTo>
                  <a:pt x="1790" y="934"/>
                  <a:pt x="1827" y="807"/>
                  <a:pt x="1827" y="651"/>
                </a:cubicBezTo>
                <a:cubicBezTo>
                  <a:pt x="1827" y="424"/>
                  <a:pt x="1755" y="262"/>
                  <a:pt x="1610" y="156"/>
                </a:cubicBezTo>
                <a:cubicBezTo>
                  <a:pt x="1465" y="53"/>
                  <a:pt x="1238" y="0"/>
                  <a:pt x="928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5" name="Google Shape;9495;p60"/>
          <p:cNvSpPr/>
          <p:nvPr/>
        </p:nvSpPr>
        <p:spPr>
          <a:xfrm>
            <a:off x="2370234" y="3410434"/>
            <a:ext cx="56510" cy="79499"/>
          </a:xfrm>
          <a:custGeom>
            <a:avLst/>
            <a:gdLst/>
            <a:ahLst/>
            <a:cxnLst/>
            <a:rect l="l" t="t" r="r" b="b"/>
            <a:pathLst>
              <a:path w="1674" h="2355" extrusionOk="0">
                <a:moveTo>
                  <a:pt x="1" y="0"/>
                </a:moveTo>
                <a:lnTo>
                  <a:pt x="1" y="2354"/>
                </a:lnTo>
                <a:lnTo>
                  <a:pt x="1673" y="2354"/>
                </a:lnTo>
                <a:lnTo>
                  <a:pt x="1673" y="1897"/>
                </a:lnTo>
                <a:lnTo>
                  <a:pt x="607" y="1897"/>
                </a:lnTo>
                <a:lnTo>
                  <a:pt x="607" y="1356"/>
                </a:lnTo>
                <a:lnTo>
                  <a:pt x="1579" y="1356"/>
                </a:lnTo>
                <a:lnTo>
                  <a:pt x="1579" y="897"/>
                </a:lnTo>
                <a:lnTo>
                  <a:pt x="607" y="897"/>
                </a:lnTo>
                <a:lnTo>
                  <a:pt x="607" y="460"/>
                </a:lnTo>
                <a:lnTo>
                  <a:pt x="1640" y="460"/>
                </a:lnTo>
                <a:lnTo>
                  <a:pt x="1640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6" name="Google Shape;9496;p60"/>
          <p:cNvSpPr/>
          <p:nvPr/>
        </p:nvSpPr>
        <p:spPr>
          <a:xfrm>
            <a:off x="2443995" y="3410434"/>
            <a:ext cx="73254" cy="79499"/>
          </a:xfrm>
          <a:custGeom>
            <a:avLst/>
            <a:gdLst/>
            <a:ahLst/>
            <a:cxnLst/>
            <a:rect l="l" t="t" r="r" b="b"/>
            <a:pathLst>
              <a:path w="2170" h="2355" extrusionOk="0">
                <a:moveTo>
                  <a:pt x="0" y="0"/>
                </a:moveTo>
                <a:lnTo>
                  <a:pt x="0" y="460"/>
                </a:lnTo>
                <a:lnTo>
                  <a:pt x="783" y="460"/>
                </a:lnTo>
                <a:lnTo>
                  <a:pt x="783" y="2354"/>
                </a:lnTo>
                <a:lnTo>
                  <a:pt x="1389" y="2354"/>
                </a:lnTo>
                <a:lnTo>
                  <a:pt x="1389" y="460"/>
                </a:lnTo>
                <a:lnTo>
                  <a:pt x="2170" y="460"/>
                </a:lnTo>
                <a:lnTo>
                  <a:pt x="2170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7" name="Google Shape;9497;p60"/>
          <p:cNvSpPr/>
          <p:nvPr/>
        </p:nvSpPr>
        <p:spPr>
          <a:xfrm>
            <a:off x="2536490" y="3410434"/>
            <a:ext cx="71802" cy="79499"/>
          </a:xfrm>
          <a:custGeom>
            <a:avLst/>
            <a:gdLst/>
            <a:ahLst/>
            <a:cxnLst/>
            <a:rect l="l" t="t" r="r" b="b"/>
            <a:pathLst>
              <a:path w="2127" h="2355" extrusionOk="0">
                <a:moveTo>
                  <a:pt x="863" y="440"/>
                </a:moveTo>
                <a:cubicBezTo>
                  <a:pt x="990" y="440"/>
                  <a:pt x="1082" y="464"/>
                  <a:pt x="1135" y="510"/>
                </a:cubicBezTo>
                <a:cubicBezTo>
                  <a:pt x="1192" y="556"/>
                  <a:pt x="1219" y="633"/>
                  <a:pt x="1219" y="741"/>
                </a:cubicBezTo>
                <a:cubicBezTo>
                  <a:pt x="1219" y="849"/>
                  <a:pt x="1192" y="926"/>
                  <a:pt x="1135" y="974"/>
                </a:cubicBezTo>
                <a:cubicBezTo>
                  <a:pt x="1082" y="1020"/>
                  <a:pt x="990" y="1044"/>
                  <a:pt x="863" y="1044"/>
                </a:cubicBezTo>
                <a:lnTo>
                  <a:pt x="608" y="1044"/>
                </a:lnTo>
                <a:lnTo>
                  <a:pt x="608" y="440"/>
                </a:lnTo>
                <a:close/>
                <a:moveTo>
                  <a:pt x="1" y="0"/>
                </a:moveTo>
                <a:lnTo>
                  <a:pt x="1" y="2354"/>
                </a:lnTo>
                <a:lnTo>
                  <a:pt x="608" y="2354"/>
                </a:lnTo>
                <a:lnTo>
                  <a:pt x="608" y="1464"/>
                </a:lnTo>
                <a:lnTo>
                  <a:pt x="779" y="1464"/>
                </a:lnTo>
                <a:cubicBezTo>
                  <a:pt x="878" y="1464"/>
                  <a:pt x="957" y="1486"/>
                  <a:pt x="1016" y="1528"/>
                </a:cubicBezTo>
                <a:cubicBezTo>
                  <a:pt x="1076" y="1572"/>
                  <a:pt x="1135" y="1653"/>
                  <a:pt x="1192" y="1769"/>
                </a:cubicBezTo>
                <a:lnTo>
                  <a:pt x="1480" y="2354"/>
                </a:lnTo>
                <a:lnTo>
                  <a:pt x="2126" y="2354"/>
                </a:lnTo>
                <a:lnTo>
                  <a:pt x="1797" y="1686"/>
                </a:lnTo>
                <a:cubicBezTo>
                  <a:pt x="1728" y="1550"/>
                  <a:pt x="1663" y="1449"/>
                  <a:pt x="1597" y="1383"/>
                </a:cubicBezTo>
                <a:cubicBezTo>
                  <a:pt x="1531" y="1317"/>
                  <a:pt x="1458" y="1273"/>
                  <a:pt x="1375" y="1255"/>
                </a:cubicBezTo>
                <a:cubicBezTo>
                  <a:pt x="1526" y="1207"/>
                  <a:pt x="1638" y="1134"/>
                  <a:pt x="1713" y="1033"/>
                </a:cubicBezTo>
                <a:cubicBezTo>
                  <a:pt x="1788" y="934"/>
                  <a:pt x="1827" y="807"/>
                  <a:pt x="1827" y="651"/>
                </a:cubicBezTo>
                <a:cubicBezTo>
                  <a:pt x="1827" y="424"/>
                  <a:pt x="1755" y="262"/>
                  <a:pt x="1610" y="156"/>
                </a:cubicBezTo>
                <a:cubicBezTo>
                  <a:pt x="1465" y="53"/>
                  <a:pt x="1238" y="0"/>
                  <a:pt x="928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8" name="Google Shape;9498;p60"/>
          <p:cNvSpPr/>
          <p:nvPr/>
        </p:nvSpPr>
        <p:spPr>
          <a:xfrm>
            <a:off x="2624496" y="3409016"/>
            <a:ext cx="81794" cy="82470"/>
          </a:xfrm>
          <a:custGeom>
            <a:avLst/>
            <a:gdLst/>
            <a:ahLst/>
            <a:cxnLst/>
            <a:rect l="l" t="t" r="r" b="b"/>
            <a:pathLst>
              <a:path w="2423" h="2443" extrusionOk="0">
                <a:moveTo>
                  <a:pt x="1212" y="440"/>
                </a:moveTo>
                <a:cubicBezTo>
                  <a:pt x="1398" y="440"/>
                  <a:pt x="1541" y="508"/>
                  <a:pt x="1644" y="644"/>
                </a:cubicBezTo>
                <a:cubicBezTo>
                  <a:pt x="1746" y="781"/>
                  <a:pt x="1796" y="974"/>
                  <a:pt x="1796" y="1222"/>
                </a:cubicBezTo>
                <a:cubicBezTo>
                  <a:pt x="1796" y="1469"/>
                  <a:pt x="1746" y="1660"/>
                  <a:pt x="1644" y="1798"/>
                </a:cubicBezTo>
                <a:cubicBezTo>
                  <a:pt x="1541" y="1935"/>
                  <a:pt x="1398" y="2003"/>
                  <a:pt x="1212" y="2003"/>
                </a:cubicBezTo>
                <a:cubicBezTo>
                  <a:pt x="1027" y="2003"/>
                  <a:pt x="884" y="1935"/>
                  <a:pt x="781" y="1798"/>
                </a:cubicBezTo>
                <a:cubicBezTo>
                  <a:pt x="680" y="1660"/>
                  <a:pt x="629" y="1469"/>
                  <a:pt x="629" y="1222"/>
                </a:cubicBezTo>
                <a:cubicBezTo>
                  <a:pt x="629" y="974"/>
                  <a:pt x="680" y="781"/>
                  <a:pt x="781" y="644"/>
                </a:cubicBezTo>
                <a:cubicBezTo>
                  <a:pt x="884" y="508"/>
                  <a:pt x="1027" y="440"/>
                  <a:pt x="1212" y="440"/>
                </a:cubicBezTo>
                <a:close/>
                <a:moveTo>
                  <a:pt x="1212" y="1"/>
                </a:moveTo>
                <a:cubicBezTo>
                  <a:pt x="836" y="1"/>
                  <a:pt x="539" y="108"/>
                  <a:pt x="324" y="326"/>
                </a:cubicBezTo>
                <a:cubicBezTo>
                  <a:pt x="108" y="541"/>
                  <a:pt x="1" y="840"/>
                  <a:pt x="1" y="1222"/>
                </a:cubicBezTo>
                <a:cubicBezTo>
                  <a:pt x="1" y="1603"/>
                  <a:pt x="108" y="1902"/>
                  <a:pt x="324" y="2117"/>
                </a:cubicBezTo>
                <a:cubicBezTo>
                  <a:pt x="539" y="2335"/>
                  <a:pt x="836" y="2442"/>
                  <a:pt x="1212" y="2442"/>
                </a:cubicBezTo>
                <a:cubicBezTo>
                  <a:pt x="1590" y="2442"/>
                  <a:pt x="1886" y="2335"/>
                  <a:pt x="2102" y="2117"/>
                </a:cubicBezTo>
                <a:cubicBezTo>
                  <a:pt x="2315" y="1902"/>
                  <a:pt x="2422" y="1603"/>
                  <a:pt x="2422" y="1222"/>
                </a:cubicBezTo>
                <a:cubicBezTo>
                  <a:pt x="2422" y="840"/>
                  <a:pt x="2315" y="541"/>
                  <a:pt x="2102" y="326"/>
                </a:cubicBezTo>
                <a:cubicBezTo>
                  <a:pt x="1886" y="108"/>
                  <a:pt x="1590" y="1"/>
                  <a:pt x="1212" y="1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9" name="Google Shape;9499;p60"/>
          <p:cNvSpPr/>
          <p:nvPr/>
        </p:nvSpPr>
        <p:spPr>
          <a:xfrm>
            <a:off x="2774886" y="3409016"/>
            <a:ext cx="62721" cy="82470"/>
          </a:xfrm>
          <a:custGeom>
            <a:avLst/>
            <a:gdLst/>
            <a:ahLst/>
            <a:cxnLst/>
            <a:rect l="l" t="t" r="r" b="b"/>
            <a:pathLst>
              <a:path w="1858" h="2443" extrusionOk="0">
                <a:moveTo>
                  <a:pt x="880" y="1"/>
                </a:moveTo>
                <a:cubicBezTo>
                  <a:pt x="596" y="1"/>
                  <a:pt x="378" y="64"/>
                  <a:pt x="227" y="190"/>
                </a:cubicBezTo>
                <a:cubicBezTo>
                  <a:pt x="75" y="315"/>
                  <a:pt x="0" y="495"/>
                  <a:pt x="0" y="730"/>
                </a:cubicBezTo>
                <a:cubicBezTo>
                  <a:pt x="0" y="917"/>
                  <a:pt x="53" y="1066"/>
                  <a:pt x="161" y="1176"/>
                </a:cubicBezTo>
                <a:cubicBezTo>
                  <a:pt x="271" y="1286"/>
                  <a:pt x="444" y="1368"/>
                  <a:pt x="680" y="1418"/>
                </a:cubicBezTo>
                <a:lnTo>
                  <a:pt x="915" y="1469"/>
                </a:lnTo>
                <a:cubicBezTo>
                  <a:pt x="1058" y="1502"/>
                  <a:pt x="1152" y="1537"/>
                  <a:pt x="1198" y="1576"/>
                </a:cubicBezTo>
                <a:cubicBezTo>
                  <a:pt x="1247" y="1616"/>
                  <a:pt x="1271" y="1673"/>
                  <a:pt x="1271" y="1748"/>
                </a:cubicBezTo>
                <a:cubicBezTo>
                  <a:pt x="1271" y="1829"/>
                  <a:pt x="1236" y="1893"/>
                  <a:pt x="1165" y="1937"/>
                </a:cubicBezTo>
                <a:cubicBezTo>
                  <a:pt x="1095" y="1981"/>
                  <a:pt x="994" y="2003"/>
                  <a:pt x="862" y="2003"/>
                </a:cubicBezTo>
                <a:cubicBezTo>
                  <a:pt x="732" y="2003"/>
                  <a:pt x="596" y="1983"/>
                  <a:pt x="455" y="1943"/>
                </a:cubicBezTo>
                <a:cubicBezTo>
                  <a:pt x="315" y="1902"/>
                  <a:pt x="170" y="1842"/>
                  <a:pt x="20" y="1761"/>
                </a:cubicBezTo>
                <a:lnTo>
                  <a:pt x="20" y="2273"/>
                </a:lnTo>
                <a:cubicBezTo>
                  <a:pt x="170" y="2330"/>
                  <a:pt x="321" y="2372"/>
                  <a:pt x="471" y="2400"/>
                </a:cubicBezTo>
                <a:cubicBezTo>
                  <a:pt x="620" y="2429"/>
                  <a:pt x="772" y="2442"/>
                  <a:pt x="921" y="2442"/>
                </a:cubicBezTo>
                <a:cubicBezTo>
                  <a:pt x="1236" y="2442"/>
                  <a:pt x="1471" y="2379"/>
                  <a:pt x="1625" y="2253"/>
                </a:cubicBezTo>
                <a:cubicBezTo>
                  <a:pt x="1778" y="2126"/>
                  <a:pt x="1858" y="1932"/>
                  <a:pt x="1858" y="1673"/>
                </a:cubicBezTo>
                <a:cubicBezTo>
                  <a:pt x="1858" y="1475"/>
                  <a:pt x="1803" y="1324"/>
                  <a:pt x="1691" y="1216"/>
                </a:cubicBezTo>
                <a:cubicBezTo>
                  <a:pt x="1581" y="1108"/>
                  <a:pt x="1394" y="1029"/>
                  <a:pt x="1132" y="976"/>
                </a:cubicBezTo>
                <a:lnTo>
                  <a:pt x="875" y="924"/>
                </a:lnTo>
                <a:cubicBezTo>
                  <a:pt x="752" y="899"/>
                  <a:pt x="666" y="869"/>
                  <a:pt x="620" y="833"/>
                </a:cubicBezTo>
                <a:cubicBezTo>
                  <a:pt x="572" y="798"/>
                  <a:pt x="550" y="750"/>
                  <a:pt x="550" y="686"/>
                </a:cubicBezTo>
                <a:cubicBezTo>
                  <a:pt x="550" y="603"/>
                  <a:pt x="585" y="539"/>
                  <a:pt x="653" y="499"/>
                </a:cubicBezTo>
                <a:cubicBezTo>
                  <a:pt x="723" y="460"/>
                  <a:pt x="831" y="440"/>
                  <a:pt x="976" y="440"/>
                </a:cubicBezTo>
                <a:cubicBezTo>
                  <a:pt x="1084" y="440"/>
                  <a:pt x="1200" y="455"/>
                  <a:pt x="1323" y="484"/>
                </a:cubicBezTo>
                <a:cubicBezTo>
                  <a:pt x="1447" y="513"/>
                  <a:pt x="1572" y="557"/>
                  <a:pt x="1702" y="616"/>
                </a:cubicBezTo>
                <a:lnTo>
                  <a:pt x="1702" y="117"/>
                </a:lnTo>
                <a:cubicBezTo>
                  <a:pt x="1556" y="77"/>
                  <a:pt x="1416" y="49"/>
                  <a:pt x="1277" y="31"/>
                </a:cubicBezTo>
                <a:cubicBezTo>
                  <a:pt x="1141" y="9"/>
                  <a:pt x="1009" y="1"/>
                  <a:pt x="880" y="1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0" name="Google Shape;9500;p60"/>
          <p:cNvSpPr/>
          <p:nvPr/>
        </p:nvSpPr>
        <p:spPr>
          <a:xfrm>
            <a:off x="2854857" y="3410434"/>
            <a:ext cx="73254" cy="79499"/>
          </a:xfrm>
          <a:custGeom>
            <a:avLst/>
            <a:gdLst/>
            <a:ahLst/>
            <a:cxnLst/>
            <a:rect l="l" t="t" r="r" b="b"/>
            <a:pathLst>
              <a:path w="2170" h="2355" extrusionOk="0">
                <a:moveTo>
                  <a:pt x="1" y="0"/>
                </a:moveTo>
                <a:lnTo>
                  <a:pt x="1" y="460"/>
                </a:lnTo>
                <a:lnTo>
                  <a:pt x="781" y="460"/>
                </a:lnTo>
                <a:lnTo>
                  <a:pt x="781" y="2354"/>
                </a:lnTo>
                <a:lnTo>
                  <a:pt x="1390" y="2354"/>
                </a:lnTo>
                <a:lnTo>
                  <a:pt x="1390" y="460"/>
                </a:lnTo>
                <a:lnTo>
                  <a:pt x="2170" y="460"/>
                </a:lnTo>
                <a:lnTo>
                  <a:pt x="2170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1" name="Google Shape;9501;p60"/>
          <p:cNvSpPr/>
          <p:nvPr/>
        </p:nvSpPr>
        <p:spPr>
          <a:xfrm>
            <a:off x="2936246" y="3410434"/>
            <a:ext cx="81119" cy="79499"/>
          </a:xfrm>
          <a:custGeom>
            <a:avLst/>
            <a:gdLst/>
            <a:ahLst/>
            <a:cxnLst/>
            <a:rect l="l" t="t" r="r" b="b"/>
            <a:pathLst>
              <a:path w="2403" h="2355" extrusionOk="0">
                <a:moveTo>
                  <a:pt x="1" y="0"/>
                </a:moveTo>
                <a:lnTo>
                  <a:pt x="897" y="1363"/>
                </a:lnTo>
                <a:lnTo>
                  <a:pt x="897" y="2354"/>
                </a:lnTo>
                <a:lnTo>
                  <a:pt x="1504" y="2354"/>
                </a:lnTo>
                <a:lnTo>
                  <a:pt x="1504" y="1363"/>
                </a:lnTo>
                <a:lnTo>
                  <a:pt x="2403" y="0"/>
                </a:lnTo>
                <a:lnTo>
                  <a:pt x="1737" y="0"/>
                </a:lnTo>
                <a:lnTo>
                  <a:pt x="1201" y="840"/>
                </a:lnTo>
                <a:lnTo>
                  <a:pt x="664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2" name="Google Shape;9502;p60"/>
          <p:cNvSpPr/>
          <p:nvPr/>
        </p:nvSpPr>
        <p:spPr>
          <a:xfrm>
            <a:off x="3034987" y="3410434"/>
            <a:ext cx="56510" cy="79499"/>
          </a:xfrm>
          <a:custGeom>
            <a:avLst/>
            <a:gdLst/>
            <a:ahLst/>
            <a:cxnLst/>
            <a:rect l="l" t="t" r="r" b="b"/>
            <a:pathLst>
              <a:path w="1674" h="2355" extrusionOk="0">
                <a:moveTo>
                  <a:pt x="1" y="0"/>
                </a:moveTo>
                <a:lnTo>
                  <a:pt x="1" y="2354"/>
                </a:lnTo>
                <a:lnTo>
                  <a:pt x="1673" y="2354"/>
                </a:lnTo>
                <a:lnTo>
                  <a:pt x="1673" y="1897"/>
                </a:lnTo>
                <a:lnTo>
                  <a:pt x="610" y="1897"/>
                </a:lnTo>
                <a:lnTo>
                  <a:pt x="610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3" name="Google Shape;9503;p60"/>
          <p:cNvSpPr/>
          <p:nvPr/>
        </p:nvSpPr>
        <p:spPr>
          <a:xfrm>
            <a:off x="3113136" y="3410434"/>
            <a:ext cx="56476" cy="79499"/>
          </a:xfrm>
          <a:custGeom>
            <a:avLst/>
            <a:gdLst/>
            <a:ahLst/>
            <a:cxnLst/>
            <a:rect l="l" t="t" r="r" b="b"/>
            <a:pathLst>
              <a:path w="1673" h="2355" extrusionOk="0">
                <a:moveTo>
                  <a:pt x="0" y="0"/>
                </a:moveTo>
                <a:lnTo>
                  <a:pt x="0" y="2354"/>
                </a:lnTo>
                <a:lnTo>
                  <a:pt x="1673" y="2354"/>
                </a:lnTo>
                <a:lnTo>
                  <a:pt x="1673" y="1897"/>
                </a:lnTo>
                <a:lnTo>
                  <a:pt x="607" y="1897"/>
                </a:lnTo>
                <a:lnTo>
                  <a:pt x="607" y="1356"/>
                </a:lnTo>
                <a:lnTo>
                  <a:pt x="1578" y="1356"/>
                </a:lnTo>
                <a:lnTo>
                  <a:pt x="1578" y="897"/>
                </a:lnTo>
                <a:lnTo>
                  <a:pt x="607" y="897"/>
                </a:lnTo>
                <a:lnTo>
                  <a:pt x="607" y="460"/>
                </a:lnTo>
                <a:lnTo>
                  <a:pt x="1640" y="460"/>
                </a:lnTo>
                <a:lnTo>
                  <a:pt x="1640" y="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4" name="Google Shape;9504;p60"/>
          <p:cNvSpPr/>
          <p:nvPr/>
        </p:nvSpPr>
        <p:spPr>
          <a:xfrm>
            <a:off x="2065978" y="4164509"/>
            <a:ext cx="1184719" cy="216757"/>
          </a:xfrm>
          <a:custGeom>
            <a:avLst/>
            <a:gdLst/>
            <a:ahLst/>
            <a:cxnLst/>
            <a:rect l="l" t="t" r="r" b="b"/>
            <a:pathLst>
              <a:path w="35095" h="6421" extrusionOk="0">
                <a:moveTo>
                  <a:pt x="17385" y="0"/>
                </a:moveTo>
                <a:cubicBezTo>
                  <a:pt x="17382" y="0"/>
                  <a:pt x="17379" y="0"/>
                  <a:pt x="17376" y="1"/>
                </a:cubicBezTo>
                <a:lnTo>
                  <a:pt x="17376" y="1"/>
                </a:lnTo>
                <a:lnTo>
                  <a:pt x="14016" y="3"/>
                </a:lnTo>
                <a:lnTo>
                  <a:pt x="10335" y="11"/>
                </a:lnTo>
                <a:lnTo>
                  <a:pt x="6653" y="22"/>
                </a:lnTo>
                <a:lnTo>
                  <a:pt x="2972" y="42"/>
                </a:lnTo>
                <a:cubicBezTo>
                  <a:pt x="2950" y="42"/>
                  <a:pt x="2930" y="53"/>
                  <a:pt x="2922" y="75"/>
                </a:cubicBezTo>
                <a:lnTo>
                  <a:pt x="2187" y="1660"/>
                </a:lnTo>
                <a:lnTo>
                  <a:pt x="1458" y="3244"/>
                </a:lnTo>
                <a:lnTo>
                  <a:pt x="726" y="4831"/>
                </a:lnTo>
                <a:lnTo>
                  <a:pt x="1" y="6420"/>
                </a:lnTo>
                <a:lnTo>
                  <a:pt x="761" y="4846"/>
                </a:lnTo>
                <a:lnTo>
                  <a:pt x="1517" y="3273"/>
                </a:lnTo>
                <a:lnTo>
                  <a:pt x="2273" y="1699"/>
                </a:lnTo>
                <a:lnTo>
                  <a:pt x="3011" y="157"/>
                </a:lnTo>
                <a:lnTo>
                  <a:pt x="3011" y="157"/>
                </a:lnTo>
                <a:lnTo>
                  <a:pt x="6656" y="176"/>
                </a:lnTo>
                <a:lnTo>
                  <a:pt x="10337" y="187"/>
                </a:lnTo>
                <a:lnTo>
                  <a:pt x="14018" y="196"/>
                </a:lnTo>
                <a:lnTo>
                  <a:pt x="17376" y="198"/>
                </a:lnTo>
                <a:lnTo>
                  <a:pt x="17376" y="198"/>
                </a:lnTo>
                <a:cubicBezTo>
                  <a:pt x="17379" y="198"/>
                  <a:pt x="17382" y="198"/>
                  <a:pt x="17385" y="198"/>
                </a:cubicBezTo>
                <a:cubicBezTo>
                  <a:pt x="17387" y="198"/>
                  <a:pt x="17390" y="198"/>
                  <a:pt x="17392" y="198"/>
                </a:cubicBezTo>
                <a:lnTo>
                  <a:pt x="17697" y="198"/>
                </a:lnTo>
                <a:cubicBezTo>
                  <a:pt x="17697" y="198"/>
                  <a:pt x="17698" y="198"/>
                  <a:pt x="17698" y="198"/>
                </a:cubicBezTo>
                <a:lnTo>
                  <a:pt x="17698" y="198"/>
                </a:lnTo>
                <a:lnTo>
                  <a:pt x="17699" y="198"/>
                </a:lnTo>
                <a:lnTo>
                  <a:pt x="17699" y="198"/>
                </a:lnTo>
                <a:lnTo>
                  <a:pt x="17699" y="198"/>
                </a:lnTo>
                <a:cubicBezTo>
                  <a:pt x="17702" y="198"/>
                  <a:pt x="17704" y="198"/>
                  <a:pt x="17707" y="198"/>
                </a:cubicBezTo>
                <a:lnTo>
                  <a:pt x="17707" y="198"/>
                </a:lnTo>
                <a:lnTo>
                  <a:pt x="21075" y="194"/>
                </a:lnTo>
                <a:lnTo>
                  <a:pt x="24756" y="187"/>
                </a:lnTo>
                <a:lnTo>
                  <a:pt x="28438" y="174"/>
                </a:lnTo>
                <a:lnTo>
                  <a:pt x="32084" y="157"/>
                </a:lnTo>
                <a:lnTo>
                  <a:pt x="32084" y="157"/>
                </a:lnTo>
                <a:lnTo>
                  <a:pt x="32822" y="1699"/>
                </a:lnTo>
                <a:lnTo>
                  <a:pt x="33578" y="3273"/>
                </a:lnTo>
                <a:lnTo>
                  <a:pt x="34334" y="4846"/>
                </a:lnTo>
                <a:lnTo>
                  <a:pt x="35095" y="6420"/>
                </a:lnTo>
                <a:lnTo>
                  <a:pt x="34363" y="4831"/>
                </a:lnTo>
                <a:lnTo>
                  <a:pt x="33633" y="3244"/>
                </a:lnTo>
                <a:lnTo>
                  <a:pt x="32901" y="1660"/>
                </a:lnTo>
                <a:lnTo>
                  <a:pt x="32170" y="75"/>
                </a:lnTo>
                <a:cubicBezTo>
                  <a:pt x="32159" y="55"/>
                  <a:pt x="32139" y="42"/>
                  <a:pt x="32117" y="42"/>
                </a:cubicBezTo>
                <a:lnTo>
                  <a:pt x="28435" y="22"/>
                </a:lnTo>
                <a:lnTo>
                  <a:pt x="24754" y="11"/>
                </a:lnTo>
                <a:lnTo>
                  <a:pt x="21073" y="3"/>
                </a:lnTo>
                <a:lnTo>
                  <a:pt x="17704" y="1"/>
                </a:lnTo>
                <a:lnTo>
                  <a:pt x="17704" y="1"/>
                </a:lnTo>
                <a:cubicBezTo>
                  <a:pt x="17703" y="1"/>
                  <a:pt x="17701" y="0"/>
                  <a:pt x="17699" y="0"/>
                </a:cubicBezTo>
                <a:lnTo>
                  <a:pt x="17699" y="0"/>
                </a:lnTo>
                <a:lnTo>
                  <a:pt x="17699" y="0"/>
                </a:lnTo>
                <a:lnTo>
                  <a:pt x="17394" y="0"/>
                </a:lnTo>
                <a:lnTo>
                  <a:pt x="17394" y="0"/>
                </a:lnTo>
                <a:lnTo>
                  <a:pt x="17394" y="0"/>
                </a:lnTo>
                <a:lnTo>
                  <a:pt x="17392" y="0"/>
                </a:lnTo>
                <a:cubicBezTo>
                  <a:pt x="17390" y="0"/>
                  <a:pt x="17387" y="0"/>
                  <a:pt x="17385" y="0"/>
                </a:cubicBezTo>
                <a:close/>
                <a:moveTo>
                  <a:pt x="1" y="6420"/>
                </a:moveTo>
                <a:lnTo>
                  <a:pt x="1" y="6420"/>
                </a:lnTo>
                <a:lnTo>
                  <a:pt x="1" y="6420"/>
                </a:ln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5" name="Google Shape;9505;p60"/>
          <p:cNvSpPr/>
          <p:nvPr/>
        </p:nvSpPr>
        <p:spPr>
          <a:xfrm>
            <a:off x="3232266" y="4341094"/>
            <a:ext cx="216689" cy="2025"/>
          </a:xfrm>
          <a:custGeom>
            <a:avLst/>
            <a:gdLst/>
            <a:ahLst/>
            <a:cxnLst/>
            <a:rect l="l" t="t" r="r" b="b"/>
            <a:pathLst>
              <a:path w="6419" h="60" extrusionOk="0">
                <a:moveTo>
                  <a:pt x="3209" y="0"/>
                </a:moveTo>
                <a:cubicBezTo>
                  <a:pt x="2673" y="2"/>
                  <a:pt x="2139" y="2"/>
                  <a:pt x="1605" y="7"/>
                </a:cubicBezTo>
                <a:lnTo>
                  <a:pt x="803" y="15"/>
                </a:lnTo>
                <a:cubicBezTo>
                  <a:pt x="535" y="20"/>
                  <a:pt x="267" y="24"/>
                  <a:pt x="1" y="31"/>
                </a:cubicBezTo>
                <a:cubicBezTo>
                  <a:pt x="267" y="37"/>
                  <a:pt x="535" y="40"/>
                  <a:pt x="803" y="44"/>
                </a:cubicBezTo>
                <a:lnTo>
                  <a:pt x="1605" y="53"/>
                </a:lnTo>
                <a:cubicBezTo>
                  <a:pt x="2139" y="57"/>
                  <a:pt x="2673" y="57"/>
                  <a:pt x="3209" y="59"/>
                </a:cubicBezTo>
                <a:cubicBezTo>
                  <a:pt x="3744" y="57"/>
                  <a:pt x="4278" y="57"/>
                  <a:pt x="4814" y="53"/>
                </a:cubicBezTo>
                <a:lnTo>
                  <a:pt x="5616" y="44"/>
                </a:lnTo>
                <a:cubicBezTo>
                  <a:pt x="5882" y="40"/>
                  <a:pt x="6150" y="37"/>
                  <a:pt x="6418" y="31"/>
                </a:cubicBezTo>
                <a:cubicBezTo>
                  <a:pt x="6150" y="22"/>
                  <a:pt x="5882" y="20"/>
                  <a:pt x="5616" y="15"/>
                </a:cubicBezTo>
                <a:lnTo>
                  <a:pt x="4814" y="7"/>
                </a:lnTo>
                <a:cubicBezTo>
                  <a:pt x="4278" y="2"/>
                  <a:pt x="3744" y="2"/>
                  <a:pt x="3209" y="0"/>
                </a:cubicBezTo>
                <a:close/>
              </a:path>
            </a:pathLst>
          </a:custGeom>
          <a:solidFill>
            <a:srgbClr val="FFC2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6" name="Google Shape;9506;p60"/>
          <p:cNvSpPr/>
          <p:nvPr/>
        </p:nvSpPr>
        <p:spPr>
          <a:xfrm>
            <a:off x="2345153" y="4216225"/>
            <a:ext cx="46720" cy="46619"/>
          </a:xfrm>
          <a:custGeom>
            <a:avLst/>
            <a:gdLst/>
            <a:ahLst/>
            <a:cxnLst/>
            <a:rect l="l" t="t" r="r" b="b"/>
            <a:pathLst>
              <a:path w="1384" h="1381" extrusionOk="0">
                <a:moveTo>
                  <a:pt x="693" y="0"/>
                </a:moveTo>
                <a:cubicBezTo>
                  <a:pt x="311" y="0"/>
                  <a:pt x="1" y="308"/>
                  <a:pt x="1" y="690"/>
                </a:cubicBezTo>
                <a:cubicBezTo>
                  <a:pt x="1" y="1071"/>
                  <a:pt x="311" y="1380"/>
                  <a:pt x="693" y="1380"/>
                </a:cubicBezTo>
                <a:cubicBezTo>
                  <a:pt x="1073" y="1380"/>
                  <a:pt x="1383" y="1071"/>
                  <a:pt x="1383" y="690"/>
                </a:cubicBezTo>
                <a:cubicBezTo>
                  <a:pt x="1383" y="308"/>
                  <a:pt x="1073" y="0"/>
                  <a:pt x="693" y="0"/>
                </a:cubicBezTo>
                <a:close/>
              </a:path>
            </a:pathLst>
          </a:custGeom>
          <a:solidFill>
            <a:srgbClr val="1A1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7" name="Google Shape;9507;p60"/>
          <p:cNvSpPr/>
          <p:nvPr/>
        </p:nvSpPr>
        <p:spPr>
          <a:xfrm>
            <a:off x="2346942" y="4223416"/>
            <a:ext cx="37741" cy="32238"/>
          </a:xfrm>
          <a:custGeom>
            <a:avLst/>
            <a:gdLst/>
            <a:ahLst/>
            <a:cxnLst/>
            <a:rect l="l" t="t" r="r" b="b"/>
            <a:pathLst>
              <a:path w="1118" h="955" extrusionOk="0">
                <a:moveTo>
                  <a:pt x="640" y="0"/>
                </a:moveTo>
                <a:cubicBezTo>
                  <a:pt x="214" y="0"/>
                  <a:pt x="1" y="515"/>
                  <a:pt x="302" y="814"/>
                </a:cubicBezTo>
                <a:cubicBezTo>
                  <a:pt x="399" y="911"/>
                  <a:pt x="519" y="955"/>
                  <a:pt x="636" y="955"/>
                </a:cubicBezTo>
                <a:cubicBezTo>
                  <a:pt x="882" y="955"/>
                  <a:pt x="1117" y="764"/>
                  <a:pt x="1117" y="477"/>
                </a:cubicBezTo>
                <a:cubicBezTo>
                  <a:pt x="1117" y="214"/>
                  <a:pt x="902" y="0"/>
                  <a:pt x="640" y="0"/>
                </a:cubicBez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8" name="Google Shape;9508;p60"/>
          <p:cNvSpPr/>
          <p:nvPr/>
        </p:nvSpPr>
        <p:spPr>
          <a:xfrm>
            <a:off x="2176669" y="4291808"/>
            <a:ext cx="54721" cy="46855"/>
          </a:xfrm>
          <a:custGeom>
            <a:avLst/>
            <a:gdLst/>
            <a:ahLst/>
            <a:cxnLst/>
            <a:rect l="l" t="t" r="r" b="b"/>
            <a:pathLst>
              <a:path w="1621" h="1388" extrusionOk="0">
                <a:moveTo>
                  <a:pt x="928" y="1"/>
                </a:moveTo>
                <a:cubicBezTo>
                  <a:pt x="308" y="1"/>
                  <a:pt x="1" y="746"/>
                  <a:pt x="436" y="1183"/>
                </a:cubicBezTo>
                <a:cubicBezTo>
                  <a:pt x="577" y="1325"/>
                  <a:pt x="751" y="1388"/>
                  <a:pt x="922" y="1388"/>
                </a:cubicBezTo>
                <a:cubicBezTo>
                  <a:pt x="1278" y="1388"/>
                  <a:pt x="1621" y="1111"/>
                  <a:pt x="1621" y="693"/>
                </a:cubicBezTo>
                <a:cubicBezTo>
                  <a:pt x="1621" y="311"/>
                  <a:pt x="1311" y="1"/>
                  <a:pt x="928" y="1"/>
                </a:cubicBezTo>
                <a:close/>
              </a:path>
            </a:pathLst>
          </a:custGeom>
          <a:solidFill>
            <a:srgbClr val="1A1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9" name="Google Shape;9509;p60"/>
          <p:cNvSpPr/>
          <p:nvPr/>
        </p:nvSpPr>
        <p:spPr>
          <a:xfrm>
            <a:off x="2186357" y="4299100"/>
            <a:ext cx="37775" cy="32306"/>
          </a:xfrm>
          <a:custGeom>
            <a:avLst/>
            <a:gdLst/>
            <a:ahLst/>
            <a:cxnLst/>
            <a:rect l="l" t="t" r="r" b="b"/>
            <a:pathLst>
              <a:path w="1119" h="957" extrusionOk="0">
                <a:moveTo>
                  <a:pt x="645" y="0"/>
                </a:moveTo>
                <a:cubicBezTo>
                  <a:pt x="644" y="0"/>
                  <a:pt x="643" y="0"/>
                  <a:pt x="641" y="0"/>
                </a:cubicBezTo>
                <a:cubicBezTo>
                  <a:pt x="640" y="0"/>
                  <a:pt x="639" y="0"/>
                  <a:pt x="639" y="0"/>
                </a:cubicBezTo>
                <a:cubicBezTo>
                  <a:pt x="212" y="0"/>
                  <a:pt x="0" y="515"/>
                  <a:pt x="301" y="816"/>
                </a:cubicBezTo>
                <a:cubicBezTo>
                  <a:pt x="399" y="913"/>
                  <a:pt x="519" y="956"/>
                  <a:pt x="636" y="956"/>
                </a:cubicBezTo>
                <a:cubicBezTo>
                  <a:pt x="883" y="956"/>
                  <a:pt x="1118" y="766"/>
                  <a:pt x="1118" y="477"/>
                </a:cubicBezTo>
                <a:cubicBezTo>
                  <a:pt x="1118" y="215"/>
                  <a:pt x="907" y="0"/>
                  <a:pt x="645" y="0"/>
                </a:cubicBez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0" name="Google Shape;9510;p60"/>
          <p:cNvSpPr/>
          <p:nvPr/>
        </p:nvSpPr>
        <p:spPr>
          <a:xfrm>
            <a:off x="2924735" y="4216225"/>
            <a:ext cx="46720" cy="46619"/>
          </a:xfrm>
          <a:custGeom>
            <a:avLst/>
            <a:gdLst/>
            <a:ahLst/>
            <a:cxnLst/>
            <a:rect l="l" t="t" r="r" b="b"/>
            <a:pathLst>
              <a:path w="1384" h="1381" extrusionOk="0">
                <a:moveTo>
                  <a:pt x="691" y="0"/>
                </a:moveTo>
                <a:cubicBezTo>
                  <a:pt x="311" y="0"/>
                  <a:pt x="1" y="308"/>
                  <a:pt x="1" y="690"/>
                </a:cubicBezTo>
                <a:cubicBezTo>
                  <a:pt x="1" y="1071"/>
                  <a:pt x="311" y="1380"/>
                  <a:pt x="691" y="1380"/>
                </a:cubicBezTo>
                <a:cubicBezTo>
                  <a:pt x="1073" y="1380"/>
                  <a:pt x="1383" y="1071"/>
                  <a:pt x="1383" y="690"/>
                </a:cubicBezTo>
                <a:cubicBezTo>
                  <a:pt x="1383" y="308"/>
                  <a:pt x="1073" y="0"/>
                  <a:pt x="691" y="0"/>
                </a:cubicBezTo>
                <a:close/>
              </a:path>
            </a:pathLst>
          </a:custGeom>
          <a:solidFill>
            <a:srgbClr val="1A1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1" name="Google Shape;9511;p60"/>
          <p:cNvSpPr/>
          <p:nvPr/>
        </p:nvSpPr>
        <p:spPr>
          <a:xfrm>
            <a:off x="2931959" y="4223416"/>
            <a:ext cx="37707" cy="32238"/>
          </a:xfrm>
          <a:custGeom>
            <a:avLst/>
            <a:gdLst/>
            <a:ahLst/>
            <a:cxnLst/>
            <a:rect l="l" t="t" r="r" b="b"/>
            <a:pathLst>
              <a:path w="1117" h="955" extrusionOk="0">
                <a:moveTo>
                  <a:pt x="477" y="0"/>
                </a:moveTo>
                <a:cubicBezTo>
                  <a:pt x="215" y="0"/>
                  <a:pt x="2" y="214"/>
                  <a:pt x="2" y="477"/>
                </a:cubicBezTo>
                <a:cubicBezTo>
                  <a:pt x="1" y="764"/>
                  <a:pt x="236" y="955"/>
                  <a:pt x="481" y="955"/>
                </a:cubicBezTo>
                <a:cubicBezTo>
                  <a:pt x="598" y="955"/>
                  <a:pt x="718" y="911"/>
                  <a:pt x="815" y="814"/>
                </a:cubicBezTo>
                <a:cubicBezTo>
                  <a:pt x="1117" y="515"/>
                  <a:pt x="903" y="0"/>
                  <a:pt x="477" y="0"/>
                </a:cubicBez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2" name="Google Shape;9512;p60"/>
          <p:cNvSpPr/>
          <p:nvPr/>
        </p:nvSpPr>
        <p:spPr>
          <a:xfrm>
            <a:off x="3085218" y="4291808"/>
            <a:ext cx="54721" cy="46855"/>
          </a:xfrm>
          <a:custGeom>
            <a:avLst/>
            <a:gdLst/>
            <a:ahLst/>
            <a:cxnLst/>
            <a:rect l="l" t="t" r="r" b="b"/>
            <a:pathLst>
              <a:path w="1621" h="1388" extrusionOk="0">
                <a:moveTo>
                  <a:pt x="695" y="1"/>
                </a:moveTo>
                <a:cubicBezTo>
                  <a:pt x="311" y="1"/>
                  <a:pt x="1" y="311"/>
                  <a:pt x="1" y="693"/>
                </a:cubicBezTo>
                <a:cubicBezTo>
                  <a:pt x="1" y="1111"/>
                  <a:pt x="343" y="1388"/>
                  <a:pt x="699" y="1388"/>
                </a:cubicBezTo>
                <a:cubicBezTo>
                  <a:pt x="870" y="1388"/>
                  <a:pt x="1044" y="1325"/>
                  <a:pt x="1185" y="1183"/>
                </a:cubicBezTo>
                <a:cubicBezTo>
                  <a:pt x="1620" y="746"/>
                  <a:pt x="1313" y="1"/>
                  <a:pt x="695" y="1"/>
                </a:cubicBezTo>
                <a:close/>
              </a:path>
            </a:pathLst>
          </a:custGeom>
          <a:solidFill>
            <a:srgbClr val="1A1B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3" name="Google Shape;9513;p60"/>
          <p:cNvSpPr/>
          <p:nvPr/>
        </p:nvSpPr>
        <p:spPr>
          <a:xfrm>
            <a:off x="3092510" y="4299100"/>
            <a:ext cx="37775" cy="32306"/>
          </a:xfrm>
          <a:custGeom>
            <a:avLst/>
            <a:gdLst/>
            <a:ahLst/>
            <a:cxnLst/>
            <a:rect l="l" t="t" r="r" b="b"/>
            <a:pathLst>
              <a:path w="1119" h="957" extrusionOk="0">
                <a:moveTo>
                  <a:pt x="475" y="0"/>
                </a:moveTo>
                <a:cubicBezTo>
                  <a:pt x="211" y="0"/>
                  <a:pt x="0" y="215"/>
                  <a:pt x="0" y="477"/>
                </a:cubicBezTo>
                <a:cubicBezTo>
                  <a:pt x="0" y="766"/>
                  <a:pt x="236" y="956"/>
                  <a:pt x="482" y="956"/>
                </a:cubicBezTo>
                <a:cubicBezTo>
                  <a:pt x="599" y="956"/>
                  <a:pt x="720" y="913"/>
                  <a:pt x="818" y="816"/>
                </a:cubicBezTo>
                <a:cubicBezTo>
                  <a:pt x="1118" y="515"/>
                  <a:pt x="906" y="0"/>
                  <a:pt x="482" y="0"/>
                </a:cubicBezTo>
                <a:cubicBezTo>
                  <a:pt x="481" y="0"/>
                  <a:pt x="480" y="0"/>
                  <a:pt x="479" y="0"/>
                </a:cubicBezTo>
                <a:cubicBezTo>
                  <a:pt x="478" y="0"/>
                  <a:pt x="477" y="0"/>
                  <a:pt x="475" y="0"/>
                </a:cubicBezTo>
                <a:close/>
              </a:path>
            </a:pathLst>
          </a:custGeom>
          <a:solidFill>
            <a:srgbClr val="F24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4" name="Google Shape;9514;p60"/>
          <p:cNvSpPr/>
          <p:nvPr/>
        </p:nvSpPr>
        <p:spPr>
          <a:xfrm>
            <a:off x="2815921" y="3940460"/>
            <a:ext cx="56915" cy="61810"/>
          </a:xfrm>
          <a:custGeom>
            <a:avLst/>
            <a:gdLst/>
            <a:ahLst/>
            <a:cxnLst/>
            <a:rect l="l" t="t" r="r" b="b"/>
            <a:pathLst>
              <a:path w="1686" h="1831" extrusionOk="0">
                <a:moveTo>
                  <a:pt x="0" y="0"/>
                </a:moveTo>
                <a:lnTo>
                  <a:pt x="0" y="358"/>
                </a:lnTo>
                <a:lnTo>
                  <a:pt x="607" y="358"/>
                </a:lnTo>
                <a:lnTo>
                  <a:pt x="607" y="1831"/>
                </a:lnTo>
                <a:lnTo>
                  <a:pt x="1079" y="1831"/>
                </a:lnTo>
                <a:lnTo>
                  <a:pt x="1079" y="358"/>
                </a:lnTo>
                <a:lnTo>
                  <a:pt x="1686" y="358"/>
                </a:lnTo>
                <a:lnTo>
                  <a:pt x="1686" y="0"/>
                </a:lnTo>
                <a:close/>
              </a:path>
            </a:pathLst>
          </a:custGeom>
          <a:solidFill>
            <a:srgbClr val="FFF2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5" name="Google Shape;9515;p60"/>
          <p:cNvSpPr/>
          <p:nvPr/>
        </p:nvSpPr>
        <p:spPr>
          <a:xfrm>
            <a:off x="2702264" y="3940460"/>
            <a:ext cx="55362" cy="61810"/>
          </a:xfrm>
          <a:custGeom>
            <a:avLst/>
            <a:gdLst/>
            <a:ahLst/>
            <a:cxnLst/>
            <a:rect l="l" t="t" r="r" b="b"/>
            <a:pathLst>
              <a:path w="1640" h="1831" extrusionOk="0">
                <a:moveTo>
                  <a:pt x="0" y="0"/>
                </a:moveTo>
                <a:lnTo>
                  <a:pt x="0" y="1831"/>
                </a:lnTo>
                <a:lnTo>
                  <a:pt x="471" y="1831"/>
                </a:lnTo>
                <a:lnTo>
                  <a:pt x="471" y="1055"/>
                </a:lnTo>
                <a:lnTo>
                  <a:pt x="1167" y="1055"/>
                </a:lnTo>
                <a:lnTo>
                  <a:pt x="1167" y="1831"/>
                </a:lnTo>
                <a:lnTo>
                  <a:pt x="1640" y="1831"/>
                </a:lnTo>
                <a:lnTo>
                  <a:pt x="1640" y="0"/>
                </a:lnTo>
                <a:lnTo>
                  <a:pt x="1167" y="0"/>
                </a:lnTo>
                <a:lnTo>
                  <a:pt x="1167" y="699"/>
                </a:lnTo>
                <a:lnTo>
                  <a:pt x="471" y="699"/>
                </a:lnTo>
                <a:lnTo>
                  <a:pt x="471" y="0"/>
                </a:lnTo>
                <a:close/>
              </a:path>
            </a:pathLst>
          </a:custGeom>
          <a:solidFill>
            <a:srgbClr val="FFF2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6" name="Google Shape;9516;p60"/>
          <p:cNvSpPr/>
          <p:nvPr/>
        </p:nvSpPr>
        <p:spPr>
          <a:xfrm>
            <a:off x="2879526" y="3939346"/>
            <a:ext cx="48780" cy="64139"/>
          </a:xfrm>
          <a:custGeom>
            <a:avLst/>
            <a:gdLst/>
            <a:ahLst/>
            <a:cxnLst/>
            <a:rect l="l" t="t" r="r" b="b"/>
            <a:pathLst>
              <a:path w="1445" h="1900" extrusionOk="0">
                <a:moveTo>
                  <a:pt x="686" y="0"/>
                </a:moveTo>
                <a:cubicBezTo>
                  <a:pt x="464" y="0"/>
                  <a:pt x="295" y="51"/>
                  <a:pt x="178" y="147"/>
                </a:cubicBezTo>
                <a:cubicBezTo>
                  <a:pt x="60" y="246"/>
                  <a:pt x="0" y="387"/>
                  <a:pt x="0" y="569"/>
                </a:cubicBezTo>
                <a:cubicBezTo>
                  <a:pt x="0" y="714"/>
                  <a:pt x="44" y="829"/>
                  <a:pt x="128" y="914"/>
                </a:cubicBezTo>
                <a:cubicBezTo>
                  <a:pt x="211" y="1000"/>
                  <a:pt x="346" y="1064"/>
                  <a:pt x="530" y="1103"/>
                </a:cubicBezTo>
                <a:lnTo>
                  <a:pt x="713" y="1143"/>
                </a:lnTo>
                <a:cubicBezTo>
                  <a:pt x="822" y="1167"/>
                  <a:pt x="897" y="1196"/>
                  <a:pt x="935" y="1227"/>
                </a:cubicBezTo>
                <a:cubicBezTo>
                  <a:pt x="972" y="1257"/>
                  <a:pt x="992" y="1301"/>
                  <a:pt x="992" y="1358"/>
                </a:cubicBezTo>
                <a:cubicBezTo>
                  <a:pt x="992" y="1422"/>
                  <a:pt x="963" y="1473"/>
                  <a:pt x="908" y="1506"/>
                </a:cubicBezTo>
                <a:cubicBezTo>
                  <a:pt x="853" y="1541"/>
                  <a:pt x="774" y="1558"/>
                  <a:pt x="671" y="1558"/>
                </a:cubicBezTo>
                <a:cubicBezTo>
                  <a:pt x="570" y="1558"/>
                  <a:pt x="464" y="1543"/>
                  <a:pt x="356" y="1510"/>
                </a:cubicBezTo>
                <a:cubicBezTo>
                  <a:pt x="247" y="1479"/>
                  <a:pt x="135" y="1433"/>
                  <a:pt x="18" y="1369"/>
                </a:cubicBezTo>
                <a:lnTo>
                  <a:pt x="18" y="1769"/>
                </a:lnTo>
                <a:cubicBezTo>
                  <a:pt x="135" y="1811"/>
                  <a:pt x="251" y="1844"/>
                  <a:pt x="367" y="1866"/>
                </a:cubicBezTo>
                <a:cubicBezTo>
                  <a:pt x="484" y="1888"/>
                  <a:pt x="600" y="1899"/>
                  <a:pt x="717" y="1899"/>
                </a:cubicBezTo>
                <a:cubicBezTo>
                  <a:pt x="963" y="1899"/>
                  <a:pt x="1145" y="1851"/>
                  <a:pt x="1264" y="1752"/>
                </a:cubicBezTo>
                <a:cubicBezTo>
                  <a:pt x="1385" y="1653"/>
                  <a:pt x="1444" y="1503"/>
                  <a:pt x="1444" y="1301"/>
                </a:cubicBezTo>
                <a:cubicBezTo>
                  <a:pt x="1444" y="1147"/>
                  <a:pt x="1403" y="1029"/>
                  <a:pt x="1317" y="945"/>
                </a:cubicBezTo>
                <a:cubicBezTo>
                  <a:pt x="1231" y="862"/>
                  <a:pt x="1086" y="800"/>
                  <a:pt x="882" y="761"/>
                </a:cubicBezTo>
                <a:lnTo>
                  <a:pt x="682" y="719"/>
                </a:lnTo>
                <a:cubicBezTo>
                  <a:pt x="585" y="699"/>
                  <a:pt x="519" y="677"/>
                  <a:pt x="484" y="649"/>
                </a:cubicBezTo>
                <a:cubicBezTo>
                  <a:pt x="447" y="622"/>
                  <a:pt x="429" y="583"/>
                  <a:pt x="429" y="534"/>
                </a:cubicBezTo>
                <a:cubicBezTo>
                  <a:pt x="429" y="468"/>
                  <a:pt x="455" y="420"/>
                  <a:pt x="510" y="389"/>
                </a:cubicBezTo>
                <a:cubicBezTo>
                  <a:pt x="563" y="358"/>
                  <a:pt x="647" y="343"/>
                  <a:pt x="761" y="343"/>
                </a:cubicBezTo>
                <a:cubicBezTo>
                  <a:pt x="844" y="343"/>
                  <a:pt x="935" y="354"/>
                  <a:pt x="1031" y="378"/>
                </a:cubicBezTo>
                <a:cubicBezTo>
                  <a:pt x="1126" y="400"/>
                  <a:pt x="1225" y="433"/>
                  <a:pt x="1326" y="479"/>
                </a:cubicBezTo>
                <a:lnTo>
                  <a:pt x="1326" y="92"/>
                </a:lnTo>
                <a:cubicBezTo>
                  <a:pt x="1211" y="62"/>
                  <a:pt x="1102" y="40"/>
                  <a:pt x="996" y="24"/>
                </a:cubicBezTo>
                <a:cubicBezTo>
                  <a:pt x="888" y="9"/>
                  <a:pt x="785" y="0"/>
                  <a:pt x="686" y="0"/>
                </a:cubicBezTo>
                <a:close/>
              </a:path>
            </a:pathLst>
          </a:custGeom>
          <a:solidFill>
            <a:srgbClr val="FFF2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1" name="Google Shape;9521;p61"/>
          <p:cNvSpPr/>
          <p:nvPr/>
        </p:nvSpPr>
        <p:spPr>
          <a:xfrm rot="400824">
            <a:off x="656855" y="574711"/>
            <a:ext cx="2081130" cy="578680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2" name="Google Shape;9522;p6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RESOURCES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23" name="Google Shape;9523;p61"/>
          <p:cNvSpPr txBox="1">
            <a:spLocks noGrp="1"/>
          </p:cNvSpPr>
          <p:nvPr>
            <p:ph type="subTitle" idx="1"/>
          </p:nvPr>
        </p:nvSpPr>
        <p:spPr>
          <a:xfrm>
            <a:off x="704175" y="1452400"/>
            <a:ext cx="3767700" cy="32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Did you like the resources on this template? Get them for free at our other websites.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  <a:p>
            <a:pPr marL="0" lvl="0" indent="89999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8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ICONS</a:t>
            </a:r>
            <a:endParaRPr sz="12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3"/>
              </a:rPr>
              <a:t>Record Studio 3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89999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8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VECTORS</a:t>
            </a:r>
            <a:endParaRPr sz="18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  <a:p>
            <a:pPr marL="89999" lvl="0" indent="-15984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●"/>
            </a:pPr>
            <a:r>
              <a:rPr lang="en" sz="1200">
                <a:uFill>
                  <a:noFill/>
                </a:uFill>
                <a:hlinkClick r:id="rId4"/>
              </a:rPr>
              <a:t>Woman standing in trees near tropical beach</a:t>
            </a:r>
            <a:endParaRPr sz="1200"/>
          </a:p>
          <a:p>
            <a:pPr marL="89999" lvl="0" indent="-15984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●"/>
            </a:pPr>
            <a:r>
              <a:rPr lang="en" sz="1200">
                <a:uFill>
                  <a:noFill/>
                </a:uFill>
                <a:hlinkClick r:id="rId5"/>
              </a:rPr>
              <a:t>Retro indie electronic poster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6"/>
              </a:rPr>
              <a:t>Retro music poster template</a:t>
            </a:r>
            <a:r>
              <a:rPr lang="en" sz="1200"/>
              <a:t> 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7"/>
              </a:rPr>
              <a:t>Retro music poster template</a:t>
            </a:r>
            <a:r>
              <a:rPr lang="en" sz="1200"/>
              <a:t> II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8"/>
              </a:rPr>
              <a:t>Jazz logo collection with vintage style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9"/>
              </a:rPr>
              <a:t>Retro music poster template</a:t>
            </a:r>
            <a:r>
              <a:rPr lang="en" sz="1200"/>
              <a:t> III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0"/>
              </a:rPr>
              <a:t>Retro music poster template</a:t>
            </a:r>
            <a:r>
              <a:rPr lang="en" sz="1200"/>
              <a:t> IV</a:t>
            </a:r>
            <a:endParaRPr sz="1200"/>
          </a:p>
        </p:txBody>
      </p:sp>
      <p:sp>
        <p:nvSpPr>
          <p:cNvPr id="9524" name="Google Shape;9524;p61"/>
          <p:cNvSpPr txBox="1">
            <a:spLocks noGrp="1"/>
          </p:cNvSpPr>
          <p:nvPr>
            <p:ph type="subTitle" idx="2"/>
          </p:nvPr>
        </p:nvSpPr>
        <p:spPr>
          <a:xfrm>
            <a:off x="4656300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1"/>
              </a:rPr>
              <a:t>Retro music poster template</a:t>
            </a:r>
            <a:r>
              <a:rPr lang="en" sz="1200"/>
              <a:t> V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2"/>
              </a:rPr>
              <a:t>Retro music poster template</a:t>
            </a:r>
            <a:r>
              <a:rPr lang="en" sz="1200"/>
              <a:t> VI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3"/>
              </a:rPr>
              <a:t>Retro music poster template</a:t>
            </a:r>
            <a:r>
              <a:rPr lang="en" sz="1200"/>
              <a:t> VII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4"/>
              </a:rPr>
              <a:t>Template poster retro music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5"/>
              </a:rPr>
              <a:t>Retro music poster template</a:t>
            </a:r>
            <a:r>
              <a:rPr lang="en" sz="1200"/>
              <a:t> VIII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89999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8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PHOTOS</a:t>
            </a:r>
            <a:endParaRPr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6"/>
              </a:rPr>
              <a:t>Yellow cd mockup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17"/>
              </a:rPr>
              <a:t>Black man posing with vinyls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8"/>
              </a:rPr>
              <a:t>Beard man playing vintage red guitar</a:t>
            </a:r>
            <a:endParaRPr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9"/>
              </a:rPr>
              <a:t>Hand playing on cymbal with stick</a:t>
            </a:r>
            <a:endParaRPr sz="12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9" name="Google Shape;9529;p6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0" name="Google Shape;9530;p62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1" name="Google Shape;9531;p62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6" name="Google Shape;9536;p63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7" name="Google Shape;9537;p63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8" name="Google Shape;9538;p63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Big Shoulders Display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https://fonts.google.com/specimen/Big+Shoulders+Display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DM Sans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https://fonts.google.com/specimen/DM+Sans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39" name="Google Shape;9539;p63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9540" name="Google Shape;9540;p63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C23D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63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F4B8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63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1A1B1E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63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2460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63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#ffc23d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545" name="Google Shape;9545;p63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#fff4b8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9546" name="Google Shape;9546;p63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#1a1b1e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547" name="Google Shape;9547;p63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#f24600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9" name="Google Shape;5499;p33"/>
          <p:cNvSpPr/>
          <p:nvPr/>
        </p:nvSpPr>
        <p:spPr>
          <a:xfrm rot="164109">
            <a:off x="642545" y="662112"/>
            <a:ext cx="1665998" cy="454399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0" name="Google Shape;5500;p3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OBJETIVOS ESPECIFICOS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501" name="Google Shape;5501;p33"/>
          <p:cNvSpPr txBox="1">
            <a:spLocks noGrp="1"/>
          </p:cNvSpPr>
          <p:nvPr>
            <p:ph type="subTitle" idx="1"/>
          </p:nvPr>
        </p:nvSpPr>
        <p:spPr>
          <a:xfrm flipH="1">
            <a:off x="11026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5502" name="Google Shape;5502;p33"/>
          <p:cNvSpPr txBox="1">
            <a:spLocks noGrp="1"/>
          </p:cNvSpPr>
          <p:nvPr>
            <p:ph type="subTitle" idx="2"/>
          </p:nvPr>
        </p:nvSpPr>
        <p:spPr>
          <a:xfrm>
            <a:off x="632652" y="3342533"/>
            <a:ext cx="310045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Construir un modelo matemático para identificar el número exacto de trabajadores</a:t>
            </a:r>
            <a:endParaRPr dirty="0"/>
          </a:p>
        </p:txBody>
      </p:sp>
      <p:sp>
        <p:nvSpPr>
          <p:cNvPr id="5505" name="Google Shape;5505;p33"/>
          <p:cNvSpPr txBox="1">
            <a:spLocks noGrp="1"/>
          </p:cNvSpPr>
          <p:nvPr>
            <p:ph type="subTitle" idx="5"/>
          </p:nvPr>
        </p:nvSpPr>
        <p:spPr>
          <a:xfrm flipH="1">
            <a:off x="61147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5506" name="Google Shape;5506;p33"/>
          <p:cNvSpPr txBox="1">
            <a:spLocks noGrp="1"/>
          </p:cNvSpPr>
          <p:nvPr>
            <p:ph type="subTitle" idx="6"/>
          </p:nvPr>
        </p:nvSpPr>
        <p:spPr>
          <a:xfrm>
            <a:off x="6135000" y="328733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Identificar las mayores ganancias posibles</a:t>
            </a:r>
            <a:endParaRPr dirty="0"/>
          </a:p>
        </p:txBody>
      </p:sp>
      <p:sp>
        <p:nvSpPr>
          <p:cNvPr id="5507" name="Google Shape;5507;p33"/>
          <p:cNvSpPr/>
          <p:nvPr/>
        </p:nvSpPr>
        <p:spPr>
          <a:xfrm rot="371317">
            <a:off x="1666265" y="1917131"/>
            <a:ext cx="801471" cy="8014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9" name="Google Shape;5509;p33"/>
          <p:cNvSpPr/>
          <p:nvPr/>
        </p:nvSpPr>
        <p:spPr>
          <a:xfrm rot="168596">
            <a:off x="6678268" y="1917127"/>
            <a:ext cx="801664" cy="80166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10" name="Google Shape;5510;p33"/>
          <p:cNvGrpSpPr/>
          <p:nvPr/>
        </p:nvGrpSpPr>
        <p:grpSpPr>
          <a:xfrm>
            <a:off x="1838617" y="2166825"/>
            <a:ext cx="456800" cy="302100"/>
            <a:chOff x="4701125" y="1672725"/>
            <a:chExt cx="456800" cy="302100"/>
          </a:xfrm>
        </p:grpSpPr>
        <p:sp>
          <p:nvSpPr>
            <p:cNvPr id="5511" name="Google Shape;5511;p33"/>
            <p:cNvSpPr/>
            <p:nvPr/>
          </p:nvSpPr>
          <p:spPr>
            <a:xfrm>
              <a:off x="4701125" y="1672725"/>
              <a:ext cx="456800" cy="272225"/>
            </a:xfrm>
            <a:custGeom>
              <a:avLst/>
              <a:gdLst/>
              <a:ahLst/>
              <a:cxnLst/>
              <a:rect l="l" t="t" r="r" b="b"/>
              <a:pathLst>
                <a:path w="18272" h="10889" extrusionOk="0">
                  <a:moveTo>
                    <a:pt x="811" y="1"/>
                  </a:moveTo>
                  <a:cubicBezTo>
                    <a:pt x="373" y="1"/>
                    <a:pt x="14" y="359"/>
                    <a:pt x="14" y="797"/>
                  </a:cubicBezTo>
                  <a:lnTo>
                    <a:pt x="1" y="10072"/>
                  </a:lnTo>
                  <a:cubicBezTo>
                    <a:pt x="1" y="10285"/>
                    <a:pt x="87" y="10484"/>
                    <a:pt x="233" y="10636"/>
                  </a:cubicBezTo>
                  <a:cubicBezTo>
                    <a:pt x="386" y="10789"/>
                    <a:pt x="585" y="10875"/>
                    <a:pt x="797" y="10875"/>
                  </a:cubicBezTo>
                  <a:lnTo>
                    <a:pt x="3546" y="10875"/>
                  </a:lnTo>
                  <a:lnTo>
                    <a:pt x="3546" y="10889"/>
                  </a:lnTo>
                  <a:lnTo>
                    <a:pt x="17462" y="10889"/>
                  </a:lnTo>
                  <a:cubicBezTo>
                    <a:pt x="17907" y="10889"/>
                    <a:pt x="18258" y="10530"/>
                    <a:pt x="18258" y="10092"/>
                  </a:cubicBezTo>
                  <a:lnTo>
                    <a:pt x="18272" y="817"/>
                  </a:lnTo>
                  <a:cubicBezTo>
                    <a:pt x="18272" y="605"/>
                    <a:pt x="18185" y="406"/>
                    <a:pt x="18039" y="259"/>
                  </a:cubicBezTo>
                  <a:cubicBezTo>
                    <a:pt x="17893" y="107"/>
                    <a:pt x="17687" y="20"/>
                    <a:pt x="17475" y="20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33"/>
            <p:cNvSpPr/>
            <p:nvPr/>
          </p:nvSpPr>
          <p:spPr>
            <a:xfrm>
              <a:off x="4701125" y="1672725"/>
              <a:ext cx="139950" cy="272225"/>
            </a:xfrm>
            <a:custGeom>
              <a:avLst/>
              <a:gdLst/>
              <a:ahLst/>
              <a:cxnLst/>
              <a:rect l="l" t="t" r="r" b="b"/>
              <a:pathLst>
                <a:path w="5598" h="10889" extrusionOk="0">
                  <a:moveTo>
                    <a:pt x="811" y="1"/>
                  </a:moveTo>
                  <a:cubicBezTo>
                    <a:pt x="366" y="1"/>
                    <a:pt x="14" y="359"/>
                    <a:pt x="14" y="804"/>
                  </a:cubicBezTo>
                  <a:lnTo>
                    <a:pt x="1" y="10072"/>
                  </a:lnTo>
                  <a:cubicBezTo>
                    <a:pt x="1" y="10285"/>
                    <a:pt x="80" y="10490"/>
                    <a:pt x="233" y="10643"/>
                  </a:cubicBezTo>
                  <a:cubicBezTo>
                    <a:pt x="379" y="10789"/>
                    <a:pt x="585" y="10875"/>
                    <a:pt x="797" y="10875"/>
                  </a:cubicBezTo>
                  <a:lnTo>
                    <a:pt x="2849" y="10875"/>
                  </a:lnTo>
                  <a:cubicBezTo>
                    <a:pt x="2636" y="10875"/>
                    <a:pt x="2437" y="10789"/>
                    <a:pt x="2285" y="10643"/>
                  </a:cubicBezTo>
                  <a:cubicBezTo>
                    <a:pt x="2139" y="10490"/>
                    <a:pt x="2052" y="10285"/>
                    <a:pt x="2052" y="10072"/>
                  </a:cubicBezTo>
                  <a:lnTo>
                    <a:pt x="2066" y="797"/>
                  </a:lnTo>
                  <a:cubicBezTo>
                    <a:pt x="2066" y="386"/>
                    <a:pt x="2384" y="34"/>
                    <a:pt x="2802" y="1"/>
                  </a:cubicBezTo>
                  <a:close/>
                  <a:moveTo>
                    <a:pt x="3539" y="10875"/>
                  </a:moveTo>
                  <a:lnTo>
                    <a:pt x="3546" y="10889"/>
                  </a:lnTo>
                  <a:lnTo>
                    <a:pt x="5598" y="10889"/>
                  </a:lnTo>
                  <a:lnTo>
                    <a:pt x="5598" y="10875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33"/>
            <p:cNvSpPr/>
            <p:nvPr/>
          </p:nvSpPr>
          <p:spPr>
            <a:xfrm>
              <a:off x="5068450" y="1944925"/>
              <a:ext cx="70900" cy="25"/>
            </a:xfrm>
            <a:custGeom>
              <a:avLst/>
              <a:gdLst/>
              <a:ahLst/>
              <a:cxnLst/>
              <a:rect l="l" t="t" r="r" b="b"/>
              <a:pathLst>
                <a:path w="2836" h="1" extrusionOk="0">
                  <a:moveTo>
                    <a:pt x="2052" y="1"/>
                  </a:moveTo>
                  <a:lnTo>
                    <a:pt x="0" y="1"/>
                  </a:lnTo>
                  <a:lnTo>
                    <a:pt x="2769" y="1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33"/>
            <p:cNvSpPr/>
            <p:nvPr/>
          </p:nvSpPr>
          <p:spPr>
            <a:xfrm>
              <a:off x="4727850" y="1700600"/>
              <a:ext cx="402525" cy="167850"/>
            </a:xfrm>
            <a:custGeom>
              <a:avLst/>
              <a:gdLst/>
              <a:ahLst/>
              <a:cxnLst/>
              <a:rect l="l" t="t" r="r" b="b"/>
              <a:pathLst>
                <a:path w="16101" h="6714" extrusionOk="0">
                  <a:moveTo>
                    <a:pt x="399" y="1"/>
                  </a:moveTo>
                  <a:cubicBezTo>
                    <a:pt x="180" y="1"/>
                    <a:pt x="1" y="180"/>
                    <a:pt x="1" y="399"/>
                  </a:cubicBezTo>
                  <a:lnTo>
                    <a:pt x="1" y="6315"/>
                  </a:lnTo>
                  <a:cubicBezTo>
                    <a:pt x="1" y="6534"/>
                    <a:pt x="180" y="6706"/>
                    <a:pt x="399" y="6713"/>
                  </a:cubicBezTo>
                  <a:lnTo>
                    <a:pt x="15702" y="6713"/>
                  </a:lnTo>
                  <a:cubicBezTo>
                    <a:pt x="15921" y="6706"/>
                    <a:pt x="16101" y="6534"/>
                    <a:pt x="16101" y="6315"/>
                  </a:cubicBezTo>
                  <a:lnTo>
                    <a:pt x="16101" y="399"/>
                  </a:lnTo>
                  <a:cubicBezTo>
                    <a:pt x="16101" y="180"/>
                    <a:pt x="15921" y="1"/>
                    <a:pt x="1570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33"/>
            <p:cNvSpPr/>
            <p:nvPr/>
          </p:nvSpPr>
          <p:spPr>
            <a:xfrm>
              <a:off x="4746275" y="1719025"/>
              <a:ext cx="365675" cy="130825"/>
            </a:xfrm>
            <a:custGeom>
              <a:avLst/>
              <a:gdLst/>
              <a:ahLst/>
              <a:cxnLst/>
              <a:rect l="l" t="t" r="r" b="b"/>
              <a:pathLst>
                <a:path w="14627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87" y="5232"/>
                    <a:pt x="206" y="5232"/>
                  </a:cubicBezTo>
                  <a:lnTo>
                    <a:pt x="14421" y="5232"/>
                  </a:lnTo>
                  <a:cubicBezTo>
                    <a:pt x="14534" y="5232"/>
                    <a:pt x="14627" y="5146"/>
                    <a:pt x="14627" y="5033"/>
                  </a:cubicBezTo>
                  <a:lnTo>
                    <a:pt x="14627" y="207"/>
                  </a:lnTo>
                  <a:cubicBezTo>
                    <a:pt x="14627" y="94"/>
                    <a:pt x="14534" y="1"/>
                    <a:pt x="14421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33"/>
            <p:cNvSpPr/>
            <p:nvPr/>
          </p:nvSpPr>
          <p:spPr>
            <a:xfrm>
              <a:off x="4727850" y="1764175"/>
              <a:ext cx="86325" cy="41525"/>
            </a:xfrm>
            <a:custGeom>
              <a:avLst/>
              <a:gdLst/>
              <a:ahLst/>
              <a:cxnLst/>
              <a:rect l="l" t="t" r="r" b="b"/>
              <a:pathLst>
                <a:path w="3453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53" y="1660"/>
                  </a:lnTo>
                  <a:lnTo>
                    <a:pt x="3453" y="1"/>
                  </a:ln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33"/>
            <p:cNvSpPr/>
            <p:nvPr/>
          </p:nvSpPr>
          <p:spPr>
            <a:xfrm>
              <a:off x="5044200" y="1764175"/>
              <a:ext cx="86000" cy="41525"/>
            </a:xfrm>
            <a:custGeom>
              <a:avLst/>
              <a:gdLst/>
              <a:ahLst/>
              <a:cxnLst/>
              <a:rect l="l" t="t" r="r" b="b"/>
              <a:pathLst>
                <a:path w="3440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40" y="1660"/>
                  </a:lnTo>
                  <a:lnTo>
                    <a:pt x="3440" y="1"/>
                  </a:lnTo>
                  <a:close/>
                </a:path>
              </a:pathLst>
            </a:custGeom>
            <a:solidFill>
              <a:srgbClr val="FFF2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33"/>
            <p:cNvSpPr/>
            <p:nvPr/>
          </p:nvSpPr>
          <p:spPr>
            <a:xfrm>
              <a:off x="4809525" y="1739450"/>
              <a:ext cx="239200" cy="91150"/>
            </a:xfrm>
            <a:custGeom>
              <a:avLst/>
              <a:gdLst/>
              <a:ahLst/>
              <a:cxnLst/>
              <a:rect l="l" t="t" r="r" b="b"/>
              <a:pathLst>
                <a:path w="9568" h="3646" extrusionOk="0">
                  <a:moveTo>
                    <a:pt x="578" y="0"/>
                  </a:moveTo>
                  <a:cubicBezTo>
                    <a:pt x="259" y="0"/>
                    <a:pt x="0" y="259"/>
                    <a:pt x="0" y="578"/>
                  </a:cubicBezTo>
                  <a:lnTo>
                    <a:pt x="0" y="3061"/>
                  </a:lnTo>
                  <a:cubicBezTo>
                    <a:pt x="0" y="3380"/>
                    <a:pt x="259" y="3645"/>
                    <a:pt x="578" y="3645"/>
                  </a:cubicBezTo>
                  <a:lnTo>
                    <a:pt x="8990" y="3645"/>
                  </a:lnTo>
                  <a:cubicBezTo>
                    <a:pt x="9308" y="3645"/>
                    <a:pt x="9567" y="3380"/>
                    <a:pt x="9567" y="3061"/>
                  </a:cubicBezTo>
                  <a:lnTo>
                    <a:pt x="9567" y="578"/>
                  </a:lnTo>
                  <a:cubicBezTo>
                    <a:pt x="9567" y="259"/>
                    <a:pt x="9308" y="0"/>
                    <a:pt x="899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33"/>
            <p:cNvSpPr/>
            <p:nvPr/>
          </p:nvSpPr>
          <p:spPr>
            <a:xfrm>
              <a:off x="4825950" y="1755875"/>
              <a:ext cx="206325" cy="58125"/>
            </a:xfrm>
            <a:custGeom>
              <a:avLst/>
              <a:gdLst/>
              <a:ahLst/>
              <a:cxnLst/>
              <a:rect l="l" t="t" r="r" b="b"/>
              <a:pathLst>
                <a:path w="8253" h="2325" extrusionOk="0">
                  <a:moveTo>
                    <a:pt x="213" y="1"/>
                  </a:moveTo>
                  <a:cubicBezTo>
                    <a:pt x="93" y="1"/>
                    <a:pt x="0" y="94"/>
                    <a:pt x="0" y="213"/>
                  </a:cubicBezTo>
                  <a:lnTo>
                    <a:pt x="0" y="2112"/>
                  </a:lnTo>
                  <a:cubicBezTo>
                    <a:pt x="0" y="2231"/>
                    <a:pt x="93" y="2324"/>
                    <a:pt x="213" y="2324"/>
                  </a:cubicBezTo>
                  <a:lnTo>
                    <a:pt x="8040" y="2324"/>
                  </a:lnTo>
                  <a:cubicBezTo>
                    <a:pt x="8153" y="2324"/>
                    <a:pt x="8253" y="2231"/>
                    <a:pt x="8253" y="2112"/>
                  </a:cubicBezTo>
                  <a:lnTo>
                    <a:pt x="8253" y="213"/>
                  </a:lnTo>
                  <a:cubicBezTo>
                    <a:pt x="8253" y="94"/>
                    <a:pt x="8153" y="1"/>
                    <a:pt x="8040" y="1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33"/>
            <p:cNvSpPr/>
            <p:nvPr/>
          </p:nvSpPr>
          <p:spPr>
            <a:xfrm>
              <a:off x="4959100" y="1756800"/>
              <a:ext cx="65875" cy="56200"/>
            </a:xfrm>
            <a:custGeom>
              <a:avLst/>
              <a:gdLst/>
              <a:ahLst/>
              <a:cxnLst/>
              <a:rect l="l" t="t" r="r" b="b"/>
              <a:pathLst>
                <a:path w="2635" h="2248" extrusionOk="0">
                  <a:moveTo>
                    <a:pt x="1500" y="0"/>
                  </a:moveTo>
                  <a:cubicBezTo>
                    <a:pt x="1222" y="0"/>
                    <a:pt x="939" y="104"/>
                    <a:pt x="709" y="336"/>
                  </a:cubicBezTo>
                  <a:cubicBezTo>
                    <a:pt x="1" y="1044"/>
                    <a:pt x="507" y="2248"/>
                    <a:pt x="1505" y="2248"/>
                  </a:cubicBezTo>
                  <a:cubicBezTo>
                    <a:pt x="1507" y="2248"/>
                    <a:pt x="1510" y="2248"/>
                    <a:pt x="1513" y="2248"/>
                  </a:cubicBezTo>
                  <a:cubicBezTo>
                    <a:pt x="2130" y="2248"/>
                    <a:pt x="2635" y="1743"/>
                    <a:pt x="2628" y="1126"/>
                  </a:cubicBezTo>
                  <a:cubicBezTo>
                    <a:pt x="2628" y="445"/>
                    <a:pt x="2076" y="0"/>
                    <a:pt x="1500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33"/>
            <p:cNvSpPr/>
            <p:nvPr/>
          </p:nvSpPr>
          <p:spPr>
            <a:xfrm>
              <a:off x="4825325" y="1756825"/>
              <a:ext cx="65875" cy="56175"/>
            </a:xfrm>
            <a:custGeom>
              <a:avLst/>
              <a:gdLst/>
              <a:ahLst/>
              <a:cxnLst/>
              <a:rect l="l" t="t" r="r" b="b"/>
              <a:pathLst>
                <a:path w="2635" h="2247" extrusionOk="0">
                  <a:moveTo>
                    <a:pt x="1497" y="1"/>
                  </a:moveTo>
                  <a:cubicBezTo>
                    <a:pt x="1220" y="1"/>
                    <a:pt x="938" y="104"/>
                    <a:pt x="709" y="335"/>
                  </a:cubicBezTo>
                  <a:cubicBezTo>
                    <a:pt x="1" y="1043"/>
                    <a:pt x="507" y="2247"/>
                    <a:pt x="1504" y="2247"/>
                  </a:cubicBezTo>
                  <a:cubicBezTo>
                    <a:pt x="1507" y="2247"/>
                    <a:pt x="1510" y="2247"/>
                    <a:pt x="1513" y="2247"/>
                  </a:cubicBezTo>
                  <a:cubicBezTo>
                    <a:pt x="2130" y="2247"/>
                    <a:pt x="2635" y="1742"/>
                    <a:pt x="2628" y="1125"/>
                  </a:cubicBezTo>
                  <a:cubicBezTo>
                    <a:pt x="2628" y="448"/>
                    <a:pt x="2074" y="1"/>
                    <a:pt x="149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33"/>
            <p:cNvSpPr/>
            <p:nvPr/>
          </p:nvSpPr>
          <p:spPr>
            <a:xfrm>
              <a:off x="4785275" y="1891825"/>
              <a:ext cx="288825" cy="83000"/>
            </a:xfrm>
            <a:custGeom>
              <a:avLst/>
              <a:gdLst/>
              <a:ahLst/>
              <a:cxnLst/>
              <a:rect l="l" t="t" r="r" b="b"/>
              <a:pathLst>
                <a:path w="11553" h="3320" extrusionOk="0">
                  <a:moveTo>
                    <a:pt x="1156" y="0"/>
                  </a:moveTo>
                  <a:cubicBezTo>
                    <a:pt x="857" y="0"/>
                    <a:pt x="592" y="206"/>
                    <a:pt x="525" y="498"/>
                  </a:cubicBezTo>
                  <a:lnTo>
                    <a:pt x="47" y="2516"/>
                  </a:lnTo>
                  <a:cubicBezTo>
                    <a:pt x="1" y="2709"/>
                    <a:pt x="47" y="2915"/>
                    <a:pt x="173" y="3067"/>
                  </a:cubicBezTo>
                  <a:cubicBezTo>
                    <a:pt x="293" y="3227"/>
                    <a:pt x="479" y="3320"/>
                    <a:pt x="678" y="3320"/>
                  </a:cubicBezTo>
                  <a:lnTo>
                    <a:pt x="10829" y="3313"/>
                  </a:lnTo>
                  <a:cubicBezTo>
                    <a:pt x="11248" y="3313"/>
                    <a:pt x="11553" y="2921"/>
                    <a:pt x="11460" y="2516"/>
                  </a:cubicBezTo>
                  <a:lnTo>
                    <a:pt x="10982" y="498"/>
                  </a:lnTo>
                  <a:cubicBezTo>
                    <a:pt x="10909" y="206"/>
                    <a:pt x="10650" y="0"/>
                    <a:pt x="1035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33"/>
            <p:cNvSpPr/>
            <p:nvPr/>
          </p:nvSpPr>
          <p:spPr>
            <a:xfrm>
              <a:off x="4785275" y="1891975"/>
              <a:ext cx="72575" cy="82850"/>
            </a:xfrm>
            <a:custGeom>
              <a:avLst/>
              <a:gdLst/>
              <a:ahLst/>
              <a:cxnLst/>
              <a:rect l="l" t="t" r="r" b="b"/>
              <a:pathLst>
                <a:path w="2903" h="3314" extrusionOk="0">
                  <a:moveTo>
                    <a:pt x="1156" y="1"/>
                  </a:moveTo>
                  <a:cubicBezTo>
                    <a:pt x="857" y="1"/>
                    <a:pt x="592" y="207"/>
                    <a:pt x="525" y="499"/>
                  </a:cubicBezTo>
                  <a:lnTo>
                    <a:pt x="47" y="2510"/>
                  </a:lnTo>
                  <a:cubicBezTo>
                    <a:pt x="1" y="2703"/>
                    <a:pt x="47" y="2909"/>
                    <a:pt x="173" y="3068"/>
                  </a:cubicBezTo>
                  <a:cubicBezTo>
                    <a:pt x="293" y="3221"/>
                    <a:pt x="479" y="3314"/>
                    <a:pt x="678" y="3314"/>
                  </a:cubicBezTo>
                  <a:lnTo>
                    <a:pt x="2424" y="3314"/>
                  </a:lnTo>
                  <a:cubicBezTo>
                    <a:pt x="2225" y="3314"/>
                    <a:pt x="2039" y="3221"/>
                    <a:pt x="1913" y="3068"/>
                  </a:cubicBezTo>
                  <a:cubicBezTo>
                    <a:pt x="1793" y="2909"/>
                    <a:pt x="1747" y="2703"/>
                    <a:pt x="1793" y="2510"/>
                  </a:cubicBezTo>
                  <a:lnTo>
                    <a:pt x="2271" y="499"/>
                  </a:lnTo>
                  <a:cubicBezTo>
                    <a:pt x="2338" y="207"/>
                    <a:pt x="2597" y="1"/>
                    <a:pt x="290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33"/>
            <p:cNvSpPr/>
            <p:nvPr/>
          </p:nvSpPr>
          <p:spPr>
            <a:xfrm>
              <a:off x="4855900" y="1756875"/>
              <a:ext cx="14300" cy="17875"/>
            </a:xfrm>
            <a:custGeom>
              <a:avLst/>
              <a:gdLst/>
              <a:ahLst/>
              <a:cxnLst/>
              <a:rect l="l" t="t" r="r" b="b"/>
              <a:pathLst>
                <a:path w="572" h="715" extrusionOk="0">
                  <a:moveTo>
                    <a:pt x="290" y="1"/>
                  </a:moveTo>
                  <a:cubicBezTo>
                    <a:pt x="197" y="1"/>
                    <a:pt x="104" y="7"/>
                    <a:pt x="11" y="34"/>
                  </a:cubicBezTo>
                  <a:lnTo>
                    <a:pt x="11" y="425"/>
                  </a:lnTo>
                  <a:cubicBezTo>
                    <a:pt x="1" y="618"/>
                    <a:pt x="143" y="714"/>
                    <a:pt x="286" y="714"/>
                  </a:cubicBezTo>
                  <a:cubicBezTo>
                    <a:pt x="429" y="714"/>
                    <a:pt x="572" y="618"/>
                    <a:pt x="562" y="425"/>
                  </a:cubicBezTo>
                  <a:lnTo>
                    <a:pt x="562" y="34"/>
                  </a:lnTo>
                  <a:cubicBezTo>
                    <a:pt x="475" y="7"/>
                    <a:pt x="383" y="1"/>
                    <a:pt x="29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33"/>
            <p:cNvSpPr/>
            <p:nvPr/>
          </p:nvSpPr>
          <p:spPr>
            <a:xfrm>
              <a:off x="48712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58" y="552"/>
                  </a:lnTo>
                  <a:cubicBezTo>
                    <a:pt x="778" y="465"/>
                    <a:pt x="791" y="373"/>
                    <a:pt x="791" y="280"/>
                  </a:cubicBezTo>
                  <a:cubicBezTo>
                    <a:pt x="791" y="180"/>
                    <a:pt x="778" y="87"/>
                    <a:pt x="758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33"/>
            <p:cNvSpPr/>
            <p:nvPr/>
          </p:nvSpPr>
          <p:spPr>
            <a:xfrm>
              <a:off x="4856150" y="1795550"/>
              <a:ext cx="13800" cy="17500"/>
            </a:xfrm>
            <a:custGeom>
              <a:avLst/>
              <a:gdLst/>
              <a:ahLst/>
              <a:cxnLst/>
              <a:rect l="l" t="t" r="r" b="b"/>
              <a:pathLst>
                <a:path w="552" h="700" extrusionOk="0">
                  <a:moveTo>
                    <a:pt x="280" y="1"/>
                  </a:moveTo>
                  <a:cubicBezTo>
                    <a:pt x="127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4" y="688"/>
                    <a:pt x="187" y="699"/>
                    <a:pt x="279" y="699"/>
                  </a:cubicBezTo>
                  <a:cubicBezTo>
                    <a:pt x="371" y="699"/>
                    <a:pt x="462" y="688"/>
                    <a:pt x="552" y="664"/>
                  </a:cubicBezTo>
                  <a:lnTo>
                    <a:pt x="552" y="279"/>
                  </a:lnTo>
                  <a:cubicBezTo>
                    <a:pt x="552" y="127"/>
                    <a:pt x="432" y="1"/>
                    <a:pt x="280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33"/>
            <p:cNvSpPr/>
            <p:nvPr/>
          </p:nvSpPr>
          <p:spPr>
            <a:xfrm>
              <a:off x="4834900" y="1777950"/>
              <a:ext cx="19950" cy="13975"/>
            </a:xfrm>
            <a:custGeom>
              <a:avLst/>
              <a:gdLst/>
              <a:ahLst/>
              <a:cxnLst/>
              <a:rect l="l" t="t" r="r" b="b"/>
              <a:pathLst>
                <a:path w="798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432" y="558"/>
                  </a:lnTo>
                  <a:cubicBezTo>
                    <a:pt x="798" y="558"/>
                    <a:pt x="798" y="1"/>
                    <a:pt x="4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33"/>
            <p:cNvSpPr/>
            <p:nvPr/>
          </p:nvSpPr>
          <p:spPr>
            <a:xfrm>
              <a:off x="4990100" y="1756875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80" y="1"/>
                    <a:pt x="87" y="7"/>
                    <a:pt x="1" y="34"/>
                  </a:cubicBezTo>
                  <a:lnTo>
                    <a:pt x="1" y="425"/>
                  </a:lnTo>
                  <a:cubicBezTo>
                    <a:pt x="1" y="608"/>
                    <a:pt x="137" y="699"/>
                    <a:pt x="273" y="699"/>
                  </a:cubicBezTo>
                  <a:cubicBezTo>
                    <a:pt x="409" y="699"/>
                    <a:pt x="545" y="608"/>
                    <a:pt x="545" y="425"/>
                  </a:cubicBezTo>
                  <a:lnTo>
                    <a:pt x="545" y="34"/>
                  </a:lnTo>
                  <a:cubicBezTo>
                    <a:pt x="459" y="7"/>
                    <a:pt x="366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33"/>
            <p:cNvSpPr/>
            <p:nvPr/>
          </p:nvSpPr>
          <p:spPr>
            <a:xfrm>
              <a:off x="4968700" y="1777950"/>
              <a:ext cx="20100" cy="13975"/>
            </a:xfrm>
            <a:custGeom>
              <a:avLst/>
              <a:gdLst/>
              <a:ahLst/>
              <a:cxnLst/>
              <a:rect l="l" t="t" r="r" b="b"/>
              <a:pathLst>
                <a:path w="804" h="559" extrusionOk="0">
                  <a:moveTo>
                    <a:pt x="47" y="1"/>
                  </a:moveTo>
                  <a:cubicBezTo>
                    <a:pt x="0" y="187"/>
                    <a:pt x="0" y="373"/>
                    <a:pt x="47" y="558"/>
                  </a:cubicBezTo>
                  <a:lnTo>
                    <a:pt x="432" y="558"/>
                  </a:lnTo>
                  <a:cubicBezTo>
                    <a:pt x="803" y="558"/>
                    <a:pt x="803" y="1"/>
                    <a:pt x="432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33"/>
            <p:cNvSpPr/>
            <p:nvPr/>
          </p:nvSpPr>
          <p:spPr>
            <a:xfrm>
              <a:off x="4990100" y="1795550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0" y="688"/>
                    <a:pt x="181" y="699"/>
                    <a:pt x="273" y="699"/>
                  </a:cubicBezTo>
                  <a:cubicBezTo>
                    <a:pt x="364" y="699"/>
                    <a:pt x="455" y="688"/>
                    <a:pt x="545" y="664"/>
                  </a:cubicBezTo>
                  <a:lnTo>
                    <a:pt x="545" y="279"/>
                  </a:lnTo>
                  <a:cubicBezTo>
                    <a:pt x="545" y="127"/>
                    <a:pt x="425" y="1"/>
                    <a:pt x="273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33"/>
            <p:cNvSpPr/>
            <p:nvPr/>
          </p:nvSpPr>
          <p:spPr>
            <a:xfrm>
              <a:off x="50050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757" y="552"/>
                  </a:lnTo>
                  <a:cubicBezTo>
                    <a:pt x="783" y="465"/>
                    <a:pt x="790" y="373"/>
                    <a:pt x="790" y="280"/>
                  </a:cubicBezTo>
                  <a:cubicBezTo>
                    <a:pt x="790" y="180"/>
                    <a:pt x="783" y="87"/>
                    <a:pt x="757" y="1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33"/>
            <p:cNvSpPr/>
            <p:nvPr/>
          </p:nvSpPr>
          <p:spPr>
            <a:xfrm>
              <a:off x="4819650" y="1934650"/>
              <a:ext cx="20100" cy="20275"/>
            </a:xfrm>
            <a:custGeom>
              <a:avLst/>
              <a:gdLst/>
              <a:ahLst/>
              <a:cxnLst/>
              <a:rect l="l" t="t" r="r" b="b"/>
              <a:pathLst>
                <a:path w="804" h="811" extrusionOk="0">
                  <a:moveTo>
                    <a:pt x="398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31"/>
                    <a:pt x="179" y="810"/>
                    <a:pt x="398" y="810"/>
                  </a:cubicBezTo>
                  <a:cubicBezTo>
                    <a:pt x="624" y="810"/>
                    <a:pt x="803" y="631"/>
                    <a:pt x="803" y="405"/>
                  </a:cubicBezTo>
                  <a:cubicBezTo>
                    <a:pt x="803" y="179"/>
                    <a:pt x="624" y="0"/>
                    <a:pt x="398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33"/>
            <p:cNvSpPr/>
            <p:nvPr/>
          </p:nvSpPr>
          <p:spPr>
            <a:xfrm>
              <a:off x="4848850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31" y="810"/>
                    <a:pt x="811" y="631"/>
                    <a:pt x="811" y="405"/>
                  </a:cubicBezTo>
                  <a:cubicBezTo>
                    <a:pt x="811" y="179"/>
                    <a:pt x="631" y="0"/>
                    <a:pt x="4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33"/>
            <p:cNvSpPr/>
            <p:nvPr/>
          </p:nvSpPr>
          <p:spPr>
            <a:xfrm>
              <a:off x="5020300" y="1934650"/>
              <a:ext cx="20125" cy="20275"/>
            </a:xfrm>
            <a:custGeom>
              <a:avLst/>
              <a:gdLst/>
              <a:ahLst/>
              <a:cxnLst/>
              <a:rect l="l" t="t" r="r" b="b"/>
              <a:pathLst>
                <a:path w="805" h="811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04" y="631"/>
                    <a:pt x="804" y="405"/>
                  </a:cubicBezTo>
                  <a:cubicBezTo>
                    <a:pt x="804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33"/>
            <p:cNvSpPr/>
            <p:nvPr/>
          </p:nvSpPr>
          <p:spPr>
            <a:xfrm>
              <a:off x="4990925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11" y="631"/>
                    <a:pt x="811" y="405"/>
                  </a:cubicBezTo>
                  <a:cubicBezTo>
                    <a:pt x="811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33"/>
            <p:cNvSpPr/>
            <p:nvPr/>
          </p:nvSpPr>
          <p:spPr>
            <a:xfrm>
              <a:off x="4718725" y="1899750"/>
              <a:ext cx="27575" cy="27600"/>
            </a:xfrm>
            <a:custGeom>
              <a:avLst/>
              <a:gdLst/>
              <a:ahLst/>
              <a:cxnLst/>
              <a:rect l="l" t="t" r="r" b="b"/>
              <a:pathLst>
                <a:path w="1103" h="1104" extrusionOk="0">
                  <a:moveTo>
                    <a:pt x="276" y="0"/>
                  </a:moveTo>
                  <a:cubicBezTo>
                    <a:pt x="138" y="0"/>
                    <a:pt x="0" y="91"/>
                    <a:pt x="0" y="274"/>
                  </a:cubicBezTo>
                  <a:lnTo>
                    <a:pt x="0" y="825"/>
                  </a:lnTo>
                  <a:cubicBezTo>
                    <a:pt x="0" y="978"/>
                    <a:pt x="127" y="1104"/>
                    <a:pt x="279" y="1104"/>
                  </a:cubicBezTo>
                  <a:lnTo>
                    <a:pt x="751" y="1104"/>
                  </a:lnTo>
                  <a:cubicBezTo>
                    <a:pt x="1103" y="1084"/>
                    <a:pt x="1103" y="566"/>
                    <a:pt x="751" y="553"/>
                  </a:cubicBezTo>
                  <a:lnTo>
                    <a:pt x="552" y="553"/>
                  </a:lnTo>
                  <a:lnTo>
                    <a:pt x="552" y="274"/>
                  </a:lnTo>
                  <a:cubicBezTo>
                    <a:pt x="552" y="91"/>
                    <a:pt x="414" y="0"/>
                    <a:pt x="276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33"/>
            <p:cNvSpPr/>
            <p:nvPr/>
          </p:nvSpPr>
          <p:spPr>
            <a:xfrm>
              <a:off x="5113750" y="1899625"/>
              <a:ext cx="27575" cy="27725"/>
            </a:xfrm>
            <a:custGeom>
              <a:avLst/>
              <a:gdLst/>
              <a:ahLst/>
              <a:cxnLst/>
              <a:rect l="l" t="t" r="r" b="b"/>
              <a:pathLst>
                <a:path w="1103" h="1109" extrusionOk="0">
                  <a:moveTo>
                    <a:pt x="824" y="0"/>
                  </a:moveTo>
                  <a:cubicBezTo>
                    <a:pt x="671" y="0"/>
                    <a:pt x="552" y="126"/>
                    <a:pt x="552" y="279"/>
                  </a:cubicBezTo>
                  <a:lnTo>
                    <a:pt x="552" y="558"/>
                  </a:lnTo>
                  <a:lnTo>
                    <a:pt x="353" y="558"/>
                  </a:lnTo>
                  <a:cubicBezTo>
                    <a:pt x="1" y="571"/>
                    <a:pt x="1" y="1089"/>
                    <a:pt x="353" y="1109"/>
                  </a:cubicBezTo>
                  <a:lnTo>
                    <a:pt x="824" y="1109"/>
                  </a:lnTo>
                  <a:cubicBezTo>
                    <a:pt x="977" y="1109"/>
                    <a:pt x="1103" y="983"/>
                    <a:pt x="1103" y="830"/>
                  </a:cubicBezTo>
                  <a:lnTo>
                    <a:pt x="1103" y="279"/>
                  </a:lnTo>
                  <a:cubicBezTo>
                    <a:pt x="1103" y="126"/>
                    <a:pt x="977" y="0"/>
                    <a:pt x="824" y="0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7" name="Google Shape;5557;p33"/>
          <p:cNvGrpSpPr/>
          <p:nvPr/>
        </p:nvGrpSpPr>
        <p:grpSpPr>
          <a:xfrm>
            <a:off x="6844899" y="2169900"/>
            <a:ext cx="490825" cy="295950"/>
            <a:chOff x="242600" y="3639400"/>
            <a:chExt cx="490825" cy="295950"/>
          </a:xfrm>
        </p:grpSpPr>
        <p:sp>
          <p:nvSpPr>
            <p:cNvPr id="5558" name="Google Shape;5558;p33"/>
            <p:cNvSpPr/>
            <p:nvPr/>
          </p:nvSpPr>
          <p:spPr>
            <a:xfrm>
              <a:off x="484600" y="3639750"/>
              <a:ext cx="248825" cy="295600"/>
            </a:xfrm>
            <a:custGeom>
              <a:avLst/>
              <a:gdLst/>
              <a:ahLst/>
              <a:cxnLst/>
              <a:rect l="l" t="t" r="r" b="b"/>
              <a:pathLst>
                <a:path w="9953" h="11824" extrusionOk="0">
                  <a:moveTo>
                    <a:pt x="3251" y="0"/>
                  </a:moveTo>
                  <a:cubicBezTo>
                    <a:pt x="2286" y="0"/>
                    <a:pt x="1303" y="238"/>
                    <a:pt x="385" y="750"/>
                  </a:cubicBezTo>
                  <a:lnTo>
                    <a:pt x="0" y="969"/>
                  </a:lnTo>
                  <a:lnTo>
                    <a:pt x="352" y="1241"/>
                  </a:lnTo>
                  <a:cubicBezTo>
                    <a:pt x="551" y="1394"/>
                    <a:pt x="744" y="1566"/>
                    <a:pt x="923" y="1746"/>
                  </a:cubicBezTo>
                  <a:cubicBezTo>
                    <a:pt x="3207" y="4049"/>
                    <a:pt x="3207" y="7761"/>
                    <a:pt x="923" y="10065"/>
                  </a:cubicBezTo>
                  <a:cubicBezTo>
                    <a:pt x="744" y="10244"/>
                    <a:pt x="551" y="10416"/>
                    <a:pt x="345" y="10569"/>
                  </a:cubicBezTo>
                  <a:lnTo>
                    <a:pt x="0" y="10841"/>
                  </a:lnTo>
                  <a:lnTo>
                    <a:pt x="385" y="11060"/>
                  </a:lnTo>
                  <a:cubicBezTo>
                    <a:pt x="1262" y="11558"/>
                    <a:pt x="2257" y="11824"/>
                    <a:pt x="3267" y="11824"/>
                  </a:cubicBezTo>
                  <a:cubicBezTo>
                    <a:pt x="7137" y="11817"/>
                    <a:pt x="9952" y="8166"/>
                    <a:pt x="8983" y="4421"/>
                  </a:cubicBezTo>
                  <a:cubicBezTo>
                    <a:pt x="8273" y="1701"/>
                    <a:pt x="5829" y="0"/>
                    <a:pt x="325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33"/>
            <p:cNvSpPr/>
            <p:nvPr/>
          </p:nvSpPr>
          <p:spPr>
            <a:xfrm>
              <a:off x="484600" y="3647200"/>
              <a:ext cx="117850" cy="280350"/>
            </a:xfrm>
            <a:custGeom>
              <a:avLst/>
              <a:gdLst/>
              <a:ahLst/>
              <a:cxnLst/>
              <a:rect l="l" t="t" r="r" b="b"/>
              <a:pathLst>
                <a:path w="4714" h="11214" extrusionOk="0">
                  <a:moveTo>
                    <a:pt x="1381" y="0"/>
                  </a:moveTo>
                  <a:cubicBezTo>
                    <a:pt x="1036" y="120"/>
                    <a:pt x="704" y="273"/>
                    <a:pt x="385" y="452"/>
                  </a:cubicBezTo>
                  <a:lnTo>
                    <a:pt x="0" y="671"/>
                  </a:lnTo>
                  <a:lnTo>
                    <a:pt x="352" y="943"/>
                  </a:lnTo>
                  <a:cubicBezTo>
                    <a:pt x="551" y="1102"/>
                    <a:pt x="744" y="1268"/>
                    <a:pt x="923" y="1448"/>
                  </a:cubicBezTo>
                  <a:cubicBezTo>
                    <a:pt x="3207" y="3751"/>
                    <a:pt x="3207" y="7469"/>
                    <a:pt x="923" y="9773"/>
                  </a:cubicBezTo>
                  <a:cubicBezTo>
                    <a:pt x="744" y="9952"/>
                    <a:pt x="551" y="10118"/>
                    <a:pt x="352" y="10278"/>
                  </a:cubicBezTo>
                  <a:lnTo>
                    <a:pt x="0" y="10550"/>
                  </a:lnTo>
                  <a:lnTo>
                    <a:pt x="385" y="10769"/>
                  </a:lnTo>
                  <a:cubicBezTo>
                    <a:pt x="704" y="10948"/>
                    <a:pt x="1036" y="11094"/>
                    <a:pt x="1381" y="11214"/>
                  </a:cubicBezTo>
                  <a:cubicBezTo>
                    <a:pt x="1560" y="11068"/>
                    <a:pt x="1733" y="10915"/>
                    <a:pt x="1892" y="10749"/>
                  </a:cubicBezTo>
                  <a:cubicBezTo>
                    <a:pt x="4714" y="7901"/>
                    <a:pt x="4714" y="3313"/>
                    <a:pt x="1892" y="472"/>
                  </a:cubicBezTo>
                  <a:cubicBezTo>
                    <a:pt x="1726" y="306"/>
                    <a:pt x="1560" y="146"/>
                    <a:pt x="138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33"/>
            <p:cNvSpPr/>
            <p:nvPr/>
          </p:nvSpPr>
          <p:spPr>
            <a:xfrm>
              <a:off x="578875" y="3651675"/>
              <a:ext cx="122850" cy="123175"/>
            </a:xfrm>
            <a:custGeom>
              <a:avLst/>
              <a:gdLst/>
              <a:ahLst/>
              <a:cxnLst/>
              <a:rect l="l" t="t" r="r" b="b"/>
              <a:pathLst>
                <a:path w="4914" h="4927" extrusionOk="0">
                  <a:moveTo>
                    <a:pt x="1866" y="1"/>
                  </a:moveTo>
                  <a:lnTo>
                    <a:pt x="0" y="3340"/>
                  </a:lnTo>
                  <a:lnTo>
                    <a:pt x="306" y="3466"/>
                  </a:lnTo>
                  <a:cubicBezTo>
                    <a:pt x="830" y="3685"/>
                    <a:pt x="1242" y="4097"/>
                    <a:pt x="1461" y="4621"/>
                  </a:cubicBezTo>
                  <a:lnTo>
                    <a:pt x="1587" y="4927"/>
                  </a:lnTo>
                  <a:lnTo>
                    <a:pt x="4913" y="3055"/>
                  </a:lnTo>
                  <a:lnTo>
                    <a:pt x="4787" y="2802"/>
                  </a:lnTo>
                  <a:cubicBezTo>
                    <a:pt x="4502" y="2225"/>
                    <a:pt x="4123" y="1700"/>
                    <a:pt x="3672" y="1242"/>
                  </a:cubicBezTo>
                  <a:cubicBezTo>
                    <a:pt x="3214" y="784"/>
                    <a:pt x="2689" y="406"/>
                    <a:pt x="2111" y="120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33"/>
            <p:cNvSpPr/>
            <p:nvPr/>
          </p:nvSpPr>
          <p:spPr>
            <a:xfrm>
              <a:off x="542525" y="3733425"/>
              <a:ext cx="82850" cy="108000"/>
            </a:xfrm>
            <a:custGeom>
              <a:avLst/>
              <a:gdLst/>
              <a:ahLst/>
              <a:cxnLst/>
              <a:rect l="l" t="t" r="r" b="b"/>
              <a:pathLst>
                <a:path w="3314" h="4320" extrusionOk="0">
                  <a:moveTo>
                    <a:pt x="957" y="1"/>
                  </a:moveTo>
                  <a:cubicBezTo>
                    <a:pt x="725" y="1"/>
                    <a:pt x="492" y="39"/>
                    <a:pt x="266" y="117"/>
                  </a:cubicBezTo>
                  <a:lnTo>
                    <a:pt x="0" y="210"/>
                  </a:lnTo>
                  <a:lnTo>
                    <a:pt x="80" y="482"/>
                  </a:lnTo>
                  <a:cubicBezTo>
                    <a:pt x="399" y="1577"/>
                    <a:pt x="399" y="2739"/>
                    <a:pt x="80" y="3834"/>
                  </a:cubicBezTo>
                  <a:lnTo>
                    <a:pt x="0" y="4107"/>
                  </a:lnTo>
                  <a:lnTo>
                    <a:pt x="266" y="4200"/>
                  </a:lnTo>
                  <a:cubicBezTo>
                    <a:pt x="485" y="4279"/>
                    <a:pt x="724" y="4319"/>
                    <a:pt x="956" y="4319"/>
                  </a:cubicBezTo>
                  <a:cubicBezTo>
                    <a:pt x="1527" y="4319"/>
                    <a:pt x="2078" y="4093"/>
                    <a:pt x="2477" y="3682"/>
                  </a:cubicBezTo>
                  <a:cubicBezTo>
                    <a:pt x="3313" y="2839"/>
                    <a:pt x="3313" y="1478"/>
                    <a:pt x="2477" y="634"/>
                  </a:cubicBezTo>
                  <a:cubicBezTo>
                    <a:pt x="2068" y="221"/>
                    <a:pt x="1517" y="1"/>
                    <a:pt x="957" y="1"/>
                  </a:cubicBezTo>
                  <a:close/>
                </a:path>
              </a:pathLst>
            </a:custGeom>
            <a:solidFill>
              <a:srgbClr val="F571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33"/>
            <p:cNvSpPr/>
            <p:nvPr/>
          </p:nvSpPr>
          <p:spPr>
            <a:xfrm>
              <a:off x="542350" y="3733350"/>
              <a:ext cx="45000" cy="108025"/>
            </a:xfrm>
            <a:custGeom>
              <a:avLst/>
              <a:gdLst/>
              <a:ahLst/>
              <a:cxnLst/>
              <a:rect l="l" t="t" r="r" b="b"/>
              <a:pathLst>
                <a:path w="1800" h="4321" extrusionOk="0">
                  <a:moveTo>
                    <a:pt x="963" y="0"/>
                  </a:moveTo>
                  <a:cubicBezTo>
                    <a:pt x="731" y="0"/>
                    <a:pt x="492" y="40"/>
                    <a:pt x="273" y="120"/>
                  </a:cubicBezTo>
                  <a:lnTo>
                    <a:pt x="1" y="213"/>
                  </a:lnTo>
                  <a:lnTo>
                    <a:pt x="74" y="445"/>
                  </a:lnTo>
                  <a:cubicBezTo>
                    <a:pt x="74" y="452"/>
                    <a:pt x="74" y="458"/>
                    <a:pt x="80" y="465"/>
                  </a:cubicBezTo>
                  <a:lnTo>
                    <a:pt x="80" y="485"/>
                  </a:lnTo>
                  <a:cubicBezTo>
                    <a:pt x="87" y="485"/>
                    <a:pt x="87" y="491"/>
                    <a:pt x="80" y="491"/>
                  </a:cubicBezTo>
                  <a:cubicBezTo>
                    <a:pt x="100" y="551"/>
                    <a:pt x="120" y="618"/>
                    <a:pt x="133" y="677"/>
                  </a:cubicBezTo>
                  <a:cubicBezTo>
                    <a:pt x="133" y="684"/>
                    <a:pt x="133" y="684"/>
                    <a:pt x="140" y="691"/>
                  </a:cubicBezTo>
                  <a:cubicBezTo>
                    <a:pt x="153" y="757"/>
                    <a:pt x="173" y="823"/>
                    <a:pt x="187" y="890"/>
                  </a:cubicBezTo>
                  <a:lnTo>
                    <a:pt x="187" y="903"/>
                  </a:lnTo>
                  <a:cubicBezTo>
                    <a:pt x="200" y="963"/>
                    <a:pt x="213" y="1022"/>
                    <a:pt x="220" y="1089"/>
                  </a:cubicBezTo>
                  <a:lnTo>
                    <a:pt x="226" y="1109"/>
                  </a:lnTo>
                  <a:cubicBezTo>
                    <a:pt x="240" y="1175"/>
                    <a:pt x="246" y="1242"/>
                    <a:pt x="260" y="1308"/>
                  </a:cubicBezTo>
                  <a:lnTo>
                    <a:pt x="260" y="1321"/>
                  </a:lnTo>
                  <a:cubicBezTo>
                    <a:pt x="266" y="1381"/>
                    <a:pt x="273" y="1441"/>
                    <a:pt x="279" y="1501"/>
                  </a:cubicBezTo>
                  <a:cubicBezTo>
                    <a:pt x="279" y="1514"/>
                    <a:pt x="279" y="1527"/>
                    <a:pt x="286" y="1540"/>
                  </a:cubicBezTo>
                  <a:cubicBezTo>
                    <a:pt x="293" y="1600"/>
                    <a:pt x="299" y="1666"/>
                    <a:pt x="299" y="1733"/>
                  </a:cubicBezTo>
                  <a:cubicBezTo>
                    <a:pt x="299" y="1733"/>
                    <a:pt x="299" y="1740"/>
                    <a:pt x="299" y="1746"/>
                  </a:cubicBezTo>
                  <a:cubicBezTo>
                    <a:pt x="299" y="1806"/>
                    <a:pt x="306" y="1866"/>
                    <a:pt x="313" y="1925"/>
                  </a:cubicBezTo>
                  <a:lnTo>
                    <a:pt x="313" y="1972"/>
                  </a:lnTo>
                  <a:lnTo>
                    <a:pt x="313" y="2164"/>
                  </a:lnTo>
                  <a:lnTo>
                    <a:pt x="313" y="2350"/>
                  </a:lnTo>
                  <a:lnTo>
                    <a:pt x="313" y="2403"/>
                  </a:lnTo>
                  <a:cubicBezTo>
                    <a:pt x="313" y="2463"/>
                    <a:pt x="306" y="2516"/>
                    <a:pt x="299" y="2576"/>
                  </a:cubicBezTo>
                  <a:cubicBezTo>
                    <a:pt x="299" y="2583"/>
                    <a:pt x="299" y="2589"/>
                    <a:pt x="299" y="2589"/>
                  </a:cubicBezTo>
                  <a:cubicBezTo>
                    <a:pt x="299" y="2656"/>
                    <a:pt x="293" y="2722"/>
                    <a:pt x="286" y="2788"/>
                  </a:cubicBezTo>
                  <a:cubicBezTo>
                    <a:pt x="286" y="2795"/>
                    <a:pt x="286" y="2808"/>
                    <a:pt x="279" y="2822"/>
                  </a:cubicBezTo>
                  <a:cubicBezTo>
                    <a:pt x="273" y="2881"/>
                    <a:pt x="266" y="2941"/>
                    <a:pt x="260" y="3001"/>
                  </a:cubicBezTo>
                  <a:lnTo>
                    <a:pt x="260" y="3014"/>
                  </a:lnTo>
                  <a:cubicBezTo>
                    <a:pt x="246" y="3081"/>
                    <a:pt x="240" y="3147"/>
                    <a:pt x="226" y="3213"/>
                  </a:cubicBezTo>
                  <a:lnTo>
                    <a:pt x="220" y="3233"/>
                  </a:lnTo>
                  <a:cubicBezTo>
                    <a:pt x="213" y="3300"/>
                    <a:pt x="200" y="3359"/>
                    <a:pt x="187" y="3419"/>
                  </a:cubicBezTo>
                  <a:lnTo>
                    <a:pt x="187" y="3432"/>
                  </a:lnTo>
                  <a:cubicBezTo>
                    <a:pt x="173" y="3499"/>
                    <a:pt x="153" y="3565"/>
                    <a:pt x="140" y="3632"/>
                  </a:cubicBezTo>
                  <a:cubicBezTo>
                    <a:pt x="133" y="3638"/>
                    <a:pt x="133" y="3638"/>
                    <a:pt x="133" y="3645"/>
                  </a:cubicBezTo>
                  <a:cubicBezTo>
                    <a:pt x="120" y="3705"/>
                    <a:pt x="100" y="3771"/>
                    <a:pt x="80" y="3831"/>
                  </a:cubicBezTo>
                  <a:lnTo>
                    <a:pt x="80" y="3837"/>
                  </a:lnTo>
                  <a:lnTo>
                    <a:pt x="74" y="3864"/>
                  </a:lnTo>
                  <a:cubicBezTo>
                    <a:pt x="74" y="3864"/>
                    <a:pt x="74" y="3871"/>
                    <a:pt x="74" y="3877"/>
                  </a:cubicBezTo>
                  <a:lnTo>
                    <a:pt x="1" y="4110"/>
                  </a:lnTo>
                  <a:lnTo>
                    <a:pt x="266" y="4203"/>
                  </a:lnTo>
                  <a:cubicBezTo>
                    <a:pt x="493" y="4281"/>
                    <a:pt x="727" y="4321"/>
                    <a:pt x="961" y="4321"/>
                  </a:cubicBezTo>
                  <a:cubicBezTo>
                    <a:pt x="1104" y="4321"/>
                    <a:pt x="1247" y="4306"/>
                    <a:pt x="1388" y="4276"/>
                  </a:cubicBezTo>
                  <a:cubicBezTo>
                    <a:pt x="1800" y="2895"/>
                    <a:pt x="1800" y="1427"/>
                    <a:pt x="1388" y="47"/>
                  </a:cubicBezTo>
                  <a:cubicBezTo>
                    <a:pt x="1249" y="20"/>
                    <a:pt x="1109" y="0"/>
                    <a:pt x="963" y="0"/>
                  </a:cubicBezTo>
                  <a:close/>
                </a:path>
              </a:pathLst>
            </a:custGeom>
            <a:solidFill>
              <a:srgbClr val="F24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33"/>
            <p:cNvSpPr/>
            <p:nvPr/>
          </p:nvSpPr>
          <p:spPr>
            <a:xfrm>
              <a:off x="548825" y="3759225"/>
              <a:ext cx="55125" cy="56300"/>
            </a:xfrm>
            <a:custGeom>
              <a:avLst/>
              <a:gdLst/>
              <a:ahLst/>
              <a:cxnLst/>
              <a:rect l="l" t="t" r="r" b="b"/>
              <a:pathLst>
                <a:path w="2205" h="2252" extrusionOk="0">
                  <a:moveTo>
                    <a:pt x="704" y="1"/>
                  </a:moveTo>
                  <a:cubicBezTo>
                    <a:pt x="518" y="1"/>
                    <a:pt x="339" y="47"/>
                    <a:pt x="180" y="134"/>
                  </a:cubicBezTo>
                  <a:lnTo>
                    <a:pt x="1" y="233"/>
                  </a:lnTo>
                  <a:lnTo>
                    <a:pt x="27" y="432"/>
                  </a:lnTo>
                  <a:cubicBezTo>
                    <a:pt x="80" y="890"/>
                    <a:pt x="80" y="1362"/>
                    <a:pt x="27" y="1820"/>
                  </a:cubicBezTo>
                  <a:lnTo>
                    <a:pt x="1" y="2019"/>
                  </a:lnTo>
                  <a:lnTo>
                    <a:pt x="180" y="2119"/>
                  </a:lnTo>
                  <a:cubicBezTo>
                    <a:pt x="339" y="2205"/>
                    <a:pt x="525" y="2251"/>
                    <a:pt x="711" y="2251"/>
                  </a:cubicBezTo>
                  <a:cubicBezTo>
                    <a:pt x="1003" y="2251"/>
                    <a:pt x="1289" y="2132"/>
                    <a:pt x="1501" y="1919"/>
                  </a:cubicBezTo>
                  <a:cubicBezTo>
                    <a:pt x="2205" y="1216"/>
                    <a:pt x="1707" y="7"/>
                    <a:pt x="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33"/>
            <p:cNvSpPr/>
            <p:nvPr/>
          </p:nvSpPr>
          <p:spPr>
            <a:xfrm>
              <a:off x="242600" y="3639400"/>
              <a:ext cx="323025" cy="295950"/>
            </a:xfrm>
            <a:custGeom>
              <a:avLst/>
              <a:gdLst/>
              <a:ahLst/>
              <a:cxnLst/>
              <a:rect l="l" t="t" r="r" b="b"/>
              <a:pathLst>
                <a:path w="12921" h="11838" extrusionOk="0">
                  <a:moveTo>
                    <a:pt x="6460" y="0"/>
                  </a:moveTo>
                  <a:cubicBezTo>
                    <a:pt x="4951" y="0"/>
                    <a:pt x="3443" y="578"/>
                    <a:pt x="2297" y="1733"/>
                  </a:cubicBezTo>
                  <a:cubicBezTo>
                    <a:pt x="0" y="4050"/>
                    <a:pt x="0" y="7788"/>
                    <a:pt x="2297" y="10105"/>
                  </a:cubicBezTo>
                  <a:cubicBezTo>
                    <a:pt x="3387" y="11215"/>
                    <a:pt x="4878" y="11838"/>
                    <a:pt x="6435" y="11838"/>
                  </a:cubicBezTo>
                  <a:cubicBezTo>
                    <a:pt x="6444" y="11838"/>
                    <a:pt x="6452" y="11838"/>
                    <a:pt x="6460" y="11838"/>
                  </a:cubicBezTo>
                  <a:cubicBezTo>
                    <a:pt x="6468" y="11838"/>
                    <a:pt x="6477" y="11838"/>
                    <a:pt x="6485" y="11838"/>
                  </a:cubicBezTo>
                  <a:cubicBezTo>
                    <a:pt x="8043" y="11838"/>
                    <a:pt x="9533" y="11215"/>
                    <a:pt x="10623" y="10105"/>
                  </a:cubicBezTo>
                  <a:cubicBezTo>
                    <a:pt x="12920" y="7788"/>
                    <a:pt x="12920" y="4050"/>
                    <a:pt x="10623" y="1733"/>
                  </a:cubicBezTo>
                  <a:cubicBezTo>
                    <a:pt x="9478" y="578"/>
                    <a:pt x="7969" y="0"/>
                    <a:pt x="6460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33"/>
            <p:cNvSpPr/>
            <p:nvPr/>
          </p:nvSpPr>
          <p:spPr>
            <a:xfrm>
              <a:off x="242750" y="3639400"/>
              <a:ext cx="186925" cy="295950"/>
            </a:xfrm>
            <a:custGeom>
              <a:avLst/>
              <a:gdLst/>
              <a:ahLst/>
              <a:cxnLst/>
              <a:rect l="l" t="t" r="r" b="b"/>
              <a:pathLst>
                <a:path w="7477" h="11838" extrusionOk="0">
                  <a:moveTo>
                    <a:pt x="6461" y="0"/>
                  </a:moveTo>
                  <a:cubicBezTo>
                    <a:pt x="4894" y="0"/>
                    <a:pt x="3394" y="624"/>
                    <a:pt x="2298" y="1740"/>
                  </a:cubicBezTo>
                  <a:cubicBezTo>
                    <a:pt x="1" y="4057"/>
                    <a:pt x="1" y="7795"/>
                    <a:pt x="2298" y="10112"/>
                  </a:cubicBezTo>
                  <a:cubicBezTo>
                    <a:pt x="3388" y="11215"/>
                    <a:pt x="4878" y="11838"/>
                    <a:pt x="6430" y="11838"/>
                  </a:cubicBezTo>
                  <a:cubicBezTo>
                    <a:pt x="6438" y="11838"/>
                    <a:pt x="6446" y="11838"/>
                    <a:pt x="6454" y="11838"/>
                  </a:cubicBezTo>
                  <a:cubicBezTo>
                    <a:pt x="6793" y="11838"/>
                    <a:pt x="7131" y="11811"/>
                    <a:pt x="7470" y="11758"/>
                  </a:cubicBezTo>
                  <a:cubicBezTo>
                    <a:pt x="6268" y="11546"/>
                    <a:pt x="5173" y="10968"/>
                    <a:pt x="4323" y="10105"/>
                  </a:cubicBezTo>
                  <a:cubicBezTo>
                    <a:pt x="2019" y="7788"/>
                    <a:pt x="2019" y="4050"/>
                    <a:pt x="4323" y="1733"/>
                  </a:cubicBezTo>
                  <a:cubicBezTo>
                    <a:pt x="5173" y="870"/>
                    <a:pt x="6275" y="292"/>
                    <a:pt x="7477" y="87"/>
                  </a:cubicBezTo>
                  <a:cubicBezTo>
                    <a:pt x="7138" y="27"/>
                    <a:pt x="6799" y="0"/>
                    <a:pt x="6461" y="0"/>
                  </a:cubicBez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33"/>
            <p:cNvSpPr/>
            <p:nvPr/>
          </p:nvSpPr>
          <p:spPr>
            <a:xfrm>
              <a:off x="268975" y="3799900"/>
              <a:ext cx="122850" cy="123350"/>
            </a:xfrm>
            <a:custGeom>
              <a:avLst/>
              <a:gdLst/>
              <a:ahLst/>
              <a:cxnLst/>
              <a:rect l="l" t="t" r="r" b="b"/>
              <a:pathLst>
                <a:path w="4914" h="4934" extrusionOk="0">
                  <a:moveTo>
                    <a:pt x="3334" y="0"/>
                  </a:moveTo>
                  <a:lnTo>
                    <a:pt x="1" y="1873"/>
                  </a:lnTo>
                  <a:lnTo>
                    <a:pt x="127" y="2125"/>
                  </a:lnTo>
                  <a:cubicBezTo>
                    <a:pt x="705" y="3287"/>
                    <a:pt x="1641" y="4229"/>
                    <a:pt x="2796" y="4807"/>
                  </a:cubicBezTo>
                  <a:lnTo>
                    <a:pt x="3048" y="4933"/>
                  </a:lnTo>
                  <a:lnTo>
                    <a:pt x="4914" y="1587"/>
                  </a:lnTo>
                  <a:lnTo>
                    <a:pt x="4608" y="1461"/>
                  </a:lnTo>
                  <a:cubicBezTo>
                    <a:pt x="4350" y="1355"/>
                    <a:pt x="4111" y="1195"/>
                    <a:pt x="3918" y="996"/>
                  </a:cubicBezTo>
                  <a:cubicBezTo>
                    <a:pt x="3719" y="804"/>
                    <a:pt x="3559" y="565"/>
                    <a:pt x="3453" y="306"/>
                  </a:cubicBezTo>
                  <a:lnTo>
                    <a:pt x="3334" y="0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33"/>
            <p:cNvSpPr/>
            <p:nvPr/>
          </p:nvSpPr>
          <p:spPr>
            <a:xfrm>
              <a:off x="269325" y="3822625"/>
              <a:ext cx="89150" cy="100450"/>
            </a:xfrm>
            <a:custGeom>
              <a:avLst/>
              <a:gdLst/>
              <a:ahLst/>
              <a:cxnLst/>
              <a:rect l="l" t="t" r="r" b="b"/>
              <a:pathLst>
                <a:path w="3566" h="4018" extrusionOk="0">
                  <a:moveTo>
                    <a:pt x="1700" y="1"/>
                  </a:moveTo>
                  <a:lnTo>
                    <a:pt x="0" y="964"/>
                  </a:lnTo>
                  <a:cubicBezTo>
                    <a:pt x="33" y="1037"/>
                    <a:pt x="67" y="1116"/>
                    <a:pt x="106" y="1189"/>
                  </a:cubicBezTo>
                  <a:lnTo>
                    <a:pt x="113" y="1216"/>
                  </a:lnTo>
                  <a:cubicBezTo>
                    <a:pt x="219" y="1428"/>
                    <a:pt x="339" y="1634"/>
                    <a:pt x="465" y="1833"/>
                  </a:cubicBezTo>
                  <a:lnTo>
                    <a:pt x="472" y="1847"/>
                  </a:lnTo>
                  <a:lnTo>
                    <a:pt x="525" y="1926"/>
                  </a:lnTo>
                  <a:cubicBezTo>
                    <a:pt x="538" y="1940"/>
                    <a:pt x="545" y="1946"/>
                    <a:pt x="551" y="1959"/>
                  </a:cubicBezTo>
                  <a:lnTo>
                    <a:pt x="598" y="2026"/>
                  </a:lnTo>
                  <a:cubicBezTo>
                    <a:pt x="611" y="2039"/>
                    <a:pt x="618" y="2052"/>
                    <a:pt x="624" y="2066"/>
                  </a:cubicBezTo>
                  <a:lnTo>
                    <a:pt x="677" y="2132"/>
                  </a:lnTo>
                  <a:lnTo>
                    <a:pt x="711" y="2179"/>
                  </a:lnTo>
                  <a:lnTo>
                    <a:pt x="770" y="2258"/>
                  </a:lnTo>
                  <a:cubicBezTo>
                    <a:pt x="790" y="2285"/>
                    <a:pt x="810" y="2311"/>
                    <a:pt x="830" y="2331"/>
                  </a:cubicBezTo>
                  <a:cubicBezTo>
                    <a:pt x="850" y="2358"/>
                    <a:pt x="857" y="2364"/>
                    <a:pt x="870" y="2378"/>
                  </a:cubicBezTo>
                  <a:cubicBezTo>
                    <a:pt x="877" y="2391"/>
                    <a:pt x="903" y="2418"/>
                    <a:pt x="916" y="2437"/>
                  </a:cubicBezTo>
                  <a:lnTo>
                    <a:pt x="956" y="2484"/>
                  </a:lnTo>
                  <a:cubicBezTo>
                    <a:pt x="976" y="2504"/>
                    <a:pt x="989" y="2524"/>
                    <a:pt x="1009" y="2544"/>
                  </a:cubicBezTo>
                  <a:lnTo>
                    <a:pt x="1043" y="2584"/>
                  </a:lnTo>
                  <a:lnTo>
                    <a:pt x="1109" y="2650"/>
                  </a:lnTo>
                  <a:lnTo>
                    <a:pt x="1135" y="2683"/>
                  </a:lnTo>
                  <a:cubicBezTo>
                    <a:pt x="1169" y="2716"/>
                    <a:pt x="1202" y="2750"/>
                    <a:pt x="1235" y="2783"/>
                  </a:cubicBezTo>
                  <a:cubicBezTo>
                    <a:pt x="1262" y="2809"/>
                    <a:pt x="1295" y="2842"/>
                    <a:pt x="1328" y="2876"/>
                  </a:cubicBezTo>
                  <a:lnTo>
                    <a:pt x="1361" y="2902"/>
                  </a:lnTo>
                  <a:lnTo>
                    <a:pt x="1428" y="2962"/>
                  </a:lnTo>
                  <a:lnTo>
                    <a:pt x="1467" y="3002"/>
                  </a:lnTo>
                  <a:lnTo>
                    <a:pt x="1527" y="3055"/>
                  </a:lnTo>
                  <a:lnTo>
                    <a:pt x="1574" y="3095"/>
                  </a:lnTo>
                  <a:lnTo>
                    <a:pt x="1633" y="3141"/>
                  </a:lnTo>
                  <a:lnTo>
                    <a:pt x="1673" y="3181"/>
                  </a:lnTo>
                  <a:lnTo>
                    <a:pt x="1753" y="3241"/>
                  </a:lnTo>
                  <a:lnTo>
                    <a:pt x="1826" y="3301"/>
                  </a:lnTo>
                  <a:lnTo>
                    <a:pt x="1872" y="3340"/>
                  </a:lnTo>
                  <a:lnTo>
                    <a:pt x="1939" y="3387"/>
                  </a:lnTo>
                  <a:lnTo>
                    <a:pt x="1979" y="3413"/>
                  </a:lnTo>
                  <a:cubicBezTo>
                    <a:pt x="1999" y="3433"/>
                    <a:pt x="2025" y="3447"/>
                    <a:pt x="2052" y="3460"/>
                  </a:cubicBezTo>
                  <a:lnTo>
                    <a:pt x="2078" y="3486"/>
                  </a:lnTo>
                  <a:lnTo>
                    <a:pt x="2165" y="3540"/>
                  </a:lnTo>
                  <a:lnTo>
                    <a:pt x="2171" y="3546"/>
                  </a:lnTo>
                  <a:cubicBezTo>
                    <a:pt x="2370" y="3672"/>
                    <a:pt x="2576" y="3792"/>
                    <a:pt x="2789" y="3898"/>
                  </a:cubicBezTo>
                  <a:lnTo>
                    <a:pt x="2809" y="3911"/>
                  </a:lnTo>
                  <a:cubicBezTo>
                    <a:pt x="2888" y="3951"/>
                    <a:pt x="2961" y="3984"/>
                    <a:pt x="3041" y="4018"/>
                  </a:cubicBezTo>
                  <a:lnTo>
                    <a:pt x="3565" y="3068"/>
                  </a:lnTo>
                  <a:cubicBezTo>
                    <a:pt x="3459" y="2975"/>
                    <a:pt x="3353" y="2876"/>
                    <a:pt x="3253" y="2776"/>
                  </a:cubicBezTo>
                  <a:cubicBezTo>
                    <a:pt x="2490" y="2013"/>
                    <a:pt x="1952" y="1050"/>
                    <a:pt x="1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33"/>
            <p:cNvSpPr/>
            <p:nvPr/>
          </p:nvSpPr>
          <p:spPr>
            <a:xfrm>
              <a:off x="416550" y="3651500"/>
              <a:ext cx="122675" cy="123350"/>
            </a:xfrm>
            <a:custGeom>
              <a:avLst/>
              <a:gdLst/>
              <a:ahLst/>
              <a:cxnLst/>
              <a:rect l="l" t="t" r="r" b="b"/>
              <a:pathLst>
                <a:path w="4907" h="4934" extrusionOk="0">
                  <a:moveTo>
                    <a:pt x="1866" y="1"/>
                  </a:moveTo>
                  <a:lnTo>
                    <a:pt x="0" y="3347"/>
                  </a:lnTo>
                  <a:lnTo>
                    <a:pt x="306" y="3473"/>
                  </a:lnTo>
                  <a:cubicBezTo>
                    <a:pt x="830" y="3692"/>
                    <a:pt x="1242" y="4104"/>
                    <a:pt x="1461" y="4628"/>
                  </a:cubicBezTo>
                  <a:lnTo>
                    <a:pt x="1580" y="4934"/>
                  </a:lnTo>
                  <a:lnTo>
                    <a:pt x="4906" y="3055"/>
                  </a:lnTo>
                  <a:lnTo>
                    <a:pt x="4787" y="2809"/>
                  </a:lnTo>
                  <a:cubicBezTo>
                    <a:pt x="4501" y="2232"/>
                    <a:pt x="4123" y="1707"/>
                    <a:pt x="3665" y="1249"/>
                  </a:cubicBezTo>
                  <a:cubicBezTo>
                    <a:pt x="3213" y="791"/>
                    <a:pt x="2689" y="413"/>
                    <a:pt x="2118" y="127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rgbClr val="7A7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33"/>
            <p:cNvSpPr/>
            <p:nvPr/>
          </p:nvSpPr>
          <p:spPr>
            <a:xfrm>
              <a:off x="345175" y="3733475"/>
              <a:ext cx="117875" cy="107950"/>
            </a:xfrm>
            <a:custGeom>
              <a:avLst/>
              <a:gdLst/>
              <a:ahLst/>
              <a:cxnLst/>
              <a:rect l="l" t="t" r="r" b="b"/>
              <a:pathLst>
                <a:path w="4715" h="4318" extrusionOk="0">
                  <a:moveTo>
                    <a:pt x="2357" y="0"/>
                  </a:moveTo>
                  <a:cubicBezTo>
                    <a:pt x="1806" y="0"/>
                    <a:pt x="1255" y="211"/>
                    <a:pt x="837" y="632"/>
                  </a:cubicBezTo>
                  <a:cubicBezTo>
                    <a:pt x="0" y="1476"/>
                    <a:pt x="0" y="2837"/>
                    <a:pt x="837" y="3680"/>
                  </a:cubicBezTo>
                  <a:cubicBezTo>
                    <a:pt x="1242" y="4085"/>
                    <a:pt x="1786" y="4317"/>
                    <a:pt x="2357" y="4317"/>
                  </a:cubicBezTo>
                  <a:cubicBezTo>
                    <a:pt x="2928" y="4317"/>
                    <a:pt x="3473" y="4085"/>
                    <a:pt x="3878" y="3680"/>
                  </a:cubicBezTo>
                  <a:cubicBezTo>
                    <a:pt x="4714" y="2837"/>
                    <a:pt x="4714" y="1476"/>
                    <a:pt x="3878" y="632"/>
                  </a:cubicBezTo>
                  <a:cubicBezTo>
                    <a:pt x="3459" y="211"/>
                    <a:pt x="2908" y="0"/>
                    <a:pt x="2357" y="0"/>
                  </a:cubicBezTo>
                  <a:close/>
                </a:path>
              </a:pathLst>
            </a:custGeom>
            <a:solidFill>
              <a:srgbClr val="FFF4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33"/>
            <p:cNvSpPr/>
            <p:nvPr/>
          </p:nvSpPr>
          <p:spPr>
            <a:xfrm>
              <a:off x="376050" y="3759300"/>
              <a:ext cx="55950" cy="56225"/>
            </a:xfrm>
            <a:custGeom>
              <a:avLst/>
              <a:gdLst/>
              <a:ahLst/>
              <a:cxnLst/>
              <a:rect l="l" t="t" r="r" b="b"/>
              <a:pathLst>
                <a:path w="2238" h="2249" extrusionOk="0">
                  <a:moveTo>
                    <a:pt x="1113" y="0"/>
                  </a:moveTo>
                  <a:cubicBezTo>
                    <a:pt x="839" y="0"/>
                    <a:pt x="559" y="102"/>
                    <a:pt x="332" y="330"/>
                  </a:cubicBezTo>
                  <a:cubicBezTo>
                    <a:pt x="120" y="536"/>
                    <a:pt x="0" y="828"/>
                    <a:pt x="7" y="1126"/>
                  </a:cubicBezTo>
                  <a:cubicBezTo>
                    <a:pt x="0" y="1744"/>
                    <a:pt x="505" y="2248"/>
                    <a:pt x="1122" y="2248"/>
                  </a:cubicBezTo>
                  <a:cubicBezTo>
                    <a:pt x="1414" y="2248"/>
                    <a:pt x="1700" y="2129"/>
                    <a:pt x="1906" y="1916"/>
                  </a:cubicBezTo>
                  <a:cubicBezTo>
                    <a:pt x="2118" y="1711"/>
                    <a:pt x="2238" y="1425"/>
                    <a:pt x="2238" y="1126"/>
                  </a:cubicBezTo>
                  <a:cubicBezTo>
                    <a:pt x="2238" y="448"/>
                    <a:pt x="1687" y="0"/>
                    <a:pt x="1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2" name="Google Shape;9552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3" name="Google Shape;9553;p64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54" name="Google Shape;9554;p64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9555" name="Google Shape;9555;p64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64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7" name="Google Shape;9557;p64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9558" name="Google Shape;9558;p64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64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64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64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2" name="Google Shape;9562;p64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9563" name="Google Shape;9563;p64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64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5" name="Google Shape;9565;p64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9566" name="Google Shape;9566;p64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64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64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9" name="Google Shape;9569;p64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9570" name="Google Shape;9570;p64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64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2" name="Google Shape;9572;p64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9573" name="Google Shape;9573;p64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64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64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64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7" name="Google Shape;9577;p64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9578" name="Google Shape;9578;p64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64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64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64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2" name="Google Shape;9582;p64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9583" name="Google Shape;9583;p64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64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64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64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64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8" name="Google Shape;9588;p64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9589" name="Google Shape;9589;p64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64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64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64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3" name="Google Shape;9593;p64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9594" name="Google Shape;9594;p64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64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64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7" name="Google Shape;9597;p64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9598" name="Google Shape;9598;p64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64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64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64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64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64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4" name="Google Shape;9604;p64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9605" name="Google Shape;9605;p64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64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64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64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64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64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64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12" name="Google Shape;9612;p64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3" name="Google Shape;9613;p64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4" name="Google Shape;9614;p64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5" name="Google Shape;9615;p64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16" name="Google Shape;9616;p64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9617" name="Google Shape;9617;p64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64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9" name="Google Shape;9619;p64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9620" name="Google Shape;9620;p64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64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2" name="Google Shape;9622;p64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9623" name="Google Shape;9623;p64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64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5" name="Google Shape;9625;p64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9626" name="Google Shape;9626;p64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64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8" name="Google Shape;9628;p64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9629" name="Google Shape;9629;p64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64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1" name="Google Shape;9631;p64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9632" name="Google Shape;9632;p64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64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4" name="Google Shape;9634;p64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9635" name="Google Shape;9635;p64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64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7" name="Google Shape;9637;p64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9638" name="Google Shape;9638;p64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64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64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1" name="Google Shape;9641;p64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9642" name="Google Shape;9642;p64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64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64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5" name="Google Shape;9645;p64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9646" name="Google Shape;9646;p64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64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64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9" name="Google Shape;9649;p64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9650" name="Google Shape;9650;p64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64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64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3" name="Google Shape;9653;p64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9654" name="Google Shape;9654;p64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64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56" name="Google Shape;9656;p64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7" name="Google Shape;9657;p64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8" name="Google Shape;9658;p64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9" name="Google Shape;9659;p64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0" name="Google Shape;9660;p64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1" name="Google Shape;9661;p64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62" name="Google Shape;9662;p64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9663" name="Google Shape;9663;p64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64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5" name="Google Shape;9665;p64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9666" name="Google Shape;9666;p64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64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8" name="Google Shape;9668;p64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9669" name="Google Shape;9669;p64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64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1" name="Google Shape;9671;p64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2" name="Google Shape;9672;p64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3" name="Google Shape;9673;p64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74" name="Google Shape;9674;p64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9675" name="Google Shape;9675;p64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64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64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64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64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64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64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64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64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4" name="Google Shape;9684;p64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9685" name="Google Shape;9685;p64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64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7" name="Google Shape;9687;p64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9688" name="Google Shape;9688;p64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64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64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64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64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64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64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64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64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64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64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64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64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64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64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64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64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64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64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64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8" name="Google Shape;9708;p64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9709" name="Google Shape;9709;p64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64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64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64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64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64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64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64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64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64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64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64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64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64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64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64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64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64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64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64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64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64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64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64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64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64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64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64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64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64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64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64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64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64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64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64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64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64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64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64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64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64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64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64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64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64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64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64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64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64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64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64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64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64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64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64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64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64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64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64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64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64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64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64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64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64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64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64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64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64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64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64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64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64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64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64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64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64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7" name="Google Shape;9787;p64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9788" name="Google Shape;9788;p64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64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64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64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2" name="Google Shape;9792;p64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9793" name="Google Shape;9793;p64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64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64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6" name="Google Shape;9796;p64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9797" name="Google Shape;9797;p64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64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64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0" name="Google Shape;9800;p64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9801" name="Google Shape;9801;p64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64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3" name="Google Shape;9803;p64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9804" name="Google Shape;9804;p64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64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64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64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64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09" name="Google Shape;9809;p64"/>
          <p:cNvSpPr/>
          <p:nvPr/>
        </p:nvSpPr>
        <p:spPr>
          <a:xfrm>
            <a:off x="981722" y="29872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10" name="Google Shape;9810;p64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9811" name="Google Shape;9811;p64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64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64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64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5" name="Google Shape;9815;p64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9816" name="Google Shape;9816;p64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64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8" name="Google Shape;9818;p64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9819" name="Google Shape;9819;p64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64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1" name="Google Shape;9821;p64" descr="Timeline background shape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2" name="Google Shape;9822;p64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9823" name="Google Shape;9823;p64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64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5" name="Google Shape;9825;p64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9826" name="Google Shape;9826;p64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64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8" name="Google Shape;9828;p64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9829" name="Google Shape;9829;p64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64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1" name="Google Shape;9831;p64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9832" name="Google Shape;9832;p64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64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64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9835" name="Google Shape;9835;p64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64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64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64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64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64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64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64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3" name="Google Shape;9843;p64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9844" name="Google Shape;9844;p64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64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64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64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64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64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64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64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64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64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4" name="Google Shape;9854;p64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9855" name="Google Shape;9855;p64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64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64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64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64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64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64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64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64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64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64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64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64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64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64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64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64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64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64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64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64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6" name="Google Shape;9876;p64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9877" name="Google Shape;9877;p64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64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64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64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64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64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3" name="Google Shape;9883;p64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4" name="Google Shape;9884;p64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5" name="Google Shape;9885;p64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6" name="Google Shape;9886;p64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91" name="Google Shape;9891;p65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9892" name="Google Shape;9892;p65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9893" name="Google Shape;9893;p6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894" name="Google Shape;9894;p6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95" name="Google Shape;9895;p65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9896" name="Google Shape;9896;p6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9897" name="Google Shape;9897;p6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9898" name="Google Shape;9898;p6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9899" name="Google Shape;9899;p6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0" name="Google Shape;9900;p6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1" name="Google Shape;9901;p6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2" name="Google Shape;9902;p6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9903" name="Google Shape;9903;p6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904" name="Google Shape;9904;p65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9905" name="Google Shape;9905;p6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906" name="Google Shape;9906;p6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07" name="Google Shape;9907;p65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9908" name="Google Shape;9908;p6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909" name="Google Shape;9909;p6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0" name="Google Shape;9910;p6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1" name="Google Shape;9911;p6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2" name="Google Shape;9912;p6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3" name="Google Shape;9913;p6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14" name="Google Shape;9914;p65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9915" name="Google Shape;9915;p6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6" name="Google Shape;9916;p6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917" name="Google Shape;9917;p65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9918" name="Google Shape;9918;p6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9" name="Google Shape;9919;p6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920" name="Google Shape;9920;p6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921" name="Google Shape;9921;p65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9922" name="Google Shape;9922;p6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3" name="Google Shape;9923;p6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9924" name="Google Shape;9924;p65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9925" name="Google Shape;9925;p6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926" name="Google Shape;9926;p6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27" name="Google Shape;9927;p65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9928" name="Google Shape;9928;p6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9929" name="Google Shape;9929;p6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9930" name="Google Shape;9930;p6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1" name="Google Shape;9931;p6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932" name="Google Shape;9932;p65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9933" name="Google Shape;9933;p6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934" name="Google Shape;9934;p6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9935" name="Google Shape;9935;p65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9936" name="Google Shape;9936;p6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937" name="Google Shape;9937;p6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38" name="Google Shape;9938;p65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9939" name="Google Shape;9939;p6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9940" name="Google Shape;9940;p6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41" name="Google Shape;9941;p65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65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65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9944" name="Google Shape;9944;p65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9945" name="Google Shape;9945;p6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6" name="Google Shape;9946;p6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7" name="Google Shape;9947;p6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8" name="Google Shape;9948;p6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9" name="Google Shape;9949;p6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0" name="Google Shape;9950;p6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1" name="Google Shape;9951;p6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2" name="Google Shape;9952;p6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3" name="Google Shape;9953;p6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4" name="Google Shape;9954;p6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5" name="Google Shape;9955;p6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6" name="Google Shape;9956;p6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7" name="Google Shape;9957;p6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8" name="Google Shape;9958;p6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9" name="Google Shape;9959;p6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0" name="Google Shape;9960;p6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9961" name="Google Shape;9961;p65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65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65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65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65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65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65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65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65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65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65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65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65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65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65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65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65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65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65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65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981" name="Google Shape;9981;p65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982" name="Google Shape;9982;p65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83" name="Google Shape;9983;p65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9984" name="Google Shape;9984;p6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5" name="Google Shape;9985;p6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86" name="Google Shape;9986;p65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87" name="Google Shape;9987;p65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9988" name="Google Shape;9988;p6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9" name="Google Shape;9989;p6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0" name="Google Shape;9990;p6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1" name="Google Shape;9991;p6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92" name="Google Shape;9992;p65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65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65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65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65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5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65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99" name="Google Shape;9999;p65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0000" name="Google Shape;10000;p6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1" name="Google Shape;10001;p6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2" name="Google Shape;10002;p6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3" name="Google Shape;10003;p6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04" name="Google Shape;10004;p65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5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65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65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5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65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65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65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65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65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65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5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5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5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65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65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65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65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65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65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65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65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65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65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65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65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65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65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65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33" name="Google Shape;10033;p65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0034" name="Google Shape;10034;p6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5" name="Google Shape;10035;p6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36" name="Google Shape;10036;p65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37" name="Google Shape;10037;p65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0038" name="Google Shape;10038;p6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0039" name="Google Shape;10039;p6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40" name="Google Shape;10040;p65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0041" name="Google Shape;10041;p6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2" name="Google Shape;10042;p6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43" name="Google Shape;10043;p65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65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65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65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65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65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65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65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51" name="Google Shape;10051;p65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0052" name="Google Shape;10052;p6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3" name="Google Shape;10053;p6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4" name="Google Shape;10054;p6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5" name="Google Shape;10055;p6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56" name="Google Shape;10056;p65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65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65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65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65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65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65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65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64" name="Google Shape;10064;p65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0065" name="Google Shape;10065;p6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6" name="Google Shape;10066;p6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7" name="Google Shape;10067;p6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8" name="Google Shape;10068;p6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69" name="Google Shape;10069;p65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65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5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65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65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5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65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65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65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65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65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65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65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65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65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65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65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086" name="Google Shape;10086;p65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65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65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65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65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65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65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65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65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65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65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65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098" name="Google Shape;10098;p65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65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65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65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65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65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65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65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65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65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65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65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65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1" name="Google Shape;10111;p65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0112" name="Google Shape;10112;p6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3" name="Google Shape;10113;p6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14" name="Google Shape;10114;p65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65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65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65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65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65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65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65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65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0123" name="Google Shape;10123;p65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65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65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65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65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65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65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65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65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65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0133" name="Google Shape;10133;p65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65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65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65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65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65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139" name="Google Shape;10139;p65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65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65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65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65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65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65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65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65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65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9" name="Google Shape;10149;p65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10150" name="Google Shape;10150;p65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65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65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65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65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65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6" name="Google Shape;10156;p65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10157" name="Google Shape;10157;p65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65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65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65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65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65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65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65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65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65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65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65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65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65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65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65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65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65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65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65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65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65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65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65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65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65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65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65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65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65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65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65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65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65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65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65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65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65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65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65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65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65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65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65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65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65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65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65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65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65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65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65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65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65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65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65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65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65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65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65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65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65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65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65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65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65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5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65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65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5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65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65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65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65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65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65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65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65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65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5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5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5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65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65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65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5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65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65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65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5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5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5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5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65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65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5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65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5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65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65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65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5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65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65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65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65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65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65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5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5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65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65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65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65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65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65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65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65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65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65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65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65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65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65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65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65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65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65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65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65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65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65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65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65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65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65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65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65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65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65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65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65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65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65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65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65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65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65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65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65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65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65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65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65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65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65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65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65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65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65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65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65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65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65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65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65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65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65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65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65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65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65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65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65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65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65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65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65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65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65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65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65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65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65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65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65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65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65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65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65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65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65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65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65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65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65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65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65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65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65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65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65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65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65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65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65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65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65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65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65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65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65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65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65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65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65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65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65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65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65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65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65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65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65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65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65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65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65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65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65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65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65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65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65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65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65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65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65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65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65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65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65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65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65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65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65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65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65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65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65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65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65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65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65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65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65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65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65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65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65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65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65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65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65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65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65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65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65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65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65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65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65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65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65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65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65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65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65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65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65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65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65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65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65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65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65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65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65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65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65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65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65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65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65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65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65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65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65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65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65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65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65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65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65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65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65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65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65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65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65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65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65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65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65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65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65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65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65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65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65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65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65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65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65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65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65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65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65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65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65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65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65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65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65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65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65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65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65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65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65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65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65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65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65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65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65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65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65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65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65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65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65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65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65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65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65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65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65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65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65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65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65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65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65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65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65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65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65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65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65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65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65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65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65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65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65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65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65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65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65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65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65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65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65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65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65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65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65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65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65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65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65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65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65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65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65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65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65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65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65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65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65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65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65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65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65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65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65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65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65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65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65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65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65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65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65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65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65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65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65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65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65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65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65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65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65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65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65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65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65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65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65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65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65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65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65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65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5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65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65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65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65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65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65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65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65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65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65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65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65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5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65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65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65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65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65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65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65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65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65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65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65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65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65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65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65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65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65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65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5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65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5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5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5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5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5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5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5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5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5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5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5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5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5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5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5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5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5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5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5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5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5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5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5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5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5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5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5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5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5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5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5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5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5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5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5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5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5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5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5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5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5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65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5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5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5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5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5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5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5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5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5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5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5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5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5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5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5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5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5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65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65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5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5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5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5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5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65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5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5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5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5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5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5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65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65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5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5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5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5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5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65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65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5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5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5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5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5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5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5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5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65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65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5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5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5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5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65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65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5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5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5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5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5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5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5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5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5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5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5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5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5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5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5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5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5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65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5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5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5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5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5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65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5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5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5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65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65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5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5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5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65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65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5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5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5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65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65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5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5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5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5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5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5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5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5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5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5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5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5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5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5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5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5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65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65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5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65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65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5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5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65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65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5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5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5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65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65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5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5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5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5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5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5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5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5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5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5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5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5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5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5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5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5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5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5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5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5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5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5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5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5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5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5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5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5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5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5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5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5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5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5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5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5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5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5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5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5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65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5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5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5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65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5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5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5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5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5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65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65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5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5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65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5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5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5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5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5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5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5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5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5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65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65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5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5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5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5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5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5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5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5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5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5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5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5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65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5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5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5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5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5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5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5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5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5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5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5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5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5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65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5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5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5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5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5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5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5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5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5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5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5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5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65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5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5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65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65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5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5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5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5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5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65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65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5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5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65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5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5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5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65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5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5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65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65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5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5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5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5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5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5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65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5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5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5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5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5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5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5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5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5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5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5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5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5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5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5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5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5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5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5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5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5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5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65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65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5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5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5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5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5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5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5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5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5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5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5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5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5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5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5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5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5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5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5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5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5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5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65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5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5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5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5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5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5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5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5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5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5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5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5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5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5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5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5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5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5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5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5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5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5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5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5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5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65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65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5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5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5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5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5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5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5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5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5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5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5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5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5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5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5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5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5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5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5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5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5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5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5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5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65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5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5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65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65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5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5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5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5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5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5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5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5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5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5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5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5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65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5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5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5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5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5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5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5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5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5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5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65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5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5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65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5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5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5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65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5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5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5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5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5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5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5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5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65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5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5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5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5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5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5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5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65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5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5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5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5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5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65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5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5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5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5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5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5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5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5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5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5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5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5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5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5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5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5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5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5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5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5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5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5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5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5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5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65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5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5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5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5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65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65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5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5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5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5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5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5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5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5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5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5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5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5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5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5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5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5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5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5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5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5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5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65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65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5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5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5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5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5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5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5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5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5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5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5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5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5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5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5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5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5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5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5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5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5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5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5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5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65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5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5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5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5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5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5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5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5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5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5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5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5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5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65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5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5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5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5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5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5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5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5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5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5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5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5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5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5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5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5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65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5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5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5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5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65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5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5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65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5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5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5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5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5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5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5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5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5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5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5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5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65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65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5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5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5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65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5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5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5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5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5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5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5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5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5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5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5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5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65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5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5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5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65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5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5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5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5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5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5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5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5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5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5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5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5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5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5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5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5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5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5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5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65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5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65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5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5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5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5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65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5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5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5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5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5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5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5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5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5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5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5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5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5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5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5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5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5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5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5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65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65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5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5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5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5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5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5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65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5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5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5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5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5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5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5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5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5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5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5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5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5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5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5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5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5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5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5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5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5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5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5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5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5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5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5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5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5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5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5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5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5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5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5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5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5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65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5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65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65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5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5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5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5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5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5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5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5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5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5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5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5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5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5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5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5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65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65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5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5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5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5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5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5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5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5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5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5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5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5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5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5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5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5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5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5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5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65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5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65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5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5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5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5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65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5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5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5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5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5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5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5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5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5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5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65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5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5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65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65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5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5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5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5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5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5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5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5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5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5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5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5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5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5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5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5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65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65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5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5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65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65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65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65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5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5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5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5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5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5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65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5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5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5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65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5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5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5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5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5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5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5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5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65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65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5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5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5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5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5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5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5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5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5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5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5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5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65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65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5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5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5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5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5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5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5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65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5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5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5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5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5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5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5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5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5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5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5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5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5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5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5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5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5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5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5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65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65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65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5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5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5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5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5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5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5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5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5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65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5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5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5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5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5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5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5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5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5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5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5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5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5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65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65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5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5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5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5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5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5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5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5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5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5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5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5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5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65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65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5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5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5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65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5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5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5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5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5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5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5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5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5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5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65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65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5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5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5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5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5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5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65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5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5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5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5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5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5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65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5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5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5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5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5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5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5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5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5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5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5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5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5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5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5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5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5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5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5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5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5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5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5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5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65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65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5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5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5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5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5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5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5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5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5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5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5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5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5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5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5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5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5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5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5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5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65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65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5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5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5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5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5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5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5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5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5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5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5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5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5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5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5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5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5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5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5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5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5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5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5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5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65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5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5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5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5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5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5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5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5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5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5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5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5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5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5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65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65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5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5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5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5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5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5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5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5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5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5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5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5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5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65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65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5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5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5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5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5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5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5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5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5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5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5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5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5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5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5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5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5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5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5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5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5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5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5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5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5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5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5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5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5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5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5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5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5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5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5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5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5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5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5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5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5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5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5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5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5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5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5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5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5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5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5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5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5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5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5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5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5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5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5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5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5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5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5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5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5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5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65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65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5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9" name="Google Shape;11729;p65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11730" name="Google Shape;11730;p65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5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5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5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5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5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5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5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5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5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5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5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5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5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5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5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5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5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5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5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5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5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5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5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5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5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5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5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5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5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5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5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5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5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65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65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5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5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5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5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5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5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5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5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5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5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5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5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65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65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5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1" name="Google Shape;11781;p65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11782" name="Google Shape;11782;p65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5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5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11785" name="Google Shape;11785;p65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5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7" name="Google Shape;11787;p65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11788" name="Google Shape;11788;p65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5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5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11791" name="Google Shape;11791;p65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5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3" name="Google Shape;11793;p65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11794" name="Google Shape;11794;p65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5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96" name="Google Shape;11796;p65"/>
          <p:cNvSpPr/>
          <p:nvPr/>
        </p:nvSpPr>
        <p:spPr>
          <a:xfrm>
            <a:off x="7845827" y="32631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97" name="Google Shape;11797;p65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11798" name="Google Shape;11798;p65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5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5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1" name="Google Shape;11801;p65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11802" name="Google Shape;11802;p65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65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5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05" name="Google Shape;11805;p65"/>
          <p:cNvSpPr/>
          <p:nvPr/>
        </p:nvSpPr>
        <p:spPr>
          <a:xfrm>
            <a:off x="8138379" y="32418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06" name="Google Shape;11806;p65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11807" name="Google Shape;11807;p65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08" name="Google Shape;11808;p65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11809" name="Google Shape;11809;p65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0" name="Google Shape;11810;p65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1" name="Google Shape;11811;p65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2" name="Google Shape;11812;p65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3" name="Google Shape;11813;p65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4" name="Google Shape;11814;p65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65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65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65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65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819" name="Google Shape;11819;p65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11820" name="Google Shape;11820;p65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21" name="Google Shape;11821;p65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11822" name="Google Shape;11822;p65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65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4" name="Google Shape;11824;p65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5" name="Google Shape;11825;p65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65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827" name="Google Shape;11827;p65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5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5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0" name="Google Shape;11830;p65"/>
          <p:cNvSpPr/>
          <p:nvPr/>
        </p:nvSpPr>
        <p:spPr>
          <a:xfrm>
            <a:off x="7009563" y="3146856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31" name="Google Shape;11831;p65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11832" name="Google Shape;11832;p65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33" name="Google Shape;11833;p65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11834" name="Google Shape;11834;p65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65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65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65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65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65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65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65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65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65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65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65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65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847" name="Google Shape;11847;p65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11848" name="Google Shape;11848;p65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5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0" name="Google Shape;11850;p65"/>
          <p:cNvSpPr/>
          <p:nvPr/>
        </p:nvSpPr>
        <p:spPr>
          <a:xfrm>
            <a:off x="8168685" y="40505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1" name="Google Shape;11851;p65"/>
          <p:cNvSpPr/>
          <p:nvPr/>
        </p:nvSpPr>
        <p:spPr>
          <a:xfrm flipH="1">
            <a:off x="7376923" y="4017007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52" name="Google Shape;11852;p65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11853" name="Google Shape;11853;p65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54" name="Google Shape;11854;p65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11855" name="Google Shape;11855;p65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6" name="Google Shape;11856;p65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7" name="Google Shape;11857;p65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8" name="Google Shape;11858;p65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9" name="Google Shape;11859;p65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0" name="Google Shape;11860;p65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1" name="Google Shape;11861;p65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862" name="Google Shape;11862;p65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11863" name="Google Shape;11863;p65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11864" name="Google Shape;11864;p65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65" name="Google Shape;11865;p65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11866" name="Google Shape;11866;p65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7" name="Google Shape;11867;p65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68" name="Google Shape;11868;p65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11869" name="Google Shape;11869;p65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0" name="Google Shape;11870;p65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871" name="Google Shape;11871;p65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11872" name="Google Shape;11872;p65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11873" name="Google Shape;11873;p65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4" name="Google Shape;11874;p65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75" name="Google Shape;11875;p65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11876" name="Google Shape;11876;p65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7" name="Google Shape;11877;p65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78" name="Google Shape;11878;p65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11879" name="Google Shape;11879;p65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0" name="Google Shape;11880;p65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81" name="Google Shape;11881;p65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11882" name="Google Shape;11882;p65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3" name="Google Shape;11883;p65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84" name="Google Shape;11884;p65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11885" name="Google Shape;11885;p65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6" name="Google Shape;11886;p65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887" name="Google Shape;11887;p65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11888" name="Google Shape;11888;p65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11889" name="Google Shape;11889;p65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0" name="Google Shape;11890;p65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1" name="Google Shape;11891;p65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2" name="Google Shape;11892;p65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3" name="Google Shape;11893;p65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4" name="Google Shape;11894;p65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95" name="Google Shape;11895;p65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11896" name="Google Shape;11896;p65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7" name="Google Shape;11897;p65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98" name="Google Shape;11898;p65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11899" name="Google Shape;11899;p65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0" name="Google Shape;11900;p65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01" name="Google Shape;11901;p65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11902" name="Google Shape;11902;p65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3" name="Google Shape;11903;p65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04" name="Google Shape;11904;p65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11905" name="Google Shape;11905;p65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6" name="Google Shape;11906;p65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07" name="Google Shape;11907;p65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11908" name="Google Shape;11908;p65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9" name="Google Shape;11909;p65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10" name="Google Shape;11910;p65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11911" name="Google Shape;11911;p65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2" name="Google Shape;11912;p65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13" name="Google Shape;11913;p65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11914" name="Google Shape;11914;p65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5" name="Google Shape;11915;p65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916" name="Google Shape;11916;p65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11917" name="Google Shape;11917;p65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11918" name="Google Shape;11918;p65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9" name="Google Shape;11919;p65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0" name="Google Shape;11920;p65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21" name="Google Shape;11921;p65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11922" name="Google Shape;11922;p65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3" name="Google Shape;11923;p65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24" name="Google Shape;11924;p65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11925" name="Google Shape;11925;p65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6" name="Google Shape;11926;p65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27" name="Google Shape;11927;p65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11928" name="Google Shape;11928;p65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9" name="Google Shape;11929;p65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30" name="Google Shape;11930;p65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11931" name="Google Shape;11931;p65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2" name="Google Shape;11932;p65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933" name="Google Shape;11933;p65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11934" name="Google Shape;11934;p65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11935" name="Google Shape;11935;p65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6" name="Google Shape;11936;p65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7" name="Google Shape;11937;p65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8" name="Google Shape;11938;p65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39" name="Google Shape;11939;p65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11940" name="Google Shape;11940;p65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1" name="Google Shape;11941;p65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42" name="Google Shape;11942;p65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11943" name="Google Shape;11943;p65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4" name="Google Shape;11944;p65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45" name="Google Shape;11945;p65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11946" name="Google Shape;11946;p65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7" name="Google Shape;11947;p65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48" name="Google Shape;11948;p65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11949" name="Google Shape;11949;p65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0" name="Google Shape;11950;p65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51" name="Google Shape;11951;p65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11952" name="Google Shape;11952;p65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3" name="Google Shape;11953;p65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54" name="Google Shape;11954;p65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11955" name="Google Shape;11955;p65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6" name="Google Shape;11956;p65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957" name="Google Shape;11957;p65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11958" name="Google Shape;11958;p65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59" name="Google Shape;11959;p65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11960" name="Google Shape;11960;p65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1" name="Google Shape;11961;p65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62" name="Google Shape;11962;p65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11963" name="Google Shape;11963;p65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4" name="Google Shape;11964;p65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965" name="Google Shape;11965;p65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11966" name="Google Shape;11966;p65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11967" name="Google Shape;11967;p65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8" name="Google Shape;11968;p65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69" name="Google Shape;11969;p65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0" name="Google Shape;11970;p65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1" name="Google Shape;11971;p65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2" name="Google Shape;11972;p65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73" name="Google Shape;11973;p65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11974" name="Google Shape;11974;p65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5" name="Google Shape;11975;p65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76" name="Google Shape;11976;p65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11977" name="Google Shape;11977;p65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78" name="Google Shape;11978;p65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79" name="Google Shape;11979;p65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11980" name="Google Shape;11980;p65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1" name="Google Shape;11981;p65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82" name="Google Shape;11982;p65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11983" name="Google Shape;11983;p65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4" name="Google Shape;11984;p65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85" name="Google Shape;11985;p65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11986" name="Google Shape;11986;p65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87" name="Google Shape;11987;p65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88" name="Google Shape;11988;p65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11989" name="Google Shape;11989;p65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0" name="Google Shape;11990;p65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91" name="Google Shape;11991;p65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11992" name="Google Shape;11992;p65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3" name="Google Shape;11993;p65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94" name="Google Shape;11994;p65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11995" name="Google Shape;11995;p65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6" name="Google Shape;11996;p65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97" name="Google Shape;11997;p65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11998" name="Google Shape;11998;p65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99" name="Google Shape;11999;p65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000" name="Google Shape;12000;p65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12001" name="Google Shape;12001;p65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12002" name="Google Shape;12002;p65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3" name="Google Shape;12003;p65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4" name="Google Shape;12004;p65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5" name="Google Shape;12005;p65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6" name="Google Shape;12006;p65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7" name="Google Shape;12007;p65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8" name="Google Shape;12008;p65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9" name="Google Shape;12009;p65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0" name="Google Shape;12010;p65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1" name="Google Shape;12011;p65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2" name="Google Shape;12012;p65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3" name="Google Shape;12013;p65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4" name="Google Shape;12014;p65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5" name="Google Shape;12015;p65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6" name="Google Shape;12016;p65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7" name="Google Shape;12017;p65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8" name="Google Shape;12018;p65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19" name="Google Shape;12019;p65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12020" name="Google Shape;12020;p65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1" name="Google Shape;12021;p65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22" name="Google Shape;12022;p65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12023" name="Google Shape;12023;p65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4" name="Google Shape;12024;p65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25" name="Google Shape;12025;p65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12026" name="Google Shape;12026;p65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7" name="Google Shape;12027;p65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28" name="Google Shape;12028;p65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12029" name="Google Shape;12029;p65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0" name="Google Shape;12030;p65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31" name="Google Shape;12031;p65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12032" name="Google Shape;12032;p65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3" name="Google Shape;12033;p65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34" name="Google Shape;12034;p65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12035" name="Google Shape;12035;p65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6" name="Google Shape;12036;p65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37" name="Google Shape;12037;p65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12038" name="Google Shape;12038;p65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9" name="Google Shape;12039;p65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40" name="Google Shape;12040;p65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12041" name="Google Shape;12041;p65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2" name="Google Shape;12042;p65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43" name="Google Shape;12043;p65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12044" name="Google Shape;12044;p65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5" name="Google Shape;12045;p65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46" name="Google Shape;12046;p65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12047" name="Google Shape;12047;p65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8" name="Google Shape;12048;p65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49" name="Google Shape;12049;p65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12050" name="Google Shape;12050;p65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1" name="Google Shape;12051;p65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52" name="Google Shape;12052;p65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12053" name="Google Shape;12053;p65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4" name="Google Shape;12054;p65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055" name="Google Shape;12055;p65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12056" name="Google Shape;12056;p65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7" name="Google Shape;12057;p65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058" name="Google Shape;12058;p65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12059" name="Google Shape;12059;p65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60" name="Google Shape;12060;p65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12061" name="Google Shape;12061;p65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2" name="Google Shape;12062;p65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063" name="Google Shape;12063;p65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12064" name="Google Shape;12064;p65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65" name="Google Shape;12065;p65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2066" name="Google Shape;12066;p65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12067" name="Google Shape;12067;p65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68" name="Google Shape;12068;p65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69" name="Google Shape;12069;p65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70" name="Google Shape;12070;p65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71" name="Google Shape;12071;p65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72" name="Google Shape;12072;p65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73" name="Google Shape;12073;p65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074" name="Google Shape;12074;p65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2075" name="Google Shape;12075;p65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12076" name="Google Shape;12076;p65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77" name="Google Shape;12077;p65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78" name="Google Shape;12078;p65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79" name="Google Shape;12079;p65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0" name="Google Shape;12080;p65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1" name="Google Shape;12081;p65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2" name="Google Shape;12082;p65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3" name="Google Shape;12083;p65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4" name="Google Shape;12084;p65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5" name="Google Shape;12085;p65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6" name="Google Shape;12086;p65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7" name="Google Shape;12087;p65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8" name="Google Shape;12088;p65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089" name="Google Shape;12089;p65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2090" name="Google Shape;12090;p65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12091" name="Google Shape;12091;p65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092" name="Google Shape;12092;p65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093" name="Google Shape;12093;p65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094" name="Google Shape;12094;p65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095" name="Google Shape;12095;p65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096" name="Google Shape;12096;p65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097" name="Google Shape;12097;p65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098" name="Google Shape;12098;p65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099" name="Google Shape;12099;p65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0" name="Google Shape;12100;p65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1" name="Google Shape;12101;p65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2" name="Google Shape;12102;p65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3" name="Google Shape;12103;p65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4" name="Google Shape;12104;p65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5" name="Google Shape;12105;p65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6" name="Google Shape;12106;p65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7" name="Google Shape;12107;p65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8" name="Google Shape;12108;p65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09" name="Google Shape;12109;p65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10" name="Google Shape;12110;p65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11" name="Google Shape;12111;p65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12" name="Google Shape;12112;p65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13" name="Google Shape;12113;p65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114" name="Google Shape;12114;p65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12115" name="Google Shape;12115;p65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12116" name="Google Shape;12116;p65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12117" name="Google Shape;12117;p65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12118" name="Google Shape;12118;p65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119" name="Google Shape;12119;p65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120" name="Google Shape;12120;p65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121" name="Google Shape;12121;p65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122" name="Google Shape;12122;p65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123" name="Google Shape;12123;p65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124" name="Google Shape;12124;p65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12125" name="Google Shape;12125;p65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12126" name="Google Shape;12126;p65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27" name="Google Shape;12127;p65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28" name="Google Shape;12128;p65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29" name="Google Shape;12129;p65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30" name="Google Shape;12130;p65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31" name="Google Shape;12131;p65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32" name="Google Shape;12132;p65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33" name="Google Shape;12133;p65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34" name="Google Shape;12134;p65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35" name="Google Shape;12135;p65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36" name="Google Shape;12136;p65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37" name="Google Shape;12137;p65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138" name="Google Shape;12138;p65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12139" name="Google Shape;12139;p65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12140" name="Google Shape;12140;p65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141" name="Google Shape;12141;p65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142" name="Google Shape;12142;p65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143" name="Google Shape;12143;p65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144" name="Google Shape;12144;p65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145" name="Google Shape;12145;p65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146" name="Google Shape;12146;p65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12147" name="Google Shape;12147;p65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12148" name="Google Shape;12148;p65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2149" name="Google Shape;12149;p65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2150" name="Google Shape;12150;p65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2151" name="Google Shape;12151;p65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2152" name="Google Shape;12152;p65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12153" name="Google Shape;12153;p65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12154" name="Google Shape;12154;p6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2155" name="Google Shape;12155;p6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2156" name="Google Shape;12156;p6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2157" name="Google Shape;12157;p65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12158" name="Google Shape;12158;p65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159" name="Google Shape;12159;p65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160" name="Google Shape;12160;p65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12161" name="Google Shape;12161;p65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12162" name="Google Shape;12162;p65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12163" name="Google Shape;12163;p65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4" name="Google Shape;12164;p65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65" name="Google Shape;12165;p65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12166" name="Google Shape;12166;p65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7" name="Google Shape;12167;p65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68" name="Google Shape;12168;p65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12169" name="Google Shape;12169;p65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0" name="Google Shape;12170;p65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71" name="Google Shape;12171;p65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12172" name="Google Shape;12172;p65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3" name="Google Shape;12173;p65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74" name="Google Shape;12174;p65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12175" name="Google Shape;12175;p65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6" name="Google Shape;12176;p65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77" name="Google Shape;12177;p65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12178" name="Google Shape;12178;p65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9" name="Google Shape;12179;p65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80" name="Google Shape;12180;p65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12181" name="Google Shape;12181;p65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2" name="Google Shape;12182;p65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83" name="Google Shape;12183;p65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12184" name="Google Shape;12184;p65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5" name="Google Shape;12185;p65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86" name="Google Shape;12186;p65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12187" name="Google Shape;12187;p65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8" name="Google Shape;12188;p65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89" name="Google Shape;12189;p65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12190" name="Google Shape;12190;p65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1" name="Google Shape;12191;p65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92" name="Google Shape;12192;p65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12193" name="Google Shape;12193;p65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4" name="Google Shape;12194;p65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95" name="Google Shape;12195;p65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12196" name="Google Shape;12196;p65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7" name="Google Shape;12197;p65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198" name="Google Shape;12198;p65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12199" name="Google Shape;12199;p65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0" name="Google Shape;12200;p65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01" name="Google Shape;12201;p65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12202" name="Google Shape;12202;p65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3" name="Google Shape;12203;p65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04" name="Google Shape;12204;p65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12205" name="Google Shape;12205;p65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6" name="Google Shape;12206;p65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07" name="Google Shape;12207;p65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12208" name="Google Shape;12208;p65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9" name="Google Shape;12209;p65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10" name="Google Shape;12210;p65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12211" name="Google Shape;12211;p65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12" name="Google Shape;12212;p65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13" name="Google Shape;12213;p65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12214" name="Google Shape;12214;p65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15" name="Google Shape;12215;p65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16" name="Google Shape;12216;p65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12217" name="Google Shape;12217;p65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18" name="Google Shape;12218;p65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19" name="Google Shape;12219;p65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12220" name="Google Shape;12220;p65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21" name="Google Shape;12221;p65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22" name="Google Shape;12222;p65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12223" name="Google Shape;12223;p65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24" name="Google Shape;12224;p65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25" name="Google Shape;12225;p65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12226" name="Google Shape;12226;p65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27" name="Google Shape;12227;p65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28" name="Google Shape;12228;p65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12229" name="Google Shape;12229;p65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0" name="Google Shape;12230;p65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31" name="Google Shape;12231;p65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12232" name="Google Shape;12232;p65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3" name="Google Shape;12233;p65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34" name="Google Shape;12234;p65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12235" name="Google Shape;12235;p65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6" name="Google Shape;12236;p65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37" name="Google Shape;12237;p65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12238" name="Google Shape;12238;p65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9" name="Google Shape;12239;p65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40" name="Google Shape;12240;p65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12241" name="Google Shape;12241;p65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2" name="Google Shape;12242;p65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43" name="Google Shape;12243;p65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12244" name="Google Shape;12244;p65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5" name="Google Shape;12245;p65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46" name="Google Shape;12246;p65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12247" name="Google Shape;12247;p65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8" name="Google Shape;12248;p65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49" name="Google Shape;12249;p65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12250" name="Google Shape;12250;p65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1" name="Google Shape;12251;p65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52" name="Google Shape;12252;p65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12253" name="Google Shape;12253;p65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4" name="Google Shape;12254;p65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55" name="Google Shape;12255;p65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12256" name="Google Shape;12256;p65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7" name="Google Shape;12257;p65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58" name="Google Shape;12258;p65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12259" name="Google Shape;12259;p65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0" name="Google Shape;12260;p65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61" name="Google Shape;12261;p65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12262" name="Google Shape;12262;p65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3" name="Google Shape;12263;p65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64" name="Google Shape;12264;p65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12265" name="Google Shape;12265;p65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6" name="Google Shape;12266;p65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67" name="Google Shape;12267;p65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12268" name="Google Shape;12268;p65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9" name="Google Shape;12269;p65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70" name="Google Shape;12270;p65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12271" name="Google Shape;12271;p65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2" name="Google Shape;12272;p65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73" name="Google Shape;12273;p65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12274" name="Google Shape;12274;p65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5" name="Google Shape;12275;p65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76" name="Google Shape;12276;p65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12277" name="Google Shape;12277;p65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8" name="Google Shape;12278;p65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79" name="Google Shape;12279;p65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12280" name="Google Shape;12280;p65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1" name="Google Shape;12281;p65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82" name="Google Shape;12282;p65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12283" name="Google Shape;12283;p65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4" name="Google Shape;12284;p65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85" name="Google Shape;12285;p65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12286" name="Google Shape;12286;p65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87" name="Google Shape;12287;p65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88" name="Google Shape;12288;p65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12289" name="Google Shape;12289;p65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0" name="Google Shape;12290;p65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91" name="Google Shape;12291;p65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12292" name="Google Shape;12292;p65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3" name="Google Shape;12293;p65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94" name="Google Shape;12294;p65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12295" name="Google Shape;12295;p65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6" name="Google Shape;12296;p65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297" name="Google Shape;12297;p65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12298" name="Google Shape;12298;p65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99" name="Google Shape;12299;p65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00" name="Google Shape;12300;p65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12301" name="Google Shape;12301;p65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2" name="Google Shape;12302;p65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03" name="Google Shape;12303;p65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12304" name="Google Shape;12304;p65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5" name="Google Shape;12305;p65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06" name="Google Shape;12306;p65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12307" name="Google Shape;12307;p65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8" name="Google Shape;12308;p65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09" name="Google Shape;12309;p65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12310" name="Google Shape;12310;p65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1" name="Google Shape;12311;p65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12" name="Google Shape;12312;p65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12313" name="Google Shape;12313;p65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4" name="Google Shape;12314;p65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15" name="Google Shape;12315;p65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12316" name="Google Shape;12316;p65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7" name="Google Shape;12317;p65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18" name="Google Shape;12318;p65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12319" name="Google Shape;12319;p65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0" name="Google Shape;12320;p65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21" name="Google Shape;12321;p65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12322" name="Google Shape;12322;p65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3" name="Google Shape;12323;p65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24" name="Google Shape;12324;p65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12325" name="Google Shape;12325;p65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6" name="Google Shape;12326;p65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27" name="Google Shape;12327;p65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12328" name="Google Shape;12328;p65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9" name="Google Shape;12329;p65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30" name="Google Shape;12330;p65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12331" name="Google Shape;12331;p65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2" name="Google Shape;12332;p65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33" name="Google Shape;12333;p65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12334" name="Google Shape;12334;p65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5" name="Google Shape;12335;p65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36" name="Google Shape;12336;p65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12337" name="Google Shape;12337;p65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8" name="Google Shape;12338;p65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39" name="Google Shape;12339;p65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12340" name="Google Shape;12340;p65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1" name="Google Shape;12341;p65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42" name="Google Shape;12342;p65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12343" name="Google Shape;12343;p65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4" name="Google Shape;12344;p65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45" name="Google Shape;12345;p65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12346" name="Google Shape;12346;p65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7" name="Google Shape;12347;p65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348" name="Google Shape;12348;p65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12349;p65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350" name="Google Shape;12350;p65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12351" name="Google Shape;12351;p65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2" name="Google Shape;12352;p65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53" name="Google Shape;12353;p65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12354" name="Google Shape;12354;p65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5" name="Google Shape;12355;p65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356" name="Google Shape;12356;p65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7" name="Google Shape;12357;p65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358" name="Google Shape;12358;p65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12359" name="Google Shape;12359;p65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0" name="Google Shape;12360;p65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61" name="Google Shape;12361;p65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12362" name="Google Shape;12362;p65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3" name="Google Shape;12363;p65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64" name="Google Shape;12364;p65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12365" name="Google Shape;12365;p65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6" name="Google Shape;12366;p65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67" name="Google Shape;12367;p65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12368" name="Google Shape;12368;p65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9" name="Google Shape;12369;p65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70" name="Google Shape;12370;p65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12371" name="Google Shape;12371;p65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2" name="Google Shape;12372;p65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73" name="Google Shape;12373;p65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12374" name="Google Shape;12374;p65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5" name="Google Shape;12375;p65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76" name="Google Shape;12376;p65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12377" name="Google Shape;12377;p65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8" name="Google Shape;12378;p65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79" name="Google Shape;12379;p65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12380" name="Google Shape;12380;p65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1" name="Google Shape;12381;p65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82" name="Google Shape;12382;p65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12383" name="Google Shape;12383;p65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4" name="Google Shape;12384;p65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85" name="Google Shape;12385;p65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12386" name="Google Shape;12386;p65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7" name="Google Shape;12387;p65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88" name="Google Shape;12388;p65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12389" name="Google Shape;12389;p65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0" name="Google Shape;12390;p65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91" name="Google Shape;12391;p65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12392" name="Google Shape;12392;p65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3" name="Google Shape;12393;p65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394" name="Google Shape;12394;p65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5" name="Google Shape;12395;p65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396" name="Google Shape;12396;p65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12397" name="Google Shape;12397;p65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8" name="Google Shape;12398;p65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99" name="Google Shape;12399;p65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12400" name="Google Shape;12400;p65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1" name="Google Shape;12401;p65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02" name="Google Shape;12402;p65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12403" name="Google Shape;12403;p65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4" name="Google Shape;12404;p65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05" name="Google Shape;12405;p65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12406" name="Google Shape;12406;p65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7" name="Google Shape;12407;p65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08" name="Google Shape;12408;p65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12409" name="Google Shape;12409;p65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0" name="Google Shape;12410;p65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11" name="Google Shape;12411;p65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12412" name="Google Shape;12412;p65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3" name="Google Shape;12413;p65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14" name="Google Shape;12414;p65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12415" name="Google Shape;12415;p65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6" name="Google Shape;12416;p65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17" name="Google Shape;12417;p65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12418" name="Google Shape;12418;p65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9" name="Google Shape;12419;p65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20" name="Google Shape;12420;p65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12421" name="Google Shape;12421;p65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2" name="Google Shape;12422;p65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23" name="Google Shape;12423;p65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12424" name="Google Shape;12424;p65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5" name="Google Shape;12425;p65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26" name="Google Shape;12426;p65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12427" name="Google Shape;12427;p65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8" name="Google Shape;12428;p65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29" name="Google Shape;12429;p65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12430" name="Google Shape;12430;p65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1" name="Google Shape;12431;p65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32" name="Google Shape;12432;p65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12433" name="Google Shape;12433;p65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4" name="Google Shape;12434;p65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35" name="Google Shape;12435;p65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12436" name="Google Shape;12436;p65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7" name="Google Shape;12437;p65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38" name="Google Shape;12438;p65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12439" name="Google Shape;12439;p65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0" name="Google Shape;12440;p65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41" name="Google Shape;12441;p65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12442" name="Google Shape;12442;p65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3" name="Google Shape;12443;p65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44" name="Google Shape;12444;p65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12445" name="Google Shape;12445;p65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6" name="Google Shape;12446;p65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47" name="Google Shape;12447;p65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12448" name="Google Shape;12448;p65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9" name="Google Shape;12449;p65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50" name="Google Shape;12450;p65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12451" name="Google Shape;12451;p65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2" name="Google Shape;12452;p65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53" name="Google Shape;12453;p65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12454" name="Google Shape;12454;p65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5" name="Google Shape;12455;p65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56" name="Google Shape;12456;p65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12457" name="Google Shape;12457;p65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8" name="Google Shape;12458;p65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59" name="Google Shape;12459;p65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12460" name="Google Shape;12460;p65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1" name="Google Shape;12461;p65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62" name="Google Shape;12462;p65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12463" name="Google Shape;12463;p65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4" name="Google Shape;12464;p65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65" name="Google Shape;12465;p65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12466" name="Google Shape;12466;p65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7" name="Google Shape;12467;p65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468" name="Google Shape;12468;p65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12469;p65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70" name="Google Shape;12470;p65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12471" name="Google Shape;12471;p65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2" name="Google Shape;12472;p65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73" name="Google Shape;12473;p65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12474" name="Google Shape;12474;p65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5" name="Google Shape;12475;p65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76" name="Google Shape;12476;p65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12477" name="Google Shape;12477;p65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8" name="Google Shape;12478;p65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79" name="Google Shape;12479;p65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12480" name="Google Shape;12480;p65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12481" name="Google Shape;12481;p65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2" name="Google Shape;12482;p65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3" name="Google Shape;12483;p65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4" name="Google Shape;12484;p65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5" name="Google Shape;12485;p65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6" name="Google Shape;12486;p65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7" name="Google Shape;12487;p65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8" name="Google Shape;12488;p65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9" name="Google Shape;12489;p65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0" name="Google Shape;12490;p65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1" name="Google Shape;12491;p65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2" name="Google Shape;12492;p65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3" name="Google Shape;12493;p65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4" name="Google Shape;12494;p65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5" name="Google Shape;12495;p65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6" name="Google Shape;12496;p65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7" name="Google Shape;12497;p65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8" name="Google Shape;12498;p65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9" name="Google Shape;12499;p65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0" name="Google Shape;12500;p65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1" name="Google Shape;12501;p65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2" name="Google Shape;12502;p65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3" name="Google Shape;12503;p65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4" name="Google Shape;12504;p65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5" name="Google Shape;12505;p65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6" name="Google Shape;12506;p65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7" name="Google Shape;12507;p65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8" name="Google Shape;12508;p65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9" name="Google Shape;12509;p65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0" name="Google Shape;12510;p65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1" name="Google Shape;12511;p65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2" name="Google Shape;12512;p65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3" name="Google Shape;12513;p65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4" name="Google Shape;12514;p65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5" name="Google Shape;12515;p65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6" name="Google Shape;12516;p65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7" name="Google Shape;12517;p65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8" name="Google Shape;12518;p65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9" name="Google Shape;12519;p65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0" name="Google Shape;12520;p65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1" name="Google Shape;12521;p65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2" name="Google Shape;12522;p65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3" name="Google Shape;12523;p65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4" name="Google Shape;12524;p65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5" name="Google Shape;12525;p65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6" name="Google Shape;12526;p65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7" name="Google Shape;12527;p65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8" name="Google Shape;12528;p65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29" name="Google Shape;12529;p65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0" name="Google Shape;12530;p65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1" name="Google Shape;12531;p65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2" name="Google Shape;12532;p65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3" name="Google Shape;12533;p65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4" name="Google Shape;12534;p65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5" name="Google Shape;12535;p65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6" name="Google Shape;12536;p65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37" name="Google Shape;12537;p65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12538" name="Google Shape;12538;p65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39" name="Google Shape;12539;p65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40" name="Google Shape;12540;p65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12541" name="Google Shape;12541;p65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42" name="Google Shape;12542;p65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43" name="Google Shape;12543;p65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12544" name="Google Shape;12544;p65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45" name="Google Shape;12545;p65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46" name="Google Shape;12546;p65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12547" name="Google Shape;12547;p65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48" name="Google Shape;12548;p65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49" name="Google Shape;12549;p65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12550" name="Google Shape;12550;p65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1" name="Google Shape;12551;p65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52" name="Google Shape;12552;p65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12553" name="Google Shape;12553;p65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4" name="Google Shape;12554;p65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55" name="Google Shape;12555;p65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12556" name="Google Shape;12556;p65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7" name="Google Shape;12557;p65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58" name="Google Shape;12558;p65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12559" name="Google Shape;12559;p65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0" name="Google Shape;12560;p65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61" name="Google Shape;12561;p65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12562" name="Google Shape;12562;p65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3" name="Google Shape;12563;p65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64" name="Google Shape;12564;p65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12565" name="Google Shape;12565;p65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6" name="Google Shape;12566;p65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67" name="Google Shape;12567;p65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12568" name="Google Shape;12568;p65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9" name="Google Shape;12569;p65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570" name="Google Shape;12570;p65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1" name="Google Shape;12571;p65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572" name="Google Shape;12572;p65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12573" name="Google Shape;12573;p65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4" name="Google Shape;12574;p65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75" name="Google Shape;12575;p65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12576" name="Google Shape;12576;p65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7" name="Google Shape;12577;p65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78" name="Google Shape;12578;p65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12579" name="Google Shape;12579;p65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80" name="Google Shape;12580;p65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81" name="Google Shape;12581;p65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12582" name="Google Shape;12582;p65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83" name="Google Shape;12583;p65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84" name="Google Shape;12584;p65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12585" name="Google Shape;12585;p65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86" name="Google Shape;12586;p65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87" name="Google Shape;12587;p65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12588" name="Google Shape;12588;p65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89" name="Google Shape;12589;p65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90" name="Google Shape;12590;p65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12591" name="Google Shape;12591;p65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92" name="Google Shape;12592;p65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93" name="Google Shape;12593;p65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12594" name="Google Shape;12594;p65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95" name="Google Shape;12595;p65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96" name="Google Shape;12596;p65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12597" name="Google Shape;12597;p65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98" name="Google Shape;12598;p65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599" name="Google Shape;12599;p65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12600" name="Google Shape;12600;p65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1" name="Google Shape;12601;p65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02" name="Google Shape;12602;p65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12603" name="Google Shape;12603;p65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4" name="Google Shape;12604;p65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05" name="Google Shape;12605;p65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12606" name="Google Shape;12606;p65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7" name="Google Shape;12607;p65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08" name="Google Shape;12608;p65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12609" name="Google Shape;12609;p65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0" name="Google Shape;12610;p65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11" name="Google Shape;12611;p65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12612" name="Google Shape;12612;p65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3" name="Google Shape;12613;p65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14" name="Google Shape;12614;p65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12615" name="Google Shape;12615;p65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6" name="Google Shape;12616;p65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17" name="Google Shape;12617;p65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12618" name="Google Shape;12618;p65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9" name="Google Shape;12619;p65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20" name="Google Shape;12620;p65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12621" name="Google Shape;12621;p65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2" name="Google Shape;12622;p65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23" name="Google Shape;12623;p65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12624" name="Google Shape;12624;p65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5" name="Google Shape;12625;p65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26" name="Google Shape;12626;p65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12627" name="Google Shape;12627;p65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8" name="Google Shape;12628;p65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29" name="Google Shape;12629;p65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12630" name="Google Shape;12630;p65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1" name="Google Shape;12631;p65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32" name="Google Shape;12632;p65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12633" name="Google Shape;12633;p65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4" name="Google Shape;12634;p65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35" name="Google Shape;12635;p65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12636" name="Google Shape;12636;p65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7" name="Google Shape;12637;p65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38" name="Google Shape;12638;p65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12639" name="Google Shape;12639;p65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0" name="Google Shape;12640;p65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41" name="Google Shape;12641;p65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12642" name="Google Shape;12642;p65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3" name="Google Shape;12643;p65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44" name="Google Shape;12644;p65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12645" name="Google Shape;12645;p65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6" name="Google Shape;12646;p65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47" name="Google Shape;12647;p65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12648" name="Google Shape;12648;p65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9" name="Google Shape;12649;p65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50" name="Google Shape;12650;p65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12651" name="Google Shape;12651;p65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2" name="Google Shape;12652;p65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53" name="Google Shape;12653;p65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12654" name="Google Shape;12654;p65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5" name="Google Shape;12655;p65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56" name="Google Shape;12656;p65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12657" name="Google Shape;12657;p65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8" name="Google Shape;12658;p65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59" name="Google Shape;12659;p65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12660" name="Google Shape;12660;p65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1" name="Google Shape;12661;p65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62" name="Google Shape;12662;p65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12663" name="Google Shape;12663;p65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4" name="Google Shape;12664;p65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65" name="Google Shape;12665;p65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12666" name="Google Shape;12666;p65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7" name="Google Shape;12667;p65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68" name="Google Shape;12668;p65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12669" name="Google Shape;12669;p65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0" name="Google Shape;12670;p65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71" name="Google Shape;12671;p65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12672" name="Google Shape;12672;p65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3" name="Google Shape;12673;p65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78" name="Google Shape;12678;p66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12679" name="Google Shape;12679;p66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12680" name="Google Shape;12680;p66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681" name="Google Shape;12681;p66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2682" name="Google Shape;12682;p66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2683" name="Google Shape;12683;p66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684" name="Google Shape;12684;p66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12685" name="Google Shape;12685;p66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686" name="Google Shape;12686;p66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2687" name="Google Shape;12687;p66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2688" name="Google Shape;12688;p66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689" name="Google Shape;12689;p66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12690" name="Google Shape;12690;p66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691" name="Google Shape;12691;p66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2692" name="Google Shape;12692;p66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2693" name="Google Shape;12693;p66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694" name="Google Shape;12694;p66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12695" name="Google Shape;12695;p66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696" name="Google Shape;12696;p66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2697" name="Google Shape;12697;p66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2698" name="Google Shape;12698;p66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2699" name="Google Shape;12699;p66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12700" name="Google Shape;12700;p66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01" name="Google Shape;12701;p66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12702" name="Google Shape;12702;p66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12703;p66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12704;p66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12705;p66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12706;p66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12707;p66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08" name="Google Shape;12708;p66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709" name="Google Shape;12709;p66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12710" name="Google Shape;12710;p66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12711" name="Google Shape;12711;p66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2712" name="Google Shape;12712;p66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13" name="Google Shape;12713;p66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12714" name="Google Shape;12714;p66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12715" name="Google Shape;12715;p66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16" name="Google Shape;12716;p66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717" name="Google Shape;12717;p66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12718" name="Google Shape;12718;p66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12719" name="Google Shape;12719;p66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720" name="Google Shape;12720;p66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12721" name="Google Shape;12721;p66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12722" name="Google Shape;12722;p66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12723" name="Google Shape;12723;p66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12724" name="Google Shape;12724;p66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12725" name="Google Shape;12725;p66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2726" name="Google Shape;12726;p66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727" name="Google Shape;12727;p66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28" name="Google Shape;12728;p66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12729" name="Google Shape;12729;p66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12730" name="Google Shape;12730;p66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2731" name="Google Shape;12731;p66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732" name="Google Shape;12732;p66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33" name="Google Shape;12733;p66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12734" name="Google Shape;12734;p66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12735" name="Google Shape;12735;p66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2736" name="Google Shape;12736;p66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737" name="Google Shape;12737;p66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38" name="Google Shape;12738;p66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12739" name="Google Shape;12739;p66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12740" name="Google Shape;12740;p66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2741" name="Google Shape;12741;p66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742" name="Google Shape;12742;p66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43" name="Google Shape;12743;p66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12744" name="Google Shape;12744;p66"/>
            <p:cNvCxnSpPr>
              <a:stCxn id="12745" idx="6"/>
              <a:endCxn id="12746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747" name="Google Shape;12747;p66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12748" name="Google Shape;12748;p66"/>
              <p:cNvCxnSpPr>
                <a:stCxn id="12749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745" name="Google Shape;12745;p66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9" name="Google Shape;12749;p66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50" name="Google Shape;12750;p66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12751" name="Google Shape;12751;p66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752" name="Google Shape;12752;p66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3" name="Google Shape;12753;p66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54" name="Google Shape;12754;p66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12755" name="Google Shape;12755;p66"/>
              <p:cNvCxnSpPr>
                <a:stCxn id="12756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757" name="Google Shape;12757;p66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6" name="Google Shape;12756;p66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58" name="Google Shape;12758;p66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12759" name="Google Shape;12759;p66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2746" name="Google Shape;12746;p66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0" name="Google Shape;12760;p66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61" name="Google Shape;12761;p66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12762" name="Google Shape;12762;p66"/>
            <p:cNvCxnSpPr>
              <a:stCxn id="12763" idx="4"/>
              <a:endCxn id="1276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65" name="Google Shape;12765;p66"/>
            <p:cNvCxnSpPr>
              <a:stCxn id="12764" idx="0"/>
              <a:endCxn id="1276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67" name="Google Shape;12767;p66"/>
            <p:cNvCxnSpPr>
              <a:stCxn id="12766" idx="4"/>
              <a:endCxn id="1276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69" name="Google Shape;12769;p66"/>
            <p:cNvCxnSpPr>
              <a:stCxn id="12768" idx="0"/>
              <a:endCxn id="1277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770" name="Google Shape;12770;p66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6" name="Google Shape;12766;p66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3" name="Google Shape;12763;p66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8" name="Google Shape;12768;p66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4" name="Google Shape;12764;p66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71" name="Google Shape;12771;p66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12772" name="Google Shape;12772;p66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6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6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6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6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7" name="Google Shape;12777;p66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12778" name="Google Shape;12778;p66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12779" name="Google Shape;12779;p66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0" name="Google Shape;12780;p66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1" name="Google Shape;12781;p66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82" name="Google Shape;12782;p66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12783" name="Google Shape;12783;p66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12784;p66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12785;p66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86" name="Google Shape;12786;p66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12787" name="Google Shape;12787;p66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12788;p66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12789;p66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90" name="Google Shape;12790;p66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12791" name="Google Shape;12791;p66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12792;p66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12793;p66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94" name="Google Shape;12794;p66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12795" name="Google Shape;12795;p66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12796" name="Google Shape;12796;p66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12797;p66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12798;p66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12799;p66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12800;p66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01" name="Google Shape;12801;p66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6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66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6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6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6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12807" name="Google Shape;12807;p66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6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6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66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66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6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6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6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6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66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7" name="Google Shape;12817;p66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12818" name="Google Shape;12818;p66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6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6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6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6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66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66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6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6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6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6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6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6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66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6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6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6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12835" name="Google Shape;12835;p66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6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6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6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6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6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1" name="Google Shape;12841;p66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12842" name="Google Shape;12842;p66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6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6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845" name="Google Shape;12845;p66"/>
            <p:cNvCxnSpPr>
              <a:stCxn id="12842" idx="6"/>
              <a:endCxn id="12843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46" name="Google Shape;12846;p66"/>
            <p:cNvCxnSpPr>
              <a:stCxn id="12843" idx="4"/>
              <a:endCxn id="12847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48" name="Google Shape;12848;p66"/>
            <p:cNvCxnSpPr>
              <a:stCxn id="12847" idx="6"/>
              <a:endCxn id="12844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49" name="Google Shape;12849;p66"/>
            <p:cNvCxnSpPr>
              <a:stCxn id="12844" idx="4"/>
              <a:endCxn id="12850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847" name="Google Shape;12847;p66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6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66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852" name="Google Shape;12852;p66"/>
            <p:cNvCxnSpPr>
              <a:endCxn id="12851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853" name="Google Shape;12853;p66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12854" name="Google Shape;12854;p66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6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6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6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6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6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12860" name="Google Shape;12860;p66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61" name="Google Shape;12861;p66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62" name="Google Shape;12862;p66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63" name="Google Shape;12863;p66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64" name="Google Shape;12864;p66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865" name="Google Shape;12865;p66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866" name="Google Shape;12866;p66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867" name="Google Shape;12867;p66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66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66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6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6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66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3" name="Google Shape;12873;p66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12874" name="Google Shape;12874;p66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875" name="Google Shape;12875;p66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876" name="Google Shape;12876;p66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877" name="Google Shape;12877;p66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878" name="Google Shape;12878;p66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879" name="Google Shape;12879;p66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880" name="Google Shape;12880;p66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2881" name="Google Shape;12881;p66"/>
            <p:cNvCxnSpPr>
              <a:stCxn id="12874" idx="2"/>
              <a:endCxn id="12875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882" name="Google Shape;12882;p66"/>
            <p:cNvCxnSpPr>
              <a:stCxn id="12876" idx="0"/>
              <a:endCxn id="12874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883" name="Google Shape;12883;p66"/>
            <p:cNvCxnSpPr>
              <a:stCxn id="12876" idx="2"/>
              <a:endCxn id="12878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884" name="Google Shape;12884;p66"/>
            <p:cNvCxnSpPr>
              <a:stCxn id="12877" idx="0"/>
              <a:endCxn id="12876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885" name="Google Shape;12885;p66"/>
            <p:cNvCxnSpPr>
              <a:stCxn id="12875" idx="2"/>
              <a:endCxn id="12880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886" name="Google Shape;12886;p66"/>
            <p:cNvCxnSpPr>
              <a:stCxn id="12879" idx="0"/>
              <a:endCxn id="12875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2887" name="Google Shape;12887;p66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12888" name="Google Shape;12888;p66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66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6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6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6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93" name="Google Shape;12893;p66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12894" name="Google Shape;12894;p66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12895;p66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12896;p66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12897;p66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12898;p66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99" name="Google Shape;12899;p66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12900" name="Google Shape;12900;p66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12901" name="Google Shape;12901;p66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2902" name="Google Shape;12902;p66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03" name="Google Shape;12903;p66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12904" name="Google Shape;12904;p66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2905" name="Google Shape;12905;p66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06" name="Google Shape;12906;p66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12907" name="Google Shape;12907;p66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2908" name="Google Shape;12908;p66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09" name="Google Shape;12909;p66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12910" name="Google Shape;12910;p66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2911" name="Google Shape;12911;p66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12" name="Google Shape;12912;p66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12913" name="Google Shape;12913;p66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12914" name="Google Shape;12914;p66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12915" name="Google Shape;12915;p66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6" name="Google Shape;12916;p66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917" name="Google Shape;12917;p66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18" name="Google Shape;12918;p66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12919" name="Google Shape;12919;p66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12920" name="Google Shape;12920;p66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1" name="Google Shape;12921;p66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922" name="Google Shape;12922;p66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23" name="Google Shape;12923;p66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24" name="Google Shape;12924;p66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12925" name="Google Shape;12925;p66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12926" name="Google Shape;12926;p66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12927" name="Google Shape;12927;p66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28" name="Google Shape;12928;p66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929" name="Google Shape;12929;p66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930" name="Google Shape;12930;p66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31" name="Google Shape;12931;p66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12932" name="Google Shape;12932;p66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933" name="Google Shape;12933;p66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12934" name="Google Shape;12934;p66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5" name="Google Shape;12935;p66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2936" name="Google Shape;12936;p66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12937" name="Google Shape;12937;p66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12938" name="Google Shape;12938;p66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939" name="Google Shape;12939;p66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12940" name="Google Shape;12940;p66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1" name="Google Shape;12941;p66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2" name="Google Shape;12942;p66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3" name="Google Shape;12943;p66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4" name="Google Shape;12944;p66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945" name="Google Shape;12945;p66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12946" name="Google Shape;12946;p66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12947" name="Google Shape;12947;p66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948" name="Google Shape;12948;p66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12949" name="Google Shape;12949;p66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50" name="Google Shape;12950;p66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51" name="Google Shape;12951;p66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52" name="Google Shape;12952;p66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53" name="Google Shape;12953;p66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54" name="Google Shape;12954;p66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55" name="Google Shape;12955;p66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2956" name="Google Shape;12956;p66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12957" name="Google Shape;12957;p66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58" name="Google Shape;12958;p66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2959" name="Google Shape;12959;p66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12960" name="Google Shape;12960;p66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961" name="Google Shape;12961;p66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12962" name="Google Shape;12962;p66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63" name="Google Shape;12963;p66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64" name="Google Shape;12964;p66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65" name="Google Shape;12965;p66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66" name="Google Shape;12966;p66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67" name="Google Shape;12967;p66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68" name="Google Shape;12968;p66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2969" name="Google Shape;12969;p66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12970" name="Google Shape;12970;p66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71" name="Google Shape;12971;p66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12972" name="Google Shape;12972;p66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12973" name="Google Shape;12973;p66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12974" name="Google Shape;12974;p66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12975;p66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12976;p66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66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66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66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66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12981;p66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12982;p66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66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66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66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66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12987;p66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12988;p66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12989;p66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66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66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66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66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94" name="Google Shape;12994;p66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12995" name="Google Shape;12995;p66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12996" name="Google Shape;12996;p66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12997" name="Google Shape;12997;p66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98" name="Google Shape;12998;p66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999" name="Google Shape;12999;p66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13000" name="Google Shape;13000;p66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3001" name="Google Shape;13001;p66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13002" name="Google Shape;13002;p66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03" name="Google Shape;13003;p66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3004" name="Google Shape;13004;p66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13005" name="Google Shape;13005;p66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13006" name="Google Shape;13006;p66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07" name="Google Shape;13007;p66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08" name="Google Shape;13008;p66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13009" name="Google Shape;13009;p66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10" name="Google Shape;13010;p66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11" name="Google Shape;13011;p66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13012" name="Google Shape;13012;p66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13013" name="Google Shape;13013;p66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14" name="Google Shape;13014;p66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15" name="Google Shape;13015;p66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3016" name="Google Shape;13016;p66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17" name="Google Shape;13017;p66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3018" name="Google Shape;13018;p66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019" name="Google Shape;13019;p66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13020" name="Google Shape;13020;p66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13021" name="Google Shape;13021;p66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22" name="Google Shape;13022;p66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23" name="Google Shape;13023;p66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24" name="Google Shape;13024;p66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13025" name="Google Shape;13025;p66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26" name="Google Shape;13026;p66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3027" name="Google Shape;13027;p66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13028" name="Google Shape;13028;p66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13029" name="Google Shape;13029;p66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30" name="Google Shape;13030;p66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31" name="Google Shape;13031;p66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13032" name="Google Shape;13032;p66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33" name="Google Shape;13033;p66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34" name="Google Shape;13034;p66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3035" name="Google Shape;13035;p66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13036" name="Google Shape;13036;p66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13037" name="Google Shape;13037;p66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38" name="Google Shape;13038;p66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39" name="Google Shape;13039;p66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13040" name="Google Shape;13040;p66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3041" name="Google Shape;13041;p66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13042" name="Google Shape;13042;p66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43" name="Google Shape;13043;p66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3044" name="Google Shape;13044;p66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13045" name="Google Shape;13045;p66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13046" name="Google Shape;13046;p66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47" name="Google Shape;13047;p66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48" name="Google Shape;13048;p66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13049" name="Google Shape;13049;p66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13050" name="Google Shape;13050;p66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13051" name="Google Shape;13051;p66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052" name="Google Shape;13052;p66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3053" name="Google Shape;13053;p66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3054" name="Google Shape;13054;p66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55" name="Google Shape;13055;p66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056" name="Google Shape;13056;p66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13057" name="Google Shape;13057;p66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58" name="Google Shape;13058;p66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13059" name="Google Shape;13059;p66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13060" name="Google Shape;13060;p66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6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6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6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66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66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6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6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6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6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6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66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66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66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66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66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66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66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6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6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6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6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6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6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6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6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6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6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6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6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6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6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6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97" name="Google Shape;13097;p67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13098" name="Google Shape;13098;p67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099" name="Google Shape;13099;p67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0" name="Google Shape;13100;p67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1" name="Google Shape;13101;p67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2" name="Google Shape;13102;p67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3" name="Google Shape;13103;p67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4" name="Google Shape;13104;p67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5" name="Google Shape;13105;p67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6" name="Google Shape;13106;p67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7" name="Google Shape;13107;p67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8" name="Google Shape;13108;p67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09" name="Google Shape;13109;p67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10" name="Google Shape;13110;p67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111" name="Google Shape;13111;p67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13112" name="Google Shape;13112;p67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13113" name="Google Shape;13113;p67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14" name="Google Shape;13114;p67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15" name="Google Shape;13115;p67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16" name="Google Shape;13116;p67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17" name="Google Shape;13117;p67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18" name="Google Shape;13118;p67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19" name="Google Shape;13119;p67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20" name="Google Shape;13120;p67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21" name="Google Shape;13121;p67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22" name="Google Shape;13122;p67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23" name="Google Shape;13123;p67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24" name="Google Shape;13124;p67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13125" name="Google Shape;13125;p67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{AA191019-4087-4563-993B-18505E4E2422}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3126" name="Google Shape;13126;p67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13127" name="Google Shape;13127;p67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28" name="Google Shape;13128;p67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29" name="Google Shape;13129;p67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130" name="Google Shape;13130;p67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131" name="Google Shape;13131;p67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132" name="Google Shape;13132;p67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133" name="Google Shape;13133;p67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134" name="Google Shape;13134;p67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7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7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7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67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67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7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141" name="Google Shape;13141;p67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142" name="Google Shape;13142;p67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143" name="Google Shape;13143;p67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4" name="Google Shape;13144;p67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13145" name="Google Shape;13145;p67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7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7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7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67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67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67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67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67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67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67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67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7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7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7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67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67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7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7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7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67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67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7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7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67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67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7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7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67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67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7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67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3177" name="Google Shape;13177;p67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{AA191019-4087-4563-993B-18505E4E2422}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178" name="Google Shape;13178;p67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{AA191019-4087-4563-993B-18505E4E2422}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3179" name="Google Shape;13179;p67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13180" name="Google Shape;13180;p67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67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2" name="Google Shape;13182;p67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13183" name="Google Shape;13183;p67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67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5" name="Google Shape;13185;p67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13186" name="Google Shape;13186;p67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13187" name="Google Shape;13187;p67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8" name="Google Shape;13188;p67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9" name="Google Shape;13189;p67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67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1" name="Google Shape;13191;p67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2" name="Google Shape;13192;p67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3" name="Google Shape;13193;p67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13194" name="Google Shape;13194;p67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67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67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67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67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67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00" name="Google Shape;13200;p67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13201" name="Google Shape;13201;p67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67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67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67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67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67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07" name="Google Shape;13207;p67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13208" name="Google Shape;13208;p67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67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67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67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67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67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14" name="Google Shape;13214;p67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13215" name="Google Shape;13215;p67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67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67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67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67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67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13221" name="Google Shape;13221;p67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{AA191019-4087-4563-993B-18505E4E2422}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3222" name="Google Shape;13222;p67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13223" name="Google Shape;13223;p67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13224" name="Google Shape;13224;p67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225" name="Google Shape;13225;p67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13226" name="Google Shape;13226;p67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13227" name="Google Shape;13227;p67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228" name="Google Shape;13228;p67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229" name="Google Shape;13229;p67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230" name="Google Shape;13230;p67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231" name="Google Shape;13231;p67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13232" name="Google Shape;13232;p67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13233" name="Google Shape;13233;p67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13234" name="Google Shape;13234;p67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5" name="Google Shape;13235;p67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6" name="Google Shape;13236;p67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13237" name="Google Shape;13237;p67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8" name="Google Shape;13238;p67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39" name="Google Shape;13239;p67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13240" name="Google Shape;13240;p67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1" name="Google Shape;13241;p67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42" name="Google Shape;13242;p67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13243" name="Google Shape;13243;p67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4" name="Google Shape;13244;p67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45" name="Google Shape;13245;p67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13246" name="Google Shape;13246;p67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7" name="Google Shape;13247;p67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48" name="Google Shape;13248;p67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13249" name="Google Shape;13249;p67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0" name="Google Shape;13250;p67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51" name="Google Shape;13251;p67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13252" name="Google Shape;13252;p67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3" name="Google Shape;13253;p67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54" name="Google Shape;13254;p67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13255" name="Google Shape;13255;p67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6" name="Google Shape;13256;p67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57" name="Google Shape;13257;p67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13258" name="Google Shape;13258;p67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9" name="Google Shape;13259;p67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260" name="Google Shape;13260;p67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13261" name="Google Shape;13261;p67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2" name="Google Shape;13262;p67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67" name="Google Shape;13267;p68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13268" name="Google Shape;13268;p68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13269" name="Google Shape;13269;p68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0" name="Google Shape;13270;p68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71" name="Google Shape;13271;p68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13272" name="Google Shape;13272;p68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3" name="Google Shape;13273;p68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74" name="Google Shape;13274;p68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13275" name="Google Shape;13275;p68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6" name="Google Shape;13276;p68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77" name="Google Shape;13277;p68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13278" name="Google Shape;13278;p68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9" name="Google Shape;13279;p68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80" name="Google Shape;13280;p68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1" name="Google Shape;13281;p68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13282" name="Google Shape;13282;p68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68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8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8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8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8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68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68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8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8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68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68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8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68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68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68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8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8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68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68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8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8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8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68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68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8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8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8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8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68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68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68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4" name="Google Shape;13314;p68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13315" name="Google Shape;13315;p68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16" name="Google Shape;13316;p68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13317" name="Google Shape;13317;p68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318" name="Google Shape;13318;p68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19" name="Google Shape;13319;p68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13320" name="Google Shape;13320;p68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321" name="Google Shape;13321;p68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22" name="Google Shape;13322;p68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13323" name="Google Shape;13323;p68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324" name="Google Shape;13324;p68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25" name="Google Shape;13325;p68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13326" name="Google Shape;13326;p68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327" name="Google Shape;13327;p68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28" name="Google Shape;13328;p68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13329" name="Google Shape;13329;p68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330" name="Google Shape;13330;p68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31" name="Google Shape;13331;p68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13332" name="Google Shape;13332;p68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13333" name="Google Shape;13333;p68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4" name="Google Shape;13334;p68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35" name="Google Shape;13335;p68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13336" name="Google Shape;13336;p68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7" name="Google Shape;13337;p68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38" name="Google Shape;13338;p68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13339" name="Google Shape;13339;p68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0" name="Google Shape;13340;p68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41" name="Google Shape;13341;p68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13342" name="Google Shape;13342;p68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3" name="Google Shape;13343;p68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44" name="Google Shape;13344;p68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13345" name="Google Shape;13345;p68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46" name="Google Shape;13346;p68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13347" name="Google Shape;13347;p68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8" name="Google Shape;13348;p68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49" name="Google Shape;13349;p68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13350" name="Google Shape;13350;p68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1" name="Google Shape;13351;p68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52" name="Google Shape;13352;p68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13353" name="Google Shape;13353;p68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4" name="Google Shape;13354;p68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55" name="Google Shape;13355;p68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13356" name="Google Shape;13356;p68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7" name="Google Shape;13357;p68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58" name="Google Shape;13358;p68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13359" name="Google Shape;13359;p68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8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8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8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8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8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8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13366" name="Google Shape;13366;p68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13367" name="Google Shape;13367;p68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8" name="Google Shape;13368;p68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69" name="Google Shape;13369;p68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13370" name="Google Shape;13370;p68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1" name="Google Shape;13371;p68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72" name="Google Shape;13372;p68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13373" name="Google Shape;13373;p68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4" name="Google Shape;13374;p68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75" name="Google Shape;13375;p68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13376" name="Google Shape;13376;p68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7" name="Google Shape;13377;p68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78" name="Google Shape;13378;p68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13379" name="Google Shape;13379;p68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3380" name="Google Shape;13380;p68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1" name="Google Shape;13381;p68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82" name="Google Shape;13382;p68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3383" name="Google Shape;13383;p68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4" name="Google Shape;13384;p68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85" name="Google Shape;13385;p68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3386" name="Google Shape;13386;p68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7" name="Google Shape;13387;p68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88" name="Google Shape;13388;p68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3389" name="Google Shape;13389;p68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0" name="Google Shape;13390;p68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91" name="Google Shape;13391;p68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13392" name="Google Shape;13392;p68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8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8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8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6" name="Google Shape;13396;p68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13397" name="Google Shape;13397;p68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8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8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68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68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8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03" name="Google Shape;13403;p68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13404" name="Google Shape;13404;p68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5" name="Google Shape;13405;p68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6" name="Google Shape;13406;p68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7" name="Google Shape;13407;p68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8" name="Google Shape;13408;p68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9" name="Google Shape;13409;p68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10" name="Google Shape;13410;p68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13411" name="Google Shape;13411;p68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13412" name="Google Shape;13412;p68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13" name="Google Shape;13413;p68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14" name="Google Shape;13414;p68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15" name="Google Shape;13415;p68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16" name="Google Shape;13416;p68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17" name="Google Shape;13417;p68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18" name="Google Shape;13418;p68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19" name="Google Shape;13419;p68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0" name="Google Shape;13420;p68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1" name="Google Shape;13421;p68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2" name="Google Shape;13422;p68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3" name="Google Shape;13423;p68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4" name="Google Shape;13424;p68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5" name="Google Shape;13425;p68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6" name="Google Shape;13426;p68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7" name="Google Shape;13427;p68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8" name="Google Shape;13428;p68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29" name="Google Shape;13429;p68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30" name="Google Shape;13430;p68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431" name="Google Shape;13431;p68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2" name="Google Shape;13432;p68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3" name="Google Shape;13433;p68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4" name="Google Shape;13434;p68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5" name="Google Shape;13435;p68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6" name="Google Shape;13436;p68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437" name="Google Shape;13437;p68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13438" name="Google Shape;13438;p68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8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8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68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2" name="Google Shape;13442;p68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13443" name="Google Shape;13443;p68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8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8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8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8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68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68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8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8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8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8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8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5" name="Google Shape;13455;p68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13456" name="Google Shape;13456;p68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13457" name="Google Shape;13457;p68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3458" name="Google Shape;13458;p68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13459" name="Google Shape;13459;p68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13460" name="Google Shape;13460;p68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3461" name="Google Shape;13461;p68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13462" name="Google Shape;13462;p68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13463" name="Google Shape;13463;p68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3464" name="Google Shape;13464;p68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13465" name="Google Shape;13465;p68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13466" name="Google Shape;13466;p68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3467" name="Google Shape;13467;p68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13468" name="Google Shape;13468;p68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13469" name="Google Shape;13469;p68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8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8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2" name="Google Shape;13472;p68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13473" name="Google Shape;13473;p68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8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5" name="Google Shape;13475;p68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13476" name="Google Shape;13476;p68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68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8" name="Google Shape;13478;p68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13479" name="Google Shape;13479;p68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8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8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8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8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8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5" name="Google Shape;13485;p68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13486" name="Google Shape;13486;p68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8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88" name="Google Shape;13488;p68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89" name="Google Shape;13489;p68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13490" name="Google Shape;13490;p68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91" name="Google Shape;13491;p68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92" name="Google Shape;13492;p68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93" name="Google Shape;13493;p68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94" name="Google Shape;13494;p68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95" name="Google Shape;13495;p68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496" name="Google Shape;13496;p68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13497" name="Google Shape;13497;p68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3498" name="Google Shape;13498;p68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99" name="Google Shape;13499;p68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0" name="Google Shape;13500;p68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1" name="Google Shape;13501;p68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502" name="Google Shape;13502;p68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3503" name="Google Shape;13503;p68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4" name="Google Shape;13504;p68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5" name="Google Shape;13505;p68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6" name="Google Shape;13506;p68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3507" name="Google Shape;13507;p68"/>
          <p:cNvSpPr/>
          <p:nvPr/>
        </p:nvSpPr>
        <p:spPr>
          <a:xfrm>
            <a:off x="7110561" y="375537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8" name="Google Shape;13508;p68"/>
          <p:cNvSpPr/>
          <p:nvPr/>
        </p:nvSpPr>
        <p:spPr>
          <a:xfrm rot="10800000">
            <a:off x="6596743" y="375278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09" name="Google Shape;13509;p68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13510" name="Google Shape;13510;p68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8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8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8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4" name="Google Shape;13514;p68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13515" name="Google Shape;13515;p68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13516" name="Google Shape;13516;p68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517" name="Google Shape;13517;p68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518" name="Google Shape;13518;p68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13519" name="Google Shape;13519;p68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520" name="Google Shape;13520;p68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521" name="Google Shape;13521;p68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13522" name="Google Shape;13522;p68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523" name="Google Shape;13523;p68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524" name="Google Shape;13524;p68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13525" name="Google Shape;13525;p68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526" name="Google Shape;13526;p68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527" name="Google Shape;13527;p68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13528" name="Google Shape;13528;p68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529" name="Google Shape;13529;p68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530" name="Google Shape;13530;p68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13531" name="Google Shape;13531;p68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68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68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8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8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6" name="Google Shape;13536;p68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13537" name="Google Shape;13537;p68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68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8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0" name="Google Shape;13540;p68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13541" name="Google Shape;13541;p68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13542" name="Google Shape;13542;p68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13543" name="Google Shape;13543;p68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44" name="Google Shape;13544;p68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545" name="Google Shape;13545;p68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13546" name="Google Shape;13546;p68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47" name="Google Shape;13547;p68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548" name="Google Shape;13548;p68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13549" name="Google Shape;13549;p68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50" name="Google Shape;13550;p68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551" name="Google Shape;13551;p68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13552" name="Google Shape;13552;p68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3" name="Google Shape;13553;p68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4" name="Google Shape;13554;p68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5" name="Google Shape;13555;p68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6" name="Google Shape;13556;p68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7" name="Google Shape;13557;p68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8" name="Google Shape;13558;p68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9" name="Google Shape;13559;p68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0" name="Google Shape;13560;p68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1" name="Google Shape;13561;p68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2" name="Google Shape;13562;p68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13563" name="Google Shape;13563;p68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13564" name="Google Shape;13564;p68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5" name="Google Shape;13565;p68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6" name="Google Shape;13566;p68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7" name="Google Shape;13567;p68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8" name="Google Shape;13568;p68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9" name="Google Shape;13569;p68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570" name="Google Shape;13570;p68"/>
              <p:cNvCxnSpPr>
                <a:stCxn id="13568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571" name="Google Shape;13571;p68"/>
              <p:cNvCxnSpPr>
                <a:stCxn id="13565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572" name="Google Shape;13572;p68"/>
              <p:cNvCxnSpPr>
                <a:stCxn id="13566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573" name="Google Shape;13573;p68"/>
              <p:cNvCxnSpPr>
                <a:stCxn id="13569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574" name="Google Shape;13574;p68"/>
              <p:cNvCxnSpPr>
                <a:stCxn id="13567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575" name="Google Shape;13575;p68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13576" name="Google Shape;13576;p68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7" name="Google Shape;13577;p68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8" name="Google Shape;13578;p68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79" name="Google Shape;13579;p68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13580" name="Google Shape;13580;p68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13581" name="Google Shape;13581;p68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2" name="Google Shape;13582;p68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83" name="Google Shape;13583;p68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13584" name="Google Shape;13584;p68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5" name="Google Shape;13585;p68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86" name="Google Shape;13586;p68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13587" name="Google Shape;13587;p68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8" name="Google Shape;13588;p68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89" name="Google Shape;13589;p68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13590" name="Google Shape;13590;p68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1" name="Google Shape;13591;p68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92" name="Google Shape;13592;p68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13593" name="Google Shape;13593;p68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8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5" name="Google Shape;13595;p68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13596" name="Google Shape;13596;p68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68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8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68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68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68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8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8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8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8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13606" name="Google Shape;13606;p68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13607" name="Google Shape;13607;p68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8" name="Google Shape;13608;p68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609" name="Google Shape;13609;p68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13610" name="Google Shape;13610;p68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13611" name="Google Shape;13611;p68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13612" name="Google Shape;13612;p68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13" name="Google Shape;13613;p68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614" name="Google Shape;13614;p68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13615" name="Google Shape;13615;p68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16" name="Google Shape;13616;p68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617" name="Google Shape;13617;p68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13618" name="Google Shape;13618;p68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19" name="Google Shape;13619;p68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620" name="Google Shape;13620;p68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13621" name="Google Shape;13621;p68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22" name="Google Shape;13622;p68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623" name="Google Shape;13623;p68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13624" name="Google Shape;13624;p68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25" name="Google Shape;13625;p68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3626" name="Google Shape;13626;p68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13627" name="Google Shape;13627;p68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3628" name="Google Shape;13628;p68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13629" name="Google Shape;13629;p68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30" name="Google Shape;13630;p68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31" name="Google Shape;13631;p68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32" name="Google Shape;13632;p68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33" name="Google Shape;13633;p68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13634" name="Google Shape;13634;p68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8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8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8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8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9" name="Google Shape;13639;p68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13640" name="Google Shape;13640;p68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13641" name="Google Shape;13641;p68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2" name="Google Shape;13642;p68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43" name="Google Shape;13643;p68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13644" name="Google Shape;13644;p68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5" name="Google Shape;13645;p68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46" name="Google Shape;13646;p68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13647" name="Google Shape;13647;p68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8" name="Google Shape;13648;p68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49" name="Google Shape;13649;p68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13650" name="Google Shape;13650;p68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1" name="Google Shape;13651;p68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52" name="Google Shape;13652;p68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13653" name="Google Shape;13653;p68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54" name="Google Shape;13654;p68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13655" name="Google Shape;13655;p68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6" name="Google Shape;13656;p68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7" name="Google Shape;13657;p68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58" name="Google Shape;13658;p68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13659" name="Google Shape;13659;p68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68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8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8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8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8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8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8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8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72" name="Google Shape;13672;p69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13673" name="Google Shape;13673;p69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3674" name="Google Shape;13674;p69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5" name="Google Shape;13675;p69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6" name="Google Shape;13676;p69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7" name="Google Shape;13677;p69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8" name="Google Shape;13678;p69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9" name="Google Shape;13679;p69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0" name="Google Shape;13680;p69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1" name="Google Shape;13681;p69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2" name="Google Shape;13682;p69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3" name="Google Shape;13683;p69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84" name="Google Shape;13684;p69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3685" name="Google Shape;13685;p69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6" name="Google Shape;13686;p69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7" name="Google Shape;13687;p69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8" name="Google Shape;13688;p69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9" name="Google Shape;13689;p69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0" name="Google Shape;13690;p69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1" name="Google Shape;13691;p69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2" name="Google Shape;13692;p69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3" name="Google Shape;13693;p69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4" name="Google Shape;13694;p69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95" name="Google Shape;13695;p69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3696" name="Google Shape;13696;p69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7" name="Google Shape;13697;p69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8" name="Google Shape;13698;p69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9" name="Google Shape;13699;p69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0" name="Google Shape;13700;p69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1" name="Google Shape;13701;p69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2" name="Google Shape;13702;p69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3" name="Google Shape;13703;p69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4" name="Google Shape;13704;p69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5" name="Google Shape;13705;p69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06" name="Google Shape;13706;p69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3707" name="Google Shape;13707;p69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8" name="Google Shape;13708;p69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9" name="Google Shape;13709;p69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0" name="Google Shape;13710;p69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1" name="Google Shape;13711;p69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2" name="Google Shape;13712;p69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3" name="Google Shape;13713;p69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4" name="Google Shape;13714;p69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5" name="Google Shape;13715;p69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6" name="Google Shape;13716;p69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17" name="Google Shape;13717;p69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3718" name="Google Shape;13718;p69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9" name="Google Shape;13719;p69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0" name="Google Shape;13720;p69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1" name="Google Shape;13721;p69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2" name="Google Shape;13722;p69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3" name="Google Shape;13723;p69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4" name="Google Shape;13724;p69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5" name="Google Shape;13725;p69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6" name="Google Shape;13726;p69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7" name="Google Shape;13727;p69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28" name="Google Shape;13728;p69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3729" name="Google Shape;13729;p69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0" name="Google Shape;13730;p69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1" name="Google Shape;13731;p69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2" name="Google Shape;13732;p69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3" name="Google Shape;13733;p69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4" name="Google Shape;13734;p69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5" name="Google Shape;13735;p69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6" name="Google Shape;13736;p69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7" name="Google Shape;13737;p69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8" name="Google Shape;13738;p69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39" name="Google Shape;13739;p69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3740" name="Google Shape;13740;p69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1" name="Google Shape;13741;p69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2" name="Google Shape;13742;p69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3" name="Google Shape;13743;p69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4" name="Google Shape;13744;p69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5" name="Google Shape;13745;p69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6" name="Google Shape;13746;p69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9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9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9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50" name="Google Shape;13750;p69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3751" name="Google Shape;13751;p69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2" name="Google Shape;13752;p69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3" name="Google Shape;13753;p69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4" name="Google Shape;13754;p69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5" name="Google Shape;13755;p69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6" name="Google Shape;13756;p69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7" name="Google Shape;13757;p69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8" name="Google Shape;13758;p69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69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9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61" name="Google Shape;13761;p69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3762" name="Google Shape;13762;p69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9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4" name="Google Shape;13764;p69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5" name="Google Shape;13765;p69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69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69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8" name="Google Shape;13768;p69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9" name="Google Shape;13769;p69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0" name="Google Shape;13770;p69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1" name="Google Shape;13771;p69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72" name="Google Shape;13772;p69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3773" name="Google Shape;13773;p69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4" name="Google Shape;13774;p69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5" name="Google Shape;13775;p69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6" name="Google Shape;13776;p69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7" name="Google Shape;13777;p69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8" name="Google Shape;13778;p69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9" name="Google Shape;13779;p69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0" name="Google Shape;13780;p69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1" name="Google Shape;13781;p69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2" name="Google Shape;13782;p69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83" name="Google Shape;13783;p69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3784" name="Google Shape;13784;p69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3785" name="Google Shape;13785;p69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6" name="Google Shape;13786;p69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9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8" name="Google Shape;13788;p69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9" name="Google Shape;13789;p69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90" name="Google Shape;13790;p69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3791" name="Google Shape;13791;p69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2" name="Google Shape;13792;p69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3" name="Google Shape;13793;p69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4" name="Google Shape;13794;p69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5" name="Google Shape;13795;p69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96" name="Google Shape;13796;p69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3797" name="Google Shape;13797;p69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8" name="Google Shape;13798;p69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9" name="Google Shape;13799;p69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0" name="Google Shape;13800;p69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1" name="Google Shape;13801;p69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02" name="Google Shape;13802;p69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3803" name="Google Shape;13803;p69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4" name="Google Shape;13804;p69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5" name="Google Shape;13805;p69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6" name="Google Shape;13806;p69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7" name="Google Shape;13807;p69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08" name="Google Shape;13808;p69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13809" name="Google Shape;13809;p69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69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69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69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69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69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69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69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69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69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69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69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69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69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69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69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69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69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7" name="Google Shape;13827;p69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13828" name="Google Shape;13828;p69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69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0" name="Google Shape;13830;p69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13831" name="Google Shape;13831;p69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69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3" name="Google Shape;13833;p69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13834" name="Google Shape;13834;p69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69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69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69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69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69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69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69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2" name="Google Shape;13842;p69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13843" name="Google Shape;13843;p69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69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69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69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69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8" name="Google Shape;13848;p69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13849" name="Google Shape;13849;p69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69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69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69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69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54" name="Google Shape;13854;p69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13855" name="Google Shape;13855;p69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13856" name="Google Shape;13856;p69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857" name="Google Shape;13857;p69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3858" name="Google Shape;13858;p69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13859" name="Google Shape;13859;p69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860" name="Google Shape;13860;p69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3861" name="Google Shape;13861;p69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3862" name="Google Shape;13862;p69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3863" name="Google Shape;13863;p6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4" name="Google Shape;13864;p6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65" name="Google Shape;13865;p69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3866" name="Google Shape;13866;p6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7" name="Google Shape;13867;p6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68" name="Google Shape;13868;p69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3869" name="Google Shape;13869;p6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0" name="Google Shape;13870;p6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71" name="Google Shape;13871;p69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3872" name="Google Shape;13872;p6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3" name="Google Shape;13873;p6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74" name="Google Shape;13874;p69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3875" name="Google Shape;13875;p6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6" name="Google Shape;13876;p6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77" name="Google Shape;13877;p69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13878" name="Google Shape;13878;p69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13879" name="Google Shape;13879;p69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3880" name="Google Shape;13880;p69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881" name="Google Shape;13881;p69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882" name="Google Shape;13882;p69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13883" name="Google Shape;13883;p69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13884" name="Google Shape;13884;p69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5" name="Google Shape;13885;p69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6" name="Google Shape;13886;p6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7" name="Google Shape;13887;p6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8" name="Google Shape;13888;p6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9" name="Google Shape;13889;p6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90" name="Google Shape;13890;p69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13891" name="Google Shape;13891;p69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2" name="Google Shape;13892;p69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3" name="Google Shape;13893;p6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4" name="Google Shape;13894;p6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5" name="Google Shape;13895;p6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6" name="Google Shape;13896;p6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897" name="Google Shape;13897;p6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8" name="Google Shape;13898;p69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13899" name="Google Shape;13899;p69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13900" name="Google Shape;13900;p69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901" name="Google Shape;13901;p69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02" name="Google Shape;13902;p69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13903" name="Google Shape;13903;p69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904" name="Google Shape;13904;p69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05" name="Google Shape;13905;p69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13906" name="Google Shape;13906;p69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907" name="Google Shape;13907;p69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08" name="Google Shape;13908;p69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13909" name="Google Shape;13909;p69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910" name="Google Shape;13910;p69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911" name="Google Shape;13911;p69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13912" name="Google Shape;13912;p69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69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69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69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6" name="Google Shape;13916;p69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3917" name="Google Shape;13917;p69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3918" name="Google Shape;13918;p69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919" name="Google Shape;13919;p69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20" name="Google Shape;13920;p69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13921" name="Google Shape;13921;p69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13922" name="Google Shape;13922;p69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3" name="Google Shape;13923;p69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4" name="Google Shape;13924;p69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5" name="Google Shape;13925;p69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6" name="Google Shape;13926;p69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7" name="Google Shape;13927;p69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8" name="Google Shape;13928;p69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29" name="Google Shape;13929;p69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13930" name="Google Shape;13930;p69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1" name="Google Shape;13931;p69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2" name="Google Shape;13932;p69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3" name="Google Shape;13933;p69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4" name="Google Shape;13934;p69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5" name="Google Shape;13935;p69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6" name="Google Shape;13936;p69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37" name="Google Shape;13937;p69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13938" name="Google Shape;13938;p69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9" name="Google Shape;13939;p69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0" name="Google Shape;13940;p69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1" name="Google Shape;13941;p69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2" name="Google Shape;13942;p69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3" name="Google Shape;13943;p69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4" name="Google Shape;13944;p69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45" name="Google Shape;13945;p69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13946" name="Google Shape;13946;p69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7" name="Google Shape;13947;p69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8" name="Google Shape;13948;p69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9" name="Google Shape;13949;p69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0" name="Google Shape;13950;p69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1" name="Google Shape;13951;p69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2" name="Google Shape;13952;p69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53" name="Google Shape;13953;p69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13954" name="Google Shape;13954;p69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5" name="Google Shape;13955;p69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6" name="Google Shape;13956;p69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7" name="Google Shape;13957;p69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8" name="Google Shape;13958;p69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9" name="Google Shape;13959;p69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0" name="Google Shape;13960;p69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61" name="Google Shape;13961;p69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13962" name="Google Shape;13962;p69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3" name="Google Shape;13963;p69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4" name="Google Shape;13964;p69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5" name="Google Shape;13965;p69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6" name="Google Shape;13966;p69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7" name="Google Shape;13967;p69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8" name="Google Shape;13968;p69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69" name="Google Shape;13969;p69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13970" name="Google Shape;13970;p69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1" name="Google Shape;13971;p69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2" name="Google Shape;13972;p69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3" name="Google Shape;13973;p69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4" name="Google Shape;13974;p69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5" name="Google Shape;13975;p69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6" name="Google Shape;13976;p69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977" name="Google Shape;13977;p69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13978" name="Google Shape;13978;p69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69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69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69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69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69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69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69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69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69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8" name="Google Shape;13988;p69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13989" name="Google Shape;13989;p69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69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69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69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993" name="Google Shape;13993;p69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3994" name="Google Shape;13994;p69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3995" name="Google Shape;13995;p69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3996" name="Google Shape;13996;p69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3997" name="Google Shape;13997;p69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8" name="Google Shape;13998;p69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13999" name="Google Shape;13999;p69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4000" name="Google Shape;14000;p69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01" name="Google Shape;14001;p69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4002" name="Google Shape;14002;p69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003" name="Google Shape;14003;p69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004" name="Google Shape;14004;p69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4005" name="Google Shape;14005;p69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06" name="Google Shape;14006;p69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4007" name="Google Shape;14007;p69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008" name="Google Shape;14008;p69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009" name="Google Shape;14009;p69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4010" name="Google Shape;14010;p69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11" name="Google Shape;14011;p69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4012" name="Google Shape;14012;p69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013" name="Google Shape;14013;p69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014" name="Google Shape;14014;p69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4015" name="Google Shape;14015;p69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16" name="Google Shape;14016;p69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4017" name="Google Shape;14017;p69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018" name="Google Shape;14018;p69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14019" name="Google Shape;14019;p69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14020" name="Google Shape;14020;p69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14021" name="Google Shape;14021;p69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14022" name="Google Shape;14022;p69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23" name="Google Shape;14023;p69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24" name="Google Shape;14024;p69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14025" name="Google Shape;14025;p69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026" name="Google Shape;14026;p69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027" name="Google Shape;14027;p69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14028" name="Google Shape;14028;p69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14029" name="Google Shape;14029;p69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0" name="Google Shape;14030;p69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31" name="Google Shape;14031;p69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14032" name="Google Shape;14032;p69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033" name="Google Shape;14033;p69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034" name="Google Shape;14034;p69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14035" name="Google Shape;14035;p69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14036" name="Google Shape;14036;p69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7" name="Google Shape;14037;p69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38" name="Google Shape;14038;p69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4039" name="Google Shape;14039;p69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040" name="Google Shape;14040;p69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041" name="Google Shape;14041;p69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14042" name="Google Shape;14042;p69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14043" name="Google Shape;14043;p69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044" name="Google Shape;14044;p69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14045" name="Google Shape;14045;p69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14046" name="Google Shape;14046;p69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7" name="Google Shape;14047;p69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4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2" name="Google Shape;14052;p7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53" name="Google Shape;14053;p70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54" name="Google Shape;14054;p70"/>
          <p:cNvGrpSpPr/>
          <p:nvPr/>
        </p:nvGrpSpPr>
        <p:grpSpPr>
          <a:xfrm>
            <a:off x="839307" y="2318098"/>
            <a:ext cx="387992" cy="329326"/>
            <a:chOff x="839307" y="2318098"/>
            <a:chExt cx="387992" cy="329326"/>
          </a:xfrm>
        </p:grpSpPr>
        <p:sp>
          <p:nvSpPr>
            <p:cNvPr id="14055" name="Google Shape;14055;p70"/>
            <p:cNvSpPr/>
            <p:nvPr/>
          </p:nvSpPr>
          <p:spPr>
            <a:xfrm>
              <a:off x="963051" y="2318098"/>
              <a:ext cx="140532" cy="93872"/>
            </a:xfrm>
            <a:custGeom>
              <a:avLst/>
              <a:gdLst/>
              <a:ahLst/>
              <a:cxnLst/>
              <a:rect l="l" t="t" r="r" b="b"/>
              <a:pathLst>
                <a:path w="5349" h="3573" extrusionOk="0">
                  <a:moveTo>
                    <a:pt x="1415" y="1"/>
                  </a:moveTo>
                  <a:cubicBezTo>
                    <a:pt x="639" y="1"/>
                    <a:pt x="7" y="639"/>
                    <a:pt x="0" y="1416"/>
                  </a:cubicBezTo>
                  <a:lnTo>
                    <a:pt x="0" y="2976"/>
                  </a:lnTo>
                  <a:cubicBezTo>
                    <a:pt x="0" y="3309"/>
                    <a:pt x="271" y="3573"/>
                    <a:pt x="597" y="3573"/>
                  </a:cubicBezTo>
                  <a:cubicBezTo>
                    <a:pt x="930" y="3573"/>
                    <a:pt x="1193" y="3309"/>
                    <a:pt x="1193" y="2976"/>
                  </a:cubicBezTo>
                  <a:lnTo>
                    <a:pt x="1193" y="1416"/>
                  </a:lnTo>
                  <a:cubicBezTo>
                    <a:pt x="1193" y="1291"/>
                    <a:pt x="1298" y="1194"/>
                    <a:pt x="1422" y="1194"/>
                  </a:cubicBezTo>
                  <a:lnTo>
                    <a:pt x="3933" y="1194"/>
                  </a:lnTo>
                  <a:cubicBezTo>
                    <a:pt x="4058" y="1194"/>
                    <a:pt x="4162" y="1291"/>
                    <a:pt x="4162" y="1416"/>
                  </a:cubicBezTo>
                  <a:lnTo>
                    <a:pt x="4162" y="2976"/>
                  </a:lnTo>
                  <a:cubicBezTo>
                    <a:pt x="4162" y="3309"/>
                    <a:pt x="4433" y="3573"/>
                    <a:pt x="4759" y="3573"/>
                  </a:cubicBezTo>
                  <a:cubicBezTo>
                    <a:pt x="5085" y="3573"/>
                    <a:pt x="5348" y="3309"/>
                    <a:pt x="5348" y="2976"/>
                  </a:cubicBezTo>
                  <a:lnTo>
                    <a:pt x="5348" y="1423"/>
                  </a:lnTo>
                  <a:cubicBezTo>
                    <a:pt x="5348" y="632"/>
                    <a:pt x="4717" y="1"/>
                    <a:pt x="39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70"/>
            <p:cNvSpPr/>
            <p:nvPr/>
          </p:nvSpPr>
          <p:spPr>
            <a:xfrm>
              <a:off x="962867" y="2358741"/>
              <a:ext cx="31553" cy="53228"/>
            </a:xfrm>
            <a:custGeom>
              <a:avLst/>
              <a:gdLst/>
              <a:ahLst/>
              <a:cxnLst/>
              <a:rect l="l" t="t" r="r" b="b"/>
              <a:pathLst>
                <a:path w="1201" h="2026" extrusionOk="0">
                  <a:moveTo>
                    <a:pt x="7" y="0"/>
                  </a:moveTo>
                  <a:lnTo>
                    <a:pt x="7" y="1429"/>
                  </a:lnTo>
                  <a:cubicBezTo>
                    <a:pt x="1" y="1758"/>
                    <a:pt x="264" y="2026"/>
                    <a:pt x="591" y="2026"/>
                  </a:cubicBezTo>
                  <a:cubicBezTo>
                    <a:pt x="596" y="2026"/>
                    <a:pt x="600" y="2026"/>
                    <a:pt x="604" y="2026"/>
                  </a:cubicBezTo>
                  <a:cubicBezTo>
                    <a:pt x="930" y="2026"/>
                    <a:pt x="1200" y="1762"/>
                    <a:pt x="1200" y="1429"/>
                  </a:cubicBezTo>
                  <a:lnTo>
                    <a:pt x="12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70"/>
            <p:cNvSpPr/>
            <p:nvPr/>
          </p:nvSpPr>
          <p:spPr>
            <a:xfrm>
              <a:off x="1072397" y="2358741"/>
              <a:ext cx="31369" cy="53228"/>
            </a:xfrm>
            <a:custGeom>
              <a:avLst/>
              <a:gdLst/>
              <a:ahLst/>
              <a:cxnLst/>
              <a:rect l="l" t="t" r="r" b="b"/>
              <a:pathLst>
                <a:path w="1194" h="2026" extrusionOk="0">
                  <a:moveTo>
                    <a:pt x="0" y="0"/>
                  </a:moveTo>
                  <a:lnTo>
                    <a:pt x="0" y="1429"/>
                  </a:lnTo>
                  <a:cubicBezTo>
                    <a:pt x="0" y="1762"/>
                    <a:pt x="264" y="2026"/>
                    <a:pt x="597" y="2026"/>
                  </a:cubicBezTo>
                  <a:cubicBezTo>
                    <a:pt x="923" y="2026"/>
                    <a:pt x="1193" y="1762"/>
                    <a:pt x="1193" y="1429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70"/>
            <p:cNvSpPr/>
            <p:nvPr/>
          </p:nvSpPr>
          <p:spPr>
            <a:xfrm>
              <a:off x="839307" y="2378419"/>
              <a:ext cx="387992" cy="260623"/>
            </a:xfrm>
            <a:custGeom>
              <a:avLst/>
              <a:gdLst/>
              <a:ahLst/>
              <a:cxnLst/>
              <a:rect l="l" t="t" r="r" b="b"/>
              <a:pathLst>
                <a:path w="1476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298"/>
                  </a:cubicBezTo>
                  <a:lnTo>
                    <a:pt x="1" y="8615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13471" y="9919"/>
                  </a:lnTo>
                  <a:cubicBezTo>
                    <a:pt x="14185" y="9919"/>
                    <a:pt x="14768" y="9337"/>
                    <a:pt x="14768" y="8615"/>
                  </a:cubicBezTo>
                  <a:lnTo>
                    <a:pt x="14768" y="1298"/>
                  </a:lnTo>
                  <a:cubicBezTo>
                    <a:pt x="14768" y="576"/>
                    <a:pt x="14185" y="1"/>
                    <a:pt x="134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70"/>
            <p:cNvSpPr/>
            <p:nvPr/>
          </p:nvSpPr>
          <p:spPr>
            <a:xfrm>
              <a:off x="839307" y="2378235"/>
              <a:ext cx="65629" cy="260623"/>
            </a:xfrm>
            <a:custGeom>
              <a:avLst/>
              <a:gdLst/>
              <a:ahLst/>
              <a:cxnLst/>
              <a:rect l="l" t="t" r="r" b="b"/>
              <a:pathLst>
                <a:path w="249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305"/>
                  </a:cubicBezTo>
                  <a:lnTo>
                    <a:pt x="1" y="8622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2491" y="9919"/>
                  </a:lnTo>
                  <a:cubicBezTo>
                    <a:pt x="1776" y="9919"/>
                    <a:pt x="1194" y="9337"/>
                    <a:pt x="1194" y="8622"/>
                  </a:cubicBezTo>
                  <a:lnTo>
                    <a:pt x="1194" y="1305"/>
                  </a:lnTo>
                  <a:cubicBezTo>
                    <a:pt x="1194" y="583"/>
                    <a:pt x="1776" y="1"/>
                    <a:pt x="24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70"/>
            <p:cNvSpPr/>
            <p:nvPr/>
          </p:nvSpPr>
          <p:spPr>
            <a:xfrm>
              <a:off x="893796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2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2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70"/>
            <p:cNvSpPr/>
            <p:nvPr/>
          </p:nvSpPr>
          <p:spPr>
            <a:xfrm>
              <a:off x="1133612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9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9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70"/>
            <p:cNvSpPr/>
            <p:nvPr/>
          </p:nvSpPr>
          <p:spPr>
            <a:xfrm>
              <a:off x="1021008" y="2540915"/>
              <a:ext cx="86752" cy="66864"/>
            </a:xfrm>
            <a:custGeom>
              <a:avLst/>
              <a:gdLst/>
              <a:ahLst/>
              <a:cxnLst/>
              <a:rect l="l" t="t" r="r" b="b"/>
              <a:pathLst>
                <a:path w="3302" h="2545" extrusionOk="0">
                  <a:moveTo>
                    <a:pt x="2477" y="0"/>
                  </a:moveTo>
                  <a:cubicBezTo>
                    <a:pt x="2428" y="0"/>
                    <a:pt x="2378" y="10"/>
                    <a:pt x="2331" y="30"/>
                  </a:cubicBezTo>
                  <a:lnTo>
                    <a:pt x="291" y="897"/>
                  </a:lnTo>
                  <a:cubicBezTo>
                    <a:pt x="90" y="974"/>
                    <a:pt x="0" y="1203"/>
                    <a:pt x="83" y="1404"/>
                  </a:cubicBezTo>
                  <a:lnTo>
                    <a:pt x="465" y="2312"/>
                  </a:lnTo>
                  <a:cubicBezTo>
                    <a:pt x="527" y="2458"/>
                    <a:pt x="671" y="2545"/>
                    <a:pt x="820" y="2545"/>
                  </a:cubicBezTo>
                  <a:cubicBezTo>
                    <a:pt x="871" y="2545"/>
                    <a:pt x="922" y="2535"/>
                    <a:pt x="971" y="2514"/>
                  </a:cubicBezTo>
                  <a:lnTo>
                    <a:pt x="3010" y="1653"/>
                  </a:lnTo>
                  <a:cubicBezTo>
                    <a:pt x="3212" y="1570"/>
                    <a:pt x="3302" y="1341"/>
                    <a:pt x="3219" y="1147"/>
                  </a:cubicBezTo>
                  <a:lnTo>
                    <a:pt x="2837" y="239"/>
                  </a:lnTo>
                  <a:cubicBezTo>
                    <a:pt x="2774" y="92"/>
                    <a:pt x="2628" y="0"/>
                    <a:pt x="247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70"/>
            <p:cNvSpPr/>
            <p:nvPr/>
          </p:nvSpPr>
          <p:spPr>
            <a:xfrm>
              <a:off x="1041947" y="2430544"/>
              <a:ext cx="64368" cy="46502"/>
            </a:xfrm>
            <a:custGeom>
              <a:avLst/>
              <a:gdLst/>
              <a:ahLst/>
              <a:cxnLst/>
              <a:rect l="l" t="t" r="r" b="b"/>
              <a:pathLst>
                <a:path w="2450" h="1770" extrusionOk="0">
                  <a:moveTo>
                    <a:pt x="1229" y="0"/>
                  </a:moveTo>
                  <a:cubicBezTo>
                    <a:pt x="549" y="0"/>
                    <a:pt x="1" y="396"/>
                    <a:pt x="1" y="881"/>
                  </a:cubicBezTo>
                  <a:cubicBezTo>
                    <a:pt x="1" y="1374"/>
                    <a:pt x="549" y="1769"/>
                    <a:pt x="1229" y="1769"/>
                  </a:cubicBezTo>
                  <a:cubicBezTo>
                    <a:pt x="1901" y="1769"/>
                    <a:pt x="2449" y="1374"/>
                    <a:pt x="2449" y="881"/>
                  </a:cubicBezTo>
                  <a:cubicBezTo>
                    <a:pt x="2449" y="396"/>
                    <a:pt x="1901" y="0"/>
                    <a:pt x="122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70"/>
            <p:cNvSpPr/>
            <p:nvPr/>
          </p:nvSpPr>
          <p:spPr>
            <a:xfrm>
              <a:off x="954486" y="2468718"/>
              <a:ext cx="72381" cy="78345"/>
            </a:xfrm>
            <a:custGeom>
              <a:avLst/>
              <a:gdLst/>
              <a:ahLst/>
              <a:cxnLst/>
              <a:rect l="l" t="t" r="r" b="b"/>
              <a:pathLst>
                <a:path w="2755" h="2982" extrusionOk="0">
                  <a:moveTo>
                    <a:pt x="1094" y="648"/>
                  </a:moveTo>
                  <a:cubicBezTo>
                    <a:pt x="1196" y="648"/>
                    <a:pt x="1299" y="704"/>
                    <a:pt x="1346" y="815"/>
                  </a:cubicBezTo>
                  <a:cubicBezTo>
                    <a:pt x="1408" y="954"/>
                    <a:pt x="1346" y="1121"/>
                    <a:pt x="1207" y="1183"/>
                  </a:cubicBezTo>
                  <a:cubicBezTo>
                    <a:pt x="1169" y="1199"/>
                    <a:pt x="1131" y="1207"/>
                    <a:pt x="1095" y="1207"/>
                  </a:cubicBezTo>
                  <a:cubicBezTo>
                    <a:pt x="909" y="1207"/>
                    <a:pt x="758" y="1020"/>
                    <a:pt x="833" y="829"/>
                  </a:cubicBezTo>
                  <a:cubicBezTo>
                    <a:pt x="879" y="709"/>
                    <a:pt x="987" y="648"/>
                    <a:pt x="1094" y="648"/>
                  </a:cubicBezTo>
                  <a:close/>
                  <a:moveTo>
                    <a:pt x="887" y="1"/>
                  </a:moveTo>
                  <a:cubicBezTo>
                    <a:pt x="736" y="1"/>
                    <a:pt x="599" y="74"/>
                    <a:pt x="507" y="191"/>
                  </a:cubicBezTo>
                  <a:lnTo>
                    <a:pt x="125" y="711"/>
                  </a:lnTo>
                  <a:cubicBezTo>
                    <a:pt x="21" y="850"/>
                    <a:pt x="0" y="1037"/>
                    <a:pt x="70" y="1190"/>
                  </a:cubicBezTo>
                  <a:lnTo>
                    <a:pt x="743" y="2695"/>
                  </a:lnTo>
                  <a:cubicBezTo>
                    <a:pt x="819" y="2874"/>
                    <a:pt x="993" y="2981"/>
                    <a:pt x="1177" y="2981"/>
                  </a:cubicBezTo>
                  <a:cubicBezTo>
                    <a:pt x="1243" y="2981"/>
                    <a:pt x="1310" y="2967"/>
                    <a:pt x="1374" y="2938"/>
                  </a:cubicBezTo>
                  <a:lnTo>
                    <a:pt x="2400" y="2487"/>
                  </a:lnTo>
                  <a:cubicBezTo>
                    <a:pt x="2643" y="2376"/>
                    <a:pt x="2754" y="2092"/>
                    <a:pt x="2643" y="1849"/>
                  </a:cubicBezTo>
                  <a:lnTo>
                    <a:pt x="1977" y="351"/>
                  </a:lnTo>
                  <a:cubicBezTo>
                    <a:pt x="1908" y="191"/>
                    <a:pt x="1755" y="80"/>
                    <a:pt x="1589" y="66"/>
                  </a:cubicBezTo>
                  <a:lnTo>
                    <a:pt x="944" y="4"/>
                  </a:lnTo>
                  <a:cubicBezTo>
                    <a:pt x="925" y="2"/>
                    <a:pt x="906" y="1"/>
                    <a:pt x="8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5" name="Google Shape;14065;p70"/>
          <p:cNvGrpSpPr/>
          <p:nvPr/>
        </p:nvGrpSpPr>
        <p:grpSpPr>
          <a:xfrm>
            <a:off x="1414990" y="2289671"/>
            <a:ext cx="387073" cy="385996"/>
            <a:chOff x="1414990" y="2289671"/>
            <a:chExt cx="387073" cy="385996"/>
          </a:xfrm>
        </p:grpSpPr>
        <p:sp>
          <p:nvSpPr>
            <p:cNvPr id="14066" name="Google Shape;14066;p70"/>
            <p:cNvSpPr/>
            <p:nvPr/>
          </p:nvSpPr>
          <p:spPr>
            <a:xfrm>
              <a:off x="1511384" y="2485585"/>
              <a:ext cx="110082" cy="59428"/>
            </a:xfrm>
            <a:custGeom>
              <a:avLst/>
              <a:gdLst/>
              <a:ahLst/>
              <a:cxnLst/>
              <a:rect l="l" t="t" r="r" b="b"/>
              <a:pathLst>
                <a:path w="4190" h="2262" extrusionOk="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70"/>
            <p:cNvSpPr/>
            <p:nvPr/>
          </p:nvSpPr>
          <p:spPr>
            <a:xfrm>
              <a:off x="1414990" y="2289671"/>
              <a:ext cx="302712" cy="214515"/>
            </a:xfrm>
            <a:custGeom>
              <a:avLst/>
              <a:gdLst/>
              <a:ahLst/>
              <a:cxnLst/>
              <a:rect l="l" t="t" r="r" b="b"/>
              <a:pathLst>
                <a:path w="11522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70"/>
            <p:cNvSpPr/>
            <p:nvPr/>
          </p:nvSpPr>
          <p:spPr>
            <a:xfrm>
              <a:off x="1490418" y="2536212"/>
              <a:ext cx="151829" cy="17366"/>
            </a:xfrm>
            <a:custGeom>
              <a:avLst/>
              <a:gdLst/>
              <a:ahLst/>
              <a:cxnLst/>
              <a:rect l="l" t="t" r="r" b="b"/>
              <a:pathLst>
                <a:path w="5779" h="661" extrusionOk="0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70"/>
            <p:cNvSpPr/>
            <p:nvPr/>
          </p:nvSpPr>
          <p:spPr>
            <a:xfrm>
              <a:off x="1430465" y="2307168"/>
              <a:ext cx="271736" cy="158738"/>
            </a:xfrm>
            <a:custGeom>
              <a:avLst/>
              <a:gdLst/>
              <a:ahLst/>
              <a:cxnLst/>
              <a:rect l="l" t="t" r="r" b="b"/>
              <a:pathLst>
                <a:path w="10343" h="6042" extrusionOk="0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70"/>
            <p:cNvSpPr/>
            <p:nvPr/>
          </p:nvSpPr>
          <p:spPr>
            <a:xfrm>
              <a:off x="1426471" y="2303149"/>
              <a:ext cx="279750" cy="166594"/>
            </a:xfrm>
            <a:custGeom>
              <a:avLst/>
              <a:gdLst/>
              <a:ahLst/>
              <a:cxnLst/>
              <a:rect l="l" t="t" r="r" b="b"/>
              <a:pathLst>
                <a:path w="10648" h="6341" extrusionOk="0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70"/>
            <p:cNvSpPr/>
            <p:nvPr/>
          </p:nvSpPr>
          <p:spPr>
            <a:xfrm>
              <a:off x="1533610" y="2431096"/>
              <a:ext cx="249326" cy="198830"/>
            </a:xfrm>
            <a:custGeom>
              <a:avLst/>
              <a:gdLst/>
              <a:ahLst/>
              <a:cxnLst/>
              <a:rect l="l" t="t" r="r" b="b"/>
              <a:pathLst>
                <a:path w="9490" h="7568" extrusionOk="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70"/>
            <p:cNvSpPr/>
            <p:nvPr/>
          </p:nvSpPr>
          <p:spPr>
            <a:xfrm>
              <a:off x="1551660" y="2452771"/>
              <a:ext cx="213228" cy="146364"/>
            </a:xfrm>
            <a:custGeom>
              <a:avLst/>
              <a:gdLst/>
              <a:ahLst/>
              <a:cxnLst/>
              <a:rect l="l" t="t" r="r" b="b"/>
              <a:pathLst>
                <a:path w="8116" h="5571" extrusionOk="0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70"/>
            <p:cNvSpPr/>
            <p:nvPr/>
          </p:nvSpPr>
          <p:spPr>
            <a:xfrm>
              <a:off x="1547824" y="2448935"/>
              <a:ext cx="220899" cy="154193"/>
            </a:xfrm>
            <a:custGeom>
              <a:avLst/>
              <a:gdLst/>
              <a:ahLst/>
              <a:cxnLst/>
              <a:rect l="l" t="t" r="r" b="b"/>
              <a:pathLst>
                <a:path w="8408" h="5869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70"/>
            <p:cNvSpPr/>
            <p:nvPr/>
          </p:nvSpPr>
          <p:spPr>
            <a:xfrm>
              <a:off x="1533794" y="2610038"/>
              <a:ext cx="249142" cy="23724"/>
            </a:xfrm>
            <a:custGeom>
              <a:avLst/>
              <a:gdLst/>
              <a:ahLst/>
              <a:cxnLst/>
              <a:rect l="l" t="t" r="r" b="b"/>
              <a:pathLst>
                <a:path w="9483" h="903" extrusionOk="0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70"/>
            <p:cNvSpPr/>
            <p:nvPr/>
          </p:nvSpPr>
          <p:spPr>
            <a:xfrm>
              <a:off x="1514300" y="2616790"/>
              <a:ext cx="287763" cy="26246"/>
            </a:xfrm>
            <a:custGeom>
              <a:avLst/>
              <a:gdLst/>
              <a:ahLst/>
              <a:cxnLst/>
              <a:rect l="l" t="t" r="r" b="b"/>
              <a:pathLst>
                <a:path w="10953" h="9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70"/>
            <p:cNvSpPr/>
            <p:nvPr/>
          </p:nvSpPr>
          <p:spPr>
            <a:xfrm>
              <a:off x="1490418" y="2536212"/>
              <a:ext cx="36125" cy="17366"/>
            </a:xfrm>
            <a:custGeom>
              <a:avLst/>
              <a:gdLst/>
              <a:ahLst/>
              <a:cxnLst/>
              <a:rect l="l" t="t" r="r" b="b"/>
              <a:pathLst>
                <a:path w="1375" h="661" extrusionOk="0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70"/>
            <p:cNvSpPr/>
            <p:nvPr/>
          </p:nvSpPr>
          <p:spPr>
            <a:xfrm>
              <a:off x="1414990" y="2289671"/>
              <a:ext cx="35547" cy="214515"/>
            </a:xfrm>
            <a:custGeom>
              <a:avLst/>
              <a:gdLst/>
              <a:ahLst/>
              <a:cxnLst/>
              <a:rect l="l" t="t" r="r" b="b"/>
              <a:pathLst>
                <a:path w="1353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70"/>
            <p:cNvSpPr/>
            <p:nvPr/>
          </p:nvSpPr>
          <p:spPr>
            <a:xfrm>
              <a:off x="1533794" y="2431096"/>
              <a:ext cx="35021" cy="198830"/>
            </a:xfrm>
            <a:custGeom>
              <a:avLst/>
              <a:gdLst/>
              <a:ahLst/>
              <a:cxnLst/>
              <a:rect l="l" t="t" r="r" b="b"/>
              <a:pathLst>
                <a:path w="1333" h="7568" extrusionOk="0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70"/>
            <p:cNvSpPr/>
            <p:nvPr/>
          </p:nvSpPr>
          <p:spPr>
            <a:xfrm>
              <a:off x="1514484" y="2616790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70"/>
            <p:cNvSpPr/>
            <p:nvPr/>
          </p:nvSpPr>
          <p:spPr>
            <a:xfrm>
              <a:off x="1663003" y="2569762"/>
              <a:ext cx="74194" cy="105721"/>
            </a:xfrm>
            <a:custGeom>
              <a:avLst/>
              <a:gdLst/>
              <a:ahLst/>
              <a:cxnLst/>
              <a:rect l="l" t="t" r="r" b="b"/>
              <a:pathLst>
                <a:path w="2824" h="4024" extrusionOk="0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70"/>
            <p:cNvSpPr/>
            <p:nvPr/>
          </p:nvSpPr>
          <p:spPr>
            <a:xfrm>
              <a:off x="1662635" y="2569946"/>
              <a:ext cx="16604" cy="105721"/>
            </a:xfrm>
            <a:custGeom>
              <a:avLst/>
              <a:gdLst/>
              <a:ahLst/>
              <a:cxnLst/>
              <a:rect l="l" t="t" r="r" b="b"/>
              <a:pathLst>
                <a:path w="632" h="4024" extrusionOk="0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70"/>
            <p:cNvSpPr/>
            <p:nvPr/>
          </p:nvSpPr>
          <p:spPr>
            <a:xfrm>
              <a:off x="1662819" y="2582163"/>
              <a:ext cx="74377" cy="80919"/>
            </a:xfrm>
            <a:custGeom>
              <a:avLst/>
              <a:gdLst/>
              <a:ahLst/>
              <a:cxnLst/>
              <a:rect l="l" t="t" r="r" b="b"/>
              <a:pathLst>
                <a:path w="2831" h="3080" extrusionOk="0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70"/>
            <p:cNvSpPr/>
            <p:nvPr/>
          </p:nvSpPr>
          <p:spPr>
            <a:xfrm>
              <a:off x="1662635" y="2583975"/>
              <a:ext cx="4939" cy="77478"/>
            </a:xfrm>
            <a:custGeom>
              <a:avLst/>
              <a:gdLst/>
              <a:ahLst/>
              <a:cxnLst/>
              <a:rect l="l" t="t" r="r" b="b"/>
              <a:pathLst>
                <a:path w="188" h="2949" extrusionOk="0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4" name="Google Shape;14084;p70"/>
          <p:cNvGrpSpPr/>
          <p:nvPr/>
        </p:nvGrpSpPr>
        <p:grpSpPr>
          <a:xfrm>
            <a:off x="1989911" y="2306065"/>
            <a:ext cx="387099" cy="353207"/>
            <a:chOff x="1989911" y="2306065"/>
            <a:chExt cx="387099" cy="353207"/>
          </a:xfrm>
        </p:grpSpPr>
        <p:sp>
          <p:nvSpPr>
            <p:cNvPr id="14085" name="Google Shape;14085;p70"/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70"/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70"/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70"/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70"/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70"/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70"/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2" name="Google Shape;14092;p70"/>
          <p:cNvGrpSpPr/>
          <p:nvPr/>
        </p:nvGrpSpPr>
        <p:grpSpPr>
          <a:xfrm>
            <a:off x="2593102" y="2288778"/>
            <a:ext cx="204663" cy="363007"/>
            <a:chOff x="2593102" y="2288778"/>
            <a:chExt cx="204663" cy="363007"/>
          </a:xfrm>
        </p:grpSpPr>
        <p:sp>
          <p:nvSpPr>
            <p:cNvPr id="14093" name="Google Shape;14093;p70"/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70"/>
            <p:cNvSpPr/>
            <p:nvPr/>
          </p:nvSpPr>
          <p:spPr>
            <a:xfrm>
              <a:off x="2593102" y="2310636"/>
              <a:ext cx="182620" cy="297431"/>
            </a:xfrm>
            <a:custGeom>
              <a:avLst/>
              <a:gdLst/>
              <a:ahLst/>
              <a:cxnLst/>
              <a:rect l="l" t="t" r="r" b="b"/>
              <a:pathLst>
                <a:path w="6951" h="11321" extrusionOk="0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70"/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70"/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70"/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70"/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70"/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70"/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70"/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02" name="Google Shape;14102;p70"/>
          <p:cNvGrpSpPr/>
          <p:nvPr/>
        </p:nvGrpSpPr>
        <p:grpSpPr>
          <a:xfrm>
            <a:off x="2970874" y="2329763"/>
            <a:ext cx="403651" cy="305996"/>
            <a:chOff x="2970874" y="2329763"/>
            <a:chExt cx="403651" cy="305996"/>
          </a:xfrm>
        </p:grpSpPr>
        <p:sp>
          <p:nvSpPr>
            <p:cNvPr id="14103" name="Google Shape;14103;p70"/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70"/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70"/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70"/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70"/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70"/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70"/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70"/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70"/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2" name="Google Shape;14112;p70"/>
          <p:cNvGrpSpPr/>
          <p:nvPr/>
        </p:nvGrpSpPr>
        <p:grpSpPr>
          <a:xfrm>
            <a:off x="3545795" y="2318755"/>
            <a:ext cx="387835" cy="327933"/>
            <a:chOff x="3545795" y="2318755"/>
            <a:chExt cx="387835" cy="327933"/>
          </a:xfrm>
        </p:grpSpPr>
        <p:sp>
          <p:nvSpPr>
            <p:cNvPr id="14113" name="Google Shape;14113;p70"/>
            <p:cNvSpPr/>
            <p:nvPr/>
          </p:nvSpPr>
          <p:spPr>
            <a:xfrm>
              <a:off x="356531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2" y="0"/>
                  </a:moveTo>
                  <a:cubicBezTo>
                    <a:pt x="111" y="0"/>
                    <a:pt x="0" y="73"/>
                    <a:pt x="0" y="218"/>
                  </a:cubicBezTo>
                  <a:lnTo>
                    <a:pt x="0" y="1973"/>
                  </a:lnTo>
                  <a:cubicBezTo>
                    <a:pt x="0" y="2091"/>
                    <a:pt x="97" y="2195"/>
                    <a:pt x="222" y="2195"/>
                  </a:cubicBezTo>
                  <a:cubicBezTo>
                    <a:pt x="347" y="2195"/>
                    <a:pt x="444" y="2091"/>
                    <a:pt x="444" y="1973"/>
                  </a:cubicBezTo>
                  <a:lnTo>
                    <a:pt x="444" y="218"/>
                  </a:lnTo>
                  <a:cubicBezTo>
                    <a:pt x="444" y="73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70"/>
            <p:cNvSpPr/>
            <p:nvPr/>
          </p:nvSpPr>
          <p:spPr>
            <a:xfrm>
              <a:off x="354579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3" y="0"/>
                  </a:moveTo>
                  <a:cubicBezTo>
                    <a:pt x="112" y="0"/>
                    <a:pt x="1" y="73"/>
                    <a:pt x="1" y="218"/>
                  </a:cubicBezTo>
                  <a:lnTo>
                    <a:pt x="1" y="1973"/>
                  </a:lnTo>
                  <a:cubicBezTo>
                    <a:pt x="1" y="2091"/>
                    <a:pt x="98" y="2195"/>
                    <a:pt x="223" y="2195"/>
                  </a:cubicBezTo>
                  <a:cubicBezTo>
                    <a:pt x="341" y="2195"/>
                    <a:pt x="445" y="2091"/>
                    <a:pt x="445" y="1973"/>
                  </a:cubicBezTo>
                  <a:lnTo>
                    <a:pt x="445" y="218"/>
                  </a:lnTo>
                  <a:cubicBezTo>
                    <a:pt x="445" y="73"/>
                    <a:pt x="334" y="0"/>
                    <a:pt x="223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70"/>
            <p:cNvSpPr/>
            <p:nvPr/>
          </p:nvSpPr>
          <p:spPr>
            <a:xfrm>
              <a:off x="3584888" y="2318755"/>
              <a:ext cx="11796" cy="57694"/>
            </a:xfrm>
            <a:custGeom>
              <a:avLst/>
              <a:gdLst/>
              <a:ahLst/>
              <a:cxnLst/>
              <a:rect l="l" t="t" r="r" b="b"/>
              <a:pathLst>
                <a:path w="449" h="2196" extrusionOk="0">
                  <a:moveTo>
                    <a:pt x="224" y="0"/>
                  </a:moveTo>
                  <a:cubicBezTo>
                    <a:pt x="112" y="0"/>
                    <a:pt x="1" y="73"/>
                    <a:pt x="4" y="218"/>
                  </a:cubicBezTo>
                  <a:lnTo>
                    <a:pt x="4" y="1973"/>
                  </a:lnTo>
                  <a:cubicBezTo>
                    <a:pt x="4" y="2091"/>
                    <a:pt x="101" y="2195"/>
                    <a:pt x="226" y="2195"/>
                  </a:cubicBezTo>
                  <a:cubicBezTo>
                    <a:pt x="344" y="2195"/>
                    <a:pt x="448" y="2091"/>
                    <a:pt x="448" y="1973"/>
                  </a:cubicBezTo>
                  <a:lnTo>
                    <a:pt x="448" y="218"/>
                  </a:lnTo>
                  <a:cubicBezTo>
                    <a:pt x="448" y="73"/>
                    <a:pt x="335" y="0"/>
                    <a:pt x="224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16" name="Google Shape;14116;p70"/>
            <p:cNvGrpSpPr/>
            <p:nvPr/>
          </p:nvGrpSpPr>
          <p:grpSpPr>
            <a:xfrm>
              <a:off x="3545795" y="2322301"/>
              <a:ext cx="387835" cy="324387"/>
              <a:chOff x="3545795" y="2322301"/>
              <a:chExt cx="387835" cy="324387"/>
            </a:xfrm>
          </p:grpSpPr>
          <p:sp>
            <p:nvSpPr>
              <p:cNvPr id="14117" name="Google Shape;14117;p70"/>
              <p:cNvSpPr/>
              <p:nvPr/>
            </p:nvSpPr>
            <p:spPr>
              <a:xfrm>
                <a:off x="3613604" y="2355089"/>
                <a:ext cx="258968" cy="258994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9858" extrusionOk="0">
                    <a:moveTo>
                      <a:pt x="4932" y="1"/>
                    </a:moveTo>
                    <a:cubicBezTo>
                      <a:pt x="2213" y="1"/>
                      <a:pt x="0" y="2206"/>
                      <a:pt x="0" y="4925"/>
                    </a:cubicBezTo>
                    <a:cubicBezTo>
                      <a:pt x="0" y="7651"/>
                      <a:pt x="2213" y="9857"/>
                      <a:pt x="4932" y="9857"/>
                    </a:cubicBezTo>
                    <a:cubicBezTo>
                      <a:pt x="7651" y="9857"/>
                      <a:pt x="9857" y="7651"/>
                      <a:pt x="9857" y="4925"/>
                    </a:cubicBezTo>
                    <a:cubicBezTo>
                      <a:pt x="9857" y="2206"/>
                      <a:pt x="7651" y="1"/>
                      <a:pt x="4932" y="1"/>
                    </a:cubicBezTo>
                    <a:close/>
                  </a:path>
                </a:pathLst>
              </a:custGeom>
              <a:solidFill>
                <a:srgbClr val="C3C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14118;p70"/>
              <p:cNvSpPr/>
              <p:nvPr/>
            </p:nvSpPr>
            <p:spPr>
              <a:xfrm>
                <a:off x="3639667" y="2380968"/>
                <a:ext cx="207027" cy="207054"/>
              </a:xfrm>
              <a:custGeom>
                <a:avLst/>
                <a:gdLst/>
                <a:ahLst/>
                <a:cxnLst/>
                <a:rect l="l" t="t" r="r" b="b"/>
                <a:pathLst>
                  <a:path w="7880" h="7881" extrusionOk="0">
                    <a:moveTo>
                      <a:pt x="3940" y="1"/>
                    </a:moveTo>
                    <a:cubicBezTo>
                      <a:pt x="1762" y="1"/>
                      <a:pt x="0" y="1769"/>
                      <a:pt x="0" y="3940"/>
                    </a:cubicBezTo>
                    <a:cubicBezTo>
                      <a:pt x="0" y="6118"/>
                      <a:pt x="1762" y="7880"/>
                      <a:pt x="3940" y="7880"/>
                    </a:cubicBezTo>
                    <a:cubicBezTo>
                      <a:pt x="6118" y="7880"/>
                      <a:pt x="7880" y="6118"/>
                      <a:pt x="7880" y="3940"/>
                    </a:cubicBezTo>
                    <a:cubicBezTo>
                      <a:pt x="7880" y="1769"/>
                      <a:pt x="6118" y="1"/>
                      <a:pt x="3940" y="1"/>
                    </a:cubicBezTo>
                    <a:close/>
                  </a:path>
                </a:pathLst>
              </a:custGeom>
              <a:solidFill>
                <a:srgbClr val="F2F4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14119;p70"/>
              <p:cNvSpPr/>
              <p:nvPr/>
            </p:nvSpPr>
            <p:spPr>
              <a:xfrm>
                <a:off x="3722583" y="2380968"/>
                <a:ext cx="129392" cy="20708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7882" extrusionOk="0">
                    <a:moveTo>
                      <a:pt x="784" y="1"/>
                    </a:moveTo>
                    <a:cubicBezTo>
                      <a:pt x="520" y="1"/>
                      <a:pt x="257" y="28"/>
                      <a:pt x="0" y="84"/>
                    </a:cubicBezTo>
                    <a:cubicBezTo>
                      <a:pt x="1831" y="458"/>
                      <a:pt x="3149" y="2068"/>
                      <a:pt x="3149" y="3940"/>
                    </a:cubicBezTo>
                    <a:cubicBezTo>
                      <a:pt x="3149" y="5813"/>
                      <a:pt x="1831" y="7429"/>
                      <a:pt x="0" y="7804"/>
                    </a:cubicBezTo>
                    <a:cubicBezTo>
                      <a:pt x="263" y="7857"/>
                      <a:pt x="524" y="7882"/>
                      <a:pt x="781" y="7882"/>
                    </a:cubicBezTo>
                    <a:cubicBezTo>
                      <a:pt x="2758" y="7882"/>
                      <a:pt x="4486" y="6386"/>
                      <a:pt x="4689" y="4336"/>
                    </a:cubicBezTo>
                    <a:cubicBezTo>
                      <a:pt x="4925" y="2019"/>
                      <a:pt x="3107" y="8"/>
                      <a:pt x="784" y="1"/>
                    </a:cubicBezTo>
                    <a:close/>
                  </a:path>
                </a:pathLst>
              </a:custGeom>
              <a:solidFill>
                <a:srgbClr val="E4EA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14120;p70"/>
              <p:cNvSpPr/>
              <p:nvPr/>
            </p:nvSpPr>
            <p:spPr>
              <a:xfrm>
                <a:off x="3895140" y="2322301"/>
                <a:ext cx="38489" cy="324387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2347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86"/>
                    </a:lnTo>
                    <a:cubicBezTo>
                      <a:pt x="1" y="6204"/>
                      <a:pt x="315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639" y="7450"/>
                    </a:lnTo>
                    <a:cubicBezTo>
                      <a:pt x="639" y="8747"/>
                      <a:pt x="285" y="11057"/>
                      <a:pt x="285" y="11542"/>
                    </a:cubicBezTo>
                    <a:cubicBezTo>
                      <a:pt x="285" y="12090"/>
                      <a:pt x="514" y="12347"/>
                      <a:pt x="868" y="12347"/>
                    </a:cubicBezTo>
                    <a:cubicBezTo>
                      <a:pt x="1214" y="12347"/>
                      <a:pt x="1464" y="12090"/>
                      <a:pt x="1464" y="11542"/>
                    </a:cubicBezTo>
                    <a:cubicBezTo>
                      <a:pt x="1464" y="11542"/>
                      <a:pt x="1464" y="4211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14121;p70"/>
              <p:cNvSpPr/>
              <p:nvPr/>
            </p:nvSpPr>
            <p:spPr>
              <a:xfrm>
                <a:off x="3895140" y="2322301"/>
                <a:ext cx="38489" cy="16796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6393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93"/>
                    </a:lnTo>
                    <a:cubicBezTo>
                      <a:pt x="1" y="6205"/>
                      <a:pt x="314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1464" y="6375"/>
                    </a:lnTo>
                    <a:cubicBezTo>
                      <a:pt x="1457" y="4356"/>
                      <a:pt x="1450" y="1686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14122;p70"/>
              <p:cNvSpPr/>
              <p:nvPr/>
            </p:nvSpPr>
            <p:spPr>
              <a:xfrm>
                <a:off x="3545795" y="2370590"/>
                <a:ext cx="50890" cy="275021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0468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549" y="3912"/>
                    </a:lnTo>
                    <a:cubicBezTo>
                      <a:pt x="549" y="5286"/>
                      <a:pt x="535" y="6652"/>
                      <a:pt x="389" y="8019"/>
                    </a:cubicBezTo>
                    <a:cubicBezTo>
                      <a:pt x="299" y="8830"/>
                      <a:pt x="251" y="9551"/>
                      <a:pt x="251" y="9718"/>
                    </a:cubicBezTo>
                    <a:cubicBezTo>
                      <a:pt x="230" y="10127"/>
                      <a:pt x="556" y="10467"/>
                      <a:pt x="965" y="10467"/>
                    </a:cubicBezTo>
                    <a:cubicBezTo>
                      <a:pt x="1381" y="10467"/>
                      <a:pt x="1707" y="10127"/>
                      <a:pt x="1686" y="9718"/>
                    </a:cubicBezTo>
                    <a:cubicBezTo>
                      <a:pt x="1686" y="9551"/>
                      <a:pt x="1638" y="8830"/>
                      <a:pt x="1548" y="8019"/>
                    </a:cubicBezTo>
                    <a:cubicBezTo>
                      <a:pt x="1402" y="6659"/>
                      <a:pt x="1388" y="5286"/>
                      <a:pt x="1388" y="3912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596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14123;p70"/>
              <p:cNvSpPr/>
              <p:nvPr/>
            </p:nvSpPr>
            <p:spPr>
              <a:xfrm>
                <a:off x="3545795" y="2370590"/>
                <a:ext cx="50890" cy="59244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255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603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24" name="Google Shape;14124;p70"/>
          <p:cNvGrpSpPr/>
          <p:nvPr/>
        </p:nvGrpSpPr>
        <p:grpSpPr>
          <a:xfrm>
            <a:off x="4718468" y="2306984"/>
            <a:ext cx="364294" cy="351552"/>
            <a:chOff x="4718468" y="2306984"/>
            <a:chExt cx="364294" cy="351552"/>
          </a:xfrm>
        </p:grpSpPr>
        <p:sp>
          <p:nvSpPr>
            <p:cNvPr id="14125" name="Google Shape;14125;p70"/>
            <p:cNvSpPr/>
            <p:nvPr/>
          </p:nvSpPr>
          <p:spPr>
            <a:xfrm>
              <a:off x="4718468" y="2472869"/>
              <a:ext cx="55593" cy="57195"/>
            </a:xfrm>
            <a:custGeom>
              <a:avLst/>
              <a:gdLst/>
              <a:ahLst/>
              <a:cxnLst/>
              <a:rect l="l" t="t" r="r" b="b"/>
              <a:pathLst>
                <a:path w="2116" h="2177" extrusionOk="0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70"/>
            <p:cNvSpPr/>
            <p:nvPr/>
          </p:nvSpPr>
          <p:spPr>
            <a:xfrm>
              <a:off x="4764392" y="2405927"/>
              <a:ext cx="318370" cy="252610"/>
            </a:xfrm>
            <a:custGeom>
              <a:avLst/>
              <a:gdLst/>
              <a:ahLst/>
              <a:cxnLst/>
              <a:rect l="l" t="t" r="r" b="b"/>
              <a:pathLst>
                <a:path w="12118" h="9615" extrusionOk="0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70"/>
            <p:cNvSpPr/>
            <p:nvPr/>
          </p:nvSpPr>
          <p:spPr>
            <a:xfrm>
              <a:off x="4764760" y="2495595"/>
              <a:ext cx="318002" cy="162574"/>
            </a:xfrm>
            <a:custGeom>
              <a:avLst/>
              <a:gdLst/>
              <a:ahLst/>
              <a:cxnLst/>
              <a:rect l="l" t="t" r="r" b="b"/>
              <a:pathLst>
                <a:path w="12104" h="6188" extrusionOk="0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70"/>
            <p:cNvSpPr/>
            <p:nvPr/>
          </p:nvSpPr>
          <p:spPr>
            <a:xfrm>
              <a:off x="4952976" y="2394314"/>
              <a:ext cx="81129" cy="79816"/>
            </a:xfrm>
            <a:custGeom>
              <a:avLst/>
              <a:gdLst/>
              <a:ahLst/>
              <a:cxnLst/>
              <a:rect l="l" t="t" r="r" b="b"/>
              <a:pathLst>
                <a:path w="3088" h="3038" extrusionOk="0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70"/>
            <p:cNvSpPr/>
            <p:nvPr/>
          </p:nvSpPr>
          <p:spPr>
            <a:xfrm>
              <a:off x="4993804" y="2493230"/>
              <a:ext cx="35205" cy="22988"/>
            </a:xfrm>
            <a:custGeom>
              <a:avLst/>
              <a:gdLst/>
              <a:ahLst/>
              <a:cxnLst/>
              <a:rect l="l" t="t" r="r" b="b"/>
              <a:pathLst>
                <a:path w="1340" h="875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70"/>
            <p:cNvSpPr/>
            <p:nvPr/>
          </p:nvSpPr>
          <p:spPr>
            <a:xfrm>
              <a:off x="4829916" y="2432278"/>
              <a:ext cx="109793" cy="18470"/>
            </a:xfrm>
            <a:custGeom>
              <a:avLst/>
              <a:gdLst/>
              <a:ahLst/>
              <a:cxnLst/>
              <a:rect l="l" t="t" r="r" b="b"/>
              <a:pathLst>
                <a:path w="4179" h="703" extrusionOk="0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70"/>
            <p:cNvSpPr/>
            <p:nvPr/>
          </p:nvSpPr>
          <p:spPr>
            <a:xfrm>
              <a:off x="4816859" y="2306984"/>
              <a:ext cx="136170" cy="135986"/>
            </a:xfrm>
            <a:custGeom>
              <a:avLst/>
              <a:gdLst/>
              <a:ahLst/>
              <a:cxnLst/>
              <a:rect l="l" t="t" r="r" b="b"/>
              <a:pathLst>
                <a:path w="5183" h="5176" extrusionOk="0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rgbClr val="829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70"/>
            <p:cNvSpPr/>
            <p:nvPr/>
          </p:nvSpPr>
          <p:spPr>
            <a:xfrm>
              <a:off x="4966113" y="2402301"/>
              <a:ext cx="57616" cy="56775"/>
            </a:xfrm>
            <a:custGeom>
              <a:avLst/>
              <a:gdLst/>
              <a:ahLst/>
              <a:cxnLst/>
              <a:rect l="l" t="t" r="r" b="b"/>
              <a:pathLst>
                <a:path w="2193" h="2161" extrusionOk="0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70"/>
            <p:cNvSpPr/>
            <p:nvPr/>
          </p:nvSpPr>
          <p:spPr>
            <a:xfrm>
              <a:off x="4837640" y="2327766"/>
              <a:ext cx="122115" cy="115257"/>
            </a:xfrm>
            <a:custGeom>
              <a:avLst/>
              <a:gdLst/>
              <a:ahLst/>
              <a:cxnLst/>
              <a:rect l="l" t="t" r="r" b="b"/>
              <a:pathLst>
                <a:path w="4648" h="4387" extrusionOk="0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70"/>
            <p:cNvSpPr/>
            <p:nvPr/>
          </p:nvSpPr>
          <p:spPr>
            <a:xfrm>
              <a:off x="4864070" y="2336305"/>
              <a:ext cx="41931" cy="76611"/>
            </a:xfrm>
            <a:custGeom>
              <a:avLst/>
              <a:gdLst/>
              <a:ahLst/>
              <a:cxnLst/>
              <a:rect l="l" t="t" r="r" b="b"/>
              <a:pathLst>
                <a:path w="1596" h="2916" extrusionOk="0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rgbClr val="5A6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5" name="Google Shape;14135;p70"/>
          <p:cNvGrpSpPr/>
          <p:nvPr/>
        </p:nvGrpSpPr>
        <p:grpSpPr>
          <a:xfrm>
            <a:off x="4147908" y="2303017"/>
            <a:ext cx="361194" cy="359355"/>
            <a:chOff x="4147908" y="2303017"/>
            <a:chExt cx="361194" cy="359355"/>
          </a:xfrm>
        </p:grpSpPr>
        <p:sp>
          <p:nvSpPr>
            <p:cNvPr id="14136" name="Google Shape;14136;p70"/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70"/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70"/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70"/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70"/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70"/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70"/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70"/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70"/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70"/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70"/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70"/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70"/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70"/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0" name="Google Shape;14150;p70"/>
          <p:cNvGrpSpPr/>
          <p:nvPr/>
        </p:nvGrpSpPr>
        <p:grpSpPr>
          <a:xfrm>
            <a:off x="5292128" y="2299891"/>
            <a:ext cx="367027" cy="365214"/>
            <a:chOff x="5292128" y="2299891"/>
            <a:chExt cx="367027" cy="365214"/>
          </a:xfrm>
        </p:grpSpPr>
        <p:sp>
          <p:nvSpPr>
            <p:cNvPr id="14151" name="Google Shape;14151;p70"/>
            <p:cNvSpPr/>
            <p:nvPr/>
          </p:nvSpPr>
          <p:spPr>
            <a:xfrm>
              <a:off x="5470361" y="2467772"/>
              <a:ext cx="11323" cy="124243"/>
            </a:xfrm>
            <a:custGeom>
              <a:avLst/>
              <a:gdLst/>
              <a:ahLst/>
              <a:cxnLst/>
              <a:rect l="l" t="t" r="r" b="b"/>
              <a:pathLst>
                <a:path w="431" h="4729" extrusionOk="0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70"/>
            <p:cNvSpPr/>
            <p:nvPr/>
          </p:nvSpPr>
          <p:spPr>
            <a:xfrm>
              <a:off x="5464870" y="2299891"/>
              <a:ext cx="22279" cy="40827"/>
            </a:xfrm>
            <a:custGeom>
              <a:avLst/>
              <a:gdLst/>
              <a:ahLst/>
              <a:cxnLst/>
              <a:rect l="l" t="t" r="r" b="b"/>
              <a:pathLst>
                <a:path w="848" h="1554" extrusionOk="0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70"/>
            <p:cNvSpPr/>
            <p:nvPr/>
          </p:nvSpPr>
          <p:spPr>
            <a:xfrm>
              <a:off x="5292128" y="2316837"/>
              <a:ext cx="367027" cy="184433"/>
            </a:xfrm>
            <a:custGeom>
              <a:avLst/>
              <a:gdLst/>
              <a:ahLst/>
              <a:cxnLst/>
              <a:rect l="l" t="t" r="r" b="b"/>
              <a:pathLst>
                <a:path w="13970" h="7020" extrusionOk="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70"/>
            <p:cNvSpPr/>
            <p:nvPr/>
          </p:nvSpPr>
          <p:spPr>
            <a:xfrm>
              <a:off x="5293757" y="2319017"/>
              <a:ext cx="182279" cy="182436"/>
            </a:xfrm>
            <a:custGeom>
              <a:avLst/>
              <a:gdLst/>
              <a:ahLst/>
              <a:cxnLst/>
              <a:rect l="l" t="t" r="r" b="b"/>
              <a:pathLst>
                <a:path w="6938" h="6944" extrusionOk="0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70"/>
            <p:cNvSpPr/>
            <p:nvPr/>
          </p:nvSpPr>
          <p:spPr>
            <a:xfrm>
              <a:off x="5476009" y="2319017"/>
              <a:ext cx="91139" cy="182252"/>
            </a:xfrm>
            <a:custGeom>
              <a:avLst/>
              <a:gdLst/>
              <a:ahLst/>
              <a:cxnLst/>
              <a:rect l="l" t="t" r="r" b="b"/>
              <a:pathLst>
                <a:path w="3469" h="6937" extrusionOk="0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rgbClr val="D7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70"/>
            <p:cNvSpPr/>
            <p:nvPr/>
          </p:nvSpPr>
          <p:spPr>
            <a:xfrm>
              <a:off x="5404574" y="2564035"/>
              <a:ext cx="82758" cy="101070"/>
            </a:xfrm>
            <a:custGeom>
              <a:avLst/>
              <a:gdLst/>
              <a:ahLst/>
              <a:cxnLst/>
              <a:rect l="l" t="t" r="r" b="b"/>
              <a:pathLst>
                <a:path w="3150" h="3847" extrusionOk="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57" name="Google Shape;14157;p70"/>
          <p:cNvGrpSpPr/>
          <p:nvPr/>
        </p:nvGrpSpPr>
        <p:grpSpPr>
          <a:xfrm>
            <a:off x="5873617" y="2309901"/>
            <a:ext cx="345720" cy="345720"/>
            <a:chOff x="5873617" y="2309901"/>
            <a:chExt cx="345720" cy="345720"/>
          </a:xfrm>
        </p:grpSpPr>
        <p:sp>
          <p:nvSpPr>
            <p:cNvPr id="14158" name="Google Shape;14158;p70"/>
            <p:cNvSpPr/>
            <p:nvPr/>
          </p:nvSpPr>
          <p:spPr>
            <a:xfrm>
              <a:off x="5873617" y="2309901"/>
              <a:ext cx="345720" cy="345720"/>
            </a:xfrm>
            <a:custGeom>
              <a:avLst/>
              <a:gdLst/>
              <a:ahLst/>
              <a:cxnLst/>
              <a:rect l="l" t="t" r="r" b="b"/>
              <a:pathLst>
                <a:path w="13159" h="13159" extrusionOk="0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rgbClr val="798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70"/>
            <p:cNvSpPr/>
            <p:nvPr/>
          </p:nvSpPr>
          <p:spPr>
            <a:xfrm>
              <a:off x="5899496" y="2335779"/>
              <a:ext cx="293963" cy="293963"/>
            </a:xfrm>
            <a:custGeom>
              <a:avLst/>
              <a:gdLst/>
              <a:ahLst/>
              <a:cxnLst/>
              <a:rect l="l" t="t" r="r" b="b"/>
              <a:pathLst>
                <a:path w="11189" h="11189" extrusionOk="0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70"/>
            <p:cNvSpPr/>
            <p:nvPr/>
          </p:nvSpPr>
          <p:spPr>
            <a:xfrm>
              <a:off x="6041288" y="2356088"/>
              <a:ext cx="10404" cy="131888"/>
            </a:xfrm>
            <a:custGeom>
              <a:avLst/>
              <a:gdLst/>
              <a:ahLst/>
              <a:cxnLst/>
              <a:rect l="l" t="t" r="r" b="b"/>
              <a:pathLst>
                <a:path w="396" h="5020" extrusionOk="0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70"/>
            <p:cNvSpPr/>
            <p:nvPr/>
          </p:nvSpPr>
          <p:spPr>
            <a:xfrm>
              <a:off x="6039449" y="2477546"/>
              <a:ext cx="135435" cy="10430"/>
            </a:xfrm>
            <a:custGeom>
              <a:avLst/>
              <a:gdLst/>
              <a:ahLst/>
              <a:cxnLst/>
              <a:rect l="l" t="t" r="r" b="b"/>
              <a:pathLst>
                <a:path w="5155" h="397" extrusionOk="0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70"/>
            <p:cNvSpPr/>
            <p:nvPr/>
          </p:nvSpPr>
          <p:spPr>
            <a:xfrm>
              <a:off x="5935778" y="2372035"/>
              <a:ext cx="275178" cy="257970"/>
            </a:xfrm>
            <a:custGeom>
              <a:avLst/>
              <a:gdLst/>
              <a:ahLst/>
              <a:cxnLst/>
              <a:rect l="l" t="t" r="r" b="b"/>
              <a:pathLst>
                <a:path w="10474" h="9819" extrusionOk="0">
                  <a:moveTo>
                    <a:pt x="7893" y="1"/>
                  </a:moveTo>
                  <a:cubicBezTo>
                    <a:pt x="9815" y="2213"/>
                    <a:pt x="9697" y="5543"/>
                    <a:pt x="7623" y="7617"/>
                  </a:cubicBezTo>
                  <a:cubicBezTo>
                    <a:pt x="6532" y="8704"/>
                    <a:pt x="5100" y="9254"/>
                    <a:pt x="3664" y="9254"/>
                  </a:cubicBezTo>
                  <a:cubicBezTo>
                    <a:pt x="2361" y="9254"/>
                    <a:pt x="1056" y="8801"/>
                    <a:pt x="0" y="7887"/>
                  </a:cubicBezTo>
                  <a:lnTo>
                    <a:pt x="0" y="7887"/>
                  </a:lnTo>
                  <a:cubicBezTo>
                    <a:pt x="1112" y="9170"/>
                    <a:pt x="2669" y="9818"/>
                    <a:pt x="4229" y="9818"/>
                  </a:cubicBezTo>
                  <a:cubicBezTo>
                    <a:pt x="5657" y="9818"/>
                    <a:pt x="7088" y="9275"/>
                    <a:pt x="8185" y="8179"/>
                  </a:cubicBezTo>
                  <a:cubicBezTo>
                    <a:pt x="10474" y="5883"/>
                    <a:pt x="10342" y="2123"/>
                    <a:pt x="7893" y="1"/>
                  </a:cubicBezTo>
                  <a:close/>
                </a:path>
              </a:pathLst>
            </a:custGeom>
            <a:solidFill>
              <a:srgbClr val="BCC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70"/>
            <p:cNvSpPr/>
            <p:nvPr/>
          </p:nvSpPr>
          <p:spPr>
            <a:xfrm>
              <a:off x="5918097" y="2477546"/>
              <a:ext cx="21333" cy="10430"/>
            </a:xfrm>
            <a:custGeom>
              <a:avLst/>
              <a:gdLst/>
              <a:ahLst/>
              <a:cxnLst/>
              <a:rect l="l" t="t" r="r" b="b"/>
              <a:pathLst>
                <a:path w="812" h="397" extrusionOk="0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70"/>
            <p:cNvSpPr/>
            <p:nvPr/>
          </p:nvSpPr>
          <p:spPr>
            <a:xfrm>
              <a:off x="6041288" y="2591542"/>
              <a:ext cx="10404" cy="17970"/>
            </a:xfrm>
            <a:custGeom>
              <a:avLst/>
              <a:gdLst/>
              <a:ahLst/>
              <a:cxnLst/>
              <a:rect l="l" t="t" r="r" b="b"/>
              <a:pathLst>
                <a:path w="396" h="684" extrusionOk="0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70"/>
            <p:cNvSpPr/>
            <p:nvPr/>
          </p:nvSpPr>
          <p:spPr>
            <a:xfrm>
              <a:off x="5953144" y="2391556"/>
              <a:ext cx="19836" cy="15869"/>
            </a:xfrm>
            <a:custGeom>
              <a:avLst/>
              <a:gdLst/>
              <a:ahLst/>
              <a:cxnLst/>
              <a:rect l="l" t="t" r="r" b="b"/>
              <a:pathLst>
                <a:path w="755" h="604" extrusionOk="0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70"/>
            <p:cNvSpPr/>
            <p:nvPr/>
          </p:nvSpPr>
          <p:spPr>
            <a:xfrm>
              <a:off x="6119686" y="2557939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70"/>
            <p:cNvSpPr/>
            <p:nvPr/>
          </p:nvSpPr>
          <p:spPr>
            <a:xfrm>
              <a:off x="6120185" y="2391556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70"/>
            <p:cNvSpPr/>
            <p:nvPr/>
          </p:nvSpPr>
          <p:spPr>
            <a:xfrm>
              <a:off x="5953617" y="2557939"/>
              <a:ext cx="19862" cy="15869"/>
            </a:xfrm>
            <a:custGeom>
              <a:avLst/>
              <a:gdLst/>
              <a:ahLst/>
              <a:cxnLst/>
              <a:rect l="l" t="t" r="r" b="b"/>
              <a:pathLst>
                <a:path w="756" h="604" extrusionOk="0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70"/>
            <p:cNvSpPr/>
            <p:nvPr/>
          </p:nvSpPr>
          <p:spPr>
            <a:xfrm>
              <a:off x="5927056" y="2429887"/>
              <a:ext cx="21859" cy="13425"/>
            </a:xfrm>
            <a:custGeom>
              <a:avLst/>
              <a:gdLst/>
              <a:ahLst/>
              <a:cxnLst/>
              <a:rect l="l" t="t" r="r" b="b"/>
              <a:pathLst>
                <a:path w="832" h="511" extrusionOk="0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70"/>
            <p:cNvSpPr/>
            <p:nvPr/>
          </p:nvSpPr>
          <p:spPr>
            <a:xfrm>
              <a:off x="6143751" y="2522077"/>
              <a:ext cx="21832" cy="13452"/>
            </a:xfrm>
            <a:custGeom>
              <a:avLst/>
              <a:gdLst/>
              <a:ahLst/>
              <a:cxnLst/>
              <a:rect l="l" t="t" r="r" b="b"/>
              <a:pathLst>
                <a:path w="831" h="512" extrusionOk="0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70"/>
            <p:cNvSpPr/>
            <p:nvPr/>
          </p:nvSpPr>
          <p:spPr>
            <a:xfrm>
              <a:off x="6084822" y="2365730"/>
              <a:ext cx="15816" cy="17261"/>
            </a:xfrm>
            <a:custGeom>
              <a:avLst/>
              <a:gdLst/>
              <a:ahLst/>
              <a:cxnLst/>
              <a:rect l="l" t="t" r="r" b="b"/>
              <a:pathLst>
                <a:path w="602" h="657" extrusionOk="0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70"/>
            <p:cNvSpPr/>
            <p:nvPr/>
          </p:nvSpPr>
          <p:spPr>
            <a:xfrm>
              <a:off x="5992632" y="2582399"/>
              <a:ext cx="15816" cy="17287"/>
            </a:xfrm>
            <a:custGeom>
              <a:avLst/>
              <a:gdLst/>
              <a:ahLst/>
              <a:cxnLst/>
              <a:rect l="l" t="t" r="r" b="b"/>
              <a:pathLst>
                <a:path w="602" h="658" extrusionOk="0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70"/>
            <p:cNvSpPr/>
            <p:nvPr/>
          </p:nvSpPr>
          <p:spPr>
            <a:xfrm>
              <a:off x="5994445" y="2364758"/>
              <a:ext cx="15527" cy="17524"/>
            </a:xfrm>
            <a:custGeom>
              <a:avLst/>
              <a:gdLst/>
              <a:ahLst/>
              <a:cxnLst/>
              <a:rect l="l" t="t" r="r" b="b"/>
              <a:pathLst>
                <a:path w="591" h="667" extrusionOk="0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70"/>
            <p:cNvSpPr/>
            <p:nvPr/>
          </p:nvSpPr>
          <p:spPr>
            <a:xfrm>
              <a:off x="6082641" y="2583161"/>
              <a:ext cx="15527" cy="17419"/>
            </a:xfrm>
            <a:custGeom>
              <a:avLst/>
              <a:gdLst/>
              <a:ahLst/>
              <a:cxnLst/>
              <a:rect l="l" t="t" r="r" b="b"/>
              <a:pathLst>
                <a:path w="591" h="663" extrusionOk="0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70"/>
            <p:cNvSpPr/>
            <p:nvPr/>
          </p:nvSpPr>
          <p:spPr>
            <a:xfrm>
              <a:off x="6144776" y="2431936"/>
              <a:ext cx="22069" cy="13399"/>
            </a:xfrm>
            <a:custGeom>
              <a:avLst/>
              <a:gdLst/>
              <a:ahLst/>
              <a:cxnLst/>
              <a:rect l="l" t="t" r="r" b="b"/>
              <a:pathLst>
                <a:path w="840" h="510" extrusionOk="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70"/>
            <p:cNvSpPr/>
            <p:nvPr/>
          </p:nvSpPr>
          <p:spPr>
            <a:xfrm>
              <a:off x="5926530" y="2520081"/>
              <a:ext cx="21964" cy="13268"/>
            </a:xfrm>
            <a:custGeom>
              <a:avLst/>
              <a:gdLst/>
              <a:ahLst/>
              <a:cxnLst/>
              <a:rect l="l" t="t" r="r" b="b"/>
              <a:pathLst>
                <a:path w="836" h="505" extrusionOk="0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7" name="Google Shape;14177;p70"/>
          <p:cNvGrpSpPr/>
          <p:nvPr/>
        </p:nvGrpSpPr>
        <p:grpSpPr>
          <a:xfrm>
            <a:off x="6863329" y="2297710"/>
            <a:ext cx="391460" cy="370127"/>
            <a:chOff x="6863329" y="2297710"/>
            <a:chExt cx="391460" cy="370127"/>
          </a:xfrm>
        </p:grpSpPr>
        <p:sp>
          <p:nvSpPr>
            <p:cNvPr id="14178" name="Google Shape;14178;p70"/>
            <p:cNvSpPr/>
            <p:nvPr/>
          </p:nvSpPr>
          <p:spPr>
            <a:xfrm>
              <a:off x="6979033" y="2297710"/>
              <a:ext cx="272603" cy="342961"/>
            </a:xfrm>
            <a:custGeom>
              <a:avLst/>
              <a:gdLst/>
              <a:ahLst/>
              <a:cxnLst/>
              <a:rect l="l" t="t" r="r" b="b"/>
              <a:pathLst>
                <a:path w="10376" h="13054" extrusionOk="0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70"/>
            <p:cNvSpPr/>
            <p:nvPr/>
          </p:nvSpPr>
          <p:spPr>
            <a:xfrm>
              <a:off x="6979033" y="2606386"/>
              <a:ext cx="255342" cy="34286"/>
            </a:xfrm>
            <a:custGeom>
              <a:avLst/>
              <a:gdLst/>
              <a:ahLst/>
              <a:cxnLst/>
              <a:rect l="l" t="t" r="r" b="b"/>
              <a:pathLst>
                <a:path w="9719" h="1305" extrusionOk="0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70"/>
            <p:cNvSpPr/>
            <p:nvPr/>
          </p:nvSpPr>
          <p:spPr>
            <a:xfrm>
              <a:off x="7176392" y="2552081"/>
              <a:ext cx="64709" cy="34102"/>
            </a:xfrm>
            <a:custGeom>
              <a:avLst/>
              <a:gdLst/>
              <a:ahLst/>
              <a:cxnLst/>
              <a:rect l="l" t="t" r="r" b="b"/>
              <a:pathLst>
                <a:path w="2463" h="1298" extrusionOk="0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70"/>
            <p:cNvSpPr/>
            <p:nvPr/>
          </p:nvSpPr>
          <p:spPr>
            <a:xfrm>
              <a:off x="7176392" y="2497591"/>
              <a:ext cx="71461" cy="34102"/>
            </a:xfrm>
            <a:custGeom>
              <a:avLst/>
              <a:gdLst/>
              <a:ahLst/>
              <a:cxnLst/>
              <a:rect l="l" t="t" r="r" b="b"/>
              <a:pathLst>
                <a:path w="2720" h="1298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70"/>
            <p:cNvSpPr/>
            <p:nvPr/>
          </p:nvSpPr>
          <p:spPr>
            <a:xfrm>
              <a:off x="7176392" y="2443286"/>
              <a:ext cx="78397" cy="33944"/>
            </a:xfrm>
            <a:custGeom>
              <a:avLst/>
              <a:gdLst/>
              <a:ahLst/>
              <a:cxnLst/>
              <a:rect l="l" t="t" r="r" b="b"/>
              <a:pathLst>
                <a:path w="2984" h="1292" extrusionOk="0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70"/>
            <p:cNvSpPr/>
            <p:nvPr/>
          </p:nvSpPr>
          <p:spPr>
            <a:xfrm>
              <a:off x="6863329" y="2450038"/>
              <a:ext cx="122666" cy="217799"/>
            </a:xfrm>
            <a:custGeom>
              <a:avLst/>
              <a:gdLst/>
              <a:ahLst/>
              <a:cxnLst/>
              <a:rect l="l" t="t" r="r" b="b"/>
              <a:pathLst>
                <a:path w="4669" h="8290" extrusionOk="0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70"/>
            <p:cNvSpPr/>
            <p:nvPr/>
          </p:nvSpPr>
          <p:spPr>
            <a:xfrm>
              <a:off x="6863329" y="2449854"/>
              <a:ext cx="41011" cy="217983"/>
            </a:xfrm>
            <a:custGeom>
              <a:avLst/>
              <a:gdLst/>
              <a:ahLst/>
              <a:cxnLst/>
              <a:rect l="l" t="t" r="r" b="b"/>
              <a:pathLst>
                <a:path w="1561" h="8297" extrusionOk="0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70"/>
            <p:cNvSpPr/>
            <p:nvPr/>
          </p:nvSpPr>
          <p:spPr>
            <a:xfrm>
              <a:off x="6917818" y="2599660"/>
              <a:ext cx="40827" cy="40827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70"/>
            <p:cNvSpPr/>
            <p:nvPr/>
          </p:nvSpPr>
          <p:spPr>
            <a:xfrm>
              <a:off x="6924544" y="2606386"/>
              <a:ext cx="27376" cy="27376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7" name="Google Shape;14187;p70"/>
          <p:cNvGrpSpPr/>
          <p:nvPr/>
        </p:nvGrpSpPr>
        <p:grpSpPr>
          <a:xfrm>
            <a:off x="7421488" y="2318518"/>
            <a:ext cx="342620" cy="328459"/>
            <a:chOff x="7421488" y="2318518"/>
            <a:chExt cx="342620" cy="328459"/>
          </a:xfrm>
        </p:grpSpPr>
        <p:sp>
          <p:nvSpPr>
            <p:cNvPr id="14188" name="Google Shape;14188;p70"/>
            <p:cNvSpPr/>
            <p:nvPr/>
          </p:nvSpPr>
          <p:spPr>
            <a:xfrm>
              <a:off x="7531754" y="2515641"/>
              <a:ext cx="9117" cy="18969"/>
            </a:xfrm>
            <a:custGeom>
              <a:avLst/>
              <a:gdLst/>
              <a:ahLst/>
              <a:cxnLst/>
              <a:rect l="l" t="t" r="r" b="b"/>
              <a:pathLst>
                <a:path w="347" h="722" extrusionOk="0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70"/>
            <p:cNvSpPr/>
            <p:nvPr/>
          </p:nvSpPr>
          <p:spPr>
            <a:xfrm>
              <a:off x="7540844" y="2339983"/>
              <a:ext cx="223264" cy="234902"/>
            </a:xfrm>
            <a:custGeom>
              <a:avLst/>
              <a:gdLst/>
              <a:ahLst/>
              <a:cxnLst/>
              <a:rect l="l" t="t" r="r" b="b"/>
              <a:pathLst>
                <a:path w="8498" h="8941" extrusionOk="0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70"/>
            <p:cNvSpPr/>
            <p:nvPr/>
          </p:nvSpPr>
          <p:spPr>
            <a:xfrm>
              <a:off x="7520456" y="2318518"/>
              <a:ext cx="235270" cy="227756"/>
            </a:xfrm>
            <a:custGeom>
              <a:avLst/>
              <a:gdLst/>
              <a:ahLst/>
              <a:cxnLst/>
              <a:rect l="l" t="t" r="r" b="b"/>
              <a:pathLst>
                <a:path w="8955" h="8669" extrusionOk="0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70"/>
            <p:cNvSpPr/>
            <p:nvPr/>
          </p:nvSpPr>
          <p:spPr>
            <a:xfrm>
              <a:off x="7450283" y="2573598"/>
              <a:ext cx="152013" cy="73379"/>
            </a:xfrm>
            <a:custGeom>
              <a:avLst/>
              <a:gdLst/>
              <a:ahLst/>
              <a:cxnLst/>
              <a:rect l="l" t="t" r="r" b="b"/>
              <a:pathLst>
                <a:path w="5786" h="2793" extrusionOk="0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70"/>
            <p:cNvSpPr/>
            <p:nvPr/>
          </p:nvSpPr>
          <p:spPr>
            <a:xfrm>
              <a:off x="7565093" y="2530958"/>
              <a:ext cx="83310" cy="46713"/>
            </a:xfrm>
            <a:custGeom>
              <a:avLst/>
              <a:gdLst/>
              <a:ahLst/>
              <a:cxnLst/>
              <a:rect l="l" t="t" r="r" b="b"/>
              <a:pathLst>
                <a:path w="3171" h="1778" extrusionOk="0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70"/>
            <p:cNvSpPr/>
            <p:nvPr/>
          </p:nvSpPr>
          <p:spPr>
            <a:xfrm>
              <a:off x="7421488" y="2409447"/>
              <a:ext cx="236558" cy="227599"/>
            </a:xfrm>
            <a:custGeom>
              <a:avLst/>
              <a:gdLst/>
              <a:ahLst/>
              <a:cxnLst/>
              <a:rect l="l" t="t" r="r" b="b"/>
              <a:pathLst>
                <a:path w="9004" h="8663" extrusionOk="0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70"/>
            <p:cNvSpPr/>
            <p:nvPr/>
          </p:nvSpPr>
          <p:spPr>
            <a:xfrm>
              <a:off x="7556161" y="2553368"/>
              <a:ext cx="36650" cy="22253"/>
            </a:xfrm>
            <a:custGeom>
              <a:avLst/>
              <a:gdLst/>
              <a:ahLst/>
              <a:cxnLst/>
              <a:rect l="l" t="t" r="r" b="b"/>
              <a:pathLst>
                <a:path w="1395" h="847" extrusionOk="0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5" name="Google Shape;14195;p70"/>
          <p:cNvGrpSpPr/>
          <p:nvPr/>
        </p:nvGrpSpPr>
        <p:grpSpPr>
          <a:xfrm>
            <a:off x="2508373" y="2779889"/>
            <a:ext cx="337523" cy="337680"/>
            <a:chOff x="2508373" y="2779889"/>
            <a:chExt cx="337523" cy="337680"/>
          </a:xfrm>
        </p:grpSpPr>
        <p:sp>
          <p:nvSpPr>
            <p:cNvPr id="14196" name="Google Shape;14196;p70"/>
            <p:cNvSpPr/>
            <p:nvPr/>
          </p:nvSpPr>
          <p:spPr>
            <a:xfrm>
              <a:off x="2508373" y="2779889"/>
              <a:ext cx="256971" cy="256971"/>
            </a:xfrm>
            <a:custGeom>
              <a:avLst/>
              <a:gdLst/>
              <a:ahLst/>
              <a:cxnLst/>
              <a:rect l="l" t="t" r="r" b="b"/>
              <a:pathLst>
                <a:path w="9781" h="9781" extrusionOk="0">
                  <a:moveTo>
                    <a:pt x="4585" y="0"/>
                  </a:moveTo>
                  <a:cubicBezTo>
                    <a:pt x="4377" y="0"/>
                    <a:pt x="4190" y="153"/>
                    <a:pt x="4155" y="354"/>
                  </a:cubicBezTo>
                  <a:lnTo>
                    <a:pt x="3933" y="1464"/>
                  </a:lnTo>
                  <a:cubicBezTo>
                    <a:pt x="3656" y="1540"/>
                    <a:pt x="3392" y="1651"/>
                    <a:pt x="3149" y="1790"/>
                  </a:cubicBezTo>
                  <a:lnTo>
                    <a:pt x="2213" y="1165"/>
                  </a:lnTo>
                  <a:cubicBezTo>
                    <a:pt x="2138" y="1116"/>
                    <a:pt x="2053" y="1092"/>
                    <a:pt x="1969" y="1092"/>
                  </a:cubicBezTo>
                  <a:cubicBezTo>
                    <a:pt x="1852" y="1092"/>
                    <a:pt x="1736" y="1139"/>
                    <a:pt x="1651" y="1228"/>
                  </a:cubicBezTo>
                  <a:lnTo>
                    <a:pt x="1221" y="1658"/>
                  </a:lnTo>
                  <a:cubicBezTo>
                    <a:pt x="1068" y="1803"/>
                    <a:pt x="1048" y="2039"/>
                    <a:pt x="1166" y="2220"/>
                  </a:cubicBezTo>
                  <a:lnTo>
                    <a:pt x="1790" y="3156"/>
                  </a:lnTo>
                  <a:cubicBezTo>
                    <a:pt x="1651" y="3399"/>
                    <a:pt x="1547" y="3662"/>
                    <a:pt x="1471" y="3940"/>
                  </a:cubicBezTo>
                  <a:lnTo>
                    <a:pt x="361" y="4162"/>
                  </a:lnTo>
                  <a:cubicBezTo>
                    <a:pt x="153" y="4196"/>
                    <a:pt x="7" y="4384"/>
                    <a:pt x="0" y="4592"/>
                  </a:cubicBezTo>
                  <a:lnTo>
                    <a:pt x="0" y="5202"/>
                  </a:lnTo>
                  <a:cubicBezTo>
                    <a:pt x="7" y="5410"/>
                    <a:pt x="153" y="5591"/>
                    <a:pt x="361" y="5632"/>
                  </a:cubicBezTo>
                  <a:lnTo>
                    <a:pt x="1471" y="5854"/>
                  </a:lnTo>
                  <a:cubicBezTo>
                    <a:pt x="1547" y="6125"/>
                    <a:pt x="1651" y="6388"/>
                    <a:pt x="1790" y="6638"/>
                  </a:cubicBezTo>
                  <a:lnTo>
                    <a:pt x="1166" y="7574"/>
                  </a:lnTo>
                  <a:cubicBezTo>
                    <a:pt x="1048" y="7748"/>
                    <a:pt x="1068" y="7984"/>
                    <a:pt x="1221" y="8136"/>
                  </a:cubicBezTo>
                  <a:lnTo>
                    <a:pt x="1651" y="8566"/>
                  </a:lnTo>
                  <a:cubicBezTo>
                    <a:pt x="1735" y="8650"/>
                    <a:pt x="1848" y="8692"/>
                    <a:pt x="1964" y="8692"/>
                  </a:cubicBezTo>
                  <a:cubicBezTo>
                    <a:pt x="2049" y="8692"/>
                    <a:pt x="2136" y="8669"/>
                    <a:pt x="2213" y="8622"/>
                  </a:cubicBezTo>
                  <a:lnTo>
                    <a:pt x="3156" y="7990"/>
                  </a:lnTo>
                  <a:cubicBezTo>
                    <a:pt x="3399" y="8129"/>
                    <a:pt x="3663" y="8233"/>
                    <a:pt x="3933" y="8310"/>
                  </a:cubicBezTo>
                  <a:lnTo>
                    <a:pt x="4155" y="9419"/>
                  </a:lnTo>
                  <a:cubicBezTo>
                    <a:pt x="4197" y="9627"/>
                    <a:pt x="4377" y="9773"/>
                    <a:pt x="4592" y="9780"/>
                  </a:cubicBezTo>
                  <a:lnTo>
                    <a:pt x="5195" y="9780"/>
                  </a:lnTo>
                  <a:cubicBezTo>
                    <a:pt x="5404" y="9773"/>
                    <a:pt x="5591" y="9627"/>
                    <a:pt x="5632" y="9419"/>
                  </a:cubicBezTo>
                  <a:lnTo>
                    <a:pt x="5854" y="8310"/>
                  </a:lnTo>
                  <a:cubicBezTo>
                    <a:pt x="6125" y="8233"/>
                    <a:pt x="6389" y="8129"/>
                    <a:pt x="6631" y="7990"/>
                  </a:cubicBezTo>
                  <a:lnTo>
                    <a:pt x="7568" y="8615"/>
                  </a:lnTo>
                  <a:cubicBezTo>
                    <a:pt x="7644" y="8664"/>
                    <a:pt x="7730" y="8688"/>
                    <a:pt x="7814" y="8688"/>
                  </a:cubicBezTo>
                  <a:cubicBezTo>
                    <a:pt x="7931" y="8688"/>
                    <a:pt x="8045" y="8643"/>
                    <a:pt x="8129" y="8559"/>
                  </a:cubicBezTo>
                  <a:lnTo>
                    <a:pt x="8560" y="8129"/>
                  </a:lnTo>
                  <a:cubicBezTo>
                    <a:pt x="8712" y="7984"/>
                    <a:pt x="8733" y="7748"/>
                    <a:pt x="8615" y="7567"/>
                  </a:cubicBezTo>
                  <a:lnTo>
                    <a:pt x="7991" y="6631"/>
                  </a:lnTo>
                  <a:cubicBezTo>
                    <a:pt x="8129" y="6381"/>
                    <a:pt x="8234" y="6118"/>
                    <a:pt x="8310" y="5847"/>
                  </a:cubicBezTo>
                  <a:lnTo>
                    <a:pt x="9420" y="5625"/>
                  </a:lnTo>
                  <a:cubicBezTo>
                    <a:pt x="9628" y="5584"/>
                    <a:pt x="9773" y="5403"/>
                    <a:pt x="9780" y="5195"/>
                  </a:cubicBezTo>
                  <a:lnTo>
                    <a:pt x="9780" y="4585"/>
                  </a:lnTo>
                  <a:cubicBezTo>
                    <a:pt x="9780" y="4377"/>
                    <a:pt x="9628" y="4189"/>
                    <a:pt x="9420" y="4148"/>
                  </a:cubicBezTo>
                  <a:lnTo>
                    <a:pt x="8310" y="3926"/>
                  </a:lnTo>
                  <a:cubicBezTo>
                    <a:pt x="8234" y="3655"/>
                    <a:pt x="8129" y="3392"/>
                    <a:pt x="7991" y="3149"/>
                  </a:cubicBezTo>
                  <a:lnTo>
                    <a:pt x="8615" y="2206"/>
                  </a:lnTo>
                  <a:cubicBezTo>
                    <a:pt x="8733" y="2032"/>
                    <a:pt x="8712" y="1796"/>
                    <a:pt x="8560" y="1644"/>
                  </a:cubicBezTo>
                  <a:lnTo>
                    <a:pt x="8129" y="1221"/>
                  </a:lnTo>
                  <a:cubicBezTo>
                    <a:pt x="8046" y="1134"/>
                    <a:pt x="7934" y="1090"/>
                    <a:pt x="7821" y="1090"/>
                  </a:cubicBezTo>
                  <a:cubicBezTo>
                    <a:pt x="7735" y="1090"/>
                    <a:pt x="7649" y="1115"/>
                    <a:pt x="7575" y="1165"/>
                  </a:cubicBezTo>
                  <a:lnTo>
                    <a:pt x="6631" y="1790"/>
                  </a:lnTo>
                  <a:cubicBezTo>
                    <a:pt x="6389" y="1651"/>
                    <a:pt x="6125" y="1540"/>
                    <a:pt x="5854" y="1464"/>
                  </a:cubicBezTo>
                  <a:lnTo>
                    <a:pt x="5626" y="354"/>
                  </a:lnTo>
                  <a:cubicBezTo>
                    <a:pt x="5584" y="153"/>
                    <a:pt x="5404" y="0"/>
                    <a:pt x="519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70"/>
            <p:cNvSpPr/>
            <p:nvPr/>
          </p:nvSpPr>
          <p:spPr>
            <a:xfrm>
              <a:off x="2561391" y="2852034"/>
              <a:ext cx="131783" cy="112814"/>
            </a:xfrm>
            <a:custGeom>
              <a:avLst/>
              <a:gdLst/>
              <a:ahLst/>
              <a:cxnLst/>
              <a:rect l="l" t="t" r="r" b="b"/>
              <a:pathLst>
                <a:path w="5016" h="4294" extrusionOk="0">
                  <a:moveTo>
                    <a:pt x="2872" y="1"/>
                  </a:moveTo>
                  <a:cubicBezTo>
                    <a:pt x="958" y="1"/>
                    <a:pt x="1" y="2310"/>
                    <a:pt x="1353" y="3663"/>
                  </a:cubicBezTo>
                  <a:cubicBezTo>
                    <a:pt x="1791" y="4098"/>
                    <a:pt x="2328" y="4293"/>
                    <a:pt x="2855" y="4293"/>
                  </a:cubicBezTo>
                  <a:cubicBezTo>
                    <a:pt x="3958" y="4293"/>
                    <a:pt x="5016" y="3439"/>
                    <a:pt x="5016" y="2144"/>
                  </a:cubicBezTo>
                  <a:cubicBezTo>
                    <a:pt x="5016" y="958"/>
                    <a:pt x="4058" y="1"/>
                    <a:pt x="287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70"/>
            <p:cNvSpPr/>
            <p:nvPr/>
          </p:nvSpPr>
          <p:spPr>
            <a:xfrm>
              <a:off x="2599302" y="2880277"/>
              <a:ext cx="65629" cy="56223"/>
            </a:xfrm>
            <a:custGeom>
              <a:avLst/>
              <a:gdLst/>
              <a:ahLst/>
              <a:cxnLst/>
              <a:rect l="l" t="t" r="r" b="b"/>
              <a:pathLst>
                <a:path w="2498" h="2140" extrusionOk="0">
                  <a:moveTo>
                    <a:pt x="1429" y="1"/>
                  </a:moveTo>
                  <a:cubicBezTo>
                    <a:pt x="479" y="1"/>
                    <a:pt x="0" y="1152"/>
                    <a:pt x="673" y="1825"/>
                  </a:cubicBezTo>
                  <a:cubicBezTo>
                    <a:pt x="891" y="2042"/>
                    <a:pt x="1158" y="2140"/>
                    <a:pt x="1420" y="2140"/>
                  </a:cubicBezTo>
                  <a:cubicBezTo>
                    <a:pt x="1970" y="2140"/>
                    <a:pt x="2497" y="1712"/>
                    <a:pt x="2497" y="1069"/>
                  </a:cubicBezTo>
                  <a:cubicBezTo>
                    <a:pt x="2497" y="479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70"/>
            <p:cNvSpPr/>
            <p:nvPr/>
          </p:nvSpPr>
          <p:spPr>
            <a:xfrm>
              <a:off x="2677121" y="2948611"/>
              <a:ext cx="168775" cy="168958"/>
            </a:xfrm>
            <a:custGeom>
              <a:avLst/>
              <a:gdLst/>
              <a:ahLst/>
              <a:cxnLst/>
              <a:rect l="l" t="t" r="r" b="b"/>
              <a:pathLst>
                <a:path w="6424" h="6431" extrusionOk="0">
                  <a:moveTo>
                    <a:pt x="3017" y="1"/>
                  </a:moveTo>
                  <a:cubicBezTo>
                    <a:pt x="2879" y="1"/>
                    <a:pt x="2754" y="98"/>
                    <a:pt x="2733" y="237"/>
                  </a:cubicBezTo>
                  <a:lnTo>
                    <a:pt x="2587" y="965"/>
                  </a:lnTo>
                  <a:cubicBezTo>
                    <a:pt x="2407" y="1014"/>
                    <a:pt x="2234" y="1090"/>
                    <a:pt x="2067" y="1180"/>
                  </a:cubicBezTo>
                  <a:lnTo>
                    <a:pt x="1450" y="764"/>
                  </a:lnTo>
                  <a:cubicBezTo>
                    <a:pt x="1404" y="733"/>
                    <a:pt x="1350" y="718"/>
                    <a:pt x="1296" y="718"/>
                  </a:cubicBezTo>
                  <a:cubicBezTo>
                    <a:pt x="1218" y="718"/>
                    <a:pt x="1139" y="748"/>
                    <a:pt x="1082" y="805"/>
                  </a:cubicBezTo>
                  <a:lnTo>
                    <a:pt x="805" y="1083"/>
                  </a:lnTo>
                  <a:cubicBezTo>
                    <a:pt x="701" y="1180"/>
                    <a:pt x="687" y="1340"/>
                    <a:pt x="763" y="1451"/>
                  </a:cubicBezTo>
                  <a:lnTo>
                    <a:pt x="1179" y="2068"/>
                  </a:lnTo>
                  <a:cubicBezTo>
                    <a:pt x="1089" y="2234"/>
                    <a:pt x="1013" y="2408"/>
                    <a:pt x="964" y="2588"/>
                  </a:cubicBezTo>
                  <a:lnTo>
                    <a:pt x="236" y="2734"/>
                  </a:lnTo>
                  <a:cubicBezTo>
                    <a:pt x="97" y="2761"/>
                    <a:pt x="0" y="2879"/>
                    <a:pt x="0" y="3018"/>
                  </a:cubicBezTo>
                  <a:lnTo>
                    <a:pt x="0" y="3413"/>
                  </a:lnTo>
                  <a:cubicBezTo>
                    <a:pt x="0" y="3552"/>
                    <a:pt x="97" y="3670"/>
                    <a:pt x="236" y="3698"/>
                  </a:cubicBezTo>
                  <a:lnTo>
                    <a:pt x="964" y="3844"/>
                  </a:lnTo>
                  <a:cubicBezTo>
                    <a:pt x="1013" y="4024"/>
                    <a:pt x="1089" y="4197"/>
                    <a:pt x="1179" y="4364"/>
                  </a:cubicBezTo>
                  <a:lnTo>
                    <a:pt x="763" y="4981"/>
                  </a:lnTo>
                  <a:cubicBezTo>
                    <a:pt x="687" y="5092"/>
                    <a:pt x="701" y="5252"/>
                    <a:pt x="805" y="5349"/>
                  </a:cubicBezTo>
                  <a:lnTo>
                    <a:pt x="1082" y="5626"/>
                  </a:lnTo>
                  <a:cubicBezTo>
                    <a:pt x="1139" y="5683"/>
                    <a:pt x="1218" y="5714"/>
                    <a:pt x="1296" y="5714"/>
                  </a:cubicBezTo>
                  <a:cubicBezTo>
                    <a:pt x="1350" y="5714"/>
                    <a:pt x="1404" y="5699"/>
                    <a:pt x="1450" y="5668"/>
                  </a:cubicBezTo>
                  <a:lnTo>
                    <a:pt x="2067" y="5252"/>
                  </a:lnTo>
                  <a:cubicBezTo>
                    <a:pt x="2234" y="5342"/>
                    <a:pt x="2407" y="5418"/>
                    <a:pt x="2587" y="5467"/>
                  </a:cubicBezTo>
                  <a:lnTo>
                    <a:pt x="2733" y="6195"/>
                  </a:lnTo>
                  <a:cubicBezTo>
                    <a:pt x="2754" y="6334"/>
                    <a:pt x="2879" y="6431"/>
                    <a:pt x="3017" y="6431"/>
                  </a:cubicBezTo>
                  <a:lnTo>
                    <a:pt x="3413" y="6431"/>
                  </a:lnTo>
                  <a:cubicBezTo>
                    <a:pt x="3552" y="6431"/>
                    <a:pt x="3669" y="6334"/>
                    <a:pt x="3697" y="6195"/>
                  </a:cubicBezTo>
                  <a:lnTo>
                    <a:pt x="3843" y="5467"/>
                  </a:lnTo>
                  <a:cubicBezTo>
                    <a:pt x="4023" y="5418"/>
                    <a:pt x="4197" y="5342"/>
                    <a:pt x="4356" y="5252"/>
                  </a:cubicBezTo>
                  <a:lnTo>
                    <a:pt x="4980" y="5668"/>
                  </a:lnTo>
                  <a:cubicBezTo>
                    <a:pt x="5027" y="5697"/>
                    <a:pt x="5080" y="5711"/>
                    <a:pt x="5134" y="5711"/>
                  </a:cubicBezTo>
                  <a:cubicBezTo>
                    <a:pt x="5209" y="5711"/>
                    <a:pt x="5284" y="5683"/>
                    <a:pt x="5341" y="5626"/>
                  </a:cubicBezTo>
                  <a:lnTo>
                    <a:pt x="5625" y="5342"/>
                  </a:lnTo>
                  <a:cubicBezTo>
                    <a:pt x="5723" y="5245"/>
                    <a:pt x="5736" y="5092"/>
                    <a:pt x="5660" y="4974"/>
                  </a:cubicBezTo>
                  <a:lnTo>
                    <a:pt x="5251" y="4357"/>
                  </a:lnTo>
                  <a:cubicBezTo>
                    <a:pt x="5341" y="4190"/>
                    <a:pt x="5410" y="4024"/>
                    <a:pt x="5466" y="3844"/>
                  </a:cubicBezTo>
                  <a:lnTo>
                    <a:pt x="6194" y="3698"/>
                  </a:lnTo>
                  <a:cubicBezTo>
                    <a:pt x="6326" y="3670"/>
                    <a:pt x="6423" y="3552"/>
                    <a:pt x="6423" y="3413"/>
                  </a:cubicBezTo>
                  <a:lnTo>
                    <a:pt x="6423" y="3018"/>
                  </a:lnTo>
                  <a:cubicBezTo>
                    <a:pt x="6423" y="2879"/>
                    <a:pt x="6333" y="2761"/>
                    <a:pt x="6194" y="2734"/>
                  </a:cubicBezTo>
                  <a:lnTo>
                    <a:pt x="5466" y="2588"/>
                  </a:lnTo>
                  <a:cubicBezTo>
                    <a:pt x="5417" y="2408"/>
                    <a:pt x="5348" y="2234"/>
                    <a:pt x="5251" y="2068"/>
                  </a:cubicBezTo>
                  <a:lnTo>
                    <a:pt x="5667" y="1451"/>
                  </a:lnTo>
                  <a:cubicBezTo>
                    <a:pt x="5743" y="1340"/>
                    <a:pt x="5729" y="1180"/>
                    <a:pt x="5632" y="1083"/>
                  </a:cubicBezTo>
                  <a:lnTo>
                    <a:pt x="5348" y="805"/>
                  </a:lnTo>
                  <a:cubicBezTo>
                    <a:pt x="5291" y="748"/>
                    <a:pt x="5214" y="718"/>
                    <a:pt x="5137" y="718"/>
                  </a:cubicBezTo>
                  <a:cubicBezTo>
                    <a:pt x="5083" y="718"/>
                    <a:pt x="5029" y="733"/>
                    <a:pt x="4980" y="764"/>
                  </a:cubicBezTo>
                  <a:lnTo>
                    <a:pt x="4363" y="1180"/>
                  </a:lnTo>
                  <a:cubicBezTo>
                    <a:pt x="4197" y="1090"/>
                    <a:pt x="4030" y="1014"/>
                    <a:pt x="3850" y="965"/>
                  </a:cubicBezTo>
                  <a:lnTo>
                    <a:pt x="3704" y="237"/>
                  </a:lnTo>
                  <a:cubicBezTo>
                    <a:pt x="3676" y="98"/>
                    <a:pt x="3558" y="1"/>
                    <a:pt x="3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70"/>
            <p:cNvSpPr/>
            <p:nvPr/>
          </p:nvSpPr>
          <p:spPr>
            <a:xfrm>
              <a:off x="2705180" y="2990910"/>
              <a:ext cx="98601" cy="84466"/>
            </a:xfrm>
            <a:custGeom>
              <a:avLst/>
              <a:gdLst/>
              <a:ahLst/>
              <a:cxnLst/>
              <a:rect l="l" t="t" r="r" b="b"/>
              <a:pathLst>
                <a:path w="3753" h="3215" extrusionOk="0">
                  <a:moveTo>
                    <a:pt x="2144" y="0"/>
                  </a:moveTo>
                  <a:cubicBezTo>
                    <a:pt x="715" y="0"/>
                    <a:pt x="0" y="1727"/>
                    <a:pt x="1013" y="2740"/>
                  </a:cubicBezTo>
                  <a:cubicBezTo>
                    <a:pt x="1341" y="3068"/>
                    <a:pt x="1743" y="3215"/>
                    <a:pt x="2138" y="3215"/>
                  </a:cubicBezTo>
                  <a:cubicBezTo>
                    <a:pt x="2963" y="3215"/>
                    <a:pt x="3753" y="2573"/>
                    <a:pt x="3753" y="1602"/>
                  </a:cubicBezTo>
                  <a:cubicBezTo>
                    <a:pt x="3753" y="721"/>
                    <a:pt x="3031" y="0"/>
                    <a:pt x="2144" y="0"/>
                  </a:cubicBezTo>
                  <a:close/>
                </a:path>
              </a:pathLst>
            </a:custGeom>
            <a:solidFill>
              <a:srgbClr val="BAC2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70"/>
            <p:cNvSpPr/>
            <p:nvPr/>
          </p:nvSpPr>
          <p:spPr>
            <a:xfrm>
              <a:off x="2727774" y="3007856"/>
              <a:ext cx="59061" cy="50601"/>
            </a:xfrm>
            <a:custGeom>
              <a:avLst/>
              <a:gdLst/>
              <a:ahLst/>
              <a:cxnLst/>
              <a:rect l="l" t="t" r="r" b="b"/>
              <a:pathLst>
                <a:path w="2248" h="1926" extrusionOk="0">
                  <a:moveTo>
                    <a:pt x="1284" y="0"/>
                  </a:moveTo>
                  <a:cubicBezTo>
                    <a:pt x="430" y="0"/>
                    <a:pt x="0" y="1034"/>
                    <a:pt x="604" y="1644"/>
                  </a:cubicBezTo>
                  <a:cubicBezTo>
                    <a:pt x="801" y="1839"/>
                    <a:pt x="1041" y="1926"/>
                    <a:pt x="1277" y="1926"/>
                  </a:cubicBezTo>
                  <a:cubicBezTo>
                    <a:pt x="1773" y="1926"/>
                    <a:pt x="2248" y="1540"/>
                    <a:pt x="2248" y="957"/>
                  </a:cubicBezTo>
                  <a:cubicBezTo>
                    <a:pt x="2248" y="430"/>
                    <a:pt x="1818" y="0"/>
                    <a:pt x="128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2" name="Google Shape;14202;p70"/>
          <p:cNvGrpSpPr/>
          <p:nvPr/>
        </p:nvGrpSpPr>
        <p:grpSpPr>
          <a:xfrm>
            <a:off x="1884401" y="4141593"/>
            <a:ext cx="410613" cy="372229"/>
            <a:chOff x="1884401" y="4141593"/>
            <a:chExt cx="410613" cy="372229"/>
          </a:xfrm>
        </p:grpSpPr>
        <p:sp>
          <p:nvSpPr>
            <p:cNvPr id="14203" name="Google Shape;14203;p70"/>
            <p:cNvSpPr/>
            <p:nvPr/>
          </p:nvSpPr>
          <p:spPr>
            <a:xfrm>
              <a:off x="1934529" y="4484476"/>
              <a:ext cx="343697" cy="29346"/>
            </a:xfrm>
            <a:custGeom>
              <a:avLst/>
              <a:gdLst/>
              <a:ahLst/>
              <a:cxnLst/>
              <a:rect l="l" t="t" r="r" b="b"/>
              <a:pathLst>
                <a:path w="13082" h="1117" extrusionOk="0">
                  <a:moveTo>
                    <a:pt x="0" y="0"/>
                  </a:moveTo>
                  <a:lnTo>
                    <a:pt x="188" y="659"/>
                  </a:lnTo>
                  <a:cubicBezTo>
                    <a:pt x="271" y="923"/>
                    <a:pt x="514" y="1103"/>
                    <a:pt x="791" y="1117"/>
                  </a:cubicBezTo>
                  <a:lnTo>
                    <a:pt x="12284" y="1117"/>
                  </a:lnTo>
                  <a:cubicBezTo>
                    <a:pt x="12562" y="1103"/>
                    <a:pt x="12804" y="923"/>
                    <a:pt x="12895" y="659"/>
                  </a:cubicBezTo>
                  <a:lnTo>
                    <a:pt x="13082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70"/>
            <p:cNvSpPr/>
            <p:nvPr/>
          </p:nvSpPr>
          <p:spPr>
            <a:xfrm>
              <a:off x="1884401" y="4269619"/>
              <a:ext cx="345720" cy="189635"/>
            </a:xfrm>
            <a:custGeom>
              <a:avLst/>
              <a:gdLst/>
              <a:ahLst/>
              <a:cxnLst/>
              <a:rect l="l" t="t" r="r" b="b"/>
              <a:pathLst>
                <a:path w="13159" h="7218" extrusionOk="0">
                  <a:moveTo>
                    <a:pt x="3739" y="957"/>
                  </a:moveTo>
                  <a:lnTo>
                    <a:pt x="3739" y="2511"/>
                  </a:lnTo>
                  <a:cubicBezTo>
                    <a:pt x="3732" y="2802"/>
                    <a:pt x="3760" y="3094"/>
                    <a:pt x="3816" y="3378"/>
                  </a:cubicBezTo>
                  <a:lnTo>
                    <a:pt x="3517" y="3378"/>
                  </a:lnTo>
                  <a:cubicBezTo>
                    <a:pt x="2262" y="3378"/>
                    <a:pt x="1409" y="2116"/>
                    <a:pt x="1867" y="957"/>
                  </a:cubicBezTo>
                  <a:close/>
                  <a:moveTo>
                    <a:pt x="1312" y="0"/>
                  </a:moveTo>
                  <a:cubicBezTo>
                    <a:pt x="1" y="1804"/>
                    <a:pt x="1291" y="4328"/>
                    <a:pt x="3517" y="4335"/>
                  </a:cubicBezTo>
                  <a:lnTo>
                    <a:pt x="4107" y="4335"/>
                  </a:lnTo>
                  <a:cubicBezTo>
                    <a:pt x="4851" y="6108"/>
                    <a:pt x="6579" y="7217"/>
                    <a:pt x="8443" y="7217"/>
                  </a:cubicBezTo>
                  <a:cubicBezTo>
                    <a:pt x="8752" y="7217"/>
                    <a:pt x="9065" y="7187"/>
                    <a:pt x="9379" y="7124"/>
                  </a:cubicBezTo>
                  <a:cubicBezTo>
                    <a:pt x="11577" y="6687"/>
                    <a:pt x="13159" y="4752"/>
                    <a:pt x="13159" y="2511"/>
                  </a:cubicBezTo>
                  <a:lnTo>
                    <a:pt x="13159" y="0"/>
                  </a:lnTo>
                  <a:lnTo>
                    <a:pt x="12118" y="0"/>
                  </a:lnTo>
                  <a:lnTo>
                    <a:pt x="11876" y="319"/>
                  </a:lnTo>
                  <a:lnTo>
                    <a:pt x="11640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70"/>
            <p:cNvSpPr/>
            <p:nvPr/>
          </p:nvSpPr>
          <p:spPr>
            <a:xfrm>
              <a:off x="2097970" y="4322006"/>
              <a:ext cx="104827" cy="110003"/>
            </a:xfrm>
            <a:custGeom>
              <a:avLst/>
              <a:gdLst/>
              <a:ahLst/>
              <a:cxnLst/>
              <a:rect l="l" t="t" r="r" b="b"/>
              <a:pathLst>
                <a:path w="3990" h="4187" extrusionOk="0">
                  <a:moveTo>
                    <a:pt x="3750" y="0"/>
                  </a:moveTo>
                  <a:cubicBezTo>
                    <a:pt x="3630" y="0"/>
                    <a:pt x="3511" y="80"/>
                    <a:pt x="3511" y="240"/>
                  </a:cubicBezTo>
                  <a:lnTo>
                    <a:pt x="3511" y="517"/>
                  </a:lnTo>
                  <a:cubicBezTo>
                    <a:pt x="3504" y="2279"/>
                    <a:pt x="2082" y="3708"/>
                    <a:pt x="320" y="3708"/>
                  </a:cubicBezTo>
                  <a:cubicBezTo>
                    <a:pt x="1" y="3708"/>
                    <a:pt x="1" y="4186"/>
                    <a:pt x="320" y="4186"/>
                  </a:cubicBezTo>
                  <a:cubicBezTo>
                    <a:pt x="2345" y="4186"/>
                    <a:pt x="3982" y="2543"/>
                    <a:pt x="3989" y="517"/>
                  </a:cubicBezTo>
                  <a:lnTo>
                    <a:pt x="3989" y="240"/>
                  </a:lnTo>
                  <a:cubicBezTo>
                    <a:pt x="3989" y="80"/>
                    <a:pt x="3870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70"/>
            <p:cNvSpPr/>
            <p:nvPr/>
          </p:nvSpPr>
          <p:spPr>
            <a:xfrm>
              <a:off x="2190187" y="4269619"/>
              <a:ext cx="12611" cy="39829"/>
            </a:xfrm>
            <a:custGeom>
              <a:avLst/>
              <a:gdLst/>
              <a:ahLst/>
              <a:cxnLst/>
              <a:rect l="l" t="t" r="r" b="b"/>
              <a:pathLst>
                <a:path w="480" h="1516" extrusionOk="0">
                  <a:moveTo>
                    <a:pt x="1" y="0"/>
                  </a:moveTo>
                  <a:lnTo>
                    <a:pt x="1" y="1277"/>
                  </a:lnTo>
                  <a:cubicBezTo>
                    <a:pt x="1" y="1436"/>
                    <a:pt x="120" y="1516"/>
                    <a:pt x="240" y="1516"/>
                  </a:cubicBezTo>
                  <a:cubicBezTo>
                    <a:pt x="360" y="1516"/>
                    <a:pt x="479" y="1436"/>
                    <a:pt x="479" y="1277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70"/>
            <p:cNvSpPr/>
            <p:nvPr/>
          </p:nvSpPr>
          <p:spPr>
            <a:xfrm>
              <a:off x="2069018" y="4141593"/>
              <a:ext cx="24250" cy="109083"/>
            </a:xfrm>
            <a:custGeom>
              <a:avLst/>
              <a:gdLst/>
              <a:ahLst/>
              <a:cxnLst/>
              <a:rect l="l" t="t" r="r" b="b"/>
              <a:pathLst>
                <a:path w="923" h="4152" extrusionOk="0">
                  <a:moveTo>
                    <a:pt x="621" y="1"/>
                  </a:moveTo>
                  <a:cubicBezTo>
                    <a:pt x="501" y="1"/>
                    <a:pt x="382" y="80"/>
                    <a:pt x="382" y="240"/>
                  </a:cubicBezTo>
                  <a:cubicBezTo>
                    <a:pt x="382" y="420"/>
                    <a:pt x="340" y="594"/>
                    <a:pt x="250" y="739"/>
                  </a:cubicBezTo>
                  <a:cubicBezTo>
                    <a:pt x="0" y="1190"/>
                    <a:pt x="0" y="1738"/>
                    <a:pt x="250" y="2189"/>
                  </a:cubicBezTo>
                  <a:cubicBezTo>
                    <a:pt x="423" y="2501"/>
                    <a:pt x="423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8" y="4152"/>
                  </a:cubicBezTo>
                  <a:cubicBezTo>
                    <a:pt x="430" y="4152"/>
                    <a:pt x="541" y="4041"/>
                    <a:pt x="541" y="3909"/>
                  </a:cubicBezTo>
                  <a:cubicBezTo>
                    <a:pt x="534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493" y="1655"/>
                    <a:pt x="493" y="1273"/>
                    <a:pt x="673" y="961"/>
                  </a:cubicBezTo>
                  <a:cubicBezTo>
                    <a:pt x="798" y="746"/>
                    <a:pt x="867" y="497"/>
                    <a:pt x="860" y="240"/>
                  </a:cubicBezTo>
                  <a:cubicBezTo>
                    <a:pt x="860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70"/>
            <p:cNvSpPr/>
            <p:nvPr/>
          </p:nvSpPr>
          <p:spPr>
            <a:xfrm>
              <a:off x="2119303" y="4141593"/>
              <a:ext cx="24276" cy="109083"/>
            </a:xfrm>
            <a:custGeom>
              <a:avLst/>
              <a:gdLst/>
              <a:ahLst/>
              <a:cxnLst/>
              <a:rect l="l" t="t" r="r" b="b"/>
              <a:pathLst>
                <a:path w="924" h="4152" extrusionOk="0">
                  <a:moveTo>
                    <a:pt x="621" y="1"/>
                  </a:moveTo>
                  <a:cubicBezTo>
                    <a:pt x="502" y="1"/>
                    <a:pt x="382" y="80"/>
                    <a:pt x="382" y="240"/>
                  </a:cubicBezTo>
                  <a:cubicBezTo>
                    <a:pt x="389" y="420"/>
                    <a:pt x="340" y="594"/>
                    <a:pt x="250" y="739"/>
                  </a:cubicBezTo>
                  <a:cubicBezTo>
                    <a:pt x="1" y="1190"/>
                    <a:pt x="1" y="1738"/>
                    <a:pt x="250" y="2189"/>
                  </a:cubicBezTo>
                  <a:cubicBezTo>
                    <a:pt x="424" y="2501"/>
                    <a:pt x="424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9" y="4152"/>
                  </a:cubicBezTo>
                  <a:cubicBezTo>
                    <a:pt x="431" y="4152"/>
                    <a:pt x="542" y="4041"/>
                    <a:pt x="542" y="3909"/>
                  </a:cubicBezTo>
                  <a:cubicBezTo>
                    <a:pt x="535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500" y="1655"/>
                    <a:pt x="500" y="1273"/>
                    <a:pt x="673" y="961"/>
                  </a:cubicBezTo>
                  <a:cubicBezTo>
                    <a:pt x="798" y="746"/>
                    <a:pt x="868" y="497"/>
                    <a:pt x="861" y="240"/>
                  </a:cubicBezTo>
                  <a:cubicBezTo>
                    <a:pt x="861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70"/>
            <p:cNvSpPr/>
            <p:nvPr/>
          </p:nvSpPr>
          <p:spPr>
            <a:xfrm>
              <a:off x="1917583" y="4478091"/>
              <a:ext cx="377431" cy="12585"/>
            </a:xfrm>
            <a:custGeom>
              <a:avLst/>
              <a:gdLst/>
              <a:ahLst/>
              <a:cxnLst/>
              <a:rect l="l" t="t" r="r" b="b"/>
              <a:pathLst>
                <a:path w="14366" h="479" extrusionOk="0">
                  <a:moveTo>
                    <a:pt x="319" y="0"/>
                  </a:moveTo>
                  <a:cubicBezTo>
                    <a:pt x="0" y="0"/>
                    <a:pt x="0" y="479"/>
                    <a:pt x="319" y="479"/>
                  </a:cubicBezTo>
                  <a:lnTo>
                    <a:pt x="14046" y="479"/>
                  </a:lnTo>
                  <a:cubicBezTo>
                    <a:pt x="14365" y="479"/>
                    <a:pt x="14365" y="0"/>
                    <a:pt x="14046" y="0"/>
                  </a:cubicBez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0" name="Google Shape;14210;p70"/>
          <p:cNvGrpSpPr/>
          <p:nvPr/>
        </p:nvGrpSpPr>
        <p:grpSpPr>
          <a:xfrm>
            <a:off x="1430832" y="2773689"/>
            <a:ext cx="294515" cy="349897"/>
            <a:chOff x="1430832" y="2773689"/>
            <a:chExt cx="294515" cy="349897"/>
          </a:xfrm>
        </p:grpSpPr>
        <p:sp>
          <p:nvSpPr>
            <p:cNvPr id="14211" name="Google Shape;14211;p70"/>
            <p:cNvSpPr/>
            <p:nvPr/>
          </p:nvSpPr>
          <p:spPr>
            <a:xfrm>
              <a:off x="1430832" y="2794996"/>
              <a:ext cx="90062" cy="149648"/>
            </a:xfrm>
            <a:custGeom>
              <a:avLst/>
              <a:gdLst/>
              <a:ahLst/>
              <a:cxnLst/>
              <a:rect l="l" t="t" r="r" b="b"/>
              <a:pathLst>
                <a:path w="3428" h="5696" extrusionOk="0">
                  <a:moveTo>
                    <a:pt x="604" y="1"/>
                  </a:moveTo>
                  <a:cubicBezTo>
                    <a:pt x="271" y="1"/>
                    <a:pt x="1" y="271"/>
                    <a:pt x="8" y="597"/>
                  </a:cubicBezTo>
                  <a:lnTo>
                    <a:pt x="8" y="1423"/>
                  </a:lnTo>
                  <a:cubicBezTo>
                    <a:pt x="8" y="3406"/>
                    <a:pt x="1020" y="3816"/>
                    <a:pt x="1839" y="4149"/>
                  </a:cubicBezTo>
                  <a:cubicBezTo>
                    <a:pt x="2290" y="4336"/>
                    <a:pt x="2685" y="4495"/>
                    <a:pt x="2879" y="4891"/>
                  </a:cubicBezTo>
                  <a:cubicBezTo>
                    <a:pt x="2935" y="4981"/>
                    <a:pt x="2921" y="5106"/>
                    <a:pt x="2844" y="5182"/>
                  </a:cubicBezTo>
                  <a:cubicBezTo>
                    <a:pt x="2770" y="5257"/>
                    <a:pt x="2670" y="5299"/>
                    <a:pt x="2568" y="5299"/>
                  </a:cubicBezTo>
                  <a:cubicBezTo>
                    <a:pt x="2528" y="5299"/>
                    <a:pt x="2488" y="5293"/>
                    <a:pt x="2449" y="5279"/>
                  </a:cubicBezTo>
                  <a:cubicBezTo>
                    <a:pt x="2303" y="5217"/>
                    <a:pt x="2283" y="5043"/>
                    <a:pt x="2290" y="4905"/>
                  </a:cubicBezTo>
                  <a:cubicBezTo>
                    <a:pt x="2297" y="4768"/>
                    <a:pt x="2193" y="4696"/>
                    <a:pt x="2091" y="4696"/>
                  </a:cubicBezTo>
                  <a:cubicBezTo>
                    <a:pt x="1996" y="4696"/>
                    <a:pt x="1901" y="4757"/>
                    <a:pt x="1894" y="4884"/>
                  </a:cubicBezTo>
                  <a:cubicBezTo>
                    <a:pt x="1887" y="5057"/>
                    <a:pt x="1908" y="5480"/>
                    <a:pt x="2290" y="5640"/>
                  </a:cubicBezTo>
                  <a:cubicBezTo>
                    <a:pt x="2373" y="5681"/>
                    <a:pt x="2470" y="5695"/>
                    <a:pt x="2560" y="5695"/>
                  </a:cubicBezTo>
                  <a:cubicBezTo>
                    <a:pt x="2775" y="5695"/>
                    <a:pt x="2983" y="5605"/>
                    <a:pt x="3136" y="5453"/>
                  </a:cubicBezTo>
                  <a:cubicBezTo>
                    <a:pt x="3323" y="5258"/>
                    <a:pt x="3365" y="4960"/>
                    <a:pt x="3240" y="4717"/>
                  </a:cubicBezTo>
                  <a:cubicBezTo>
                    <a:pt x="2983" y="4183"/>
                    <a:pt x="2477" y="3982"/>
                    <a:pt x="1984" y="3781"/>
                  </a:cubicBezTo>
                  <a:cubicBezTo>
                    <a:pt x="1596" y="3628"/>
                    <a:pt x="1194" y="3462"/>
                    <a:pt x="902" y="3136"/>
                  </a:cubicBezTo>
                  <a:cubicBezTo>
                    <a:pt x="562" y="2761"/>
                    <a:pt x="403" y="2199"/>
                    <a:pt x="403" y="1423"/>
                  </a:cubicBezTo>
                  <a:lnTo>
                    <a:pt x="403" y="597"/>
                  </a:lnTo>
                  <a:cubicBezTo>
                    <a:pt x="403" y="486"/>
                    <a:pt x="493" y="396"/>
                    <a:pt x="604" y="396"/>
                  </a:cubicBezTo>
                  <a:cubicBezTo>
                    <a:pt x="916" y="403"/>
                    <a:pt x="1208" y="556"/>
                    <a:pt x="1381" y="812"/>
                  </a:cubicBezTo>
                  <a:lnTo>
                    <a:pt x="1534" y="1034"/>
                  </a:lnTo>
                  <a:cubicBezTo>
                    <a:pt x="1693" y="1270"/>
                    <a:pt x="1964" y="1409"/>
                    <a:pt x="2241" y="1409"/>
                  </a:cubicBezTo>
                  <a:lnTo>
                    <a:pt x="3170" y="1409"/>
                  </a:lnTo>
                  <a:cubicBezTo>
                    <a:pt x="3427" y="1409"/>
                    <a:pt x="3427" y="1013"/>
                    <a:pt x="3170" y="1013"/>
                  </a:cubicBezTo>
                  <a:lnTo>
                    <a:pt x="2241" y="1013"/>
                  </a:lnTo>
                  <a:cubicBezTo>
                    <a:pt x="2088" y="1013"/>
                    <a:pt x="1950" y="937"/>
                    <a:pt x="1860" y="812"/>
                  </a:cubicBezTo>
                  <a:lnTo>
                    <a:pt x="1707" y="590"/>
                  </a:lnTo>
                  <a:cubicBezTo>
                    <a:pt x="1457" y="223"/>
                    <a:pt x="1041" y="8"/>
                    <a:pt x="6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70"/>
            <p:cNvSpPr/>
            <p:nvPr/>
          </p:nvSpPr>
          <p:spPr>
            <a:xfrm>
              <a:off x="1635127" y="2795180"/>
              <a:ext cx="90220" cy="149464"/>
            </a:xfrm>
            <a:custGeom>
              <a:avLst/>
              <a:gdLst/>
              <a:ahLst/>
              <a:cxnLst/>
              <a:rect l="l" t="t" r="r" b="b"/>
              <a:pathLst>
                <a:path w="3434" h="5689" extrusionOk="0">
                  <a:moveTo>
                    <a:pt x="2837" y="1"/>
                  </a:moveTo>
                  <a:cubicBezTo>
                    <a:pt x="2393" y="1"/>
                    <a:pt x="1977" y="216"/>
                    <a:pt x="1727" y="583"/>
                  </a:cubicBezTo>
                  <a:lnTo>
                    <a:pt x="1575" y="805"/>
                  </a:lnTo>
                  <a:cubicBezTo>
                    <a:pt x="1484" y="930"/>
                    <a:pt x="1346" y="1006"/>
                    <a:pt x="1193" y="1006"/>
                  </a:cubicBezTo>
                  <a:lnTo>
                    <a:pt x="264" y="1006"/>
                  </a:lnTo>
                  <a:cubicBezTo>
                    <a:pt x="0" y="1006"/>
                    <a:pt x="0" y="1402"/>
                    <a:pt x="264" y="1402"/>
                  </a:cubicBezTo>
                  <a:lnTo>
                    <a:pt x="1193" y="1402"/>
                  </a:lnTo>
                  <a:cubicBezTo>
                    <a:pt x="1477" y="1402"/>
                    <a:pt x="1741" y="1263"/>
                    <a:pt x="1901" y="1027"/>
                  </a:cubicBezTo>
                  <a:lnTo>
                    <a:pt x="2060" y="805"/>
                  </a:lnTo>
                  <a:cubicBezTo>
                    <a:pt x="2234" y="549"/>
                    <a:pt x="2525" y="396"/>
                    <a:pt x="2837" y="396"/>
                  </a:cubicBezTo>
                  <a:cubicBezTo>
                    <a:pt x="2948" y="396"/>
                    <a:pt x="3038" y="486"/>
                    <a:pt x="3038" y="597"/>
                  </a:cubicBezTo>
                  <a:lnTo>
                    <a:pt x="3038" y="1423"/>
                  </a:lnTo>
                  <a:cubicBezTo>
                    <a:pt x="3038" y="2192"/>
                    <a:pt x="2872" y="2754"/>
                    <a:pt x="2539" y="3129"/>
                  </a:cubicBezTo>
                  <a:cubicBezTo>
                    <a:pt x="2240" y="3455"/>
                    <a:pt x="1838" y="3621"/>
                    <a:pt x="1450" y="3781"/>
                  </a:cubicBezTo>
                  <a:cubicBezTo>
                    <a:pt x="964" y="3975"/>
                    <a:pt x="465" y="4183"/>
                    <a:pt x="201" y="4710"/>
                  </a:cubicBezTo>
                  <a:cubicBezTo>
                    <a:pt x="69" y="4953"/>
                    <a:pt x="118" y="5251"/>
                    <a:pt x="305" y="5446"/>
                  </a:cubicBezTo>
                  <a:cubicBezTo>
                    <a:pt x="458" y="5605"/>
                    <a:pt x="659" y="5688"/>
                    <a:pt x="874" y="5688"/>
                  </a:cubicBezTo>
                  <a:cubicBezTo>
                    <a:pt x="971" y="5688"/>
                    <a:pt x="1061" y="5674"/>
                    <a:pt x="1145" y="5633"/>
                  </a:cubicBezTo>
                  <a:cubicBezTo>
                    <a:pt x="1526" y="5473"/>
                    <a:pt x="1554" y="5050"/>
                    <a:pt x="1540" y="4877"/>
                  </a:cubicBezTo>
                  <a:cubicBezTo>
                    <a:pt x="1537" y="4750"/>
                    <a:pt x="1444" y="4689"/>
                    <a:pt x="1349" y="4689"/>
                  </a:cubicBezTo>
                  <a:cubicBezTo>
                    <a:pt x="1246" y="4689"/>
                    <a:pt x="1141" y="4761"/>
                    <a:pt x="1145" y="4898"/>
                  </a:cubicBezTo>
                  <a:cubicBezTo>
                    <a:pt x="1151" y="5036"/>
                    <a:pt x="1131" y="5210"/>
                    <a:pt x="992" y="5272"/>
                  </a:cubicBezTo>
                  <a:cubicBezTo>
                    <a:pt x="953" y="5286"/>
                    <a:pt x="912" y="5292"/>
                    <a:pt x="872" y="5292"/>
                  </a:cubicBezTo>
                  <a:cubicBezTo>
                    <a:pt x="768" y="5292"/>
                    <a:pt x="666" y="5250"/>
                    <a:pt x="597" y="5175"/>
                  </a:cubicBezTo>
                  <a:cubicBezTo>
                    <a:pt x="513" y="5099"/>
                    <a:pt x="499" y="4974"/>
                    <a:pt x="562" y="4884"/>
                  </a:cubicBezTo>
                  <a:cubicBezTo>
                    <a:pt x="749" y="4495"/>
                    <a:pt x="1145" y="4329"/>
                    <a:pt x="1602" y="4148"/>
                  </a:cubicBezTo>
                  <a:cubicBezTo>
                    <a:pt x="2414" y="3816"/>
                    <a:pt x="3433" y="3399"/>
                    <a:pt x="3433" y="1423"/>
                  </a:cubicBezTo>
                  <a:lnTo>
                    <a:pt x="3433" y="597"/>
                  </a:lnTo>
                  <a:cubicBezTo>
                    <a:pt x="3433" y="264"/>
                    <a:pt x="3163" y="1"/>
                    <a:pt x="283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70"/>
            <p:cNvSpPr/>
            <p:nvPr/>
          </p:nvSpPr>
          <p:spPr>
            <a:xfrm>
              <a:off x="1566609" y="2972861"/>
              <a:ext cx="22988" cy="104249"/>
            </a:xfrm>
            <a:custGeom>
              <a:avLst/>
              <a:gdLst/>
              <a:ahLst/>
              <a:cxnLst/>
              <a:rect l="l" t="t" r="r" b="b"/>
              <a:pathLst>
                <a:path w="875" h="3968" extrusionOk="0">
                  <a:moveTo>
                    <a:pt x="0" y="0"/>
                  </a:moveTo>
                  <a:lnTo>
                    <a:pt x="0" y="3968"/>
                  </a:lnTo>
                  <a:lnTo>
                    <a:pt x="874" y="3968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70"/>
            <p:cNvSpPr/>
            <p:nvPr/>
          </p:nvSpPr>
          <p:spPr>
            <a:xfrm>
              <a:off x="1493703" y="2785354"/>
              <a:ext cx="168775" cy="206108"/>
            </a:xfrm>
            <a:custGeom>
              <a:avLst/>
              <a:gdLst/>
              <a:ahLst/>
              <a:cxnLst/>
              <a:rect l="l" t="t" r="r" b="b"/>
              <a:pathLst>
                <a:path w="6424" h="7845" extrusionOk="0">
                  <a:moveTo>
                    <a:pt x="1" y="0"/>
                  </a:moveTo>
                  <a:lnTo>
                    <a:pt x="1" y="2573"/>
                  </a:lnTo>
                  <a:cubicBezTo>
                    <a:pt x="8" y="4398"/>
                    <a:pt x="875" y="6118"/>
                    <a:pt x="2345" y="7200"/>
                  </a:cubicBezTo>
                  <a:lnTo>
                    <a:pt x="3219" y="7845"/>
                  </a:lnTo>
                  <a:lnTo>
                    <a:pt x="4086" y="7200"/>
                  </a:lnTo>
                  <a:cubicBezTo>
                    <a:pt x="5556" y="6111"/>
                    <a:pt x="6424" y="4398"/>
                    <a:pt x="6424" y="2573"/>
                  </a:cubicBezTo>
                  <a:lnTo>
                    <a:pt x="642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70"/>
            <p:cNvSpPr/>
            <p:nvPr/>
          </p:nvSpPr>
          <p:spPr>
            <a:xfrm>
              <a:off x="1562037" y="2785354"/>
              <a:ext cx="100440" cy="206108"/>
            </a:xfrm>
            <a:custGeom>
              <a:avLst/>
              <a:gdLst/>
              <a:ahLst/>
              <a:cxnLst/>
              <a:rect l="l" t="t" r="r" b="b"/>
              <a:pathLst>
                <a:path w="3823" h="7845" extrusionOk="0">
                  <a:moveTo>
                    <a:pt x="2609" y="0"/>
                  </a:moveTo>
                  <a:lnTo>
                    <a:pt x="2609" y="2573"/>
                  </a:lnTo>
                  <a:cubicBezTo>
                    <a:pt x="2609" y="4398"/>
                    <a:pt x="1735" y="6118"/>
                    <a:pt x="264" y="7200"/>
                  </a:cubicBezTo>
                  <a:lnTo>
                    <a:pt x="1" y="7394"/>
                  </a:lnTo>
                  <a:lnTo>
                    <a:pt x="611" y="7845"/>
                  </a:lnTo>
                  <a:lnTo>
                    <a:pt x="1485" y="7200"/>
                  </a:lnTo>
                  <a:cubicBezTo>
                    <a:pt x="2955" y="6111"/>
                    <a:pt x="3823" y="4398"/>
                    <a:pt x="3823" y="2573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70"/>
            <p:cNvSpPr/>
            <p:nvPr/>
          </p:nvSpPr>
          <p:spPr>
            <a:xfrm>
              <a:off x="1482773" y="2773689"/>
              <a:ext cx="190817" cy="23172"/>
            </a:xfrm>
            <a:custGeom>
              <a:avLst/>
              <a:gdLst/>
              <a:ahLst/>
              <a:cxnLst/>
              <a:rect l="l" t="t" r="r" b="b"/>
              <a:pathLst>
                <a:path w="7263" h="882" extrusionOk="0">
                  <a:moveTo>
                    <a:pt x="181" y="0"/>
                  </a:moveTo>
                  <a:cubicBezTo>
                    <a:pt x="84" y="0"/>
                    <a:pt x="0" y="83"/>
                    <a:pt x="0" y="181"/>
                  </a:cubicBezTo>
                  <a:lnTo>
                    <a:pt x="0" y="701"/>
                  </a:lnTo>
                  <a:cubicBezTo>
                    <a:pt x="0" y="805"/>
                    <a:pt x="84" y="881"/>
                    <a:pt x="181" y="881"/>
                  </a:cubicBezTo>
                  <a:lnTo>
                    <a:pt x="7075" y="881"/>
                  </a:lnTo>
                  <a:cubicBezTo>
                    <a:pt x="7079" y="881"/>
                    <a:pt x="7083" y="881"/>
                    <a:pt x="7087" y="881"/>
                  </a:cubicBezTo>
                  <a:cubicBezTo>
                    <a:pt x="7179" y="881"/>
                    <a:pt x="7256" y="801"/>
                    <a:pt x="7263" y="708"/>
                  </a:cubicBezTo>
                  <a:lnTo>
                    <a:pt x="7263" y="187"/>
                  </a:lnTo>
                  <a:cubicBezTo>
                    <a:pt x="7263" y="83"/>
                    <a:pt x="7179" y="0"/>
                    <a:pt x="707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70"/>
            <p:cNvSpPr/>
            <p:nvPr/>
          </p:nvSpPr>
          <p:spPr>
            <a:xfrm>
              <a:off x="1641669" y="2773689"/>
              <a:ext cx="31921" cy="23172"/>
            </a:xfrm>
            <a:custGeom>
              <a:avLst/>
              <a:gdLst/>
              <a:ahLst/>
              <a:cxnLst/>
              <a:rect l="l" t="t" r="r" b="b"/>
              <a:pathLst>
                <a:path w="1215" h="882" extrusionOk="0">
                  <a:moveTo>
                    <a:pt x="1" y="0"/>
                  </a:moveTo>
                  <a:lnTo>
                    <a:pt x="1" y="881"/>
                  </a:lnTo>
                  <a:lnTo>
                    <a:pt x="1020" y="881"/>
                  </a:lnTo>
                  <a:cubicBezTo>
                    <a:pt x="1024" y="881"/>
                    <a:pt x="1029" y="881"/>
                    <a:pt x="1033" y="881"/>
                  </a:cubicBezTo>
                  <a:cubicBezTo>
                    <a:pt x="1131" y="881"/>
                    <a:pt x="1208" y="801"/>
                    <a:pt x="1215" y="708"/>
                  </a:cubicBezTo>
                  <a:lnTo>
                    <a:pt x="1215" y="187"/>
                  </a:lnTo>
                  <a:cubicBezTo>
                    <a:pt x="1215" y="83"/>
                    <a:pt x="1124" y="0"/>
                    <a:pt x="102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70"/>
            <p:cNvSpPr/>
            <p:nvPr/>
          </p:nvSpPr>
          <p:spPr>
            <a:xfrm>
              <a:off x="1536343" y="2836060"/>
              <a:ext cx="83494" cy="78975"/>
            </a:xfrm>
            <a:custGeom>
              <a:avLst/>
              <a:gdLst/>
              <a:ahLst/>
              <a:cxnLst/>
              <a:rect l="l" t="t" r="r" b="b"/>
              <a:pathLst>
                <a:path w="3178" h="3006" extrusionOk="0">
                  <a:moveTo>
                    <a:pt x="1589" y="0"/>
                  </a:moveTo>
                  <a:cubicBezTo>
                    <a:pt x="1575" y="0"/>
                    <a:pt x="1561" y="9"/>
                    <a:pt x="1554" y="26"/>
                  </a:cubicBezTo>
                  <a:lnTo>
                    <a:pt x="1097" y="949"/>
                  </a:lnTo>
                  <a:cubicBezTo>
                    <a:pt x="1090" y="956"/>
                    <a:pt x="1083" y="969"/>
                    <a:pt x="1069" y="969"/>
                  </a:cubicBezTo>
                  <a:lnTo>
                    <a:pt x="49" y="1115"/>
                  </a:lnTo>
                  <a:cubicBezTo>
                    <a:pt x="15" y="1122"/>
                    <a:pt x="1" y="1164"/>
                    <a:pt x="28" y="1184"/>
                  </a:cubicBezTo>
                  <a:lnTo>
                    <a:pt x="764" y="1906"/>
                  </a:lnTo>
                  <a:cubicBezTo>
                    <a:pt x="771" y="1913"/>
                    <a:pt x="778" y="1927"/>
                    <a:pt x="778" y="1940"/>
                  </a:cubicBezTo>
                  <a:lnTo>
                    <a:pt x="604" y="2953"/>
                  </a:lnTo>
                  <a:cubicBezTo>
                    <a:pt x="598" y="2982"/>
                    <a:pt x="621" y="3005"/>
                    <a:pt x="644" y="3005"/>
                  </a:cubicBezTo>
                  <a:cubicBezTo>
                    <a:pt x="649" y="3005"/>
                    <a:pt x="655" y="3004"/>
                    <a:pt x="660" y="3002"/>
                  </a:cubicBezTo>
                  <a:lnTo>
                    <a:pt x="1568" y="2516"/>
                  </a:lnTo>
                  <a:cubicBezTo>
                    <a:pt x="1575" y="2513"/>
                    <a:pt x="1582" y="2511"/>
                    <a:pt x="1589" y="2511"/>
                  </a:cubicBezTo>
                  <a:cubicBezTo>
                    <a:pt x="1596" y="2511"/>
                    <a:pt x="1603" y="2513"/>
                    <a:pt x="1610" y="2516"/>
                  </a:cubicBezTo>
                  <a:lnTo>
                    <a:pt x="2519" y="3002"/>
                  </a:lnTo>
                  <a:cubicBezTo>
                    <a:pt x="2525" y="3004"/>
                    <a:pt x="2531" y="3005"/>
                    <a:pt x="2537" y="3005"/>
                  </a:cubicBezTo>
                  <a:cubicBezTo>
                    <a:pt x="2564" y="3005"/>
                    <a:pt x="2587" y="2982"/>
                    <a:pt x="2581" y="2953"/>
                  </a:cubicBezTo>
                  <a:lnTo>
                    <a:pt x="2408" y="1940"/>
                  </a:lnTo>
                  <a:cubicBezTo>
                    <a:pt x="2401" y="1927"/>
                    <a:pt x="2408" y="1913"/>
                    <a:pt x="2414" y="1906"/>
                  </a:cubicBezTo>
                  <a:lnTo>
                    <a:pt x="3157" y="1184"/>
                  </a:lnTo>
                  <a:cubicBezTo>
                    <a:pt x="3177" y="1164"/>
                    <a:pt x="3164" y="1122"/>
                    <a:pt x="3129" y="1115"/>
                  </a:cubicBezTo>
                  <a:lnTo>
                    <a:pt x="2109" y="969"/>
                  </a:lnTo>
                  <a:cubicBezTo>
                    <a:pt x="2095" y="969"/>
                    <a:pt x="2088" y="956"/>
                    <a:pt x="2082" y="949"/>
                  </a:cubicBezTo>
                  <a:lnTo>
                    <a:pt x="1624" y="26"/>
                  </a:lnTo>
                  <a:cubicBezTo>
                    <a:pt x="1617" y="9"/>
                    <a:pt x="1603" y="0"/>
                    <a:pt x="158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70"/>
            <p:cNvSpPr/>
            <p:nvPr/>
          </p:nvSpPr>
          <p:spPr>
            <a:xfrm>
              <a:off x="1556205" y="2977958"/>
              <a:ext cx="43770" cy="21543"/>
            </a:xfrm>
            <a:custGeom>
              <a:avLst/>
              <a:gdLst/>
              <a:ahLst/>
              <a:cxnLst/>
              <a:rect l="l" t="t" r="r" b="b"/>
              <a:pathLst>
                <a:path w="1666" h="820" extrusionOk="0">
                  <a:moveTo>
                    <a:pt x="341" y="1"/>
                  </a:moveTo>
                  <a:cubicBezTo>
                    <a:pt x="153" y="1"/>
                    <a:pt x="1" y="153"/>
                    <a:pt x="1" y="340"/>
                  </a:cubicBezTo>
                  <a:lnTo>
                    <a:pt x="1" y="486"/>
                  </a:lnTo>
                  <a:cubicBezTo>
                    <a:pt x="1" y="666"/>
                    <a:pt x="153" y="819"/>
                    <a:pt x="341" y="819"/>
                  </a:cubicBezTo>
                  <a:lnTo>
                    <a:pt x="1326" y="819"/>
                  </a:lnTo>
                  <a:cubicBezTo>
                    <a:pt x="1513" y="819"/>
                    <a:pt x="1665" y="666"/>
                    <a:pt x="1665" y="486"/>
                  </a:cubicBezTo>
                  <a:lnTo>
                    <a:pt x="1665" y="340"/>
                  </a:lnTo>
                  <a:cubicBezTo>
                    <a:pt x="1665" y="153"/>
                    <a:pt x="1513" y="1"/>
                    <a:pt x="132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70"/>
            <p:cNvSpPr/>
            <p:nvPr/>
          </p:nvSpPr>
          <p:spPr>
            <a:xfrm>
              <a:off x="1533427" y="3061609"/>
              <a:ext cx="89326" cy="30818"/>
            </a:xfrm>
            <a:custGeom>
              <a:avLst/>
              <a:gdLst/>
              <a:ahLst/>
              <a:cxnLst/>
              <a:rect l="l" t="t" r="r" b="b"/>
              <a:pathLst>
                <a:path w="3400" h="1173" extrusionOk="0">
                  <a:moveTo>
                    <a:pt x="452" y="0"/>
                  </a:moveTo>
                  <a:cubicBezTo>
                    <a:pt x="202" y="0"/>
                    <a:pt x="1" y="201"/>
                    <a:pt x="1" y="451"/>
                  </a:cubicBezTo>
                  <a:lnTo>
                    <a:pt x="1" y="1173"/>
                  </a:lnTo>
                  <a:lnTo>
                    <a:pt x="3399" y="1173"/>
                  </a:lnTo>
                  <a:lnTo>
                    <a:pt x="3399" y="451"/>
                  </a:lnTo>
                  <a:cubicBezTo>
                    <a:pt x="3399" y="201"/>
                    <a:pt x="3198" y="0"/>
                    <a:pt x="294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70"/>
            <p:cNvSpPr/>
            <p:nvPr/>
          </p:nvSpPr>
          <p:spPr>
            <a:xfrm>
              <a:off x="1591200" y="3061609"/>
              <a:ext cx="31737" cy="30818"/>
            </a:xfrm>
            <a:custGeom>
              <a:avLst/>
              <a:gdLst/>
              <a:ahLst/>
              <a:cxnLst/>
              <a:rect l="l" t="t" r="r" b="b"/>
              <a:pathLst>
                <a:path w="1208" h="1173" extrusionOk="0">
                  <a:moveTo>
                    <a:pt x="0" y="0"/>
                  </a:moveTo>
                  <a:lnTo>
                    <a:pt x="0" y="1173"/>
                  </a:lnTo>
                  <a:lnTo>
                    <a:pt x="1207" y="1173"/>
                  </a:lnTo>
                  <a:lnTo>
                    <a:pt x="1207" y="451"/>
                  </a:lnTo>
                  <a:cubicBezTo>
                    <a:pt x="1200" y="201"/>
                    <a:pt x="999" y="0"/>
                    <a:pt x="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70"/>
            <p:cNvSpPr/>
            <p:nvPr/>
          </p:nvSpPr>
          <p:spPr>
            <a:xfrm>
              <a:off x="1501006" y="3084756"/>
              <a:ext cx="154193" cy="38831"/>
            </a:xfrm>
            <a:custGeom>
              <a:avLst/>
              <a:gdLst/>
              <a:ahLst/>
              <a:cxnLst/>
              <a:rect l="l" t="t" r="r" b="b"/>
              <a:pathLst>
                <a:path w="5869" h="1478" extrusionOk="0">
                  <a:moveTo>
                    <a:pt x="472" y="0"/>
                  </a:moveTo>
                  <a:cubicBezTo>
                    <a:pt x="354" y="0"/>
                    <a:pt x="250" y="90"/>
                    <a:pt x="222" y="208"/>
                  </a:cubicBezTo>
                  <a:lnTo>
                    <a:pt x="35" y="1179"/>
                  </a:lnTo>
                  <a:cubicBezTo>
                    <a:pt x="0" y="1332"/>
                    <a:pt x="125" y="1478"/>
                    <a:pt x="284" y="1478"/>
                  </a:cubicBezTo>
                  <a:lnTo>
                    <a:pt x="5591" y="1478"/>
                  </a:lnTo>
                  <a:cubicBezTo>
                    <a:pt x="5750" y="1478"/>
                    <a:pt x="5868" y="1332"/>
                    <a:pt x="5833" y="1179"/>
                  </a:cubicBezTo>
                  <a:lnTo>
                    <a:pt x="5646" y="208"/>
                  </a:lnTo>
                  <a:cubicBezTo>
                    <a:pt x="5618" y="90"/>
                    <a:pt x="5514" y="0"/>
                    <a:pt x="539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70"/>
            <p:cNvSpPr/>
            <p:nvPr/>
          </p:nvSpPr>
          <p:spPr>
            <a:xfrm>
              <a:off x="1616159" y="3084756"/>
              <a:ext cx="38857" cy="38647"/>
            </a:xfrm>
            <a:custGeom>
              <a:avLst/>
              <a:gdLst/>
              <a:ahLst/>
              <a:cxnLst/>
              <a:rect l="l" t="t" r="r" b="b"/>
              <a:pathLst>
                <a:path w="1479" h="1471" extrusionOk="0">
                  <a:moveTo>
                    <a:pt x="1" y="0"/>
                  </a:moveTo>
                  <a:lnTo>
                    <a:pt x="292" y="1471"/>
                  </a:lnTo>
                  <a:lnTo>
                    <a:pt x="1208" y="1471"/>
                  </a:lnTo>
                  <a:cubicBezTo>
                    <a:pt x="1360" y="1471"/>
                    <a:pt x="1478" y="1332"/>
                    <a:pt x="1450" y="1179"/>
                  </a:cubicBezTo>
                  <a:lnTo>
                    <a:pt x="1263" y="201"/>
                  </a:lnTo>
                  <a:cubicBezTo>
                    <a:pt x="1242" y="83"/>
                    <a:pt x="1138" y="0"/>
                    <a:pt x="10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4" name="Google Shape;14224;p70"/>
          <p:cNvGrpSpPr/>
          <p:nvPr/>
        </p:nvGrpSpPr>
        <p:grpSpPr>
          <a:xfrm>
            <a:off x="3082217" y="2788586"/>
            <a:ext cx="288866" cy="320236"/>
            <a:chOff x="3082217" y="2788586"/>
            <a:chExt cx="288866" cy="320236"/>
          </a:xfrm>
        </p:grpSpPr>
        <p:sp>
          <p:nvSpPr>
            <p:cNvPr id="14225" name="Google Shape;14225;p70"/>
            <p:cNvSpPr/>
            <p:nvPr/>
          </p:nvSpPr>
          <p:spPr>
            <a:xfrm>
              <a:off x="3082401" y="2867508"/>
              <a:ext cx="275178" cy="241313"/>
            </a:xfrm>
            <a:custGeom>
              <a:avLst/>
              <a:gdLst/>
              <a:ahLst/>
              <a:cxnLst/>
              <a:rect l="l" t="t" r="r" b="b"/>
              <a:pathLst>
                <a:path w="10474" h="9185" extrusionOk="0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70"/>
            <p:cNvSpPr/>
            <p:nvPr/>
          </p:nvSpPr>
          <p:spPr>
            <a:xfrm>
              <a:off x="3082217" y="2867508"/>
              <a:ext cx="219980" cy="241313"/>
            </a:xfrm>
            <a:custGeom>
              <a:avLst/>
              <a:gdLst/>
              <a:ahLst/>
              <a:cxnLst/>
              <a:rect l="l" t="t" r="r" b="b"/>
              <a:pathLst>
                <a:path w="8373" h="9185" extrusionOk="0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70"/>
            <p:cNvSpPr/>
            <p:nvPr/>
          </p:nvSpPr>
          <p:spPr>
            <a:xfrm>
              <a:off x="3233100" y="2788586"/>
              <a:ext cx="137983" cy="76269"/>
            </a:xfrm>
            <a:custGeom>
              <a:avLst/>
              <a:gdLst/>
              <a:ahLst/>
              <a:cxnLst/>
              <a:rect l="l" t="t" r="r" b="b"/>
              <a:pathLst>
                <a:path w="5252" h="2903" extrusionOk="0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70"/>
            <p:cNvSpPr/>
            <p:nvPr/>
          </p:nvSpPr>
          <p:spPr>
            <a:xfrm>
              <a:off x="3232916" y="2788586"/>
              <a:ext cx="138167" cy="51258"/>
            </a:xfrm>
            <a:custGeom>
              <a:avLst/>
              <a:gdLst/>
              <a:ahLst/>
              <a:cxnLst/>
              <a:rect l="l" t="t" r="r" b="b"/>
              <a:pathLst>
                <a:path w="5259" h="1951" extrusionOk="0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70"/>
            <p:cNvSpPr/>
            <p:nvPr/>
          </p:nvSpPr>
          <p:spPr>
            <a:xfrm>
              <a:off x="3293605" y="2915403"/>
              <a:ext cx="38831" cy="55540"/>
            </a:xfrm>
            <a:custGeom>
              <a:avLst/>
              <a:gdLst/>
              <a:ahLst/>
              <a:cxnLst/>
              <a:rect l="l" t="t" r="r" b="b"/>
              <a:pathLst>
                <a:path w="1478" h="2114" extrusionOk="0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rgbClr val="E4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70"/>
            <p:cNvSpPr/>
            <p:nvPr/>
          </p:nvSpPr>
          <p:spPr>
            <a:xfrm>
              <a:off x="3191379" y="2892677"/>
              <a:ext cx="57405" cy="13136"/>
            </a:xfrm>
            <a:custGeom>
              <a:avLst/>
              <a:gdLst/>
              <a:ahLst/>
              <a:cxnLst/>
              <a:rect l="l" t="t" r="r" b="b"/>
              <a:pathLst>
                <a:path w="2185" h="500" extrusionOk="0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70"/>
            <p:cNvSpPr/>
            <p:nvPr/>
          </p:nvSpPr>
          <p:spPr>
            <a:xfrm>
              <a:off x="3195320" y="2830070"/>
              <a:ext cx="49708" cy="75560"/>
            </a:xfrm>
            <a:custGeom>
              <a:avLst/>
              <a:gdLst/>
              <a:ahLst/>
              <a:cxnLst/>
              <a:rect l="l" t="t" r="r" b="b"/>
              <a:pathLst>
                <a:path w="1892" h="2876" extrusionOk="0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2" name="Google Shape;14232;p70"/>
          <p:cNvGrpSpPr/>
          <p:nvPr/>
        </p:nvGrpSpPr>
        <p:grpSpPr>
          <a:xfrm>
            <a:off x="3610557" y="2780704"/>
            <a:ext cx="325017" cy="336052"/>
            <a:chOff x="3610557" y="2780704"/>
            <a:chExt cx="325017" cy="336052"/>
          </a:xfrm>
        </p:grpSpPr>
        <p:sp>
          <p:nvSpPr>
            <p:cNvPr id="14233" name="Google Shape;14233;p70"/>
            <p:cNvSpPr/>
            <p:nvPr/>
          </p:nvSpPr>
          <p:spPr>
            <a:xfrm>
              <a:off x="3610557" y="2780704"/>
              <a:ext cx="324702" cy="335973"/>
            </a:xfrm>
            <a:custGeom>
              <a:avLst/>
              <a:gdLst/>
              <a:ahLst/>
              <a:cxnLst/>
              <a:rect l="l" t="t" r="r" b="b"/>
              <a:pathLst>
                <a:path w="12359" h="12788" extrusionOk="0">
                  <a:moveTo>
                    <a:pt x="11722" y="1"/>
                  </a:moveTo>
                  <a:cubicBezTo>
                    <a:pt x="11685" y="1"/>
                    <a:pt x="11648" y="4"/>
                    <a:pt x="11610" y="11"/>
                  </a:cubicBezTo>
                  <a:lnTo>
                    <a:pt x="3959" y="1363"/>
                  </a:lnTo>
                  <a:cubicBezTo>
                    <a:pt x="3661" y="1412"/>
                    <a:pt x="3439" y="1675"/>
                    <a:pt x="3439" y="1980"/>
                  </a:cubicBezTo>
                  <a:lnTo>
                    <a:pt x="3439" y="8611"/>
                  </a:lnTo>
                  <a:cubicBezTo>
                    <a:pt x="3121" y="8453"/>
                    <a:pt x="2788" y="8379"/>
                    <a:pt x="2462" y="8379"/>
                  </a:cubicBezTo>
                  <a:cubicBezTo>
                    <a:pt x="1475" y="8379"/>
                    <a:pt x="550" y="9053"/>
                    <a:pt x="310" y="10096"/>
                  </a:cubicBezTo>
                  <a:cubicBezTo>
                    <a:pt x="1" y="11479"/>
                    <a:pt x="1050" y="12787"/>
                    <a:pt x="2462" y="12787"/>
                  </a:cubicBezTo>
                  <a:cubicBezTo>
                    <a:pt x="2473" y="12787"/>
                    <a:pt x="2484" y="12787"/>
                    <a:pt x="2495" y="12787"/>
                  </a:cubicBezTo>
                  <a:cubicBezTo>
                    <a:pt x="3709" y="12759"/>
                    <a:pt x="4673" y="11767"/>
                    <a:pt x="4666" y="10554"/>
                  </a:cubicBezTo>
                  <a:lnTo>
                    <a:pt x="4666" y="3187"/>
                  </a:lnTo>
                  <a:lnTo>
                    <a:pt x="11124" y="2043"/>
                  </a:lnTo>
                  <a:lnTo>
                    <a:pt x="11124" y="7030"/>
                  </a:lnTo>
                  <a:cubicBezTo>
                    <a:pt x="10808" y="6874"/>
                    <a:pt x="10475" y="6801"/>
                    <a:pt x="10149" y="6801"/>
                  </a:cubicBezTo>
                  <a:cubicBezTo>
                    <a:pt x="9160" y="6801"/>
                    <a:pt x="8231" y="7473"/>
                    <a:pt x="7996" y="8521"/>
                  </a:cubicBezTo>
                  <a:cubicBezTo>
                    <a:pt x="7686" y="9905"/>
                    <a:pt x="8735" y="11213"/>
                    <a:pt x="10147" y="11213"/>
                  </a:cubicBezTo>
                  <a:cubicBezTo>
                    <a:pt x="10158" y="11213"/>
                    <a:pt x="10170" y="11213"/>
                    <a:pt x="10181" y="11213"/>
                  </a:cubicBezTo>
                  <a:cubicBezTo>
                    <a:pt x="11394" y="11185"/>
                    <a:pt x="12359" y="10193"/>
                    <a:pt x="12352" y="8979"/>
                  </a:cubicBezTo>
                  <a:lnTo>
                    <a:pt x="12352" y="628"/>
                  </a:lnTo>
                  <a:cubicBezTo>
                    <a:pt x="12352" y="278"/>
                    <a:pt x="12064" y="1"/>
                    <a:pt x="11722" y="1"/>
                  </a:cubicBezTo>
                  <a:close/>
                </a:path>
              </a:pathLst>
            </a:custGeom>
            <a:solidFill>
              <a:srgbClr val="A7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70"/>
            <p:cNvSpPr/>
            <p:nvPr/>
          </p:nvSpPr>
          <p:spPr>
            <a:xfrm>
              <a:off x="3665703" y="2864434"/>
              <a:ext cx="67967" cy="252321"/>
            </a:xfrm>
            <a:custGeom>
              <a:avLst/>
              <a:gdLst/>
              <a:ahLst/>
              <a:cxnLst/>
              <a:rect l="l" t="t" r="r" b="b"/>
              <a:pathLst>
                <a:path w="2587" h="9604" extrusionOk="0">
                  <a:moveTo>
                    <a:pt x="2567" y="0"/>
                  </a:moveTo>
                  <a:lnTo>
                    <a:pt x="2297" y="84"/>
                  </a:lnTo>
                  <a:cubicBezTo>
                    <a:pt x="2026" y="160"/>
                    <a:pt x="1846" y="410"/>
                    <a:pt x="1846" y="687"/>
                  </a:cubicBezTo>
                  <a:lnTo>
                    <a:pt x="1846" y="7367"/>
                  </a:lnTo>
                  <a:cubicBezTo>
                    <a:pt x="1846" y="8456"/>
                    <a:pt x="1069" y="9385"/>
                    <a:pt x="1" y="9572"/>
                  </a:cubicBezTo>
                  <a:cubicBezTo>
                    <a:pt x="126" y="9593"/>
                    <a:pt x="250" y="9603"/>
                    <a:pt x="372" y="9603"/>
                  </a:cubicBezTo>
                  <a:cubicBezTo>
                    <a:pt x="1576" y="9603"/>
                    <a:pt x="2586" y="8614"/>
                    <a:pt x="2567" y="7367"/>
                  </a:cubicBezTo>
                  <a:lnTo>
                    <a:pt x="2567" y="0"/>
                  </a:ln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70"/>
            <p:cNvSpPr/>
            <p:nvPr/>
          </p:nvSpPr>
          <p:spPr>
            <a:xfrm>
              <a:off x="3867633" y="2780704"/>
              <a:ext cx="67941" cy="294830"/>
            </a:xfrm>
            <a:custGeom>
              <a:avLst/>
              <a:gdLst/>
              <a:ahLst/>
              <a:cxnLst/>
              <a:rect l="l" t="t" r="r" b="b"/>
              <a:pathLst>
                <a:path w="2586" h="11222" extrusionOk="0">
                  <a:moveTo>
                    <a:pt x="1942" y="1"/>
                  </a:moveTo>
                  <a:cubicBezTo>
                    <a:pt x="1906" y="1"/>
                    <a:pt x="1869" y="4"/>
                    <a:pt x="1831" y="11"/>
                  </a:cubicBezTo>
                  <a:lnTo>
                    <a:pt x="1499" y="66"/>
                  </a:lnTo>
                  <a:cubicBezTo>
                    <a:pt x="1714" y="170"/>
                    <a:pt x="1845" y="392"/>
                    <a:pt x="1845" y="628"/>
                  </a:cubicBezTo>
                  <a:lnTo>
                    <a:pt x="1845" y="8979"/>
                  </a:lnTo>
                  <a:cubicBezTo>
                    <a:pt x="1852" y="10068"/>
                    <a:pt x="1075" y="10998"/>
                    <a:pt x="0" y="11192"/>
                  </a:cubicBezTo>
                  <a:cubicBezTo>
                    <a:pt x="123" y="11212"/>
                    <a:pt x="244" y="11221"/>
                    <a:pt x="363" y="11221"/>
                  </a:cubicBezTo>
                  <a:cubicBezTo>
                    <a:pt x="1571" y="11221"/>
                    <a:pt x="2586" y="10236"/>
                    <a:pt x="2567" y="8986"/>
                  </a:cubicBezTo>
                  <a:lnTo>
                    <a:pt x="2567" y="628"/>
                  </a:lnTo>
                  <a:cubicBezTo>
                    <a:pt x="2567" y="278"/>
                    <a:pt x="2279" y="1"/>
                    <a:pt x="1942" y="1"/>
                  </a:cubicBez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6" name="Google Shape;14236;p70"/>
          <p:cNvGrpSpPr/>
          <p:nvPr/>
        </p:nvGrpSpPr>
        <p:grpSpPr>
          <a:xfrm>
            <a:off x="4179067" y="2811495"/>
            <a:ext cx="286475" cy="274390"/>
            <a:chOff x="4179067" y="2811495"/>
            <a:chExt cx="286475" cy="274390"/>
          </a:xfrm>
        </p:grpSpPr>
        <p:sp>
          <p:nvSpPr>
            <p:cNvPr id="14237" name="Google Shape;14237;p70"/>
            <p:cNvSpPr/>
            <p:nvPr/>
          </p:nvSpPr>
          <p:spPr>
            <a:xfrm>
              <a:off x="4333786" y="2956651"/>
              <a:ext cx="69990" cy="69990"/>
            </a:xfrm>
            <a:custGeom>
              <a:avLst/>
              <a:gdLst/>
              <a:ahLst/>
              <a:cxnLst/>
              <a:rect l="l" t="t" r="r" b="b"/>
              <a:pathLst>
                <a:path w="2664" h="2664" extrusionOk="0">
                  <a:moveTo>
                    <a:pt x="493" y="0"/>
                  </a:moveTo>
                  <a:lnTo>
                    <a:pt x="0" y="493"/>
                  </a:lnTo>
                  <a:lnTo>
                    <a:pt x="2171" y="2664"/>
                  </a:lnTo>
                  <a:lnTo>
                    <a:pt x="2664" y="2171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70"/>
            <p:cNvSpPr/>
            <p:nvPr/>
          </p:nvSpPr>
          <p:spPr>
            <a:xfrm>
              <a:off x="4363290" y="2987022"/>
              <a:ext cx="102253" cy="98785"/>
            </a:xfrm>
            <a:custGeom>
              <a:avLst/>
              <a:gdLst/>
              <a:ahLst/>
              <a:cxnLst/>
              <a:rect l="l" t="t" r="r" b="b"/>
              <a:pathLst>
                <a:path w="3892" h="3760" extrusionOk="0">
                  <a:moveTo>
                    <a:pt x="820" y="1"/>
                  </a:moveTo>
                  <a:cubicBezTo>
                    <a:pt x="748" y="1"/>
                    <a:pt x="675" y="28"/>
                    <a:pt x="618" y="86"/>
                  </a:cubicBezTo>
                  <a:lnTo>
                    <a:pt x="112" y="592"/>
                  </a:lnTo>
                  <a:cubicBezTo>
                    <a:pt x="8" y="696"/>
                    <a:pt x="1" y="869"/>
                    <a:pt x="105" y="980"/>
                  </a:cubicBezTo>
                  <a:lnTo>
                    <a:pt x="2283" y="3471"/>
                  </a:lnTo>
                  <a:cubicBezTo>
                    <a:pt x="2456" y="3662"/>
                    <a:pt x="2696" y="3760"/>
                    <a:pt x="2936" y="3760"/>
                  </a:cubicBezTo>
                  <a:cubicBezTo>
                    <a:pt x="3156" y="3760"/>
                    <a:pt x="3376" y="3678"/>
                    <a:pt x="3545" y="3512"/>
                  </a:cubicBezTo>
                  <a:cubicBezTo>
                    <a:pt x="3892" y="3158"/>
                    <a:pt x="3878" y="2583"/>
                    <a:pt x="3503" y="2250"/>
                  </a:cubicBezTo>
                  <a:lnTo>
                    <a:pt x="1013" y="72"/>
                  </a:lnTo>
                  <a:cubicBezTo>
                    <a:pt x="956" y="25"/>
                    <a:pt x="888" y="1"/>
                    <a:pt x="820" y="1"/>
                  </a:cubicBezTo>
                  <a:close/>
                </a:path>
              </a:pathLst>
            </a:custGeom>
            <a:solidFill>
              <a:srgbClr val="B0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70"/>
            <p:cNvSpPr/>
            <p:nvPr/>
          </p:nvSpPr>
          <p:spPr>
            <a:xfrm>
              <a:off x="4363474" y="2993826"/>
              <a:ext cx="98259" cy="92059"/>
            </a:xfrm>
            <a:custGeom>
              <a:avLst/>
              <a:gdLst/>
              <a:ahLst/>
              <a:cxnLst/>
              <a:rect l="l" t="t" r="r" b="b"/>
              <a:pathLst>
                <a:path w="3740" h="3504" extrusionOk="0">
                  <a:moveTo>
                    <a:pt x="438" y="0"/>
                  </a:moveTo>
                  <a:lnTo>
                    <a:pt x="112" y="333"/>
                  </a:lnTo>
                  <a:cubicBezTo>
                    <a:pt x="1" y="437"/>
                    <a:pt x="1" y="610"/>
                    <a:pt x="98" y="721"/>
                  </a:cubicBezTo>
                  <a:lnTo>
                    <a:pt x="2276" y="3212"/>
                  </a:lnTo>
                  <a:cubicBezTo>
                    <a:pt x="2449" y="3406"/>
                    <a:pt x="2687" y="3503"/>
                    <a:pt x="2926" y="3503"/>
                  </a:cubicBezTo>
                  <a:cubicBezTo>
                    <a:pt x="3147" y="3503"/>
                    <a:pt x="3368" y="3420"/>
                    <a:pt x="3538" y="3253"/>
                  </a:cubicBezTo>
                  <a:cubicBezTo>
                    <a:pt x="3628" y="3163"/>
                    <a:pt x="3698" y="3052"/>
                    <a:pt x="3739" y="2934"/>
                  </a:cubicBezTo>
                  <a:lnTo>
                    <a:pt x="3739" y="2934"/>
                  </a:lnTo>
                  <a:cubicBezTo>
                    <a:pt x="3645" y="2967"/>
                    <a:pt x="3547" y="2984"/>
                    <a:pt x="3450" y="2984"/>
                  </a:cubicBezTo>
                  <a:cubicBezTo>
                    <a:pt x="3205" y="2984"/>
                    <a:pt x="2965" y="2880"/>
                    <a:pt x="2796" y="2691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70"/>
            <p:cNvSpPr/>
            <p:nvPr/>
          </p:nvSpPr>
          <p:spPr>
            <a:xfrm>
              <a:off x="4179067" y="2811495"/>
              <a:ext cx="215408" cy="196282"/>
            </a:xfrm>
            <a:custGeom>
              <a:avLst/>
              <a:gdLst/>
              <a:ahLst/>
              <a:cxnLst/>
              <a:rect l="l" t="t" r="r" b="b"/>
              <a:pathLst>
                <a:path w="8199" h="7471" extrusionOk="0">
                  <a:moveTo>
                    <a:pt x="4097" y="0"/>
                  </a:moveTo>
                  <a:cubicBezTo>
                    <a:pt x="3141" y="0"/>
                    <a:pt x="2185" y="365"/>
                    <a:pt x="1457" y="1093"/>
                  </a:cubicBezTo>
                  <a:cubicBezTo>
                    <a:pt x="0" y="2549"/>
                    <a:pt x="0" y="4922"/>
                    <a:pt x="1457" y="6378"/>
                  </a:cubicBezTo>
                  <a:cubicBezTo>
                    <a:pt x="2185" y="7107"/>
                    <a:pt x="3141" y="7471"/>
                    <a:pt x="4097" y="7471"/>
                  </a:cubicBezTo>
                  <a:cubicBezTo>
                    <a:pt x="5053" y="7471"/>
                    <a:pt x="6010" y="7107"/>
                    <a:pt x="6742" y="6378"/>
                  </a:cubicBezTo>
                  <a:cubicBezTo>
                    <a:pt x="8199" y="4922"/>
                    <a:pt x="8199" y="2549"/>
                    <a:pt x="6742" y="1093"/>
                  </a:cubicBezTo>
                  <a:cubicBezTo>
                    <a:pt x="6010" y="365"/>
                    <a:pt x="5053" y="0"/>
                    <a:pt x="4097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70"/>
            <p:cNvSpPr/>
            <p:nvPr/>
          </p:nvSpPr>
          <p:spPr>
            <a:xfrm>
              <a:off x="4204210" y="2834405"/>
              <a:ext cx="165123" cy="150463"/>
            </a:xfrm>
            <a:custGeom>
              <a:avLst/>
              <a:gdLst/>
              <a:ahLst/>
              <a:cxnLst/>
              <a:rect l="l" t="t" r="r" b="b"/>
              <a:pathLst>
                <a:path w="6285" h="5727" extrusionOk="0">
                  <a:moveTo>
                    <a:pt x="3143" y="1"/>
                  </a:moveTo>
                  <a:cubicBezTo>
                    <a:pt x="2409" y="1"/>
                    <a:pt x="1676" y="280"/>
                    <a:pt x="1117" y="838"/>
                  </a:cubicBezTo>
                  <a:cubicBezTo>
                    <a:pt x="0" y="1955"/>
                    <a:pt x="0" y="3772"/>
                    <a:pt x="1117" y="4889"/>
                  </a:cubicBezTo>
                  <a:cubicBezTo>
                    <a:pt x="1676" y="5447"/>
                    <a:pt x="2409" y="5726"/>
                    <a:pt x="3143" y="5726"/>
                  </a:cubicBezTo>
                  <a:cubicBezTo>
                    <a:pt x="3876" y="5726"/>
                    <a:pt x="4610" y="5447"/>
                    <a:pt x="5168" y="4889"/>
                  </a:cubicBezTo>
                  <a:cubicBezTo>
                    <a:pt x="6285" y="3772"/>
                    <a:pt x="6285" y="1955"/>
                    <a:pt x="5168" y="838"/>
                  </a:cubicBezTo>
                  <a:cubicBezTo>
                    <a:pt x="4610" y="280"/>
                    <a:pt x="3876" y="1"/>
                    <a:pt x="3143" y="1"/>
                  </a:cubicBezTo>
                  <a:close/>
                </a:path>
              </a:pathLst>
            </a:custGeom>
            <a:solidFill>
              <a:srgbClr val="CB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70"/>
            <p:cNvSpPr/>
            <p:nvPr/>
          </p:nvSpPr>
          <p:spPr>
            <a:xfrm>
              <a:off x="4204210" y="2850037"/>
              <a:ext cx="142160" cy="133175"/>
            </a:xfrm>
            <a:custGeom>
              <a:avLst/>
              <a:gdLst/>
              <a:ahLst/>
              <a:cxnLst/>
              <a:rect l="l" t="t" r="r" b="b"/>
              <a:pathLst>
                <a:path w="5411" h="5069" extrusionOk="0">
                  <a:moveTo>
                    <a:pt x="1388" y="0"/>
                  </a:moveTo>
                  <a:lnTo>
                    <a:pt x="1388" y="0"/>
                  </a:lnTo>
                  <a:cubicBezTo>
                    <a:pt x="1291" y="77"/>
                    <a:pt x="1200" y="153"/>
                    <a:pt x="1117" y="243"/>
                  </a:cubicBezTo>
                  <a:cubicBezTo>
                    <a:pt x="0" y="1422"/>
                    <a:pt x="84" y="3288"/>
                    <a:pt x="1304" y="4356"/>
                  </a:cubicBezTo>
                  <a:cubicBezTo>
                    <a:pt x="1848" y="4835"/>
                    <a:pt x="2522" y="5068"/>
                    <a:pt x="3193" y="5068"/>
                  </a:cubicBezTo>
                  <a:cubicBezTo>
                    <a:pt x="4021" y="5068"/>
                    <a:pt x="4844" y="4713"/>
                    <a:pt x="5411" y="4023"/>
                  </a:cubicBezTo>
                  <a:lnTo>
                    <a:pt x="5411" y="4023"/>
                  </a:lnTo>
                  <a:cubicBezTo>
                    <a:pt x="4886" y="4437"/>
                    <a:pt x="4259" y="4640"/>
                    <a:pt x="3634" y="4640"/>
                  </a:cubicBezTo>
                  <a:cubicBezTo>
                    <a:pt x="2898" y="4640"/>
                    <a:pt x="2165" y="4357"/>
                    <a:pt x="1610" y="3801"/>
                  </a:cubicBezTo>
                  <a:cubicBezTo>
                    <a:pt x="576" y="2775"/>
                    <a:pt x="486" y="1138"/>
                    <a:pt x="1388" y="0"/>
                  </a:cubicBezTo>
                  <a:close/>
                </a:path>
              </a:pathLst>
            </a:custGeom>
            <a:solidFill>
              <a:srgbClr val="B3C3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70"/>
            <p:cNvSpPr/>
            <p:nvPr/>
          </p:nvSpPr>
          <p:spPr>
            <a:xfrm>
              <a:off x="4246666" y="2855186"/>
              <a:ext cx="81103" cy="22883"/>
            </a:xfrm>
            <a:custGeom>
              <a:avLst/>
              <a:gdLst/>
              <a:ahLst/>
              <a:cxnLst/>
              <a:rect l="l" t="t" r="r" b="b"/>
              <a:pathLst>
                <a:path w="3087" h="871" extrusionOk="0">
                  <a:moveTo>
                    <a:pt x="1524" y="0"/>
                  </a:moveTo>
                  <a:cubicBezTo>
                    <a:pt x="994" y="0"/>
                    <a:pt x="465" y="203"/>
                    <a:pt x="63" y="609"/>
                  </a:cubicBezTo>
                  <a:cubicBezTo>
                    <a:pt x="1" y="671"/>
                    <a:pt x="1" y="762"/>
                    <a:pt x="63" y="824"/>
                  </a:cubicBezTo>
                  <a:cubicBezTo>
                    <a:pt x="91" y="855"/>
                    <a:pt x="129" y="871"/>
                    <a:pt x="168" y="871"/>
                  </a:cubicBezTo>
                  <a:cubicBezTo>
                    <a:pt x="207" y="871"/>
                    <a:pt x="247" y="855"/>
                    <a:pt x="278" y="824"/>
                  </a:cubicBezTo>
                  <a:cubicBezTo>
                    <a:pt x="621" y="481"/>
                    <a:pt x="1072" y="309"/>
                    <a:pt x="1523" y="309"/>
                  </a:cubicBezTo>
                  <a:cubicBezTo>
                    <a:pt x="1974" y="309"/>
                    <a:pt x="2425" y="481"/>
                    <a:pt x="2768" y="824"/>
                  </a:cubicBezTo>
                  <a:cubicBezTo>
                    <a:pt x="2801" y="854"/>
                    <a:pt x="2838" y="867"/>
                    <a:pt x="2872" y="867"/>
                  </a:cubicBezTo>
                  <a:cubicBezTo>
                    <a:pt x="2989" y="867"/>
                    <a:pt x="3086" y="721"/>
                    <a:pt x="2990" y="609"/>
                  </a:cubicBezTo>
                  <a:cubicBezTo>
                    <a:pt x="2584" y="203"/>
                    <a:pt x="2054" y="0"/>
                    <a:pt x="1524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70"/>
            <p:cNvSpPr/>
            <p:nvPr/>
          </p:nvSpPr>
          <p:spPr>
            <a:xfrm>
              <a:off x="4363290" y="2987022"/>
              <a:ext cx="41589" cy="40722"/>
            </a:xfrm>
            <a:custGeom>
              <a:avLst/>
              <a:gdLst/>
              <a:ahLst/>
              <a:cxnLst/>
              <a:rect l="l" t="t" r="r" b="b"/>
              <a:pathLst>
                <a:path w="1583" h="1550" extrusionOk="0">
                  <a:moveTo>
                    <a:pt x="821" y="1"/>
                  </a:moveTo>
                  <a:cubicBezTo>
                    <a:pt x="749" y="1"/>
                    <a:pt x="679" y="28"/>
                    <a:pt x="625" y="86"/>
                  </a:cubicBezTo>
                  <a:lnTo>
                    <a:pt x="119" y="592"/>
                  </a:lnTo>
                  <a:cubicBezTo>
                    <a:pt x="8" y="696"/>
                    <a:pt x="1" y="863"/>
                    <a:pt x="105" y="980"/>
                  </a:cubicBezTo>
                  <a:lnTo>
                    <a:pt x="597" y="1549"/>
                  </a:lnTo>
                  <a:lnTo>
                    <a:pt x="1582" y="564"/>
                  </a:lnTo>
                  <a:lnTo>
                    <a:pt x="1013" y="72"/>
                  </a:lnTo>
                  <a:cubicBezTo>
                    <a:pt x="956" y="25"/>
                    <a:pt x="888" y="1"/>
                    <a:pt x="821" y="1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70"/>
            <p:cNvSpPr/>
            <p:nvPr/>
          </p:nvSpPr>
          <p:spPr>
            <a:xfrm>
              <a:off x="4363474" y="2993826"/>
              <a:ext cx="29189" cy="33918"/>
            </a:xfrm>
            <a:custGeom>
              <a:avLst/>
              <a:gdLst/>
              <a:ahLst/>
              <a:cxnLst/>
              <a:rect l="l" t="t" r="r" b="b"/>
              <a:pathLst>
                <a:path w="1111" h="1291" extrusionOk="0">
                  <a:moveTo>
                    <a:pt x="438" y="0"/>
                  </a:moveTo>
                  <a:lnTo>
                    <a:pt x="112" y="326"/>
                  </a:lnTo>
                  <a:cubicBezTo>
                    <a:pt x="1" y="437"/>
                    <a:pt x="1" y="604"/>
                    <a:pt x="98" y="721"/>
                  </a:cubicBezTo>
                  <a:lnTo>
                    <a:pt x="590" y="1290"/>
                  </a:lnTo>
                  <a:lnTo>
                    <a:pt x="1110" y="77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C9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46" name="Google Shape;14246;p70"/>
          <p:cNvGrpSpPr/>
          <p:nvPr/>
        </p:nvGrpSpPr>
        <p:grpSpPr>
          <a:xfrm>
            <a:off x="4686757" y="2762156"/>
            <a:ext cx="371047" cy="374199"/>
            <a:chOff x="4686757" y="2762156"/>
            <a:chExt cx="371047" cy="374199"/>
          </a:xfrm>
        </p:grpSpPr>
        <p:sp>
          <p:nvSpPr>
            <p:cNvPr id="14247" name="Google Shape;14247;p70"/>
            <p:cNvSpPr/>
            <p:nvPr/>
          </p:nvSpPr>
          <p:spPr>
            <a:xfrm>
              <a:off x="4696767" y="2762156"/>
              <a:ext cx="353207" cy="374199"/>
            </a:xfrm>
            <a:custGeom>
              <a:avLst/>
              <a:gdLst/>
              <a:ahLst/>
              <a:cxnLst/>
              <a:rect l="l" t="t" r="r" b="b"/>
              <a:pathLst>
                <a:path w="13444" h="14243" extrusionOk="0">
                  <a:moveTo>
                    <a:pt x="4822" y="3727"/>
                  </a:moveTo>
                  <a:lnTo>
                    <a:pt x="6361" y="4608"/>
                  </a:lnTo>
                  <a:lnTo>
                    <a:pt x="4822" y="5482"/>
                  </a:lnTo>
                  <a:lnTo>
                    <a:pt x="4822" y="3727"/>
                  </a:lnTo>
                  <a:close/>
                  <a:moveTo>
                    <a:pt x="8741" y="3727"/>
                  </a:moveTo>
                  <a:lnTo>
                    <a:pt x="8741" y="5482"/>
                  </a:lnTo>
                  <a:lnTo>
                    <a:pt x="7201" y="4608"/>
                  </a:lnTo>
                  <a:lnTo>
                    <a:pt x="8741" y="3727"/>
                  </a:lnTo>
                  <a:close/>
                  <a:moveTo>
                    <a:pt x="2685" y="2797"/>
                  </a:moveTo>
                  <a:cubicBezTo>
                    <a:pt x="3448" y="2797"/>
                    <a:pt x="3844" y="3207"/>
                    <a:pt x="4405" y="3484"/>
                  </a:cubicBezTo>
                  <a:lnTo>
                    <a:pt x="4405" y="5725"/>
                  </a:lnTo>
                  <a:lnTo>
                    <a:pt x="2422" y="6862"/>
                  </a:lnTo>
                  <a:lnTo>
                    <a:pt x="1707" y="6453"/>
                  </a:lnTo>
                  <a:cubicBezTo>
                    <a:pt x="937" y="6016"/>
                    <a:pt x="563" y="5107"/>
                    <a:pt x="792" y="4247"/>
                  </a:cubicBezTo>
                  <a:cubicBezTo>
                    <a:pt x="1021" y="3394"/>
                    <a:pt x="1797" y="2797"/>
                    <a:pt x="2685" y="2797"/>
                  </a:cubicBezTo>
                  <a:close/>
                  <a:moveTo>
                    <a:pt x="10870" y="2797"/>
                  </a:moveTo>
                  <a:cubicBezTo>
                    <a:pt x="11758" y="2797"/>
                    <a:pt x="12535" y="3394"/>
                    <a:pt x="12764" y="4247"/>
                  </a:cubicBezTo>
                  <a:cubicBezTo>
                    <a:pt x="12992" y="5107"/>
                    <a:pt x="12618" y="6009"/>
                    <a:pt x="11848" y="6453"/>
                  </a:cubicBezTo>
                  <a:lnTo>
                    <a:pt x="11140" y="6862"/>
                  </a:lnTo>
                  <a:lnTo>
                    <a:pt x="9150" y="5725"/>
                  </a:lnTo>
                  <a:lnTo>
                    <a:pt x="9150" y="3484"/>
                  </a:lnTo>
                  <a:cubicBezTo>
                    <a:pt x="9725" y="3200"/>
                    <a:pt x="10114" y="2797"/>
                    <a:pt x="10870" y="2797"/>
                  </a:cubicBezTo>
                  <a:close/>
                  <a:moveTo>
                    <a:pt x="4398" y="6203"/>
                  </a:moveTo>
                  <a:lnTo>
                    <a:pt x="4398" y="7993"/>
                  </a:lnTo>
                  <a:lnTo>
                    <a:pt x="2838" y="7098"/>
                  </a:lnTo>
                  <a:lnTo>
                    <a:pt x="4398" y="6203"/>
                  </a:lnTo>
                  <a:close/>
                  <a:moveTo>
                    <a:pt x="9150" y="6203"/>
                  </a:moveTo>
                  <a:lnTo>
                    <a:pt x="10710" y="7098"/>
                  </a:lnTo>
                  <a:lnTo>
                    <a:pt x="9150" y="7993"/>
                  </a:lnTo>
                  <a:lnTo>
                    <a:pt x="9150" y="6203"/>
                  </a:lnTo>
                  <a:close/>
                  <a:moveTo>
                    <a:pt x="6778" y="4844"/>
                  </a:moveTo>
                  <a:lnTo>
                    <a:pt x="8741" y="5967"/>
                  </a:lnTo>
                  <a:lnTo>
                    <a:pt x="8741" y="8235"/>
                  </a:lnTo>
                  <a:lnTo>
                    <a:pt x="6778" y="9352"/>
                  </a:lnTo>
                  <a:lnTo>
                    <a:pt x="4822" y="8235"/>
                  </a:lnTo>
                  <a:lnTo>
                    <a:pt x="4822" y="5967"/>
                  </a:lnTo>
                  <a:lnTo>
                    <a:pt x="6778" y="4844"/>
                  </a:lnTo>
                  <a:close/>
                  <a:moveTo>
                    <a:pt x="4822" y="8721"/>
                  </a:moveTo>
                  <a:lnTo>
                    <a:pt x="6354" y="9595"/>
                  </a:lnTo>
                  <a:lnTo>
                    <a:pt x="4822" y="10476"/>
                  </a:lnTo>
                  <a:lnTo>
                    <a:pt x="4822" y="8721"/>
                  </a:lnTo>
                  <a:close/>
                  <a:moveTo>
                    <a:pt x="8734" y="8714"/>
                  </a:moveTo>
                  <a:lnTo>
                    <a:pt x="8734" y="10476"/>
                  </a:lnTo>
                  <a:lnTo>
                    <a:pt x="7201" y="9595"/>
                  </a:lnTo>
                  <a:lnTo>
                    <a:pt x="8734" y="8714"/>
                  </a:lnTo>
                  <a:close/>
                  <a:moveTo>
                    <a:pt x="11140" y="7341"/>
                  </a:moveTo>
                  <a:lnTo>
                    <a:pt x="11855" y="7743"/>
                  </a:lnTo>
                  <a:cubicBezTo>
                    <a:pt x="12306" y="8007"/>
                    <a:pt x="12632" y="8430"/>
                    <a:pt x="12764" y="8929"/>
                  </a:cubicBezTo>
                  <a:cubicBezTo>
                    <a:pt x="13125" y="10254"/>
                    <a:pt x="12073" y="11406"/>
                    <a:pt x="10873" y="11406"/>
                  </a:cubicBezTo>
                  <a:cubicBezTo>
                    <a:pt x="10553" y="11406"/>
                    <a:pt x="10223" y="11324"/>
                    <a:pt x="9906" y="11142"/>
                  </a:cubicBezTo>
                  <a:lnTo>
                    <a:pt x="9157" y="10712"/>
                  </a:lnTo>
                  <a:lnTo>
                    <a:pt x="9157" y="8478"/>
                  </a:lnTo>
                  <a:lnTo>
                    <a:pt x="11140" y="7341"/>
                  </a:lnTo>
                  <a:close/>
                  <a:moveTo>
                    <a:pt x="6778" y="9838"/>
                  </a:moveTo>
                  <a:lnTo>
                    <a:pt x="8741" y="10954"/>
                  </a:lnTo>
                  <a:lnTo>
                    <a:pt x="8741" y="11821"/>
                  </a:lnTo>
                  <a:cubicBezTo>
                    <a:pt x="8734" y="12903"/>
                    <a:pt x="7860" y="13777"/>
                    <a:pt x="6778" y="13777"/>
                  </a:cubicBezTo>
                  <a:cubicBezTo>
                    <a:pt x="5702" y="13777"/>
                    <a:pt x="4822" y="12903"/>
                    <a:pt x="4822" y="11821"/>
                  </a:cubicBezTo>
                  <a:lnTo>
                    <a:pt x="4822" y="10954"/>
                  </a:lnTo>
                  <a:lnTo>
                    <a:pt x="6778" y="9838"/>
                  </a:lnTo>
                  <a:close/>
                  <a:moveTo>
                    <a:pt x="6767" y="0"/>
                  </a:moveTo>
                  <a:cubicBezTo>
                    <a:pt x="6533" y="0"/>
                    <a:pt x="6296" y="35"/>
                    <a:pt x="6063" y="106"/>
                  </a:cubicBezTo>
                  <a:cubicBezTo>
                    <a:pt x="5071" y="418"/>
                    <a:pt x="4398" y="1334"/>
                    <a:pt x="4398" y="2374"/>
                  </a:cubicBezTo>
                  <a:lnTo>
                    <a:pt x="4398" y="3006"/>
                  </a:lnTo>
                  <a:lnTo>
                    <a:pt x="3851" y="2693"/>
                  </a:lnTo>
                  <a:cubicBezTo>
                    <a:pt x="3488" y="2491"/>
                    <a:pt x="3094" y="2395"/>
                    <a:pt x="2706" y="2395"/>
                  </a:cubicBezTo>
                  <a:cubicBezTo>
                    <a:pt x="1881" y="2395"/>
                    <a:pt x="1080" y="2827"/>
                    <a:pt x="646" y="3595"/>
                  </a:cubicBezTo>
                  <a:cubicBezTo>
                    <a:pt x="1" y="4719"/>
                    <a:pt x="375" y="6155"/>
                    <a:pt x="1492" y="6814"/>
                  </a:cubicBezTo>
                  <a:lnTo>
                    <a:pt x="1992" y="7098"/>
                  </a:lnTo>
                  <a:lnTo>
                    <a:pt x="1499" y="7389"/>
                  </a:lnTo>
                  <a:cubicBezTo>
                    <a:pt x="597" y="7902"/>
                    <a:pt x="140" y="8943"/>
                    <a:pt x="369" y="9956"/>
                  </a:cubicBezTo>
                  <a:cubicBezTo>
                    <a:pt x="591" y="10968"/>
                    <a:pt x="1444" y="11717"/>
                    <a:pt x="2477" y="11808"/>
                  </a:cubicBezTo>
                  <a:lnTo>
                    <a:pt x="2491" y="11808"/>
                  </a:lnTo>
                  <a:cubicBezTo>
                    <a:pt x="2495" y="11808"/>
                    <a:pt x="2500" y="11808"/>
                    <a:pt x="2504" y="11808"/>
                  </a:cubicBezTo>
                  <a:cubicBezTo>
                    <a:pt x="2769" y="11808"/>
                    <a:pt x="2785" y="11398"/>
                    <a:pt x="2512" y="11391"/>
                  </a:cubicBezTo>
                  <a:cubicBezTo>
                    <a:pt x="1659" y="11315"/>
                    <a:pt x="958" y="10698"/>
                    <a:pt x="778" y="9865"/>
                  </a:cubicBezTo>
                  <a:cubicBezTo>
                    <a:pt x="591" y="9033"/>
                    <a:pt x="965" y="8173"/>
                    <a:pt x="1707" y="7750"/>
                  </a:cubicBezTo>
                  <a:lnTo>
                    <a:pt x="2415" y="7341"/>
                  </a:lnTo>
                  <a:lnTo>
                    <a:pt x="4405" y="8478"/>
                  </a:lnTo>
                  <a:lnTo>
                    <a:pt x="4405" y="10712"/>
                  </a:lnTo>
                  <a:cubicBezTo>
                    <a:pt x="3740" y="11079"/>
                    <a:pt x="3587" y="11211"/>
                    <a:pt x="3261" y="11315"/>
                  </a:cubicBezTo>
                  <a:cubicBezTo>
                    <a:pt x="3014" y="11391"/>
                    <a:pt x="3097" y="11727"/>
                    <a:pt x="3319" y="11727"/>
                  </a:cubicBezTo>
                  <a:cubicBezTo>
                    <a:pt x="3340" y="11727"/>
                    <a:pt x="3362" y="11724"/>
                    <a:pt x="3386" y="11717"/>
                  </a:cubicBezTo>
                  <a:cubicBezTo>
                    <a:pt x="3760" y="11599"/>
                    <a:pt x="3948" y="11447"/>
                    <a:pt x="4405" y="11197"/>
                  </a:cubicBezTo>
                  <a:lnTo>
                    <a:pt x="4405" y="11821"/>
                  </a:lnTo>
                  <a:cubicBezTo>
                    <a:pt x="4378" y="13153"/>
                    <a:pt x="5446" y="14242"/>
                    <a:pt x="6778" y="14242"/>
                  </a:cubicBezTo>
                  <a:cubicBezTo>
                    <a:pt x="8109" y="14242"/>
                    <a:pt x="9178" y="13153"/>
                    <a:pt x="9157" y="11821"/>
                  </a:cubicBezTo>
                  <a:lnTo>
                    <a:pt x="9157" y="11197"/>
                  </a:lnTo>
                  <a:cubicBezTo>
                    <a:pt x="9517" y="11371"/>
                    <a:pt x="10003" y="11821"/>
                    <a:pt x="10877" y="11821"/>
                  </a:cubicBezTo>
                  <a:cubicBezTo>
                    <a:pt x="11952" y="11821"/>
                    <a:pt x="12888" y="11093"/>
                    <a:pt x="13166" y="10053"/>
                  </a:cubicBezTo>
                  <a:cubicBezTo>
                    <a:pt x="13443" y="9019"/>
                    <a:pt x="12985" y="7923"/>
                    <a:pt x="12056" y="7389"/>
                  </a:cubicBezTo>
                  <a:lnTo>
                    <a:pt x="11564" y="7105"/>
                  </a:lnTo>
                  <a:lnTo>
                    <a:pt x="12056" y="6820"/>
                  </a:lnTo>
                  <a:cubicBezTo>
                    <a:pt x="12791" y="6390"/>
                    <a:pt x="13249" y="5600"/>
                    <a:pt x="13249" y="4747"/>
                  </a:cubicBezTo>
                  <a:cubicBezTo>
                    <a:pt x="13249" y="3375"/>
                    <a:pt x="12106" y="2377"/>
                    <a:pt x="10863" y="2377"/>
                  </a:cubicBezTo>
                  <a:cubicBezTo>
                    <a:pt x="10471" y="2377"/>
                    <a:pt x="10070" y="2476"/>
                    <a:pt x="9691" y="2693"/>
                  </a:cubicBezTo>
                  <a:lnTo>
                    <a:pt x="9150" y="3006"/>
                  </a:lnTo>
                  <a:cubicBezTo>
                    <a:pt x="9136" y="2485"/>
                    <a:pt x="9178" y="2250"/>
                    <a:pt x="9087" y="1861"/>
                  </a:cubicBezTo>
                  <a:cubicBezTo>
                    <a:pt x="9064" y="1748"/>
                    <a:pt x="8979" y="1698"/>
                    <a:pt x="8892" y="1698"/>
                  </a:cubicBezTo>
                  <a:cubicBezTo>
                    <a:pt x="8771" y="1698"/>
                    <a:pt x="8646" y="1794"/>
                    <a:pt x="8678" y="1951"/>
                  </a:cubicBezTo>
                  <a:cubicBezTo>
                    <a:pt x="8754" y="2284"/>
                    <a:pt x="8720" y="2471"/>
                    <a:pt x="8727" y="3241"/>
                  </a:cubicBezTo>
                  <a:lnTo>
                    <a:pt x="6771" y="4365"/>
                  </a:lnTo>
                  <a:lnTo>
                    <a:pt x="4815" y="3241"/>
                  </a:lnTo>
                  <a:lnTo>
                    <a:pt x="4815" y="2374"/>
                  </a:lnTo>
                  <a:cubicBezTo>
                    <a:pt x="4815" y="1521"/>
                    <a:pt x="5370" y="765"/>
                    <a:pt x="6188" y="509"/>
                  </a:cubicBezTo>
                  <a:cubicBezTo>
                    <a:pt x="6381" y="448"/>
                    <a:pt x="6578" y="419"/>
                    <a:pt x="6773" y="419"/>
                  </a:cubicBezTo>
                  <a:cubicBezTo>
                    <a:pt x="7401" y="419"/>
                    <a:pt x="8004" y="724"/>
                    <a:pt x="8380" y="1265"/>
                  </a:cubicBezTo>
                  <a:cubicBezTo>
                    <a:pt x="8426" y="1330"/>
                    <a:pt x="8487" y="1358"/>
                    <a:pt x="8547" y="1358"/>
                  </a:cubicBezTo>
                  <a:cubicBezTo>
                    <a:pt x="8697" y="1358"/>
                    <a:pt x="8840" y="1190"/>
                    <a:pt x="8727" y="1022"/>
                  </a:cubicBezTo>
                  <a:cubicBezTo>
                    <a:pt x="8270" y="369"/>
                    <a:pt x="7533" y="0"/>
                    <a:pt x="67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70"/>
            <p:cNvSpPr/>
            <p:nvPr/>
          </p:nvSpPr>
          <p:spPr>
            <a:xfrm>
              <a:off x="4843656" y="2919134"/>
              <a:ext cx="62161" cy="59244"/>
            </a:xfrm>
            <a:custGeom>
              <a:avLst/>
              <a:gdLst/>
              <a:ahLst/>
              <a:cxnLst/>
              <a:rect l="l" t="t" r="r" b="b"/>
              <a:pathLst>
                <a:path w="2366" h="2255" extrusionOk="0">
                  <a:moveTo>
                    <a:pt x="1191" y="0"/>
                  </a:moveTo>
                  <a:cubicBezTo>
                    <a:pt x="667" y="0"/>
                    <a:pt x="146" y="346"/>
                    <a:pt x="70" y="991"/>
                  </a:cubicBezTo>
                  <a:cubicBezTo>
                    <a:pt x="0" y="1504"/>
                    <a:pt x="306" y="2004"/>
                    <a:pt x="791" y="2184"/>
                  </a:cubicBezTo>
                  <a:cubicBezTo>
                    <a:pt x="920" y="2232"/>
                    <a:pt x="1053" y="2255"/>
                    <a:pt x="1185" y="2255"/>
                  </a:cubicBezTo>
                  <a:cubicBezTo>
                    <a:pt x="1552" y="2255"/>
                    <a:pt x="1909" y="2077"/>
                    <a:pt x="2123" y="1761"/>
                  </a:cubicBezTo>
                  <a:cubicBezTo>
                    <a:pt x="2324" y="1456"/>
                    <a:pt x="2366" y="1081"/>
                    <a:pt x="2248" y="741"/>
                  </a:cubicBezTo>
                  <a:cubicBezTo>
                    <a:pt x="2062" y="238"/>
                    <a:pt x="1626" y="0"/>
                    <a:pt x="11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70"/>
            <p:cNvSpPr/>
            <p:nvPr/>
          </p:nvSpPr>
          <p:spPr>
            <a:xfrm>
              <a:off x="4686757" y="2827311"/>
              <a:ext cx="62660" cy="48473"/>
            </a:xfrm>
            <a:custGeom>
              <a:avLst/>
              <a:gdLst/>
              <a:ahLst/>
              <a:cxnLst/>
              <a:rect l="l" t="t" r="r" b="b"/>
              <a:pathLst>
                <a:path w="2385" h="1845" extrusionOk="0">
                  <a:moveTo>
                    <a:pt x="1207" y="1"/>
                  </a:moveTo>
                  <a:cubicBezTo>
                    <a:pt x="1147" y="1"/>
                    <a:pt x="1084" y="7"/>
                    <a:pt x="1020" y="19"/>
                  </a:cubicBezTo>
                  <a:cubicBezTo>
                    <a:pt x="215" y="172"/>
                    <a:pt x="0" y="1226"/>
                    <a:pt x="680" y="1691"/>
                  </a:cubicBezTo>
                  <a:cubicBezTo>
                    <a:pt x="770" y="1746"/>
                    <a:pt x="867" y="1795"/>
                    <a:pt x="978" y="1816"/>
                  </a:cubicBezTo>
                  <a:cubicBezTo>
                    <a:pt x="1054" y="1835"/>
                    <a:pt x="1130" y="1845"/>
                    <a:pt x="1205" y="1845"/>
                  </a:cubicBezTo>
                  <a:cubicBezTo>
                    <a:pt x="1503" y="1845"/>
                    <a:pt x="1786" y="1696"/>
                    <a:pt x="1963" y="1441"/>
                  </a:cubicBezTo>
                  <a:cubicBezTo>
                    <a:pt x="2385" y="809"/>
                    <a:pt x="1913" y="1"/>
                    <a:pt x="120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70"/>
            <p:cNvSpPr/>
            <p:nvPr/>
          </p:nvSpPr>
          <p:spPr>
            <a:xfrm>
              <a:off x="5005600" y="3019416"/>
              <a:ext cx="52020" cy="48604"/>
            </a:xfrm>
            <a:custGeom>
              <a:avLst/>
              <a:gdLst/>
              <a:ahLst/>
              <a:cxnLst/>
              <a:rect l="l" t="t" r="r" b="b"/>
              <a:pathLst>
                <a:path w="1980" h="1850" extrusionOk="0">
                  <a:moveTo>
                    <a:pt x="1025" y="1"/>
                  </a:moveTo>
                  <a:cubicBezTo>
                    <a:pt x="613" y="1"/>
                    <a:pt x="203" y="258"/>
                    <a:pt x="114" y="760"/>
                  </a:cubicBezTo>
                  <a:cubicBezTo>
                    <a:pt x="0" y="1404"/>
                    <a:pt x="513" y="1850"/>
                    <a:pt x="1039" y="1850"/>
                  </a:cubicBezTo>
                  <a:cubicBezTo>
                    <a:pt x="1317" y="1850"/>
                    <a:pt x="1598" y="1725"/>
                    <a:pt x="1792" y="1440"/>
                  </a:cubicBezTo>
                  <a:cubicBezTo>
                    <a:pt x="1938" y="1225"/>
                    <a:pt x="1980" y="954"/>
                    <a:pt x="1924" y="705"/>
                  </a:cubicBezTo>
                  <a:cubicBezTo>
                    <a:pt x="1806" y="232"/>
                    <a:pt x="1415" y="1"/>
                    <a:pt x="102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70"/>
            <p:cNvSpPr/>
            <p:nvPr/>
          </p:nvSpPr>
          <p:spPr>
            <a:xfrm>
              <a:off x="4857476" y="2936946"/>
              <a:ext cx="48341" cy="41484"/>
            </a:xfrm>
            <a:custGeom>
              <a:avLst/>
              <a:gdLst/>
              <a:ahLst/>
              <a:cxnLst/>
              <a:rect l="l" t="t" r="r" b="b"/>
              <a:pathLst>
                <a:path w="1840" h="1579" extrusionOk="0">
                  <a:moveTo>
                    <a:pt x="1332" y="1"/>
                  </a:moveTo>
                  <a:cubicBezTo>
                    <a:pt x="592" y="1"/>
                    <a:pt x="1" y="749"/>
                    <a:pt x="279" y="1513"/>
                  </a:cubicBezTo>
                  <a:cubicBezTo>
                    <a:pt x="403" y="1557"/>
                    <a:pt x="531" y="1579"/>
                    <a:pt x="657" y="1579"/>
                  </a:cubicBezTo>
                  <a:cubicBezTo>
                    <a:pt x="1025" y="1579"/>
                    <a:pt x="1380" y="1398"/>
                    <a:pt x="1597" y="1083"/>
                  </a:cubicBezTo>
                  <a:cubicBezTo>
                    <a:pt x="1791" y="785"/>
                    <a:pt x="1840" y="410"/>
                    <a:pt x="1722" y="70"/>
                  </a:cubicBezTo>
                  <a:cubicBezTo>
                    <a:pt x="1590" y="23"/>
                    <a:pt x="1459" y="1"/>
                    <a:pt x="13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70"/>
            <p:cNvSpPr/>
            <p:nvPr/>
          </p:nvSpPr>
          <p:spPr>
            <a:xfrm>
              <a:off x="4708563" y="2844940"/>
              <a:ext cx="34890" cy="30844"/>
            </a:xfrm>
            <a:custGeom>
              <a:avLst/>
              <a:gdLst/>
              <a:ahLst/>
              <a:cxnLst/>
              <a:rect l="l" t="t" r="r" b="b"/>
              <a:pathLst>
                <a:path w="1328" h="1174" extrusionOk="0">
                  <a:moveTo>
                    <a:pt x="1040" y="0"/>
                  </a:moveTo>
                  <a:cubicBezTo>
                    <a:pt x="464" y="0"/>
                    <a:pt x="1" y="548"/>
                    <a:pt x="148" y="1145"/>
                  </a:cubicBezTo>
                  <a:cubicBezTo>
                    <a:pt x="224" y="1164"/>
                    <a:pt x="300" y="1174"/>
                    <a:pt x="375" y="1174"/>
                  </a:cubicBezTo>
                  <a:cubicBezTo>
                    <a:pt x="673" y="1174"/>
                    <a:pt x="956" y="1025"/>
                    <a:pt x="1133" y="770"/>
                  </a:cubicBezTo>
                  <a:cubicBezTo>
                    <a:pt x="1279" y="548"/>
                    <a:pt x="1328" y="285"/>
                    <a:pt x="1265" y="28"/>
                  </a:cubicBezTo>
                  <a:cubicBezTo>
                    <a:pt x="1189" y="9"/>
                    <a:pt x="1114" y="0"/>
                    <a:pt x="10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70"/>
            <p:cNvSpPr/>
            <p:nvPr/>
          </p:nvSpPr>
          <p:spPr>
            <a:xfrm>
              <a:off x="5022914" y="3037176"/>
              <a:ext cx="34890" cy="30765"/>
            </a:xfrm>
            <a:custGeom>
              <a:avLst/>
              <a:gdLst/>
              <a:ahLst/>
              <a:cxnLst/>
              <a:rect l="l" t="t" r="r" b="b"/>
              <a:pathLst>
                <a:path w="1328" h="1171" extrusionOk="0">
                  <a:moveTo>
                    <a:pt x="1040" y="1"/>
                  </a:moveTo>
                  <a:cubicBezTo>
                    <a:pt x="464" y="1"/>
                    <a:pt x="1" y="549"/>
                    <a:pt x="148" y="1145"/>
                  </a:cubicBezTo>
                  <a:cubicBezTo>
                    <a:pt x="220" y="1163"/>
                    <a:pt x="293" y="1171"/>
                    <a:pt x="364" y="1171"/>
                  </a:cubicBezTo>
                  <a:cubicBezTo>
                    <a:pt x="668" y="1171"/>
                    <a:pt x="959" y="1022"/>
                    <a:pt x="1133" y="764"/>
                  </a:cubicBezTo>
                  <a:cubicBezTo>
                    <a:pt x="1279" y="549"/>
                    <a:pt x="1328" y="278"/>
                    <a:pt x="1265" y="29"/>
                  </a:cubicBezTo>
                  <a:cubicBezTo>
                    <a:pt x="1189" y="10"/>
                    <a:pt x="1114" y="1"/>
                    <a:pt x="10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4" name="Google Shape;14254;p70"/>
          <p:cNvGrpSpPr/>
          <p:nvPr/>
        </p:nvGrpSpPr>
        <p:grpSpPr>
          <a:xfrm>
            <a:off x="5221613" y="2784802"/>
            <a:ext cx="406567" cy="327855"/>
            <a:chOff x="5221613" y="2784802"/>
            <a:chExt cx="406567" cy="327855"/>
          </a:xfrm>
        </p:grpSpPr>
        <p:sp>
          <p:nvSpPr>
            <p:cNvPr id="14255" name="Google Shape;14255;p70"/>
            <p:cNvSpPr/>
            <p:nvPr/>
          </p:nvSpPr>
          <p:spPr>
            <a:xfrm>
              <a:off x="5221613" y="2811049"/>
              <a:ext cx="406567" cy="301608"/>
            </a:xfrm>
            <a:custGeom>
              <a:avLst/>
              <a:gdLst/>
              <a:ahLst/>
              <a:cxnLst/>
              <a:rect l="l" t="t" r="r" b="b"/>
              <a:pathLst>
                <a:path w="15475" h="11480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0730"/>
                  </a:lnTo>
                  <a:cubicBezTo>
                    <a:pt x="0" y="11140"/>
                    <a:pt x="340" y="11479"/>
                    <a:pt x="749" y="11479"/>
                  </a:cubicBezTo>
                  <a:lnTo>
                    <a:pt x="14726" y="11479"/>
                  </a:lnTo>
                  <a:cubicBezTo>
                    <a:pt x="15135" y="11479"/>
                    <a:pt x="15475" y="11140"/>
                    <a:pt x="15475" y="10730"/>
                  </a:cubicBez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70"/>
            <p:cNvSpPr/>
            <p:nvPr/>
          </p:nvSpPr>
          <p:spPr>
            <a:xfrm>
              <a:off x="5221613" y="2811049"/>
              <a:ext cx="406567" cy="39382"/>
            </a:xfrm>
            <a:custGeom>
              <a:avLst/>
              <a:gdLst/>
              <a:ahLst/>
              <a:cxnLst/>
              <a:rect l="l" t="t" r="r" b="b"/>
              <a:pathLst>
                <a:path w="15475" h="1499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498"/>
                  </a:lnTo>
                  <a:lnTo>
                    <a:pt x="15475" y="1498"/>
                  </a:ln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70"/>
            <p:cNvSpPr/>
            <p:nvPr/>
          </p:nvSpPr>
          <p:spPr>
            <a:xfrm>
              <a:off x="5247833" y="2811049"/>
              <a:ext cx="52519" cy="26246"/>
            </a:xfrm>
            <a:custGeom>
              <a:avLst/>
              <a:gdLst/>
              <a:ahLst/>
              <a:cxnLst/>
              <a:rect l="l" t="t" r="r" b="b"/>
              <a:pathLst>
                <a:path w="1999" h="999" extrusionOk="0">
                  <a:moveTo>
                    <a:pt x="1" y="0"/>
                  </a:moveTo>
                  <a:lnTo>
                    <a:pt x="1" y="250"/>
                  </a:lnTo>
                  <a:cubicBezTo>
                    <a:pt x="1" y="659"/>
                    <a:pt x="341" y="999"/>
                    <a:pt x="750" y="999"/>
                  </a:cubicBezTo>
                  <a:lnTo>
                    <a:pt x="1249" y="999"/>
                  </a:lnTo>
                  <a:cubicBezTo>
                    <a:pt x="1666" y="999"/>
                    <a:pt x="1999" y="659"/>
                    <a:pt x="1999" y="250"/>
                  </a:cubicBezTo>
                  <a:lnTo>
                    <a:pt x="1999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70"/>
            <p:cNvSpPr/>
            <p:nvPr/>
          </p:nvSpPr>
          <p:spPr>
            <a:xfrm>
              <a:off x="5549441" y="2811049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0" y="0"/>
                  </a:moveTo>
                  <a:lnTo>
                    <a:pt x="0" y="250"/>
                  </a:lnTo>
                  <a:cubicBezTo>
                    <a:pt x="0" y="659"/>
                    <a:pt x="333" y="999"/>
                    <a:pt x="749" y="999"/>
                  </a:cubicBezTo>
                  <a:lnTo>
                    <a:pt x="1249" y="999"/>
                  </a:lnTo>
                  <a:cubicBezTo>
                    <a:pt x="1658" y="999"/>
                    <a:pt x="1998" y="659"/>
                    <a:pt x="1998" y="250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70"/>
            <p:cNvSpPr/>
            <p:nvPr/>
          </p:nvSpPr>
          <p:spPr>
            <a:xfrm>
              <a:off x="5260969" y="2784802"/>
              <a:ext cx="26272" cy="39382"/>
            </a:xfrm>
            <a:custGeom>
              <a:avLst/>
              <a:gdLst/>
              <a:ahLst/>
              <a:cxnLst/>
              <a:rect l="l" t="t" r="r" b="b"/>
              <a:pathLst>
                <a:path w="1000" h="14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1249"/>
                  </a:lnTo>
                  <a:cubicBezTo>
                    <a:pt x="0" y="1381"/>
                    <a:pt x="111" y="1498"/>
                    <a:pt x="250" y="1498"/>
                  </a:cubicBezTo>
                  <a:lnTo>
                    <a:pt x="749" y="1498"/>
                  </a:lnTo>
                  <a:cubicBezTo>
                    <a:pt x="888" y="1498"/>
                    <a:pt x="999" y="1388"/>
                    <a:pt x="999" y="1249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70"/>
            <p:cNvSpPr/>
            <p:nvPr/>
          </p:nvSpPr>
          <p:spPr>
            <a:xfrm>
              <a:off x="5260969" y="2784802"/>
              <a:ext cx="26272" cy="19704"/>
            </a:xfrm>
            <a:custGeom>
              <a:avLst/>
              <a:gdLst/>
              <a:ahLst/>
              <a:cxnLst/>
              <a:rect l="l" t="t" r="r" b="b"/>
              <a:pathLst>
                <a:path w="1000" h="75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500"/>
                  </a:lnTo>
                  <a:cubicBezTo>
                    <a:pt x="0" y="638"/>
                    <a:pt x="111" y="749"/>
                    <a:pt x="250" y="749"/>
                  </a:cubicBezTo>
                  <a:lnTo>
                    <a:pt x="749" y="749"/>
                  </a:lnTo>
                  <a:cubicBezTo>
                    <a:pt x="888" y="749"/>
                    <a:pt x="999" y="638"/>
                    <a:pt x="999" y="500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70"/>
            <p:cNvSpPr/>
            <p:nvPr/>
          </p:nvSpPr>
          <p:spPr>
            <a:xfrm>
              <a:off x="5562551" y="2784802"/>
              <a:ext cx="26456" cy="39382"/>
            </a:xfrm>
            <a:custGeom>
              <a:avLst/>
              <a:gdLst/>
              <a:ahLst/>
              <a:cxnLst/>
              <a:rect l="l" t="t" r="r" b="b"/>
              <a:pathLst>
                <a:path w="1007" h="1499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1249"/>
                  </a:lnTo>
                  <a:cubicBezTo>
                    <a:pt x="1" y="1381"/>
                    <a:pt x="119" y="1498"/>
                    <a:pt x="250" y="1498"/>
                  </a:cubicBezTo>
                  <a:lnTo>
                    <a:pt x="757" y="1498"/>
                  </a:lnTo>
                  <a:cubicBezTo>
                    <a:pt x="889" y="1498"/>
                    <a:pt x="1000" y="1388"/>
                    <a:pt x="1006" y="1249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70"/>
            <p:cNvSpPr/>
            <p:nvPr/>
          </p:nvSpPr>
          <p:spPr>
            <a:xfrm>
              <a:off x="5562551" y="2784802"/>
              <a:ext cx="26456" cy="19704"/>
            </a:xfrm>
            <a:custGeom>
              <a:avLst/>
              <a:gdLst/>
              <a:ahLst/>
              <a:cxnLst/>
              <a:rect l="l" t="t" r="r" b="b"/>
              <a:pathLst>
                <a:path w="1007" h="750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500"/>
                  </a:lnTo>
                  <a:cubicBezTo>
                    <a:pt x="1" y="638"/>
                    <a:pt x="119" y="749"/>
                    <a:pt x="250" y="749"/>
                  </a:cubicBezTo>
                  <a:lnTo>
                    <a:pt x="757" y="749"/>
                  </a:lnTo>
                  <a:cubicBezTo>
                    <a:pt x="889" y="749"/>
                    <a:pt x="1006" y="638"/>
                    <a:pt x="1006" y="500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70"/>
            <p:cNvSpPr/>
            <p:nvPr/>
          </p:nvSpPr>
          <p:spPr>
            <a:xfrm>
              <a:off x="5221613" y="2850405"/>
              <a:ext cx="406567" cy="13136"/>
            </a:xfrm>
            <a:custGeom>
              <a:avLst/>
              <a:gdLst/>
              <a:ahLst/>
              <a:cxnLst/>
              <a:rect l="l" t="t" r="r" b="b"/>
              <a:pathLst>
                <a:path w="15475" h="500" extrusionOk="0">
                  <a:moveTo>
                    <a:pt x="0" y="0"/>
                  </a:moveTo>
                  <a:lnTo>
                    <a:pt x="0" y="500"/>
                  </a:lnTo>
                  <a:lnTo>
                    <a:pt x="15475" y="500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70"/>
            <p:cNvSpPr/>
            <p:nvPr/>
          </p:nvSpPr>
          <p:spPr>
            <a:xfrm>
              <a:off x="5260969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70"/>
            <p:cNvSpPr/>
            <p:nvPr/>
          </p:nvSpPr>
          <p:spPr>
            <a:xfrm>
              <a:off x="5260969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70"/>
            <p:cNvSpPr/>
            <p:nvPr/>
          </p:nvSpPr>
          <p:spPr>
            <a:xfrm>
              <a:off x="5260969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70"/>
            <p:cNvSpPr/>
            <p:nvPr/>
          </p:nvSpPr>
          <p:spPr>
            <a:xfrm>
              <a:off x="5352818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0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70"/>
            <p:cNvSpPr/>
            <p:nvPr/>
          </p:nvSpPr>
          <p:spPr>
            <a:xfrm>
              <a:off x="5444482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70"/>
            <p:cNvSpPr/>
            <p:nvPr/>
          </p:nvSpPr>
          <p:spPr>
            <a:xfrm>
              <a:off x="5352818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70"/>
            <p:cNvSpPr/>
            <p:nvPr/>
          </p:nvSpPr>
          <p:spPr>
            <a:xfrm>
              <a:off x="5260969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70"/>
            <p:cNvSpPr/>
            <p:nvPr/>
          </p:nvSpPr>
          <p:spPr>
            <a:xfrm>
              <a:off x="5352818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70"/>
            <p:cNvSpPr/>
            <p:nvPr/>
          </p:nvSpPr>
          <p:spPr>
            <a:xfrm>
              <a:off x="5352818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70"/>
            <p:cNvSpPr/>
            <p:nvPr/>
          </p:nvSpPr>
          <p:spPr>
            <a:xfrm>
              <a:off x="5536489" y="2994536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1"/>
                  </a:cubicBezTo>
                  <a:lnTo>
                    <a:pt x="1" y="750"/>
                  </a:lnTo>
                  <a:cubicBezTo>
                    <a:pt x="1" y="889"/>
                    <a:pt x="112" y="1000"/>
                    <a:pt x="251" y="1000"/>
                  </a:cubicBezTo>
                  <a:lnTo>
                    <a:pt x="1749" y="1000"/>
                  </a:lnTo>
                  <a:cubicBezTo>
                    <a:pt x="1881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70"/>
            <p:cNvSpPr/>
            <p:nvPr/>
          </p:nvSpPr>
          <p:spPr>
            <a:xfrm>
              <a:off x="5536489" y="2889577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70"/>
            <p:cNvSpPr/>
            <p:nvPr/>
          </p:nvSpPr>
          <p:spPr>
            <a:xfrm>
              <a:off x="5536489" y="3047028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70"/>
            <p:cNvSpPr/>
            <p:nvPr/>
          </p:nvSpPr>
          <p:spPr>
            <a:xfrm>
              <a:off x="5444482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70"/>
            <p:cNvSpPr/>
            <p:nvPr/>
          </p:nvSpPr>
          <p:spPr>
            <a:xfrm>
              <a:off x="5444482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70"/>
            <p:cNvSpPr/>
            <p:nvPr/>
          </p:nvSpPr>
          <p:spPr>
            <a:xfrm>
              <a:off x="5536489" y="2942070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49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70"/>
            <p:cNvSpPr/>
            <p:nvPr/>
          </p:nvSpPr>
          <p:spPr>
            <a:xfrm>
              <a:off x="5444482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70"/>
            <p:cNvSpPr/>
            <p:nvPr/>
          </p:nvSpPr>
          <p:spPr>
            <a:xfrm>
              <a:off x="5533178" y="2935239"/>
              <a:ext cx="58824" cy="39645"/>
            </a:xfrm>
            <a:custGeom>
              <a:avLst/>
              <a:gdLst/>
              <a:ahLst/>
              <a:cxnLst/>
              <a:rect l="l" t="t" r="r" b="b"/>
              <a:pathLst>
                <a:path w="2239" h="1509" extrusionOk="0">
                  <a:moveTo>
                    <a:pt x="1875" y="0"/>
                  </a:moveTo>
                  <a:cubicBezTo>
                    <a:pt x="1814" y="0"/>
                    <a:pt x="1751" y="26"/>
                    <a:pt x="1694" y="87"/>
                  </a:cubicBezTo>
                  <a:lnTo>
                    <a:pt x="869" y="905"/>
                  </a:lnTo>
                  <a:lnTo>
                    <a:pt x="550" y="586"/>
                  </a:lnTo>
                  <a:cubicBezTo>
                    <a:pt x="494" y="525"/>
                    <a:pt x="430" y="500"/>
                    <a:pt x="369" y="500"/>
                  </a:cubicBezTo>
                  <a:cubicBezTo>
                    <a:pt x="172" y="500"/>
                    <a:pt x="1" y="760"/>
                    <a:pt x="196" y="940"/>
                  </a:cubicBezTo>
                  <a:lnTo>
                    <a:pt x="696" y="1439"/>
                  </a:lnTo>
                  <a:cubicBezTo>
                    <a:pt x="744" y="1481"/>
                    <a:pt x="807" y="1509"/>
                    <a:pt x="869" y="1509"/>
                  </a:cubicBezTo>
                  <a:cubicBezTo>
                    <a:pt x="938" y="1509"/>
                    <a:pt x="1001" y="1488"/>
                    <a:pt x="1049" y="1439"/>
                  </a:cubicBezTo>
                  <a:lnTo>
                    <a:pt x="2048" y="441"/>
                  </a:lnTo>
                  <a:cubicBezTo>
                    <a:pt x="2239" y="261"/>
                    <a:pt x="2070" y="0"/>
                    <a:pt x="187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70"/>
            <p:cNvSpPr/>
            <p:nvPr/>
          </p:nvSpPr>
          <p:spPr>
            <a:xfrm>
              <a:off x="5349665" y="2935607"/>
              <a:ext cx="58141" cy="39277"/>
            </a:xfrm>
            <a:custGeom>
              <a:avLst/>
              <a:gdLst/>
              <a:ahLst/>
              <a:cxnLst/>
              <a:rect l="l" t="t" r="r" b="b"/>
              <a:pathLst>
                <a:path w="2213" h="1495" extrusionOk="0">
                  <a:moveTo>
                    <a:pt x="1861" y="1"/>
                  </a:moveTo>
                  <a:cubicBezTo>
                    <a:pt x="1805" y="1"/>
                    <a:pt x="1747" y="22"/>
                    <a:pt x="1695" y="73"/>
                  </a:cubicBezTo>
                  <a:lnTo>
                    <a:pt x="869" y="891"/>
                  </a:lnTo>
                  <a:lnTo>
                    <a:pt x="550" y="572"/>
                  </a:lnTo>
                  <a:cubicBezTo>
                    <a:pt x="494" y="511"/>
                    <a:pt x="430" y="486"/>
                    <a:pt x="369" y="486"/>
                  </a:cubicBezTo>
                  <a:cubicBezTo>
                    <a:pt x="172" y="486"/>
                    <a:pt x="1" y="746"/>
                    <a:pt x="196" y="926"/>
                  </a:cubicBezTo>
                  <a:lnTo>
                    <a:pt x="696" y="1425"/>
                  </a:lnTo>
                  <a:cubicBezTo>
                    <a:pt x="738" y="1467"/>
                    <a:pt x="800" y="1495"/>
                    <a:pt x="869" y="1495"/>
                  </a:cubicBezTo>
                  <a:cubicBezTo>
                    <a:pt x="932" y="1495"/>
                    <a:pt x="1001" y="1474"/>
                    <a:pt x="1043" y="1425"/>
                  </a:cubicBezTo>
                  <a:lnTo>
                    <a:pt x="2042" y="427"/>
                  </a:lnTo>
                  <a:cubicBezTo>
                    <a:pt x="2213" y="245"/>
                    <a:pt x="2050" y="1"/>
                    <a:pt x="1861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70"/>
            <p:cNvSpPr/>
            <p:nvPr/>
          </p:nvSpPr>
          <p:spPr>
            <a:xfrm>
              <a:off x="5441487" y="2987731"/>
              <a:ext cx="58798" cy="39645"/>
            </a:xfrm>
            <a:custGeom>
              <a:avLst/>
              <a:gdLst/>
              <a:ahLst/>
              <a:cxnLst/>
              <a:rect l="l" t="t" r="r" b="b"/>
              <a:pathLst>
                <a:path w="2238" h="1509" extrusionOk="0">
                  <a:moveTo>
                    <a:pt x="1870" y="0"/>
                  </a:moveTo>
                  <a:cubicBezTo>
                    <a:pt x="1809" y="0"/>
                    <a:pt x="1745" y="25"/>
                    <a:pt x="1689" y="86"/>
                  </a:cubicBezTo>
                  <a:lnTo>
                    <a:pt x="870" y="905"/>
                  </a:lnTo>
                  <a:lnTo>
                    <a:pt x="544" y="586"/>
                  </a:lnTo>
                  <a:cubicBezTo>
                    <a:pt x="488" y="525"/>
                    <a:pt x="425" y="499"/>
                    <a:pt x="364" y="499"/>
                  </a:cubicBezTo>
                  <a:cubicBezTo>
                    <a:pt x="168" y="499"/>
                    <a:pt x="0" y="760"/>
                    <a:pt x="190" y="940"/>
                  </a:cubicBezTo>
                  <a:lnTo>
                    <a:pt x="690" y="1439"/>
                  </a:lnTo>
                  <a:cubicBezTo>
                    <a:pt x="738" y="1481"/>
                    <a:pt x="801" y="1508"/>
                    <a:pt x="863" y="1508"/>
                  </a:cubicBezTo>
                  <a:cubicBezTo>
                    <a:pt x="933" y="1508"/>
                    <a:pt x="995" y="1481"/>
                    <a:pt x="1044" y="1432"/>
                  </a:cubicBezTo>
                  <a:lnTo>
                    <a:pt x="2042" y="440"/>
                  </a:lnTo>
                  <a:cubicBezTo>
                    <a:pt x="2238" y="260"/>
                    <a:pt x="2067" y="0"/>
                    <a:pt x="1870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70"/>
            <p:cNvSpPr/>
            <p:nvPr/>
          </p:nvSpPr>
          <p:spPr>
            <a:xfrm>
              <a:off x="5258631" y="3040565"/>
              <a:ext cx="57353" cy="39277"/>
            </a:xfrm>
            <a:custGeom>
              <a:avLst/>
              <a:gdLst/>
              <a:ahLst/>
              <a:cxnLst/>
              <a:rect l="l" t="t" r="r" b="b"/>
              <a:pathLst>
                <a:path w="2183" h="1495" extrusionOk="0">
                  <a:moveTo>
                    <a:pt x="1835" y="0"/>
                  </a:moveTo>
                  <a:cubicBezTo>
                    <a:pt x="1778" y="0"/>
                    <a:pt x="1718" y="22"/>
                    <a:pt x="1664" y="73"/>
                  </a:cubicBezTo>
                  <a:lnTo>
                    <a:pt x="838" y="892"/>
                  </a:lnTo>
                  <a:lnTo>
                    <a:pt x="519" y="572"/>
                  </a:lnTo>
                  <a:cubicBezTo>
                    <a:pt x="465" y="521"/>
                    <a:pt x="405" y="499"/>
                    <a:pt x="348" y="499"/>
                  </a:cubicBezTo>
                  <a:cubicBezTo>
                    <a:pt x="159" y="499"/>
                    <a:pt x="0" y="738"/>
                    <a:pt x="166" y="919"/>
                  </a:cubicBezTo>
                  <a:lnTo>
                    <a:pt x="665" y="1419"/>
                  </a:lnTo>
                  <a:cubicBezTo>
                    <a:pt x="714" y="1467"/>
                    <a:pt x="776" y="1495"/>
                    <a:pt x="838" y="1495"/>
                  </a:cubicBezTo>
                  <a:cubicBezTo>
                    <a:pt x="908" y="1495"/>
                    <a:pt x="970" y="1467"/>
                    <a:pt x="1019" y="1419"/>
                  </a:cubicBezTo>
                  <a:lnTo>
                    <a:pt x="2018" y="420"/>
                  </a:lnTo>
                  <a:cubicBezTo>
                    <a:pt x="2183" y="239"/>
                    <a:pt x="2024" y="0"/>
                    <a:pt x="183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70"/>
            <p:cNvSpPr/>
            <p:nvPr/>
          </p:nvSpPr>
          <p:spPr>
            <a:xfrm>
              <a:off x="5442118" y="2882746"/>
              <a:ext cx="58167" cy="39671"/>
            </a:xfrm>
            <a:custGeom>
              <a:avLst/>
              <a:gdLst/>
              <a:ahLst/>
              <a:cxnLst/>
              <a:rect l="l" t="t" r="r" b="b"/>
              <a:pathLst>
                <a:path w="2214" h="1510" extrusionOk="0">
                  <a:moveTo>
                    <a:pt x="1846" y="1"/>
                  </a:moveTo>
                  <a:cubicBezTo>
                    <a:pt x="1785" y="1"/>
                    <a:pt x="1721" y="26"/>
                    <a:pt x="1665" y="87"/>
                  </a:cubicBezTo>
                  <a:lnTo>
                    <a:pt x="846" y="913"/>
                  </a:lnTo>
                  <a:lnTo>
                    <a:pt x="520" y="587"/>
                  </a:lnTo>
                  <a:cubicBezTo>
                    <a:pt x="467" y="538"/>
                    <a:pt x="408" y="517"/>
                    <a:pt x="353" y="517"/>
                  </a:cubicBezTo>
                  <a:cubicBezTo>
                    <a:pt x="162" y="517"/>
                    <a:pt x="0" y="758"/>
                    <a:pt x="166" y="940"/>
                  </a:cubicBezTo>
                  <a:lnTo>
                    <a:pt x="666" y="1440"/>
                  </a:lnTo>
                  <a:cubicBezTo>
                    <a:pt x="714" y="1488"/>
                    <a:pt x="777" y="1509"/>
                    <a:pt x="839" y="1509"/>
                  </a:cubicBezTo>
                  <a:cubicBezTo>
                    <a:pt x="909" y="1509"/>
                    <a:pt x="971" y="1488"/>
                    <a:pt x="1020" y="1440"/>
                  </a:cubicBezTo>
                  <a:lnTo>
                    <a:pt x="2018" y="441"/>
                  </a:lnTo>
                  <a:cubicBezTo>
                    <a:pt x="2214" y="261"/>
                    <a:pt x="2043" y="1"/>
                    <a:pt x="184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5" name="Google Shape;14285;p70"/>
          <p:cNvGrpSpPr/>
          <p:nvPr/>
        </p:nvGrpSpPr>
        <p:grpSpPr>
          <a:xfrm>
            <a:off x="5812586" y="2760921"/>
            <a:ext cx="303605" cy="375434"/>
            <a:chOff x="5812586" y="2760921"/>
            <a:chExt cx="303605" cy="375434"/>
          </a:xfrm>
        </p:grpSpPr>
        <p:sp>
          <p:nvSpPr>
            <p:cNvPr id="14286" name="Google Shape;14286;p70"/>
            <p:cNvSpPr/>
            <p:nvPr/>
          </p:nvSpPr>
          <p:spPr>
            <a:xfrm>
              <a:off x="5911896" y="2760921"/>
              <a:ext cx="125215" cy="32289"/>
            </a:xfrm>
            <a:custGeom>
              <a:avLst/>
              <a:gdLst/>
              <a:ahLst/>
              <a:cxnLst/>
              <a:rect l="l" t="t" r="r" b="b"/>
              <a:pathLst>
                <a:path w="4766" h="1229" extrusionOk="0">
                  <a:moveTo>
                    <a:pt x="347" y="1"/>
                  </a:moveTo>
                  <a:cubicBezTo>
                    <a:pt x="153" y="1"/>
                    <a:pt x="0" y="160"/>
                    <a:pt x="0" y="347"/>
                  </a:cubicBezTo>
                  <a:lnTo>
                    <a:pt x="0" y="882"/>
                  </a:lnTo>
                  <a:cubicBezTo>
                    <a:pt x="0" y="1069"/>
                    <a:pt x="153" y="1228"/>
                    <a:pt x="347" y="1228"/>
                  </a:cubicBezTo>
                  <a:lnTo>
                    <a:pt x="4419" y="1228"/>
                  </a:lnTo>
                  <a:cubicBezTo>
                    <a:pt x="4613" y="1228"/>
                    <a:pt x="4766" y="1069"/>
                    <a:pt x="4766" y="882"/>
                  </a:cubicBezTo>
                  <a:lnTo>
                    <a:pt x="4766" y="347"/>
                  </a:lnTo>
                  <a:cubicBezTo>
                    <a:pt x="4766" y="160"/>
                    <a:pt x="4613" y="1"/>
                    <a:pt x="4419" y="1"/>
                  </a:cubicBezTo>
                  <a:close/>
                </a:path>
              </a:pathLst>
            </a:custGeom>
            <a:solidFill>
              <a:srgbClr val="BEC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70"/>
            <p:cNvSpPr/>
            <p:nvPr/>
          </p:nvSpPr>
          <p:spPr>
            <a:xfrm>
              <a:off x="6001722" y="2761105"/>
              <a:ext cx="35389" cy="32105"/>
            </a:xfrm>
            <a:custGeom>
              <a:avLst/>
              <a:gdLst/>
              <a:ahLst/>
              <a:cxnLst/>
              <a:rect l="l" t="t" r="r" b="b"/>
              <a:pathLst>
                <a:path w="1347" h="1222" extrusionOk="0">
                  <a:moveTo>
                    <a:pt x="1" y="1"/>
                  </a:moveTo>
                  <a:cubicBezTo>
                    <a:pt x="202" y="1"/>
                    <a:pt x="362" y="160"/>
                    <a:pt x="362" y="354"/>
                  </a:cubicBezTo>
                  <a:lnTo>
                    <a:pt x="362" y="861"/>
                  </a:lnTo>
                  <a:cubicBezTo>
                    <a:pt x="362" y="1062"/>
                    <a:pt x="202" y="1221"/>
                    <a:pt x="1" y="1221"/>
                  </a:cubicBezTo>
                  <a:lnTo>
                    <a:pt x="993" y="1221"/>
                  </a:lnTo>
                  <a:cubicBezTo>
                    <a:pt x="1187" y="1221"/>
                    <a:pt x="1347" y="1062"/>
                    <a:pt x="1347" y="861"/>
                  </a:cubicBezTo>
                  <a:lnTo>
                    <a:pt x="1347" y="354"/>
                  </a:lnTo>
                  <a:cubicBezTo>
                    <a:pt x="1347" y="160"/>
                    <a:pt x="1187" y="1"/>
                    <a:pt x="993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70"/>
            <p:cNvSpPr/>
            <p:nvPr/>
          </p:nvSpPr>
          <p:spPr>
            <a:xfrm>
              <a:off x="5812586" y="2793183"/>
              <a:ext cx="295960" cy="343171"/>
            </a:xfrm>
            <a:custGeom>
              <a:avLst/>
              <a:gdLst/>
              <a:ahLst/>
              <a:cxnLst/>
              <a:rect l="l" t="t" r="r" b="b"/>
              <a:pathLst>
                <a:path w="11265" h="13062" extrusionOk="0">
                  <a:moveTo>
                    <a:pt x="4647" y="0"/>
                  </a:moveTo>
                  <a:lnTo>
                    <a:pt x="4647" y="3801"/>
                  </a:lnTo>
                  <a:cubicBezTo>
                    <a:pt x="4647" y="4030"/>
                    <a:pt x="4509" y="4238"/>
                    <a:pt x="4294" y="4322"/>
                  </a:cubicBezTo>
                  <a:cubicBezTo>
                    <a:pt x="923" y="5653"/>
                    <a:pt x="0" y="9995"/>
                    <a:pt x="2539" y="12583"/>
                  </a:cubicBezTo>
                  <a:cubicBezTo>
                    <a:pt x="2837" y="12888"/>
                    <a:pt x="3246" y="13061"/>
                    <a:pt x="3676" y="13061"/>
                  </a:cubicBezTo>
                  <a:lnTo>
                    <a:pt x="8643" y="13061"/>
                  </a:lnTo>
                  <a:cubicBezTo>
                    <a:pt x="9073" y="13061"/>
                    <a:pt x="9482" y="12888"/>
                    <a:pt x="9780" y="12583"/>
                  </a:cubicBezTo>
                  <a:cubicBezTo>
                    <a:pt x="10737" y="11612"/>
                    <a:pt x="11265" y="10287"/>
                    <a:pt x="11230" y="8927"/>
                  </a:cubicBezTo>
                  <a:cubicBezTo>
                    <a:pt x="11181" y="6888"/>
                    <a:pt x="9919" y="5078"/>
                    <a:pt x="8025" y="4329"/>
                  </a:cubicBezTo>
                  <a:cubicBezTo>
                    <a:pt x="7810" y="4245"/>
                    <a:pt x="7672" y="4037"/>
                    <a:pt x="7672" y="3808"/>
                  </a:cubicBezTo>
                  <a:lnTo>
                    <a:pt x="7672" y="0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70"/>
            <p:cNvSpPr/>
            <p:nvPr/>
          </p:nvSpPr>
          <p:spPr>
            <a:xfrm>
              <a:off x="5934675" y="2793183"/>
              <a:ext cx="181517" cy="340965"/>
            </a:xfrm>
            <a:custGeom>
              <a:avLst/>
              <a:gdLst/>
              <a:ahLst/>
              <a:cxnLst/>
              <a:rect l="l" t="t" r="r" b="b"/>
              <a:pathLst>
                <a:path w="6909" h="12978" extrusionOk="0">
                  <a:moveTo>
                    <a:pt x="0" y="0"/>
                  </a:moveTo>
                  <a:lnTo>
                    <a:pt x="0" y="507"/>
                  </a:lnTo>
                  <a:lnTo>
                    <a:pt x="1561" y="507"/>
                  </a:lnTo>
                  <a:cubicBezTo>
                    <a:pt x="1565" y="507"/>
                    <a:pt x="1569" y="507"/>
                    <a:pt x="1573" y="507"/>
                  </a:cubicBezTo>
                  <a:cubicBezTo>
                    <a:pt x="1963" y="507"/>
                    <a:pt x="2276" y="830"/>
                    <a:pt x="2276" y="1221"/>
                  </a:cubicBezTo>
                  <a:lnTo>
                    <a:pt x="2276" y="4315"/>
                  </a:lnTo>
                  <a:cubicBezTo>
                    <a:pt x="2276" y="4544"/>
                    <a:pt x="2414" y="4752"/>
                    <a:pt x="2629" y="4835"/>
                  </a:cubicBezTo>
                  <a:cubicBezTo>
                    <a:pt x="5938" y="6139"/>
                    <a:pt x="6909" y="10363"/>
                    <a:pt x="4495" y="12978"/>
                  </a:cubicBezTo>
                  <a:cubicBezTo>
                    <a:pt x="4738" y="12902"/>
                    <a:pt x="4953" y="12763"/>
                    <a:pt x="5133" y="12576"/>
                  </a:cubicBezTo>
                  <a:cubicBezTo>
                    <a:pt x="6090" y="11605"/>
                    <a:pt x="6618" y="10287"/>
                    <a:pt x="6583" y="8927"/>
                  </a:cubicBezTo>
                  <a:cubicBezTo>
                    <a:pt x="6534" y="6888"/>
                    <a:pt x="5272" y="5078"/>
                    <a:pt x="3378" y="4329"/>
                  </a:cubicBezTo>
                  <a:cubicBezTo>
                    <a:pt x="3163" y="4245"/>
                    <a:pt x="3025" y="4037"/>
                    <a:pt x="3025" y="3808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D1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70"/>
            <p:cNvSpPr/>
            <p:nvPr/>
          </p:nvSpPr>
          <p:spPr>
            <a:xfrm>
              <a:off x="5841197" y="2978063"/>
              <a:ext cx="267349" cy="158292"/>
            </a:xfrm>
            <a:custGeom>
              <a:avLst/>
              <a:gdLst/>
              <a:ahLst/>
              <a:cxnLst/>
              <a:rect l="l" t="t" r="r" b="b"/>
              <a:pathLst>
                <a:path w="10176" h="6025" extrusionOk="0">
                  <a:moveTo>
                    <a:pt x="2691" y="0"/>
                  </a:moveTo>
                  <a:cubicBezTo>
                    <a:pt x="1242" y="0"/>
                    <a:pt x="187" y="642"/>
                    <a:pt x="187" y="642"/>
                  </a:cubicBezTo>
                  <a:cubicBezTo>
                    <a:pt x="70" y="1086"/>
                    <a:pt x="7" y="1536"/>
                    <a:pt x="7" y="2001"/>
                  </a:cubicBezTo>
                  <a:cubicBezTo>
                    <a:pt x="0" y="3326"/>
                    <a:pt x="520" y="4602"/>
                    <a:pt x="1457" y="5546"/>
                  </a:cubicBezTo>
                  <a:cubicBezTo>
                    <a:pt x="1755" y="5851"/>
                    <a:pt x="2164" y="6017"/>
                    <a:pt x="2594" y="6024"/>
                  </a:cubicBezTo>
                  <a:lnTo>
                    <a:pt x="7561" y="6024"/>
                  </a:lnTo>
                  <a:cubicBezTo>
                    <a:pt x="7991" y="6024"/>
                    <a:pt x="8400" y="5851"/>
                    <a:pt x="8698" y="5546"/>
                  </a:cubicBezTo>
                  <a:cubicBezTo>
                    <a:pt x="9655" y="4568"/>
                    <a:pt x="10176" y="3250"/>
                    <a:pt x="10141" y="1890"/>
                  </a:cubicBezTo>
                  <a:cubicBezTo>
                    <a:pt x="10134" y="1356"/>
                    <a:pt x="10037" y="829"/>
                    <a:pt x="9856" y="330"/>
                  </a:cubicBezTo>
                  <a:cubicBezTo>
                    <a:pt x="9856" y="330"/>
                    <a:pt x="9856" y="330"/>
                    <a:pt x="9856" y="330"/>
                  </a:cubicBezTo>
                  <a:cubicBezTo>
                    <a:pt x="9850" y="330"/>
                    <a:pt x="8712" y="1213"/>
                    <a:pt x="7157" y="1213"/>
                  </a:cubicBezTo>
                  <a:cubicBezTo>
                    <a:pt x="6517" y="1213"/>
                    <a:pt x="5808" y="1063"/>
                    <a:pt x="5077" y="642"/>
                  </a:cubicBezTo>
                  <a:cubicBezTo>
                    <a:pt x="4238" y="161"/>
                    <a:pt x="3415" y="0"/>
                    <a:pt x="2691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70"/>
            <p:cNvSpPr/>
            <p:nvPr/>
          </p:nvSpPr>
          <p:spPr>
            <a:xfrm>
              <a:off x="6052402" y="2986523"/>
              <a:ext cx="56144" cy="147809"/>
            </a:xfrm>
            <a:custGeom>
              <a:avLst/>
              <a:gdLst/>
              <a:ahLst/>
              <a:cxnLst/>
              <a:rect l="l" t="t" r="r" b="b"/>
              <a:pathLst>
                <a:path w="2137" h="5626" extrusionOk="0">
                  <a:moveTo>
                    <a:pt x="1804" y="1"/>
                  </a:moveTo>
                  <a:cubicBezTo>
                    <a:pt x="1561" y="174"/>
                    <a:pt x="1304" y="327"/>
                    <a:pt x="1034" y="445"/>
                  </a:cubicBezTo>
                  <a:cubicBezTo>
                    <a:pt x="1686" y="2227"/>
                    <a:pt x="1283" y="4232"/>
                    <a:pt x="0" y="5626"/>
                  </a:cubicBezTo>
                  <a:cubicBezTo>
                    <a:pt x="28" y="5612"/>
                    <a:pt x="56" y="5605"/>
                    <a:pt x="83" y="5591"/>
                  </a:cubicBezTo>
                  <a:cubicBezTo>
                    <a:pt x="90" y="5591"/>
                    <a:pt x="90" y="5591"/>
                    <a:pt x="90" y="5584"/>
                  </a:cubicBezTo>
                  <a:cubicBezTo>
                    <a:pt x="174" y="5550"/>
                    <a:pt x="257" y="5508"/>
                    <a:pt x="340" y="5452"/>
                  </a:cubicBezTo>
                  <a:cubicBezTo>
                    <a:pt x="361" y="5432"/>
                    <a:pt x="396" y="5418"/>
                    <a:pt x="409" y="5404"/>
                  </a:cubicBezTo>
                  <a:cubicBezTo>
                    <a:pt x="416" y="5397"/>
                    <a:pt x="423" y="5397"/>
                    <a:pt x="430" y="5397"/>
                  </a:cubicBezTo>
                  <a:cubicBezTo>
                    <a:pt x="451" y="5383"/>
                    <a:pt x="465" y="5369"/>
                    <a:pt x="479" y="5355"/>
                  </a:cubicBezTo>
                  <a:cubicBezTo>
                    <a:pt x="486" y="5348"/>
                    <a:pt x="500" y="5348"/>
                    <a:pt x="500" y="5335"/>
                  </a:cubicBezTo>
                  <a:cubicBezTo>
                    <a:pt x="520" y="5321"/>
                    <a:pt x="534" y="5314"/>
                    <a:pt x="548" y="5293"/>
                  </a:cubicBezTo>
                  <a:lnTo>
                    <a:pt x="569" y="5272"/>
                  </a:lnTo>
                  <a:cubicBezTo>
                    <a:pt x="597" y="5251"/>
                    <a:pt x="618" y="5231"/>
                    <a:pt x="638" y="5210"/>
                  </a:cubicBezTo>
                  <a:cubicBezTo>
                    <a:pt x="1609" y="4253"/>
                    <a:pt x="2137" y="2928"/>
                    <a:pt x="2102" y="1568"/>
                  </a:cubicBezTo>
                  <a:cubicBezTo>
                    <a:pt x="2102" y="1534"/>
                    <a:pt x="2095" y="1499"/>
                    <a:pt x="2095" y="1464"/>
                  </a:cubicBezTo>
                  <a:cubicBezTo>
                    <a:pt x="2095" y="1457"/>
                    <a:pt x="2095" y="1443"/>
                    <a:pt x="2095" y="1429"/>
                  </a:cubicBezTo>
                  <a:cubicBezTo>
                    <a:pt x="2088" y="1409"/>
                    <a:pt x="2088" y="1381"/>
                    <a:pt x="2088" y="1360"/>
                  </a:cubicBezTo>
                  <a:cubicBezTo>
                    <a:pt x="2088" y="1353"/>
                    <a:pt x="2081" y="1339"/>
                    <a:pt x="2081" y="1325"/>
                  </a:cubicBezTo>
                  <a:cubicBezTo>
                    <a:pt x="2074" y="1305"/>
                    <a:pt x="2074" y="1284"/>
                    <a:pt x="2074" y="1263"/>
                  </a:cubicBezTo>
                  <a:cubicBezTo>
                    <a:pt x="2074" y="1249"/>
                    <a:pt x="2074" y="1242"/>
                    <a:pt x="2074" y="1228"/>
                  </a:cubicBezTo>
                  <a:cubicBezTo>
                    <a:pt x="2067" y="1208"/>
                    <a:pt x="2067" y="1187"/>
                    <a:pt x="2067" y="1166"/>
                  </a:cubicBezTo>
                  <a:cubicBezTo>
                    <a:pt x="2060" y="1152"/>
                    <a:pt x="2060" y="1138"/>
                    <a:pt x="2060" y="1131"/>
                  </a:cubicBezTo>
                  <a:cubicBezTo>
                    <a:pt x="2053" y="1110"/>
                    <a:pt x="2053" y="1083"/>
                    <a:pt x="2053" y="1062"/>
                  </a:cubicBezTo>
                  <a:cubicBezTo>
                    <a:pt x="2053" y="1055"/>
                    <a:pt x="2046" y="1041"/>
                    <a:pt x="2053" y="1027"/>
                  </a:cubicBezTo>
                  <a:cubicBezTo>
                    <a:pt x="2046" y="1013"/>
                    <a:pt x="2046" y="992"/>
                    <a:pt x="2039" y="965"/>
                  </a:cubicBezTo>
                  <a:cubicBezTo>
                    <a:pt x="2039" y="958"/>
                    <a:pt x="2033" y="944"/>
                    <a:pt x="2039" y="930"/>
                  </a:cubicBezTo>
                  <a:cubicBezTo>
                    <a:pt x="2033" y="909"/>
                    <a:pt x="2033" y="888"/>
                    <a:pt x="2026" y="868"/>
                  </a:cubicBezTo>
                  <a:cubicBezTo>
                    <a:pt x="2026" y="861"/>
                    <a:pt x="2019" y="847"/>
                    <a:pt x="2019" y="840"/>
                  </a:cubicBezTo>
                  <a:cubicBezTo>
                    <a:pt x="2019" y="819"/>
                    <a:pt x="2019" y="791"/>
                    <a:pt x="2012" y="771"/>
                  </a:cubicBezTo>
                  <a:cubicBezTo>
                    <a:pt x="2005" y="757"/>
                    <a:pt x="2005" y="750"/>
                    <a:pt x="2005" y="743"/>
                  </a:cubicBezTo>
                  <a:cubicBezTo>
                    <a:pt x="1998" y="722"/>
                    <a:pt x="1998" y="694"/>
                    <a:pt x="1998" y="673"/>
                  </a:cubicBezTo>
                  <a:cubicBezTo>
                    <a:pt x="1991" y="666"/>
                    <a:pt x="1991" y="653"/>
                    <a:pt x="1991" y="646"/>
                  </a:cubicBezTo>
                  <a:cubicBezTo>
                    <a:pt x="1984" y="625"/>
                    <a:pt x="1984" y="597"/>
                    <a:pt x="1977" y="576"/>
                  </a:cubicBezTo>
                  <a:cubicBezTo>
                    <a:pt x="1970" y="576"/>
                    <a:pt x="1970" y="569"/>
                    <a:pt x="1970" y="562"/>
                  </a:cubicBezTo>
                  <a:cubicBezTo>
                    <a:pt x="1970" y="535"/>
                    <a:pt x="1963" y="507"/>
                    <a:pt x="1949" y="486"/>
                  </a:cubicBezTo>
                  <a:cubicBezTo>
                    <a:pt x="1949" y="479"/>
                    <a:pt x="1949" y="472"/>
                    <a:pt x="1949" y="465"/>
                  </a:cubicBezTo>
                  <a:cubicBezTo>
                    <a:pt x="1942" y="438"/>
                    <a:pt x="1935" y="410"/>
                    <a:pt x="1928" y="382"/>
                  </a:cubicBezTo>
                  <a:cubicBezTo>
                    <a:pt x="1922" y="382"/>
                    <a:pt x="1922" y="375"/>
                    <a:pt x="1922" y="368"/>
                  </a:cubicBezTo>
                  <a:cubicBezTo>
                    <a:pt x="1915" y="340"/>
                    <a:pt x="1908" y="313"/>
                    <a:pt x="1901" y="285"/>
                  </a:cubicBezTo>
                  <a:cubicBezTo>
                    <a:pt x="1901" y="285"/>
                    <a:pt x="1894" y="278"/>
                    <a:pt x="1894" y="278"/>
                  </a:cubicBezTo>
                  <a:cubicBezTo>
                    <a:pt x="1894" y="250"/>
                    <a:pt x="1880" y="223"/>
                    <a:pt x="1873" y="188"/>
                  </a:cubicBezTo>
                  <a:cubicBezTo>
                    <a:pt x="1866" y="181"/>
                    <a:pt x="1866" y="181"/>
                    <a:pt x="1866" y="181"/>
                  </a:cubicBezTo>
                  <a:cubicBezTo>
                    <a:pt x="1852" y="153"/>
                    <a:pt x="1845" y="125"/>
                    <a:pt x="1838" y="91"/>
                  </a:cubicBezTo>
                  <a:cubicBezTo>
                    <a:pt x="1838" y="91"/>
                    <a:pt x="1838" y="84"/>
                    <a:pt x="1838" y="84"/>
                  </a:cubicBezTo>
                  <a:cubicBezTo>
                    <a:pt x="1824" y="56"/>
                    <a:pt x="1817" y="28"/>
                    <a:pt x="1804" y="1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70"/>
            <p:cNvSpPr/>
            <p:nvPr/>
          </p:nvSpPr>
          <p:spPr>
            <a:xfrm>
              <a:off x="6054582" y="3027718"/>
              <a:ext cx="20256" cy="17182"/>
            </a:xfrm>
            <a:custGeom>
              <a:avLst/>
              <a:gdLst/>
              <a:ahLst/>
              <a:cxnLst/>
              <a:rect l="l" t="t" r="r" b="b"/>
              <a:pathLst>
                <a:path w="771" h="654" extrusionOk="0">
                  <a:moveTo>
                    <a:pt x="437" y="0"/>
                  </a:moveTo>
                  <a:cubicBezTo>
                    <a:pt x="146" y="0"/>
                    <a:pt x="0" y="347"/>
                    <a:pt x="209" y="555"/>
                  </a:cubicBezTo>
                  <a:cubicBezTo>
                    <a:pt x="276" y="623"/>
                    <a:pt x="359" y="653"/>
                    <a:pt x="441" y="653"/>
                  </a:cubicBezTo>
                  <a:cubicBezTo>
                    <a:pt x="609" y="653"/>
                    <a:pt x="770" y="523"/>
                    <a:pt x="770" y="326"/>
                  </a:cubicBezTo>
                  <a:cubicBezTo>
                    <a:pt x="763" y="146"/>
                    <a:pt x="618" y="0"/>
                    <a:pt x="43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70"/>
            <p:cNvSpPr/>
            <p:nvPr/>
          </p:nvSpPr>
          <p:spPr>
            <a:xfrm>
              <a:off x="6012678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9" y="0"/>
                  </a:moveTo>
                  <a:cubicBezTo>
                    <a:pt x="132" y="0"/>
                    <a:pt x="0" y="312"/>
                    <a:pt x="180" y="493"/>
                  </a:cubicBezTo>
                  <a:cubicBezTo>
                    <a:pt x="241" y="551"/>
                    <a:pt x="315" y="578"/>
                    <a:pt x="386" y="578"/>
                  </a:cubicBezTo>
                  <a:cubicBezTo>
                    <a:pt x="534" y="578"/>
                    <a:pt x="673" y="465"/>
                    <a:pt x="673" y="292"/>
                  </a:cubicBezTo>
                  <a:cubicBezTo>
                    <a:pt x="673" y="132"/>
                    <a:pt x="548" y="7"/>
                    <a:pt x="389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70"/>
            <p:cNvSpPr/>
            <p:nvPr/>
          </p:nvSpPr>
          <p:spPr>
            <a:xfrm>
              <a:off x="5891299" y="3017130"/>
              <a:ext cx="17708" cy="15212"/>
            </a:xfrm>
            <a:custGeom>
              <a:avLst/>
              <a:gdLst/>
              <a:ahLst/>
              <a:cxnLst/>
              <a:rect l="l" t="t" r="r" b="b"/>
              <a:pathLst>
                <a:path w="674" h="579" extrusionOk="0">
                  <a:moveTo>
                    <a:pt x="389" y="1"/>
                  </a:moveTo>
                  <a:cubicBezTo>
                    <a:pt x="132" y="1"/>
                    <a:pt x="1" y="313"/>
                    <a:pt x="181" y="493"/>
                  </a:cubicBezTo>
                  <a:cubicBezTo>
                    <a:pt x="242" y="552"/>
                    <a:pt x="315" y="578"/>
                    <a:pt x="387" y="578"/>
                  </a:cubicBezTo>
                  <a:cubicBezTo>
                    <a:pt x="535" y="578"/>
                    <a:pt x="673" y="465"/>
                    <a:pt x="673" y="292"/>
                  </a:cubicBezTo>
                  <a:cubicBezTo>
                    <a:pt x="673" y="133"/>
                    <a:pt x="549" y="1"/>
                    <a:pt x="389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70"/>
            <p:cNvSpPr/>
            <p:nvPr/>
          </p:nvSpPr>
          <p:spPr>
            <a:xfrm>
              <a:off x="5915916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1" y="0"/>
                  </a:moveTo>
                  <a:cubicBezTo>
                    <a:pt x="125" y="0"/>
                    <a:pt x="0" y="312"/>
                    <a:pt x="180" y="493"/>
                  </a:cubicBezTo>
                  <a:cubicBezTo>
                    <a:pt x="239" y="551"/>
                    <a:pt x="312" y="578"/>
                    <a:pt x="383" y="578"/>
                  </a:cubicBezTo>
                  <a:cubicBezTo>
                    <a:pt x="531" y="578"/>
                    <a:pt x="673" y="465"/>
                    <a:pt x="673" y="292"/>
                  </a:cubicBezTo>
                  <a:cubicBezTo>
                    <a:pt x="666" y="132"/>
                    <a:pt x="541" y="7"/>
                    <a:pt x="381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70"/>
            <p:cNvSpPr/>
            <p:nvPr/>
          </p:nvSpPr>
          <p:spPr>
            <a:xfrm>
              <a:off x="5959266" y="3032999"/>
              <a:ext cx="21360" cy="18286"/>
            </a:xfrm>
            <a:custGeom>
              <a:avLst/>
              <a:gdLst/>
              <a:ahLst/>
              <a:cxnLst/>
              <a:rect l="l" t="t" r="r" b="b"/>
              <a:pathLst>
                <a:path w="813" h="696" extrusionOk="0">
                  <a:moveTo>
                    <a:pt x="466" y="0"/>
                  </a:moveTo>
                  <a:cubicBezTo>
                    <a:pt x="153" y="0"/>
                    <a:pt x="1" y="375"/>
                    <a:pt x="216" y="590"/>
                  </a:cubicBezTo>
                  <a:cubicBezTo>
                    <a:pt x="288" y="663"/>
                    <a:pt x="377" y="695"/>
                    <a:pt x="464" y="695"/>
                  </a:cubicBezTo>
                  <a:cubicBezTo>
                    <a:pt x="643" y="695"/>
                    <a:pt x="812" y="557"/>
                    <a:pt x="812" y="347"/>
                  </a:cubicBezTo>
                  <a:cubicBezTo>
                    <a:pt x="812" y="153"/>
                    <a:pt x="653" y="0"/>
                    <a:pt x="466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7" name="Google Shape;14297;p70"/>
          <p:cNvGrpSpPr/>
          <p:nvPr/>
        </p:nvGrpSpPr>
        <p:grpSpPr>
          <a:xfrm>
            <a:off x="6334673" y="2759633"/>
            <a:ext cx="378508" cy="378166"/>
            <a:chOff x="6334673" y="2759633"/>
            <a:chExt cx="378508" cy="378166"/>
          </a:xfrm>
        </p:grpSpPr>
        <p:sp>
          <p:nvSpPr>
            <p:cNvPr id="14298" name="Google Shape;14298;p70"/>
            <p:cNvSpPr/>
            <p:nvPr/>
          </p:nvSpPr>
          <p:spPr>
            <a:xfrm>
              <a:off x="6334673" y="2759633"/>
              <a:ext cx="287027" cy="189004"/>
            </a:xfrm>
            <a:custGeom>
              <a:avLst/>
              <a:gdLst/>
              <a:ahLst/>
              <a:cxnLst/>
              <a:rect l="l" t="t" r="r" b="b"/>
              <a:pathLst>
                <a:path w="10925" h="7194" extrusionOk="0">
                  <a:moveTo>
                    <a:pt x="6983" y="1"/>
                  </a:moveTo>
                  <a:cubicBezTo>
                    <a:pt x="6979" y="1"/>
                    <a:pt x="6975" y="1"/>
                    <a:pt x="6971" y="1"/>
                  </a:cubicBezTo>
                  <a:lnTo>
                    <a:pt x="930" y="1"/>
                  </a:lnTo>
                  <a:cubicBezTo>
                    <a:pt x="417" y="1"/>
                    <a:pt x="7" y="417"/>
                    <a:pt x="7" y="931"/>
                  </a:cubicBezTo>
                  <a:lnTo>
                    <a:pt x="7" y="6965"/>
                  </a:lnTo>
                  <a:cubicBezTo>
                    <a:pt x="0" y="7090"/>
                    <a:pt x="104" y="7194"/>
                    <a:pt x="236" y="7194"/>
                  </a:cubicBezTo>
                  <a:lnTo>
                    <a:pt x="2560" y="7194"/>
                  </a:lnTo>
                  <a:cubicBezTo>
                    <a:pt x="2816" y="7194"/>
                    <a:pt x="3025" y="6986"/>
                    <a:pt x="3025" y="6729"/>
                  </a:cubicBezTo>
                  <a:lnTo>
                    <a:pt x="3025" y="6264"/>
                  </a:lnTo>
                  <a:cubicBezTo>
                    <a:pt x="3031" y="6063"/>
                    <a:pt x="2948" y="5876"/>
                    <a:pt x="2796" y="5744"/>
                  </a:cubicBezTo>
                  <a:cubicBezTo>
                    <a:pt x="1873" y="4981"/>
                    <a:pt x="2407" y="3483"/>
                    <a:pt x="3600" y="3476"/>
                  </a:cubicBezTo>
                  <a:cubicBezTo>
                    <a:pt x="3603" y="3476"/>
                    <a:pt x="3606" y="3476"/>
                    <a:pt x="3609" y="3476"/>
                  </a:cubicBezTo>
                  <a:cubicBezTo>
                    <a:pt x="4796" y="3476"/>
                    <a:pt x="5339" y="4962"/>
                    <a:pt x="4426" y="5730"/>
                  </a:cubicBezTo>
                  <a:cubicBezTo>
                    <a:pt x="4273" y="5862"/>
                    <a:pt x="4183" y="6056"/>
                    <a:pt x="4190" y="6258"/>
                  </a:cubicBezTo>
                  <a:lnTo>
                    <a:pt x="4190" y="6729"/>
                  </a:lnTo>
                  <a:cubicBezTo>
                    <a:pt x="4190" y="6986"/>
                    <a:pt x="4391" y="7194"/>
                    <a:pt x="4648" y="7194"/>
                  </a:cubicBezTo>
                  <a:lnTo>
                    <a:pt x="7207" y="7194"/>
                  </a:lnTo>
                  <a:lnTo>
                    <a:pt x="7207" y="4641"/>
                  </a:lnTo>
                  <a:cubicBezTo>
                    <a:pt x="7207" y="4385"/>
                    <a:pt x="7415" y="4177"/>
                    <a:pt x="7672" y="4177"/>
                  </a:cubicBezTo>
                  <a:lnTo>
                    <a:pt x="8143" y="4177"/>
                  </a:lnTo>
                  <a:cubicBezTo>
                    <a:pt x="8345" y="4177"/>
                    <a:pt x="8539" y="4267"/>
                    <a:pt x="8671" y="4419"/>
                  </a:cubicBezTo>
                  <a:cubicBezTo>
                    <a:pt x="8935" y="4737"/>
                    <a:pt x="9286" y="4878"/>
                    <a:pt x="9633" y="4878"/>
                  </a:cubicBezTo>
                  <a:cubicBezTo>
                    <a:pt x="10288" y="4878"/>
                    <a:pt x="10925" y="4374"/>
                    <a:pt x="10925" y="3594"/>
                  </a:cubicBezTo>
                  <a:cubicBezTo>
                    <a:pt x="10920" y="2815"/>
                    <a:pt x="10288" y="2317"/>
                    <a:pt x="9636" y="2317"/>
                  </a:cubicBezTo>
                  <a:cubicBezTo>
                    <a:pt x="9283" y="2317"/>
                    <a:pt x="8925" y="2463"/>
                    <a:pt x="8657" y="2789"/>
                  </a:cubicBezTo>
                  <a:cubicBezTo>
                    <a:pt x="8530" y="2930"/>
                    <a:pt x="8345" y="3019"/>
                    <a:pt x="8157" y="3019"/>
                  </a:cubicBezTo>
                  <a:cubicBezTo>
                    <a:pt x="8150" y="3019"/>
                    <a:pt x="8143" y="3019"/>
                    <a:pt x="8137" y="3018"/>
                  </a:cubicBezTo>
                  <a:lnTo>
                    <a:pt x="7672" y="3018"/>
                  </a:lnTo>
                  <a:cubicBezTo>
                    <a:pt x="7415" y="3018"/>
                    <a:pt x="7207" y="2810"/>
                    <a:pt x="7207" y="2554"/>
                  </a:cubicBezTo>
                  <a:lnTo>
                    <a:pt x="7207" y="230"/>
                  </a:lnTo>
                  <a:cubicBezTo>
                    <a:pt x="7207" y="102"/>
                    <a:pt x="7103" y="1"/>
                    <a:pt x="6983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70"/>
            <p:cNvSpPr/>
            <p:nvPr/>
          </p:nvSpPr>
          <p:spPr>
            <a:xfrm>
              <a:off x="6524019" y="2759660"/>
              <a:ext cx="189162" cy="286659"/>
            </a:xfrm>
            <a:custGeom>
              <a:avLst/>
              <a:gdLst/>
              <a:ahLst/>
              <a:cxnLst/>
              <a:rect l="l" t="t" r="r" b="b"/>
              <a:pathLst>
                <a:path w="7200" h="10911" extrusionOk="0">
                  <a:moveTo>
                    <a:pt x="229" y="0"/>
                  </a:moveTo>
                  <a:cubicBezTo>
                    <a:pt x="104" y="0"/>
                    <a:pt x="0" y="104"/>
                    <a:pt x="0" y="229"/>
                  </a:cubicBezTo>
                  <a:lnTo>
                    <a:pt x="0" y="2553"/>
                  </a:lnTo>
                  <a:cubicBezTo>
                    <a:pt x="0" y="2809"/>
                    <a:pt x="208" y="3017"/>
                    <a:pt x="465" y="3017"/>
                  </a:cubicBezTo>
                  <a:lnTo>
                    <a:pt x="930" y="3017"/>
                  </a:lnTo>
                  <a:cubicBezTo>
                    <a:pt x="937" y="3018"/>
                    <a:pt x="944" y="3018"/>
                    <a:pt x="951" y="3018"/>
                  </a:cubicBezTo>
                  <a:cubicBezTo>
                    <a:pt x="1144" y="3018"/>
                    <a:pt x="1323" y="2929"/>
                    <a:pt x="1450" y="2788"/>
                  </a:cubicBezTo>
                  <a:cubicBezTo>
                    <a:pt x="1718" y="2462"/>
                    <a:pt x="2076" y="2316"/>
                    <a:pt x="2429" y="2316"/>
                  </a:cubicBezTo>
                  <a:cubicBezTo>
                    <a:pt x="3081" y="2316"/>
                    <a:pt x="3713" y="2814"/>
                    <a:pt x="3718" y="3593"/>
                  </a:cubicBezTo>
                  <a:cubicBezTo>
                    <a:pt x="3722" y="4373"/>
                    <a:pt x="3087" y="4877"/>
                    <a:pt x="2431" y="4877"/>
                  </a:cubicBezTo>
                  <a:cubicBezTo>
                    <a:pt x="2083" y="4877"/>
                    <a:pt x="1730" y="4736"/>
                    <a:pt x="1464" y="4418"/>
                  </a:cubicBezTo>
                  <a:cubicBezTo>
                    <a:pt x="1332" y="4266"/>
                    <a:pt x="1138" y="4176"/>
                    <a:pt x="936" y="4176"/>
                  </a:cubicBezTo>
                  <a:lnTo>
                    <a:pt x="465" y="4176"/>
                  </a:lnTo>
                  <a:cubicBezTo>
                    <a:pt x="208" y="4176"/>
                    <a:pt x="0" y="4384"/>
                    <a:pt x="0" y="4640"/>
                  </a:cubicBezTo>
                  <a:lnTo>
                    <a:pt x="0" y="7193"/>
                  </a:lnTo>
                  <a:lnTo>
                    <a:pt x="2553" y="7193"/>
                  </a:lnTo>
                  <a:cubicBezTo>
                    <a:pt x="2809" y="7193"/>
                    <a:pt x="3017" y="7401"/>
                    <a:pt x="3017" y="7658"/>
                  </a:cubicBezTo>
                  <a:lnTo>
                    <a:pt x="3017" y="8129"/>
                  </a:lnTo>
                  <a:cubicBezTo>
                    <a:pt x="3017" y="8330"/>
                    <a:pt x="2927" y="8525"/>
                    <a:pt x="2775" y="8656"/>
                  </a:cubicBezTo>
                  <a:cubicBezTo>
                    <a:pt x="1861" y="9425"/>
                    <a:pt x="2404" y="10911"/>
                    <a:pt x="3592" y="10911"/>
                  </a:cubicBezTo>
                  <a:cubicBezTo>
                    <a:pt x="3594" y="10911"/>
                    <a:pt x="3597" y="10911"/>
                    <a:pt x="3600" y="10911"/>
                  </a:cubicBezTo>
                  <a:cubicBezTo>
                    <a:pt x="4800" y="10904"/>
                    <a:pt x="5334" y="9406"/>
                    <a:pt x="4405" y="8649"/>
                  </a:cubicBezTo>
                  <a:cubicBezTo>
                    <a:pt x="4259" y="8518"/>
                    <a:pt x="4169" y="8323"/>
                    <a:pt x="4176" y="8122"/>
                  </a:cubicBezTo>
                  <a:lnTo>
                    <a:pt x="4176" y="7658"/>
                  </a:lnTo>
                  <a:cubicBezTo>
                    <a:pt x="4176" y="7401"/>
                    <a:pt x="4384" y="7193"/>
                    <a:pt x="4640" y="7193"/>
                  </a:cubicBezTo>
                  <a:lnTo>
                    <a:pt x="6964" y="7193"/>
                  </a:lnTo>
                  <a:cubicBezTo>
                    <a:pt x="7096" y="7193"/>
                    <a:pt x="7200" y="7089"/>
                    <a:pt x="7193" y="6964"/>
                  </a:cubicBezTo>
                  <a:lnTo>
                    <a:pt x="7193" y="930"/>
                  </a:lnTo>
                  <a:cubicBezTo>
                    <a:pt x="7193" y="416"/>
                    <a:pt x="6784" y="0"/>
                    <a:pt x="6270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70"/>
            <p:cNvSpPr/>
            <p:nvPr/>
          </p:nvSpPr>
          <p:spPr>
            <a:xfrm>
              <a:off x="6426207" y="2948611"/>
              <a:ext cx="286791" cy="189188"/>
            </a:xfrm>
            <a:custGeom>
              <a:avLst/>
              <a:gdLst/>
              <a:ahLst/>
              <a:cxnLst/>
              <a:rect l="l" t="t" r="r" b="b"/>
              <a:pathLst>
                <a:path w="10916" h="7201" extrusionOk="0">
                  <a:moveTo>
                    <a:pt x="3716" y="1"/>
                  </a:moveTo>
                  <a:lnTo>
                    <a:pt x="3716" y="2560"/>
                  </a:lnTo>
                  <a:cubicBezTo>
                    <a:pt x="3716" y="2817"/>
                    <a:pt x="3508" y="3025"/>
                    <a:pt x="3258" y="3025"/>
                  </a:cubicBezTo>
                  <a:lnTo>
                    <a:pt x="2787" y="3025"/>
                  </a:lnTo>
                  <a:cubicBezTo>
                    <a:pt x="2586" y="3025"/>
                    <a:pt x="2391" y="2935"/>
                    <a:pt x="2260" y="2782"/>
                  </a:cubicBezTo>
                  <a:cubicBezTo>
                    <a:pt x="1993" y="2465"/>
                    <a:pt x="1640" y="2324"/>
                    <a:pt x="1292" y="2324"/>
                  </a:cubicBezTo>
                  <a:cubicBezTo>
                    <a:pt x="636" y="2324"/>
                    <a:pt x="1" y="2828"/>
                    <a:pt x="5" y="3608"/>
                  </a:cubicBezTo>
                  <a:cubicBezTo>
                    <a:pt x="10" y="4383"/>
                    <a:pt x="644" y="4880"/>
                    <a:pt x="1295" y="4880"/>
                  </a:cubicBezTo>
                  <a:cubicBezTo>
                    <a:pt x="1646" y="4880"/>
                    <a:pt x="2002" y="4735"/>
                    <a:pt x="2266" y="4412"/>
                  </a:cubicBezTo>
                  <a:cubicBezTo>
                    <a:pt x="2393" y="4266"/>
                    <a:pt x="2578" y="4183"/>
                    <a:pt x="2770" y="4183"/>
                  </a:cubicBezTo>
                  <a:cubicBezTo>
                    <a:pt x="2778" y="4183"/>
                    <a:pt x="2786" y="4183"/>
                    <a:pt x="2794" y="4183"/>
                  </a:cubicBezTo>
                  <a:lnTo>
                    <a:pt x="3258" y="4183"/>
                  </a:lnTo>
                  <a:cubicBezTo>
                    <a:pt x="3515" y="4183"/>
                    <a:pt x="3723" y="4392"/>
                    <a:pt x="3723" y="4648"/>
                  </a:cubicBezTo>
                  <a:lnTo>
                    <a:pt x="3723" y="6965"/>
                  </a:lnTo>
                  <a:cubicBezTo>
                    <a:pt x="3723" y="7097"/>
                    <a:pt x="3820" y="7201"/>
                    <a:pt x="3952" y="7201"/>
                  </a:cubicBezTo>
                  <a:lnTo>
                    <a:pt x="9986" y="7201"/>
                  </a:lnTo>
                  <a:cubicBezTo>
                    <a:pt x="10500" y="7201"/>
                    <a:pt x="10916" y="6784"/>
                    <a:pt x="10916" y="6271"/>
                  </a:cubicBezTo>
                  <a:lnTo>
                    <a:pt x="10916" y="237"/>
                  </a:lnTo>
                  <a:cubicBezTo>
                    <a:pt x="10916" y="105"/>
                    <a:pt x="10812" y="1"/>
                    <a:pt x="10687" y="1"/>
                  </a:cubicBezTo>
                  <a:lnTo>
                    <a:pt x="8363" y="1"/>
                  </a:lnTo>
                  <a:cubicBezTo>
                    <a:pt x="8107" y="1"/>
                    <a:pt x="7899" y="209"/>
                    <a:pt x="7899" y="466"/>
                  </a:cubicBezTo>
                  <a:lnTo>
                    <a:pt x="7899" y="930"/>
                  </a:lnTo>
                  <a:cubicBezTo>
                    <a:pt x="7892" y="1131"/>
                    <a:pt x="7975" y="1326"/>
                    <a:pt x="8128" y="1457"/>
                  </a:cubicBezTo>
                  <a:cubicBezTo>
                    <a:pt x="9050" y="2214"/>
                    <a:pt x="8516" y="3712"/>
                    <a:pt x="7323" y="3719"/>
                  </a:cubicBezTo>
                  <a:cubicBezTo>
                    <a:pt x="7320" y="3719"/>
                    <a:pt x="7317" y="3719"/>
                    <a:pt x="7315" y="3719"/>
                  </a:cubicBezTo>
                  <a:cubicBezTo>
                    <a:pt x="6127" y="3719"/>
                    <a:pt x="5584" y="2233"/>
                    <a:pt x="6498" y="1464"/>
                  </a:cubicBezTo>
                  <a:cubicBezTo>
                    <a:pt x="6650" y="1333"/>
                    <a:pt x="6740" y="1138"/>
                    <a:pt x="6740" y="937"/>
                  </a:cubicBezTo>
                  <a:lnTo>
                    <a:pt x="6740" y="466"/>
                  </a:lnTo>
                  <a:cubicBezTo>
                    <a:pt x="6740" y="209"/>
                    <a:pt x="6532" y="1"/>
                    <a:pt x="627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70"/>
            <p:cNvSpPr/>
            <p:nvPr/>
          </p:nvSpPr>
          <p:spPr>
            <a:xfrm>
              <a:off x="6334857" y="2850957"/>
              <a:ext cx="189188" cy="286843"/>
            </a:xfrm>
            <a:custGeom>
              <a:avLst/>
              <a:gdLst/>
              <a:ahLst/>
              <a:cxnLst/>
              <a:rect l="l" t="t" r="r" b="b"/>
              <a:pathLst>
                <a:path w="7201" h="10918" extrusionOk="0">
                  <a:moveTo>
                    <a:pt x="3586" y="0"/>
                  </a:moveTo>
                  <a:cubicBezTo>
                    <a:pt x="2393" y="7"/>
                    <a:pt x="1859" y="1505"/>
                    <a:pt x="2782" y="2268"/>
                  </a:cubicBezTo>
                  <a:cubicBezTo>
                    <a:pt x="2934" y="2400"/>
                    <a:pt x="3018" y="2594"/>
                    <a:pt x="3018" y="2795"/>
                  </a:cubicBezTo>
                  <a:lnTo>
                    <a:pt x="3018" y="3253"/>
                  </a:lnTo>
                  <a:cubicBezTo>
                    <a:pt x="3018" y="3510"/>
                    <a:pt x="2809" y="3718"/>
                    <a:pt x="2553" y="3718"/>
                  </a:cubicBezTo>
                  <a:lnTo>
                    <a:pt x="229" y="3718"/>
                  </a:lnTo>
                  <a:cubicBezTo>
                    <a:pt x="104" y="3725"/>
                    <a:pt x="0" y="3822"/>
                    <a:pt x="0" y="3954"/>
                  </a:cubicBezTo>
                  <a:lnTo>
                    <a:pt x="0" y="9988"/>
                  </a:lnTo>
                  <a:cubicBezTo>
                    <a:pt x="0" y="10501"/>
                    <a:pt x="416" y="10911"/>
                    <a:pt x="930" y="10918"/>
                  </a:cubicBezTo>
                  <a:lnTo>
                    <a:pt x="6964" y="10918"/>
                  </a:lnTo>
                  <a:cubicBezTo>
                    <a:pt x="7096" y="10918"/>
                    <a:pt x="7200" y="10814"/>
                    <a:pt x="7200" y="10682"/>
                  </a:cubicBezTo>
                  <a:lnTo>
                    <a:pt x="7200" y="8365"/>
                  </a:lnTo>
                  <a:cubicBezTo>
                    <a:pt x="7200" y="8109"/>
                    <a:pt x="6992" y="7900"/>
                    <a:pt x="6735" y="7900"/>
                  </a:cubicBezTo>
                  <a:lnTo>
                    <a:pt x="6264" y="7900"/>
                  </a:lnTo>
                  <a:cubicBezTo>
                    <a:pt x="6256" y="7900"/>
                    <a:pt x="6248" y="7900"/>
                    <a:pt x="6240" y="7900"/>
                  </a:cubicBezTo>
                  <a:cubicBezTo>
                    <a:pt x="6048" y="7900"/>
                    <a:pt x="5870" y="7983"/>
                    <a:pt x="5743" y="8129"/>
                  </a:cubicBezTo>
                  <a:cubicBezTo>
                    <a:pt x="5476" y="8452"/>
                    <a:pt x="5119" y="8597"/>
                    <a:pt x="4767" y="8597"/>
                  </a:cubicBezTo>
                  <a:cubicBezTo>
                    <a:pt x="4114" y="8597"/>
                    <a:pt x="3480" y="8100"/>
                    <a:pt x="3475" y="7325"/>
                  </a:cubicBezTo>
                  <a:cubicBezTo>
                    <a:pt x="3471" y="6545"/>
                    <a:pt x="4106" y="6041"/>
                    <a:pt x="4762" y="6041"/>
                  </a:cubicBezTo>
                  <a:cubicBezTo>
                    <a:pt x="5110" y="6041"/>
                    <a:pt x="5463" y="6182"/>
                    <a:pt x="5730" y="6499"/>
                  </a:cubicBezTo>
                  <a:cubicBezTo>
                    <a:pt x="5861" y="6652"/>
                    <a:pt x="6056" y="6742"/>
                    <a:pt x="6257" y="6742"/>
                  </a:cubicBezTo>
                  <a:lnTo>
                    <a:pt x="6728" y="6742"/>
                  </a:lnTo>
                  <a:cubicBezTo>
                    <a:pt x="6985" y="6742"/>
                    <a:pt x="7193" y="6534"/>
                    <a:pt x="7193" y="6277"/>
                  </a:cubicBezTo>
                  <a:lnTo>
                    <a:pt x="7193" y="3718"/>
                  </a:lnTo>
                  <a:lnTo>
                    <a:pt x="4641" y="3718"/>
                  </a:lnTo>
                  <a:cubicBezTo>
                    <a:pt x="4384" y="3718"/>
                    <a:pt x="4176" y="3510"/>
                    <a:pt x="4176" y="3253"/>
                  </a:cubicBezTo>
                  <a:lnTo>
                    <a:pt x="4176" y="2782"/>
                  </a:lnTo>
                  <a:cubicBezTo>
                    <a:pt x="4176" y="2580"/>
                    <a:pt x="4266" y="2386"/>
                    <a:pt x="4419" y="2254"/>
                  </a:cubicBezTo>
                  <a:cubicBezTo>
                    <a:pt x="5334" y="1491"/>
                    <a:pt x="4786" y="0"/>
                    <a:pt x="3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02" name="Google Shape;14302;p70"/>
          <p:cNvGrpSpPr/>
          <p:nvPr/>
        </p:nvGrpSpPr>
        <p:grpSpPr>
          <a:xfrm>
            <a:off x="8012645" y="2806477"/>
            <a:ext cx="319763" cy="284505"/>
            <a:chOff x="8012645" y="2806477"/>
            <a:chExt cx="319763" cy="284505"/>
          </a:xfrm>
        </p:grpSpPr>
        <p:sp>
          <p:nvSpPr>
            <p:cNvPr id="14303" name="Google Shape;14303;p70"/>
            <p:cNvSpPr/>
            <p:nvPr/>
          </p:nvSpPr>
          <p:spPr>
            <a:xfrm>
              <a:off x="8117446" y="3039252"/>
              <a:ext cx="87855" cy="51731"/>
            </a:xfrm>
            <a:custGeom>
              <a:avLst/>
              <a:gdLst/>
              <a:ahLst/>
              <a:cxnLst/>
              <a:rect l="l" t="t" r="r" b="b"/>
              <a:pathLst>
                <a:path w="3344" h="1969" extrusionOk="0">
                  <a:moveTo>
                    <a:pt x="2235" y="1"/>
                  </a:moveTo>
                  <a:cubicBezTo>
                    <a:pt x="2172" y="1"/>
                    <a:pt x="2108" y="31"/>
                    <a:pt x="2067" y="102"/>
                  </a:cubicBezTo>
                  <a:lnTo>
                    <a:pt x="1346" y="1566"/>
                  </a:lnTo>
                  <a:lnTo>
                    <a:pt x="271" y="1566"/>
                  </a:lnTo>
                  <a:cubicBezTo>
                    <a:pt x="0" y="1566"/>
                    <a:pt x="0" y="1968"/>
                    <a:pt x="271" y="1968"/>
                  </a:cubicBezTo>
                  <a:lnTo>
                    <a:pt x="3073" y="1968"/>
                  </a:lnTo>
                  <a:cubicBezTo>
                    <a:pt x="3343" y="1968"/>
                    <a:pt x="3343" y="1566"/>
                    <a:pt x="3073" y="1566"/>
                  </a:cubicBezTo>
                  <a:lnTo>
                    <a:pt x="1790" y="1566"/>
                  </a:lnTo>
                  <a:lnTo>
                    <a:pt x="2428" y="276"/>
                  </a:lnTo>
                  <a:cubicBezTo>
                    <a:pt x="2488" y="123"/>
                    <a:pt x="2362" y="1"/>
                    <a:pt x="2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70"/>
            <p:cNvSpPr/>
            <p:nvPr/>
          </p:nvSpPr>
          <p:spPr>
            <a:xfrm>
              <a:off x="8138570" y="3039252"/>
              <a:ext cx="66732" cy="51731"/>
            </a:xfrm>
            <a:custGeom>
              <a:avLst/>
              <a:gdLst/>
              <a:ahLst/>
              <a:cxnLst/>
              <a:rect l="l" t="t" r="r" b="b"/>
              <a:pathLst>
                <a:path w="2540" h="1969" extrusionOk="0">
                  <a:moveTo>
                    <a:pt x="2231" y="1"/>
                  </a:moveTo>
                  <a:cubicBezTo>
                    <a:pt x="2169" y="1"/>
                    <a:pt x="2107" y="31"/>
                    <a:pt x="2068" y="102"/>
                  </a:cubicBezTo>
                  <a:lnTo>
                    <a:pt x="1346" y="1566"/>
                  </a:lnTo>
                  <a:lnTo>
                    <a:pt x="264" y="1566"/>
                  </a:lnTo>
                  <a:cubicBezTo>
                    <a:pt x="1" y="1566"/>
                    <a:pt x="1" y="1968"/>
                    <a:pt x="264" y="1968"/>
                  </a:cubicBezTo>
                  <a:lnTo>
                    <a:pt x="2269" y="1968"/>
                  </a:lnTo>
                  <a:cubicBezTo>
                    <a:pt x="2539" y="1968"/>
                    <a:pt x="2539" y="1566"/>
                    <a:pt x="2269" y="1566"/>
                  </a:cubicBezTo>
                  <a:lnTo>
                    <a:pt x="1790" y="1566"/>
                  </a:lnTo>
                  <a:lnTo>
                    <a:pt x="2421" y="276"/>
                  </a:lnTo>
                  <a:cubicBezTo>
                    <a:pt x="2482" y="123"/>
                    <a:pt x="2356" y="1"/>
                    <a:pt x="2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70"/>
            <p:cNvSpPr/>
            <p:nvPr/>
          </p:nvSpPr>
          <p:spPr>
            <a:xfrm>
              <a:off x="8012645" y="2884664"/>
              <a:ext cx="32841" cy="41747"/>
            </a:xfrm>
            <a:custGeom>
              <a:avLst/>
              <a:gdLst/>
              <a:ahLst/>
              <a:cxnLst/>
              <a:rect l="l" t="t" r="r" b="b"/>
              <a:pathLst>
                <a:path w="1250" h="1589" extrusionOk="0">
                  <a:moveTo>
                    <a:pt x="1249" y="0"/>
                  </a:moveTo>
                  <a:lnTo>
                    <a:pt x="181" y="451"/>
                  </a:lnTo>
                  <a:cubicBezTo>
                    <a:pt x="29" y="514"/>
                    <a:pt x="1" y="715"/>
                    <a:pt x="133" y="819"/>
                  </a:cubicBezTo>
                  <a:lnTo>
                    <a:pt x="1104" y="15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70"/>
            <p:cNvSpPr/>
            <p:nvPr/>
          </p:nvSpPr>
          <p:spPr>
            <a:xfrm>
              <a:off x="8025598" y="2806477"/>
              <a:ext cx="306810" cy="247513"/>
            </a:xfrm>
            <a:custGeom>
              <a:avLst/>
              <a:gdLst/>
              <a:ahLst/>
              <a:cxnLst/>
              <a:rect l="l" t="t" r="r" b="b"/>
              <a:pathLst>
                <a:path w="11678" h="9421" extrusionOk="0">
                  <a:moveTo>
                    <a:pt x="4621" y="1"/>
                  </a:moveTo>
                  <a:cubicBezTo>
                    <a:pt x="4383" y="1"/>
                    <a:pt x="938" y="65"/>
                    <a:pt x="382" y="3809"/>
                  </a:cubicBezTo>
                  <a:cubicBezTo>
                    <a:pt x="0" y="7214"/>
                    <a:pt x="2761" y="9420"/>
                    <a:pt x="5972" y="9420"/>
                  </a:cubicBezTo>
                  <a:cubicBezTo>
                    <a:pt x="8573" y="9420"/>
                    <a:pt x="10828" y="7873"/>
                    <a:pt x="11625" y="5730"/>
                  </a:cubicBezTo>
                  <a:cubicBezTo>
                    <a:pt x="11677" y="5574"/>
                    <a:pt x="11560" y="5427"/>
                    <a:pt x="11416" y="5427"/>
                  </a:cubicBezTo>
                  <a:cubicBezTo>
                    <a:pt x="11387" y="5427"/>
                    <a:pt x="11357" y="5433"/>
                    <a:pt x="11327" y="5446"/>
                  </a:cubicBezTo>
                  <a:cubicBezTo>
                    <a:pt x="10896" y="5625"/>
                    <a:pt x="10433" y="5718"/>
                    <a:pt x="9967" y="5718"/>
                  </a:cubicBezTo>
                  <a:cubicBezTo>
                    <a:pt x="9856" y="5718"/>
                    <a:pt x="9745" y="5713"/>
                    <a:pt x="9635" y="5702"/>
                  </a:cubicBezTo>
                  <a:cubicBezTo>
                    <a:pt x="7984" y="5543"/>
                    <a:pt x="6805" y="3503"/>
                    <a:pt x="6090" y="2276"/>
                  </a:cubicBezTo>
                  <a:cubicBezTo>
                    <a:pt x="5619" y="1457"/>
                    <a:pt x="4980" y="951"/>
                    <a:pt x="4037" y="764"/>
                  </a:cubicBezTo>
                  <a:lnTo>
                    <a:pt x="4634" y="1"/>
                  </a:lnTo>
                  <a:cubicBezTo>
                    <a:pt x="4634" y="1"/>
                    <a:pt x="4629" y="1"/>
                    <a:pt x="462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70"/>
            <p:cNvSpPr/>
            <p:nvPr/>
          </p:nvSpPr>
          <p:spPr>
            <a:xfrm>
              <a:off x="8025598" y="2806477"/>
              <a:ext cx="209576" cy="247671"/>
            </a:xfrm>
            <a:custGeom>
              <a:avLst/>
              <a:gdLst/>
              <a:ahLst/>
              <a:cxnLst/>
              <a:rect l="l" t="t" r="r" b="b"/>
              <a:pathLst>
                <a:path w="7977" h="9427" extrusionOk="0">
                  <a:moveTo>
                    <a:pt x="4623" y="1"/>
                  </a:moveTo>
                  <a:cubicBezTo>
                    <a:pt x="4407" y="1"/>
                    <a:pt x="939" y="59"/>
                    <a:pt x="382" y="3809"/>
                  </a:cubicBezTo>
                  <a:cubicBezTo>
                    <a:pt x="0" y="7221"/>
                    <a:pt x="2761" y="9427"/>
                    <a:pt x="5972" y="9427"/>
                  </a:cubicBezTo>
                  <a:cubicBezTo>
                    <a:pt x="6652" y="9427"/>
                    <a:pt x="7325" y="9316"/>
                    <a:pt x="7977" y="9108"/>
                  </a:cubicBezTo>
                  <a:lnTo>
                    <a:pt x="7977" y="9108"/>
                  </a:lnTo>
                  <a:cubicBezTo>
                    <a:pt x="7824" y="9115"/>
                    <a:pt x="7672" y="9122"/>
                    <a:pt x="7519" y="9122"/>
                  </a:cubicBezTo>
                  <a:cubicBezTo>
                    <a:pt x="4315" y="9122"/>
                    <a:pt x="1547" y="6916"/>
                    <a:pt x="1935" y="3510"/>
                  </a:cubicBezTo>
                  <a:cubicBezTo>
                    <a:pt x="2254" y="1339"/>
                    <a:pt x="3552" y="403"/>
                    <a:pt x="4634" y="1"/>
                  </a:cubicBezTo>
                  <a:cubicBezTo>
                    <a:pt x="4634" y="1"/>
                    <a:pt x="4630" y="1"/>
                    <a:pt x="46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70"/>
            <p:cNvSpPr/>
            <p:nvPr/>
          </p:nvSpPr>
          <p:spPr>
            <a:xfrm>
              <a:off x="8110274" y="2874865"/>
              <a:ext cx="179205" cy="111290"/>
            </a:xfrm>
            <a:custGeom>
              <a:avLst/>
              <a:gdLst/>
              <a:ahLst/>
              <a:cxnLst/>
              <a:rect l="l" t="t" r="r" b="b"/>
              <a:pathLst>
                <a:path w="6821" h="4236" extrusionOk="0">
                  <a:moveTo>
                    <a:pt x="2513" y="0"/>
                  </a:moveTo>
                  <a:cubicBezTo>
                    <a:pt x="2336" y="0"/>
                    <a:pt x="2157" y="43"/>
                    <a:pt x="1993" y="131"/>
                  </a:cubicBezTo>
                  <a:lnTo>
                    <a:pt x="1986" y="131"/>
                  </a:lnTo>
                  <a:cubicBezTo>
                    <a:pt x="0" y="1212"/>
                    <a:pt x="1031" y="4236"/>
                    <a:pt x="3479" y="4236"/>
                  </a:cubicBezTo>
                  <a:cubicBezTo>
                    <a:pt x="4374" y="4236"/>
                    <a:pt x="5458" y="3831"/>
                    <a:pt x="6654" y="2780"/>
                  </a:cubicBezTo>
                  <a:cubicBezTo>
                    <a:pt x="6821" y="2634"/>
                    <a:pt x="6717" y="2364"/>
                    <a:pt x="6502" y="2364"/>
                  </a:cubicBezTo>
                  <a:cubicBezTo>
                    <a:pt x="5780" y="2364"/>
                    <a:pt x="4629" y="2052"/>
                    <a:pt x="3401" y="443"/>
                  </a:cubicBezTo>
                  <a:cubicBezTo>
                    <a:pt x="3187" y="156"/>
                    <a:pt x="2853" y="0"/>
                    <a:pt x="25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70"/>
            <p:cNvSpPr/>
            <p:nvPr/>
          </p:nvSpPr>
          <p:spPr>
            <a:xfrm>
              <a:off x="8131397" y="2917084"/>
              <a:ext cx="158082" cy="69175"/>
            </a:xfrm>
            <a:custGeom>
              <a:avLst/>
              <a:gdLst/>
              <a:ahLst/>
              <a:cxnLst/>
              <a:rect l="l" t="t" r="r" b="b"/>
              <a:pathLst>
                <a:path w="6017" h="2633" extrusionOk="0">
                  <a:moveTo>
                    <a:pt x="149" y="1"/>
                  </a:moveTo>
                  <a:cubicBezTo>
                    <a:pt x="0" y="1236"/>
                    <a:pt x="1008" y="2632"/>
                    <a:pt x="2671" y="2632"/>
                  </a:cubicBezTo>
                  <a:cubicBezTo>
                    <a:pt x="3567" y="2632"/>
                    <a:pt x="4653" y="2227"/>
                    <a:pt x="5850" y="1173"/>
                  </a:cubicBezTo>
                  <a:cubicBezTo>
                    <a:pt x="6017" y="1027"/>
                    <a:pt x="5913" y="757"/>
                    <a:pt x="5691" y="757"/>
                  </a:cubicBezTo>
                  <a:cubicBezTo>
                    <a:pt x="5538" y="757"/>
                    <a:pt x="5386" y="743"/>
                    <a:pt x="5240" y="715"/>
                  </a:cubicBezTo>
                  <a:cubicBezTo>
                    <a:pt x="4532" y="1378"/>
                    <a:pt x="3303" y="1901"/>
                    <a:pt x="2228" y="1901"/>
                  </a:cubicBezTo>
                  <a:cubicBezTo>
                    <a:pt x="1166" y="1901"/>
                    <a:pt x="256" y="1390"/>
                    <a:pt x="1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70"/>
            <p:cNvSpPr/>
            <p:nvPr/>
          </p:nvSpPr>
          <p:spPr>
            <a:xfrm>
              <a:off x="8066399" y="2869715"/>
              <a:ext cx="31737" cy="36834"/>
            </a:xfrm>
            <a:custGeom>
              <a:avLst/>
              <a:gdLst/>
              <a:ahLst/>
              <a:cxnLst/>
              <a:rect l="l" t="t" r="r" b="b"/>
              <a:pathLst>
                <a:path w="1208" h="1402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798"/>
                  </a:lnTo>
                  <a:cubicBezTo>
                    <a:pt x="1" y="1131"/>
                    <a:pt x="271" y="1402"/>
                    <a:pt x="604" y="1402"/>
                  </a:cubicBezTo>
                  <a:cubicBezTo>
                    <a:pt x="937" y="1402"/>
                    <a:pt x="1208" y="1138"/>
                    <a:pt x="1208" y="805"/>
                  </a:cubicBezTo>
                  <a:lnTo>
                    <a:pt x="1208" y="604"/>
                  </a:lnTo>
                  <a:cubicBezTo>
                    <a:pt x="1208" y="271"/>
                    <a:pt x="937" y="1"/>
                    <a:pt x="60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70"/>
            <p:cNvSpPr/>
            <p:nvPr/>
          </p:nvSpPr>
          <p:spPr>
            <a:xfrm>
              <a:off x="8082268" y="2869715"/>
              <a:ext cx="15869" cy="26220"/>
            </a:xfrm>
            <a:custGeom>
              <a:avLst/>
              <a:gdLst/>
              <a:ahLst/>
              <a:cxnLst/>
              <a:rect l="l" t="t" r="r" b="b"/>
              <a:pathLst>
                <a:path w="604" h="998" extrusionOk="0">
                  <a:moveTo>
                    <a:pt x="13" y="0"/>
                  </a:moveTo>
                  <a:cubicBezTo>
                    <a:pt x="9" y="0"/>
                    <a:pt x="4" y="0"/>
                    <a:pt x="0" y="1"/>
                  </a:cubicBezTo>
                  <a:lnTo>
                    <a:pt x="0" y="701"/>
                  </a:lnTo>
                  <a:cubicBezTo>
                    <a:pt x="0" y="899"/>
                    <a:pt x="151" y="998"/>
                    <a:pt x="302" y="998"/>
                  </a:cubicBezTo>
                  <a:cubicBezTo>
                    <a:pt x="453" y="998"/>
                    <a:pt x="604" y="899"/>
                    <a:pt x="604" y="701"/>
                  </a:cubicBezTo>
                  <a:lnTo>
                    <a:pt x="604" y="604"/>
                  </a:lnTo>
                  <a:cubicBezTo>
                    <a:pt x="604" y="275"/>
                    <a:pt x="340" y="0"/>
                    <a:pt x="1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70"/>
            <p:cNvSpPr/>
            <p:nvPr/>
          </p:nvSpPr>
          <p:spPr>
            <a:xfrm>
              <a:off x="8076987" y="2874996"/>
              <a:ext cx="10588" cy="10430"/>
            </a:xfrm>
            <a:custGeom>
              <a:avLst/>
              <a:gdLst/>
              <a:ahLst/>
              <a:cxnLst/>
              <a:rect l="l" t="t" r="r" b="b"/>
              <a:pathLst>
                <a:path w="403" h="397" extrusionOk="0">
                  <a:moveTo>
                    <a:pt x="201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06"/>
                    <a:pt x="90" y="396"/>
                    <a:pt x="201" y="396"/>
                  </a:cubicBezTo>
                  <a:cubicBezTo>
                    <a:pt x="312" y="396"/>
                    <a:pt x="403" y="306"/>
                    <a:pt x="403" y="202"/>
                  </a:cubicBezTo>
                  <a:cubicBezTo>
                    <a:pt x="403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3" name="Google Shape;14313;p70"/>
          <p:cNvGrpSpPr/>
          <p:nvPr/>
        </p:nvGrpSpPr>
        <p:grpSpPr>
          <a:xfrm>
            <a:off x="2454435" y="4162138"/>
            <a:ext cx="385339" cy="388071"/>
            <a:chOff x="2454435" y="4162138"/>
            <a:chExt cx="385339" cy="388071"/>
          </a:xfrm>
        </p:grpSpPr>
        <p:sp>
          <p:nvSpPr>
            <p:cNvPr id="14314" name="Google Shape;14314;p70"/>
            <p:cNvSpPr/>
            <p:nvPr/>
          </p:nvSpPr>
          <p:spPr>
            <a:xfrm>
              <a:off x="2568511" y="4162138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6770" y="1"/>
                  </a:moveTo>
                  <a:cubicBezTo>
                    <a:pt x="6757" y="1"/>
                    <a:pt x="6743" y="3"/>
                    <a:pt x="6728" y="6"/>
                  </a:cubicBezTo>
                  <a:cubicBezTo>
                    <a:pt x="5459" y="186"/>
                    <a:pt x="2359" y="783"/>
                    <a:pt x="0" y="2586"/>
                  </a:cubicBezTo>
                  <a:lnTo>
                    <a:pt x="5064" y="3044"/>
                  </a:lnTo>
                  <a:cubicBezTo>
                    <a:pt x="5355" y="1858"/>
                    <a:pt x="6305" y="838"/>
                    <a:pt x="6874" y="311"/>
                  </a:cubicBezTo>
                  <a:cubicBezTo>
                    <a:pt x="7008" y="209"/>
                    <a:pt x="6925" y="1"/>
                    <a:pt x="6770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70"/>
            <p:cNvSpPr/>
            <p:nvPr/>
          </p:nvSpPr>
          <p:spPr>
            <a:xfrm>
              <a:off x="2568511" y="4470236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5064" y="1"/>
                  </a:moveTo>
                  <a:lnTo>
                    <a:pt x="0" y="466"/>
                  </a:lnTo>
                  <a:cubicBezTo>
                    <a:pt x="2359" y="2269"/>
                    <a:pt x="5459" y="2866"/>
                    <a:pt x="6728" y="3039"/>
                  </a:cubicBezTo>
                  <a:cubicBezTo>
                    <a:pt x="6743" y="3042"/>
                    <a:pt x="6757" y="3044"/>
                    <a:pt x="6770" y="3044"/>
                  </a:cubicBezTo>
                  <a:cubicBezTo>
                    <a:pt x="6925" y="3044"/>
                    <a:pt x="7008" y="2836"/>
                    <a:pt x="6874" y="2734"/>
                  </a:cubicBezTo>
                  <a:cubicBezTo>
                    <a:pt x="6305" y="2207"/>
                    <a:pt x="5355" y="1187"/>
                    <a:pt x="5064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70"/>
            <p:cNvSpPr/>
            <p:nvPr/>
          </p:nvSpPr>
          <p:spPr>
            <a:xfrm>
              <a:off x="2454435" y="4217310"/>
              <a:ext cx="385339" cy="277753"/>
            </a:xfrm>
            <a:custGeom>
              <a:avLst/>
              <a:gdLst/>
              <a:ahLst/>
              <a:cxnLst/>
              <a:rect l="l" t="t" r="r" b="b"/>
              <a:pathLst>
                <a:path w="14667" h="10572" extrusionOk="0">
                  <a:moveTo>
                    <a:pt x="6812" y="1"/>
                  </a:moveTo>
                  <a:cubicBezTo>
                    <a:pt x="2650" y="1"/>
                    <a:pt x="1811" y="2893"/>
                    <a:pt x="160" y="4960"/>
                  </a:cubicBezTo>
                  <a:cubicBezTo>
                    <a:pt x="0" y="5147"/>
                    <a:pt x="0" y="5425"/>
                    <a:pt x="160" y="5619"/>
                  </a:cubicBezTo>
                  <a:cubicBezTo>
                    <a:pt x="1811" y="7679"/>
                    <a:pt x="2650" y="10571"/>
                    <a:pt x="6812" y="10571"/>
                  </a:cubicBezTo>
                  <a:cubicBezTo>
                    <a:pt x="6817" y="10571"/>
                    <a:pt x="6822" y="10571"/>
                    <a:pt x="6827" y="10571"/>
                  </a:cubicBezTo>
                  <a:cubicBezTo>
                    <a:pt x="9172" y="10571"/>
                    <a:pt x="11231" y="9033"/>
                    <a:pt x="11910" y="6798"/>
                  </a:cubicBezTo>
                  <a:cubicBezTo>
                    <a:pt x="11973" y="6591"/>
                    <a:pt x="12167" y="6461"/>
                    <a:pt x="12369" y="6461"/>
                  </a:cubicBezTo>
                  <a:cubicBezTo>
                    <a:pt x="12431" y="6461"/>
                    <a:pt x="12494" y="6474"/>
                    <a:pt x="12555" y="6500"/>
                  </a:cubicBezTo>
                  <a:lnTo>
                    <a:pt x="14303" y="7249"/>
                  </a:lnTo>
                  <a:cubicBezTo>
                    <a:pt x="14332" y="7262"/>
                    <a:pt x="14363" y="7267"/>
                    <a:pt x="14392" y="7267"/>
                  </a:cubicBezTo>
                  <a:cubicBezTo>
                    <a:pt x="14540" y="7267"/>
                    <a:pt x="14667" y="7121"/>
                    <a:pt x="14615" y="6964"/>
                  </a:cubicBezTo>
                  <a:lnTo>
                    <a:pt x="14178" y="5667"/>
                  </a:lnTo>
                  <a:cubicBezTo>
                    <a:pt x="14095" y="5425"/>
                    <a:pt x="14095" y="5154"/>
                    <a:pt x="14178" y="4911"/>
                  </a:cubicBezTo>
                  <a:lnTo>
                    <a:pt x="14615" y="3614"/>
                  </a:lnTo>
                  <a:cubicBezTo>
                    <a:pt x="14666" y="3459"/>
                    <a:pt x="14542" y="3309"/>
                    <a:pt x="14396" y="3309"/>
                  </a:cubicBezTo>
                  <a:cubicBezTo>
                    <a:pt x="14365" y="3309"/>
                    <a:pt x="14334" y="3316"/>
                    <a:pt x="14303" y="3330"/>
                  </a:cubicBezTo>
                  <a:lnTo>
                    <a:pt x="12555" y="4079"/>
                  </a:lnTo>
                  <a:cubicBezTo>
                    <a:pt x="12494" y="4105"/>
                    <a:pt x="12432" y="4117"/>
                    <a:pt x="12370" y="4117"/>
                  </a:cubicBezTo>
                  <a:cubicBezTo>
                    <a:pt x="12169" y="4117"/>
                    <a:pt x="11979" y="3988"/>
                    <a:pt x="11910" y="3781"/>
                  </a:cubicBezTo>
                  <a:cubicBezTo>
                    <a:pt x="11237" y="1533"/>
                    <a:pt x="9163" y="1"/>
                    <a:pt x="6812" y="1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70"/>
            <p:cNvSpPr/>
            <p:nvPr/>
          </p:nvSpPr>
          <p:spPr>
            <a:xfrm>
              <a:off x="2454435" y="4251386"/>
              <a:ext cx="250403" cy="243677"/>
            </a:xfrm>
            <a:custGeom>
              <a:avLst/>
              <a:gdLst/>
              <a:ahLst/>
              <a:cxnLst/>
              <a:rect l="l" t="t" r="r" b="b"/>
              <a:pathLst>
                <a:path w="9531" h="9275" extrusionOk="0">
                  <a:moveTo>
                    <a:pt x="2976" y="1"/>
                  </a:moveTo>
                  <a:lnTo>
                    <a:pt x="2976" y="1"/>
                  </a:lnTo>
                  <a:cubicBezTo>
                    <a:pt x="1783" y="1027"/>
                    <a:pt x="1103" y="2477"/>
                    <a:pt x="160" y="3663"/>
                  </a:cubicBezTo>
                  <a:cubicBezTo>
                    <a:pt x="0" y="3850"/>
                    <a:pt x="0" y="4128"/>
                    <a:pt x="160" y="4322"/>
                  </a:cubicBezTo>
                  <a:cubicBezTo>
                    <a:pt x="1811" y="6382"/>
                    <a:pt x="2650" y="9274"/>
                    <a:pt x="6812" y="9274"/>
                  </a:cubicBezTo>
                  <a:cubicBezTo>
                    <a:pt x="7769" y="9274"/>
                    <a:pt x="8705" y="9018"/>
                    <a:pt x="9530" y="8532"/>
                  </a:cubicBezTo>
                  <a:cubicBezTo>
                    <a:pt x="5723" y="7880"/>
                    <a:pt x="2941" y="4579"/>
                    <a:pt x="2941" y="715"/>
                  </a:cubicBezTo>
                  <a:cubicBezTo>
                    <a:pt x="2941" y="479"/>
                    <a:pt x="2955" y="236"/>
                    <a:pt x="2976" y="1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70"/>
            <p:cNvSpPr/>
            <p:nvPr/>
          </p:nvSpPr>
          <p:spPr>
            <a:xfrm>
              <a:off x="2495420" y="4331018"/>
              <a:ext cx="31553" cy="31553"/>
            </a:xfrm>
            <a:custGeom>
              <a:avLst/>
              <a:gdLst/>
              <a:ahLst/>
              <a:cxnLst/>
              <a:rect l="l" t="t" r="r" b="b"/>
              <a:pathLst>
                <a:path w="1201" h="1201" extrusionOk="0">
                  <a:moveTo>
                    <a:pt x="597" y="1"/>
                  </a:moveTo>
                  <a:cubicBezTo>
                    <a:pt x="271" y="1"/>
                    <a:pt x="1" y="271"/>
                    <a:pt x="1" y="597"/>
                  </a:cubicBezTo>
                  <a:cubicBezTo>
                    <a:pt x="1" y="930"/>
                    <a:pt x="271" y="1201"/>
                    <a:pt x="597" y="1201"/>
                  </a:cubicBezTo>
                  <a:cubicBezTo>
                    <a:pt x="930" y="1201"/>
                    <a:pt x="1201" y="930"/>
                    <a:pt x="1201" y="597"/>
                  </a:cubicBezTo>
                  <a:cubicBezTo>
                    <a:pt x="1201" y="271"/>
                    <a:pt x="930" y="1"/>
                    <a:pt x="597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70"/>
            <p:cNvSpPr/>
            <p:nvPr/>
          </p:nvSpPr>
          <p:spPr>
            <a:xfrm>
              <a:off x="2508005" y="4337218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11" y="1"/>
                    <a:pt x="0" y="112"/>
                    <a:pt x="0" y="243"/>
                  </a:cubicBezTo>
                  <a:cubicBezTo>
                    <a:pt x="0" y="375"/>
                    <a:pt x="111" y="486"/>
                    <a:pt x="243" y="486"/>
                  </a:cubicBezTo>
                  <a:cubicBezTo>
                    <a:pt x="375" y="486"/>
                    <a:pt x="486" y="375"/>
                    <a:pt x="486" y="243"/>
                  </a:cubicBezTo>
                  <a:cubicBezTo>
                    <a:pt x="486" y="112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70"/>
            <p:cNvSpPr/>
            <p:nvPr/>
          </p:nvSpPr>
          <p:spPr>
            <a:xfrm>
              <a:off x="2545181" y="4220227"/>
              <a:ext cx="53780" cy="271920"/>
            </a:xfrm>
            <a:custGeom>
              <a:avLst/>
              <a:gdLst/>
              <a:ahLst/>
              <a:cxnLst/>
              <a:rect l="l" t="t" r="r" b="b"/>
              <a:pathLst>
                <a:path w="2047" h="10350" extrusionOk="0">
                  <a:moveTo>
                    <a:pt x="2047" y="1"/>
                  </a:moveTo>
                  <a:lnTo>
                    <a:pt x="2047" y="1"/>
                  </a:lnTo>
                  <a:cubicBezTo>
                    <a:pt x="1630" y="77"/>
                    <a:pt x="1221" y="195"/>
                    <a:pt x="833" y="361"/>
                  </a:cubicBezTo>
                  <a:cubicBezTo>
                    <a:pt x="313" y="1721"/>
                    <a:pt x="0" y="3378"/>
                    <a:pt x="0" y="5175"/>
                  </a:cubicBezTo>
                  <a:cubicBezTo>
                    <a:pt x="0" y="6971"/>
                    <a:pt x="313" y="8636"/>
                    <a:pt x="833" y="9996"/>
                  </a:cubicBezTo>
                  <a:cubicBezTo>
                    <a:pt x="1228" y="10162"/>
                    <a:pt x="1630" y="10280"/>
                    <a:pt x="2047" y="10349"/>
                  </a:cubicBezTo>
                  <a:cubicBezTo>
                    <a:pt x="1707" y="8893"/>
                    <a:pt x="1506" y="7110"/>
                    <a:pt x="1506" y="5175"/>
                  </a:cubicBezTo>
                  <a:cubicBezTo>
                    <a:pt x="1506" y="3247"/>
                    <a:pt x="1707" y="1464"/>
                    <a:pt x="2047" y="1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70"/>
            <p:cNvSpPr/>
            <p:nvPr/>
          </p:nvSpPr>
          <p:spPr>
            <a:xfrm>
              <a:off x="2545181" y="4344680"/>
              <a:ext cx="53780" cy="147468"/>
            </a:xfrm>
            <a:custGeom>
              <a:avLst/>
              <a:gdLst/>
              <a:ahLst/>
              <a:cxnLst/>
              <a:rect l="l" t="t" r="r" b="b"/>
              <a:pathLst>
                <a:path w="2047" h="5613" extrusionOk="0">
                  <a:moveTo>
                    <a:pt x="7" y="1"/>
                  </a:moveTo>
                  <a:cubicBezTo>
                    <a:pt x="7" y="147"/>
                    <a:pt x="0" y="292"/>
                    <a:pt x="0" y="438"/>
                  </a:cubicBezTo>
                  <a:cubicBezTo>
                    <a:pt x="0" y="2234"/>
                    <a:pt x="313" y="3892"/>
                    <a:pt x="833" y="5259"/>
                  </a:cubicBezTo>
                  <a:cubicBezTo>
                    <a:pt x="1221" y="5418"/>
                    <a:pt x="1630" y="5543"/>
                    <a:pt x="2047" y="5612"/>
                  </a:cubicBezTo>
                  <a:cubicBezTo>
                    <a:pt x="1818" y="4600"/>
                    <a:pt x="1658" y="3573"/>
                    <a:pt x="1582" y="2533"/>
                  </a:cubicBezTo>
                  <a:cubicBezTo>
                    <a:pt x="902" y="1797"/>
                    <a:pt x="368" y="937"/>
                    <a:pt x="7" y="1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70"/>
            <p:cNvSpPr/>
            <p:nvPr/>
          </p:nvSpPr>
          <p:spPr>
            <a:xfrm>
              <a:off x="2623184" y="4217678"/>
              <a:ext cx="49944" cy="277201"/>
            </a:xfrm>
            <a:custGeom>
              <a:avLst/>
              <a:gdLst/>
              <a:ahLst/>
              <a:cxnLst/>
              <a:rect l="l" t="t" r="r" b="b"/>
              <a:pathLst>
                <a:path w="1901" h="10551" extrusionOk="0">
                  <a:moveTo>
                    <a:pt x="617" y="0"/>
                  </a:moveTo>
                  <a:cubicBezTo>
                    <a:pt x="236" y="1436"/>
                    <a:pt x="0" y="3267"/>
                    <a:pt x="0" y="5272"/>
                  </a:cubicBezTo>
                  <a:cubicBezTo>
                    <a:pt x="0" y="7283"/>
                    <a:pt x="229" y="9115"/>
                    <a:pt x="617" y="10550"/>
                  </a:cubicBezTo>
                  <a:cubicBezTo>
                    <a:pt x="1047" y="10530"/>
                    <a:pt x="1484" y="10460"/>
                    <a:pt x="1901" y="10335"/>
                  </a:cubicBezTo>
                  <a:cubicBezTo>
                    <a:pt x="1588" y="8948"/>
                    <a:pt x="1401" y="7193"/>
                    <a:pt x="1401" y="5272"/>
                  </a:cubicBezTo>
                  <a:cubicBezTo>
                    <a:pt x="1401" y="3351"/>
                    <a:pt x="1588" y="1589"/>
                    <a:pt x="1901" y="209"/>
                  </a:cubicBezTo>
                  <a:cubicBezTo>
                    <a:pt x="1484" y="84"/>
                    <a:pt x="1047" y="14"/>
                    <a:pt x="617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70"/>
            <p:cNvSpPr/>
            <p:nvPr/>
          </p:nvSpPr>
          <p:spPr>
            <a:xfrm>
              <a:off x="2629542" y="4446748"/>
              <a:ext cx="43586" cy="48131"/>
            </a:xfrm>
            <a:custGeom>
              <a:avLst/>
              <a:gdLst/>
              <a:ahLst/>
              <a:cxnLst/>
              <a:rect l="l" t="t" r="r" b="b"/>
              <a:pathLst>
                <a:path w="1659" h="1832" extrusionOk="0">
                  <a:moveTo>
                    <a:pt x="1" y="0"/>
                  </a:moveTo>
                  <a:cubicBezTo>
                    <a:pt x="91" y="618"/>
                    <a:pt x="216" y="1228"/>
                    <a:pt x="375" y="1831"/>
                  </a:cubicBezTo>
                  <a:cubicBezTo>
                    <a:pt x="805" y="1811"/>
                    <a:pt x="1242" y="1741"/>
                    <a:pt x="1659" y="1616"/>
                  </a:cubicBezTo>
                  <a:cubicBezTo>
                    <a:pt x="1596" y="1339"/>
                    <a:pt x="1541" y="1034"/>
                    <a:pt x="1485" y="729"/>
                  </a:cubicBezTo>
                  <a:cubicBezTo>
                    <a:pt x="965" y="534"/>
                    <a:pt x="466" y="292"/>
                    <a:pt x="1" y="0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70"/>
            <p:cNvSpPr/>
            <p:nvPr/>
          </p:nvSpPr>
          <p:spPr>
            <a:xfrm>
              <a:off x="2694960" y="4243925"/>
              <a:ext cx="48867" cy="224709"/>
            </a:xfrm>
            <a:custGeom>
              <a:avLst/>
              <a:gdLst/>
              <a:ahLst/>
              <a:cxnLst/>
              <a:rect l="l" t="t" r="r" b="b"/>
              <a:pathLst>
                <a:path w="1860" h="8553" extrusionOk="0">
                  <a:moveTo>
                    <a:pt x="778" y="0"/>
                  </a:moveTo>
                  <a:cubicBezTo>
                    <a:pt x="1" y="2796"/>
                    <a:pt x="1" y="5750"/>
                    <a:pt x="778" y="8553"/>
                  </a:cubicBezTo>
                  <a:cubicBezTo>
                    <a:pt x="1187" y="8254"/>
                    <a:pt x="1548" y="7901"/>
                    <a:pt x="1860" y="7505"/>
                  </a:cubicBezTo>
                  <a:cubicBezTo>
                    <a:pt x="1353" y="5383"/>
                    <a:pt x="1353" y="3170"/>
                    <a:pt x="1860" y="1041"/>
                  </a:cubicBezTo>
                  <a:cubicBezTo>
                    <a:pt x="1548" y="645"/>
                    <a:pt x="1187" y="299"/>
                    <a:pt x="778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5" name="Google Shape;14325;p70"/>
          <p:cNvGrpSpPr/>
          <p:nvPr/>
        </p:nvGrpSpPr>
        <p:grpSpPr>
          <a:xfrm>
            <a:off x="3601939" y="4161192"/>
            <a:ext cx="275178" cy="388912"/>
            <a:chOff x="3601939" y="4161192"/>
            <a:chExt cx="275178" cy="388912"/>
          </a:xfrm>
        </p:grpSpPr>
        <p:sp>
          <p:nvSpPr>
            <p:cNvPr id="14326" name="Google Shape;14326;p70"/>
            <p:cNvSpPr/>
            <p:nvPr/>
          </p:nvSpPr>
          <p:spPr>
            <a:xfrm>
              <a:off x="3601939" y="4161192"/>
              <a:ext cx="195546" cy="388912"/>
            </a:xfrm>
            <a:custGeom>
              <a:avLst/>
              <a:gdLst/>
              <a:ahLst/>
              <a:cxnLst/>
              <a:rect l="l" t="t" r="r" b="b"/>
              <a:pathLst>
                <a:path w="7443" h="14803" extrusionOk="0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70"/>
            <p:cNvSpPr/>
            <p:nvPr/>
          </p:nvSpPr>
          <p:spPr>
            <a:xfrm>
              <a:off x="3630182" y="4193980"/>
              <a:ext cx="128131" cy="324597"/>
            </a:xfrm>
            <a:custGeom>
              <a:avLst/>
              <a:gdLst/>
              <a:ahLst/>
              <a:cxnLst/>
              <a:rect l="l" t="t" r="r" b="b"/>
              <a:pathLst>
                <a:path w="4877" h="12355" extrusionOk="0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70"/>
            <p:cNvSpPr/>
            <p:nvPr/>
          </p:nvSpPr>
          <p:spPr>
            <a:xfrm>
              <a:off x="3636383" y="4193980"/>
              <a:ext cx="63448" cy="324597"/>
            </a:xfrm>
            <a:custGeom>
              <a:avLst/>
              <a:gdLst/>
              <a:ahLst/>
              <a:cxnLst/>
              <a:rect l="l" t="t" r="r" b="b"/>
              <a:pathLst>
                <a:path w="2415" h="12355" extrusionOk="0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70"/>
            <p:cNvSpPr/>
            <p:nvPr/>
          </p:nvSpPr>
          <p:spPr>
            <a:xfrm>
              <a:off x="3679207" y="4193980"/>
              <a:ext cx="41195" cy="89326"/>
            </a:xfrm>
            <a:custGeom>
              <a:avLst/>
              <a:gdLst/>
              <a:ahLst/>
              <a:cxnLst/>
              <a:rect l="l" t="t" r="r" b="b"/>
              <a:pathLst>
                <a:path w="1568" h="3400" extrusionOk="0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70"/>
            <p:cNvSpPr/>
            <p:nvPr/>
          </p:nvSpPr>
          <p:spPr>
            <a:xfrm>
              <a:off x="3679207" y="4368010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70"/>
            <p:cNvSpPr/>
            <p:nvPr/>
          </p:nvSpPr>
          <p:spPr>
            <a:xfrm>
              <a:off x="3679207" y="4322637"/>
              <a:ext cx="41195" cy="12059"/>
            </a:xfrm>
            <a:custGeom>
              <a:avLst/>
              <a:gdLst/>
              <a:ahLst/>
              <a:cxnLst/>
              <a:rect l="l" t="t" r="r" b="b"/>
              <a:pathLst>
                <a:path w="1568" h="459" extrusionOk="0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70"/>
            <p:cNvSpPr/>
            <p:nvPr/>
          </p:nvSpPr>
          <p:spPr>
            <a:xfrm>
              <a:off x="3679207" y="4277448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70"/>
            <p:cNvSpPr/>
            <p:nvPr/>
          </p:nvSpPr>
          <p:spPr>
            <a:xfrm>
              <a:off x="3679207" y="4232076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70"/>
            <p:cNvSpPr/>
            <p:nvPr/>
          </p:nvSpPr>
          <p:spPr>
            <a:xfrm>
              <a:off x="3811489" y="4211846"/>
              <a:ext cx="65629" cy="111921"/>
            </a:xfrm>
            <a:custGeom>
              <a:avLst/>
              <a:gdLst/>
              <a:ahLst/>
              <a:cxnLst/>
              <a:rect l="l" t="t" r="r" b="b"/>
              <a:pathLst>
                <a:path w="2498" h="4260" extrusionOk="0">
                  <a:moveTo>
                    <a:pt x="1243" y="0"/>
                  </a:moveTo>
                  <a:cubicBezTo>
                    <a:pt x="452" y="0"/>
                    <a:pt x="1" y="465"/>
                    <a:pt x="1" y="1270"/>
                  </a:cubicBezTo>
                  <a:lnTo>
                    <a:pt x="1" y="2990"/>
                  </a:lnTo>
                  <a:cubicBezTo>
                    <a:pt x="1" y="3427"/>
                    <a:pt x="119" y="3753"/>
                    <a:pt x="362" y="3968"/>
                  </a:cubicBezTo>
                  <a:cubicBezTo>
                    <a:pt x="577" y="4155"/>
                    <a:pt x="875" y="4259"/>
                    <a:pt x="1243" y="4259"/>
                  </a:cubicBezTo>
                  <a:cubicBezTo>
                    <a:pt x="1978" y="4259"/>
                    <a:pt x="2498" y="3836"/>
                    <a:pt x="2498" y="3226"/>
                  </a:cubicBezTo>
                  <a:cubicBezTo>
                    <a:pt x="2498" y="2990"/>
                    <a:pt x="2401" y="2941"/>
                    <a:pt x="2241" y="2941"/>
                  </a:cubicBezTo>
                  <a:cubicBezTo>
                    <a:pt x="2082" y="2941"/>
                    <a:pt x="1999" y="3004"/>
                    <a:pt x="1985" y="3122"/>
                  </a:cubicBezTo>
                  <a:cubicBezTo>
                    <a:pt x="1950" y="3385"/>
                    <a:pt x="1901" y="3788"/>
                    <a:pt x="1270" y="3788"/>
                  </a:cubicBezTo>
                  <a:cubicBezTo>
                    <a:pt x="757" y="3788"/>
                    <a:pt x="507" y="3531"/>
                    <a:pt x="507" y="2990"/>
                  </a:cubicBezTo>
                  <a:lnTo>
                    <a:pt x="507" y="1270"/>
                  </a:lnTo>
                  <a:cubicBezTo>
                    <a:pt x="507" y="736"/>
                    <a:pt x="757" y="465"/>
                    <a:pt x="1256" y="465"/>
                  </a:cubicBezTo>
                  <a:cubicBezTo>
                    <a:pt x="1832" y="465"/>
                    <a:pt x="1971" y="812"/>
                    <a:pt x="1985" y="1110"/>
                  </a:cubicBezTo>
                  <a:cubicBezTo>
                    <a:pt x="1992" y="1228"/>
                    <a:pt x="2082" y="1291"/>
                    <a:pt x="2241" y="1291"/>
                  </a:cubicBezTo>
                  <a:cubicBezTo>
                    <a:pt x="2401" y="1291"/>
                    <a:pt x="2498" y="1249"/>
                    <a:pt x="2498" y="1013"/>
                  </a:cubicBezTo>
                  <a:cubicBezTo>
                    <a:pt x="2498" y="417"/>
                    <a:pt x="1985" y="0"/>
                    <a:pt x="1243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70"/>
            <p:cNvSpPr/>
            <p:nvPr/>
          </p:nvSpPr>
          <p:spPr>
            <a:xfrm>
              <a:off x="3774497" y="4175485"/>
              <a:ext cx="45241" cy="38936"/>
            </a:xfrm>
            <a:custGeom>
              <a:avLst/>
              <a:gdLst/>
              <a:ahLst/>
              <a:cxnLst/>
              <a:rect l="l" t="t" r="r" b="b"/>
              <a:pathLst>
                <a:path w="1722" h="1482" extrusionOk="0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6" name="Google Shape;14336;p70"/>
          <p:cNvGrpSpPr/>
          <p:nvPr/>
        </p:nvGrpSpPr>
        <p:grpSpPr>
          <a:xfrm>
            <a:off x="836023" y="3215146"/>
            <a:ext cx="375802" cy="371677"/>
            <a:chOff x="836023" y="3215146"/>
            <a:chExt cx="375802" cy="371677"/>
          </a:xfrm>
        </p:grpSpPr>
        <p:sp>
          <p:nvSpPr>
            <p:cNvPr id="14337" name="Google Shape;14337;p70"/>
            <p:cNvSpPr/>
            <p:nvPr/>
          </p:nvSpPr>
          <p:spPr>
            <a:xfrm>
              <a:off x="907274" y="3284847"/>
              <a:ext cx="232748" cy="231645"/>
            </a:xfrm>
            <a:custGeom>
              <a:avLst/>
              <a:gdLst/>
              <a:ahLst/>
              <a:cxnLst/>
              <a:rect l="l" t="t" r="r" b="b"/>
              <a:pathLst>
                <a:path w="8859" h="8817" extrusionOk="0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70"/>
            <p:cNvSpPr/>
            <p:nvPr/>
          </p:nvSpPr>
          <p:spPr>
            <a:xfrm>
              <a:off x="953198" y="3284847"/>
              <a:ext cx="186456" cy="221976"/>
            </a:xfrm>
            <a:custGeom>
              <a:avLst/>
              <a:gdLst/>
              <a:ahLst/>
              <a:cxnLst/>
              <a:rect l="l" t="t" r="r" b="b"/>
              <a:pathLst>
                <a:path w="7097" h="8449" extrusionOk="0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70"/>
            <p:cNvSpPr/>
            <p:nvPr/>
          </p:nvSpPr>
          <p:spPr>
            <a:xfrm>
              <a:off x="936437" y="3313799"/>
              <a:ext cx="175159" cy="174791"/>
            </a:xfrm>
            <a:custGeom>
              <a:avLst/>
              <a:gdLst/>
              <a:ahLst/>
              <a:cxnLst/>
              <a:rect l="l" t="t" r="r" b="b"/>
              <a:pathLst>
                <a:path w="6667" h="6653" extrusionOk="0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70"/>
            <p:cNvSpPr/>
            <p:nvPr/>
          </p:nvSpPr>
          <p:spPr>
            <a:xfrm>
              <a:off x="947550" y="3313799"/>
              <a:ext cx="164045" cy="174791"/>
            </a:xfrm>
            <a:custGeom>
              <a:avLst/>
              <a:gdLst/>
              <a:ahLst/>
              <a:cxnLst/>
              <a:rect l="l" t="t" r="r" b="b"/>
              <a:pathLst>
                <a:path w="6244" h="6653" extrusionOk="0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70"/>
            <p:cNvSpPr/>
            <p:nvPr/>
          </p:nvSpPr>
          <p:spPr>
            <a:xfrm>
              <a:off x="1017724" y="3215146"/>
              <a:ext cx="12585" cy="48578"/>
            </a:xfrm>
            <a:custGeom>
              <a:avLst/>
              <a:gdLst/>
              <a:ahLst/>
              <a:cxnLst/>
              <a:rect l="l" t="t" r="r" b="b"/>
              <a:pathLst>
                <a:path w="479" h="1849" extrusionOk="0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70"/>
            <p:cNvSpPr/>
            <p:nvPr/>
          </p:nvSpPr>
          <p:spPr>
            <a:xfrm>
              <a:off x="1017724" y="3538219"/>
              <a:ext cx="12585" cy="48604"/>
            </a:xfrm>
            <a:custGeom>
              <a:avLst/>
              <a:gdLst/>
              <a:ahLst/>
              <a:cxnLst/>
              <a:rect l="l" t="t" r="r" b="b"/>
              <a:pathLst>
                <a:path w="479" h="1850" extrusionOk="0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70"/>
            <p:cNvSpPr/>
            <p:nvPr/>
          </p:nvSpPr>
          <p:spPr>
            <a:xfrm>
              <a:off x="925901" y="3238975"/>
              <a:ext cx="34259" cy="43875"/>
            </a:xfrm>
            <a:custGeom>
              <a:avLst/>
              <a:gdLst/>
              <a:ahLst/>
              <a:cxnLst/>
              <a:rect l="l" t="t" r="r" b="b"/>
              <a:pathLst>
                <a:path w="1304" h="1670" extrusionOk="0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70"/>
            <p:cNvSpPr/>
            <p:nvPr/>
          </p:nvSpPr>
          <p:spPr>
            <a:xfrm>
              <a:off x="1087556" y="3518961"/>
              <a:ext cx="34049" cy="43796"/>
            </a:xfrm>
            <a:custGeom>
              <a:avLst/>
              <a:gdLst/>
              <a:ahLst/>
              <a:cxnLst/>
              <a:rect l="l" t="t" r="r" b="b"/>
              <a:pathLst>
                <a:path w="1296" h="1667" extrusionOk="0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70"/>
            <p:cNvSpPr/>
            <p:nvPr/>
          </p:nvSpPr>
          <p:spPr>
            <a:xfrm>
              <a:off x="859274" y="3304788"/>
              <a:ext cx="49130" cy="30739"/>
            </a:xfrm>
            <a:custGeom>
              <a:avLst/>
              <a:gdLst/>
              <a:ahLst/>
              <a:cxnLst/>
              <a:rect l="l" t="t" r="r" b="b"/>
              <a:pathLst>
                <a:path w="1870" h="1170" extrusionOk="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70"/>
            <p:cNvSpPr/>
            <p:nvPr/>
          </p:nvSpPr>
          <p:spPr>
            <a:xfrm>
              <a:off x="1139103" y="3466311"/>
              <a:ext cx="49024" cy="30660"/>
            </a:xfrm>
            <a:custGeom>
              <a:avLst/>
              <a:gdLst/>
              <a:ahLst/>
              <a:cxnLst/>
              <a:rect l="l" t="t" r="r" b="b"/>
              <a:pathLst>
                <a:path w="1866" h="1167" extrusionOk="0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70"/>
            <p:cNvSpPr/>
            <p:nvPr/>
          </p:nvSpPr>
          <p:spPr>
            <a:xfrm>
              <a:off x="836023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70"/>
            <p:cNvSpPr/>
            <p:nvPr/>
          </p:nvSpPr>
          <p:spPr>
            <a:xfrm>
              <a:off x="1159122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70"/>
            <p:cNvSpPr/>
            <p:nvPr/>
          </p:nvSpPr>
          <p:spPr>
            <a:xfrm>
              <a:off x="859721" y="3466311"/>
              <a:ext cx="49182" cy="30660"/>
            </a:xfrm>
            <a:custGeom>
              <a:avLst/>
              <a:gdLst/>
              <a:ahLst/>
              <a:cxnLst/>
              <a:rect l="l" t="t" r="r" b="b"/>
              <a:pathLst>
                <a:path w="1872" h="1167" extrusionOk="0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70"/>
            <p:cNvSpPr/>
            <p:nvPr/>
          </p:nvSpPr>
          <p:spPr>
            <a:xfrm>
              <a:off x="1139628" y="3304840"/>
              <a:ext cx="49024" cy="30686"/>
            </a:xfrm>
            <a:custGeom>
              <a:avLst/>
              <a:gdLst/>
              <a:ahLst/>
              <a:cxnLst/>
              <a:rect l="l" t="t" r="r" b="b"/>
              <a:pathLst>
                <a:path w="1866" h="1168" extrusionOk="0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70"/>
            <p:cNvSpPr/>
            <p:nvPr/>
          </p:nvSpPr>
          <p:spPr>
            <a:xfrm>
              <a:off x="926427" y="3518961"/>
              <a:ext cx="34075" cy="43796"/>
            </a:xfrm>
            <a:custGeom>
              <a:avLst/>
              <a:gdLst/>
              <a:ahLst/>
              <a:cxnLst/>
              <a:rect l="l" t="t" r="r" b="b"/>
              <a:pathLst>
                <a:path w="1297" h="1667" extrusionOk="0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70"/>
            <p:cNvSpPr/>
            <p:nvPr/>
          </p:nvSpPr>
          <p:spPr>
            <a:xfrm>
              <a:off x="1087871" y="3239106"/>
              <a:ext cx="34233" cy="43744"/>
            </a:xfrm>
            <a:custGeom>
              <a:avLst/>
              <a:gdLst/>
              <a:ahLst/>
              <a:cxnLst/>
              <a:rect l="l" t="t" r="r" b="b"/>
              <a:pathLst>
                <a:path w="1303" h="1665" extrusionOk="0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3" name="Google Shape;14353;p70"/>
          <p:cNvGrpSpPr/>
          <p:nvPr/>
        </p:nvGrpSpPr>
        <p:grpSpPr>
          <a:xfrm>
            <a:off x="1356297" y="3210890"/>
            <a:ext cx="431368" cy="380189"/>
            <a:chOff x="1356297" y="3210890"/>
            <a:chExt cx="431368" cy="380189"/>
          </a:xfrm>
        </p:grpSpPr>
        <p:sp>
          <p:nvSpPr>
            <p:cNvPr id="14354" name="Google Shape;14354;p70"/>
            <p:cNvSpPr/>
            <p:nvPr/>
          </p:nvSpPr>
          <p:spPr>
            <a:xfrm>
              <a:off x="1418432" y="3271343"/>
              <a:ext cx="191369" cy="190843"/>
            </a:xfrm>
            <a:custGeom>
              <a:avLst/>
              <a:gdLst/>
              <a:ahLst/>
              <a:cxnLst/>
              <a:rect l="l" t="t" r="r" b="b"/>
              <a:pathLst>
                <a:path w="7284" h="7264" extrusionOk="0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70"/>
            <p:cNvSpPr/>
            <p:nvPr/>
          </p:nvSpPr>
          <p:spPr>
            <a:xfrm>
              <a:off x="1462543" y="3271159"/>
              <a:ext cx="147257" cy="177523"/>
            </a:xfrm>
            <a:custGeom>
              <a:avLst/>
              <a:gdLst/>
              <a:ahLst/>
              <a:cxnLst/>
              <a:rect l="l" t="t" r="r" b="b"/>
              <a:pathLst>
                <a:path w="5605" h="6757" extrusionOk="0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70"/>
            <p:cNvSpPr/>
            <p:nvPr/>
          </p:nvSpPr>
          <p:spPr>
            <a:xfrm>
              <a:off x="1442681" y="3295408"/>
              <a:ext cx="144000" cy="143264"/>
            </a:xfrm>
            <a:custGeom>
              <a:avLst/>
              <a:gdLst/>
              <a:ahLst/>
              <a:cxnLst/>
              <a:rect l="l" t="t" r="r" b="b"/>
              <a:pathLst>
                <a:path w="5481" h="5453" extrusionOk="0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70"/>
            <p:cNvSpPr/>
            <p:nvPr/>
          </p:nvSpPr>
          <p:spPr>
            <a:xfrm>
              <a:off x="1454346" y="3295225"/>
              <a:ext cx="132335" cy="143448"/>
            </a:xfrm>
            <a:custGeom>
              <a:avLst/>
              <a:gdLst/>
              <a:ahLst/>
              <a:cxnLst/>
              <a:rect l="l" t="t" r="r" b="b"/>
              <a:pathLst>
                <a:path w="5037" h="5460" extrusionOk="0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70"/>
            <p:cNvSpPr/>
            <p:nvPr/>
          </p:nvSpPr>
          <p:spPr>
            <a:xfrm>
              <a:off x="1506996" y="3210890"/>
              <a:ext cx="14608" cy="44453"/>
            </a:xfrm>
            <a:custGeom>
              <a:avLst/>
              <a:gdLst/>
              <a:ahLst/>
              <a:cxnLst/>
              <a:rect l="l" t="t" r="r" b="b"/>
              <a:pathLst>
                <a:path w="556" h="1692" extrusionOk="0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70"/>
            <p:cNvSpPr/>
            <p:nvPr/>
          </p:nvSpPr>
          <p:spPr>
            <a:xfrm>
              <a:off x="1430307" y="3230489"/>
              <a:ext cx="33892" cy="40696"/>
            </a:xfrm>
            <a:custGeom>
              <a:avLst/>
              <a:gdLst/>
              <a:ahLst/>
              <a:cxnLst/>
              <a:rect l="l" t="t" r="r" b="b"/>
              <a:pathLst>
                <a:path w="1290" h="1549" extrusionOk="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70"/>
            <p:cNvSpPr/>
            <p:nvPr/>
          </p:nvSpPr>
          <p:spPr>
            <a:xfrm>
              <a:off x="1374872" y="3284768"/>
              <a:ext cx="47002" cy="29793"/>
            </a:xfrm>
            <a:custGeom>
              <a:avLst/>
              <a:gdLst/>
              <a:ahLst/>
              <a:cxnLst/>
              <a:rect l="l" t="t" r="r" b="b"/>
              <a:pathLst>
                <a:path w="1789" h="1134" extrusionOk="0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70"/>
            <p:cNvSpPr/>
            <p:nvPr/>
          </p:nvSpPr>
          <p:spPr>
            <a:xfrm>
              <a:off x="1356297" y="3359198"/>
              <a:ext cx="49235" cy="14581"/>
            </a:xfrm>
            <a:custGeom>
              <a:avLst/>
              <a:gdLst/>
              <a:ahLst/>
              <a:cxnLst/>
              <a:rect l="l" t="t" r="r" b="b"/>
              <a:pathLst>
                <a:path w="1874" h="555" extrusionOk="0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70"/>
            <p:cNvSpPr/>
            <p:nvPr/>
          </p:nvSpPr>
          <p:spPr>
            <a:xfrm>
              <a:off x="1375686" y="3418311"/>
              <a:ext cx="46476" cy="29478"/>
            </a:xfrm>
            <a:custGeom>
              <a:avLst/>
              <a:gdLst/>
              <a:ahLst/>
              <a:cxnLst/>
              <a:rect l="l" t="t" r="r" b="b"/>
              <a:pathLst>
                <a:path w="1769" h="1122" extrusionOk="0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70"/>
            <p:cNvSpPr/>
            <p:nvPr/>
          </p:nvSpPr>
          <p:spPr>
            <a:xfrm>
              <a:off x="1606701" y="3284689"/>
              <a:ext cx="46870" cy="29872"/>
            </a:xfrm>
            <a:custGeom>
              <a:avLst/>
              <a:gdLst/>
              <a:ahLst/>
              <a:cxnLst/>
              <a:rect l="l" t="t" r="r" b="b"/>
              <a:pathLst>
                <a:path w="1784" h="1137" extrusionOk="0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70"/>
            <p:cNvSpPr/>
            <p:nvPr/>
          </p:nvSpPr>
          <p:spPr>
            <a:xfrm>
              <a:off x="1564402" y="3230857"/>
              <a:ext cx="33419" cy="40328"/>
            </a:xfrm>
            <a:custGeom>
              <a:avLst/>
              <a:gdLst/>
              <a:ahLst/>
              <a:cxnLst/>
              <a:rect l="l" t="t" r="r" b="b"/>
              <a:pathLst>
                <a:path w="1272" h="1535" extrusionOk="0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70"/>
            <p:cNvSpPr/>
            <p:nvPr/>
          </p:nvSpPr>
          <p:spPr>
            <a:xfrm>
              <a:off x="1360317" y="3362587"/>
              <a:ext cx="427348" cy="228492"/>
            </a:xfrm>
            <a:custGeom>
              <a:avLst/>
              <a:gdLst/>
              <a:ahLst/>
              <a:cxnLst/>
              <a:rect l="l" t="t" r="r" b="b"/>
              <a:pathLst>
                <a:path w="16266" h="8697" extrusionOk="0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70"/>
            <p:cNvSpPr/>
            <p:nvPr/>
          </p:nvSpPr>
          <p:spPr>
            <a:xfrm>
              <a:off x="1360317" y="3431264"/>
              <a:ext cx="216512" cy="159737"/>
            </a:xfrm>
            <a:custGeom>
              <a:avLst/>
              <a:gdLst/>
              <a:ahLst/>
              <a:cxnLst/>
              <a:rect l="l" t="t" r="r" b="b"/>
              <a:pathLst>
                <a:path w="8241" h="6080" extrusionOk="0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7" name="Google Shape;14367;p70"/>
          <p:cNvGrpSpPr/>
          <p:nvPr/>
        </p:nvGrpSpPr>
        <p:grpSpPr>
          <a:xfrm>
            <a:off x="1903737" y="3215540"/>
            <a:ext cx="411874" cy="370731"/>
            <a:chOff x="1903737" y="3215540"/>
            <a:chExt cx="411874" cy="370731"/>
          </a:xfrm>
        </p:grpSpPr>
        <p:sp>
          <p:nvSpPr>
            <p:cNvPr id="14368" name="Google Shape;14368;p70"/>
            <p:cNvSpPr/>
            <p:nvPr/>
          </p:nvSpPr>
          <p:spPr>
            <a:xfrm>
              <a:off x="2115940" y="3285661"/>
              <a:ext cx="77451" cy="75271"/>
            </a:xfrm>
            <a:custGeom>
              <a:avLst/>
              <a:gdLst/>
              <a:ahLst/>
              <a:cxnLst/>
              <a:rect l="l" t="t" r="r" b="b"/>
              <a:pathLst>
                <a:path w="2948" h="2865" extrusionOk="0">
                  <a:moveTo>
                    <a:pt x="1475" y="0"/>
                  </a:moveTo>
                  <a:cubicBezTo>
                    <a:pt x="1438" y="0"/>
                    <a:pt x="1401" y="25"/>
                    <a:pt x="1398" y="73"/>
                  </a:cubicBezTo>
                  <a:cubicBezTo>
                    <a:pt x="1398" y="781"/>
                    <a:pt x="822" y="1356"/>
                    <a:pt x="115" y="1356"/>
                  </a:cubicBezTo>
                  <a:cubicBezTo>
                    <a:pt x="110" y="1356"/>
                    <a:pt x="106" y="1356"/>
                    <a:pt x="102" y="1356"/>
                  </a:cubicBezTo>
                  <a:cubicBezTo>
                    <a:pt x="1" y="1356"/>
                    <a:pt x="1" y="1517"/>
                    <a:pt x="102" y="1517"/>
                  </a:cubicBezTo>
                  <a:cubicBezTo>
                    <a:pt x="106" y="1517"/>
                    <a:pt x="110" y="1516"/>
                    <a:pt x="115" y="1516"/>
                  </a:cubicBezTo>
                  <a:cubicBezTo>
                    <a:pt x="822" y="1516"/>
                    <a:pt x="1391" y="2085"/>
                    <a:pt x="1398" y="2792"/>
                  </a:cubicBezTo>
                  <a:cubicBezTo>
                    <a:pt x="1401" y="2841"/>
                    <a:pt x="1438" y="2865"/>
                    <a:pt x="1475" y="2865"/>
                  </a:cubicBezTo>
                  <a:cubicBezTo>
                    <a:pt x="1512" y="2865"/>
                    <a:pt x="1550" y="2841"/>
                    <a:pt x="1557" y="2792"/>
                  </a:cubicBezTo>
                  <a:cubicBezTo>
                    <a:pt x="1557" y="2085"/>
                    <a:pt x="2126" y="1516"/>
                    <a:pt x="2834" y="1516"/>
                  </a:cubicBezTo>
                  <a:cubicBezTo>
                    <a:pt x="2838" y="1516"/>
                    <a:pt x="2842" y="1517"/>
                    <a:pt x="2846" y="1517"/>
                  </a:cubicBezTo>
                  <a:cubicBezTo>
                    <a:pt x="2947" y="1517"/>
                    <a:pt x="2947" y="1356"/>
                    <a:pt x="2846" y="1356"/>
                  </a:cubicBezTo>
                  <a:cubicBezTo>
                    <a:pt x="2842" y="1356"/>
                    <a:pt x="2838" y="1356"/>
                    <a:pt x="2834" y="1356"/>
                  </a:cubicBezTo>
                  <a:cubicBezTo>
                    <a:pt x="2126" y="1349"/>
                    <a:pt x="1557" y="781"/>
                    <a:pt x="1557" y="73"/>
                  </a:cubicBezTo>
                  <a:cubicBezTo>
                    <a:pt x="1550" y="25"/>
                    <a:pt x="1512" y="0"/>
                    <a:pt x="1475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70"/>
            <p:cNvSpPr/>
            <p:nvPr/>
          </p:nvSpPr>
          <p:spPr>
            <a:xfrm>
              <a:off x="2116939" y="3285425"/>
              <a:ext cx="44663" cy="74798"/>
            </a:xfrm>
            <a:custGeom>
              <a:avLst/>
              <a:gdLst/>
              <a:ahLst/>
              <a:cxnLst/>
              <a:rect l="l" t="t" r="r" b="b"/>
              <a:pathLst>
                <a:path w="1700" h="2847" extrusionOk="0">
                  <a:moveTo>
                    <a:pt x="1437" y="1"/>
                  </a:moveTo>
                  <a:cubicBezTo>
                    <a:pt x="1395" y="1"/>
                    <a:pt x="1353" y="30"/>
                    <a:pt x="1360" y="89"/>
                  </a:cubicBezTo>
                  <a:cubicBezTo>
                    <a:pt x="1353" y="589"/>
                    <a:pt x="1062" y="1039"/>
                    <a:pt x="611" y="1247"/>
                  </a:cubicBezTo>
                  <a:lnTo>
                    <a:pt x="604" y="1247"/>
                  </a:lnTo>
                  <a:cubicBezTo>
                    <a:pt x="548" y="1275"/>
                    <a:pt x="500" y="1289"/>
                    <a:pt x="444" y="1310"/>
                  </a:cubicBezTo>
                  <a:lnTo>
                    <a:pt x="430" y="1310"/>
                  </a:lnTo>
                  <a:lnTo>
                    <a:pt x="361" y="1324"/>
                  </a:lnTo>
                  <a:lnTo>
                    <a:pt x="347" y="1324"/>
                  </a:lnTo>
                  <a:cubicBezTo>
                    <a:pt x="319" y="1331"/>
                    <a:pt x="292" y="1338"/>
                    <a:pt x="271" y="1345"/>
                  </a:cubicBezTo>
                  <a:lnTo>
                    <a:pt x="257" y="1345"/>
                  </a:lnTo>
                  <a:lnTo>
                    <a:pt x="188" y="1352"/>
                  </a:lnTo>
                  <a:lnTo>
                    <a:pt x="84" y="1352"/>
                  </a:lnTo>
                  <a:cubicBezTo>
                    <a:pt x="35" y="1352"/>
                    <a:pt x="0" y="1386"/>
                    <a:pt x="0" y="1428"/>
                  </a:cubicBezTo>
                  <a:cubicBezTo>
                    <a:pt x="0" y="1476"/>
                    <a:pt x="35" y="1511"/>
                    <a:pt x="84" y="1511"/>
                  </a:cubicBezTo>
                  <a:lnTo>
                    <a:pt x="188" y="1511"/>
                  </a:lnTo>
                  <a:lnTo>
                    <a:pt x="257" y="1518"/>
                  </a:lnTo>
                  <a:lnTo>
                    <a:pt x="271" y="1518"/>
                  </a:lnTo>
                  <a:cubicBezTo>
                    <a:pt x="292" y="1525"/>
                    <a:pt x="319" y="1525"/>
                    <a:pt x="347" y="1532"/>
                  </a:cubicBezTo>
                  <a:lnTo>
                    <a:pt x="361" y="1532"/>
                  </a:lnTo>
                  <a:lnTo>
                    <a:pt x="430" y="1553"/>
                  </a:lnTo>
                  <a:lnTo>
                    <a:pt x="444" y="1553"/>
                  </a:lnTo>
                  <a:cubicBezTo>
                    <a:pt x="500" y="1567"/>
                    <a:pt x="548" y="1587"/>
                    <a:pt x="604" y="1608"/>
                  </a:cubicBezTo>
                  <a:lnTo>
                    <a:pt x="611" y="1608"/>
                  </a:lnTo>
                  <a:cubicBezTo>
                    <a:pt x="1062" y="1816"/>
                    <a:pt x="1353" y="2274"/>
                    <a:pt x="1360" y="2773"/>
                  </a:cubicBezTo>
                  <a:cubicBezTo>
                    <a:pt x="1363" y="2822"/>
                    <a:pt x="1400" y="2846"/>
                    <a:pt x="1437" y="2846"/>
                  </a:cubicBezTo>
                  <a:cubicBezTo>
                    <a:pt x="1474" y="2846"/>
                    <a:pt x="1512" y="2822"/>
                    <a:pt x="1519" y="2773"/>
                  </a:cubicBezTo>
                  <a:cubicBezTo>
                    <a:pt x="1519" y="2538"/>
                    <a:pt x="1582" y="2309"/>
                    <a:pt x="1700" y="2108"/>
                  </a:cubicBezTo>
                  <a:cubicBezTo>
                    <a:pt x="1637" y="1851"/>
                    <a:pt x="1499" y="1615"/>
                    <a:pt x="1290" y="1442"/>
                  </a:cubicBezTo>
                  <a:cubicBezTo>
                    <a:pt x="1499" y="1261"/>
                    <a:pt x="1644" y="1019"/>
                    <a:pt x="1700" y="748"/>
                  </a:cubicBezTo>
                  <a:cubicBezTo>
                    <a:pt x="1582" y="547"/>
                    <a:pt x="1519" y="318"/>
                    <a:pt x="1519" y="89"/>
                  </a:cubicBezTo>
                  <a:cubicBezTo>
                    <a:pt x="1523" y="30"/>
                    <a:pt x="1480" y="1"/>
                    <a:pt x="143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70"/>
            <p:cNvSpPr/>
            <p:nvPr/>
          </p:nvSpPr>
          <p:spPr>
            <a:xfrm>
              <a:off x="2200407" y="3381609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1" y="0"/>
                  </a:moveTo>
                  <a:cubicBezTo>
                    <a:pt x="236" y="0"/>
                    <a:pt x="0" y="243"/>
                    <a:pt x="0" y="541"/>
                  </a:cubicBezTo>
                  <a:cubicBezTo>
                    <a:pt x="0" y="846"/>
                    <a:pt x="236" y="1082"/>
                    <a:pt x="541" y="1082"/>
                  </a:cubicBezTo>
                  <a:cubicBezTo>
                    <a:pt x="839" y="1082"/>
                    <a:pt x="1082" y="846"/>
                    <a:pt x="1082" y="541"/>
                  </a:cubicBezTo>
                  <a:cubicBezTo>
                    <a:pt x="1082" y="243"/>
                    <a:pt x="839" y="0"/>
                    <a:pt x="541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70"/>
            <p:cNvSpPr/>
            <p:nvPr/>
          </p:nvSpPr>
          <p:spPr>
            <a:xfrm>
              <a:off x="1942174" y="3547073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2" y="0"/>
                  </a:moveTo>
                  <a:cubicBezTo>
                    <a:pt x="243" y="0"/>
                    <a:pt x="1" y="243"/>
                    <a:pt x="1" y="541"/>
                  </a:cubicBezTo>
                  <a:cubicBezTo>
                    <a:pt x="1" y="840"/>
                    <a:pt x="243" y="1082"/>
                    <a:pt x="542" y="1082"/>
                  </a:cubicBezTo>
                  <a:cubicBezTo>
                    <a:pt x="840" y="1082"/>
                    <a:pt x="1083" y="840"/>
                    <a:pt x="1083" y="541"/>
                  </a:cubicBezTo>
                  <a:cubicBezTo>
                    <a:pt x="1083" y="243"/>
                    <a:pt x="840" y="0"/>
                    <a:pt x="542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70"/>
            <p:cNvSpPr/>
            <p:nvPr/>
          </p:nvSpPr>
          <p:spPr>
            <a:xfrm>
              <a:off x="1903737" y="3215540"/>
              <a:ext cx="411874" cy="370731"/>
            </a:xfrm>
            <a:custGeom>
              <a:avLst/>
              <a:gdLst/>
              <a:ahLst/>
              <a:cxnLst/>
              <a:rect l="l" t="t" r="r" b="b"/>
              <a:pathLst>
                <a:path w="15677" h="14111" extrusionOk="0">
                  <a:moveTo>
                    <a:pt x="5942" y="0"/>
                  </a:moveTo>
                  <a:cubicBezTo>
                    <a:pt x="5889" y="0"/>
                    <a:pt x="5834" y="12"/>
                    <a:pt x="5778" y="37"/>
                  </a:cubicBezTo>
                  <a:cubicBezTo>
                    <a:pt x="1103" y="2173"/>
                    <a:pt x="0" y="8319"/>
                    <a:pt x="3635" y="11953"/>
                  </a:cubicBezTo>
                  <a:cubicBezTo>
                    <a:pt x="5027" y="13346"/>
                    <a:pt x="6905" y="14110"/>
                    <a:pt x="8838" y="14110"/>
                  </a:cubicBezTo>
                  <a:cubicBezTo>
                    <a:pt x="9274" y="14110"/>
                    <a:pt x="9712" y="14072"/>
                    <a:pt x="10148" y="13993"/>
                  </a:cubicBezTo>
                  <a:cubicBezTo>
                    <a:pt x="12527" y="13563"/>
                    <a:pt x="14538" y="12002"/>
                    <a:pt x="15544" y="9803"/>
                  </a:cubicBezTo>
                  <a:cubicBezTo>
                    <a:pt x="15677" y="9521"/>
                    <a:pt x="15447" y="9248"/>
                    <a:pt x="15189" y="9248"/>
                  </a:cubicBezTo>
                  <a:cubicBezTo>
                    <a:pt x="15110" y="9248"/>
                    <a:pt x="15029" y="9273"/>
                    <a:pt x="14954" y="9332"/>
                  </a:cubicBezTo>
                  <a:cubicBezTo>
                    <a:pt x="13881" y="10151"/>
                    <a:pt x="12568" y="10601"/>
                    <a:pt x="11219" y="10601"/>
                  </a:cubicBezTo>
                  <a:cubicBezTo>
                    <a:pt x="11209" y="10601"/>
                    <a:pt x="11198" y="10601"/>
                    <a:pt x="11188" y="10601"/>
                  </a:cubicBezTo>
                  <a:cubicBezTo>
                    <a:pt x="10814" y="10601"/>
                    <a:pt x="10439" y="10573"/>
                    <a:pt x="10071" y="10504"/>
                  </a:cubicBezTo>
                  <a:lnTo>
                    <a:pt x="9239" y="10289"/>
                  </a:lnTo>
                  <a:cubicBezTo>
                    <a:pt x="6700" y="9449"/>
                    <a:pt x="4980" y="7077"/>
                    <a:pt x="4980" y="4393"/>
                  </a:cubicBezTo>
                  <a:cubicBezTo>
                    <a:pt x="4973" y="3034"/>
                    <a:pt x="5417" y="1709"/>
                    <a:pt x="6250" y="634"/>
                  </a:cubicBezTo>
                  <a:cubicBezTo>
                    <a:pt x="6461" y="357"/>
                    <a:pt x="6239" y="0"/>
                    <a:pt x="594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70"/>
            <p:cNvSpPr/>
            <p:nvPr/>
          </p:nvSpPr>
          <p:spPr>
            <a:xfrm>
              <a:off x="1920867" y="3246752"/>
              <a:ext cx="360275" cy="338889"/>
            </a:xfrm>
            <a:custGeom>
              <a:avLst/>
              <a:gdLst/>
              <a:ahLst/>
              <a:cxnLst/>
              <a:rect l="l" t="t" r="r" b="b"/>
              <a:pathLst>
                <a:path w="13713" h="12899" extrusionOk="0">
                  <a:moveTo>
                    <a:pt x="3336" y="0"/>
                  </a:moveTo>
                  <a:lnTo>
                    <a:pt x="3336" y="0"/>
                  </a:lnTo>
                  <a:cubicBezTo>
                    <a:pt x="153" y="2810"/>
                    <a:pt x="0" y="7720"/>
                    <a:pt x="2990" y="10724"/>
                  </a:cubicBezTo>
                  <a:cubicBezTo>
                    <a:pt x="4433" y="12177"/>
                    <a:pt x="6325" y="12898"/>
                    <a:pt x="8213" y="12898"/>
                  </a:cubicBezTo>
                  <a:cubicBezTo>
                    <a:pt x="10235" y="12898"/>
                    <a:pt x="12253" y="12072"/>
                    <a:pt x="13713" y="10432"/>
                  </a:cubicBezTo>
                  <a:lnTo>
                    <a:pt x="13713" y="10432"/>
                  </a:lnTo>
                  <a:cubicBezTo>
                    <a:pt x="13456" y="10661"/>
                    <a:pt x="13179" y="10869"/>
                    <a:pt x="12894" y="11057"/>
                  </a:cubicBezTo>
                  <a:cubicBezTo>
                    <a:pt x="11657" y="11868"/>
                    <a:pt x="10251" y="12264"/>
                    <a:pt x="8854" y="12264"/>
                  </a:cubicBezTo>
                  <a:cubicBezTo>
                    <a:pt x="6951" y="12264"/>
                    <a:pt x="5065" y="11530"/>
                    <a:pt x="3642" y="10106"/>
                  </a:cubicBezTo>
                  <a:cubicBezTo>
                    <a:pt x="1172" y="7637"/>
                    <a:pt x="770" y="3767"/>
                    <a:pt x="2691" y="847"/>
                  </a:cubicBezTo>
                  <a:cubicBezTo>
                    <a:pt x="2885" y="555"/>
                    <a:pt x="3100" y="271"/>
                    <a:pt x="3336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70"/>
            <p:cNvSpPr/>
            <p:nvPr/>
          </p:nvSpPr>
          <p:spPr>
            <a:xfrm>
              <a:off x="2146285" y="3395822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19" y="0"/>
                  </a:moveTo>
                  <a:cubicBezTo>
                    <a:pt x="139" y="0"/>
                    <a:pt x="0" y="146"/>
                    <a:pt x="0" y="326"/>
                  </a:cubicBezTo>
                  <a:cubicBezTo>
                    <a:pt x="0" y="507"/>
                    <a:pt x="139" y="645"/>
                    <a:pt x="319" y="645"/>
                  </a:cubicBezTo>
                  <a:cubicBezTo>
                    <a:pt x="499" y="645"/>
                    <a:pt x="645" y="507"/>
                    <a:pt x="645" y="326"/>
                  </a:cubicBezTo>
                  <a:cubicBezTo>
                    <a:pt x="645" y="146"/>
                    <a:pt x="499" y="0"/>
                    <a:pt x="319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70"/>
            <p:cNvSpPr/>
            <p:nvPr/>
          </p:nvSpPr>
          <p:spPr>
            <a:xfrm>
              <a:off x="1925228" y="3497497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0" y="1"/>
                  </a:moveTo>
                  <a:cubicBezTo>
                    <a:pt x="139" y="1"/>
                    <a:pt x="0" y="146"/>
                    <a:pt x="0" y="320"/>
                  </a:cubicBezTo>
                  <a:cubicBezTo>
                    <a:pt x="0" y="500"/>
                    <a:pt x="139" y="646"/>
                    <a:pt x="320" y="646"/>
                  </a:cubicBezTo>
                  <a:cubicBezTo>
                    <a:pt x="500" y="646"/>
                    <a:pt x="646" y="500"/>
                    <a:pt x="646" y="320"/>
                  </a:cubicBezTo>
                  <a:cubicBezTo>
                    <a:pt x="646" y="146"/>
                    <a:pt x="500" y="1"/>
                    <a:pt x="32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70"/>
            <p:cNvSpPr/>
            <p:nvPr/>
          </p:nvSpPr>
          <p:spPr>
            <a:xfrm>
              <a:off x="2200407" y="3265169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6" y="0"/>
                  </a:moveTo>
                  <a:cubicBezTo>
                    <a:pt x="146" y="0"/>
                    <a:pt x="0" y="139"/>
                    <a:pt x="0" y="319"/>
                  </a:cubicBezTo>
                  <a:cubicBezTo>
                    <a:pt x="0" y="499"/>
                    <a:pt x="146" y="645"/>
                    <a:pt x="326" y="645"/>
                  </a:cubicBezTo>
                  <a:cubicBezTo>
                    <a:pt x="506" y="645"/>
                    <a:pt x="645" y="499"/>
                    <a:pt x="645" y="319"/>
                  </a:cubicBezTo>
                  <a:cubicBezTo>
                    <a:pt x="645" y="139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7" name="Google Shape;14377;p70"/>
          <p:cNvGrpSpPr/>
          <p:nvPr/>
        </p:nvGrpSpPr>
        <p:grpSpPr>
          <a:xfrm>
            <a:off x="2468465" y="3248854"/>
            <a:ext cx="397818" cy="304078"/>
            <a:chOff x="2468465" y="3248854"/>
            <a:chExt cx="397818" cy="304078"/>
          </a:xfrm>
        </p:grpSpPr>
        <p:sp>
          <p:nvSpPr>
            <p:cNvPr id="14378" name="Google Shape;14378;p70"/>
            <p:cNvSpPr/>
            <p:nvPr/>
          </p:nvSpPr>
          <p:spPr>
            <a:xfrm>
              <a:off x="2488511" y="3248854"/>
              <a:ext cx="182988" cy="99967"/>
            </a:xfrm>
            <a:custGeom>
              <a:avLst/>
              <a:gdLst/>
              <a:ahLst/>
              <a:cxnLst/>
              <a:rect l="l" t="t" r="r" b="b"/>
              <a:pathLst>
                <a:path w="6965" h="3805" extrusionOk="0">
                  <a:moveTo>
                    <a:pt x="4042" y="0"/>
                  </a:moveTo>
                  <a:cubicBezTo>
                    <a:pt x="3341" y="0"/>
                    <a:pt x="2720" y="492"/>
                    <a:pt x="2560" y="1190"/>
                  </a:cubicBezTo>
                  <a:cubicBezTo>
                    <a:pt x="2465" y="1159"/>
                    <a:pt x="2368" y="1144"/>
                    <a:pt x="2272" y="1144"/>
                  </a:cubicBezTo>
                  <a:cubicBezTo>
                    <a:pt x="1976" y="1144"/>
                    <a:pt x="1692" y="1285"/>
                    <a:pt x="1519" y="1537"/>
                  </a:cubicBezTo>
                  <a:cubicBezTo>
                    <a:pt x="1421" y="1511"/>
                    <a:pt x="1324" y="1499"/>
                    <a:pt x="1228" y="1499"/>
                  </a:cubicBezTo>
                  <a:cubicBezTo>
                    <a:pt x="663" y="1499"/>
                    <a:pt x="162" y="1915"/>
                    <a:pt x="90" y="2508"/>
                  </a:cubicBezTo>
                  <a:cubicBezTo>
                    <a:pt x="0" y="3194"/>
                    <a:pt x="534" y="3798"/>
                    <a:pt x="1228" y="3798"/>
                  </a:cubicBezTo>
                  <a:lnTo>
                    <a:pt x="3066" y="3798"/>
                  </a:lnTo>
                  <a:lnTo>
                    <a:pt x="3898" y="3805"/>
                  </a:lnTo>
                  <a:lnTo>
                    <a:pt x="5001" y="3805"/>
                  </a:lnTo>
                  <a:cubicBezTo>
                    <a:pt x="5417" y="3035"/>
                    <a:pt x="6125" y="2473"/>
                    <a:pt x="6964" y="2237"/>
                  </a:cubicBezTo>
                  <a:cubicBezTo>
                    <a:pt x="6782" y="1800"/>
                    <a:pt x="6366" y="1531"/>
                    <a:pt x="5920" y="1531"/>
                  </a:cubicBezTo>
                  <a:cubicBezTo>
                    <a:pt x="5806" y="1531"/>
                    <a:pt x="5691" y="1549"/>
                    <a:pt x="5577" y="1585"/>
                  </a:cubicBezTo>
                  <a:lnTo>
                    <a:pt x="5577" y="1530"/>
                  </a:lnTo>
                  <a:cubicBezTo>
                    <a:pt x="5577" y="753"/>
                    <a:pt x="4994" y="94"/>
                    <a:pt x="4217" y="11"/>
                  </a:cubicBezTo>
                  <a:cubicBezTo>
                    <a:pt x="4159" y="4"/>
                    <a:pt x="4100" y="0"/>
                    <a:pt x="4042" y="0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70"/>
            <p:cNvSpPr/>
            <p:nvPr/>
          </p:nvSpPr>
          <p:spPr>
            <a:xfrm>
              <a:off x="2468465" y="3303448"/>
              <a:ext cx="397818" cy="211389"/>
            </a:xfrm>
            <a:custGeom>
              <a:avLst/>
              <a:gdLst/>
              <a:ahLst/>
              <a:cxnLst/>
              <a:rect l="l" t="t" r="r" b="b"/>
              <a:pathLst>
                <a:path w="15142" h="8046" extrusionOk="0">
                  <a:moveTo>
                    <a:pt x="8591" y="0"/>
                  </a:moveTo>
                  <a:cubicBezTo>
                    <a:pt x="7169" y="0"/>
                    <a:pt x="5780" y="932"/>
                    <a:pt x="5417" y="2524"/>
                  </a:cubicBezTo>
                  <a:cubicBezTo>
                    <a:pt x="5213" y="2455"/>
                    <a:pt x="5004" y="2422"/>
                    <a:pt x="4797" y="2422"/>
                  </a:cubicBezTo>
                  <a:cubicBezTo>
                    <a:pt x="4175" y="2422"/>
                    <a:pt x="3576" y="2724"/>
                    <a:pt x="3212" y="3260"/>
                  </a:cubicBezTo>
                  <a:cubicBezTo>
                    <a:pt x="3003" y="3205"/>
                    <a:pt x="2795" y="3179"/>
                    <a:pt x="2590" y="3179"/>
                  </a:cubicBezTo>
                  <a:cubicBezTo>
                    <a:pt x="1399" y="3179"/>
                    <a:pt x="340" y="4063"/>
                    <a:pt x="181" y="5306"/>
                  </a:cubicBezTo>
                  <a:cubicBezTo>
                    <a:pt x="0" y="6755"/>
                    <a:pt x="1131" y="8046"/>
                    <a:pt x="2594" y="8046"/>
                  </a:cubicBezTo>
                  <a:lnTo>
                    <a:pt x="5279" y="8046"/>
                  </a:lnTo>
                  <a:cubicBezTo>
                    <a:pt x="5285" y="7191"/>
                    <a:pt x="5987" y="6548"/>
                    <a:pt x="6786" y="6548"/>
                  </a:cubicBezTo>
                  <a:cubicBezTo>
                    <a:pt x="6934" y="6548"/>
                    <a:pt x="7084" y="6570"/>
                    <a:pt x="7235" y="6617"/>
                  </a:cubicBezTo>
                  <a:lnTo>
                    <a:pt x="7235" y="6547"/>
                  </a:lnTo>
                  <a:cubicBezTo>
                    <a:pt x="7235" y="5521"/>
                    <a:pt x="8012" y="4654"/>
                    <a:pt x="9031" y="4543"/>
                  </a:cubicBezTo>
                  <a:cubicBezTo>
                    <a:pt x="9109" y="4534"/>
                    <a:pt x="9187" y="4529"/>
                    <a:pt x="9264" y="4529"/>
                  </a:cubicBezTo>
                  <a:cubicBezTo>
                    <a:pt x="10197" y="4529"/>
                    <a:pt x="11019" y="5174"/>
                    <a:pt x="11237" y="6103"/>
                  </a:cubicBezTo>
                  <a:cubicBezTo>
                    <a:pt x="11365" y="6060"/>
                    <a:pt x="11496" y="6039"/>
                    <a:pt x="11625" y="6039"/>
                  </a:cubicBezTo>
                  <a:cubicBezTo>
                    <a:pt x="12015" y="6039"/>
                    <a:pt x="12390" y="6228"/>
                    <a:pt x="12624" y="6561"/>
                  </a:cubicBezTo>
                  <a:cubicBezTo>
                    <a:pt x="12749" y="6529"/>
                    <a:pt x="12875" y="6514"/>
                    <a:pt x="12999" y="6514"/>
                  </a:cubicBezTo>
                  <a:cubicBezTo>
                    <a:pt x="13526" y="6514"/>
                    <a:pt x="14029" y="6789"/>
                    <a:pt x="14310" y="7255"/>
                  </a:cubicBezTo>
                  <a:cubicBezTo>
                    <a:pt x="15045" y="6450"/>
                    <a:pt x="15142" y="5257"/>
                    <a:pt x="14559" y="4335"/>
                  </a:cubicBezTo>
                  <a:cubicBezTo>
                    <a:pt x="14107" y="3632"/>
                    <a:pt x="13336" y="3228"/>
                    <a:pt x="12536" y="3228"/>
                  </a:cubicBezTo>
                  <a:cubicBezTo>
                    <a:pt x="12292" y="3228"/>
                    <a:pt x="12046" y="3265"/>
                    <a:pt x="11806" y="3343"/>
                  </a:cubicBezTo>
                  <a:lnTo>
                    <a:pt x="11806" y="3232"/>
                  </a:lnTo>
                  <a:cubicBezTo>
                    <a:pt x="11806" y="2712"/>
                    <a:pt x="11681" y="2191"/>
                    <a:pt x="11431" y="1727"/>
                  </a:cubicBezTo>
                  <a:lnTo>
                    <a:pt x="10939" y="1026"/>
                  </a:lnTo>
                  <a:cubicBezTo>
                    <a:pt x="10280" y="324"/>
                    <a:pt x="9430" y="0"/>
                    <a:pt x="8591" y="0"/>
                  </a:cubicBezTo>
                  <a:close/>
                </a:path>
              </a:pathLst>
            </a:custGeom>
            <a:solidFill>
              <a:srgbClr val="D0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70"/>
            <p:cNvSpPr/>
            <p:nvPr/>
          </p:nvSpPr>
          <p:spPr>
            <a:xfrm>
              <a:off x="2473930" y="3387073"/>
              <a:ext cx="138141" cy="127763"/>
            </a:xfrm>
            <a:custGeom>
              <a:avLst/>
              <a:gdLst/>
              <a:ahLst/>
              <a:cxnLst/>
              <a:rect l="l" t="t" r="r" b="b"/>
              <a:pathLst>
                <a:path w="5258" h="4863" extrusionOk="0">
                  <a:moveTo>
                    <a:pt x="2386" y="0"/>
                  </a:moveTo>
                  <a:cubicBezTo>
                    <a:pt x="1062" y="21"/>
                    <a:pt x="0" y="1103"/>
                    <a:pt x="0" y="2428"/>
                  </a:cubicBezTo>
                  <a:cubicBezTo>
                    <a:pt x="0" y="3753"/>
                    <a:pt x="1062" y="4835"/>
                    <a:pt x="2386" y="4863"/>
                  </a:cubicBezTo>
                  <a:lnTo>
                    <a:pt x="5071" y="4863"/>
                  </a:lnTo>
                  <a:cubicBezTo>
                    <a:pt x="5071" y="4613"/>
                    <a:pt x="5133" y="4370"/>
                    <a:pt x="5258" y="4148"/>
                  </a:cubicBezTo>
                  <a:cubicBezTo>
                    <a:pt x="3905" y="3115"/>
                    <a:pt x="2948" y="1651"/>
                    <a:pt x="2539" y="0"/>
                  </a:cubicBezTo>
                  <a:close/>
                </a:path>
              </a:pathLst>
            </a:custGeom>
            <a:solidFill>
              <a:srgbClr val="C2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70"/>
            <p:cNvSpPr/>
            <p:nvPr/>
          </p:nvSpPr>
          <p:spPr>
            <a:xfrm>
              <a:off x="2488327" y="3279382"/>
              <a:ext cx="55409" cy="69438"/>
            </a:xfrm>
            <a:custGeom>
              <a:avLst/>
              <a:gdLst/>
              <a:ahLst/>
              <a:cxnLst/>
              <a:rect l="l" t="t" r="r" b="b"/>
              <a:pathLst>
                <a:path w="2109" h="2643" extrusionOk="0">
                  <a:moveTo>
                    <a:pt x="2109" y="0"/>
                  </a:moveTo>
                  <a:lnTo>
                    <a:pt x="2109" y="0"/>
                  </a:lnTo>
                  <a:cubicBezTo>
                    <a:pt x="1866" y="42"/>
                    <a:pt x="1658" y="180"/>
                    <a:pt x="1519" y="382"/>
                  </a:cubicBezTo>
                  <a:cubicBezTo>
                    <a:pt x="1421" y="356"/>
                    <a:pt x="1324" y="344"/>
                    <a:pt x="1228" y="344"/>
                  </a:cubicBezTo>
                  <a:cubicBezTo>
                    <a:pt x="665" y="344"/>
                    <a:pt x="168" y="759"/>
                    <a:pt x="90" y="1346"/>
                  </a:cubicBezTo>
                  <a:cubicBezTo>
                    <a:pt x="0" y="2032"/>
                    <a:pt x="534" y="2643"/>
                    <a:pt x="1228" y="2643"/>
                  </a:cubicBezTo>
                  <a:lnTo>
                    <a:pt x="1769" y="2643"/>
                  </a:lnTo>
                  <a:cubicBezTo>
                    <a:pt x="1762" y="2518"/>
                    <a:pt x="1762" y="2393"/>
                    <a:pt x="1762" y="2268"/>
                  </a:cubicBezTo>
                  <a:cubicBezTo>
                    <a:pt x="1755" y="1498"/>
                    <a:pt x="1873" y="735"/>
                    <a:pt x="2109" y="0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70"/>
            <p:cNvSpPr/>
            <p:nvPr/>
          </p:nvSpPr>
          <p:spPr>
            <a:xfrm>
              <a:off x="2603663" y="3420807"/>
              <a:ext cx="246226" cy="132124"/>
            </a:xfrm>
            <a:custGeom>
              <a:avLst/>
              <a:gdLst/>
              <a:ahLst/>
              <a:cxnLst/>
              <a:rect l="l" t="t" r="r" b="b"/>
              <a:pathLst>
                <a:path w="9372" h="5029" extrusionOk="0">
                  <a:moveTo>
                    <a:pt x="4117" y="0"/>
                  </a:moveTo>
                  <a:cubicBezTo>
                    <a:pt x="4040" y="0"/>
                    <a:pt x="3963" y="4"/>
                    <a:pt x="3885" y="13"/>
                  </a:cubicBezTo>
                  <a:cubicBezTo>
                    <a:pt x="2859" y="124"/>
                    <a:pt x="2089" y="991"/>
                    <a:pt x="2082" y="2018"/>
                  </a:cubicBezTo>
                  <a:lnTo>
                    <a:pt x="2082" y="2087"/>
                  </a:lnTo>
                  <a:cubicBezTo>
                    <a:pt x="1931" y="2040"/>
                    <a:pt x="1778" y="2017"/>
                    <a:pt x="1629" y="2017"/>
                  </a:cubicBezTo>
                  <a:cubicBezTo>
                    <a:pt x="910" y="2017"/>
                    <a:pt x="261" y="2541"/>
                    <a:pt x="147" y="3294"/>
                  </a:cubicBezTo>
                  <a:cubicBezTo>
                    <a:pt x="1" y="4210"/>
                    <a:pt x="708" y="5028"/>
                    <a:pt x="1631" y="5028"/>
                  </a:cubicBezTo>
                  <a:lnTo>
                    <a:pt x="7853" y="5028"/>
                  </a:lnTo>
                  <a:cubicBezTo>
                    <a:pt x="8692" y="5028"/>
                    <a:pt x="9372" y="4349"/>
                    <a:pt x="9372" y="3509"/>
                  </a:cubicBezTo>
                  <a:cubicBezTo>
                    <a:pt x="9372" y="2663"/>
                    <a:pt x="8692" y="1983"/>
                    <a:pt x="7853" y="1983"/>
                  </a:cubicBezTo>
                  <a:cubicBezTo>
                    <a:pt x="7728" y="1983"/>
                    <a:pt x="7596" y="1997"/>
                    <a:pt x="7471" y="2032"/>
                  </a:cubicBezTo>
                  <a:cubicBezTo>
                    <a:pt x="7240" y="1696"/>
                    <a:pt x="6859" y="1507"/>
                    <a:pt x="6464" y="1507"/>
                  </a:cubicBezTo>
                  <a:cubicBezTo>
                    <a:pt x="6337" y="1507"/>
                    <a:pt x="6209" y="1527"/>
                    <a:pt x="6084" y="1567"/>
                  </a:cubicBezTo>
                  <a:cubicBezTo>
                    <a:pt x="5873" y="644"/>
                    <a:pt x="5046" y="0"/>
                    <a:pt x="411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70"/>
            <p:cNvSpPr/>
            <p:nvPr/>
          </p:nvSpPr>
          <p:spPr>
            <a:xfrm>
              <a:off x="2603847" y="3422594"/>
              <a:ext cx="143264" cy="130338"/>
            </a:xfrm>
            <a:custGeom>
              <a:avLst/>
              <a:gdLst/>
              <a:ahLst/>
              <a:cxnLst/>
              <a:rect l="l" t="t" r="r" b="b"/>
              <a:pathLst>
                <a:path w="5453" h="4961" extrusionOk="0">
                  <a:moveTo>
                    <a:pt x="3559" y="1"/>
                  </a:moveTo>
                  <a:lnTo>
                    <a:pt x="3559" y="1"/>
                  </a:lnTo>
                  <a:cubicBezTo>
                    <a:pt x="2685" y="244"/>
                    <a:pt x="2082" y="1041"/>
                    <a:pt x="2082" y="1950"/>
                  </a:cubicBezTo>
                  <a:lnTo>
                    <a:pt x="2082" y="2019"/>
                  </a:lnTo>
                  <a:cubicBezTo>
                    <a:pt x="1931" y="1972"/>
                    <a:pt x="1778" y="1949"/>
                    <a:pt x="1629" y="1949"/>
                  </a:cubicBezTo>
                  <a:cubicBezTo>
                    <a:pt x="907" y="1949"/>
                    <a:pt x="254" y="2473"/>
                    <a:pt x="140" y="3226"/>
                  </a:cubicBezTo>
                  <a:cubicBezTo>
                    <a:pt x="1" y="4142"/>
                    <a:pt x="708" y="4960"/>
                    <a:pt x="1631" y="4960"/>
                  </a:cubicBezTo>
                  <a:lnTo>
                    <a:pt x="5453" y="4960"/>
                  </a:lnTo>
                  <a:cubicBezTo>
                    <a:pt x="4107" y="4350"/>
                    <a:pt x="3233" y="3011"/>
                    <a:pt x="3240" y="1527"/>
                  </a:cubicBezTo>
                  <a:cubicBezTo>
                    <a:pt x="3233" y="1000"/>
                    <a:pt x="3344" y="479"/>
                    <a:pt x="3559" y="1"/>
                  </a:cubicBezTo>
                  <a:close/>
                </a:path>
              </a:pathLst>
            </a:custGeom>
            <a:solidFill>
              <a:srgbClr val="DB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4" name="Google Shape;14384;p70"/>
          <p:cNvGrpSpPr/>
          <p:nvPr/>
        </p:nvGrpSpPr>
        <p:grpSpPr>
          <a:xfrm>
            <a:off x="3017166" y="3216013"/>
            <a:ext cx="394376" cy="369812"/>
            <a:chOff x="3017166" y="3216013"/>
            <a:chExt cx="394376" cy="369812"/>
          </a:xfrm>
        </p:grpSpPr>
        <p:sp>
          <p:nvSpPr>
            <p:cNvPr id="14385" name="Google Shape;14385;p70"/>
            <p:cNvSpPr/>
            <p:nvPr/>
          </p:nvSpPr>
          <p:spPr>
            <a:xfrm>
              <a:off x="3017166" y="3216013"/>
              <a:ext cx="394376" cy="369812"/>
            </a:xfrm>
            <a:custGeom>
              <a:avLst/>
              <a:gdLst/>
              <a:ahLst/>
              <a:cxnLst/>
              <a:rect l="l" t="t" r="r" b="b"/>
              <a:pathLst>
                <a:path w="15011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70"/>
            <p:cNvSpPr/>
            <p:nvPr/>
          </p:nvSpPr>
          <p:spPr>
            <a:xfrm>
              <a:off x="3017166" y="3216013"/>
              <a:ext cx="231093" cy="369812"/>
            </a:xfrm>
            <a:custGeom>
              <a:avLst/>
              <a:gdLst/>
              <a:ahLst/>
              <a:cxnLst/>
              <a:rect l="l" t="t" r="r" b="b"/>
              <a:pathLst>
                <a:path w="8796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7" name="Google Shape;14387;p70"/>
          <p:cNvGrpSpPr/>
          <p:nvPr/>
        </p:nvGrpSpPr>
        <p:grpSpPr>
          <a:xfrm>
            <a:off x="4210043" y="3213228"/>
            <a:ext cx="199014" cy="375408"/>
            <a:chOff x="4210043" y="3213228"/>
            <a:chExt cx="199014" cy="375408"/>
          </a:xfrm>
        </p:grpSpPr>
        <p:sp>
          <p:nvSpPr>
            <p:cNvPr id="14388" name="Google Shape;14388;p70"/>
            <p:cNvSpPr/>
            <p:nvPr/>
          </p:nvSpPr>
          <p:spPr>
            <a:xfrm>
              <a:off x="4295875" y="3440091"/>
              <a:ext cx="27350" cy="148545"/>
            </a:xfrm>
            <a:custGeom>
              <a:avLst/>
              <a:gdLst/>
              <a:ahLst/>
              <a:cxnLst/>
              <a:rect l="l" t="t" r="r" b="b"/>
              <a:pathLst>
                <a:path w="1041" h="5654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5134"/>
                  </a:lnTo>
                  <a:cubicBezTo>
                    <a:pt x="0" y="5418"/>
                    <a:pt x="229" y="5654"/>
                    <a:pt x="521" y="5654"/>
                  </a:cubicBezTo>
                  <a:cubicBezTo>
                    <a:pt x="805" y="5654"/>
                    <a:pt x="1041" y="5418"/>
                    <a:pt x="1041" y="5134"/>
                  </a:cubicBezTo>
                  <a:lnTo>
                    <a:pt x="1041" y="250"/>
                  </a:lnTo>
                  <a:cubicBezTo>
                    <a:pt x="1041" y="112"/>
                    <a:pt x="930" y="1"/>
                    <a:pt x="7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70"/>
            <p:cNvSpPr/>
            <p:nvPr/>
          </p:nvSpPr>
          <p:spPr>
            <a:xfrm>
              <a:off x="4299684" y="3447264"/>
              <a:ext cx="84781" cy="139849"/>
            </a:xfrm>
            <a:custGeom>
              <a:avLst/>
              <a:gdLst/>
              <a:ahLst/>
              <a:cxnLst/>
              <a:rect l="l" t="t" r="r" b="b"/>
              <a:pathLst>
                <a:path w="3227" h="5323" extrusionOk="0">
                  <a:moveTo>
                    <a:pt x="769" y="0"/>
                  </a:moveTo>
                  <a:cubicBezTo>
                    <a:pt x="732" y="0"/>
                    <a:pt x="695" y="8"/>
                    <a:pt x="660" y="26"/>
                  </a:cubicBezTo>
                  <a:lnTo>
                    <a:pt x="174" y="262"/>
                  </a:lnTo>
                  <a:cubicBezTo>
                    <a:pt x="50" y="317"/>
                    <a:pt x="1" y="470"/>
                    <a:pt x="56" y="602"/>
                  </a:cubicBezTo>
                  <a:lnTo>
                    <a:pt x="2165" y="5034"/>
                  </a:lnTo>
                  <a:cubicBezTo>
                    <a:pt x="2254" y="5217"/>
                    <a:pt x="2439" y="5323"/>
                    <a:pt x="2630" y="5323"/>
                  </a:cubicBezTo>
                  <a:cubicBezTo>
                    <a:pt x="2707" y="5323"/>
                    <a:pt x="2785" y="5306"/>
                    <a:pt x="2859" y="5270"/>
                  </a:cubicBezTo>
                  <a:cubicBezTo>
                    <a:pt x="3115" y="5145"/>
                    <a:pt x="3226" y="4833"/>
                    <a:pt x="3101" y="4576"/>
                  </a:cubicBezTo>
                  <a:lnTo>
                    <a:pt x="1000" y="144"/>
                  </a:lnTo>
                  <a:cubicBezTo>
                    <a:pt x="955" y="54"/>
                    <a:pt x="863" y="0"/>
                    <a:pt x="769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70"/>
            <p:cNvSpPr/>
            <p:nvPr/>
          </p:nvSpPr>
          <p:spPr>
            <a:xfrm>
              <a:off x="4234450" y="3447158"/>
              <a:ext cx="84965" cy="139954"/>
            </a:xfrm>
            <a:custGeom>
              <a:avLst/>
              <a:gdLst/>
              <a:ahLst/>
              <a:cxnLst/>
              <a:rect l="l" t="t" r="r" b="b"/>
              <a:pathLst>
                <a:path w="3234" h="5327" extrusionOk="0">
                  <a:moveTo>
                    <a:pt x="2460" y="0"/>
                  </a:moveTo>
                  <a:cubicBezTo>
                    <a:pt x="2365" y="0"/>
                    <a:pt x="2274" y="51"/>
                    <a:pt x="2234" y="141"/>
                  </a:cubicBezTo>
                  <a:lnTo>
                    <a:pt x="126" y="4580"/>
                  </a:lnTo>
                  <a:cubicBezTo>
                    <a:pt x="1" y="4837"/>
                    <a:pt x="112" y="5149"/>
                    <a:pt x="368" y="5274"/>
                  </a:cubicBezTo>
                  <a:cubicBezTo>
                    <a:pt x="442" y="5309"/>
                    <a:pt x="520" y="5326"/>
                    <a:pt x="597" y="5326"/>
                  </a:cubicBezTo>
                  <a:cubicBezTo>
                    <a:pt x="791" y="5326"/>
                    <a:pt x="980" y="5219"/>
                    <a:pt x="1069" y="5031"/>
                  </a:cubicBezTo>
                  <a:lnTo>
                    <a:pt x="3171" y="599"/>
                  </a:lnTo>
                  <a:cubicBezTo>
                    <a:pt x="3233" y="474"/>
                    <a:pt x="3178" y="321"/>
                    <a:pt x="3053" y="259"/>
                  </a:cubicBezTo>
                  <a:lnTo>
                    <a:pt x="2567" y="23"/>
                  </a:lnTo>
                  <a:cubicBezTo>
                    <a:pt x="2533" y="8"/>
                    <a:pt x="2496" y="0"/>
                    <a:pt x="2460" y="0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70"/>
            <p:cNvSpPr/>
            <p:nvPr/>
          </p:nvSpPr>
          <p:spPr>
            <a:xfrm>
              <a:off x="4294036" y="3213228"/>
              <a:ext cx="30844" cy="42667"/>
            </a:xfrm>
            <a:custGeom>
              <a:avLst/>
              <a:gdLst/>
              <a:ahLst/>
              <a:cxnLst/>
              <a:rect l="l" t="t" r="r" b="b"/>
              <a:pathLst>
                <a:path w="1174" h="1624" extrusionOk="0">
                  <a:moveTo>
                    <a:pt x="591" y="0"/>
                  </a:moveTo>
                  <a:cubicBezTo>
                    <a:pt x="265" y="0"/>
                    <a:pt x="8" y="264"/>
                    <a:pt x="1" y="583"/>
                  </a:cubicBezTo>
                  <a:lnTo>
                    <a:pt x="1" y="1249"/>
                  </a:lnTo>
                  <a:cubicBezTo>
                    <a:pt x="1" y="1457"/>
                    <a:pt x="174" y="1623"/>
                    <a:pt x="382" y="1623"/>
                  </a:cubicBezTo>
                  <a:lnTo>
                    <a:pt x="792" y="1623"/>
                  </a:lnTo>
                  <a:cubicBezTo>
                    <a:pt x="1000" y="1623"/>
                    <a:pt x="1173" y="1457"/>
                    <a:pt x="1173" y="1249"/>
                  </a:cubicBezTo>
                  <a:lnTo>
                    <a:pt x="1173" y="583"/>
                  </a:lnTo>
                  <a:cubicBezTo>
                    <a:pt x="1173" y="264"/>
                    <a:pt x="910" y="0"/>
                    <a:pt x="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70"/>
            <p:cNvSpPr/>
            <p:nvPr/>
          </p:nvSpPr>
          <p:spPr>
            <a:xfrm>
              <a:off x="4229721" y="3254581"/>
              <a:ext cx="159474" cy="193392"/>
            </a:xfrm>
            <a:custGeom>
              <a:avLst/>
              <a:gdLst/>
              <a:ahLst/>
              <a:cxnLst/>
              <a:rect l="l" t="t" r="r" b="b"/>
              <a:pathLst>
                <a:path w="6070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5723" y="7360"/>
                  </a:lnTo>
                  <a:cubicBezTo>
                    <a:pt x="5917" y="7360"/>
                    <a:pt x="6070" y="7200"/>
                    <a:pt x="6070" y="7013"/>
                  </a:cubicBezTo>
                  <a:lnTo>
                    <a:pt x="6070" y="348"/>
                  </a:lnTo>
                  <a:cubicBezTo>
                    <a:pt x="6070" y="153"/>
                    <a:pt x="5917" y="1"/>
                    <a:pt x="5723" y="1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70"/>
            <p:cNvSpPr/>
            <p:nvPr/>
          </p:nvSpPr>
          <p:spPr>
            <a:xfrm>
              <a:off x="4253418" y="3254581"/>
              <a:ext cx="135776" cy="193392"/>
            </a:xfrm>
            <a:custGeom>
              <a:avLst/>
              <a:gdLst/>
              <a:ahLst/>
              <a:cxnLst/>
              <a:rect l="l" t="t" r="r" b="b"/>
              <a:pathLst>
                <a:path w="5168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4821" y="7360"/>
                  </a:lnTo>
                  <a:cubicBezTo>
                    <a:pt x="5015" y="7360"/>
                    <a:pt x="5168" y="7200"/>
                    <a:pt x="5168" y="7013"/>
                  </a:cubicBezTo>
                  <a:lnTo>
                    <a:pt x="5168" y="348"/>
                  </a:lnTo>
                  <a:cubicBezTo>
                    <a:pt x="5168" y="153"/>
                    <a:pt x="5015" y="1"/>
                    <a:pt x="4821" y="1"/>
                  </a:cubicBezTo>
                  <a:close/>
                </a:path>
              </a:pathLst>
            </a:custGeom>
            <a:solidFill>
              <a:srgbClr val="ABB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70"/>
            <p:cNvSpPr/>
            <p:nvPr/>
          </p:nvSpPr>
          <p:spPr>
            <a:xfrm>
              <a:off x="4210043" y="3237635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7207" y="1208"/>
                  </a:lnTo>
                  <a:cubicBezTo>
                    <a:pt x="7408" y="1208"/>
                    <a:pt x="7568" y="1041"/>
                    <a:pt x="7575" y="847"/>
                  </a:cubicBezTo>
                  <a:lnTo>
                    <a:pt x="7575" y="361"/>
                  </a:lnTo>
                  <a:cubicBezTo>
                    <a:pt x="7568" y="160"/>
                    <a:pt x="7408" y="1"/>
                    <a:pt x="7207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70"/>
            <p:cNvSpPr/>
            <p:nvPr/>
          </p:nvSpPr>
          <p:spPr>
            <a:xfrm>
              <a:off x="4210043" y="3432998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7207" y="1207"/>
                  </a:lnTo>
                  <a:cubicBezTo>
                    <a:pt x="7408" y="1207"/>
                    <a:pt x="7568" y="1048"/>
                    <a:pt x="7575" y="846"/>
                  </a:cubicBezTo>
                  <a:lnTo>
                    <a:pt x="7575" y="368"/>
                  </a:lnTo>
                  <a:cubicBezTo>
                    <a:pt x="7568" y="167"/>
                    <a:pt x="7408" y="0"/>
                    <a:pt x="7207" y="0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70"/>
            <p:cNvSpPr/>
            <p:nvPr/>
          </p:nvSpPr>
          <p:spPr>
            <a:xfrm>
              <a:off x="4238286" y="3237635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6132" y="1208"/>
                  </a:lnTo>
                  <a:cubicBezTo>
                    <a:pt x="6333" y="1208"/>
                    <a:pt x="6493" y="1041"/>
                    <a:pt x="6500" y="847"/>
                  </a:cubicBezTo>
                  <a:lnTo>
                    <a:pt x="6500" y="361"/>
                  </a:lnTo>
                  <a:cubicBezTo>
                    <a:pt x="6493" y="160"/>
                    <a:pt x="6333" y="1"/>
                    <a:pt x="6132" y="1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70"/>
            <p:cNvSpPr/>
            <p:nvPr/>
          </p:nvSpPr>
          <p:spPr>
            <a:xfrm>
              <a:off x="4238286" y="3432998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6132" y="1207"/>
                  </a:lnTo>
                  <a:cubicBezTo>
                    <a:pt x="6333" y="1207"/>
                    <a:pt x="6493" y="1048"/>
                    <a:pt x="6500" y="846"/>
                  </a:cubicBezTo>
                  <a:lnTo>
                    <a:pt x="6500" y="368"/>
                  </a:lnTo>
                  <a:cubicBezTo>
                    <a:pt x="6493" y="167"/>
                    <a:pt x="6333" y="0"/>
                    <a:pt x="6132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8" name="Google Shape;14398;p70"/>
          <p:cNvGrpSpPr/>
          <p:nvPr/>
        </p:nvGrpSpPr>
        <p:grpSpPr>
          <a:xfrm>
            <a:off x="4818146" y="3203323"/>
            <a:ext cx="77845" cy="395165"/>
            <a:chOff x="4818146" y="3203323"/>
            <a:chExt cx="77845" cy="395165"/>
          </a:xfrm>
        </p:grpSpPr>
        <p:sp>
          <p:nvSpPr>
            <p:cNvPr id="14399" name="Google Shape;14399;p70"/>
            <p:cNvSpPr/>
            <p:nvPr/>
          </p:nvSpPr>
          <p:spPr>
            <a:xfrm>
              <a:off x="4818146" y="3203376"/>
              <a:ext cx="77845" cy="395112"/>
            </a:xfrm>
            <a:custGeom>
              <a:avLst/>
              <a:gdLst/>
              <a:ahLst/>
              <a:cxnLst/>
              <a:rect l="l" t="t" r="r" b="b"/>
              <a:pathLst>
                <a:path w="2963" h="15039" extrusionOk="0">
                  <a:moveTo>
                    <a:pt x="1481" y="1"/>
                  </a:moveTo>
                  <a:cubicBezTo>
                    <a:pt x="1441" y="1"/>
                    <a:pt x="1402" y="21"/>
                    <a:pt x="1381" y="63"/>
                  </a:cubicBezTo>
                  <a:lnTo>
                    <a:pt x="833" y="1097"/>
                  </a:lnTo>
                  <a:lnTo>
                    <a:pt x="146" y="2394"/>
                  </a:lnTo>
                  <a:cubicBezTo>
                    <a:pt x="49" y="2574"/>
                    <a:pt x="0" y="2775"/>
                    <a:pt x="0" y="2983"/>
                  </a:cubicBezTo>
                  <a:lnTo>
                    <a:pt x="0" y="13561"/>
                  </a:lnTo>
                  <a:cubicBezTo>
                    <a:pt x="0" y="14378"/>
                    <a:pt x="666" y="15039"/>
                    <a:pt x="1480" y="15039"/>
                  </a:cubicBezTo>
                  <a:cubicBezTo>
                    <a:pt x="1489" y="15039"/>
                    <a:pt x="1497" y="15038"/>
                    <a:pt x="1506" y="15038"/>
                  </a:cubicBezTo>
                  <a:cubicBezTo>
                    <a:pt x="1707" y="15038"/>
                    <a:pt x="1901" y="14990"/>
                    <a:pt x="2081" y="14913"/>
                  </a:cubicBezTo>
                  <a:cubicBezTo>
                    <a:pt x="2608" y="14671"/>
                    <a:pt x="2955" y="14144"/>
                    <a:pt x="2962" y="13561"/>
                  </a:cubicBezTo>
                  <a:lnTo>
                    <a:pt x="2962" y="13533"/>
                  </a:lnTo>
                  <a:lnTo>
                    <a:pt x="2962" y="2983"/>
                  </a:lnTo>
                  <a:cubicBezTo>
                    <a:pt x="2962" y="2893"/>
                    <a:pt x="2955" y="2810"/>
                    <a:pt x="2934" y="2720"/>
                  </a:cubicBezTo>
                  <a:lnTo>
                    <a:pt x="2928" y="2706"/>
                  </a:lnTo>
                  <a:cubicBezTo>
                    <a:pt x="2907" y="2595"/>
                    <a:pt x="2865" y="2498"/>
                    <a:pt x="2817" y="2401"/>
                  </a:cubicBezTo>
                  <a:lnTo>
                    <a:pt x="2130" y="1104"/>
                  </a:lnTo>
                  <a:lnTo>
                    <a:pt x="1582" y="63"/>
                  </a:lnTo>
                  <a:cubicBezTo>
                    <a:pt x="1561" y="21"/>
                    <a:pt x="1521" y="1"/>
                    <a:pt x="1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70"/>
            <p:cNvSpPr/>
            <p:nvPr/>
          </p:nvSpPr>
          <p:spPr>
            <a:xfrm>
              <a:off x="4818146" y="3523927"/>
              <a:ext cx="77845" cy="35731"/>
            </a:xfrm>
            <a:custGeom>
              <a:avLst/>
              <a:gdLst/>
              <a:ahLst/>
              <a:cxnLst/>
              <a:rect l="l" t="t" r="r" b="b"/>
              <a:pathLst>
                <a:path w="2963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2962" y="1360"/>
                  </a:lnTo>
                  <a:lnTo>
                    <a:pt x="2962" y="1332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70"/>
            <p:cNvSpPr/>
            <p:nvPr/>
          </p:nvSpPr>
          <p:spPr>
            <a:xfrm>
              <a:off x="4839821" y="3203323"/>
              <a:ext cx="34286" cy="35310"/>
            </a:xfrm>
            <a:custGeom>
              <a:avLst/>
              <a:gdLst/>
              <a:ahLst/>
              <a:cxnLst/>
              <a:rect l="l" t="t" r="r" b="b"/>
              <a:pathLst>
                <a:path w="1305" h="1344" extrusionOk="0">
                  <a:moveTo>
                    <a:pt x="652" y="1"/>
                  </a:moveTo>
                  <a:cubicBezTo>
                    <a:pt x="613" y="1"/>
                    <a:pt x="573" y="20"/>
                    <a:pt x="549" y="58"/>
                  </a:cubicBezTo>
                  <a:lnTo>
                    <a:pt x="1" y="1099"/>
                  </a:lnTo>
                  <a:cubicBezTo>
                    <a:pt x="188" y="1262"/>
                    <a:pt x="420" y="1343"/>
                    <a:pt x="653" y="1343"/>
                  </a:cubicBezTo>
                  <a:cubicBezTo>
                    <a:pt x="885" y="1343"/>
                    <a:pt x="1118" y="1262"/>
                    <a:pt x="1305" y="1099"/>
                  </a:cubicBezTo>
                  <a:lnTo>
                    <a:pt x="750" y="58"/>
                  </a:lnTo>
                  <a:cubicBezTo>
                    <a:pt x="729" y="20"/>
                    <a:pt x="691" y="1"/>
                    <a:pt x="65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70"/>
            <p:cNvSpPr/>
            <p:nvPr/>
          </p:nvSpPr>
          <p:spPr>
            <a:xfrm>
              <a:off x="4818146" y="3559631"/>
              <a:ext cx="77845" cy="38857"/>
            </a:xfrm>
            <a:custGeom>
              <a:avLst/>
              <a:gdLst/>
              <a:ahLst/>
              <a:cxnLst/>
              <a:rect l="l" t="t" r="r" b="b"/>
              <a:pathLst>
                <a:path w="2963" h="1479" extrusionOk="0">
                  <a:moveTo>
                    <a:pt x="0" y="1"/>
                  </a:moveTo>
                  <a:cubicBezTo>
                    <a:pt x="0" y="818"/>
                    <a:pt x="666" y="1479"/>
                    <a:pt x="1480" y="1479"/>
                  </a:cubicBezTo>
                  <a:cubicBezTo>
                    <a:pt x="1489" y="1479"/>
                    <a:pt x="1497" y="1478"/>
                    <a:pt x="1506" y="1478"/>
                  </a:cubicBezTo>
                  <a:cubicBezTo>
                    <a:pt x="1707" y="1478"/>
                    <a:pt x="1901" y="1430"/>
                    <a:pt x="2081" y="1353"/>
                  </a:cubicBezTo>
                  <a:cubicBezTo>
                    <a:pt x="2608" y="1111"/>
                    <a:pt x="2955" y="584"/>
                    <a:pt x="29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70"/>
            <p:cNvSpPr/>
            <p:nvPr/>
          </p:nvSpPr>
          <p:spPr>
            <a:xfrm>
              <a:off x="4849857" y="3523927"/>
              <a:ext cx="46135" cy="35731"/>
            </a:xfrm>
            <a:custGeom>
              <a:avLst/>
              <a:gdLst/>
              <a:ahLst/>
              <a:cxnLst/>
              <a:rect l="l" t="t" r="r" b="b"/>
              <a:pathLst>
                <a:path w="1756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1755" y="1360"/>
                  </a:lnTo>
                  <a:lnTo>
                    <a:pt x="1755" y="1332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70"/>
            <p:cNvSpPr/>
            <p:nvPr/>
          </p:nvSpPr>
          <p:spPr>
            <a:xfrm>
              <a:off x="4849857" y="3559631"/>
              <a:ext cx="46135" cy="35573"/>
            </a:xfrm>
            <a:custGeom>
              <a:avLst/>
              <a:gdLst/>
              <a:ahLst/>
              <a:cxnLst/>
              <a:rect l="l" t="t" r="r" b="b"/>
              <a:pathLst>
                <a:path w="1756" h="1354" extrusionOk="0">
                  <a:moveTo>
                    <a:pt x="0" y="1"/>
                  </a:moveTo>
                  <a:cubicBezTo>
                    <a:pt x="0" y="584"/>
                    <a:pt x="340" y="1111"/>
                    <a:pt x="874" y="1353"/>
                  </a:cubicBezTo>
                  <a:cubicBezTo>
                    <a:pt x="1401" y="1111"/>
                    <a:pt x="1748" y="584"/>
                    <a:pt x="17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70"/>
            <p:cNvSpPr/>
            <p:nvPr/>
          </p:nvSpPr>
          <p:spPr>
            <a:xfrm>
              <a:off x="4818146" y="3274259"/>
              <a:ext cx="77845" cy="249694"/>
            </a:xfrm>
            <a:custGeom>
              <a:avLst/>
              <a:gdLst/>
              <a:ahLst/>
              <a:cxnLst/>
              <a:rect l="l" t="t" r="r" b="b"/>
              <a:pathLst>
                <a:path w="2963" h="9504" extrusionOk="0">
                  <a:moveTo>
                    <a:pt x="35" y="1"/>
                  </a:moveTo>
                  <a:cubicBezTo>
                    <a:pt x="14" y="91"/>
                    <a:pt x="0" y="188"/>
                    <a:pt x="0" y="285"/>
                  </a:cubicBezTo>
                  <a:lnTo>
                    <a:pt x="0" y="9503"/>
                  </a:lnTo>
                  <a:lnTo>
                    <a:pt x="2962" y="9503"/>
                  </a:lnTo>
                  <a:lnTo>
                    <a:pt x="2962" y="285"/>
                  </a:lnTo>
                  <a:cubicBezTo>
                    <a:pt x="2962" y="195"/>
                    <a:pt x="2955" y="105"/>
                    <a:pt x="2934" y="15"/>
                  </a:cubicBezTo>
                  <a:lnTo>
                    <a:pt x="29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70"/>
            <p:cNvSpPr/>
            <p:nvPr/>
          </p:nvSpPr>
          <p:spPr>
            <a:xfrm>
              <a:off x="4849857" y="3274259"/>
              <a:ext cx="46135" cy="249694"/>
            </a:xfrm>
            <a:custGeom>
              <a:avLst/>
              <a:gdLst/>
              <a:ahLst/>
              <a:cxnLst/>
              <a:rect l="l" t="t" r="r" b="b"/>
              <a:pathLst>
                <a:path w="1756" h="9504" extrusionOk="0">
                  <a:moveTo>
                    <a:pt x="0" y="1"/>
                  </a:moveTo>
                  <a:lnTo>
                    <a:pt x="0" y="9503"/>
                  </a:lnTo>
                  <a:lnTo>
                    <a:pt x="1755" y="9503"/>
                  </a:lnTo>
                  <a:lnTo>
                    <a:pt x="1755" y="285"/>
                  </a:lnTo>
                  <a:cubicBezTo>
                    <a:pt x="1755" y="195"/>
                    <a:pt x="1748" y="105"/>
                    <a:pt x="1727" y="15"/>
                  </a:cubicBezTo>
                  <a:lnTo>
                    <a:pt x="17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7" name="Google Shape;14407;p70"/>
          <p:cNvGrpSpPr/>
          <p:nvPr/>
        </p:nvGrpSpPr>
        <p:grpSpPr>
          <a:xfrm>
            <a:off x="5228890" y="3235428"/>
            <a:ext cx="344091" cy="332767"/>
            <a:chOff x="5228890" y="3235428"/>
            <a:chExt cx="344091" cy="332767"/>
          </a:xfrm>
        </p:grpSpPr>
        <p:sp>
          <p:nvSpPr>
            <p:cNvPr id="14408" name="Google Shape;14408;p70"/>
            <p:cNvSpPr/>
            <p:nvPr/>
          </p:nvSpPr>
          <p:spPr>
            <a:xfrm>
              <a:off x="5228890" y="3261701"/>
              <a:ext cx="316741" cy="306495"/>
            </a:xfrm>
            <a:custGeom>
              <a:avLst/>
              <a:gdLst/>
              <a:ahLst/>
              <a:cxnLst/>
              <a:rect l="l" t="t" r="r" b="b"/>
              <a:pathLst>
                <a:path w="12056" h="11666" extrusionOk="0">
                  <a:moveTo>
                    <a:pt x="2817" y="0"/>
                  </a:moveTo>
                  <a:lnTo>
                    <a:pt x="1866" y="493"/>
                  </a:lnTo>
                  <a:lnTo>
                    <a:pt x="1603" y="631"/>
                  </a:lnTo>
                  <a:cubicBezTo>
                    <a:pt x="458" y="1221"/>
                    <a:pt x="1" y="2629"/>
                    <a:pt x="576" y="3787"/>
                  </a:cubicBezTo>
                  <a:cubicBezTo>
                    <a:pt x="1339" y="5320"/>
                    <a:pt x="6708" y="10654"/>
                    <a:pt x="8255" y="11417"/>
                  </a:cubicBezTo>
                  <a:cubicBezTo>
                    <a:pt x="8594" y="11586"/>
                    <a:pt x="8955" y="11666"/>
                    <a:pt x="9310" y="11666"/>
                  </a:cubicBezTo>
                  <a:cubicBezTo>
                    <a:pt x="10167" y="11666"/>
                    <a:pt x="10993" y="11202"/>
                    <a:pt x="11424" y="10398"/>
                  </a:cubicBezTo>
                  <a:lnTo>
                    <a:pt x="11556" y="10134"/>
                  </a:lnTo>
                  <a:lnTo>
                    <a:pt x="12056" y="9191"/>
                  </a:lnTo>
                  <a:lnTo>
                    <a:pt x="9323" y="7672"/>
                  </a:lnTo>
                  <a:lnTo>
                    <a:pt x="9080" y="8261"/>
                  </a:lnTo>
                  <a:cubicBezTo>
                    <a:pt x="9032" y="8372"/>
                    <a:pt x="8962" y="8476"/>
                    <a:pt x="8886" y="8566"/>
                  </a:cubicBezTo>
                  <a:cubicBezTo>
                    <a:pt x="8666" y="8815"/>
                    <a:pt x="8358" y="8943"/>
                    <a:pt x="8048" y="8943"/>
                  </a:cubicBezTo>
                  <a:cubicBezTo>
                    <a:pt x="7820" y="8943"/>
                    <a:pt x="7591" y="8874"/>
                    <a:pt x="7395" y="8733"/>
                  </a:cubicBezTo>
                  <a:cubicBezTo>
                    <a:pt x="7124" y="8539"/>
                    <a:pt x="3469" y="4904"/>
                    <a:pt x="3274" y="4634"/>
                  </a:cubicBezTo>
                  <a:cubicBezTo>
                    <a:pt x="2858" y="4051"/>
                    <a:pt x="3087" y="3233"/>
                    <a:pt x="3753" y="2962"/>
                  </a:cubicBezTo>
                  <a:lnTo>
                    <a:pt x="4343" y="2719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70"/>
            <p:cNvSpPr/>
            <p:nvPr/>
          </p:nvSpPr>
          <p:spPr>
            <a:xfrm>
              <a:off x="5277731" y="3261701"/>
              <a:ext cx="65261" cy="82942"/>
            </a:xfrm>
            <a:custGeom>
              <a:avLst/>
              <a:gdLst/>
              <a:ahLst/>
              <a:cxnLst/>
              <a:rect l="l" t="t" r="r" b="b"/>
              <a:pathLst>
                <a:path w="2484" h="3157" extrusionOk="0">
                  <a:moveTo>
                    <a:pt x="951" y="0"/>
                  </a:moveTo>
                  <a:lnTo>
                    <a:pt x="0" y="493"/>
                  </a:lnTo>
                  <a:lnTo>
                    <a:pt x="1582" y="3156"/>
                  </a:lnTo>
                  <a:cubicBezTo>
                    <a:pt x="1672" y="3073"/>
                    <a:pt x="1776" y="3011"/>
                    <a:pt x="1894" y="2962"/>
                  </a:cubicBezTo>
                  <a:lnTo>
                    <a:pt x="2484" y="271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70"/>
            <p:cNvSpPr/>
            <p:nvPr/>
          </p:nvSpPr>
          <p:spPr>
            <a:xfrm>
              <a:off x="5462137" y="3463053"/>
              <a:ext cx="83494" cy="64893"/>
            </a:xfrm>
            <a:custGeom>
              <a:avLst/>
              <a:gdLst/>
              <a:ahLst/>
              <a:cxnLst/>
              <a:rect l="l" t="t" r="r" b="b"/>
              <a:pathLst>
                <a:path w="3178" h="2470" extrusionOk="0">
                  <a:moveTo>
                    <a:pt x="445" y="1"/>
                  </a:moveTo>
                  <a:lnTo>
                    <a:pt x="195" y="590"/>
                  </a:lnTo>
                  <a:cubicBezTo>
                    <a:pt x="147" y="708"/>
                    <a:pt x="84" y="812"/>
                    <a:pt x="1" y="902"/>
                  </a:cubicBezTo>
                  <a:lnTo>
                    <a:pt x="2678" y="2470"/>
                  </a:lnTo>
                  <a:lnTo>
                    <a:pt x="3178" y="1527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70"/>
            <p:cNvSpPr/>
            <p:nvPr/>
          </p:nvSpPr>
          <p:spPr>
            <a:xfrm>
              <a:off x="5286663" y="3235428"/>
              <a:ext cx="90771" cy="111973"/>
            </a:xfrm>
            <a:custGeom>
              <a:avLst/>
              <a:gdLst/>
              <a:ahLst/>
              <a:cxnLst/>
              <a:rect l="l" t="t" r="r" b="b"/>
              <a:pathLst>
                <a:path w="3455" h="4262" extrusionOk="0">
                  <a:moveTo>
                    <a:pt x="1287" y="1"/>
                  </a:moveTo>
                  <a:cubicBezTo>
                    <a:pt x="1243" y="1"/>
                    <a:pt x="1199" y="12"/>
                    <a:pt x="1159" y="36"/>
                  </a:cubicBezTo>
                  <a:lnTo>
                    <a:pt x="160" y="619"/>
                  </a:lnTo>
                  <a:cubicBezTo>
                    <a:pt x="35" y="695"/>
                    <a:pt x="0" y="848"/>
                    <a:pt x="70" y="966"/>
                  </a:cubicBezTo>
                  <a:lnTo>
                    <a:pt x="1949" y="4142"/>
                  </a:lnTo>
                  <a:cubicBezTo>
                    <a:pt x="1999" y="4220"/>
                    <a:pt x="2082" y="4261"/>
                    <a:pt x="2166" y="4261"/>
                  </a:cubicBezTo>
                  <a:cubicBezTo>
                    <a:pt x="2211" y="4261"/>
                    <a:pt x="2256" y="4250"/>
                    <a:pt x="2296" y="4226"/>
                  </a:cubicBezTo>
                  <a:lnTo>
                    <a:pt x="3295" y="3643"/>
                  </a:lnTo>
                  <a:cubicBezTo>
                    <a:pt x="3413" y="3574"/>
                    <a:pt x="3455" y="3414"/>
                    <a:pt x="3385" y="3296"/>
                  </a:cubicBezTo>
                  <a:lnTo>
                    <a:pt x="1506" y="126"/>
                  </a:lnTo>
                  <a:cubicBezTo>
                    <a:pt x="1455" y="44"/>
                    <a:pt x="1372" y="1"/>
                    <a:pt x="128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70"/>
            <p:cNvSpPr/>
            <p:nvPr/>
          </p:nvSpPr>
          <p:spPr>
            <a:xfrm>
              <a:off x="5458328" y="3429740"/>
              <a:ext cx="114653" cy="88486"/>
            </a:xfrm>
            <a:custGeom>
              <a:avLst/>
              <a:gdLst/>
              <a:ahLst/>
              <a:cxnLst/>
              <a:rect l="l" t="t" r="r" b="b"/>
              <a:pathLst>
                <a:path w="4364" h="3368" extrusionOk="0">
                  <a:moveTo>
                    <a:pt x="884" y="0"/>
                  </a:moveTo>
                  <a:cubicBezTo>
                    <a:pt x="797" y="0"/>
                    <a:pt x="713" y="45"/>
                    <a:pt x="666" y="124"/>
                  </a:cubicBezTo>
                  <a:lnTo>
                    <a:pt x="77" y="1116"/>
                  </a:lnTo>
                  <a:cubicBezTo>
                    <a:pt x="0" y="1234"/>
                    <a:pt x="42" y="1394"/>
                    <a:pt x="160" y="1463"/>
                  </a:cubicBezTo>
                  <a:lnTo>
                    <a:pt x="3350" y="3329"/>
                  </a:lnTo>
                  <a:cubicBezTo>
                    <a:pt x="3393" y="3355"/>
                    <a:pt x="3440" y="3367"/>
                    <a:pt x="3485" y="3367"/>
                  </a:cubicBezTo>
                  <a:cubicBezTo>
                    <a:pt x="3571" y="3367"/>
                    <a:pt x="3652" y="3323"/>
                    <a:pt x="3697" y="3246"/>
                  </a:cubicBezTo>
                  <a:lnTo>
                    <a:pt x="4287" y="2254"/>
                  </a:lnTo>
                  <a:cubicBezTo>
                    <a:pt x="4363" y="2136"/>
                    <a:pt x="4321" y="1976"/>
                    <a:pt x="4204" y="1907"/>
                  </a:cubicBezTo>
                  <a:lnTo>
                    <a:pt x="1013" y="34"/>
                  </a:lnTo>
                  <a:cubicBezTo>
                    <a:pt x="972" y="11"/>
                    <a:pt x="928" y="0"/>
                    <a:pt x="8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3" name="Google Shape;14413;p70"/>
          <p:cNvGrpSpPr/>
          <p:nvPr/>
        </p:nvGrpSpPr>
        <p:grpSpPr>
          <a:xfrm>
            <a:off x="5757913" y="3227047"/>
            <a:ext cx="388544" cy="347927"/>
            <a:chOff x="5757913" y="3227047"/>
            <a:chExt cx="388544" cy="347927"/>
          </a:xfrm>
        </p:grpSpPr>
        <p:sp>
          <p:nvSpPr>
            <p:cNvPr id="14414" name="Google Shape;14414;p70"/>
            <p:cNvSpPr/>
            <p:nvPr/>
          </p:nvSpPr>
          <p:spPr>
            <a:xfrm>
              <a:off x="5757913" y="3227047"/>
              <a:ext cx="388544" cy="347927"/>
            </a:xfrm>
            <a:custGeom>
              <a:avLst/>
              <a:gdLst/>
              <a:ahLst/>
              <a:cxnLst/>
              <a:rect l="l" t="t" r="r" b="b"/>
              <a:pathLst>
                <a:path w="14789" h="13243" extrusionOk="0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70"/>
            <p:cNvSpPr/>
            <p:nvPr/>
          </p:nvSpPr>
          <p:spPr>
            <a:xfrm>
              <a:off x="5758097" y="3227074"/>
              <a:ext cx="194101" cy="347743"/>
            </a:xfrm>
            <a:custGeom>
              <a:avLst/>
              <a:gdLst/>
              <a:ahLst/>
              <a:cxnLst/>
              <a:rect l="l" t="t" r="r" b="b"/>
              <a:pathLst>
                <a:path w="7388" h="13236" extrusionOk="0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16" name="Google Shape;14416;p70"/>
          <p:cNvSpPr/>
          <p:nvPr/>
        </p:nvSpPr>
        <p:spPr>
          <a:xfrm>
            <a:off x="6898849" y="3377589"/>
            <a:ext cx="316925" cy="43770"/>
          </a:xfrm>
          <a:custGeom>
            <a:avLst/>
            <a:gdLst/>
            <a:ahLst/>
            <a:cxnLst/>
            <a:rect l="l" t="t" r="r" b="b"/>
            <a:pathLst>
              <a:path w="12063" h="1666" extrusionOk="0">
                <a:moveTo>
                  <a:pt x="8" y="1"/>
                </a:moveTo>
                <a:lnTo>
                  <a:pt x="1" y="1665"/>
                </a:lnTo>
                <a:lnTo>
                  <a:pt x="12063" y="1665"/>
                </a:lnTo>
                <a:lnTo>
                  <a:pt x="12056" y="1"/>
                </a:ln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7" name="Google Shape;14417;p70"/>
          <p:cNvSpPr/>
          <p:nvPr/>
        </p:nvSpPr>
        <p:spPr>
          <a:xfrm>
            <a:off x="6996346" y="3227074"/>
            <a:ext cx="128867" cy="61977"/>
          </a:xfrm>
          <a:custGeom>
            <a:avLst/>
            <a:gdLst/>
            <a:ahLst/>
            <a:cxnLst/>
            <a:rect l="l" t="t" r="r" b="b"/>
            <a:pathLst>
              <a:path w="4905" h="2359" extrusionOk="0">
                <a:moveTo>
                  <a:pt x="2453" y="0"/>
                </a:moveTo>
                <a:cubicBezTo>
                  <a:pt x="2399" y="0"/>
                  <a:pt x="2345" y="21"/>
                  <a:pt x="2303" y="63"/>
                </a:cubicBezTo>
                <a:lnTo>
                  <a:pt x="999" y="1360"/>
                </a:lnTo>
                <a:lnTo>
                  <a:pt x="1" y="2359"/>
                </a:lnTo>
                <a:lnTo>
                  <a:pt x="4905" y="2359"/>
                </a:lnTo>
                <a:lnTo>
                  <a:pt x="2602" y="63"/>
                </a:lnTo>
                <a:cubicBezTo>
                  <a:pt x="2560" y="21"/>
                  <a:pt x="2506" y="0"/>
                  <a:pt x="2453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8" name="Google Shape;14418;p70"/>
          <p:cNvSpPr/>
          <p:nvPr/>
        </p:nvSpPr>
        <p:spPr>
          <a:xfrm>
            <a:off x="6996346" y="3262778"/>
            <a:ext cx="128867" cy="26273"/>
          </a:xfrm>
          <a:custGeom>
            <a:avLst/>
            <a:gdLst/>
            <a:ahLst/>
            <a:cxnLst/>
            <a:rect l="l" t="t" r="r" b="b"/>
            <a:pathLst>
              <a:path w="4905" h="1000" extrusionOk="0">
                <a:moveTo>
                  <a:pt x="999" y="1"/>
                </a:moveTo>
                <a:lnTo>
                  <a:pt x="1" y="1000"/>
                </a:lnTo>
                <a:lnTo>
                  <a:pt x="4905" y="1000"/>
                </a:lnTo>
                <a:lnTo>
                  <a:pt x="3906" y="1"/>
                </a:lnTo>
                <a:close/>
              </a:path>
            </a:pathLst>
          </a:custGeom>
          <a:solidFill>
            <a:srgbClr val="77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9" name="Google Shape;14419;p70"/>
          <p:cNvSpPr/>
          <p:nvPr/>
        </p:nvSpPr>
        <p:spPr>
          <a:xfrm>
            <a:off x="6918186" y="3280092"/>
            <a:ext cx="278278" cy="260439"/>
          </a:xfrm>
          <a:custGeom>
            <a:avLst/>
            <a:gdLst/>
            <a:ahLst/>
            <a:cxnLst/>
            <a:rect l="l" t="t" r="r" b="b"/>
            <a:pathLst>
              <a:path w="10592" h="9913" extrusionOk="0">
                <a:moveTo>
                  <a:pt x="10388" y="0"/>
                </a:moveTo>
                <a:cubicBezTo>
                  <a:pt x="10384" y="0"/>
                  <a:pt x="10381" y="1"/>
                  <a:pt x="10377" y="1"/>
                </a:cubicBezTo>
                <a:lnTo>
                  <a:pt x="215" y="1"/>
                </a:lnTo>
                <a:cubicBezTo>
                  <a:pt x="97" y="1"/>
                  <a:pt x="0" y="91"/>
                  <a:pt x="0" y="209"/>
                </a:cubicBezTo>
                <a:lnTo>
                  <a:pt x="0" y="9913"/>
                </a:lnTo>
                <a:lnTo>
                  <a:pt x="10592" y="9913"/>
                </a:lnTo>
                <a:lnTo>
                  <a:pt x="10592" y="209"/>
                </a:lnTo>
                <a:cubicBezTo>
                  <a:pt x="10592" y="95"/>
                  <a:pt x="10501" y="0"/>
                  <a:pt x="1038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0" name="Google Shape;14420;p70"/>
          <p:cNvSpPr/>
          <p:nvPr/>
        </p:nvSpPr>
        <p:spPr>
          <a:xfrm>
            <a:off x="7177127" y="3279908"/>
            <a:ext cx="19337" cy="260623"/>
          </a:xfrm>
          <a:custGeom>
            <a:avLst/>
            <a:gdLst/>
            <a:ahLst/>
            <a:cxnLst/>
            <a:rect l="l" t="t" r="r" b="b"/>
            <a:pathLst>
              <a:path w="736" h="9920" extrusionOk="0">
                <a:moveTo>
                  <a:pt x="0" y="1"/>
                </a:moveTo>
                <a:lnTo>
                  <a:pt x="0" y="9920"/>
                </a:lnTo>
                <a:lnTo>
                  <a:pt x="736" y="9920"/>
                </a:lnTo>
                <a:lnTo>
                  <a:pt x="736" y="216"/>
                </a:lnTo>
                <a:cubicBezTo>
                  <a:pt x="736" y="98"/>
                  <a:pt x="638" y="1"/>
                  <a:pt x="521" y="1"/>
                </a:cubicBez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1" name="Google Shape;14421;p70"/>
          <p:cNvSpPr/>
          <p:nvPr/>
        </p:nvSpPr>
        <p:spPr>
          <a:xfrm>
            <a:off x="6918186" y="3367579"/>
            <a:ext cx="278278" cy="172952"/>
          </a:xfrm>
          <a:custGeom>
            <a:avLst/>
            <a:gdLst/>
            <a:ahLst/>
            <a:cxnLst/>
            <a:rect l="l" t="t" r="r" b="b"/>
            <a:pathLst>
              <a:path w="10592" h="6583" extrusionOk="0">
                <a:moveTo>
                  <a:pt x="0" y="0"/>
                </a:moveTo>
                <a:lnTo>
                  <a:pt x="0" y="6583"/>
                </a:lnTo>
                <a:lnTo>
                  <a:pt x="10592" y="6583"/>
                </a:lnTo>
                <a:lnTo>
                  <a:pt x="10592" y="0"/>
                </a:lnTo>
                <a:lnTo>
                  <a:pt x="5299" y="3794"/>
                </a:lnTo>
                <a:lnTo>
                  <a:pt x="0" y="0"/>
                </a:ln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2" name="Google Shape;14422;p70"/>
          <p:cNvSpPr/>
          <p:nvPr/>
        </p:nvSpPr>
        <p:spPr>
          <a:xfrm>
            <a:off x="6958619" y="3418784"/>
            <a:ext cx="197385" cy="10588"/>
          </a:xfrm>
          <a:custGeom>
            <a:avLst/>
            <a:gdLst/>
            <a:ahLst/>
            <a:cxnLst/>
            <a:rect l="l" t="t" r="r" b="b"/>
            <a:pathLst>
              <a:path w="7513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7242" y="403"/>
                </a:lnTo>
                <a:cubicBezTo>
                  <a:pt x="7513" y="403"/>
                  <a:pt x="7513" y="0"/>
                  <a:pt x="7242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3" name="Google Shape;14423;p70"/>
          <p:cNvSpPr/>
          <p:nvPr/>
        </p:nvSpPr>
        <p:spPr>
          <a:xfrm>
            <a:off x="6992511" y="3441378"/>
            <a:ext cx="129970" cy="10588"/>
          </a:xfrm>
          <a:custGeom>
            <a:avLst/>
            <a:gdLst/>
            <a:ahLst/>
            <a:cxnLst/>
            <a:rect l="l" t="t" r="r" b="b"/>
            <a:pathLst>
              <a:path w="4947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4676" y="403"/>
                </a:lnTo>
                <a:cubicBezTo>
                  <a:pt x="4946" y="403"/>
                  <a:pt x="4946" y="0"/>
                  <a:pt x="4676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4" name="Google Shape;14424;p70"/>
          <p:cNvSpPr/>
          <p:nvPr/>
        </p:nvSpPr>
        <p:spPr>
          <a:xfrm>
            <a:off x="7021489" y="3463789"/>
            <a:ext cx="70016" cy="10588"/>
          </a:xfrm>
          <a:custGeom>
            <a:avLst/>
            <a:gdLst/>
            <a:ahLst/>
            <a:cxnLst/>
            <a:rect l="l" t="t" r="r" b="b"/>
            <a:pathLst>
              <a:path w="2665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2394" y="403"/>
                </a:lnTo>
                <a:cubicBezTo>
                  <a:pt x="2664" y="403"/>
                  <a:pt x="2664" y="0"/>
                  <a:pt x="239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5" name="Google Shape;14425;p70"/>
          <p:cNvSpPr/>
          <p:nvPr/>
        </p:nvSpPr>
        <p:spPr>
          <a:xfrm>
            <a:off x="6894856" y="3377510"/>
            <a:ext cx="324938" cy="197280"/>
          </a:xfrm>
          <a:custGeom>
            <a:avLst/>
            <a:gdLst/>
            <a:ahLst/>
            <a:cxnLst/>
            <a:rect l="l" t="t" r="r" b="b"/>
            <a:pathLst>
              <a:path w="12368" h="7509" extrusionOk="0">
                <a:moveTo>
                  <a:pt x="174" y="1"/>
                </a:moveTo>
                <a:cubicBezTo>
                  <a:pt x="85" y="1"/>
                  <a:pt x="0" y="73"/>
                  <a:pt x="0" y="177"/>
                </a:cubicBezTo>
                <a:lnTo>
                  <a:pt x="0" y="7294"/>
                </a:lnTo>
                <a:cubicBezTo>
                  <a:pt x="0" y="7411"/>
                  <a:pt x="97" y="7509"/>
                  <a:pt x="215" y="7509"/>
                </a:cubicBezTo>
                <a:lnTo>
                  <a:pt x="12152" y="7509"/>
                </a:lnTo>
                <a:cubicBezTo>
                  <a:pt x="12270" y="7509"/>
                  <a:pt x="12367" y="7411"/>
                  <a:pt x="12367" y="7294"/>
                </a:cubicBezTo>
                <a:lnTo>
                  <a:pt x="12367" y="177"/>
                </a:lnTo>
                <a:cubicBezTo>
                  <a:pt x="12367" y="77"/>
                  <a:pt x="12280" y="5"/>
                  <a:pt x="12190" y="5"/>
                </a:cubicBezTo>
                <a:cubicBezTo>
                  <a:pt x="12155" y="5"/>
                  <a:pt x="12121" y="15"/>
                  <a:pt x="12090" y="38"/>
                </a:cubicBezTo>
                <a:lnTo>
                  <a:pt x="11708" y="316"/>
                </a:lnTo>
                <a:lnTo>
                  <a:pt x="6284" y="4200"/>
                </a:lnTo>
                <a:cubicBezTo>
                  <a:pt x="6253" y="4221"/>
                  <a:pt x="6218" y="4231"/>
                  <a:pt x="6184" y="4231"/>
                </a:cubicBezTo>
                <a:cubicBezTo>
                  <a:pt x="6149" y="4231"/>
                  <a:pt x="6114" y="4221"/>
                  <a:pt x="6083" y="4200"/>
                </a:cubicBezTo>
                <a:lnTo>
                  <a:pt x="278" y="38"/>
                </a:lnTo>
                <a:cubicBezTo>
                  <a:pt x="246" y="13"/>
                  <a:pt x="210" y="1"/>
                  <a:pt x="174" y="1"/>
                </a:cubicBezTo>
                <a:close/>
              </a:path>
            </a:pathLst>
          </a:custGeom>
          <a:solidFill>
            <a:srgbClr val="A4B3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6" name="Google Shape;14426;p70"/>
          <p:cNvSpPr/>
          <p:nvPr/>
        </p:nvSpPr>
        <p:spPr>
          <a:xfrm>
            <a:off x="7202454" y="3377641"/>
            <a:ext cx="17340" cy="197149"/>
          </a:xfrm>
          <a:custGeom>
            <a:avLst/>
            <a:gdLst/>
            <a:ahLst/>
            <a:cxnLst/>
            <a:rect l="l" t="t" r="r" b="b"/>
            <a:pathLst>
              <a:path w="660" h="7504" extrusionOk="0">
                <a:moveTo>
                  <a:pt x="482" y="0"/>
                </a:moveTo>
                <a:cubicBezTo>
                  <a:pt x="447" y="0"/>
                  <a:pt x="413" y="10"/>
                  <a:pt x="382" y="33"/>
                </a:cubicBezTo>
                <a:lnTo>
                  <a:pt x="0" y="304"/>
                </a:lnTo>
                <a:lnTo>
                  <a:pt x="0" y="7504"/>
                </a:lnTo>
                <a:lnTo>
                  <a:pt x="444" y="7504"/>
                </a:lnTo>
                <a:cubicBezTo>
                  <a:pt x="562" y="7504"/>
                  <a:pt x="659" y="7406"/>
                  <a:pt x="659" y="7289"/>
                </a:cubicBezTo>
                <a:lnTo>
                  <a:pt x="659" y="172"/>
                </a:lnTo>
                <a:cubicBezTo>
                  <a:pt x="659" y="72"/>
                  <a:pt x="572" y="0"/>
                  <a:pt x="4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7" name="Google Shape;14427;p70"/>
          <p:cNvSpPr/>
          <p:nvPr/>
        </p:nvSpPr>
        <p:spPr>
          <a:xfrm>
            <a:off x="6955361" y="3318371"/>
            <a:ext cx="32630" cy="32630"/>
          </a:xfrm>
          <a:custGeom>
            <a:avLst/>
            <a:gdLst/>
            <a:ahLst/>
            <a:cxnLst/>
            <a:rect l="l" t="t" r="r" b="b"/>
            <a:pathLst>
              <a:path w="1242" h="1242" extrusionOk="0">
                <a:moveTo>
                  <a:pt x="194" y="0"/>
                </a:moveTo>
                <a:cubicBezTo>
                  <a:pt x="83" y="0"/>
                  <a:pt x="0" y="91"/>
                  <a:pt x="0" y="195"/>
                </a:cubicBezTo>
                <a:lnTo>
                  <a:pt x="0" y="1048"/>
                </a:lnTo>
                <a:cubicBezTo>
                  <a:pt x="0" y="1159"/>
                  <a:pt x="83" y="1242"/>
                  <a:pt x="194" y="1242"/>
                </a:cubicBezTo>
                <a:lnTo>
                  <a:pt x="1047" y="1242"/>
                </a:lnTo>
                <a:cubicBezTo>
                  <a:pt x="1158" y="1242"/>
                  <a:pt x="1242" y="1159"/>
                  <a:pt x="1242" y="1048"/>
                </a:cubicBezTo>
                <a:lnTo>
                  <a:pt x="1242" y="195"/>
                </a:lnTo>
                <a:cubicBezTo>
                  <a:pt x="1242" y="91"/>
                  <a:pt x="1158" y="0"/>
                  <a:pt x="1047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8" name="Google Shape;14428;p70"/>
          <p:cNvSpPr/>
          <p:nvPr/>
        </p:nvSpPr>
        <p:spPr>
          <a:xfrm>
            <a:off x="7009115" y="3313090"/>
            <a:ext cx="36466" cy="10588"/>
          </a:xfrm>
          <a:custGeom>
            <a:avLst/>
            <a:gdLst/>
            <a:ahLst/>
            <a:cxnLst/>
            <a:rect l="l" t="t" r="r" b="b"/>
            <a:pathLst>
              <a:path w="1388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1124" y="403"/>
                </a:lnTo>
                <a:cubicBezTo>
                  <a:pt x="1387" y="403"/>
                  <a:pt x="1387" y="0"/>
                  <a:pt x="112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9" name="Google Shape;14429;p70"/>
          <p:cNvSpPr/>
          <p:nvPr/>
        </p:nvSpPr>
        <p:spPr>
          <a:xfrm>
            <a:off x="7009115" y="3341149"/>
            <a:ext cx="113366" cy="10588"/>
          </a:xfrm>
          <a:custGeom>
            <a:avLst/>
            <a:gdLst/>
            <a:ahLst/>
            <a:cxnLst/>
            <a:rect l="l" t="t" r="r" b="b"/>
            <a:pathLst>
              <a:path w="4315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4044" y="403"/>
                </a:lnTo>
                <a:cubicBezTo>
                  <a:pt x="4314" y="403"/>
                  <a:pt x="4314" y="0"/>
                  <a:pt x="404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0" name="Google Shape;14430;p70"/>
          <p:cNvSpPr/>
          <p:nvPr/>
        </p:nvSpPr>
        <p:spPr>
          <a:xfrm>
            <a:off x="6961010" y="3385234"/>
            <a:ext cx="69806" cy="10614"/>
          </a:xfrm>
          <a:custGeom>
            <a:avLst/>
            <a:gdLst/>
            <a:ahLst/>
            <a:cxnLst/>
            <a:rect l="l" t="t" r="r" b="b"/>
            <a:pathLst>
              <a:path w="2657" h="404" extrusionOk="0">
                <a:moveTo>
                  <a:pt x="271" y="1"/>
                </a:moveTo>
                <a:cubicBezTo>
                  <a:pt x="0" y="1"/>
                  <a:pt x="0" y="403"/>
                  <a:pt x="271" y="403"/>
                </a:cubicBezTo>
                <a:lnTo>
                  <a:pt x="2386" y="403"/>
                </a:lnTo>
                <a:cubicBezTo>
                  <a:pt x="2657" y="403"/>
                  <a:pt x="2657" y="1"/>
                  <a:pt x="2386" y="1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1" name="Google Shape;14431;p70"/>
          <p:cNvSpPr/>
          <p:nvPr/>
        </p:nvSpPr>
        <p:spPr>
          <a:xfrm>
            <a:off x="6921443" y="3539060"/>
            <a:ext cx="57248" cy="10588"/>
          </a:xfrm>
          <a:custGeom>
            <a:avLst/>
            <a:gdLst/>
            <a:ahLst/>
            <a:cxnLst/>
            <a:rect l="l" t="t" r="r" b="b"/>
            <a:pathLst>
              <a:path w="2179" h="403" extrusionOk="0">
                <a:moveTo>
                  <a:pt x="271" y="0"/>
                </a:moveTo>
                <a:cubicBezTo>
                  <a:pt x="1" y="0"/>
                  <a:pt x="1" y="402"/>
                  <a:pt x="271" y="402"/>
                </a:cubicBezTo>
                <a:lnTo>
                  <a:pt x="1908" y="402"/>
                </a:lnTo>
                <a:cubicBezTo>
                  <a:pt x="2179" y="402"/>
                  <a:pt x="2179" y="0"/>
                  <a:pt x="190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32" name="Google Shape;14432;p70"/>
          <p:cNvGrpSpPr/>
          <p:nvPr/>
        </p:nvGrpSpPr>
        <p:grpSpPr>
          <a:xfrm>
            <a:off x="7414946" y="3220873"/>
            <a:ext cx="360091" cy="360117"/>
            <a:chOff x="7414946" y="3220873"/>
            <a:chExt cx="360091" cy="360117"/>
          </a:xfrm>
        </p:grpSpPr>
        <p:sp>
          <p:nvSpPr>
            <p:cNvPr id="14433" name="Google Shape;14433;p70"/>
            <p:cNvSpPr/>
            <p:nvPr/>
          </p:nvSpPr>
          <p:spPr>
            <a:xfrm>
              <a:off x="7414946" y="3305234"/>
              <a:ext cx="151619" cy="195389"/>
            </a:xfrm>
            <a:custGeom>
              <a:avLst/>
              <a:gdLst/>
              <a:ahLst/>
              <a:cxnLst/>
              <a:rect l="l" t="t" r="r" b="b"/>
              <a:pathLst>
                <a:path w="5771" h="7437" extrusionOk="0">
                  <a:moveTo>
                    <a:pt x="0" y="1"/>
                  </a:moveTo>
                  <a:lnTo>
                    <a:pt x="0" y="4572"/>
                  </a:lnTo>
                  <a:lnTo>
                    <a:pt x="5771" y="7437"/>
                  </a:lnTo>
                  <a:lnTo>
                    <a:pt x="4571" y="1360"/>
                  </a:lnTo>
                  <a:lnTo>
                    <a:pt x="902" y="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70"/>
            <p:cNvSpPr/>
            <p:nvPr/>
          </p:nvSpPr>
          <p:spPr>
            <a:xfrm>
              <a:off x="7414946" y="3425326"/>
              <a:ext cx="143789" cy="155665"/>
            </a:xfrm>
            <a:custGeom>
              <a:avLst/>
              <a:gdLst/>
              <a:ahLst/>
              <a:cxnLst/>
              <a:rect l="l" t="t" r="r" b="b"/>
              <a:pathLst>
                <a:path w="5473" h="5925" extrusionOk="0">
                  <a:moveTo>
                    <a:pt x="0" y="1"/>
                  </a:moveTo>
                  <a:lnTo>
                    <a:pt x="0" y="4572"/>
                  </a:lnTo>
                  <a:lnTo>
                    <a:pt x="4571" y="5924"/>
                  </a:lnTo>
                  <a:lnTo>
                    <a:pt x="5473" y="3642"/>
                  </a:lnTo>
                  <a:lnTo>
                    <a:pt x="4571" y="1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70"/>
            <p:cNvSpPr/>
            <p:nvPr/>
          </p:nvSpPr>
          <p:spPr>
            <a:xfrm>
              <a:off x="7735471" y="3430265"/>
              <a:ext cx="39566" cy="150725"/>
            </a:xfrm>
            <a:custGeom>
              <a:avLst/>
              <a:gdLst/>
              <a:ahLst/>
              <a:cxnLst/>
              <a:rect l="l" t="t" r="r" b="b"/>
              <a:pathLst>
                <a:path w="1506" h="5737" extrusionOk="0">
                  <a:moveTo>
                    <a:pt x="1" y="0"/>
                  </a:moveTo>
                  <a:lnTo>
                    <a:pt x="604" y="5466"/>
                  </a:lnTo>
                  <a:lnTo>
                    <a:pt x="1506" y="5736"/>
                  </a:lnTo>
                  <a:lnTo>
                    <a:pt x="1506" y="1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70"/>
            <p:cNvSpPr/>
            <p:nvPr/>
          </p:nvSpPr>
          <p:spPr>
            <a:xfrm>
              <a:off x="7623418" y="3393641"/>
              <a:ext cx="127947" cy="180229"/>
            </a:xfrm>
            <a:custGeom>
              <a:avLst/>
              <a:gdLst/>
              <a:ahLst/>
              <a:cxnLst/>
              <a:rect l="l" t="t" r="r" b="b"/>
              <a:pathLst>
                <a:path w="4870" h="6860" extrusionOk="0">
                  <a:moveTo>
                    <a:pt x="0" y="0"/>
                  </a:moveTo>
                  <a:lnTo>
                    <a:pt x="1200" y="5778"/>
                  </a:lnTo>
                  <a:lnTo>
                    <a:pt x="4869" y="6860"/>
                  </a:lnTo>
                  <a:lnTo>
                    <a:pt x="4869" y="2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70"/>
            <p:cNvSpPr/>
            <p:nvPr/>
          </p:nvSpPr>
          <p:spPr>
            <a:xfrm>
              <a:off x="7535038" y="3420045"/>
              <a:ext cx="119908" cy="160945"/>
            </a:xfrm>
            <a:custGeom>
              <a:avLst/>
              <a:gdLst/>
              <a:ahLst/>
              <a:cxnLst/>
              <a:rect l="l" t="t" r="r" b="b"/>
              <a:pathLst>
                <a:path w="4564" h="6126" extrusionOk="0">
                  <a:moveTo>
                    <a:pt x="2282" y="1"/>
                  </a:moveTo>
                  <a:lnTo>
                    <a:pt x="0" y="1554"/>
                  </a:lnTo>
                  <a:lnTo>
                    <a:pt x="0" y="6125"/>
                  </a:lnTo>
                  <a:lnTo>
                    <a:pt x="4564" y="4773"/>
                  </a:lnTo>
                  <a:lnTo>
                    <a:pt x="4564" y="202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70"/>
            <p:cNvSpPr/>
            <p:nvPr/>
          </p:nvSpPr>
          <p:spPr>
            <a:xfrm>
              <a:off x="7735471" y="3333845"/>
              <a:ext cx="39566" cy="127054"/>
            </a:xfrm>
            <a:custGeom>
              <a:avLst/>
              <a:gdLst/>
              <a:ahLst/>
              <a:cxnLst/>
              <a:rect l="l" t="t" r="r" b="b"/>
              <a:pathLst>
                <a:path w="1506" h="4836" extrusionOk="0">
                  <a:moveTo>
                    <a:pt x="604" y="1"/>
                  </a:moveTo>
                  <a:lnTo>
                    <a:pt x="1" y="2290"/>
                  </a:lnTo>
                  <a:lnTo>
                    <a:pt x="604" y="4572"/>
                  </a:lnTo>
                  <a:lnTo>
                    <a:pt x="1506" y="4835"/>
                  </a:lnTo>
                  <a:lnTo>
                    <a:pt x="1506" y="2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70"/>
            <p:cNvSpPr/>
            <p:nvPr/>
          </p:nvSpPr>
          <p:spPr>
            <a:xfrm>
              <a:off x="7631248" y="3305234"/>
              <a:ext cx="120118" cy="148729"/>
            </a:xfrm>
            <a:custGeom>
              <a:avLst/>
              <a:gdLst/>
              <a:ahLst/>
              <a:cxnLst/>
              <a:rect l="l" t="t" r="r" b="b"/>
              <a:pathLst>
                <a:path w="4572" h="5661" extrusionOk="0">
                  <a:moveTo>
                    <a:pt x="902" y="1"/>
                  </a:moveTo>
                  <a:lnTo>
                    <a:pt x="0" y="2290"/>
                  </a:lnTo>
                  <a:lnTo>
                    <a:pt x="902" y="4572"/>
                  </a:lnTo>
                  <a:lnTo>
                    <a:pt x="4571" y="5661"/>
                  </a:lnTo>
                  <a:lnTo>
                    <a:pt x="4571" y="109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70"/>
            <p:cNvSpPr/>
            <p:nvPr/>
          </p:nvSpPr>
          <p:spPr>
            <a:xfrm>
              <a:off x="7535038" y="3305234"/>
              <a:ext cx="119908" cy="155665"/>
            </a:xfrm>
            <a:custGeom>
              <a:avLst/>
              <a:gdLst/>
              <a:ahLst/>
              <a:cxnLst/>
              <a:rect l="l" t="t" r="r" b="b"/>
              <a:pathLst>
                <a:path w="4564" h="5925" extrusionOk="0">
                  <a:moveTo>
                    <a:pt x="4564" y="1"/>
                  </a:moveTo>
                  <a:lnTo>
                    <a:pt x="0" y="1360"/>
                  </a:lnTo>
                  <a:lnTo>
                    <a:pt x="0" y="5924"/>
                  </a:lnTo>
                  <a:lnTo>
                    <a:pt x="4564" y="4572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70"/>
            <p:cNvSpPr/>
            <p:nvPr/>
          </p:nvSpPr>
          <p:spPr>
            <a:xfrm>
              <a:off x="7654945" y="3220873"/>
              <a:ext cx="67258" cy="180807"/>
            </a:xfrm>
            <a:custGeom>
              <a:avLst/>
              <a:gdLst/>
              <a:ahLst/>
              <a:cxnLst/>
              <a:rect l="l" t="t" r="r" b="b"/>
              <a:pathLst>
                <a:path w="2560" h="6882" extrusionOk="0">
                  <a:moveTo>
                    <a:pt x="0" y="1"/>
                  </a:moveTo>
                  <a:lnTo>
                    <a:pt x="0" y="6881"/>
                  </a:lnTo>
                  <a:cubicBezTo>
                    <a:pt x="0" y="6881"/>
                    <a:pt x="2559" y="4322"/>
                    <a:pt x="2559" y="2560"/>
                  </a:cubicBezTo>
                  <a:cubicBezTo>
                    <a:pt x="2559" y="1145"/>
                    <a:pt x="1415" y="1"/>
                    <a:pt x="0" y="1"/>
                  </a:cubicBezTo>
                  <a:close/>
                </a:path>
              </a:pathLst>
            </a:custGeom>
            <a:solidFill>
              <a:srgbClr val="1F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70"/>
            <p:cNvSpPr/>
            <p:nvPr/>
          </p:nvSpPr>
          <p:spPr>
            <a:xfrm>
              <a:off x="7587688" y="3220873"/>
              <a:ext cx="118831" cy="180807"/>
            </a:xfrm>
            <a:custGeom>
              <a:avLst/>
              <a:gdLst/>
              <a:ahLst/>
              <a:cxnLst/>
              <a:rect l="l" t="t" r="r" b="b"/>
              <a:pathLst>
                <a:path w="4523" h="6882" extrusionOk="0">
                  <a:moveTo>
                    <a:pt x="2560" y="1"/>
                  </a:moveTo>
                  <a:cubicBezTo>
                    <a:pt x="1145" y="1"/>
                    <a:pt x="1" y="1145"/>
                    <a:pt x="1" y="2560"/>
                  </a:cubicBezTo>
                  <a:cubicBezTo>
                    <a:pt x="1" y="4322"/>
                    <a:pt x="2560" y="6881"/>
                    <a:pt x="2560" y="6881"/>
                  </a:cubicBezTo>
                  <a:cubicBezTo>
                    <a:pt x="2560" y="6881"/>
                    <a:pt x="4523" y="4322"/>
                    <a:pt x="4523" y="2560"/>
                  </a:cubicBezTo>
                  <a:cubicBezTo>
                    <a:pt x="4523" y="1152"/>
                    <a:pt x="3642" y="1"/>
                    <a:pt x="2560" y="1"/>
                  </a:cubicBezTo>
                  <a:close/>
                </a:path>
              </a:pathLst>
            </a:custGeom>
            <a:solidFill>
              <a:srgbClr val="4559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70"/>
            <p:cNvSpPr/>
            <p:nvPr/>
          </p:nvSpPr>
          <p:spPr>
            <a:xfrm>
              <a:off x="7607366" y="3252479"/>
              <a:ext cx="83310" cy="71382"/>
            </a:xfrm>
            <a:custGeom>
              <a:avLst/>
              <a:gdLst/>
              <a:ahLst/>
              <a:cxnLst/>
              <a:rect l="l" t="t" r="r" b="b"/>
              <a:pathLst>
                <a:path w="3171" h="2717" extrusionOk="0">
                  <a:moveTo>
                    <a:pt x="1803" y="0"/>
                  </a:moveTo>
                  <a:cubicBezTo>
                    <a:pt x="1470" y="0"/>
                    <a:pt x="1130" y="124"/>
                    <a:pt x="854" y="400"/>
                  </a:cubicBezTo>
                  <a:cubicBezTo>
                    <a:pt x="1" y="1253"/>
                    <a:pt x="604" y="2716"/>
                    <a:pt x="1811" y="2716"/>
                  </a:cubicBezTo>
                  <a:cubicBezTo>
                    <a:pt x="2560" y="2710"/>
                    <a:pt x="3164" y="2106"/>
                    <a:pt x="3171" y="1357"/>
                  </a:cubicBezTo>
                  <a:cubicBezTo>
                    <a:pt x="3171" y="541"/>
                    <a:pt x="2501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4" name="Google Shape;14444;p70"/>
          <p:cNvGrpSpPr/>
          <p:nvPr/>
        </p:nvGrpSpPr>
        <p:grpSpPr>
          <a:xfrm>
            <a:off x="8027227" y="3215041"/>
            <a:ext cx="231829" cy="371782"/>
            <a:chOff x="8027227" y="3215041"/>
            <a:chExt cx="231829" cy="371782"/>
          </a:xfrm>
        </p:grpSpPr>
        <p:sp>
          <p:nvSpPr>
            <p:cNvPr id="14445" name="Google Shape;14445;p70"/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70"/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70"/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70"/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70"/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70"/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70"/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70"/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70"/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70"/>
            <p:cNvSpPr/>
            <p:nvPr/>
          </p:nvSpPr>
          <p:spPr>
            <a:xfrm>
              <a:off x="8043095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5" name="Google Shape;14455;p70"/>
          <p:cNvGrpSpPr/>
          <p:nvPr/>
        </p:nvGrpSpPr>
        <p:grpSpPr>
          <a:xfrm>
            <a:off x="4093603" y="4146138"/>
            <a:ext cx="395638" cy="420544"/>
            <a:chOff x="4093603" y="4146138"/>
            <a:chExt cx="395638" cy="420544"/>
          </a:xfrm>
        </p:grpSpPr>
        <p:sp>
          <p:nvSpPr>
            <p:cNvPr id="14456" name="Google Shape;14456;p70"/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70"/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70"/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70"/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70"/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70"/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70"/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70"/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70"/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70"/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70"/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70"/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70"/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70"/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70"/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70"/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70"/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rgbClr val="AD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3" name="Google Shape;14473;p70"/>
          <p:cNvGrpSpPr/>
          <p:nvPr/>
        </p:nvGrpSpPr>
        <p:grpSpPr>
          <a:xfrm>
            <a:off x="4644406" y="4162322"/>
            <a:ext cx="392065" cy="387887"/>
            <a:chOff x="4644406" y="4162322"/>
            <a:chExt cx="392065" cy="387887"/>
          </a:xfrm>
        </p:grpSpPr>
        <p:sp>
          <p:nvSpPr>
            <p:cNvPr id="14474" name="Google Shape;14474;p70"/>
            <p:cNvSpPr/>
            <p:nvPr/>
          </p:nvSpPr>
          <p:spPr>
            <a:xfrm>
              <a:off x="4644406" y="4334118"/>
              <a:ext cx="217326" cy="216065"/>
            </a:xfrm>
            <a:custGeom>
              <a:avLst/>
              <a:gdLst/>
              <a:ahLst/>
              <a:cxnLst/>
              <a:rect l="l" t="t" r="r" b="b"/>
              <a:pathLst>
                <a:path w="8272" h="8224" extrusionOk="0">
                  <a:moveTo>
                    <a:pt x="7397" y="1"/>
                  </a:moveTo>
                  <a:lnTo>
                    <a:pt x="4456" y="2942"/>
                  </a:lnTo>
                  <a:cubicBezTo>
                    <a:pt x="3860" y="3538"/>
                    <a:pt x="3291" y="4162"/>
                    <a:pt x="2743" y="4814"/>
                  </a:cubicBezTo>
                  <a:lnTo>
                    <a:pt x="93" y="7991"/>
                  </a:lnTo>
                  <a:cubicBezTo>
                    <a:pt x="0" y="8105"/>
                    <a:pt x="66" y="8223"/>
                    <a:pt x="169" y="8223"/>
                  </a:cubicBezTo>
                  <a:cubicBezTo>
                    <a:pt x="203" y="8223"/>
                    <a:pt x="242" y="8210"/>
                    <a:pt x="281" y="8178"/>
                  </a:cubicBezTo>
                  <a:lnTo>
                    <a:pt x="3457" y="5522"/>
                  </a:lnTo>
                  <a:cubicBezTo>
                    <a:pt x="4103" y="4981"/>
                    <a:pt x="4727" y="4412"/>
                    <a:pt x="5330" y="3809"/>
                  </a:cubicBezTo>
                  <a:lnTo>
                    <a:pt x="8271" y="875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70"/>
            <p:cNvSpPr/>
            <p:nvPr/>
          </p:nvSpPr>
          <p:spPr>
            <a:xfrm>
              <a:off x="4646481" y="4345783"/>
              <a:ext cx="215251" cy="204426"/>
            </a:xfrm>
            <a:custGeom>
              <a:avLst/>
              <a:gdLst/>
              <a:ahLst/>
              <a:cxnLst/>
              <a:rect l="l" t="t" r="r" b="b"/>
              <a:pathLst>
                <a:path w="8193" h="7781" extrusionOk="0">
                  <a:moveTo>
                    <a:pt x="7755" y="1"/>
                  </a:moveTo>
                  <a:lnTo>
                    <a:pt x="1" y="7748"/>
                  </a:lnTo>
                  <a:cubicBezTo>
                    <a:pt x="29" y="7770"/>
                    <a:pt x="61" y="7781"/>
                    <a:pt x="92" y="7781"/>
                  </a:cubicBezTo>
                  <a:cubicBezTo>
                    <a:pt x="131" y="7781"/>
                    <a:pt x="168" y="7765"/>
                    <a:pt x="195" y="7734"/>
                  </a:cubicBezTo>
                  <a:lnTo>
                    <a:pt x="3378" y="5078"/>
                  </a:lnTo>
                  <a:cubicBezTo>
                    <a:pt x="4024" y="4537"/>
                    <a:pt x="4648" y="3968"/>
                    <a:pt x="5251" y="3372"/>
                  </a:cubicBezTo>
                  <a:lnTo>
                    <a:pt x="8192" y="431"/>
                  </a:lnTo>
                  <a:lnTo>
                    <a:pt x="7755" y="1"/>
                  </a:ln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70"/>
            <p:cNvSpPr/>
            <p:nvPr/>
          </p:nvSpPr>
          <p:spPr>
            <a:xfrm>
              <a:off x="4720780" y="4162322"/>
              <a:ext cx="315690" cy="299743"/>
            </a:xfrm>
            <a:custGeom>
              <a:avLst/>
              <a:gdLst/>
              <a:ahLst/>
              <a:cxnLst/>
              <a:rect l="l" t="t" r="r" b="b"/>
              <a:pathLst>
                <a:path w="12016" h="11409" extrusionOk="0">
                  <a:moveTo>
                    <a:pt x="7767" y="0"/>
                  </a:moveTo>
                  <a:cubicBezTo>
                    <a:pt x="7487" y="0"/>
                    <a:pt x="7201" y="111"/>
                    <a:pt x="6980" y="332"/>
                  </a:cubicBezTo>
                  <a:cubicBezTo>
                    <a:pt x="6557" y="755"/>
                    <a:pt x="6536" y="1414"/>
                    <a:pt x="6939" y="1816"/>
                  </a:cubicBezTo>
                  <a:lnTo>
                    <a:pt x="7057" y="1941"/>
                  </a:lnTo>
                  <a:cubicBezTo>
                    <a:pt x="7126" y="2010"/>
                    <a:pt x="7126" y="2128"/>
                    <a:pt x="7050" y="2191"/>
                  </a:cubicBezTo>
                  <a:lnTo>
                    <a:pt x="5447" y="3800"/>
                  </a:lnTo>
                  <a:cubicBezTo>
                    <a:pt x="5026" y="4221"/>
                    <a:pt x="4469" y="4442"/>
                    <a:pt x="3918" y="4442"/>
                  </a:cubicBezTo>
                  <a:cubicBezTo>
                    <a:pt x="3553" y="4442"/>
                    <a:pt x="3192" y="4346"/>
                    <a:pt x="2874" y="4147"/>
                  </a:cubicBezTo>
                  <a:cubicBezTo>
                    <a:pt x="2390" y="3839"/>
                    <a:pt x="1862" y="3724"/>
                    <a:pt x="1423" y="3724"/>
                  </a:cubicBezTo>
                  <a:cubicBezTo>
                    <a:pt x="1000" y="3724"/>
                    <a:pt x="659" y="3830"/>
                    <a:pt x="516" y="3973"/>
                  </a:cubicBezTo>
                  <a:cubicBezTo>
                    <a:pt x="0" y="4489"/>
                    <a:pt x="6891" y="11409"/>
                    <a:pt x="7851" y="11409"/>
                  </a:cubicBezTo>
                  <a:cubicBezTo>
                    <a:pt x="7885" y="11409"/>
                    <a:pt x="7912" y="11400"/>
                    <a:pt x="7931" y="11381"/>
                  </a:cubicBezTo>
                  <a:cubicBezTo>
                    <a:pt x="8222" y="11097"/>
                    <a:pt x="8354" y="9980"/>
                    <a:pt x="7757" y="9030"/>
                  </a:cubicBezTo>
                  <a:cubicBezTo>
                    <a:pt x="7258" y="8232"/>
                    <a:pt x="7403" y="7157"/>
                    <a:pt x="8104" y="6456"/>
                  </a:cubicBezTo>
                  <a:lnTo>
                    <a:pt x="9706" y="4854"/>
                  </a:lnTo>
                  <a:cubicBezTo>
                    <a:pt x="9742" y="4815"/>
                    <a:pt x="9788" y="4796"/>
                    <a:pt x="9835" y="4796"/>
                  </a:cubicBezTo>
                  <a:cubicBezTo>
                    <a:pt x="9880" y="4796"/>
                    <a:pt x="9926" y="4813"/>
                    <a:pt x="9963" y="4847"/>
                  </a:cubicBezTo>
                  <a:lnTo>
                    <a:pt x="10088" y="4965"/>
                  </a:lnTo>
                  <a:cubicBezTo>
                    <a:pt x="10278" y="5159"/>
                    <a:pt x="10531" y="5254"/>
                    <a:pt x="10789" y="5254"/>
                  </a:cubicBezTo>
                  <a:cubicBezTo>
                    <a:pt x="11068" y="5254"/>
                    <a:pt x="11353" y="5143"/>
                    <a:pt x="11572" y="4924"/>
                  </a:cubicBezTo>
                  <a:cubicBezTo>
                    <a:pt x="11995" y="4500"/>
                    <a:pt x="12016" y="3835"/>
                    <a:pt x="11621" y="3432"/>
                  </a:cubicBezTo>
                  <a:lnTo>
                    <a:pt x="8465" y="283"/>
                  </a:lnTo>
                  <a:cubicBezTo>
                    <a:pt x="8275" y="94"/>
                    <a:pt x="8024" y="0"/>
                    <a:pt x="7767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70"/>
            <p:cNvSpPr/>
            <p:nvPr/>
          </p:nvSpPr>
          <p:spPr>
            <a:xfrm>
              <a:off x="4727952" y="4227872"/>
              <a:ext cx="308518" cy="233668"/>
            </a:xfrm>
            <a:custGeom>
              <a:avLst/>
              <a:gdLst/>
              <a:ahLst/>
              <a:cxnLst/>
              <a:rect l="l" t="t" r="r" b="b"/>
              <a:pathLst>
                <a:path w="11743" h="8894" extrusionOk="0">
                  <a:moveTo>
                    <a:pt x="10404" y="1"/>
                  </a:moveTo>
                  <a:cubicBezTo>
                    <a:pt x="10807" y="403"/>
                    <a:pt x="10786" y="1069"/>
                    <a:pt x="10363" y="1492"/>
                  </a:cubicBezTo>
                  <a:cubicBezTo>
                    <a:pt x="10143" y="1712"/>
                    <a:pt x="9858" y="1823"/>
                    <a:pt x="9580" y="1823"/>
                  </a:cubicBezTo>
                  <a:cubicBezTo>
                    <a:pt x="9321" y="1823"/>
                    <a:pt x="9069" y="1727"/>
                    <a:pt x="8878" y="1534"/>
                  </a:cubicBezTo>
                  <a:lnTo>
                    <a:pt x="8753" y="1409"/>
                  </a:lnTo>
                  <a:cubicBezTo>
                    <a:pt x="8717" y="1376"/>
                    <a:pt x="8673" y="1360"/>
                    <a:pt x="8629" y="1360"/>
                  </a:cubicBezTo>
                  <a:cubicBezTo>
                    <a:pt x="8581" y="1360"/>
                    <a:pt x="8533" y="1379"/>
                    <a:pt x="8497" y="1416"/>
                  </a:cubicBezTo>
                  <a:lnTo>
                    <a:pt x="6895" y="3025"/>
                  </a:lnTo>
                  <a:cubicBezTo>
                    <a:pt x="6194" y="3726"/>
                    <a:pt x="6048" y="4801"/>
                    <a:pt x="6548" y="5591"/>
                  </a:cubicBezTo>
                  <a:cubicBezTo>
                    <a:pt x="7144" y="6549"/>
                    <a:pt x="7013" y="7665"/>
                    <a:pt x="6721" y="7950"/>
                  </a:cubicBezTo>
                  <a:cubicBezTo>
                    <a:pt x="6695" y="7971"/>
                    <a:pt x="6664" y="7980"/>
                    <a:pt x="6636" y="7980"/>
                  </a:cubicBezTo>
                  <a:cubicBezTo>
                    <a:pt x="6627" y="7980"/>
                    <a:pt x="6618" y="7979"/>
                    <a:pt x="6610" y="7977"/>
                  </a:cubicBezTo>
                  <a:cubicBezTo>
                    <a:pt x="4488" y="6278"/>
                    <a:pt x="486" y="2130"/>
                    <a:pt x="430" y="1360"/>
                  </a:cubicBezTo>
                  <a:cubicBezTo>
                    <a:pt x="368" y="1388"/>
                    <a:pt x="298" y="1430"/>
                    <a:pt x="243" y="1478"/>
                  </a:cubicBezTo>
                  <a:cubicBezTo>
                    <a:pt x="0" y="1721"/>
                    <a:pt x="1422" y="3407"/>
                    <a:pt x="3087" y="5113"/>
                  </a:cubicBezTo>
                  <a:cubicBezTo>
                    <a:pt x="3364" y="5397"/>
                    <a:pt x="3642" y="5682"/>
                    <a:pt x="3926" y="5959"/>
                  </a:cubicBezTo>
                  <a:lnTo>
                    <a:pt x="4016" y="6042"/>
                  </a:lnTo>
                  <a:lnTo>
                    <a:pt x="4023" y="6056"/>
                  </a:lnTo>
                  <a:lnTo>
                    <a:pt x="4106" y="6139"/>
                  </a:lnTo>
                  <a:lnTo>
                    <a:pt x="4120" y="6146"/>
                  </a:lnTo>
                  <a:lnTo>
                    <a:pt x="4203" y="6236"/>
                  </a:lnTo>
                  <a:lnTo>
                    <a:pt x="4210" y="6243"/>
                  </a:lnTo>
                  <a:lnTo>
                    <a:pt x="4300" y="6327"/>
                  </a:lnTo>
                  <a:cubicBezTo>
                    <a:pt x="4488" y="6507"/>
                    <a:pt x="4675" y="6687"/>
                    <a:pt x="4855" y="6854"/>
                  </a:cubicBezTo>
                  <a:lnTo>
                    <a:pt x="4946" y="6937"/>
                  </a:lnTo>
                  <a:lnTo>
                    <a:pt x="4952" y="6944"/>
                  </a:lnTo>
                  <a:lnTo>
                    <a:pt x="5036" y="7020"/>
                  </a:lnTo>
                  <a:lnTo>
                    <a:pt x="5050" y="7034"/>
                  </a:lnTo>
                  <a:lnTo>
                    <a:pt x="5119" y="7097"/>
                  </a:lnTo>
                  <a:lnTo>
                    <a:pt x="5140" y="7117"/>
                  </a:lnTo>
                  <a:lnTo>
                    <a:pt x="5209" y="7180"/>
                  </a:lnTo>
                  <a:lnTo>
                    <a:pt x="5230" y="7194"/>
                  </a:lnTo>
                  <a:lnTo>
                    <a:pt x="5299" y="7263"/>
                  </a:lnTo>
                  <a:lnTo>
                    <a:pt x="5313" y="7277"/>
                  </a:lnTo>
                  <a:lnTo>
                    <a:pt x="5382" y="7339"/>
                  </a:lnTo>
                  <a:lnTo>
                    <a:pt x="5403" y="7353"/>
                  </a:lnTo>
                  <a:lnTo>
                    <a:pt x="5473" y="7423"/>
                  </a:lnTo>
                  <a:lnTo>
                    <a:pt x="5487" y="7430"/>
                  </a:lnTo>
                  <a:lnTo>
                    <a:pt x="5563" y="7499"/>
                  </a:lnTo>
                  <a:cubicBezTo>
                    <a:pt x="5653" y="7575"/>
                    <a:pt x="5736" y="7651"/>
                    <a:pt x="5819" y="7721"/>
                  </a:cubicBezTo>
                  <a:lnTo>
                    <a:pt x="5826" y="7728"/>
                  </a:lnTo>
                  <a:lnTo>
                    <a:pt x="5896" y="7790"/>
                  </a:lnTo>
                  <a:lnTo>
                    <a:pt x="5917" y="7804"/>
                  </a:lnTo>
                  <a:lnTo>
                    <a:pt x="5979" y="7853"/>
                  </a:lnTo>
                  <a:lnTo>
                    <a:pt x="6000" y="7873"/>
                  </a:lnTo>
                  <a:lnTo>
                    <a:pt x="6055" y="7922"/>
                  </a:lnTo>
                  <a:lnTo>
                    <a:pt x="6076" y="7943"/>
                  </a:lnTo>
                  <a:lnTo>
                    <a:pt x="6132" y="7984"/>
                  </a:lnTo>
                  <a:lnTo>
                    <a:pt x="6159" y="8005"/>
                  </a:lnTo>
                  <a:lnTo>
                    <a:pt x="6208" y="8047"/>
                  </a:lnTo>
                  <a:lnTo>
                    <a:pt x="6229" y="8068"/>
                  </a:lnTo>
                  <a:lnTo>
                    <a:pt x="6277" y="8109"/>
                  </a:lnTo>
                  <a:lnTo>
                    <a:pt x="6305" y="8130"/>
                  </a:lnTo>
                  <a:lnTo>
                    <a:pt x="6354" y="8165"/>
                  </a:lnTo>
                  <a:lnTo>
                    <a:pt x="6374" y="8186"/>
                  </a:lnTo>
                  <a:lnTo>
                    <a:pt x="6423" y="8227"/>
                  </a:lnTo>
                  <a:lnTo>
                    <a:pt x="6451" y="8241"/>
                  </a:lnTo>
                  <a:lnTo>
                    <a:pt x="6499" y="8283"/>
                  </a:lnTo>
                  <a:lnTo>
                    <a:pt x="6513" y="8297"/>
                  </a:lnTo>
                  <a:lnTo>
                    <a:pt x="6582" y="8352"/>
                  </a:lnTo>
                  <a:lnTo>
                    <a:pt x="6652" y="8401"/>
                  </a:lnTo>
                  <a:lnTo>
                    <a:pt x="6659" y="8408"/>
                  </a:lnTo>
                  <a:lnTo>
                    <a:pt x="6714" y="8449"/>
                  </a:lnTo>
                  <a:lnTo>
                    <a:pt x="6735" y="8463"/>
                  </a:lnTo>
                  <a:lnTo>
                    <a:pt x="6777" y="8491"/>
                  </a:lnTo>
                  <a:lnTo>
                    <a:pt x="6797" y="8512"/>
                  </a:lnTo>
                  <a:lnTo>
                    <a:pt x="6839" y="8539"/>
                  </a:lnTo>
                  <a:lnTo>
                    <a:pt x="6860" y="8553"/>
                  </a:lnTo>
                  <a:lnTo>
                    <a:pt x="6895" y="8581"/>
                  </a:lnTo>
                  <a:lnTo>
                    <a:pt x="6922" y="8595"/>
                  </a:lnTo>
                  <a:lnTo>
                    <a:pt x="6957" y="8623"/>
                  </a:lnTo>
                  <a:lnTo>
                    <a:pt x="6978" y="8636"/>
                  </a:lnTo>
                  <a:lnTo>
                    <a:pt x="7013" y="8657"/>
                  </a:lnTo>
                  <a:lnTo>
                    <a:pt x="7033" y="8671"/>
                  </a:lnTo>
                  <a:lnTo>
                    <a:pt x="7068" y="8692"/>
                  </a:lnTo>
                  <a:lnTo>
                    <a:pt x="7089" y="8706"/>
                  </a:lnTo>
                  <a:lnTo>
                    <a:pt x="7117" y="8727"/>
                  </a:lnTo>
                  <a:lnTo>
                    <a:pt x="7137" y="8740"/>
                  </a:lnTo>
                  <a:lnTo>
                    <a:pt x="7165" y="8754"/>
                  </a:lnTo>
                  <a:lnTo>
                    <a:pt x="7186" y="8768"/>
                  </a:lnTo>
                  <a:lnTo>
                    <a:pt x="7221" y="8782"/>
                  </a:lnTo>
                  <a:lnTo>
                    <a:pt x="7234" y="8796"/>
                  </a:lnTo>
                  <a:lnTo>
                    <a:pt x="7276" y="8817"/>
                  </a:lnTo>
                  <a:lnTo>
                    <a:pt x="7318" y="8838"/>
                  </a:lnTo>
                  <a:lnTo>
                    <a:pt x="7332" y="8844"/>
                  </a:lnTo>
                  <a:lnTo>
                    <a:pt x="7359" y="8851"/>
                  </a:lnTo>
                  <a:lnTo>
                    <a:pt x="7373" y="8858"/>
                  </a:lnTo>
                  <a:lnTo>
                    <a:pt x="7394" y="8872"/>
                  </a:lnTo>
                  <a:lnTo>
                    <a:pt x="7408" y="8879"/>
                  </a:lnTo>
                  <a:lnTo>
                    <a:pt x="7429" y="8886"/>
                  </a:lnTo>
                  <a:lnTo>
                    <a:pt x="7449" y="8886"/>
                  </a:lnTo>
                  <a:lnTo>
                    <a:pt x="7463" y="8893"/>
                  </a:lnTo>
                  <a:lnTo>
                    <a:pt x="7623" y="8893"/>
                  </a:lnTo>
                  <a:cubicBezTo>
                    <a:pt x="7630" y="8886"/>
                    <a:pt x="7630" y="8879"/>
                    <a:pt x="7637" y="8879"/>
                  </a:cubicBezTo>
                  <a:cubicBezTo>
                    <a:pt x="7651" y="8872"/>
                    <a:pt x="7671" y="8865"/>
                    <a:pt x="7685" y="8858"/>
                  </a:cubicBezTo>
                  <a:lnTo>
                    <a:pt x="7692" y="8844"/>
                  </a:lnTo>
                  <a:lnTo>
                    <a:pt x="7713" y="8817"/>
                  </a:lnTo>
                  <a:lnTo>
                    <a:pt x="7727" y="8803"/>
                  </a:lnTo>
                  <a:lnTo>
                    <a:pt x="7748" y="8768"/>
                  </a:lnTo>
                  <a:lnTo>
                    <a:pt x="7755" y="8754"/>
                  </a:lnTo>
                  <a:cubicBezTo>
                    <a:pt x="7970" y="8338"/>
                    <a:pt x="8011" y="7374"/>
                    <a:pt x="7484" y="6535"/>
                  </a:cubicBezTo>
                  <a:cubicBezTo>
                    <a:pt x="6985" y="5737"/>
                    <a:pt x="7130" y="4662"/>
                    <a:pt x="7831" y="3961"/>
                  </a:cubicBezTo>
                  <a:lnTo>
                    <a:pt x="9433" y="2359"/>
                  </a:lnTo>
                  <a:cubicBezTo>
                    <a:pt x="9469" y="2320"/>
                    <a:pt x="9517" y="2301"/>
                    <a:pt x="9565" y="2301"/>
                  </a:cubicBezTo>
                  <a:cubicBezTo>
                    <a:pt x="9611" y="2301"/>
                    <a:pt x="9656" y="2318"/>
                    <a:pt x="9690" y="2352"/>
                  </a:cubicBezTo>
                  <a:lnTo>
                    <a:pt x="9815" y="2470"/>
                  </a:lnTo>
                  <a:cubicBezTo>
                    <a:pt x="10005" y="2664"/>
                    <a:pt x="10258" y="2759"/>
                    <a:pt x="10516" y="2759"/>
                  </a:cubicBezTo>
                  <a:cubicBezTo>
                    <a:pt x="10795" y="2759"/>
                    <a:pt x="11080" y="2648"/>
                    <a:pt x="11299" y="2429"/>
                  </a:cubicBezTo>
                  <a:cubicBezTo>
                    <a:pt x="11722" y="2005"/>
                    <a:pt x="11743" y="1340"/>
                    <a:pt x="11348" y="937"/>
                  </a:cubicBezTo>
                  <a:lnTo>
                    <a:pt x="10404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70"/>
            <p:cNvSpPr/>
            <p:nvPr/>
          </p:nvSpPr>
          <p:spPr>
            <a:xfrm>
              <a:off x="4892497" y="4162322"/>
              <a:ext cx="143973" cy="138062"/>
            </a:xfrm>
            <a:custGeom>
              <a:avLst/>
              <a:gdLst/>
              <a:ahLst/>
              <a:cxnLst/>
              <a:rect l="l" t="t" r="r" b="b"/>
              <a:pathLst>
                <a:path w="5480" h="5255" extrusionOk="0">
                  <a:moveTo>
                    <a:pt x="1232" y="0"/>
                  </a:moveTo>
                  <a:cubicBezTo>
                    <a:pt x="951" y="0"/>
                    <a:pt x="665" y="111"/>
                    <a:pt x="444" y="332"/>
                  </a:cubicBezTo>
                  <a:cubicBezTo>
                    <a:pt x="21" y="755"/>
                    <a:pt x="0" y="1421"/>
                    <a:pt x="403" y="1816"/>
                  </a:cubicBezTo>
                  <a:lnTo>
                    <a:pt x="521" y="1941"/>
                  </a:lnTo>
                  <a:lnTo>
                    <a:pt x="3427" y="4840"/>
                  </a:lnTo>
                  <a:lnTo>
                    <a:pt x="3552" y="4965"/>
                  </a:lnTo>
                  <a:cubicBezTo>
                    <a:pt x="3742" y="5159"/>
                    <a:pt x="3995" y="5254"/>
                    <a:pt x="4253" y="5254"/>
                  </a:cubicBezTo>
                  <a:cubicBezTo>
                    <a:pt x="4532" y="5254"/>
                    <a:pt x="4817" y="5143"/>
                    <a:pt x="5036" y="4924"/>
                  </a:cubicBezTo>
                  <a:cubicBezTo>
                    <a:pt x="5459" y="4500"/>
                    <a:pt x="5480" y="3835"/>
                    <a:pt x="5085" y="3439"/>
                  </a:cubicBezTo>
                  <a:lnTo>
                    <a:pt x="1936" y="283"/>
                  </a:lnTo>
                  <a:cubicBezTo>
                    <a:pt x="1743" y="94"/>
                    <a:pt x="1490" y="0"/>
                    <a:pt x="1232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70"/>
            <p:cNvSpPr/>
            <p:nvPr/>
          </p:nvSpPr>
          <p:spPr>
            <a:xfrm>
              <a:off x="4893758" y="4185048"/>
              <a:ext cx="142712" cy="115336"/>
            </a:xfrm>
            <a:custGeom>
              <a:avLst/>
              <a:gdLst/>
              <a:ahLst/>
              <a:cxnLst/>
              <a:rect l="l" t="t" r="r" b="b"/>
              <a:pathLst>
                <a:path w="5432" h="4390" extrusionOk="0">
                  <a:moveTo>
                    <a:pt x="91" y="1"/>
                  </a:moveTo>
                  <a:lnTo>
                    <a:pt x="91" y="1"/>
                  </a:lnTo>
                  <a:cubicBezTo>
                    <a:pt x="1" y="341"/>
                    <a:pt x="105" y="701"/>
                    <a:pt x="348" y="951"/>
                  </a:cubicBezTo>
                  <a:lnTo>
                    <a:pt x="473" y="1076"/>
                  </a:lnTo>
                  <a:lnTo>
                    <a:pt x="3379" y="3982"/>
                  </a:lnTo>
                  <a:lnTo>
                    <a:pt x="3497" y="4100"/>
                  </a:lnTo>
                  <a:cubicBezTo>
                    <a:pt x="3690" y="4294"/>
                    <a:pt x="3945" y="4389"/>
                    <a:pt x="4204" y="4389"/>
                  </a:cubicBezTo>
                  <a:cubicBezTo>
                    <a:pt x="4484" y="4389"/>
                    <a:pt x="4769" y="4278"/>
                    <a:pt x="4988" y="4059"/>
                  </a:cubicBezTo>
                  <a:cubicBezTo>
                    <a:pt x="5411" y="3635"/>
                    <a:pt x="5432" y="2970"/>
                    <a:pt x="5037" y="2574"/>
                  </a:cubicBezTo>
                  <a:lnTo>
                    <a:pt x="4690" y="2227"/>
                  </a:lnTo>
                  <a:cubicBezTo>
                    <a:pt x="4634" y="2429"/>
                    <a:pt x="4530" y="2616"/>
                    <a:pt x="4385" y="2761"/>
                  </a:cubicBezTo>
                  <a:cubicBezTo>
                    <a:pt x="4165" y="2981"/>
                    <a:pt x="3880" y="3092"/>
                    <a:pt x="3601" y="3092"/>
                  </a:cubicBezTo>
                  <a:cubicBezTo>
                    <a:pt x="3341" y="3092"/>
                    <a:pt x="3087" y="2997"/>
                    <a:pt x="2893" y="2803"/>
                  </a:cubicBezTo>
                  <a:lnTo>
                    <a:pt x="2775" y="2685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0" name="Google Shape;14480;p70"/>
          <p:cNvGrpSpPr/>
          <p:nvPr/>
        </p:nvGrpSpPr>
        <p:grpSpPr>
          <a:xfrm>
            <a:off x="5728383" y="4221698"/>
            <a:ext cx="417128" cy="269162"/>
            <a:chOff x="5728383" y="4221698"/>
            <a:chExt cx="417128" cy="269162"/>
          </a:xfrm>
        </p:grpSpPr>
        <p:sp>
          <p:nvSpPr>
            <p:cNvPr id="14481" name="Google Shape;14481;p70"/>
            <p:cNvSpPr/>
            <p:nvPr/>
          </p:nvSpPr>
          <p:spPr>
            <a:xfrm>
              <a:off x="5728383" y="4221698"/>
              <a:ext cx="417128" cy="225260"/>
            </a:xfrm>
            <a:custGeom>
              <a:avLst/>
              <a:gdLst/>
              <a:ahLst/>
              <a:cxnLst/>
              <a:rect l="l" t="t" r="r" b="b"/>
              <a:pathLst>
                <a:path w="15877" h="8574" extrusionOk="0">
                  <a:moveTo>
                    <a:pt x="5813" y="0"/>
                  </a:moveTo>
                  <a:cubicBezTo>
                    <a:pt x="5133" y="0"/>
                    <a:pt x="4509" y="361"/>
                    <a:pt x="4169" y="943"/>
                  </a:cubicBezTo>
                  <a:lnTo>
                    <a:pt x="2498" y="3815"/>
                  </a:lnTo>
                  <a:lnTo>
                    <a:pt x="1436" y="4079"/>
                  </a:lnTo>
                  <a:cubicBezTo>
                    <a:pt x="597" y="4294"/>
                    <a:pt x="1" y="5057"/>
                    <a:pt x="1" y="5930"/>
                  </a:cubicBezTo>
                  <a:lnTo>
                    <a:pt x="1" y="7623"/>
                  </a:lnTo>
                  <a:cubicBezTo>
                    <a:pt x="1" y="8150"/>
                    <a:pt x="431" y="8573"/>
                    <a:pt x="958" y="8573"/>
                  </a:cubicBezTo>
                  <a:lnTo>
                    <a:pt x="14837" y="8573"/>
                  </a:lnTo>
                  <a:cubicBezTo>
                    <a:pt x="15364" y="8573"/>
                    <a:pt x="15787" y="8150"/>
                    <a:pt x="15787" y="7623"/>
                  </a:cubicBezTo>
                  <a:lnTo>
                    <a:pt x="15787" y="7158"/>
                  </a:lnTo>
                  <a:cubicBezTo>
                    <a:pt x="15787" y="6999"/>
                    <a:pt x="15725" y="6846"/>
                    <a:pt x="15614" y="6728"/>
                  </a:cubicBezTo>
                  <a:cubicBezTo>
                    <a:pt x="15496" y="6617"/>
                    <a:pt x="15434" y="6465"/>
                    <a:pt x="15441" y="6305"/>
                  </a:cubicBezTo>
                  <a:lnTo>
                    <a:pt x="15441" y="5084"/>
                  </a:lnTo>
                  <a:lnTo>
                    <a:pt x="15746" y="4411"/>
                  </a:lnTo>
                  <a:cubicBezTo>
                    <a:pt x="15876" y="4137"/>
                    <a:pt x="15681" y="3815"/>
                    <a:pt x="15374" y="3815"/>
                  </a:cubicBezTo>
                  <a:cubicBezTo>
                    <a:pt x="15371" y="3815"/>
                    <a:pt x="15368" y="3815"/>
                    <a:pt x="15364" y="3815"/>
                  </a:cubicBezTo>
                  <a:lnTo>
                    <a:pt x="14248" y="3815"/>
                  </a:lnTo>
                  <a:lnTo>
                    <a:pt x="11959" y="763"/>
                  </a:lnTo>
                  <a:cubicBezTo>
                    <a:pt x="11598" y="284"/>
                    <a:pt x="11036" y="0"/>
                    <a:pt x="10440" y="0"/>
                  </a:cubicBezTo>
                  <a:close/>
                </a:path>
              </a:pathLst>
            </a:custGeom>
            <a:solidFill>
              <a:srgbClr val="415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70"/>
            <p:cNvSpPr/>
            <p:nvPr/>
          </p:nvSpPr>
          <p:spPr>
            <a:xfrm>
              <a:off x="5728383" y="4226059"/>
              <a:ext cx="417128" cy="220899"/>
            </a:xfrm>
            <a:custGeom>
              <a:avLst/>
              <a:gdLst/>
              <a:ahLst/>
              <a:cxnLst/>
              <a:rect l="l" t="t" r="r" b="b"/>
              <a:pathLst>
                <a:path w="15877" h="8408" extrusionOk="0">
                  <a:moveTo>
                    <a:pt x="5495" y="4363"/>
                  </a:moveTo>
                  <a:cubicBezTo>
                    <a:pt x="5182" y="4363"/>
                    <a:pt x="5182" y="4836"/>
                    <a:pt x="5495" y="4836"/>
                  </a:cubicBezTo>
                  <a:cubicBezTo>
                    <a:pt x="5502" y="4836"/>
                    <a:pt x="5508" y="4835"/>
                    <a:pt x="5515" y="4835"/>
                  </a:cubicBezTo>
                  <a:lnTo>
                    <a:pt x="6465" y="4835"/>
                  </a:lnTo>
                  <a:cubicBezTo>
                    <a:pt x="6472" y="4835"/>
                    <a:pt x="6479" y="4836"/>
                    <a:pt x="6485" y="4836"/>
                  </a:cubicBezTo>
                  <a:cubicBezTo>
                    <a:pt x="6798" y="4836"/>
                    <a:pt x="6798" y="4363"/>
                    <a:pt x="6485" y="4363"/>
                  </a:cubicBezTo>
                  <a:cubicBezTo>
                    <a:pt x="6479" y="4363"/>
                    <a:pt x="6472" y="4363"/>
                    <a:pt x="6465" y="4363"/>
                  </a:cubicBezTo>
                  <a:lnTo>
                    <a:pt x="5515" y="4363"/>
                  </a:lnTo>
                  <a:cubicBezTo>
                    <a:pt x="5508" y="4363"/>
                    <a:pt x="5502" y="4363"/>
                    <a:pt x="5495" y="4363"/>
                  </a:cubicBezTo>
                  <a:close/>
                  <a:moveTo>
                    <a:pt x="9310" y="4363"/>
                  </a:moveTo>
                  <a:cubicBezTo>
                    <a:pt x="8997" y="4363"/>
                    <a:pt x="8997" y="4836"/>
                    <a:pt x="9310" y="4836"/>
                  </a:cubicBezTo>
                  <a:cubicBezTo>
                    <a:pt x="9316" y="4836"/>
                    <a:pt x="9323" y="4835"/>
                    <a:pt x="9330" y="4835"/>
                  </a:cubicBezTo>
                  <a:lnTo>
                    <a:pt x="10280" y="4835"/>
                  </a:lnTo>
                  <a:cubicBezTo>
                    <a:pt x="10287" y="4835"/>
                    <a:pt x="10293" y="4836"/>
                    <a:pt x="10300" y="4836"/>
                  </a:cubicBezTo>
                  <a:cubicBezTo>
                    <a:pt x="10613" y="4836"/>
                    <a:pt x="10613" y="4363"/>
                    <a:pt x="10300" y="4363"/>
                  </a:cubicBezTo>
                  <a:cubicBezTo>
                    <a:pt x="10293" y="4363"/>
                    <a:pt x="10287" y="4363"/>
                    <a:pt x="10280" y="4363"/>
                  </a:cubicBezTo>
                  <a:lnTo>
                    <a:pt x="9330" y="4363"/>
                  </a:lnTo>
                  <a:cubicBezTo>
                    <a:pt x="9323" y="4363"/>
                    <a:pt x="9316" y="4363"/>
                    <a:pt x="9310" y="4363"/>
                  </a:cubicBezTo>
                  <a:close/>
                  <a:moveTo>
                    <a:pt x="13055" y="3642"/>
                  </a:moveTo>
                  <a:lnTo>
                    <a:pt x="13623" y="4405"/>
                  </a:lnTo>
                  <a:cubicBezTo>
                    <a:pt x="13714" y="4523"/>
                    <a:pt x="13859" y="4592"/>
                    <a:pt x="14005" y="4592"/>
                  </a:cubicBezTo>
                  <a:lnTo>
                    <a:pt x="14483" y="4592"/>
                  </a:lnTo>
                  <a:lnTo>
                    <a:pt x="14483" y="6139"/>
                  </a:lnTo>
                  <a:cubicBezTo>
                    <a:pt x="14483" y="6265"/>
                    <a:pt x="14384" y="6351"/>
                    <a:pt x="14277" y="6351"/>
                  </a:cubicBezTo>
                  <a:cubicBezTo>
                    <a:pt x="14237" y="6351"/>
                    <a:pt x="14195" y="6339"/>
                    <a:pt x="14157" y="6312"/>
                  </a:cubicBezTo>
                  <a:lnTo>
                    <a:pt x="14150" y="6312"/>
                  </a:lnTo>
                  <a:cubicBezTo>
                    <a:pt x="13676" y="5955"/>
                    <a:pt x="13128" y="5787"/>
                    <a:pt x="12588" y="5787"/>
                  </a:cubicBezTo>
                  <a:cubicBezTo>
                    <a:pt x="11558" y="5787"/>
                    <a:pt x="10555" y="6397"/>
                    <a:pt x="10141" y="7457"/>
                  </a:cubicBezTo>
                  <a:lnTo>
                    <a:pt x="8373" y="7457"/>
                  </a:lnTo>
                  <a:lnTo>
                    <a:pt x="8373" y="3642"/>
                  </a:lnTo>
                  <a:close/>
                  <a:moveTo>
                    <a:pt x="11216" y="1"/>
                  </a:moveTo>
                  <a:cubicBezTo>
                    <a:pt x="10946" y="340"/>
                    <a:pt x="10939" y="819"/>
                    <a:pt x="11203" y="1166"/>
                  </a:cubicBezTo>
                  <a:lnTo>
                    <a:pt x="12174" y="2470"/>
                  </a:lnTo>
                  <a:lnTo>
                    <a:pt x="10058" y="2470"/>
                  </a:lnTo>
                  <a:lnTo>
                    <a:pt x="8373" y="784"/>
                  </a:lnTo>
                  <a:lnTo>
                    <a:pt x="7415" y="784"/>
                  </a:lnTo>
                  <a:lnTo>
                    <a:pt x="7415" y="7457"/>
                  </a:lnTo>
                  <a:lnTo>
                    <a:pt x="4807" y="7457"/>
                  </a:lnTo>
                  <a:cubicBezTo>
                    <a:pt x="4391" y="6503"/>
                    <a:pt x="3507" y="6026"/>
                    <a:pt x="2623" y="6026"/>
                  </a:cubicBezTo>
                  <a:cubicBezTo>
                    <a:pt x="1740" y="6026"/>
                    <a:pt x="857" y="6503"/>
                    <a:pt x="445" y="7457"/>
                  </a:cubicBezTo>
                  <a:lnTo>
                    <a:pt x="1" y="7457"/>
                  </a:lnTo>
                  <a:cubicBezTo>
                    <a:pt x="1" y="7984"/>
                    <a:pt x="431" y="8407"/>
                    <a:pt x="958" y="8407"/>
                  </a:cubicBezTo>
                  <a:lnTo>
                    <a:pt x="14837" y="8407"/>
                  </a:lnTo>
                  <a:cubicBezTo>
                    <a:pt x="15364" y="8407"/>
                    <a:pt x="15787" y="7984"/>
                    <a:pt x="15787" y="7457"/>
                  </a:cubicBezTo>
                  <a:lnTo>
                    <a:pt x="15787" y="6985"/>
                  </a:lnTo>
                  <a:cubicBezTo>
                    <a:pt x="15787" y="6826"/>
                    <a:pt x="15725" y="6673"/>
                    <a:pt x="15614" y="6562"/>
                  </a:cubicBezTo>
                  <a:cubicBezTo>
                    <a:pt x="15496" y="6451"/>
                    <a:pt x="15434" y="6299"/>
                    <a:pt x="15441" y="6139"/>
                  </a:cubicBezTo>
                  <a:lnTo>
                    <a:pt x="15441" y="4918"/>
                  </a:lnTo>
                  <a:lnTo>
                    <a:pt x="15746" y="4245"/>
                  </a:lnTo>
                  <a:cubicBezTo>
                    <a:pt x="15876" y="3971"/>
                    <a:pt x="15681" y="3649"/>
                    <a:pt x="15374" y="3649"/>
                  </a:cubicBezTo>
                  <a:cubicBezTo>
                    <a:pt x="15371" y="3649"/>
                    <a:pt x="15368" y="3649"/>
                    <a:pt x="15364" y="3649"/>
                  </a:cubicBezTo>
                  <a:lnTo>
                    <a:pt x="14248" y="3649"/>
                  </a:lnTo>
                  <a:lnTo>
                    <a:pt x="11959" y="597"/>
                  </a:lnTo>
                  <a:cubicBezTo>
                    <a:pt x="11764" y="340"/>
                    <a:pt x="11508" y="132"/>
                    <a:pt x="112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70"/>
            <p:cNvSpPr/>
            <p:nvPr/>
          </p:nvSpPr>
          <p:spPr>
            <a:xfrm>
              <a:off x="5822964" y="4246657"/>
              <a:ext cx="100440" cy="75271"/>
            </a:xfrm>
            <a:custGeom>
              <a:avLst/>
              <a:gdLst/>
              <a:ahLst/>
              <a:cxnLst/>
              <a:rect l="l" t="t" r="r" b="b"/>
              <a:pathLst>
                <a:path w="3823" h="2865" extrusionOk="0">
                  <a:moveTo>
                    <a:pt x="2213" y="0"/>
                  </a:moveTo>
                  <a:cubicBezTo>
                    <a:pt x="1880" y="0"/>
                    <a:pt x="1561" y="181"/>
                    <a:pt x="1395" y="479"/>
                  </a:cubicBezTo>
                  <a:lnTo>
                    <a:pt x="1" y="2865"/>
                  </a:lnTo>
                  <a:lnTo>
                    <a:pt x="3822" y="2865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70"/>
            <p:cNvSpPr/>
            <p:nvPr/>
          </p:nvSpPr>
          <p:spPr>
            <a:xfrm>
              <a:off x="5948336" y="4246657"/>
              <a:ext cx="109924" cy="75271"/>
            </a:xfrm>
            <a:custGeom>
              <a:avLst/>
              <a:gdLst/>
              <a:ahLst/>
              <a:cxnLst/>
              <a:rect l="l" t="t" r="r" b="b"/>
              <a:pathLst>
                <a:path w="4184" h="2865" extrusionOk="0">
                  <a:moveTo>
                    <a:pt x="1" y="0"/>
                  </a:moveTo>
                  <a:lnTo>
                    <a:pt x="1" y="2865"/>
                  </a:lnTo>
                  <a:lnTo>
                    <a:pt x="3261" y="2865"/>
                  </a:lnTo>
                  <a:cubicBezTo>
                    <a:pt x="3843" y="2865"/>
                    <a:pt x="4183" y="2192"/>
                    <a:pt x="3829" y="1720"/>
                  </a:cubicBezTo>
                  <a:lnTo>
                    <a:pt x="2831" y="382"/>
                  </a:lnTo>
                  <a:cubicBezTo>
                    <a:pt x="2650" y="146"/>
                    <a:pt x="2366" y="0"/>
                    <a:pt x="2068" y="0"/>
                  </a:cubicBez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70"/>
            <p:cNvSpPr/>
            <p:nvPr/>
          </p:nvSpPr>
          <p:spPr>
            <a:xfrm>
              <a:off x="573878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7" y="1"/>
                  </a:moveTo>
                  <a:cubicBezTo>
                    <a:pt x="1806" y="1"/>
                    <a:pt x="1388" y="152"/>
                    <a:pt x="1047" y="491"/>
                  </a:cubicBezTo>
                  <a:cubicBezTo>
                    <a:pt x="0" y="1545"/>
                    <a:pt x="742" y="3342"/>
                    <a:pt x="2227" y="3342"/>
                  </a:cubicBezTo>
                  <a:cubicBezTo>
                    <a:pt x="3149" y="3335"/>
                    <a:pt x="3898" y="2593"/>
                    <a:pt x="3898" y="1670"/>
                  </a:cubicBezTo>
                  <a:cubicBezTo>
                    <a:pt x="3898" y="666"/>
                    <a:pt x="3075" y="1"/>
                    <a:pt x="2217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70"/>
            <p:cNvSpPr/>
            <p:nvPr/>
          </p:nvSpPr>
          <p:spPr>
            <a:xfrm>
              <a:off x="5754445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7" y="0"/>
                  </a:moveTo>
                  <a:lnTo>
                    <a:pt x="1977" y="0"/>
                  </a:lnTo>
                  <a:cubicBezTo>
                    <a:pt x="1776" y="368"/>
                    <a:pt x="1839" y="832"/>
                    <a:pt x="2137" y="1131"/>
                  </a:cubicBezTo>
                  <a:lnTo>
                    <a:pt x="1131" y="2136"/>
                  </a:lnTo>
                  <a:cubicBezTo>
                    <a:pt x="949" y="1954"/>
                    <a:pt x="705" y="1860"/>
                    <a:pt x="459" y="1860"/>
                  </a:cubicBezTo>
                  <a:cubicBezTo>
                    <a:pt x="302" y="1860"/>
                    <a:pt x="144" y="1899"/>
                    <a:pt x="1" y="1977"/>
                  </a:cubicBezTo>
                  <a:cubicBezTo>
                    <a:pt x="174" y="2805"/>
                    <a:pt x="896" y="3299"/>
                    <a:pt x="1639" y="3299"/>
                  </a:cubicBezTo>
                  <a:cubicBezTo>
                    <a:pt x="2053" y="3299"/>
                    <a:pt x="2474" y="3145"/>
                    <a:pt x="2810" y="2809"/>
                  </a:cubicBezTo>
                  <a:cubicBezTo>
                    <a:pt x="3746" y="1873"/>
                    <a:pt x="3267" y="271"/>
                    <a:pt x="1977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70"/>
            <p:cNvSpPr/>
            <p:nvPr/>
          </p:nvSpPr>
          <p:spPr>
            <a:xfrm>
              <a:off x="5772311" y="4428147"/>
              <a:ext cx="43744" cy="37648"/>
            </a:xfrm>
            <a:custGeom>
              <a:avLst/>
              <a:gdLst/>
              <a:ahLst/>
              <a:cxnLst/>
              <a:rect l="l" t="t" r="r" b="b"/>
              <a:pathLst>
                <a:path w="1665" h="1433" extrusionOk="0">
                  <a:moveTo>
                    <a:pt x="951" y="1"/>
                  </a:moveTo>
                  <a:cubicBezTo>
                    <a:pt x="319" y="1"/>
                    <a:pt x="0" y="771"/>
                    <a:pt x="451" y="1221"/>
                  </a:cubicBezTo>
                  <a:cubicBezTo>
                    <a:pt x="595" y="1367"/>
                    <a:pt x="772" y="1433"/>
                    <a:pt x="947" y="1433"/>
                  </a:cubicBezTo>
                  <a:cubicBezTo>
                    <a:pt x="1313" y="1433"/>
                    <a:pt x="1665" y="1147"/>
                    <a:pt x="1665" y="715"/>
                  </a:cubicBezTo>
                  <a:cubicBezTo>
                    <a:pt x="1665" y="320"/>
                    <a:pt x="1346" y="1"/>
                    <a:pt x="951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70"/>
            <p:cNvSpPr/>
            <p:nvPr/>
          </p:nvSpPr>
          <p:spPr>
            <a:xfrm>
              <a:off x="600027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9" y="1"/>
                  </a:moveTo>
                  <a:cubicBezTo>
                    <a:pt x="1810" y="1"/>
                    <a:pt x="1393" y="152"/>
                    <a:pt x="1055" y="491"/>
                  </a:cubicBezTo>
                  <a:cubicBezTo>
                    <a:pt x="0" y="1545"/>
                    <a:pt x="750" y="3342"/>
                    <a:pt x="2234" y="3342"/>
                  </a:cubicBezTo>
                  <a:cubicBezTo>
                    <a:pt x="3156" y="3335"/>
                    <a:pt x="3899" y="2593"/>
                    <a:pt x="3899" y="1670"/>
                  </a:cubicBezTo>
                  <a:cubicBezTo>
                    <a:pt x="3899" y="666"/>
                    <a:pt x="3076" y="1"/>
                    <a:pt x="2219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70"/>
            <p:cNvSpPr/>
            <p:nvPr/>
          </p:nvSpPr>
          <p:spPr>
            <a:xfrm>
              <a:off x="6016119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1" y="0"/>
                  </a:moveTo>
                  <a:lnTo>
                    <a:pt x="1971" y="0"/>
                  </a:lnTo>
                  <a:cubicBezTo>
                    <a:pt x="1770" y="368"/>
                    <a:pt x="1839" y="832"/>
                    <a:pt x="2137" y="1131"/>
                  </a:cubicBezTo>
                  <a:lnTo>
                    <a:pt x="1125" y="2136"/>
                  </a:lnTo>
                  <a:cubicBezTo>
                    <a:pt x="943" y="1954"/>
                    <a:pt x="701" y="1860"/>
                    <a:pt x="457" y="1860"/>
                  </a:cubicBezTo>
                  <a:cubicBezTo>
                    <a:pt x="301" y="1860"/>
                    <a:pt x="144" y="1899"/>
                    <a:pt x="1" y="1977"/>
                  </a:cubicBezTo>
                  <a:cubicBezTo>
                    <a:pt x="175" y="2805"/>
                    <a:pt x="897" y="3299"/>
                    <a:pt x="1639" y="3299"/>
                  </a:cubicBezTo>
                  <a:cubicBezTo>
                    <a:pt x="2054" y="3299"/>
                    <a:pt x="2475" y="3145"/>
                    <a:pt x="2810" y="2809"/>
                  </a:cubicBezTo>
                  <a:cubicBezTo>
                    <a:pt x="3746" y="1873"/>
                    <a:pt x="3268" y="271"/>
                    <a:pt x="1971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70"/>
            <p:cNvSpPr/>
            <p:nvPr/>
          </p:nvSpPr>
          <p:spPr>
            <a:xfrm>
              <a:off x="6033801" y="4428147"/>
              <a:ext cx="43954" cy="37648"/>
            </a:xfrm>
            <a:custGeom>
              <a:avLst/>
              <a:gdLst/>
              <a:ahLst/>
              <a:cxnLst/>
              <a:rect l="l" t="t" r="r" b="b"/>
              <a:pathLst>
                <a:path w="1673" h="1433" extrusionOk="0">
                  <a:moveTo>
                    <a:pt x="958" y="1"/>
                  </a:moveTo>
                  <a:cubicBezTo>
                    <a:pt x="320" y="1"/>
                    <a:pt x="1" y="771"/>
                    <a:pt x="452" y="1221"/>
                  </a:cubicBezTo>
                  <a:cubicBezTo>
                    <a:pt x="597" y="1367"/>
                    <a:pt x="777" y="1433"/>
                    <a:pt x="952" y="1433"/>
                  </a:cubicBezTo>
                  <a:cubicBezTo>
                    <a:pt x="1320" y="1433"/>
                    <a:pt x="1672" y="1147"/>
                    <a:pt x="1672" y="715"/>
                  </a:cubicBezTo>
                  <a:cubicBezTo>
                    <a:pt x="1672" y="320"/>
                    <a:pt x="1353" y="1"/>
                    <a:pt x="958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70"/>
            <p:cNvSpPr/>
            <p:nvPr/>
          </p:nvSpPr>
          <p:spPr>
            <a:xfrm>
              <a:off x="5728567" y="4328469"/>
              <a:ext cx="39382" cy="49051"/>
            </a:xfrm>
            <a:custGeom>
              <a:avLst/>
              <a:gdLst/>
              <a:ahLst/>
              <a:cxnLst/>
              <a:rect l="l" t="t" r="r" b="b"/>
              <a:pathLst>
                <a:path w="1499" h="1867" extrusionOk="0">
                  <a:moveTo>
                    <a:pt x="1499" y="1"/>
                  </a:moveTo>
                  <a:lnTo>
                    <a:pt x="1429" y="15"/>
                  </a:lnTo>
                  <a:cubicBezTo>
                    <a:pt x="590" y="230"/>
                    <a:pt x="1" y="993"/>
                    <a:pt x="1" y="1866"/>
                  </a:cubicBezTo>
                  <a:lnTo>
                    <a:pt x="549" y="1866"/>
                  </a:lnTo>
                  <a:cubicBezTo>
                    <a:pt x="1076" y="1866"/>
                    <a:pt x="1499" y="1436"/>
                    <a:pt x="1499" y="909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rgbClr val="AD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70"/>
            <p:cNvSpPr/>
            <p:nvPr/>
          </p:nvSpPr>
          <p:spPr>
            <a:xfrm>
              <a:off x="6109071" y="4346886"/>
              <a:ext cx="28821" cy="24985"/>
            </a:xfrm>
            <a:custGeom>
              <a:avLst/>
              <a:gdLst/>
              <a:ahLst/>
              <a:cxnLst/>
              <a:rect l="l" t="t" r="r" b="b"/>
              <a:pathLst>
                <a:path w="1097" h="951" extrusionOk="0">
                  <a:moveTo>
                    <a:pt x="0" y="0"/>
                  </a:moveTo>
                  <a:lnTo>
                    <a:pt x="0" y="950"/>
                  </a:lnTo>
                  <a:lnTo>
                    <a:pt x="951" y="950"/>
                  </a:lnTo>
                  <a:lnTo>
                    <a:pt x="951" y="319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3" name="Google Shape;14493;p70"/>
          <p:cNvGrpSpPr/>
          <p:nvPr/>
        </p:nvGrpSpPr>
        <p:grpSpPr>
          <a:xfrm>
            <a:off x="834210" y="3696905"/>
            <a:ext cx="371782" cy="342751"/>
            <a:chOff x="834210" y="3696905"/>
            <a:chExt cx="371782" cy="342751"/>
          </a:xfrm>
        </p:grpSpPr>
        <p:sp>
          <p:nvSpPr>
            <p:cNvPr id="14494" name="Google Shape;14494;p70"/>
            <p:cNvSpPr/>
            <p:nvPr/>
          </p:nvSpPr>
          <p:spPr>
            <a:xfrm>
              <a:off x="866289" y="3696905"/>
              <a:ext cx="138876" cy="111500"/>
            </a:xfrm>
            <a:custGeom>
              <a:avLst/>
              <a:gdLst/>
              <a:ahLst/>
              <a:cxnLst/>
              <a:rect l="l" t="t" r="r" b="b"/>
              <a:pathLst>
                <a:path w="5286" h="4244" extrusionOk="0">
                  <a:moveTo>
                    <a:pt x="1856" y="0"/>
                  </a:moveTo>
                  <a:cubicBezTo>
                    <a:pt x="1791" y="0"/>
                    <a:pt x="1728" y="4"/>
                    <a:pt x="1665" y="13"/>
                  </a:cubicBezTo>
                  <a:cubicBezTo>
                    <a:pt x="1124" y="89"/>
                    <a:pt x="701" y="471"/>
                    <a:pt x="416" y="1150"/>
                  </a:cubicBezTo>
                  <a:cubicBezTo>
                    <a:pt x="35" y="2094"/>
                    <a:pt x="0" y="2857"/>
                    <a:pt x="326" y="3418"/>
                  </a:cubicBezTo>
                  <a:cubicBezTo>
                    <a:pt x="736" y="4126"/>
                    <a:pt x="1540" y="4237"/>
                    <a:pt x="1575" y="4244"/>
                  </a:cubicBezTo>
                  <a:lnTo>
                    <a:pt x="5078" y="4244"/>
                  </a:lnTo>
                  <a:cubicBezTo>
                    <a:pt x="5189" y="4244"/>
                    <a:pt x="5286" y="4154"/>
                    <a:pt x="5286" y="4036"/>
                  </a:cubicBezTo>
                  <a:lnTo>
                    <a:pt x="5286" y="2475"/>
                  </a:lnTo>
                  <a:cubicBezTo>
                    <a:pt x="5279" y="2427"/>
                    <a:pt x="5265" y="2385"/>
                    <a:pt x="5237" y="2350"/>
                  </a:cubicBezTo>
                  <a:cubicBezTo>
                    <a:pt x="5157" y="2250"/>
                    <a:pt x="3361" y="0"/>
                    <a:pt x="1856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70"/>
            <p:cNvSpPr/>
            <p:nvPr/>
          </p:nvSpPr>
          <p:spPr>
            <a:xfrm>
              <a:off x="1035221" y="3696905"/>
              <a:ext cx="138693" cy="111500"/>
            </a:xfrm>
            <a:custGeom>
              <a:avLst/>
              <a:gdLst/>
              <a:ahLst/>
              <a:cxnLst/>
              <a:rect l="l" t="t" r="r" b="b"/>
              <a:pathLst>
                <a:path w="5279" h="4244" extrusionOk="0">
                  <a:moveTo>
                    <a:pt x="3423" y="0"/>
                  </a:moveTo>
                  <a:cubicBezTo>
                    <a:pt x="1918" y="0"/>
                    <a:pt x="122" y="2250"/>
                    <a:pt x="42" y="2350"/>
                  </a:cubicBezTo>
                  <a:cubicBezTo>
                    <a:pt x="14" y="2385"/>
                    <a:pt x="0" y="2433"/>
                    <a:pt x="0" y="2475"/>
                  </a:cubicBezTo>
                  <a:lnTo>
                    <a:pt x="0" y="4036"/>
                  </a:lnTo>
                  <a:cubicBezTo>
                    <a:pt x="0" y="4154"/>
                    <a:pt x="90" y="4244"/>
                    <a:pt x="208" y="4244"/>
                  </a:cubicBezTo>
                  <a:lnTo>
                    <a:pt x="3711" y="4244"/>
                  </a:lnTo>
                  <a:cubicBezTo>
                    <a:pt x="3746" y="4244"/>
                    <a:pt x="4550" y="4126"/>
                    <a:pt x="4953" y="3425"/>
                  </a:cubicBezTo>
                  <a:cubicBezTo>
                    <a:pt x="5279" y="2857"/>
                    <a:pt x="5251" y="2094"/>
                    <a:pt x="4855" y="1157"/>
                  </a:cubicBezTo>
                  <a:cubicBezTo>
                    <a:pt x="4578" y="471"/>
                    <a:pt x="4155" y="89"/>
                    <a:pt x="3614" y="13"/>
                  </a:cubicBezTo>
                  <a:cubicBezTo>
                    <a:pt x="3551" y="4"/>
                    <a:pt x="3487" y="0"/>
                    <a:pt x="342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70"/>
            <p:cNvSpPr/>
            <p:nvPr/>
          </p:nvSpPr>
          <p:spPr>
            <a:xfrm>
              <a:off x="867550" y="3750080"/>
              <a:ext cx="137615" cy="58325"/>
            </a:xfrm>
            <a:custGeom>
              <a:avLst/>
              <a:gdLst/>
              <a:ahLst/>
              <a:cxnLst/>
              <a:rect l="l" t="t" r="r" b="b"/>
              <a:pathLst>
                <a:path w="5238" h="2220" extrusionOk="0">
                  <a:moveTo>
                    <a:pt x="105" y="0"/>
                  </a:moveTo>
                  <a:cubicBezTo>
                    <a:pt x="1" y="555"/>
                    <a:pt x="56" y="1020"/>
                    <a:pt x="278" y="1401"/>
                  </a:cubicBezTo>
                  <a:cubicBezTo>
                    <a:pt x="688" y="2102"/>
                    <a:pt x="1492" y="2220"/>
                    <a:pt x="1527" y="2220"/>
                  </a:cubicBezTo>
                  <a:lnTo>
                    <a:pt x="5030" y="2220"/>
                  </a:lnTo>
                  <a:cubicBezTo>
                    <a:pt x="5141" y="2220"/>
                    <a:pt x="5238" y="2130"/>
                    <a:pt x="5238" y="2012"/>
                  </a:cubicBezTo>
                  <a:lnTo>
                    <a:pt x="5238" y="1061"/>
                  </a:lnTo>
                  <a:cubicBezTo>
                    <a:pt x="5231" y="1172"/>
                    <a:pt x="5141" y="1270"/>
                    <a:pt x="5030" y="1270"/>
                  </a:cubicBezTo>
                  <a:lnTo>
                    <a:pt x="1527" y="1270"/>
                  </a:lnTo>
                  <a:cubicBezTo>
                    <a:pt x="1492" y="1263"/>
                    <a:pt x="688" y="1152"/>
                    <a:pt x="278" y="444"/>
                  </a:cubicBezTo>
                  <a:cubicBezTo>
                    <a:pt x="202" y="305"/>
                    <a:pt x="140" y="160"/>
                    <a:pt x="1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70"/>
            <p:cNvSpPr/>
            <p:nvPr/>
          </p:nvSpPr>
          <p:spPr>
            <a:xfrm>
              <a:off x="1035221" y="3750080"/>
              <a:ext cx="137431" cy="58325"/>
            </a:xfrm>
            <a:custGeom>
              <a:avLst/>
              <a:gdLst/>
              <a:ahLst/>
              <a:cxnLst/>
              <a:rect l="l" t="t" r="r" b="b"/>
              <a:pathLst>
                <a:path w="5231" h="2220" extrusionOk="0">
                  <a:moveTo>
                    <a:pt x="5126" y="0"/>
                  </a:moveTo>
                  <a:cubicBezTo>
                    <a:pt x="5091" y="153"/>
                    <a:pt x="5036" y="305"/>
                    <a:pt x="4953" y="444"/>
                  </a:cubicBezTo>
                  <a:cubicBezTo>
                    <a:pt x="4550" y="1145"/>
                    <a:pt x="3739" y="1263"/>
                    <a:pt x="3711" y="1263"/>
                  </a:cubicBezTo>
                  <a:lnTo>
                    <a:pt x="208" y="1263"/>
                  </a:lnTo>
                  <a:cubicBezTo>
                    <a:pt x="90" y="1263"/>
                    <a:pt x="0" y="1172"/>
                    <a:pt x="0" y="1055"/>
                  </a:cubicBezTo>
                  <a:lnTo>
                    <a:pt x="0" y="2012"/>
                  </a:lnTo>
                  <a:cubicBezTo>
                    <a:pt x="0" y="2123"/>
                    <a:pt x="90" y="2220"/>
                    <a:pt x="208" y="2220"/>
                  </a:cubicBezTo>
                  <a:lnTo>
                    <a:pt x="3711" y="2220"/>
                  </a:lnTo>
                  <a:cubicBezTo>
                    <a:pt x="3746" y="2213"/>
                    <a:pt x="4550" y="2102"/>
                    <a:pt x="4953" y="1394"/>
                  </a:cubicBezTo>
                  <a:cubicBezTo>
                    <a:pt x="5175" y="1020"/>
                    <a:pt x="5230" y="548"/>
                    <a:pt x="51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70"/>
            <p:cNvSpPr/>
            <p:nvPr/>
          </p:nvSpPr>
          <p:spPr>
            <a:xfrm>
              <a:off x="994210" y="3756438"/>
              <a:ext cx="51967" cy="51967"/>
            </a:xfrm>
            <a:custGeom>
              <a:avLst/>
              <a:gdLst/>
              <a:ahLst/>
              <a:cxnLst/>
              <a:rect l="l" t="t" r="r" b="b"/>
              <a:pathLst>
                <a:path w="1978" h="1978" extrusionOk="0">
                  <a:moveTo>
                    <a:pt x="209" y="1"/>
                  </a:moveTo>
                  <a:cubicBezTo>
                    <a:pt x="91" y="1"/>
                    <a:pt x="1" y="98"/>
                    <a:pt x="1" y="209"/>
                  </a:cubicBezTo>
                  <a:lnTo>
                    <a:pt x="1" y="1770"/>
                  </a:lnTo>
                  <a:cubicBezTo>
                    <a:pt x="1" y="1888"/>
                    <a:pt x="91" y="1978"/>
                    <a:pt x="209" y="1978"/>
                  </a:cubicBezTo>
                  <a:lnTo>
                    <a:pt x="1769" y="1978"/>
                  </a:lnTo>
                  <a:cubicBezTo>
                    <a:pt x="1880" y="1978"/>
                    <a:pt x="1977" y="1888"/>
                    <a:pt x="1977" y="1770"/>
                  </a:cubicBezTo>
                  <a:lnTo>
                    <a:pt x="1977" y="209"/>
                  </a:lnTo>
                  <a:cubicBezTo>
                    <a:pt x="1977" y="98"/>
                    <a:pt x="1880" y="1"/>
                    <a:pt x="17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70"/>
            <p:cNvSpPr/>
            <p:nvPr/>
          </p:nvSpPr>
          <p:spPr>
            <a:xfrm>
              <a:off x="994210" y="3783420"/>
              <a:ext cx="51967" cy="24985"/>
            </a:xfrm>
            <a:custGeom>
              <a:avLst/>
              <a:gdLst/>
              <a:ahLst/>
              <a:cxnLst/>
              <a:rect l="l" t="t" r="r" b="b"/>
              <a:pathLst>
                <a:path w="1978" h="951" extrusionOk="0">
                  <a:moveTo>
                    <a:pt x="1" y="1"/>
                  </a:moveTo>
                  <a:lnTo>
                    <a:pt x="1" y="743"/>
                  </a:lnTo>
                  <a:cubicBezTo>
                    <a:pt x="1" y="861"/>
                    <a:pt x="91" y="951"/>
                    <a:pt x="209" y="951"/>
                  </a:cubicBezTo>
                  <a:lnTo>
                    <a:pt x="1769" y="951"/>
                  </a:lnTo>
                  <a:cubicBezTo>
                    <a:pt x="1880" y="951"/>
                    <a:pt x="1977" y="861"/>
                    <a:pt x="1977" y="74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70"/>
            <p:cNvSpPr/>
            <p:nvPr/>
          </p:nvSpPr>
          <p:spPr>
            <a:xfrm>
              <a:off x="861718" y="3851387"/>
              <a:ext cx="316768" cy="188269"/>
            </a:xfrm>
            <a:custGeom>
              <a:avLst/>
              <a:gdLst/>
              <a:ahLst/>
              <a:cxnLst/>
              <a:rect l="l" t="t" r="r" b="b"/>
              <a:pathLst>
                <a:path w="12057" h="7166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6264"/>
                  </a:lnTo>
                  <a:cubicBezTo>
                    <a:pt x="1" y="6757"/>
                    <a:pt x="410" y="7166"/>
                    <a:pt x="903" y="7166"/>
                  </a:cubicBezTo>
                  <a:lnTo>
                    <a:pt x="11154" y="7166"/>
                  </a:lnTo>
                  <a:cubicBezTo>
                    <a:pt x="11654" y="7166"/>
                    <a:pt x="12056" y="6757"/>
                    <a:pt x="12056" y="6264"/>
                  </a:cubicBez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A7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70"/>
            <p:cNvSpPr/>
            <p:nvPr/>
          </p:nvSpPr>
          <p:spPr>
            <a:xfrm>
              <a:off x="861718" y="3851387"/>
              <a:ext cx="316768" cy="29005"/>
            </a:xfrm>
            <a:custGeom>
              <a:avLst/>
              <a:gdLst/>
              <a:ahLst/>
              <a:cxnLst/>
              <a:rect l="l" t="t" r="r" b="b"/>
              <a:pathLst>
                <a:path w="12057" h="1104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1104"/>
                  </a:lnTo>
                  <a:lnTo>
                    <a:pt x="12056" y="1104"/>
                  </a:ln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7F9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70"/>
            <p:cNvSpPr/>
            <p:nvPr/>
          </p:nvSpPr>
          <p:spPr>
            <a:xfrm>
              <a:off x="834394" y="3797450"/>
              <a:ext cx="371598" cy="64893"/>
            </a:xfrm>
            <a:custGeom>
              <a:avLst/>
              <a:gdLst/>
              <a:ahLst/>
              <a:cxnLst/>
              <a:rect l="l" t="t" r="r" b="b"/>
              <a:pathLst>
                <a:path w="14144" h="2470" extrusionOk="0">
                  <a:moveTo>
                    <a:pt x="209" y="1"/>
                  </a:moveTo>
                  <a:cubicBezTo>
                    <a:pt x="91" y="1"/>
                    <a:pt x="0" y="98"/>
                    <a:pt x="0" y="209"/>
                  </a:cubicBezTo>
                  <a:lnTo>
                    <a:pt x="0" y="2262"/>
                  </a:lnTo>
                  <a:cubicBezTo>
                    <a:pt x="0" y="2380"/>
                    <a:pt x="91" y="2470"/>
                    <a:pt x="209" y="2470"/>
                  </a:cubicBezTo>
                  <a:lnTo>
                    <a:pt x="13935" y="2470"/>
                  </a:lnTo>
                  <a:cubicBezTo>
                    <a:pt x="14053" y="2470"/>
                    <a:pt x="14143" y="2380"/>
                    <a:pt x="14143" y="2262"/>
                  </a:cubicBezTo>
                  <a:lnTo>
                    <a:pt x="14143" y="209"/>
                  </a:lnTo>
                  <a:cubicBezTo>
                    <a:pt x="14143" y="98"/>
                    <a:pt x="14053" y="1"/>
                    <a:pt x="13935" y="1"/>
                  </a:cubicBez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70"/>
            <p:cNvSpPr/>
            <p:nvPr/>
          </p:nvSpPr>
          <p:spPr>
            <a:xfrm>
              <a:off x="834210" y="3837174"/>
              <a:ext cx="371782" cy="25169"/>
            </a:xfrm>
            <a:custGeom>
              <a:avLst/>
              <a:gdLst/>
              <a:ahLst/>
              <a:cxnLst/>
              <a:rect l="l" t="t" r="r" b="b"/>
              <a:pathLst>
                <a:path w="14151" h="958" extrusionOk="0">
                  <a:moveTo>
                    <a:pt x="1" y="1"/>
                  </a:moveTo>
                  <a:lnTo>
                    <a:pt x="1" y="750"/>
                  </a:lnTo>
                  <a:cubicBezTo>
                    <a:pt x="1" y="868"/>
                    <a:pt x="91" y="958"/>
                    <a:pt x="209" y="958"/>
                  </a:cubicBezTo>
                  <a:lnTo>
                    <a:pt x="13942" y="958"/>
                  </a:lnTo>
                  <a:cubicBezTo>
                    <a:pt x="14060" y="958"/>
                    <a:pt x="14150" y="868"/>
                    <a:pt x="14150" y="750"/>
                  </a:cubicBezTo>
                  <a:lnTo>
                    <a:pt x="14150" y="1"/>
                  </a:ln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70"/>
            <p:cNvSpPr/>
            <p:nvPr/>
          </p:nvSpPr>
          <p:spPr>
            <a:xfrm>
              <a:off x="987642" y="3797450"/>
              <a:ext cx="64919" cy="242206"/>
            </a:xfrm>
            <a:custGeom>
              <a:avLst/>
              <a:gdLst/>
              <a:ahLst/>
              <a:cxnLst/>
              <a:rect l="l" t="t" r="r" b="b"/>
              <a:pathLst>
                <a:path w="2471" h="9219" extrusionOk="0">
                  <a:moveTo>
                    <a:pt x="209" y="1"/>
                  </a:moveTo>
                  <a:cubicBezTo>
                    <a:pt x="98" y="1"/>
                    <a:pt x="1" y="98"/>
                    <a:pt x="1" y="209"/>
                  </a:cubicBezTo>
                  <a:lnTo>
                    <a:pt x="1" y="9011"/>
                  </a:lnTo>
                  <a:cubicBezTo>
                    <a:pt x="1" y="9122"/>
                    <a:pt x="98" y="9219"/>
                    <a:pt x="209" y="9219"/>
                  </a:cubicBezTo>
                  <a:lnTo>
                    <a:pt x="2262" y="9219"/>
                  </a:lnTo>
                  <a:cubicBezTo>
                    <a:pt x="2380" y="9219"/>
                    <a:pt x="2470" y="9122"/>
                    <a:pt x="2470" y="9011"/>
                  </a:cubicBezTo>
                  <a:lnTo>
                    <a:pt x="2470" y="209"/>
                  </a:lnTo>
                  <a:cubicBezTo>
                    <a:pt x="2470" y="98"/>
                    <a:pt x="2380" y="1"/>
                    <a:pt x="226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70"/>
            <p:cNvSpPr/>
            <p:nvPr/>
          </p:nvSpPr>
          <p:spPr>
            <a:xfrm>
              <a:off x="1027366" y="3797450"/>
              <a:ext cx="25195" cy="242206"/>
            </a:xfrm>
            <a:custGeom>
              <a:avLst/>
              <a:gdLst/>
              <a:ahLst/>
              <a:cxnLst/>
              <a:rect l="l" t="t" r="r" b="b"/>
              <a:pathLst>
                <a:path w="959" h="9219" extrusionOk="0">
                  <a:moveTo>
                    <a:pt x="1" y="1"/>
                  </a:moveTo>
                  <a:lnTo>
                    <a:pt x="1" y="9219"/>
                  </a:lnTo>
                  <a:lnTo>
                    <a:pt x="750" y="9219"/>
                  </a:lnTo>
                  <a:cubicBezTo>
                    <a:pt x="868" y="9219"/>
                    <a:pt x="958" y="9122"/>
                    <a:pt x="958" y="9011"/>
                  </a:cubicBezTo>
                  <a:lnTo>
                    <a:pt x="958" y="209"/>
                  </a:lnTo>
                  <a:cubicBezTo>
                    <a:pt x="958" y="98"/>
                    <a:pt x="868" y="1"/>
                    <a:pt x="7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6" name="Google Shape;14506;p70"/>
          <p:cNvGrpSpPr/>
          <p:nvPr/>
        </p:nvGrpSpPr>
        <p:grpSpPr>
          <a:xfrm>
            <a:off x="1359398" y="3682271"/>
            <a:ext cx="395296" cy="371966"/>
            <a:chOff x="1359398" y="3682271"/>
            <a:chExt cx="395296" cy="371966"/>
          </a:xfrm>
        </p:grpSpPr>
        <p:sp>
          <p:nvSpPr>
            <p:cNvPr id="14507" name="Google Shape;14507;p70"/>
            <p:cNvSpPr/>
            <p:nvPr/>
          </p:nvSpPr>
          <p:spPr>
            <a:xfrm>
              <a:off x="1382911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70" y="1"/>
                    <a:pt x="0" y="3171"/>
                    <a:pt x="0" y="7083"/>
                  </a:cubicBezTo>
                  <a:cubicBezTo>
                    <a:pt x="0" y="10988"/>
                    <a:pt x="3170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70"/>
            <p:cNvSpPr/>
            <p:nvPr/>
          </p:nvSpPr>
          <p:spPr>
            <a:xfrm>
              <a:off x="1498090" y="3920668"/>
              <a:ext cx="141241" cy="39172"/>
            </a:xfrm>
            <a:custGeom>
              <a:avLst/>
              <a:gdLst/>
              <a:ahLst/>
              <a:cxnLst/>
              <a:rect l="l" t="t" r="r" b="b"/>
              <a:pathLst>
                <a:path w="5376" h="1491" extrusionOk="0">
                  <a:moveTo>
                    <a:pt x="408" y="0"/>
                  </a:moveTo>
                  <a:cubicBezTo>
                    <a:pt x="190" y="0"/>
                    <a:pt x="1" y="270"/>
                    <a:pt x="194" y="485"/>
                  </a:cubicBezTo>
                  <a:cubicBezTo>
                    <a:pt x="777" y="1109"/>
                    <a:pt x="1706" y="1491"/>
                    <a:pt x="2691" y="1491"/>
                  </a:cubicBezTo>
                  <a:cubicBezTo>
                    <a:pt x="3676" y="1491"/>
                    <a:pt x="4606" y="1109"/>
                    <a:pt x="5181" y="485"/>
                  </a:cubicBezTo>
                  <a:cubicBezTo>
                    <a:pt x="5375" y="270"/>
                    <a:pt x="5181" y="0"/>
                    <a:pt x="4964" y="0"/>
                  </a:cubicBezTo>
                  <a:cubicBezTo>
                    <a:pt x="4894" y="0"/>
                    <a:pt x="4821" y="29"/>
                    <a:pt x="4758" y="97"/>
                  </a:cubicBezTo>
                  <a:cubicBezTo>
                    <a:pt x="4287" y="610"/>
                    <a:pt x="3510" y="915"/>
                    <a:pt x="2684" y="915"/>
                  </a:cubicBezTo>
                  <a:cubicBezTo>
                    <a:pt x="1859" y="915"/>
                    <a:pt x="1089" y="610"/>
                    <a:pt x="617" y="97"/>
                  </a:cubicBezTo>
                  <a:cubicBezTo>
                    <a:pt x="553" y="29"/>
                    <a:pt x="479" y="0"/>
                    <a:pt x="408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70"/>
            <p:cNvSpPr/>
            <p:nvPr/>
          </p:nvSpPr>
          <p:spPr>
            <a:xfrm>
              <a:off x="1490786" y="3826428"/>
              <a:ext cx="30108" cy="41931"/>
            </a:xfrm>
            <a:custGeom>
              <a:avLst/>
              <a:gdLst/>
              <a:ahLst/>
              <a:cxnLst/>
              <a:rect l="l" t="t" r="r" b="b"/>
              <a:pathLst>
                <a:path w="1146" h="1596" extrusionOk="0">
                  <a:moveTo>
                    <a:pt x="557" y="0"/>
                  </a:moveTo>
                  <a:cubicBezTo>
                    <a:pt x="251" y="0"/>
                    <a:pt x="1" y="254"/>
                    <a:pt x="1" y="569"/>
                  </a:cubicBezTo>
                  <a:lnTo>
                    <a:pt x="1" y="1020"/>
                  </a:lnTo>
                  <a:cubicBezTo>
                    <a:pt x="1" y="1339"/>
                    <a:pt x="257" y="1596"/>
                    <a:pt x="569" y="1596"/>
                  </a:cubicBezTo>
                  <a:cubicBezTo>
                    <a:pt x="888" y="1596"/>
                    <a:pt x="1145" y="1339"/>
                    <a:pt x="1145" y="1027"/>
                  </a:cubicBezTo>
                  <a:lnTo>
                    <a:pt x="1145" y="569"/>
                  </a:lnTo>
                  <a:cubicBezTo>
                    <a:pt x="1145" y="250"/>
                    <a:pt x="888" y="0"/>
                    <a:pt x="569" y="0"/>
                  </a:cubicBezTo>
                  <a:cubicBezTo>
                    <a:pt x="565" y="0"/>
                    <a:pt x="561" y="0"/>
                    <a:pt x="55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70"/>
            <p:cNvSpPr/>
            <p:nvPr/>
          </p:nvSpPr>
          <p:spPr>
            <a:xfrm>
              <a:off x="1502819" y="3826349"/>
              <a:ext cx="18075" cy="29951"/>
            </a:xfrm>
            <a:custGeom>
              <a:avLst/>
              <a:gdLst/>
              <a:ahLst/>
              <a:cxnLst/>
              <a:rect l="l" t="t" r="r" b="b"/>
              <a:pathLst>
                <a:path w="688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70"/>
            <p:cNvSpPr/>
            <p:nvPr/>
          </p:nvSpPr>
          <p:spPr>
            <a:xfrm>
              <a:off x="1616710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76" y="1"/>
                  </a:moveTo>
                  <a:cubicBezTo>
                    <a:pt x="257" y="1"/>
                    <a:pt x="1" y="257"/>
                    <a:pt x="1" y="576"/>
                  </a:cubicBezTo>
                  <a:lnTo>
                    <a:pt x="1" y="1027"/>
                  </a:lnTo>
                  <a:cubicBezTo>
                    <a:pt x="1" y="1346"/>
                    <a:pt x="257" y="1603"/>
                    <a:pt x="576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76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70"/>
            <p:cNvSpPr/>
            <p:nvPr/>
          </p:nvSpPr>
          <p:spPr>
            <a:xfrm>
              <a:off x="1628743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82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8" y="3"/>
                  </a:cubicBezTo>
                  <a:cubicBezTo>
                    <a:pt x="106" y="1"/>
                    <a:pt x="94" y="1"/>
                    <a:pt x="82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70"/>
            <p:cNvSpPr/>
            <p:nvPr/>
          </p:nvSpPr>
          <p:spPr>
            <a:xfrm>
              <a:off x="1359398" y="3724018"/>
              <a:ext cx="353733" cy="330114"/>
            </a:xfrm>
            <a:custGeom>
              <a:avLst/>
              <a:gdLst/>
              <a:ahLst/>
              <a:cxnLst/>
              <a:rect l="l" t="t" r="r" b="b"/>
              <a:pathLst>
                <a:path w="13464" h="12565" extrusionOk="0">
                  <a:moveTo>
                    <a:pt x="3510" y="0"/>
                  </a:moveTo>
                  <a:cubicBezTo>
                    <a:pt x="250" y="2650"/>
                    <a:pt x="1" y="7526"/>
                    <a:pt x="2969" y="10495"/>
                  </a:cubicBezTo>
                  <a:cubicBezTo>
                    <a:pt x="4356" y="11882"/>
                    <a:pt x="6164" y="12564"/>
                    <a:pt x="7967" y="12564"/>
                  </a:cubicBezTo>
                  <a:cubicBezTo>
                    <a:pt x="10014" y="12564"/>
                    <a:pt x="12055" y="11684"/>
                    <a:pt x="13464" y="9954"/>
                  </a:cubicBezTo>
                  <a:lnTo>
                    <a:pt x="13464" y="9954"/>
                  </a:lnTo>
                  <a:cubicBezTo>
                    <a:pt x="12201" y="10980"/>
                    <a:pt x="10627" y="11542"/>
                    <a:pt x="8997" y="11542"/>
                  </a:cubicBezTo>
                  <a:cubicBezTo>
                    <a:pt x="6271" y="11542"/>
                    <a:pt x="3781" y="9968"/>
                    <a:pt x="2609" y="7505"/>
                  </a:cubicBezTo>
                  <a:cubicBezTo>
                    <a:pt x="1436" y="5036"/>
                    <a:pt x="1783" y="2116"/>
                    <a:pt x="3510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14" name="Google Shape;14514;p70"/>
          <p:cNvGrpSpPr/>
          <p:nvPr/>
        </p:nvGrpSpPr>
        <p:grpSpPr>
          <a:xfrm>
            <a:off x="1908099" y="3682271"/>
            <a:ext cx="395296" cy="371966"/>
            <a:chOff x="1908099" y="3682271"/>
            <a:chExt cx="395296" cy="371966"/>
          </a:xfrm>
        </p:grpSpPr>
        <p:sp>
          <p:nvSpPr>
            <p:cNvPr id="14515" name="Google Shape;14515;p70"/>
            <p:cNvSpPr/>
            <p:nvPr/>
          </p:nvSpPr>
          <p:spPr>
            <a:xfrm>
              <a:off x="1931613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70"/>
            <p:cNvSpPr/>
            <p:nvPr/>
          </p:nvSpPr>
          <p:spPr>
            <a:xfrm>
              <a:off x="2039487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70"/>
            <p:cNvSpPr/>
            <p:nvPr/>
          </p:nvSpPr>
          <p:spPr>
            <a:xfrm>
              <a:off x="2051520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70"/>
            <p:cNvSpPr/>
            <p:nvPr/>
          </p:nvSpPr>
          <p:spPr>
            <a:xfrm>
              <a:off x="2165412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70"/>
            <p:cNvSpPr/>
            <p:nvPr/>
          </p:nvSpPr>
          <p:spPr>
            <a:xfrm>
              <a:off x="2177444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70"/>
            <p:cNvSpPr/>
            <p:nvPr/>
          </p:nvSpPr>
          <p:spPr>
            <a:xfrm>
              <a:off x="2047501" y="3920825"/>
              <a:ext cx="140532" cy="39015"/>
            </a:xfrm>
            <a:custGeom>
              <a:avLst/>
              <a:gdLst/>
              <a:ahLst/>
              <a:cxnLst/>
              <a:rect l="l" t="t" r="r" b="b"/>
              <a:pathLst>
                <a:path w="5349" h="1485" extrusionOk="0">
                  <a:moveTo>
                    <a:pt x="2664" y="0"/>
                  </a:moveTo>
                  <a:cubicBezTo>
                    <a:pt x="1679" y="0"/>
                    <a:pt x="750" y="375"/>
                    <a:pt x="167" y="1006"/>
                  </a:cubicBezTo>
                  <a:cubicBezTo>
                    <a:pt x="1" y="1186"/>
                    <a:pt x="132" y="1485"/>
                    <a:pt x="382" y="1485"/>
                  </a:cubicBezTo>
                  <a:cubicBezTo>
                    <a:pt x="458" y="1478"/>
                    <a:pt x="535" y="1443"/>
                    <a:pt x="590" y="1388"/>
                  </a:cubicBezTo>
                  <a:cubicBezTo>
                    <a:pt x="1062" y="874"/>
                    <a:pt x="1839" y="562"/>
                    <a:pt x="2664" y="562"/>
                  </a:cubicBezTo>
                  <a:cubicBezTo>
                    <a:pt x="3490" y="562"/>
                    <a:pt x="4259" y="874"/>
                    <a:pt x="4738" y="1388"/>
                  </a:cubicBezTo>
                  <a:cubicBezTo>
                    <a:pt x="4800" y="1455"/>
                    <a:pt x="4872" y="1483"/>
                    <a:pt x="4941" y="1483"/>
                  </a:cubicBezTo>
                  <a:cubicBezTo>
                    <a:pt x="5157" y="1483"/>
                    <a:pt x="5349" y="1209"/>
                    <a:pt x="5154" y="999"/>
                  </a:cubicBezTo>
                  <a:cubicBezTo>
                    <a:pt x="4579" y="375"/>
                    <a:pt x="3642" y="0"/>
                    <a:pt x="2664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70"/>
            <p:cNvSpPr/>
            <p:nvPr/>
          </p:nvSpPr>
          <p:spPr>
            <a:xfrm>
              <a:off x="1908099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3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2" name="Google Shape;14522;p70"/>
          <p:cNvGrpSpPr/>
          <p:nvPr/>
        </p:nvGrpSpPr>
        <p:grpSpPr>
          <a:xfrm>
            <a:off x="2456800" y="3682271"/>
            <a:ext cx="395270" cy="371966"/>
            <a:chOff x="2456800" y="3682271"/>
            <a:chExt cx="395270" cy="371966"/>
          </a:xfrm>
        </p:grpSpPr>
        <p:sp>
          <p:nvSpPr>
            <p:cNvPr id="14523" name="Google Shape;14523;p70"/>
            <p:cNvSpPr/>
            <p:nvPr/>
          </p:nvSpPr>
          <p:spPr>
            <a:xfrm>
              <a:off x="2480314" y="3682271"/>
              <a:ext cx="371756" cy="371966"/>
            </a:xfrm>
            <a:custGeom>
              <a:avLst/>
              <a:gdLst/>
              <a:ahLst/>
              <a:cxnLst/>
              <a:rect l="l" t="t" r="r" b="b"/>
              <a:pathLst>
                <a:path w="14150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70"/>
            <p:cNvSpPr/>
            <p:nvPr/>
          </p:nvSpPr>
          <p:spPr>
            <a:xfrm>
              <a:off x="2456800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70"/>
            <p:cNvSpPr/>
            <p:nvPr/>
          </p:nvSpPr>
          <p:spPr>
            <a:xfrm>
              <a:off x="2557318" y="3892267"/>
              <a:ext cx="217589" cy="96000"/>
            </a:xfrm>
            <a:custGeom>
              <a:avLst/>
              <a:gdLst/>
              <a:ahLst/>
              <a:cxnLst/>
              <a:rect l="l" t="t" r="r" b="b"/>
              <a:pathLst>
                <a:path w="8282" h="3654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70"/>
            <p:cNvSpPr/>
            <p:nvPr/>
          </p:nvSpPr>
          <p:spPr>
            <a:xfrm>
              <a:off x="2557318" y="3892267"/>
              <a:ext cx="217746" cy="53359"/>
            </a:xfrm>
            <a:custGeom>
              <a:avLst/>
              <a:gdLst/>
              <a:ahLst/>
              <a:cxnLst/>
              <a:rect l="l" t="t" r="r" b="b"/>
              <a:pathLst>
                <a:path w="8288" h="2031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70"/>
            <p:cNvSpPr/>
            <p:nvPr/>
          </p:nvSpPr>
          <p:spPr>
            <a:xfrm>
              <a:off x="2588189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70"/>
            <p:cNvSpPr/>
            <p:nvPr/>
          </p:nvSpPr>
          <p:spPr>
            <a:xfrm>
              <a:off x="2600221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70"/>
            <p:cNvSpPr/>
            <p:nvPr/>
          </p:nvSpPr>
          <p:spPr>
            <a:xfrm>
              <a:off x="2714113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70"/>
            <p:cNvSpPr/>
            <p:nvPr/>
          </p:nvSpPr>
          <p:spPr>
            <a:xfrm>
              <a:off x="2726146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70"/>
            <p:cNvSpPr/>
            <p:nvPr/>
          </p:nvSpPr>
          <p:spPr>
            <a:xfrm>
              <a:off x="2577259" y="3895131"/>
              <a:ext cx="177681" cy="33156"/>
            </a:xfrm>
            <a:custGeom>
              <a:avLst/>
              <a:gdLst/>
              <a:ahLst/>
              <a:cxnLst/>
              <a:rect l="l" t="t" r="r" b="b"/>
              <a:pathLst>
                <a:path w="6763" h="1262" extrusionOk="0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2" name="Google Shape;14532;p70"/>
          <p:cNvGrpSpPr/>
          <p:nvPr/>
        </p:nvGrpSpPr>
        <p:grpSpPr>
          <a:xfrm>
            <a:off x="3014250" y="3682271"/>
            <a:ext cx="391092" cy="371940"/>
            <a:chOff x="3014250" y="3682271"/>
            <a:chExt cx="391092" cy="371940"/>
          </a:xfrm>
        </p:grpSpPr>
        <p:sp>
          <p:nvSpPr>
            <p:cNvPr id="14533" name="Google Shape;14533;p70"/>
            <p:cNvSpPr/>
            <p:nvPr/>
          </p:nvSpPr>
          <p:spPr>
            <a:xfrm>
              <a:off x="3014250" y="3682271"/>
              <a:ext cx="386521" cy="371940"/>
            </a:xfrm>
            <a:custGeom>
              <a:avLst/>
              <a:gdLst/>
              <a:ahLst/>
              <a:cxnLst/>
              <a:rect l="l" t="t" r="r" b="b"/>
              <a:pathLst>
                <a:path w="14712" h="14157" extrusionOk="0">
                  <a:moveTo>
                    <a:pt x="7637" y="1"/>
                  </a:moveTo>
                  <a:cubicBezTo>
                    <a:pt x="4772" y="1"/>
                    <a:pt x="2192" y="1728"/>
                    <a:pt x="1096" y="4371"/>
                  </a:cubicBezTo>
                  <a:cubicBezTo>
                    <a:pt x="0" y="7013"/>
                    <a:pt x="611" y="10058"/>
                    <a:pt x="2629" y="12084"/>
                  </a:cubicBezTo>
                  <a:cubicBezTo>
                    <a:pt x="3983" y="13438"/>
                    <a:pt x="5793" y="14156"/>
                    <a:pt x="7634" y="14156"/>
                  </a:cubicBezTo>
                  <a:cubicBezTo>
                    <a:pt x="8546" y="14156"/>
                    <a:pt x="9466" y="13980"/>
                    <a:pt x="10342" y="13617"/>
                  </a:cubicBezTo>
                  <a:cubicBezTo>
                    <a:pt x="12985" y="12521"/>
                    <a:pt x="14712" y="9940"/>
                    <a:pt x="14712" y="7083"/>
                  </a:cubicBezTo>
                  <a:cubicBezTo>
                    <a:pt x="14712" y="3171"/>
                    <a:pt x="11542" y="8"/>
                    <a:pt x="763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70"/>
            <p:cNvSpPr/>
            <p:nvPr/>
          </p:nvSpPr>
          <p:spPr>
            <a:xfrm>
              <a:off x="3028279" y="3694567"/>
              <a:ext cx="377063" cy="347480"/>
            </a:xfrm>
            <a:custGeom>
              <a:avLst/>
              <a:gdLst/>
              <a:ahLst/>
              <a:cxnLst/>
              <a:rect l="l" t="t" r="r" b="b"/>
              <a:pathLst>
                <a:path w="14352" h="13226" extrusionOk="0">
                  <a:moveTo>
                    <a:pt x="7099" y="0"/>
                  </a:moveTo>
                  <a:cubicBezTo>
                    <a:pt x="6251" y="0"/>
                    <a:pt x="5393" y="163"/>
                    <a:pt x="4571" y="504"/>
                  </a:cubicBezTo>
                  <a:cubicBezTo>
                    <a:pt x="1658" y="1711"/>
                    <a:pt x="0" y="4811"/>
                    <a:pt x="618" y="7905"/>
                  </a:cubicBezTo>
                  <a:cubicBezTo>
                    <a:pt x="1228" y="10998"/>
                    <a:pt x="3947" y="13225"/>
                    <a:pt x="7103" y="13225"/>
                  </a:cubicBezTo>
                  <a:cubicBezTo>
                    <a:pt x="7111" y="13225"/>
                    <a:pt x="7120" y="13225"/>
                    <a:pt x="7129" y="13225"/>
                  </a:cubicBezTo>
                  <a:cubicBezTo>
                    <a:pt x="8874" y="13225"/>
                    <a:pt x="10542" y="12525"/>
                    <a:pt x="11778" y="11290"/>
                  </a:cubicBezTo>
                  <a:cubicBezTo>
                    <a:pt x="14011" y="9056"/>
                    <a:pt x="14351" y="5560"/>
                    <a:pt x="12603" y="2939"/>
                  </a:cubicBezTo>
                  <a:cubicBezTo>
                    <a:pt x="11344" y="1057"/>
                    <a:pt x="9255" y="0"/>
                    <a:pt x="709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70"/>
            <p:cNvSpPr/>
            <p:nvPr/>
          </p:nvSpPr>
          <p:spPr>
            <a:xfrm>
              <a:off x="3144167" y="3741332"/>
              <a:ext cx="141267" cy="253871"/>
            </a:xfrm>
            <a:custGeom>
              <a:avLst/>
              <a:gdLst/>
              <a:ahLst/>
              <a:cxnLst/>
              <a:rect l="l" t="t" r="r" b="b"/>
              <a:pathLst>
                <a:path w="5377" h="9663" extrusionOk="0">
                  <a:moveTo>
                    <a:pt x="2588" y="0"/>
                  </a:moveTo>
                  <a:cubicBezTo>
                    <a:pt x="812" y="0"/>
                    <a:pt x="1" y="1048"/>
                    <a:pt x="1" y="1755"/>
                  </a:cubicBezTo>
                  <a:cubicBezTo>
                    <a:pt x="1" y="2268"/>
                    <a:pt x="438" y="2504"/>
                    <a:pt x="791" y="2504"/>
                  </a:cubicBezTo>
                  <a:cubicBezTo>
                    <a:pt x="1499" y="2504"/>
                    <a:pt x="1208" y="1492"/>
                    <a:pt x="2546" y="1492"/>
                  </a:cubicBezTo>
                  <a:cubicBezTo>
                    <a:pt x="3205" y="1492"/>
                    <a:pt x="3725" y="1776"/>
                    <a:pt x="3725" y="2386"/>
                  </a:cubicBezTo>
                  <a:cubicBezTo>
                    <a:pt x="3725" y="3094"/>
                    <a:pt x="2990" y="3503"/>
                    <a:pt x="2560" y="3871"/>
                  </a:cubicBezTo>
                  <a:cubicBezTo>
                    <a:pt x="2179" y="4197"/>
                    <a:pt x="1679" y="4738"/>
                    <a:pt x="1679" y="5861"/>
                  </a:cubicBezTo>
                  <a:cubicBezTo>
                    <a:pt x="1679" y="6541"/>
                    <a:pt x="1860" y="6742"/>
                    <a:pt x="2401" y="6742"/>
                  </a:cubicBezTo>
                  <a:cubicBezTo>
                    <a:pt x="3046" y="6742"/>
                    <a:pt x="3177" y="6451"/>
                    <a:pt x="3177" y="6201"/>
                  </a:cubicBezTo>
                  <a:cubicBezTo>
                    <a:pt x="3177" y="5515"/>
                    <a:pt x="3184" y="5126"/>
                    <a:pt x="3906" y="4564"/>
                  </a:cubicBezTo>
                  <a:cubicBezTo>
                    <a:pt x="4266" y="4287"/>
                    <a:pt x="5376" y="3406"/>
                    <a:pt x="5376" y="2164"/>
                  </a:cubicBezTo>
                  <a:cubicBezTo>
                    <a:pt x="5376" y="930"/>
                    <a:pt x="4266" y="0"/>
                    <a:pt x="2588" y="0"/>
                  </a:cubicBezTo>
                  <a:close/>
                  <a:moveTo>
                    <a:pt x="2414" y="7644"/>
                  </a:moveTo>
                  <a:cubicBezTo>
                    <a:pt x="1860" y="7644"/>
                    <a:pt x="1402" y="8095"/>
                    <a:pt x="1402" y="8657"/>
                  </a:cubicBezTo>
                  <a:cubicBezTo>
                    <a:pt x="1402" y="9212"/>
                    <a:pt x="1860" y="9662"/>
                    <a:pt x="2414" y="9662"/>
                  </a:cubicBezTo>
                  <a:cubicBezTo>
                    <a:pt x="2969" y="9655"/>
                    <a:pt x="3420" y="9212"/>
                    <a:pt x="3427" y="8657"/>
                  </a:cubicBezTo>
                  <a:cubicBezTo>
                    <a:pt x="3420" y="8102"/>
                    <a:pt x="2969" y="7651"/>
                    <a:pt x="2414" y="7644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6" name="Google Shape;14536;p70"/>
          <p:cNvGrpSpPr/>
          <p:nvPr/>
        </p:nvGrpSpPr>
        <p:grpSpPr>
          <a:xfrm>
            <a:off x="3569125" y="3702947"/>
            <a:ext cx="388728" cy="330692"/>
            <a:chOff x="3569125" y="3702947"/>
            <a:chExt cx="388728" cy="330692"/>
          </a:xfrm>
        </p:grpSpPr>
        <p:sp>
          <p:nvSpPr>
            <p:cNvPr id="14537" name="Google Shape;14537;p70"/>
            <p:cNvSpPr/>
            <p:nvPr/>
          </p:nvSpPr>
          <p:spPr>
            <a:xfrm>
              <a:off x="3569125" y="3702947"/>
              <a:ext cx="388728" cy="330692"/>
            </a:xfrm>
            <a:custGeom>
              <a:avLst/>
              <a:gdLst/>
              <a:ahLst/>
              <a:cxnLst/>
              <a:rect l="l" t="t" r="r" b="b"/>
              <a:pathLst>
                <a:path w="14796" h="12587" extrusionOk="0">
                  <a:moveTo>
                    <a:pt x="7402" y="0"/>
                  </a:moveTo>
                  <a:cubicBezTo>
                    <a:pt x="6946" y="0"/>
                    <a:pt x="6490" y="226"/>
                    <a:pt x="6230" y="677"/>
                  </a:cubicBezTo>
                  <a:lnTo>
                    <a:pt x="521" y="10555"/>
                  </a:lnTo>
                  <a:cubicBezTo>
                    <a:pt x="1" y="11456"/>
                    <a:pt x="653" y="12587"/>
                    <a:pt x="1693" y="12587"/>
                  </a:cubicBezTo>
                  <a:lnTo>
                    <a:pt x="13103" y="12587"/>
                  </a:lnTo>
                  <a:cubicBezTo>
                    <a:pt x="14144" y="12587"/>
                    <a:pt x="14796" y="11456"/>
                    <a:pt x="14275" y="10555"/>
                  </a:cubicBezTo>
                  <a:lnTo>
                    <a:pt x="8574" y="671"/>
                  </a:lnTo>
                  <a:cubicBezTo>
                    <a:pt x="8311" y="224"/>
                    <a:pt x="7856" y="0"/>
                    <a:pt x="7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70"/>
            <p:cNvSpPr/>
            <p:nvPr/>
          </p:nvSpPr>
          <p:spPr>
            <a:xfrm>
              <a:off x="3607036" y="3733135"/>
              <a:ext cx="313089" cy="270265"/>
            </a:xfrm>
            <a:custGeom>
              <a:avLst/>
              <a:gdLst/>
              <a:ahLst/>
              <a:cxnLst/>
              <a:rect l="l" t="t" r="r" b="b"/>
              <a:pathLst>
                <a:path w="11917" h="10287" extrusionOk="0">
                  <a:moveTo>
                    <a:pt x="5959" y="0"/>
                  </a:moveTo>
                  <a:cubicBezTo>
                    <a:pt x="5891" y="0"/>
                    <a:pt x="5823" y="35"/>
                    <a:pt x="5785" y="104"/>
                  </a:cubicBezTo>
                  <a:lnTo>
                    <a:pt x="77" y="9981"/>
                  </a:lnTo>
                  <a:cubicBezTo>
                    <a:pt x="1" y="10120"/>
                    <a:pt x="98" y="10286"/>
                    <a:pt x="250" y="10286"/>
                  </a:cubicBezTo>
                  <a:lnTo>
                    <a:pt x="11667" y="10286"/>
                  </a:lnTo>
                  <a:cubicBezTo>
                    <a:pt x="11820" y="10286"/>
                    <a:pt x="11917" y="10120"/>
                    <a:pt x="11841" y="9981"/>
                  </a:cubicBezTo>
                  <a:lnTo>
                    <a:pt x="6132" y="104"/>
                  </a:lnTo>
                  <a:cubicBezTo>
                    <a:pt x="6094" y="35"/>
                    <a:pt x="6026" y="0"/>
                    <a:pt x="59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70"/>
            <p:cNvSpPr/>
            <p:nvPr/>
          </p:nvSpPr>
          <p:spPr>
            <a:xfrm>
              <a:off x="3731489" y="3930126"/>
              <a:ext cx="55987" cy="47816"/>
            </a:xfrm>
            <a:custGeom>
              <a:avLst/>
              <a:gdLst/>
              <a:ahLst/>
              <a:cxnLst/>
              <a:rect l="l" t="t" r="r" b="b"/>
              <a:pathLst>
                <a:path w="2131" h="1820" extrusionOk="0">
                  <a:moveTo>
                    <a:pt x="1215" y="0"/>
                  </a:moveTo>
                  <a:cubicBezTo>
                    <a:pt x="410" y="0"/>
                    <a:pt x="1" y="978"/>
                    <a:pt x="577" y="1554"/>
                  </a:cubicBezTo>
                  <a:cubicBezTo>
                    <a:pt x="760" y="1738"/>
                    <a:pt x="988" y="1820"/>
                    <a:pt x="1211" y="1820"/>
                  </a:cubicBezTo>
                  <a:cubicBezTo>
                    <a:pt x="1679" y="1820"/>
                    <a:pt x="2130" y="1458"/>
                    <a:pt x="2130" y="909"/>
                  </a:cubicBezTo>
                  <a:cubicBezTo>
                    <a:pt x="2130" y="409"/>
                    <a:pt x="1721" y="0"/>
                    <a:pt x="12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70"/>
            <p:cNvSpPr/>
            <p:nvPr/>
          </p:nvSpPr>
          <p:spPr>
            <a:xfrm>
              <a:off x="3742812" y="3798185"/>
              <a:ext cx="41379" cy="112446"/>
            </a:xfrm>
            <a:custGeom>
              <a:avLst/>
              <a:gdLst/>
              <a:ahLst/>
              <a:cxnLst/>
              <a:rect l="l" t="t" r="r" b="b"/>
              <a:pathLst>
                <a:path w="1575" h="4280" extrusionOk="0">
                  <a:moveTo>
                    <a:pt x="534" y="0"/>
                  </a:moveTo>
                  <a:cubicBezTo>
                    <a:pt x="236" y="0"/>
                    <a:pt x="0" y="236"/>
                    <a:pt x="0" y="534"/>
                  </a:cubicBezTo>
                  <a:lnTo>
                    <a:pt x="0" y="3746"/>
                  </a:lnTo>
                  <a:cubicBezTo>
                    <a:pt x="0" y="4037"/>
                    <a:pt x="236" y="4280"/>
                    <a:pt x="534" y="4280"/>
                  </a:cubicBezTo>
                  <a:lnTo>
                    <a:pt x="1040" y="4280"/>
                  </a:lnTo>
                  <a:cubicBezTo>
                    <a:pt x="1339" y="4280"/>
                    <a:pt x="1575" y="4037"/>
                    <a:pt x="1575" y="3746"/>
                  </a:cubicBezTo>
                  <a:lnTo>
                    <a:pt x="1575" y="534"/>
                  </a:lnTo>
                  <a:cubicBezTo>
                    <a:pt x="1575" y="236"/>
                    <a:pt x="1339" y="0"/>
                    <a:pt x="10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1" name="Google Shape;14541;p70"/>
          <p:cNvGrpSpPr/>
          <p:nvPr/>
        </p:nvGrpSpPr>
        <p:grpSpPr>
          <a:xfrm>
            <a:off x="4111994" y="3682455"/>
            <a:ext cx="387992" cy="371625"/>
            <a:chOff x="4111994" y="3682455"/>
            <a:chExt cx="387992" cy="371625"/>
          </a:xfrm>
        </p:grpSpPr>
        <p:sp>
          <p:nvSpPr>
            <p:cNvPr id="14542" name="Google Shape;14542;p70"/>
            <p:cNvSpPr/>
            <p:nvPr/>
          </p:nvSpPr>
          <p:spPr>
            <a:xfrm>
              <a:off x="4111994" y="3682455"/>
              <a:ext cx="386179" cy="371572"/>
            </a:xfrm>
            <a:custGeom>
              <a:avLst/>
              <a:gdLst/>
              <a:ahLst/>
              <a:cxnLst/>
              <a:rect l="l" t="t" r="r" b="b"/>
              <a:pathLst>
                <a:path w="14699" h="14143" extrusionOk="0">
                  <a:moveTo>
                    <a:pt x="7623" y="1546"/>
                  </a:moveTo>
                  <a:cubicBezTo>
                    <a:pt x="9044" y="1546"/>
                    <a:pt x="10458" y="2093"/>
                    <a:pt x="11529" y="3164"/>
                  </a:cubicBezTo>
                  <a:cubicBezTo>
                    <a:pt x="13485" y="5113"/>
                    <a:pt x="13700" y="8199"/>
                    <a:pt x="12035" y="10398"/>
                  </a:cubicBezTo>
                  <a:lnTo>
                    <a:pt x="12028" y="10398"/>
                  </a:lnTo>
                  <a:lnTo>
                    <a:pt x="4294" y="2664"/>
                  </a:lnTo>
                  <a:cubicBezTo>
                    <a:pt x="5285" y="1914"/>
                    <a:pt x="6456" y="1546"/>
                    <a:pt x="7623" y="1546"/>
                  </a:cubicBezTo>
                  <a:close/>
                  <a:moveTo>
                    <a:pt x="3198" y="3760"/>
                  </a:moveTo>
                  <a:lnTo>
                    <a:pt x="10932" y="11494"/>
                  </a:lnTo>
                  <a:cubicBezTo>
                    <a:pt x="9959" y="12225"/>
                    <a:pt x="8794" y="12598"/>
                    <a:pt x="7620" y="12598"/>
                  </a:cubicBezTo>
                  <a:cubicBezTo>
                    <a:pt x="6777" y="12598"/>
                    <a:pt x="5930" y="12406"/>
                    <a:pt x="5147" y="12014"/>
                  </a:cubicBezTo>
                  <a:cubicBezTo>
                    <a:pt x="3275" y="11078"/>
                    <a:pt x="2096" y="9164"/>
                    <a:pt x="2089" y="7070"/>
                  </a:cubicBezTo>
                  <a:lnTo>
                    <a:pt x="2089" y="7070"/>
                  </a:lnTo>
                  <a:cubicBezTo>
                    <a:pt x="2090" y="5872"/>
                    <a:pt x="2478" y="4716"/>
                    <a:pt x="3198" y="3760"/>
                  </a:cubicBezTo>
                  <a:close/>
                  <a:moveTo>
                    <a:pt x="7617" y="1"/>
                  </a:moveTo>
                  <a:cubicBezTo>
                    <a:pt x="4759" y="8"/>
                    <a:pt x="2186" y="1728"/>
                    <a:pt x="1090" y="4371"/>
                  </a:cubicBezTo>
                  <a:cubicBezTo>
                    <a:pt x="1" y="7013"/>
                    <a:pt x="604" y="10051"/>
                    <a:pt x="2630" y="12077"/>
                  </a:cubicBezTo>
                  <a:cubicBezTo>
                    <a:pt x="3979" y="13426"/>
                    <a:pt x="5786" y="14143"/>
                    <a:pt x="7626" y="14143"/>
                  </a:cubicBezTo>
                  <a:cubicBezTo>
                    <a:pt x="8538" y="14143"/>
                    <a:pt x="9459" y="13966"/>
                    <a:pt x="10336" y="13603"/>
                  </a:cubicBezTo>
                  <a:cubicBezTo>
                    <a:pt x="12971" y="12507"/>
                    <a:pt x="14692" y="9933"/>
                    <a:pt x="14698" y="7076"/>
                  </a:cubicBezTo>
                  <a:cubicBezTo>
                    <a:pt x="14692" y="3164"/>
                    <a:pt x="11529" y="1"/>
                    <a:pt x="7617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70"/>
            <p:cNvSpPr/>
            <p:nvPr/>
          </p:nvSpPr>
          <p:spPr>
            <a:xfrm>
              <a:off x="4301156" y="3682455"/>
              <a:ext cx="198830" cy="371625"/>
            </a:xfrm>
            <a:custGeom>
              <a:avLst/>
              <a:gdLst/>
              <a:ahLst/>
              <a:cxnLst/>
              <a:rect l="l" t="t" r="r" b="b"/>
              <a:pathLst>
                <a:path w="7568" h="14145" extrusionOk="0">
                  <a:moveTo>
                    <a:pt x="493" y="0"/>
                  </a:moveTo>
                  <a:cubicBezTo>
                    <a:pt x="468" y="0"/>
                    <a:pt x="442" y="1"/>
                    <a:pt x="417" y="1"/>
                  </a:cubicBezTo>
                  <a:cubicBezTo>
                    <a:pt x="278" y="1"/>
                    <a:pt x="139" y="8"/>
                    <a:pt x="0" y="15"/>
                  </a:cubicBezTo>
                  <a:cubicBezTo>
                    <a:pt x="3739" y="230"/>
                    <a:pt x="6666" y="3323"/>
                    <a:pt x="6666" y="7076"/>
                  </a:cubicBezTo>
                  <a:cubicBezTo>
                    <a:pt x="6666" y="10821"/>
                    <a:pt x="3739" y="13915"/>
                    <a:pt x="0" y="14130"/>
                  </a:cubicBezTo>
                  <a:cubicBezTo>
                    <a:pt x="139" y="14137"/>
                    <a:pt x="278" y="14144"/>
                    <a:pt x="417" y="14144"/>
                  </a:cubicBezTo>
                  <a:cubicBezTo>
                    <a:pt x="442" y="14144"/>
                    <a:pt x="468" y="14144"/>
                    <a:pt x="493" y="14144"/>
                  </a:cubicBezTo>
                  <a:cubicBezTo>
                    <a:pt x="4398" y="14144"/>
                    <a:pt x="7568" y="10983"/>
                    <a:pt x="7568" y="7076"/>
                  </a:cubicBezTo>
                  <a:cubicBezTo>
                    <a:pt x="7568" y="3162"/>
                    <a:pt x="4398" y="0"/>
                    <a:pt x="49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4" name="Google Shape;14544;p70"/>
          <p:cNvGrpSpPr/>
          <p:nvPr/>
        </p:nvGrpSpPr>
        <p:grpSpPr>
          <a:xfrm>
            <a:off x="4674908" y="3682271"/>
            <a:ext cx="371966" cy="371966"/>
            <a:chOff x="4674908" y="3682271"/>
            <a:chExt cx="371966" cy="371966"/>
          </a:xfrm>
        </p:grpSpPr>
        <p:sp>
          <p:nvSpPr>
            <p:cNvPr id="14545" name="Google Shape;14545;p70"/>
            <p:cNvSpPr/>
            <p:nvPr/>
          </p:nvSpPr>
          <p:spPr>
            <a:xfrm>
              <a:off x="4674908" y="3682271"/>
              <a:ext cx="371966" cy="371966"/>
            </a:xfrm>
            <a:custGeom>
              <a:avLst/>
              <a:gdLst/>
              <a:ahLst/>
              <a:cxnLst/>
              <a:rect l="l" t="t" r="r" b="b"/>
              <a:pathLst>
                <a:path w="14158" h="14158" extrusionOk="0">
                  <a:moveTo>
                    <a:pt x="2394" y="1"/>
                  </a:moveTo>
                  <a:cubicBezTo>
                    <a:pt x="1069" y="1"/>
                    <a:pt x="1" y="1076"/>
                    <a:pt x="1" y="2401"/>
                  </a:cubicBezTo>
                  <a:lnTo>
                    <a:pt x="1" y="11765"/>
                  </a:lnTo>
                  <a:cubicBezTo>
                    <a:pt x="1" y="13083"/>
                    <a:pt x="1076" y="14158"/>
                    <a:pt x="2394" y="14158"/>
                  </a:cubicBezTo>
                  <a:lnTo>
                    <a:pt x="11757" y="14158"/>
                  </a:lnTo>
                  <a:cubicBezTo>
                    <a:pt x="13082" y="14158"/>
                    <a:pt x="14157" y="13083"/>
                    <a:pt x="14157" y="11758"/>
                  </a:cubicBezTo>
                  <a:lnTo>
                    <a:pt x="14157" y="2394"/>
                  </a:lnTo>
                  <a:cubicBezTo>
                    <a:pt x="14150" y="1076"/>
                    <a:pt x="13082" y="1"/>
                    <a:pt x="11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70"/>
            <p:cNvSpPr/>
            <p:nvPr/>
          </p:nvSpPr>
          <p:spPr>
            <a:xfrm>
              <a:off x="4690934" y="3698140"/>
              <a:ext cx="339887" cy="340071"/>
            </a:xfrm>
            <a:custGeom>
              <a:avLst/>
              <a:gdLst/>
              <a:ahLst/>
              <a:cxnLst/>
              <a:rect l="l" t="t" r="r" b="b"/>
              <a:pathLst>
                <a:path w="12937" h="12944" extrusionOk="0">
                  <a:moveTo>
                    <a:pt x="1784" y="0"/>
                  </a:moveTo>
                  <a:cubicBezTo>
                    <a:pt x="799" y="0"/>
                    <a:pt x="1" y="805"/>
                    <a:pt x="1" y="1790"/>
                  </a:cubicBezTo>
                  <a:lnTo>
                    <a:pt x="1" y="11154"/>
                  </a:lnTo>
                  <a:cubicBezTo>
                    <a:pt x="1" y="12139"/>
                    <a:pt x="799" y="12943"/>
                    <a:pt x="1784" y="12943"/>
                  </a:cubicBezTo>
                  <a:lnTo>
                    <a:pt x="11147" y="12943"/>
                  </a:lnTo>
                  <a:cubicBezTo>
                    <a:pt x="12139" y="12943"/>
                    <a:pt x="12937" y="12146"/>
                    <a:pt x="12937" y="11154"/>
                  </a:cubicBezTo>
                  <a:lnTo>
                    <a:pt x="12937" y="1790"/>
                  </a:lnTo>
                  <a:cubicBezTo>
                    <a:pt x="12937" y="805"/>
                    <a:pt x="12139" y="0"/>
                    <a:pt x="1114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70"/>
            <p:cNvSpPr/>
            <p:nvPr/>
          </p:nvSpPr>
          <p:spPr>
            <a:xfrm>
              <a:off x="4802829" y="3742409"/>
              <a:ext cx="103908" cy="89169"/>
            </a:xfrm>
            <a:custGeom>
              <a:avLst/>
              <a:gdLst/>
              <a:ahLst/>
              <a:cxnLst/>
              <a:rect l="l" t="t" r="r" b="b"/>
              <a:pathLst>
                <a:path w="3955" h="3394" extrusionOk="0">
                  <a:moveTo>
                    <a:pt x="2262" y="1"/>
                  </a:moveTo>
                  <a:cubicBezTo>
                    <a:pt x="757" y="1"/>
                    <a:pt x="1" y="1825"/>
                    <a:pt x="1069" y="2893"/>
                  </a:cubicBezTo>
                  <a:cubicBezTo>
                    <a:pt x="1414" y="3239"/>
                    <a:pt x="1838" y="3393"/>
                    <a:pt x="2254" y="3393"/>
                  </a:cubicBezTo>
                  <a:cubicBezTo>
                    <a:pt x="3122" y="3393"/>
                    <a:pt x="3954" y="2716"/>
                    <a:pt x="3954" y="1693"/>
                  </a:cubicBezTo>
                  <a:cubicBezTo>
                    <a:pt x="3954" y="764"/>
                    <a:pt x="3198" y="1"/>
                    <a:pt x="22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70"/>
            <p:cNvSpPr/>
            <p:nvPr/>
          </p:nvSpPr>
          <p:spPr>
            <a:xfrm>
              <a:off x="4789167" y="3855591"/>
              <a:ext cx="143448" cy="138509"/>
            </a:xfrm>
            <a:custGeom>
              <a:avLst/>
              <a:gdLst/>
              <a:ahLst/>
              <a:cxnLst/>
              <a:rect l="l" t="t" r="r" b="b"/>
              <a:pathLst>
                <a:path w="5460" h="5272" extrusionOk="0">
                  <a:moveTo>
                    <a:pt x="403" y="0"/>
                  </a:moveTo>
                  <a:cubicBezTo>
                    <a:pt x="181" y="0"/>
                    <a:pt x="1" y="181"/>
                    <a:pt x="1" y="403"/>
                  </a:cubicBezTo>
                  <a:lnTo>
                    <a:pt x="1" y="957"/>
                  </a:lnTo>
                  <a:cubicBezTo>
                    <a:pt x="1" y="1179"/>
                    <a:pt x="181" y="1360"/>
                    <a:pt x="403" y="1360"/>
                  </a:cubicBezTo>
                  <a:lnTo>
                    <a:pt x="764" y="1360"/>
                  </a:lnTo>
                  <a:cubicBezTo>
                    <a:pt x="986" y="1360"/>
                    <a:pt x="1166" y="1533"/>
                    <a:pt x="1166" y="1755"/>
                  </a:cubicBezTo>
                  <a:lnTo>
                    <a:pt x="1166" y="3517"/>
                  </a:lnTo>
                  <a:cubicBezTo>
                    <a:pt x="1166" y="3732"/>
                    <a:pt x="986" y="3912"/>
                    <a:pt x="764" y="3912"/>
                  </a:cubicBezTo>
                  <a:lnTo>
                    <a:pt x="514" y="3912"/>
                  </a:lnTo>
                  <a:cubicBezTo>
                    <a:pt x="292" y="3912"/>
                    <a:pt x="112" y="4093"/>
                    <a:pt x="112" y="4315"/>
                  </a:cubicBezTo>
                  <a:lnTo>
                    <a:pt x="112" y="4869"/>
                  </a:lnTo>
                  <a:cubicBezTo>
                    <a:pt x="112" y="5091"/>
                    <a:pt x="292" y="5272"/>
                    <a:pt x="514" y="5272"/>
                  </a:cubicBezTo>
                  <a:lnTo>
                    <a:pt x="5057" y="5272"/>
                  </a:lnTo>
                  <a:cubicBezTo>
                    <a:pt x="5279" y="5272"/>
                    <a:pt x="5459" y="5091"/>
                    <a:pt x="5459" y="4869"/>
                  </a:cubicBezTo>
                  <a:lnTo>
                    <a:pt x="5459" y="4321"/>
                  </a:lnTo>
                  <a:cubicBezTo>
                    <a:pt x="5459" y="4100"/>
                    <a:pt x="5279" y="3919"/>
                    <a:pt x="5057" y="3919"/>
                  </a:cubicBezTo>
                  <a:lnTo>
                    <a:pt x="4807" y="3919"/>
                  </a:lnTo>
                  <a:cubicBezTo>
                    <a:pt x="4585" y="3919"/>
                    <a:pt x="4405" y="3739"/>
                    <a:pt x="4405" y="3517"/>
                  </a:cubicBezTo>
                  <a:lnTo>
                    <a:pt x="4405" y="403"/>
                  </a:lnTo>
                  <a:cubicBezTo>
                    <a:pt x="4405" y="181"/>
                    <a:pt x="4225" y="0"/>
                    <a:pt x="400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9" name="Google Shape;14549;p70"/>
          <p:cNvGrpSpPr/>
          <p:nvPr/>
        </p:nvGrpSpPr>
        <p:grpSpPr>
          <a:xfrm>
            <a:off x="5223609" y="3731112"/>
            <a:ext cx="371782" cy="274285"/>
            <a:chOff x="5223609" y="3731112"/>
            <a:chExt cx="371782" cy="274285"/>
          </a:xfrm>
        </p:grpSpPr>
        <p:sp>
          <p:nvSpPr>
            <p:cNvPr id="14550" name="Google Shape;14550;p70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70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52" name="Google Shape;14552;p70"/>
          <p:cNvSpPr/>
          <p:nvPr/>
        </p:nvSpPr>
        <p:spPr>
          <a:xfrm>
            <a:off x="5812218" y="3723834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96A4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53" name="Google Shape;14553;p70"/>
          <p:cNvGrpSpPr/>
          <p:nvPr/>
        </p:nvGrpSpPr>
        <p:grpSpPr>
          <a:xfrm>
            <a:off x="6319908" y="3696721"/>
            <a:ext cx="373963" cy="343119"/>
            <a:chOff x="6319908" y="3696721"/>
            <a:chExt cx="373963" cy="343119"/>
          </a:xfrm>
        </p:grpSpPr>
        <p:sp>
          <p:nvSpPr>
            <p:cNvPr id="14554" name="Google Shape;14554;p70"/>
            <p:cNvSpPr/>
            <p:nvPr/>
          </p:nvSpPr>
          <p:spPr>
            <a:xfrm>
              <a:off x="6378049" y="3745325"/>
              <a:ext cx="48315" cy="66180"/>
            </a:xfrm>
            <a:custGeom>
              <a:avLst/>
              <a:gdLst/>
              <a:ahLst/>
              <a:cxnLst/>
              <a:rect l="l" t="t" r="r" b="b"/>
              <a:pathLst>
                <a:path w="1839" h="2519" extrusionOk="0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B7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70"/>
            <p:cNvSpPr/>
            <p:nvPr/>
          </p:nvSpPr>
          <p:spPr>
            <a:xfrm>
              <a:off x="6401195" y="3745325"/>
              <a:ext cx="25169" cy="46135"/>
            </a:xfrm>
            <a:custGeom>
              <a:avLst/>
              <a:gdLst/>
              <a:ahLst/>
              <a:cxnLst/>
              <a:rect l="l" t="t" r="r" b="b"/>
              <a:pathLst>
                <a:path w="958" h="1756" extrusionOk="0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70"/>
            <p:cNvSpPr/>
            <p:nvPr/>
          </p:nvSpPr>
          <p:spPr>
            <a:xfrm>
              <a:off x="6366016" y="3736813"/>
              <a:ext cx="281562" cy="303027"/>
            </a:xfrm>
            <a:custGeom>
              <a:avLst/>
              <a:gdLst/>
              <a:ahLst/>
              <a:cxnLst/>
              <a:rect l="l" t="t" r="r" b="b"/>
              <a:pathLst>
                <a:path w="10717" h="11534" extrusionOk="0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70"/>
            <p:cNvSpPr/>
            <p:nvPr/>
          </p:nvSpPr>
          <p:spPr>
            <a:xfrm>
              <a:off x="6493753" y="3736813"/>
              <a:ext cx="153825" cy="303027"/>
            </a:xfrm>
            <a:custGeom>
              <a:avLst/>
              <a:gdLst/>
              <a:ahLst/>
              <a:cxnLst/>
              <a:rect l="l" t="t" r="r" b="b"/>
              <a:pathLst>
                <a:path w="5855" h="11534" extrusionOk="0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70"/>
            <p:cNvSpPr/>
            <p:nvPr/>
          </p:nvSpPr>
          <p:spPr>
            <a:xfrm>
              <a:off x="6366200" y="3726750"/>
              <a:ext cx="70174" cy="22069"/>
            </a:xfrm>
            <a:custGeom>
              <a:avLst/>
              <a:gdLst/>
              <a:ahLst/>
              <a:cxnLst/>
              <a:rect l="l" t="t" r="r" b="b"/>
              <a:pathLst>
                <a:path w="2671" h="840" extrusionOk="0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70"/>
            <p:cNvSpPr/>
            <p:nvPr/>
          </p:nvSpPr>
          <p:spPr>
            <a:xfrm>
              <a:off x="6467691" y="3889298"/>
              <a:ext cx="85123" cy="150541"/>
            </a:xfrm>
            <a:custGeom>
              <a:avLst/>
              <a:gdLst/>
              <a:ahLst/>
              <a:cxnLst/>
              <a:rect l="l" t="t" r="r" b="b"/>
              <a:pathLst>
                <a:path w="3240" h="5730" extrusionOk="0">
                  <a:moveTo>
                    <a:pt x="292" y="0"/>
                  </a:moveTo>
                  <a:cubicBezTo>
                    <a:pt x="133" y="0"/>
                    <a:pt x="1" y="132"/>
                    <a:pt x="1" y="292"/>
                  </a:cubicBezTo>
                  <a:lnTo>
                    <a:pt x="1" y="5730"/>
                  </a:lnTo>
                  <a:lnTo>
                    <a:pt x="3240" y="5730"/>
                  </a:lnTo>
                  <a:lnTo>
                    <a:pt x="3240" y="292"/>
                  </a:lnTo>
                  <a:cubicBezTo>
                    <a:pt x="3240" y="132"/>
                    <a:pt x="3108" y="0"/>
                    <a:pt x="2942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70"/>
            <p:cNvSpPr/>
            <p:nvPr/>
          </p:nvSpPr>
          <p:spPr>
            <a:xfrm>
              <a:off x="6519632" y="3889298"/>
              <a:ext cx="33182" cy="150541"/>
            </a:xfrm>
            <a:custGeom>
              <a:avLst/>
              <a:gdLst/>
              <a:ahLst/>
              <a:cxnLst/>
              <a:rect l="l" t="t" r="r" b="b"/>
              <a:pathLst>
                <a:path w="1263" h="5730" extrusionOk="0">
                  <a:moveTo>
                    <a:pt x="1" y="0"/>
                  </a:moveTo>
                  <a:cubicBezTo>
                    <a:pt x="167" y="0"/>
                    <a:pt x="299" y="132"/>
                    <a:pt x="299" y="292"/>
                  </a:cubicBezTo>
                  <a:lnTo>
                    <a:pt x="299" y="5730"/>
                  </a:lnTo>
                  <a:lnTo>
                    <a:pt x="1263" y="5730"/>
                  </a:lnTo>
                  <a:lnTo>
                    <a:pt x="1263" y="292"/>
                  </a:lnTo>
                  <a:cubicBezTo>
                    <a:pt x="1263" y="132"/>
                    <a:pt x="1131" y="0"/>
                    <a:pt x="965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70"/>
            <p:cNvSpPr/>
            <p:nvPr/>
          </p:nvSpPr>
          <p:spPr>
            <a:xfrm>
              <a:off x="6319908" y="3696721"/>
              <a:ext cx="373963" cy="165096"/>
            </a:xfrm>
            <a:custGeom>
              <a:avLst/>
              <a:gdLst/>
              <a:ahLst/>
              <a:cxnLst/>
              <a:rect l="l" t="t" r="r" b="b"/>
              <a:pathLst>
                <a:path w="14234" h="6284" extrusionOk="0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70"/>
            <p:cNvSpPr/>
            <p:nvPr/>
          </p:nvSpPr>
          <p:spPr>
            <a:xfrm>
              <a:off x="6411021" y="3726750"/>
              <a:ext cx="25353" cy="22253"/>
            </a:xfrm>
            <a:custGeom>
              <a:avLst/>
              <a:gdLst/>
              <a:ahLst/>
              <a:cxnLst/>
              <a:rect l="l" t="t" r="r" b="b"/>
              <a:pathLst>
                <a:path w="965" h="847" extrusionOk="0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63" name="Google Shape;14563;p70"/>
          <p:cNvGrpSpPr/>
          <p:nvPr/>
        </p:nvGrpSpPr>
        <p:grpSpPr>
          <a:xfrm>
            <a:off x="6871342" y="3740044"/>
            <a:ext cx="371966" cy="256420"/>
            <a:chOff x="6871342" y="3740044"/>
            <a:chExt cx="371966" cy="256420"/>
          </a:xfrm>
        </p:grpSpPr>
        <p:sp>
          <p:nvSpPr>
            <p:cNvPr id="14564" name="Google Shape;14564;p70"/>
            <p:cNvSpPr/>
            <p:nvPr/>
          </p:nvSpPr>
          <p:spPr>
            <a:xfrm>
              <a:off x="6871342" y="38169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0" y="1"/>
                  </a:move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1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70"/>
            <p:cNvSpPr/>
            <p:nvPr/>
          </p:nvSpPr>
          <p:spPr>
            <a:xfrm>
              <a:off x="6871342" y="37400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250" y="1"/>
                  </a:moveTo>
                  <a:cubicBezTo>
                    <a:pt x="111" y="1"/>
                    <a:pt x="0" y="112"/>
                    <a:pt x="0" y="243"/>
                  </a:cubicBez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243"/>
                  </a:lnTo>
                  <a:cubicBezTo>
                    <a:pt x="14157" y="112"/>
                    <a:pt x="14046" y="1"/>
                    <a:pt x="13907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70"/>
            <p:cNvSpPr/>
            <p:nvPr/>
          </p:nvSpPr>
          <p:spPr>
            <a:xfrm>
              <a:off x="6890652" y="3759355"/>
              <a:ext cx="333319" cy="140899"/>
            </a:xfrm>
            <a:custGeom>
              <a:avLst/>
              <a:gdLst/>
              <a:ahLst/>
              <a:cxnLst/>
              <a:rect l="l" t="t" r="r" b="b"/>
              <a:pathLst>
                <a:path w="12687" h="5363" extrusionOk="0">
                  <a:moveTo>
                    <a:pt x="3796" y="486"/>
                  </a:moveTo>
                  <a:cubicBezTo>
                    <a:pt x="3888" y="486"/>
                    <a:pt x="3939" y="606"/>
                    <a:pt x="3878" y="681"/>
                  </a:cubicBezTo>
                  <a:cubicBezTo>
                    <a:pt x="2935" y="1846"/>
                    <a:pt x="2935" y="3518"/>
                    <a:pt x="3878" y="4676"/>
                  </a:cubicBezTo>
                  <a:cubicBezTo>
                    <a:pt x="3940" y="4759"/>
                    <a:pt x="3885" y="4877"/>
                    <a:pt x="3788" y="4877"/>
                  </a:cubicBezTo>
                  <a:lnTo>
                    <a:pt x="1443" y="4877"/>
                  </a:lnTo>
                  <a:cubicBezTo>
                    <a:pt x="1346" y="4398"/>
                    <a:pt x="972" y="4024"/>
                    <a:pt x="493" y="3927"/>
                  </a:cubicBezTo>
                  <a:lnTo>
                    <a:pt x="493" y="1437"/>
                  </a:lnTo>
                  <a:cubicBezTo>
                    <a:pt x="972" y="1340"/>
                    <a:pt x="1346" y="965"/>
                    <a:pt x="1443" y="486"/>
                  </a:cubicBezTo>
                  <a:lnTo>
                    <a:pt x="3788" y="486"/>
                  </a:lnTo>
                  <a:cubicBezTo>
                    <a:pt x="3790" y="486"/>
                    <a:pt x="3793" y="486"/>
                    <a:pt x="3796" y="486"/>
                  </a:cubicBezTo>
                  <a:close/>
                  <a:moveTo>
                    <a:pt x="11251" y="486"/>
                  </a:moveTo>
                  <a:cubicBezTo>
                    <a:pt x="11348" y="972"/>
                    <a:pt x="11723" y="1347"/>
                    <a:pt x="12201" y="1444"/>
                  </a:cubicBezTo>
                  <a:lnTo>
                    <a:pt x="12201" y="3927"/>
                  </a:lnTo>
                  <a:cubicBezTo>
                    <a:pt x="11723" y="4024"/>
                    <a:pt x="11348" y="4398"/>
                    <a:pt x="11251" y="4884"/>
                  </a:cubicBezTo>
                  <a:lnTo>
                    <a:pt x="8900" y="4884"/>
                  </a:lnTo>
                  <a:cubicBezTo>
                    <a:pt x="8796" y="4884"/>
                    <a:pt x="8740" y="4766"/>
                    <a:pt x="8803" y="4683"/>
                  </a:cubicBezTo>
                  <a:cubicBezTo>
                    <a:pt x="9753" y="3518"/>
                    <a:pt x="9753" y="1853"/>
                    <a:pt x="8803" y="688"/>
                  </a:cubicBezTo>
                  <a:cubicBezTo>
                    <a:pt x="8740" y="604"/>
                    <a:pt x="8796" y="486"/>
                    <a:pt x="8900" y="486"/>
                  </a:cubicBezTo>
                  <a:close/>
                  <a:moveTo>
                    <a:pt x="1221" y="1"/>
                  </a:moveTo>
                  <a:cubicBezTo>
                    <a:pt x="1083" y="1"/>
                    <a:pt x="979" y="105"/>
                    <a:pt x="979" y="244"/>
                  </a:cubicBezTo>
                  <a:cubicBezTo>
                    <a:pt x="979" y="646"/>
                    <a:pt x="646" y="972"/>
                    <a:pt x="243" y="972"/>
                  </a:cubicBezTo>
                  <a:cubicBezTo>
                    <a:pt x="112" y="972"/>
                    <a:pt x="1" y="1083"/>
                    <a:pt x="1" y="1222"/>
                  </a:cubicBezTo>
                  <a:lnTo>
                    <a:pt x="1" y="4149"/>
                  </a:lnTo>
                  <a:cubicBezTo>
                    <a:pt x="1" y="4281"/>
                    <a:pt x="112" y="4392"/>
                    <a:pt x="243" y="4392"/>
                  </a:cubicBezTo>
                  <a:cubicBezTo>
                    <a:pt x="646" y="4392"/>
                    <a:pt x="979" y="4718"/>
                    <a:pt x="979" y="5120"/>
                  </a:cubicBezTo>
                  <a:cubicBezTo>
                    <a:pt x="979" y="5259"/>
                    <a:pt x="1083" y="5363"/>
                    <a:pt x="1221" y="5363"/>
                  </a:cubicBezTo>
                  <a:lnTo>
                    <a:pt x="11466" y="5363"/>
                  </a:lnTo>
                  <a:cubicBezTo>
                    <a:pt x="11605" y="5363"/>
                    <a:pt x="11709" y="5259"/>
                    <a:pt x="11709" y="5120"/>
                  </a:cubicBezTo>
                  <a:cubicBezTo>
                    <a:pt x="11709" y="4718"/>
                    <a:pt x="12042" y="4392"/>
                    <a:pt x="12444" y="4392"/>
                  </a:cubicBezTo>
                  <a:cubicBezTo>
                    <a:pt x="12576" y="4392"/>
                    <a:pt x="12687" y="4281"/>
                    <a:pt x="12687" y="4149"/>
                  </a:cubicBezTo>
                  <a:lnTo>
                    <a:pt x="12687" y="1222"/>
                  </a:lnTo>
                  <a:cubicBezTo>
                    <a:pt x="12687" y="1083"/>
                    <a:pt x="12576" y="972"/>
                    <a:pt x="12444" y="972"/>
                  </a:cubicBezTo>
                  <a:cubicBezTo>
                    <a:pt x="12042" y="972"/>
                    <a:pt x="11709" y="646"/>
                    <a:pt x="11709" y="244"/>
                  </a:cubicBezTo>
                  <a:cubicBezTo>
                    <a:pt x="11709" y="105"/>
                    <a:pt x="11605" y="1"/>
                    <a:pt x="1146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70"/>
            <p:cNvSpPr/>
            <p:nvPr/>
          </p:nvSpPr>
          <p:spPr>
            <a:xfrm>
              <a:off x="6986862" y="3759355"/>
              <a:ext cx="140899" cy="141083"/>
            </a:xfrm>
            <a:custGeom>
              <a:avLst/>
              <a:gdLst/>
              <a:ahLst/>
              <a:cxnLst/>
              <a:rect l="l" t="t" r="r" b="b"/>
              <a:pathLst>
                <a:path w="5363" h="5370" extrusionOk="0">
                  <a:moveTo>
                    <a:pt x="2685" y="1"/>
                  </a:moveTo>
                  <a:cubicBezTo>
                    <a:pt x="1201" y="1"/>
                    <a:pt x="1" y="1201"/>
                    <a:pt x="1" y="2685"/>
                  </a:cubicBezTo>
                  <a:cubicBezTo>
                    <a:pt x="1" y="4163"/>
                    <a:pt x="1201" y="5370"/>
                    <a:pt x="2685" y="5370"/>
                  </a:cubicBezTo>
                  <a:cubicBezTo>
                    <a:pt x="4163" y="5370"/>
                    <a:pt x="5363" y="4163"/>
                    <a:pt x="5363" y="2685"/>
                  </a:cubicBezTo>
                  <a:cubicBezTo>
                    <a:pt x="5363" y="1201"/>
                    <a:pt x="4163" y="1"/>
                    <a:pt x="2685" y="1"/>
                  </a:cubicBez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70"/>
            <p:cNvSpPr/>
            <p:nvPr/>
          </p:nvSpPr>
          <p:spPr>
            <a:xfrm>
              <a:off x="7025141" y="3785023"/>
              <a:ext cx="64184" cy="89773"/>
            </a:xfrm>
            <a:custGeom>
              <a:avLst/>
              <a:gdLst/>
              <a:ahLst/>
              <a:cxnLst/>
              <a:rect l="l" t="t" r="r" b="b"/>
              <a:pathLst>
                <a:path w="2443" h="3417" extrusionOk="0">
                  <a:moveTo>
                    <a:pt x="979" y="751"/>
                  </a:moveTo>
                  <a:lnTo>
                    <a:pt x="979" y="1382"/>
                  </a:lnTo>
                  <a:cubicBezTo>
                    <a:pt x="632" y="1264"/>
                    <a:pt x="493" y="1160"/>
                    <a:pt x="493" y="1022"/>
                  </a:cubicBezTo>
                  <a:cubicBezTo>
                    <a:pt x="493" y="938"/>
                    <a:pt x="673" y="800"/>
                    <a:pt x="979" y="751"/>
                  </a:cubicBezTo>
                  <a:close/>
                  <a:moveTo>
                    <a:pt x="1471" y="2027"/>
                  </a:moveTo>
                  <a:cubicBezTo>
                    <a:pt x="1818" y="2145"/>
                    <a:pt x="1957" y="2249"/>
                    <a:pt x="1957" y="2395"/>
                  </a:cubicBezTo>
                  <a:cubicBezTo>
                    <a:pt x="1964" y="2471"/>
                    <a:pt x="1776" y="2617"/>
                    <a:pt x="1471" y="2659"/>
                  </a:cubicBezTo>
                  <a:lnTo>
                    <a:pt x="1471" y="2027"/>
                  </a:lnTo>
                  <a:close/>
                  <a:moveTo>
                    <a:pt x="1225" y="0"/>
                  </a:moveTo>
                  <a:cubicBezTo>
                    <a:pt x="1102" y="0"/>
                    <a:pt x="979" y="82"/>
                    <a:pt x="979" y="245"/>
                  </a:cubicBezTo>
                  <a:lnTo>
                    <a:pt x="979" y="259"/>
                  </a:lnTo>
                  <a:cubicBezTo>
                    <a:pt x="410" y="328"/>
                    <a:pt x="1" y="626"/>
                    <a:pt x="1" y="1022"/>
                  </a:cubicBezTo>
                  <a:cubicBezTo>
                    <a:pt x="1" y="1563"/>
                    <a:pt x="535" y="1771"/>
                    <a:pt x="979" y="1896"/>
                  </a:cubicBezTo>
                  <a:lnTo>
                    <a:pt x="979" y="2659"/>
                  </a:lnTo>
                  <a:cubicBezTo>
                    <a:pt x="673" y="2610"/>
                    <a:pt x="493" y="2471"/>
                    <a:pt x="493" y="2395"/>
                  </a:cubicBezTo>
                  <a:cubicBezTo>
                    <a:pt x="493" y="2232"/>
                    <a:pt x="370" y="2150"/>
                    <a:pt x="247" y="2150"/>
                  </a:cubicBezTo>
                  <a:cubicBezTo>
                    <a:pt x="124" y="2150"/>
                    <a:pt x="1" y="2232"/>
                    <a:pt x="1" y="2395"/>
                  </a:cubicBezTo>
                  <a:cubicBezTo>
                    <a:pt x="1" y="2783"/>
                    <a:pt x="410" y="3089"/>
                    <a:pt x="979" y="3158"/>
                  </a:cubicBezTo>
                  <a:lnTo>
                    <a:pt x="979" y="3172"/>
                  </a:lnTo>
                  <a:cubicBezTo>
                    <a:pt x="979" y="3335"/>
                    <a:pt x="1102" y="3416"/>
                    <a:pt x="1225" y="3416"/>
                  </a:cubicBezTo>
                  <a:cubicBezTo>
                    <a:pt x="1348" y="3416"/>
                    <a:pt x="1471" y="3335"/>
                    <a:pt x="1471" y="3172"/>
                  </a:cubicBezTo>
                  <a:lnTo>
                    <a:pt x="1471" y="3158"/>
                  </a:lnTo>
                  <a:cubicBezTo>
                    <a:pt x="2040" y="3089"/>
                    <a:pt x="2442" y="2783"/>
                    <a:pt x="2442" y="2395"/>
                  </a:cubicBezTo>
                  <a:cubicBezTo>
                    <a:pt x="2442" y="1847"/>
                    <a:pt x="1908" y="1639"/>
                    <a:pt x="1471" y="1521"/>
                  </a:cubicBezTo>
                  <a:lnTo>
                    <a:pt x="1471" y="751"/>
                  </a:lnTo>
                  <a:cubicBezTo>
                    <a:pt x="1776" y="800"/>
                    <a:pt x="1957" y="938"/>
                    <a:pt x="1957" y="1022"/>
                  </a:cubicBezTo>
                  <a:cubicBezTo>
                    <a:pt x="1957" y="1185"/>
                    <a:pt x="2078" y="1266"/>
                    <a:pt x="2199" y="1266"/>
                  </a:cubicBezTo>
                  <a:cubicBezTo>
                    <a:pt x="2321" y="1266"/>
                    <a:pt x="2442" y="1185"/>
                    <a:pt x="2442" y="1022"/>
                  </a:cubicBezTo>
                  <a:cubicBezTo>
                    <a:pt x="2442" y="626"/>
                    <a:pt x="2040" y="328"/>
                    <a:pt x="1471" y="259"/>
                  </a:cubicBezTo>
                  <a:lnTo>
                    <a:pt x="1471" y="245"/>
                  </a:lnTo>
                  <a:cubicBezTo>
                    <a:pt x="1471" y="82"/>
                    <a:pt x="1348" y="0"/>
                    <a:pt x="122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70"/>
            <p:cNvSpPr/>
            <p:nvPr/>
          </p:nvSpPr>
          <p:spPr>
            <a:xfrm>
              <a:off x="6890652" y="3759355"/>
              <a:ext cx="12795" cy="1279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3" y="1"/>
                  </a:moveTo>
                  <a:cubicBezTo>
                    <a:pt x="112" y="1"/>
                    <a:pt x="1" y="105"/>
                    <a:pt x="1" y="244"/>
                  </a:cubicBezTo>
                  <a:cubicBezTo>
                    <a:pt x="1" y="376"/>
                    <a:pt x="112" y="486"/>
                    <a:pt x="243" y="486"/>
                  </a:cubicBezTo>
                  <a:cubicBezTo>
                    <a:pt x="382" y="486"/>
                    <a:pt x="486" y="376"/>
                    <a:pt x="486" y="244"/>
                  </a:cubicBezTo>
                  <a:cubicBezTo>
                    <a:pt x="486" y="105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70"/>
            <p:cNvSpPr/>
            <p:nvPr/>
          </p:nvSpPr>
          <p:spPr>
            <a:xfrm>
              <a:off x="7211203" y="3759355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04" y="1"/>
                    <a:pt x="0" y="105"/>
                    <a:pt x="0" y="244"/>
                  </a:cubicBezTo>
                  <a:cubicBezTo>
                    <a:pt x="0" y="376"/>
                    <a:pt x="104" y="486"/>
                    <a:pt x="243" y="486"/>
                  </a:cubicBezTo>
                  <a:cubicBezTo>
                    <a:pt x="375" y="486"/>
                    <a:pt x="486" y="376"/>
                    <a:pt x="486" y="244"/>
                  </a:cubicBezTo>
                  <a:cubicBezTo>
                    <a:pt x="486" y="105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70"/>
            <p:cNvSpPr/>
            <p:nvPr/>
          </p:nvSpPr>
          <p:spPr>
            <a:xfrm>
              <a:off x="6890652" y="3887486"/>
              <a:ext cx="12795" cy="12768"/>
            </a:xfrm>
            <a:custGeom>
              <a:avLst/>
              <a:gdLst/>
              <a:ahLst/>
              <a:cxnLst/>
              <a:rect l="l" t="t" r="r" b="b"/>
              <a:pathLst>
                <a:path w="487" h="486" extrusionOk="0">
                  <a:moveTo>
                    <a:pt x="243" y="0"/>
                  </a:moveTo>
                  <a:cubicBezTo>
                    <a:pt x="112" y="0"/>
                    <a:pt x="1" y="111"/>
                    <a:pt x="1" y="243"/>
                  </a:cubicBezTo>
                  <a:cubicBezTo>
                    <a:pt x="1" y="382"/>
                    <a:pt x="112" y="486"/>
                    <a:pt x="243" y="486"/>
                  </a:cubicBezTo>
                  <a:cubicBezTo>
                    <a:pt x="382" y="486"/>
                    <a:pt x="486" y="382"/>
                    <a:pt x="486" y="243"/>
                  </a:cubicBezTo>
                  <a:cubicBezTo>
                    <a:pt x="486" y="111"/>
                    <a:pt x="382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70"/>
            <p:cNvSpPr/>
            <p:nvPr/>
          </p:nvSpPr>
          <p:spPr>
            <a:xfrm>
              <a:off x="7211203" y="3887486"/>
              <a:ext cx="12768" cy="12768"/>
            </a:xfrm>
            <a:custGeom>
              <a:avLst/>
              <a:gdLst/>
              <a:ahLst/>
              <a:cxnLst/>
              <a:rect l="l" t="t" r="r" b="b"/>
              <a:pathLst>
                <a:path w="486" h="486" extrusionOk="0">
                  <a:moveTo>
                    <a:pt x="243" y="0"/>
                  </a:moveTo>
                  <a:cubicBezTo>
                    <a:pt x="104" y="0"/>
                    <a:pt x="0" y="111"/>
                    <a:pt x="0" y="243"/>
                  </a:cubicBezTo>
                  <a:cubicBezTo>
                    <a:pt x="0" y="382"/>
                    <a:pt x="104" y="486"/>
                    <a:pt x="243" y="486"/>
                  </a:cubicBezTo>
                  <a:cubicBezTo>
                    <a:pt x="375" y="486"/>
                    <a:pt x="486" y="382"/>
                    <a:pt x="486" y="243"/>
                  </a:cubicBezTo>
                  <a:cubicBezTo>
                    <a:pt x="486" y="111"/>
                    <a:pt x="375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70"/>
            <p:cNvSpPr/>
            <p:nvPr/>
          </p:nvSpPr>
          <p:spPr>
            <a:xfrm>
              <a:off x="6871342" y="3932306"/>
              <a:ext cx="371966" cy="12952"/>
            </a:xfrm>
            <a:custGeom>
              <a:avLst/>
              <a:gdLst/>
              <a:ahLst/>
              <a:cxnLst/>
              <a:rect l="l" t="t" r="r" b="b"/>
              <a:pathLst>
                <a:path w="14158" h="493" extrusionOk="0">
                  <a:moveTo>
                    <a:pt x="0" y="0"/>
                  </a:moveTo>
                  <a:lnTo>
                    <a:pt x="0" y="493"/>
                  </a:lnTo>
                  <a:lnTo>
                    <a:pt x="14157" y="493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70"/>
            <p:cNvSpPr/>
            <p:nvPr/>
          </p:nvSpPr>
          <p:spPr>
            <a:xfrm>
              <a:off x="6871342" y="3958001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486"/>
                  </a:lnTo>
                  <a:lnTo>
                    <a:pt x="14157" y="486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70"/>
            <p:cNvSpPr/>
            <p:nvPr/>
          </p:nvSpPr>
          <p:spPr>
            <a:xfrm>
              <a:off x="6871342" y="3983695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243"/>
                  </a:lnTo>
                  <a:cubicBezTo>
                    <a:pt x="0" y="375"/>
                    <a:pt x="111" y="486"/>
                    <a:pt x="250" y="486"/>
                  </a:cubicBezTo>
                  <a:lnTo>
                    <a:pt x="13907" y="486"/>
                  </a:lnTo>
                  <a:cubicBezTo>
                    <a:pt x="14046" y="486"/>
                    <a:pt x="14157" y="375"/>
                    <a:pt x="14157" y="243"/>
                  </a:cubicBez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6" name="Google Shape;14576;p70"/>
          <p:cNvGrpSpPr/>
          <p:nvPr/>
        </p:nvGrpSpPr>
        <p:grpSpPr>
          <a:xfrm>
            <a:off x="7402362" y="3681535"/>
            <a:ext cx="402757" cy="372728"/>
            <a:chOff x="7402362" y="3681535"/>
            <a:chExt cx="402757" cy="372728"/>
          </a:xfrm>
        </p:grpSpPr>
        <p:sp>
          <p:nvSpPr>
            <p:cNvPr id="14577" name="Google Shape;14577;p70"/>
            <p:cNvSpPr/>
            <p:nvPr/>
          </p:nvSpPr>
          <p:spPr>
            <a:xfrm>
              <a:off x="7471248" y="3681535"/>
              <a:ext cx="333871" cy="303763"/>
            </a:xfrm>
            <a:custGeom>
              <a:avLst/>
              <a:gdLst/>
              <a:ahLst/>
              <a:cxnLst/>
              <a:rect l="l" t="t" r="r" b="b"/>
              <a:pathLst>
                <a:path w="12708" h="11562" extrusionOk="0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70"/>
            <p:cNvSpPr/>
            <p:nvPr/>
          </p:nvSpPr>
          <p:spPr>
            <a:xfrm>
              <a:off x="7540502" y="3735683"/>
              <a:ext cx="236741" cy="236558"/>
            </a:xfrm>
            <a:custGeom>
              <a:avLst/>
              <a:gdLst/>
              <a:ahLst/>
              <a:cxnLst/>
              <a:rect l="l" t="t" r="r" b="b"/>
              <a:pathLst>
                <a:path w="9011" h="9004" extrusionOk="0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70"/>
            <p:cNvSpPr/>
            <p:nvPr/>
          </p:nvSpPr>
          <p:spPr>
            <a:xfrm>
              <a:off x="7472693" y="3728274"/>
              <a:ext cx="283585" cy="256998"/>
            </a:xfrm>
            <a:custGeom>
              <a:avLst/>
              <a:gdLst/>
              <a:ahLst/>
              <a:cxnLst/>
              <a:rect l="l" t="t" r="r" b="b"/>
              <a:pathLst>
                <a:path w="10794" h="9782" extrusionOk="0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70"/>
            <p:cNvSpPr/>
            <p:nvPr/>
          </p:nvSpPr>
          <p:spPr>
            <a:xfrm>
              <a:off x="7508791" y="3711985"/>
              <a:ext cx="251691" cy="243572"/>
            </a:xfrm>
            <a:custGeom>
              <a:avLst/>
              <a:gdLst/>
              <a:ahLst/>
              <a:cxnLst/>
              <a:rect l="l" t="t" r="r" b="b"/>
              <a:pathLst>
                <a:path w="9580" h="9271" extrusionOk="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70"/>
            <p:cNvSpPr/>
            <p:nvPr/>
          </p:nvSpPr>
          <p:spPr>
            <a:xfrm>
              <a:off x="7496575" y="3728248"/>
              <a:ext cx="251323" cy="227310"/>
            </a:xfrm>
            <a:custGeom>
              <a:avLst/>
              <a:gdLst/>
              <a:ahLst/>
              <a:cxnLst/>
              <a:rect l="l" t="t" r="r" b="b"/>
              <a:pathLst>
                <a:path w="9566" h="8652" extrusionOk="0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70"/>
            <p:cNvSpPr/>
            <p:nvPr/>
          </p:nvSpPr>
          <p:spPr>
            <a:xfrm>
              <a:off x="7511524" y="3731296"/>
              <a:ext cx="221976" cy="232564"/>
            </a:xfrm>
            <a:custGeom>
              <a:avLst/>
              <a:gdLst/>
              <a:ahLst/>
              <a:cxnLst/>
              <a:rect l="l" t="t" r="r" b="b"/>
              <a:pathLst>
                <a:path w="8449" h="8852" extrusionOk="0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70"/>
            <p:cNvSpPr/>
            <p:nvPr/>
          </p:nvSpPr>
          <p:spPr>
            <a:xfrm>
              <a:off x="7519721" y="3712169"/>
              <a:ext cx="144157" cy="136696"/>
            </a:xfrm>
            <a:custGeom>
              <a:avLst/>
              <a:gdLst/>
              <a:ahLst/>
              <a:cxnLst/>
              <a:rect l="l" t="t" r="r" b="b"/>
              <a:pathLst>
                <a:path w="5487" h="5203" extrusionOk="0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70"/>
            <p:cNvSpPr/>
            <p:nvPr/>
          </p:nvSpPr>
          <p:spPr>
            <a:xfrm>
              <a:off x="7502039" y="3706442"/>
              <a:ext cx="276466" cy="254686"/>
            </a:xfrm>
            <a:custGeom>
              <a:avLst/>
              <a:gdLst/>
              <a:ahLst/>
              <a:cxnLst/>
              <a:rect l="l" t="t" r="r" b="b"/>
              <a:pathLst>
                <a:path w="10523" h="9694" extrusionOk="0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70"/>
            <p:cNvSpPr/>
            <p:nvPr/>
          </p:nvSpPr>
          <p:spPr>
            <a:xfrm>
              <a:off x="7402362" y="3750580"/>
              <a:ext cx="333871" cy="303684"/>
            </a:xfrm>
            <a:custGeom>
              <a:avLst/>
              <a:gdLst/>
              <a:ahLst/>
              <a:cxnLst/>
              <a:rect l="l" t="t" r="r" b="b"/>
              <a:pathLst>
                <a:path w="12708" h="11559" extrusionOk="0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70"/>
            <p:cNvSpPr/>
            <p:nvPr/>
          </p:nvSpPr>
          <p:spPr>
            <a:xfrm>
              <a:off x="7471432" y="3804570"/>
              <a:ext cx="236741" cy="236741"/>
            </a:xfrm>
            <a:custGeom>
              <a:avLst/>
              <a:gdLst/>
              <a:ahLst/>
              <a:cxnLst/>
              <a:rect l="l" t="t" r="r" b="b"/>
              <a:pathLst>
                <a:path w="9011" h="9011" extrusionOk="0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70"/>
            <p:cNvSpPr/>
            <p:nvPr/>
          </p:nvSpPr>
          <p:spPr>
            <a:xfrm>
              <a:off x="7435334" y="3781029"/>
              <a:ext cx="256078" cy="243520"/>
            </a:xfrm>
            <a:custGeom>
              <a:avLst/>
              <a:gdLst/>
              <a:ahLst/>
              <a:cxnLst/>
              <a:rect l="l" t="t" r="r" b="b"/>
              <a:pathLst>
                <a:path w="9747" h="9269" extrusionOk="0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70"/>
            <p:cNvSpPr/>
            <p:nvPr/>
          </p:nvSpPr>
          <p:spPr>
            <a:xfrm>
              <a:off x="7435701" y="3780924"/>
              <a:ext cx="211231" cy="198962"/>
            </a:xfrm>
            <a:custGeom>
              <a:avLst/>
              <a:gdLst/>
              <a:ahLst/>
              <a:cxnLst/>
              <a:rect l="l" t="t" r="r" b="b"/>
              <a:pathLst>
                <a:path w="8040" h="7573" extrusionOk="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70"/>
            <p:cNvSpPr/>
            <p:nvPr/>
          </p:nvSpPr>
          <p:spPr>
            <a:xfrm>
              <a:off x="7452122" y="3785417"/>
              <a:ext cx="174949" cy="174791"/>
            </a:xfrm>
            <a:custGeom>
              <a:avLst/>
              <a:gdLst/>
              <a:ahLst/>
              <a:cxnLst/>
              <a:rect l="l" t="t" r="r" b="b"/>
              <a:pathLst>
                <a:path w="6659" h="6653" extrusionOk="0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70"/>
            <p:cNvSpPr/>
            <p:nvPr/>
          </p:nvSpPr>
          <p:spPr>
            <a:xfrm>
              <a:off x="7432969" y="3775407"/>
              <a:ext cx="276466" cy="254791"/>
            </a:xfrm>
            <a:custGeom>
              <a:avLst/>
              <a:gdLst/>
              <a:ahLst/>
              <a:cxnLst/>
              <a:rect l="l" t="t" r="r" b="b"/>
              <a:pathLst>
                <a:path w="10523" h="9698" extrusionOk="0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70"/>
            <p:cNvSpPr/>
            <p:nvPr/>
          </p:nvSpPr>
          <p:spPr>
            <a:xfrm>
              <a:off x="7528286" y="3838093"/>
              <a:ext cx="82758" cy="129418"/>
            </a:xfrm>
            <a:custGeom>
              <a:avLst/>
              <a:gdLst/>
              <a:ahLst/>
              <a:cxnLst/>
              <a:rect l="l" t="t" r="r" b="b"/>
              <a:pathLst>
                <a:path w="3150" h="4926" extrusionOk="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70"/>
            <p:cNvSpPr/>
            <p:nvPr/>
          </p:nvSpPr>
          <p:spPr>
            <a:xfrm>
              <a:off x="7563622" y="3825798"/>
              <a:ext cx="12164" cy="153353"/>
            </a:xfrm>
            <a:custGeom>
              <a:avLst/>
              <a:gdLst/>
              <a:ahLst/>
              <a:cxnLst/>
              <a:rect l="l" t="t" r="r" b="b"/>
              <a:pathLst>
                <a:path w="463" h="5837" extrusionOk="0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3" name="Google Shape;14593;p70"/>
          <p:cNvGrpSpPr/>
          <p:nvPr/>
        </p:nvGrpSpPr>
        <p:grpSpPr>
          <a:xfrm>
            <a:off x="7960705" y="3736235"/>
            <a:ext cx="378902" cy="264065"/>
            <a:chOff x="7960705" y="3736235"/>
            <a:chExt cx="378902" cy="264065"/>
          </a:xfrm>
        </p:grpSpPr>
        <p:sp>
          <p:nvSpPr>
            <p:cNvPr id="14594" name="Google Shape;14594;p70"/>
            <p:cNvSpPr/>
            <p:nvPr/>
          </p:nvSpPr>
          <p:spPr>
            <a:xfrm>
              <a:off x="7960705" y="3736235"/>
              <a:ext cx="378902" cy="235638"/>
            </a:xfrm>
            <a:custGeom>
              <a:avLst/>
              <a:gdLst/>
              <a:ahLst/>
              <a:cxnLst/>
              <a:rect l="l" t="t" r="r" b="b"/>
              <a:pathLst>
                <a:path w="14422" h="8969" extrusionOk="0">
                  <a:moveTo>
                    <a:pt x="7319" y="0"/>
                  </a:moveTo>
                  <a:cubicBezTo>
                    <a:pt x="6514" y="0"/>
                    <a:pt x="6112" y="964"/>
                    <a:pt x="6674" y="1533"/>
                  </a:cubicBezTo>
                  <a:lnTo>
                    <a:pt x="3691" y="4821"/>
                  </a:lnTo>
                  <a:lnTo>
                    <a:pt x="1888" y="3274"/>
                  </a:lnTo>
                  <a:cubicBezTo>
                    <a:pt x="1888" y="3232"/>
                    <a:pt x="1895" y="3198"/>
                    <a:pt x="1895" y="3163"/>
                  </a:cubicBezTo>
                  <a:cubicBezTo>
                    <a:pt x="1895" y="2670"/>
                    <a:pt x="1489" y="2334"/>
                    <a:pt x="1059" y="2334"/>
                  </a:cubicBezTo>
                  <a:cubicBezTo>
                    <a:pt x="879" y="2334"/>
                    <a:pt x="695" y="2394"/>
                    <a:pt x="535" y="2525"/>
                  </a:cubicBezTo>
                  <a:cubicBezTo>
                    <a:pt x="1" y="2976"/>
                    <a:pt x="223" y="3850"/>
                    <a:pt x="917" y="3974"/>
                  </a:cubicBezTo>
                  <a:lnTo>
                    <a:pt x="917" y="8760"/>
                  </a:lnTo>
                  <a:cubicBezTo>
                    <a:pt x="917" y="8871"/>
                    <a:pt x="1007" y="8969"/>
                    <a:pt x="1125" y="8969"/>
                  </a:cubicBezTo>
                  <a:lnTo>
                    <a:pt x="13506" y="8969"/>
                  </a:lnTo>
                  <a:cubicBezTo>
                    <a:pt x="13624" y="8969"/>
                    <a:pt x="13714" y="8871"/>
                    <a:pt x="13714" y="8760"/>
                  </a:cubicBezTo>
                  <a:lnTo>
                    <a:pt x="13714" y="3974"/>
                  </a:lnTo>
                  <a:cubicBezTo>
                    <a:pt x="14130" y="3891"/>
                    <a:pt x="14421" y="3510"/>
                    <a:pt x="14380" y="3087"/>
                  </a:cubicBezTo>
                  <a:cubicBezTo>
                    <a:pt x="14345" y="2664"/>
                    <a:pt x="13991" y="2338"/>
                    <a:pt x="13561" y="2338"/>
                  </a:cubicBezTo>
                  <a:cubicBezTo>
                    <a:pt x="13062" y="2338"/>
                    <a:pt x="12680" y="2775"/>
                    <a:pt x="12743" y="3274"/>
                  </a:cubicBezTo>
                  <a:lnTo>
                    <a:pt x="10939" y="4821"/>
                  </a:lnTo>
                  <a:lnTo>
                    <a:pt x="7957" y="1533"/>
                  </a:lnTo>
                  <a:cubicBezTo>
                    <a:pt x="8519" y="964"/>
                    <a:pt x="8116" y="0"/>
                    <a:pt x="7319" y="0"/>
                  </a:cubicBezTo>
                  <a:close/>
                </a:path>
              </a:pathLst>
            </a:custGeom>
            <a:solidFill>
              <a:srgbClr val="B8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70"/>
            <p:cNvSpPr/>
            <p:nvPr/>
          </p:nvSpPr>
          <p:spPr>
            <a:xfrm>
              <a:off x="8295653" y="3797450"/>
              <a:ext cx="43034" cy="174423"/>
            </a:xfrm>
            <a:custGeom>
              <a:avLst/>
              <a:gdLst/>
              <a:ahLst/>
              <a:cxnLst/>
              <a:rect l="l" t="t" r="r" b="b"/>
              <a:pathLst>
                <a:path w="1638" h="6639" extrusionOk="0">
                  <a:moveTo>
                    <a:pt x="812" y="0"/>
                  </a:moveTo>
                  <a:cubicBezTo>
                    <a:pt x="414" y="0"/>
                    <a:pt x="68" y="287"/>
                    <a:pt x="1" y="687"/>
                  </a:cubicBezTo>
                  <a:lnTo>
                    <a:pt x="1" y="6639"/>
                  </a:lnTo>
                  <a:lnTo>
                    <a:pt x="757" y="6639"/>
                  </a:lnTo>
                  <a:cubicBezTo>
                    <a:pt x="868" y="6632"/>
                    <a:pt x="965" y="6541"/>
                    <a:pt x="965" y="6430"/>
                  </a:cubicBezTo>
                  <a:lnTo>
                    <a:pt x="965" y="1644"/>
                  </a:lnTo>
                  <a:cubicBezTo>
                    <a:pt x="1325" y="1575"/>
                    <a:pt x="1596" y="1284"/>
                    <a:pt x="1631" y="923"/>
                  </a:cubicBezTo>
                  <a:lnTo>
                    <a:pt x="1638" y="743"/>
                  </a:lnTo>
                  <a:cubicBezTo>
                    <a:pt x="1589" y="334"/>
                    <a:pt x="1256" y="14"/>
                    <a:pt x="840" y="1"/>
                  </a:cubicBezTo>
                  <a:cubicBezTo>
                    <a:pt x="831" y="0"/>
                    <a:pt x="821" y="0"/>
                    <a:pt x="812" y="0"/>
                  </a:cubicBezTo>
                  <a:close/>
                </a:path>
              </a:pathLst>
            </a:custGeom>
            <a:solidFill>
              <a:srgbClr val="92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70"/>
            <p:cNvSpPr/>
            <p:nvPr/>
          </p:nvSpPr>
          <p:spPr>
            <a:xfrm>
              <a:off x="8109407" y="3875821"/>
              <a:ext cx="76033" cy="64972"/>
            </a:xfrm>
            <a:custGeom>
              <a:avLst/>
              <a:gdLst/>
              <a:ahLst/>
              <a:cxnLst/>
              <a:rect l="l" t="t" r="r" b="b"/>
              <a:pathLst>
                <a:path w="2894" h="2473" extrusionOk="0">
                  <a:moveTo>
                    <a:pt x="1659" y="0"/>
                  </a:moveTo>
                  <a:cubicBezTo>
                    <a:pt x="556" y="0"/>
                    <a:pt x="1" y="1332"/>
                    <a:pt x="785" y="2109"/>
                  </a:cubicBezTo>
                  <a:cubicBezTo>
                    <a:pt x="1036" y="2360"/>
                    <a:pt x="1346" y="2473"/>
                    <a:pt x="1649" y="2473"/>
                  </a:cubicBezTo>
                  <a:cubicBezTo>
                    <a:pt x="2284" y="2473"/>
                    <a:pt x="2893" y="1981"/>
                    <a:pt x="2893" y="1235"/>
                  </a:cubicBezTo>
                  <a:cubicBezTo>
                    <a:pt x="2893" y="555"/>
                    <a:pt x="2338" y="0"/>
                    <a:pt x="1659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70"/>
            <p:cNvSpPr/>
            <p:nvPr/>
          </p:nvSpPr>
          <p:spPr>
            <a:xfrm>
              <a:off x="7961624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1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70"/>
            <p:cNvSpPr/>
            <p:nvPr/>
          </p:nvSpPr>
          <p:spPr>
            <a:xfrm>
              <a:off x="8037447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0" y="1402"/>
                  </a:cubicBezTo>
                  <a:cubicBezTo>
                    <a:pt x="686" y="1570"/>
                    <a:pt x="892" y="1645"/>
                    <a:pt x="1094" y="1645"/>
                  </a:cubicBezTo>
                  <a:cubicBezTo>
                    <a:pt x="1515" y="1645"/>
                    <a:pt x="1921" y="1316"/>
                    <a:pt x="1921" y="819"/>
                  </a:cubicBezTo>
                  <a:cubicBezTo>
                    <a:pt x="1921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70"/>
            <p:cNvSpPr/>
            <p:nvPr/>
          </p:nvSpPr>
          <p:spPr>
            <a:xfrm>
              <a:off x="8286352" y="3897495"/>
              <a:ext cx="50522" cy="43245"/>
            </a:xfrm>
            <a:custGeom>
              <a:avLst/>
              <a:gdLst/>
              <a:ahLst/>
              <a:cxnLst/>
              <a:rect l="l" t="t" r="r" b="b"/>
              <a:pathLst>
                <a:path w="1923" h="1646" extrusionOk="0">
                  <a:moveTo>
                    <a:pt x="1104" y="1"/>
                  </a:moveTo>
                  <a:cubicBezTo>
                    <a:pt x="369" y="1"/>
                    <a:pt x="1" y="881"/>
                    <a:pt x="521" y="1402"/>
                  </a:cubicBezTo>
                  <a:cubicBezTo>
                    <a:pt x="687" y="1570"/>
                    <a:pt x="893" y="1645"/>
                    <a:pt x="1094" y="1645"/>
                  </a:cubicBezTo>
                  <a:cubicBezTo>
                    <a:pt x="1516" y="1645"/>
                    <a:pt x="1922" y="1316"/>
                    <a:pt x="1922" y="819"/>
                  </a:cubicBezTo>
                  <a:cubicBezTo>
                    <a:pt x="1922" y="368"/>
                    <a:pt x="1555" y="1"/>
                    <a:pt x="1104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70"/>
            <p:cNvSpPr/>
            <p:nvPr/>
          </p:nvSpPr>
          <p:spPr>
            <a:xfrm>
              <a:off x="8210556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70"/>
            <p:cNvSpPr/>
            <p:nvPr/>
          </p:nvSpPr>
          <p:spPr>
            <a:xfrm>
              <a:off x="8143666" y="3875821"/>
              <a:ext cx="44138" cy="64919"/>
            </a:xfrm>
            <a:custGeom>
              <a:avLst/>
              <a:gdLst/>
              <a:ahLst/>
              <a:cxnLst/>
              <a:rect l="l" t="t" r="r" b="b"/>
              <a:pathLst>
                <a:path w="1680" h="2471" extrusionOk="0">
                  <a:moveTo>
                    <a:pt x="355" y="0"/>
                  </a:moveTo>
                  <a:cubicBezTo>
                    <a:pt x="230" y="0"/>
                    <a:pt x="112" y="14"/>
                    <a:pt x="1" y="49"/>
                  </a:cubicBezTo>
                  <a:cubicBezTo>
                    <a:pt x="1173" y="402"/>
                    <a:pt x="1173" y="2067"/>
                    <a:pt x="1" y="2421"/>
                  </a:cubicBezTo>
                  <a:cubicBezTo>
                    <a:pt x="117" y="2454"/>
                    <a:pt x="233" y="2470"/>
                    <a:pt x="348" y="2470"/>
                  </a:cubicBezTo>
                  <a:cubicBezTo>
                    <a:pt x="944" y="2470"/>
                    <a:pt x="1481" y="2038"/>
                    <a:pt x="1568" y="1415"/>
                  </a:cubicBezTo>
                  <a:cubicBezTo>
                    <a:pt x="1679" y="666"/>
                    <a:pt x="1104" y="0"/>
                    <a:pt x="355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70"/>
            <p:cNvSpPr/>
            <p:nvPr/>
          </p:nvSpPr>
          <p:spPr>
            <a:xfrm>
              <a:off x="7981302" y="3897495"/>
              <a:ext cx="33392" cy="43192"/>
            </a:xfrm>
            <a:custGeom>
              <a:avLst/>
              <a:gdLst/>
              <a:ahLst/>
              <a:cxnLst/>
              <a:rect l="l" t="t" r="r" b="b"/>
              <a:pathLst>
                <a:path w="1271" h="1644" extrusionOk="0">
                  <a:moveTo>
                    <a:pt x="354" y="1"/>
                  </a:moveTo>
                  <a:cubicBezTo>
                    <a:pt x="230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2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70"/>
            <p:cNvSpPr/>
            <p:nvPr/>
          </p:nvSpPr>
          <p:spPr>
            <a:xfrm>
              <a:off x="8057125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20" y="1643"/>
                    <a:pt x="1062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70"/>
            <p:cNvSpPr/>
            <p:nvPr/>
          </p:nvSpPr>
          <p:spPr>
            <a:xfrm>
              <a:off x="8306057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19" y="1643"/>
                    <a:pt x="1062" y="1393"/>
                    <a:pt x="1151" y="999"/>
                  </a:cubicBezTo>
                  <a:cubicBezTo>
                    <a:pt x="1269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70"/>
            <p:cNvSpPr/>
            <p:nvPr/>
          </p:nvSpPr>
          <p:spPr>
            <a:xfrm>
              <a:off x="8230234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70"/>
            <p:cNvSpPr/>
            <p:nvPr/>
          </p:nvSpPr>
          <p:spPr>
            <a:xfrm>
              <a:off x="7970373" y="3960733"/>
              <a:ext cx="365030" cy="39566"/>
            </a:xfrm>
            <a:custGeom>
              <a:avLst/>
              <a:gdLst/>
              <a:ahLst/>
              <a:cxnLst/>
              <a:rect l="l" t="t" r="r" b="b"/>
              <a:pathLst>
                <a:path w="13894" h="1506" extrusionOk="0">
                  <a:moveTo>
                    <a:pt x="757" y="0"/>
                  </a:moveTo>
                  <a:cubicBezTo>
                    <a:pt x="340" y="0"/>
                    <a:pt x="1" y="340"/>
                    <a:pt x="1" y="756"/>
                  </a:cubicBezTo>
                  <a:cubicBezTo>
                    <a:pt x="1" y="1173"/>
                    <a:pt x="340" y="1506"/>
                    <a:pt x="757" y="1506"/>
                  </a:cubicBezTo>
                  <a:lnTo>
                    <a:pt x="13138" y="1506"/>
                  </a:lnTo>
                  <a:cubicBezTo>
                    <a:pt x="13554" y="1506"/>
                    <a:pt x="13894" y="1173"/>
                    <a:pt x="13894" y="756"/>
                  </a:cubicBezTo>
                  <a:cubicBezTo>
                    <a:pt x="13894" y="340"/>
                    <a:pt x="13554" y="0"/>
                    <a:pt x="13138" y="0"/>
                  </a:cubicBezTo>
                  <a:close/>
                </a:path>
              </a:pathLst>
            </a:custGeom>
            <a:solidFill>
              <a:srgbClr val="5A6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70"/>
            <p:cNvSpPr/>
            <p:nvPr/>
          </p:nvSpPr>
          <p:spPr>
            <a:xfrm>
              <a:off x="8291108" y="3960733"/>
              <a:ext cx="44295" cy="39566"/>
            </a:xfrm>
            <a:custGeom>
              <a:avLst/>
              <a:gdLst/>
              <a:ahLst/>
              <a:cxnLst/>
              <a:rect l="l" t="t" r="r" b="b"/>
              <a:pathLst>
                <a:path w="1686" h="1506" extrusionOk="0">
                  <a:moveTo>
                    <a:pt x="0" y="0"/>
                  </a:moveTo>
                  <a:cubicBezTo>
                    <a:pt x="416" y="0"/>
                    <a:pt x="749" y="340"/>
                    <a:pt x="749" y="756"/>
                  </a:cubicBezTo>
                  <a:cubicBezTo>
                    <a:pt x="749" y="1173"/>
                    <a:pt x="416" y="1506"/>
                    <a:pt x="0" y="1506"/>
                  </a:cubicBezTo>
                  <a:lnTo>
                    <a:pt x="930" y="1506"/>
                  </a:lnTo>
                  <a:cubicBezTo>
                    <a:pt x="1346" y="1506"/>
                    <a:pt x="1686" y="1173"/>
                    <a:pt x="1686" y="756"/>
                  </a:cubicBezTo>
                  <a:cubicBezTo>
                    <a:pt x="1686" y="340"/>
                    <a:pt x="1346" y="0"/>
                    <a:pt x="93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08" name="Google Shape;14608;p70"/>
          <p:cNvGrpSpPr/>
          <p:nvPr/>
        </p:nvGrpSpPr>
        <p:grpSpPr>
          <a:xfrm>
            <a:off x="6400828" y="4162270"/>
            <a:ext cx="166200" cy="388019"/>
            <a:chOff x="6400828" y="4162270"/>
            <a:chExt cx="166200" cy="388019"/>
          </a:xfrm>
        </p:grpSpPr>
        <p:sp>
          <p:nvSpPr>
            <p:cNvPr id="14609" name="Google Shape;14609;p70"/>
            <p:cNvSpPr/>
            <p:nvPr/>
          </p:nvSpPr>
          <p:spPr>
            <a:xfrm>
              <a:off x="6433432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46" y="1"/>
                    <a:pt x="1" y="1548"/>
                    <a:pt x="909" y="2456"/>
                  </a:cubicBezTo>
                  <a:cubicBezTo>
                    <a:pt x="1201" y="2750"/>
                    <a:pt x="1560" y="2881"/>
                    <a:pt x="1914" y="2881"/>
                  </a:cubicBezTo>
                  <a:cubicBezTo>
                    <a:pt x="2653" y="2881"/>
                    <a:pt x="3365" y="2305"/>
                    <a:pt x="3365" y="1437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70"/>
            <p:cNvSpPr/>
            <p:nvPr/>
          </p:nvSpPr>
          <p:spPr>
            <a:xfrm>
              <a:off x="647588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2" y="764"/>
                    <a:pt x="1132" y="1437"/>
                  </a:cubicBezTo>
                  <a:cubicBezTo>
                    <a:pt x="1132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8" y="2878"/>
                    <a:pt x="1657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70"/>
            <p:cNvSpPr/>
            <p:nvPr/>
          </p:nvSpPr>
          <p:spPr>
            <a:xfrm>
              <a:off x="6400828" y="4244292"/>
              <a:ext cx="166042" cy="305996"/>
            </a:xfrm>
            <a:custGeom>
              <a:avLst/>
              <a:gdLst/>
              <a:ahLst/>
              <a:cxnLst/>
              <a:rect l="l" t="t" r="r" b="b"/>
              <a:pathLst>
                <a:path w="6320" h="11647" extrusionOk="0">
                  <a:moveTo>
                    <a:pt x="1700" y="0"/>
                  </a:moveTo>
                  <a:cubicBezTo>
                    <a:pt x="763" y="0"/>
                    <a:pt x="0" y="756"/>
                    <a:pt x="7" y="1693"/>
                  </a:cubicBezTo>
                  <a:lnTo>
                    <a:pt x="7" y="5313"/>
                  </a:lnTo>
                  <a:cubicBezTo>
                    <a:pt x="0" y="5611"/>
                    <a:pt x="229" y="5854"/>
                    <a:pt x="527" y="5875"/>
                  </a:cubicBezTo>
                  <a:cubicBezTo>
                    <a:pt x="532" y="5875"/>
                    <a:pt x="536" y="5875"/>
                    <a:pt x="540" y="5875"/>
                  </a:cubicBezTo>
                  <a:cubicBezTo>
                    <a:pt x="840" y="5875"/>
                    <a:pt x="1089" y="5635"/>
                    <a:pt x="1089" y="5327"/>
                  </a:cubicBezTo>
                  <a:lnTo>
                    <a:pt x="1089" y="1991"/>
                  </a:lnTo>
                  <a:cubicBezTo>
                    <a:pt x="1079" y="1783"/>
                    <a:pt x="1233" y="1679"/>
                    <a:pt x="1387" y="1679"/>
                  </a:cubicBezTo>
                  <a:cubicBezTo>
                    <a:pt x="1540" y="1679"/>
                    <a:pt x="1693" y="1783"/>
                    <a:pt x="1679" y="1991"/>
                  </a:cubicBezTo>
                  <a:lnTo>
                    <a:pt x="1679" y="11084"/>
                  </a:lnTo>
                  <a:cubicBezTo>
                    <a:pt x="1679" y="11382"/>
                    <a:pt x="1908" y="11625"/>
                    <a:pt x="2199" y="11646"/>
                  </a:cubicBezTo>
                  <a:cubicBezTo>
                    <a:pt x="2203" y="11646"/>
                    <a:pt x="2208" y="11646"/>
                    <a:pt x="2212" y="11646"/>
                  </a:cubicBezTo>
                  <a:cubicBezTo>
                    <a:pt x="2518" y="11646"/>
                    <a:pt x="2768" y="11406"/>
                    <a:pt x="2768" y="11098"/>
                  </a:cubicBezTo>
                  <a:lnTo>
                    <a:pt x="2768" y="7158"/>
                  </a:lnTo>
                  <a:cubicBezTo>
                    <a:pt x="2789" y="6919"/>
                    <a:pt x="2972" y="6799"/>
                    <a:pt x="3156" y="6799"/>
                  </a:cubicBezTo>
                  <a:cubicBezTo>
                    <a:pt x="3340" y="6799"/>
                    <a:pt x="3524" y="6919"/>
                    <a:pt x="3545" y="7158"/>
                  </a:cubicBezTo>
                  <a:lnTo>
                    <a:pt x="3545" y="11098"/>
                  </a:lnTo>
                  <a:cubicBezTo>
                    <a:pt x="3545" y="11396"/>
                    <a:pt x="3787" y="11639"/>
                    <a:pt x="4093" y="11639"/>
                  </a:cubicBezTo>
                  <a:cubicBezTo>
                    <a:pt x="4391" y="11639"/>
                    <a:pt x="4634" y="11396"/>
                    <a:pt x="4634" y="11098"/>
                  </a:cubicBezTo>
                  <a:lnTo>
                    <a:pt x="4634" y="1991"/>
                  </a:lnTo>
                  <a:cubicBezTo>
                    <a:pt x="4623" y="1783"/>
                    <a:pt x="4777" y="1679"/>
                    <a:pt x="4932" y="1679"/>
                  </a:cubicBezTo>
                  <a:cubicBezTo>
                    <a:pt x="5086" y="1679"/>
                    <a:pt x="5240" y="1783"/>
                    <a:pt x="5230" y="1991"/>
                  </a:cubicBezTo>
                  <a:lnTo>
                    <a:pt x="5230" y="5327"/>
                  </a:lnTo>
                  <a:cubicBezTo>
                    <a:pt x="5230" y="5632"/>
                    <a:pt x="5473" y="5875"/>
                    <a:pt x="5771" y="5875"/>
                  </a:cubicBezTo>
                  <a:cubicBezTo>
                    <a:pt x="6069" y="5875"/>
                    <a:pt x="6312" y="5632"/>
                    <a:pt x="6319" y="5327"/>
                  </a:cubicBezTo>
                  <a:lnTo>
                    <a:pt x="6319" y="1693"/>
                  </a:lnTo>
                  <a:cubicBezTo>
                    <a:pt x="6319" y="763"/>
                    <a:pt x="5563" y="7"/>
                    <a:pt x="4634" y="0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70"/>
            <p:cNvSpPr/>
            <p:nvPr/>
          </p:nvSpPr>
          <p:spPr>
            <a:xfrm>
              <a:off x="6452400" y="4421947"/>
              <a:ext cx="31553" cy="127973"/>
            </a:xfrm>
            <a:custGeom>
              <a:avLst/>
              <a:gdLst/>
              <a:ahLst/>
              <a:cxnLst/>
              <a:rect l="l" t="t" r="r" b="b"/>
              <a:pathLst>
                <a:path w="1201" h="4871" extrusionOk="0">
                  <a:moveTo>
                    <a:pt x="721" y="1"/>
                  </a:moveTo>
                  <a:cubicBezTo>
                    <a:pt x="472" y="1"/>
                    <a:pt x="271" y="202"/>
                    <a:pt x="271" y="452"/>
                  </a:cubicBezTo>
                  <a:lnTo>
                    <a:pt x="271" y="4336"/>
                  </a:lnTo>
                  <a:cubicBezTo>
                    <a:pt x="271" y="4530"/>
                    <a:pt x="167" y="4711"/>
                    <a:pt x="0" y="4808"/>
                  </a:cubicBezTo>
                  <a:lnTo>
                    <a:pt x="35" y="4828"/>
                  </a:lnTo>
                  <a:lnTo>
                    <a:pt x="49" y="4835"/>
                  </a:lnTo>
                  <a:lnTo>
                    <a:pt x="83" y="4849"/>
                  </a:lnTo>
                  <a:lnTo>
                    <a:pt x="97" y="4849"/>
                  </a:lnTo>
                  <a:lnTo>
                    <a:pt x="132" y="4863"/>
                  </a:lnTo>
                  <a:lnTo>
                    <a:pt x="146" y="4863"/>
                  </a:lnTo>
                  <a:lnTo>
                    <a:pt x="187" y="4870"/>
                  </a:lnTo>
                  <a:lnTo>
                    <a:pt x="250" y="4870"/>
                  </a:lnTo>
                  <a:cubicBezTo>
                    <a:pt x="258" y="4870"/>
                    <a:pt x="266" y="4871"/>
                    <a:pt x="274" y="4871"/>
                  </a:cubicBezTo>
                  <a:cubicBezTo>
                    <a:pt x="568" y="4871"/>
                    <a:pt x="812" y="4626"/>
                    <a:pt x="812" y="4329"/>
                  </a:cubicBezTo>
                  <a:lnTo>
                    <a:pt x="812" y="396"/>
                  </a:lnTo>
                  <a:cubicBezTo>
                    <a:pt x="812" y="174"/>
                    <a:pt x="985" y="1"/>
                    <a:pt x="120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70"/>
            <p:cNvSpPr/>
            <p:nvPr/>
          </p:nvSpPr>
          <p:spPr>
            <a:xfrm>
              <a:off x="6501583" y="4288745"/>
              <a:ext cx="29005" cy="261359"/>
            </a:xfrm>
            <a:custGeom>
              <a:avLst/>
              <a:gdLst/>
              <a:ahLst/>
              <a:cxnLst/>
              <a:rect l="l" t="t" r="r" b="b"/>
              <a:pathLst>
                <a:path w="1104" h="9948" extrusionOk="0">
                  <a:moveTo>
                    <a:pt x="715" y="1"/>
                  </a:moveTo>
                  <a:cubicBezTo>
                    <a:pt x="473" y="1"/>
                    <a:pt x="271" y="202"/>
                    <a:pt x="271" y="451"/>
                  </a:cubicBezTo>
                  <a:lnTo>
                    <a:pt x="271" y="9406"/>
                  </a:lnTo>
                  <a:cubicBezTo>
                    <a:pt x="271" y="9600"/>
                    <a:pt x="167" y="9781"/>
                    <a:pt x="1" y="9878"/>
                  </a:cubicBezTo>
                  <a:lnTo>
                    <a:pt x="22" y="9892"/>
                  </a:lnTo>
                  <a:lnTo>
                    <a:pt x="36" y="9898"/>
                  </a:lnTo>
                  <a:lnTo>
                    <a:pt x="77" y="9919"/>
                  </a:lnTo>
                  <a:lnTo>
                    <a:pt x="98" y="9926"/>
                  </a:lnTo>
                  <a:lnTo>
                    <a:pt x="119" y="9933"/>
                  </a:lnTo>
                  <a:lnTo>
                    <a:pt x="147" y="9940"/>
                  </a:lnTo>
                  <a:lnTo>
                    <a:pt x="160" y="9940"/>
                  </a:lnTo>
                  <a:lnTo>
                    <a:pt x="202" y="9947"/>
                  </a:lnTo>
                  <a:lnTo>
                    <a:pt x="264" y="9947"/>
                  </a:lnTo>
                  <a:cubicBezTo>
                    <a:pt x="466" y="9947"/>
                    <a:pt x="653" y="9836"/>
                    <a:pt x="743" y="9663"/>
                  </a:cubicBezTo>
                  <a:cubicBezTo>
                    <a:pt x="750" y="9642"/>
                    <a:pt x="764" y="9628"/>
                    <a:pt x="771" y="9614"/>
                  </a:cubicBezTo>
                  <a:cubicBezTo>
                    <a:pt x="792" y="9559"/>
                    <a:pt x="806" y="9510"/>
                    <a:pt x="806" y="9455"/>
                  </a:cubicBezTo>
                  <a:lnTo>
                    <a:pt x="806" y="9399"/>
                  </a:lnTo>
                  <a:lnTo>
                    <a:pt x="806" y="299"/>
                  </a:lnTo>
                  <a:cubicBezTo>
                    <a:pt x="806" y="132"/>
                    <a:pt x="944" y="1"/>
                    <a:pt x="1104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70"/>
            <p:cNvSpPr/>
            <p:nvPr/>
          </p:nvSpPr>
          <p:spPr>
            <a:xfrm>
              <a:off x="6408105" y="4288745"/>
              <a:ext cx="29189" cy="109924"/>
            </a:xfrm>
            <a:custGeom>
              <a:avLst/>
              <a:gdLst/>
              <a:ahLst/>
              <a:cxnLst/>
              <a:rect l="l" t="t" r="r" b="b"/>
              <a:pathLst>
                <a:path w="1111" h="4184" extrusionOk="0">
                  <a:moveTo>
                    <a:pt x="722" y="1"/>
                  </a:moveTo>
                  <a:cubicBezTo>
                    <a:pt x="479" y="1"/>
                    <a:pt x="278" y="202"/>
                    <a:pt x="278" y="451"/>
                  </a:cubicBezTo>
                  <a:lnTo>
                    <a:pt x="278" y="3649"/>
                  </a:lnTo>
                  <a:cubicBezTo>
                    <a:pt x="278" y="3843"/>
                    <a:pt x="167" y="4024"/>
                    <a:pt x="1" y="4121"/>
                  </a:cubicBezTo>
                  <a:lnTo>
                    <a:pt x="35" y="4141"/>
                  </a:lnTo>
                  <a:lnTo>
                    <a:pt x="49" y="4148"/>
                  </a:lnTo>
                  <a:lnTo>
                    <a:pt x="91" y="4162"/>
                  </a:lnTo>
                  <a:lnTo>
                    <a:pt x="98" y="4162"/>
                  </a:lnTo>
                  <a:lnTo>
                    <a:pt x="139" y="4169"/>
                  </a:lnTo>
                  <a:lnTo>
                    <a:pt x="146" y="4169"/>
                  </a:lnTo>
                  <a:lnTo>
                    <a:pt x="195" y="4183"/>
                  </a:lnTo>
                  <a:lnTo>
                    <a:pt x="250" y="4183"/>
                  </a:lnTo>
                  <a:cubicBezTo>
                    <a:pt x="255" y="4183"/>
                    <a:pt x="259" y="4183"/>
                    <a:pt x="263" y="4183"/>
                  </a:cubicBezTo>
                  <a:cubicBezTo>
                    <a:pt x="569" y="4183"/>
                    <a:pt x="812" y="3943"/>
                    <a:pt x="819" y="3635"/>
                  </a:cubicBezTo>
                  <a:lnTo>
                    <a:pt x="819" y="299"/>
                  </a:lnTo>
                  <a:cubicBezTo>
                    <a:pt x="819" y="132"/>
                    <a:pt x="951" y="1"/>
                    <a:pt x="111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70"/>
            <p:cNvSpPr/>
            <p:nvPr/>
          </p:nvSpPr>
          <p:spPr>
            <a:xfrm>
              <a:off x="6508519" y="4244292"/>
              <a:ext cx="58509" cy="154298"/>
            </a:xfrm>
            <a:custGeom>
              <a:avLst/>
              <a:gdLst/>
              <a:ahLst/>
              <a:cxnLst/>
              <a:rect l="l" t="t" r="r" b="b"/>
              <a:pathLst>
                <a:path w="2227" h="5873" extrusionOk="0">
                  <a:moveTo>
                    <a:pt x="0" y="0"/>
                  </a:moveTo>
                  <a:cubicBezTo>
                    <a:pt x="930" y="0"/>
                    <a:pt x="1686" y="756"/>
                    <a:pt x="1686" y="1693"/>
                  </a:cubicBezTo>
                  <a:lnTo>
                    <a:pt x="1686" y="5327"/>
                  </a:lnTo>
                  <a:cubicBezTo>
                    <a:pt x="1686" y="5521"/>
                    <a:pt x="1582" y="5702"/>
                    <a:pt x="1415" y="5799"/>
                  </a:cubicBezTo>
                  <a:cubicBezTo>
                    <a:pt x="1503" y="5849"/>
                    <a:pt x="1596" y="5872"/>
                    <a:pt x="1686" y="5872"/>
                  </a:cubicBezTo>
                  <a:cubicBezTo>
                    <a:pt x="1968" y="5872"/>
                    <a:pt x="2227" y="5647"/>
                    <a:pt x="2227" y="5327"/>
                  </a:cubicBezTo>
                  <a:lnTo>
                    <a:pt x="2227" y="1693"/>
                  </a:lnTo>
                  <a:cubicBezTo>
                    <a:pt x="2227" y="756"/>
                    <a:pt x="1471" y="0"/>
                    <a:pt x="535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6" name="Google Shape;14616;p70"/>
          <p:cNvGrpSpPr/>
          <p:nvPr/>
        </p:nvGrpSpPr>
        <p:grpSpPr>
          <a:xfrm>
            <a:off x="6919815" y="4162270"/>
            <a:ext cx="225260" cy="388019"/>
            <a:chOff x="6919815" y="4162270"/>
            <a:chExt cx="225260" cy="388019"/>
          </a:xfrm>
        </p:grpSpPr>
        <p:sp>
          <p:nvSpPr>
            <p:cNvPr id="14617" name="Google Shape;14617;p70"/>
            <p:cNvSpPr/>
            <p:nvPr/>
          </p:nvSpPr>
          <p:spPr>
            <a:xfrm>
              <a:off x="6919815" y="4244634"/>
              <a:ext cx="224157" cy="305654"/>
            </a:xfrm>
            <a:custGeom>
              <a:avLst/>
              <a:gdLst/>
              <a:ahLst/>
              <a:cxnLst/>
              <a:rect l="l" t="t" r="r" b="b"/>
              <a:pathLst>
                <a:path w="8532" h="11634" extrusionOk="0">
                  <a:moveTo>
                    <a:pt x="2810" y="1"/>
                  </a:moveTo>
                  <a:cubicBezTo>
                    <a:pt x="2060" y="1"/>
                    <a:pt x="1402" y="493"/>
                    <a:pt x="1187" y="1208"/>
                  </a:cubicBezTo>
                  <a:lnTo>
                    <a:pt x="84" y="5175"/>
                  </a:lnTo>
                  <a:cubicBezTo>
                    <a:pt x="0" y="5467"/>
                    <a:pt x="167" y="5772"/>
                    <a:pt x="458" y="5855"/>
                  </a:cubicBezTo>
                  <a:cubicBezTo>
                    <a:pt x="508" y="5869"/>
                    <a:pt x="557" y="5876"/>
                    <a:pt x="606" y="5876"/>
                  </a:cubicBezTo>
                  <a:cubicBezTo>
                    <a:pt x="846" y="5876"/>
                    <a:pt x="1068" y="5714"/>
                    <a:pt x="1131" y="5467"/>
                  </a:cubicBezTo>
                  <a:lnTo>
                    <a:pt x="2123" y="1915"/>
                  </a:lnTo>
                  <a:cubicBezTo>
                    <a:pt x="2165" y="1758"/>
                    <a:pt x="2285" y="1689"/>
                    <a:pt x="2405" y="1689"/>
                  </a:cubicBezTo>
                  <a:cubicBezTo>
                    <a:pt x="2582" y="1689"/>
                    <a:pt x="2760" y="1837"/>
                    <a:pt x="2699" y="2068"/>
                  </a:cubicBezTo>
                  <a:lnTo>
                    <a:pt x="1637" y="6188"/>
                  </a:lnTo>
                  <a:lnTo>
                    <a:pt x="1464" y="6847"/>
                  </a:lnTo>
                  <a:cubicBezTo>
                    <a:pt x="1443" y="6937"/>
                    <a:pt x="1513" y="7027"/>
                    <a:pt x="1603" y="7027"/>
                  </a:cubicBezTo>
                  <a:lnTo>
                    <a:pt x="2796" y="7027"/>
                  </a:lnTo>
                  <a:lnTo>
                    <a:pt x="2796" y="11071"/>
                  </a:lnTo>
                  <a:cubicBezTo>
                    <a:pt x="2789" y="11369"/>
                    <a:pt x="3018" y="11612"/>
                    <a:pt x="3316" y="11633"/>
                  </a:cubicBezTo>
                  <a:cubicBezTo>
                    <a:pt x="3320" y="11633"/>
                    <a:pt x="3324" y="11633"/>
                    <a:pt x="3329" y="11633"/>
                  </a:cubicBezTo>
                  <a:cubicBezTo>
                    <a:pt x="3628" y="11633"/>
                    <a:pt x="3878" y="11393"/>
                    <a:pt x="3878" y="11085"/>
                  </a:cubicBezTo>
                  <a:lnTo>
                    <a:pt x="3878" y="7027"/>
                  </a:lnTo>
                  <a:lnTo>
                    <a:pt x="4655" y="7027"/>
                  </a:lnTo>
                  <a:lnTo>
                    <a:pt x="4655" y="11085"/>
                  </a:lnTo>
                  <a:cubicBezTo>
                    <a:pt x="4655" y="11383"/>
                    <a:pt x="4897" y="11626"/>
                    <a:pt x="5203" y="11626"/>
                  </a:cubicBezTo>
                  <a:cubicBezTo>
                    <a:pt x="5501" y="11626"/>
                    <a:pt x="5744" y="11383"/>
                    <a:pt x="5744" y="11085"/>
                  </a:cubicBezTo>
                  <a:lnTo>
                    <a:pt x="5744" y="7027"/>
                  </a:lnTo>
                  <a:lnTo>
                    <a:pt x="6930" y="7027"/>
                  </a:lnTo>
                  <a:cubicBezTo>
                    <a:pt x="7027" y="7027"/>
                    <a:pt x="7096" y="6937"/>
                    <a:pt x="7068" y="6847"/>
                  </a:cubicBezTo>
                  <a:lnTo>
                    <a:pt x="6895" y="6188"/>
                  </a:lnTo>
                  <a:lnTo>
                    <a:pt x="5834" y="2068"/>
                  </a:lnTo>
                  <a:cubicBezTo>
                    <a:pt x="5772" y="1836"/>
                    <a:pt x="5955" y="1688"/>
                    <a:pt x="6134" y="1688"/>
                  </a:cubicBezTo>
                  <a:cubicBezTo>
                    <a:pt x="6255" y="1688"/>
                    <a:pt x="6375" y="1755"/>
                    <a:pt x="6416" y="1908"/>
                  </a:cubicBezTo>
                  <a:lnTo>
                    <a:pt x="7408" y="5467"/>
                  </a:lnTo>
                  <a:cubicBezTo>
                    <a:pt x="7477" y="5701"/>
                    <a:pt x="7692" y="5856"/>
                    <a:pt x="7925" y="5856"/>
                  </a:cubicBezTo>
                  <a:cubicBezTo>
                    <a:pt x="7974" y="5856"/>
                    <a:pt x="8024" y="5849"/>
                    <a:pt x="8074" y="5834"/>
                  </a:cubicBezTo>
                  <a:cubicBezTo>
                    <a:pt x="8359" y="5758"/>
                    <a:pt x="8532" y="5460"/>
                    <a:pt x="8456" y="5175"/>
                  </a:cubicBezTo>
                  <a:lnTo>
                    <a:pt x="8470" y="5175"/>
                  </a:lnTo>
                  <a:lnTo>
                    <a:pt x="7367" y="1208"/>
                  </a:lnTo>
                  <a:cubicBezTo>
                    <a:pt x="7152" y="493"/>
                    <a:pt x="6493" y="1"/>
                    <a:pt x="5744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70"/>
            <p:cNvSpPr/>
            <p:nvPr/>
          </p:nvSpPr>
          <p:spPr>
            <a:xfrm>
              <a:off x="6981581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39" y="1"/>
                    <a:pt x="1" y="1555"/>
                    <a:pt x="909" y="2456"/>
                  </a:cubicBezTo>
                  <a:cubicBezTo>
                    <a:pt x="1201" y="2750"/>
                    <a:pt x="1561" y="2882"/>
                    <a:pt x="1915" y="2882"/>
                  </a:cubicBezTo>
                  <a:cubicBezTo>
                    <a:pt x="2654" y="2882"/>
                    <a:pt x="3365" y="2307"/>
                    <a:pt x="3365" y="1444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70"/>
            <p:cNvSpPr/>
            <p:nvPr/>
          </p:nvSpPr>
          <p:spPr>
            <a:xfrm>
              <a:off x="702403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8" y="764"/>
                    <a:pt x="1138" y="1444"/>
                  </a:cubicBezTo>
                  <a:cubicBezTo>
                    <a:pt x="1138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9" y="2878"/>
                    <a:pt x="1663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70"/>
            <p:cNvSpPr/>
            <p:nvPr/>
          </p:nvSpPr>
          <p:spPr>
            <a:xfrm>
              <a:off x="6928563" y="4289113"/>
              <a:ext cx="54515" cy="109556"/>
            </a:xfrm>
            <a:custGeom>
              <a:avLst/>
              <a:gdLst/>
              <a:ahLst/>
              <a:cxnLst/>
              <a:rect l="l" t="t" r="r" b="b"/>
              <a:pathLst>
                <a:path w="2075" h="4170" extrusionOk="0">
                  <a:moveTo>
                    <a:pt x="1533" y="0"/>
                  </a:moveTo>
                  <a:cubicBezTo>
                    <a:pt x="1401" y="0"/>
                    <a:pt x="1284" y="91"/>
                    <a:pt x="1249" y="215"/>
                  </a:cubicBezTo>
                  <a:lnTo>
                    <a:pt x="257" y="3774"/>
                  </a:lnTo>
                  <a:cubicBezTo>
                    <a:pt x="215" y="3912"/>
                    <a:pt x="125" y="4030"/>
                    <a:pt x="0" y="4100"/>
                  </a:cubicBezTo>
                  <a:cubicBezTo>
                    <a:pt x="42" y="4121"/>
                    <a:pt x="84" y="4141"/>
                    <a:pt x="125" y="4148"/>
                  </a:cubicBezTo>
                  <a:cubicBezTo>
                    <a:pt x="176" y="4163"/>
                    <a:pt x="227" y="4170"/>
                    <a:pt x="277" y="4170"/>
                  </a:cubicBezTo>
                  <a:cubicBezTo>
                    <a:pt x="514" y="4170"/>
                    <a:pt x="729" y="4014"/>
                    <a:pt x="798" y="3774"/>
                  </a:cubicBezTo>
                  <a:lnTo>
                    <a:pt x="1790" y="215"/>
                  </a:lnTo>
                  <a:cubicBezTo>
                    <a:pt x="1825" y="91"/>
                    <a:pt x="1943" y="0"/>
                    <a:pt x="20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70"/>
            <p:cNvSpPr/>
            <p:nvPr/>
          </p:nvSpPr>
          <p:spPr>
            <a:xfrm>
              <a:off x="7056484" y="4244634"/>
              <a:ext cx="88591" cy="154167"/>
            </a:xfrm>
            <a:custGeom>
              <a:avLst/>
              <a:gdLst/>
              <a:ahLst/>
              <a:cxnLst/>
              <a:rect l="l" t="t" r="r" b="b"/>
              <a:pathLst>
                <a:path w="3372" h="5868" extrusionOk="0">
                  <a:moveTo>
                    <a:pt x="1" y="1"/>
                  </a:moveTo>
                  <a:cubicBezTo>
                    <a:pt x="750" y="1"/>
                    <a:pt x="1409" y="493"/>
                    <a:pt x="1624" y="1208"/>
                  </a:cubicBezTo>
                  <a:lnTo>
                    <a:pt x="2727" y="5175"/>
                  </a:lnTo>
                  <a:cubicBezTo>
                    <a:pt x="2796" y="5418"/>
                    <a:pt x="2692" y="5668"/>
                    <a:pt x="2477" y="5793"/>
                  </a:cubicBezTo>
                  <a:cubicBezTo>
                    <a:pt x="2565" y="5844"/>
                    <a:pt x="2657" y="5867"/>
                    <a:pt x="2746" y="5867"/>
                  </a:cubicBezTo>
                  <a:cubicBezTo>
                    <a:pt x="3079" y="5867"/>
                    <a:pt x="3371" y="5547"/>
                    <a:pt x="3268" y="5175"/>
                  </a:cubicBezTo>
                  <a:lnTo>
                    <a:pt x="2165" y="1208"/>
                  </a:lnTo>
                  <a:cubicBezTo>
                    <a:pt x="1950" y="493"/>
                    <a:pt x="1291" y="1"/>
                    <a:pt x="542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70"/>
            <p:cNvSpPr/>
            <p:nvPr/>
          </p:nvSpPr>
          <p:spPr>
            <a:xfrm>
              <a:off x="7000550" y="4429251"/>
              <a:ext cx="21333" cy="121037"/>
            </a:xfrm>
            <a:custGeom>
              <a:avLst/>
              <a:gdLst/>
              <a:ahLst/>
              <a:cxnLst/>
              <a:rect l="l" t="t" r="r" b="b"/>
              <a:pathLst>
                <a:path w="812" h="4607" extrusionOk="0">
                  <a:moveTo>
                    <a:pt x="416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1" y="4058"/>
                  </a:lnTo>
                  <a:cubicBezTo>
                    <a:pt x="271" y="4252"/>
                    <a:pt x="167" y="4433"/>
                    <a:pt x="0" y="4530"/>
                  </a:cubicBezTo>
                  <a:cubicBezTo>
                    <a:pt x="76" y="4571"/>
                    <a:pt x="160" y="4599"/>
                    <a:pt x="243" y="4606"/>
                  </a:cubicBezTo>
                  <a:cubicBezTo>
                    <a:pt x="247" y="4606"/>
                    <a:pt x="252" y="4606"/>
                    <a:pt x="256" y="4606"/>
                  </a:cubicBezTo>
                  <a:cubicBezTo>
                    <a:pt x="562" y="4606"/>
                    <a:pt x="812" y="4366"/>
                    <a:pt x="812" y="4058"/>
                  </a:cubicBezTo>
                  <a:lnTo>
                    <a:pt x="812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70"/>
            <p:cNvSpPr/>
            <p:nvPr/>
          </p:nvSpPr>
          <p:spPr>
            <a:xfrm>
              <a:off x="7049574" y="4429251"/>
              <a:ext cx="21517" cy="120932"/>
            </a:xfrm>
            <a:custGeom>
              <a:avLst/>
              <a:gdLst/>
              <a:ahLst/>
              <a:cxnLst/>
              <a:rect l="l" t="t" r="r" b="b"/>
              <a:pathLst>
                <a:path w="819" h="4603" extrusionOk="0">
                  <a:moveTo>
                    <a:pt x="423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7" y="4058"/>
                  </a:lnTo>
                  <a:cubicBezTo>
                    <a:pt x="277" y="4252"/>
                    <a:pt x="173" y="4433"/>
                    <a:pt x="0" y="4530"/>
                  </a:cubicBezTo>
                  <a:cubicBezTo>
                    <a:pt x="87" y="4580"/>
                    <a:pt x="179" y="4602"/>
                    <a:pt x="269" y="4602"/>
                  </a:cubicBezTo>
                  <a:cubicBezTo>
                    <a:pt x="554" y="4602"/>
                    <a:pt x="818" y="4374"/>
                    <a:pt x="818" y="4058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70"/>
            <p:cNvSpPr/>
            <p:nvPr/>
          </p:nvSpPr>
          <p:spPr>
            <a:xfrm>
              <a:off x="7058139" y="4289113"/>
              <a:ext cx="48315" cy="140164"/>
            </a:xfrm>
            <a:custGeom>
              <a:avLst/>
              <a:gdLst/>
              <a:ahLst/>
              <a:cxnLst/>
              <a:rect l="l" t="t" r="r" b="b"/>
              <a:pathLst>
                <a:path w="1839" h="5335" extrusionOk="0">
                  <a:moveTo>
                    <a:pt x="340" y="0"/>
                  </a:moveTo>
                  <a:cubicBezTo>
                    <a:pt x="139" y="0"/>
                    <a:pt x="0" y="181"/>
                    <a:pt x="49" y="375"/>
                  </a:cubicBezTo>
                  <a:lnTo>
                    <a:pt x="1325" y="5334"/>
                  </a:lnTo>
                  <a:lnTo>
                    <a:pt x="1679" y="5334"/>
                  </a:lnTo>
                  <a:cubicBezTo>
                    <a:pt x="1769" y="5334"/>
                    <a:pt x="1838" y="5244"/>
                    <a:pt x="1817" y="5154"/>
                  </a:cubicBezTo>
                  <a:lnTo>
                    <a:pt x="590" y="375"/>
                  </a:lnTo>
                  <a:cubicBezTo>
                    <a:pt x="534" y="181"/>
                    <a:pt x="680" y="0"/>
                    <a:pt x="8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5" name="Google Shape;14625;p70"/>
          <p:cNvGrpSpPr/>
          <p:nvPr/>
        </p:nvGrpSpPr>
        <p:grpSpPr>
          <a:xfrm>
            <a:off x="7385600" y="4177035"/>
            <a:ext cx="388728" cy="358383"/>
            <a:chOff x="7385600" y="4177035"/>
            <a:chExt cx="388728" cy="358383"/>
          </a:xfrm>
        </p:grpSpPr>
        <p:sp>
          <p:nvSpPr>
            <p:cNvPr id="14626" name="Google Shape;14626;p70"/>
            <p:cNvSpPr/>
            <p:nvPr/>
          </p:nvSpPr>
          <p:spPr>
            <a:xfrm>
              <a:off x="7385600" y="4314808"/>
              <a:ext cx="230541" cy="220610"/>
            </a:xfrm>
            <a:custGeom>
              <a:avLst/>
              <a:gdLst/>
              <a:ahLst/>
              <a:cxnLst/>
              <a:rect l="l" t="t" r="r" b="b"/>
              <a:pathLst>
                <a:path w="8775" h="8397" extrusionOk="0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70"/>
            <p:cNvSpPr/>
            <p:nvPr/>
          </p:nvSpPr>
          <p:spPr>
            <a:xfrm>
              <a:off x="7541212" y="4315176"/>
              <a:ext cx="74561" cy="179704"/>
            </a:xfrm>
            <a:custGeom>
              <a:avLst/>
              <a:gdLst/>
              <a:ahLst/>
              <a:cxnLst/>
              <a:rect l="l" t="t" r="r" b="b"/>
              <a:pathLst>
                <a:path w="2838" h="6840" extrusionOk="0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70"/>
            <p:cNvSpPr/>
            <p:nvPr/>
          </p:nvSpPr>
          <p:spPr>
            <a:xfrm>
              <a:off x="7435334" y="4177035"/>
              <a:ext cx="338994" cy="281011"/>
            </a:xfrm>
            <a:custGeom>
              <a:avLst/>
              <a:gdLst/>
              <a:ahLst/>
              <a:cxnLst/>
              <a:rect l="l" t="t" r="r" b="b"/>
              <a:pathLst>
                <a:path w="12903" h="10696" extrusionOk="0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70"/>
            <p:cNvSpPr/>
            <p:nvPr/>
          </p:nvSpPr>
          <p:spPr>
            <a:xfrm>
              <a:off x="7700843" y="4177035"/>
              <a:ext cx="73484" cy="215618"/>
            </a:xfrm>
            <a:custGeom>
              <a:avLst/>
              <a:gdLst/>
              <a:ahLst/>
              <a:cxnLst/>
              <a:rect l="l" t="t" r="r" b="b"/>
              <a:pathLst>
                <a:path w="2797" h="8207" extrusionOk="0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rgbClr val="C0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70"/>
            <p:cNvSpPr/>
            <p:nvPr/>
          </p:nvSpPr>
          <p:spPr>
            <a:xfrm>
              <a:off x="751606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70"/>
            <p:cNvSpPr/>
            <p:nvPr/>
          </p:nvSpPr>
          <p:spPr>
            <a:xfrm>
              <a:off x="758605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70"/>
            <p:cNvSpPr/>
            <p:nvPr/>
          </p:nvSpPr>
          <p:spPr>
            <a:xfrm>
              <a:off x="7655839" y="4261764"/>
              <a:ext cx="28269" cy="28112"/>
            </a:xfrm>
            <a:custGeom>
              <a:avLst/>
              <a:gdLst/>
              <a:ahLst/>
              <a:cxnLst/>
              <a:rect l="l" t="t" r="r" b="b"/>
              <a:pathLst>
                <a:path w="1076" h="1070" extrusionOk="0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33" name="Google Shape;14633;p70"/>
          <p:cNvGrpSpPr/>
          <p:nvPr/>
        </p:nvGrpSpPr>
        <p:grpSpPr>
          <a:xfrm>
            <a:off x="3625085" y="3259862"/>
            <a:ext cx="369207" cy="258259"/>
            <a:chOff x="3625085" y="3259862"/>
            <a:chExt cx="369207" cy="258259"/>
          </a:xfrm>
        </p:grpSpPr>
        <p:sp>
          <p:nvSpPr>
            <p:cNvPr id="14634" name="Google Shape;14634;p70"/>
            <p:cNvSpPr/>
            <p:nvPr/>
          </p:nvSpPr>
          <p:spPr>
            <a:xfrm>
              <a:off x="3779069" y="3268978"/>
              <a:ext cx="109372" cy="40670"/>
            </a:xfrm>
            <a:custGeom>
              <a:avLst/>
              <a:gdLst/>
              <a:ahLst/>
              <a:cxnLst/>
              <a:rect l="l" t="t" r="r" b="b"/>
              <a:pathLst>
                <a:path w="4163" h="1548" extrusionOk="0">
                  <a:moveTo>
                    <a:pt x="1207" y="1"/>
                  </a:moveTo>
                  <a:cubicBezTo>
                    <a:pt x="909" y="1"/>
                    <a:pt x="638" y="174"/>
                    <a:pt x="514" y="445"/>
                  </a:cubicBezTo>
                  <a:lnTo>
                    <a:pt x="0" y="1547"/>
                  </a:lnTo>
                  <a:lnTo>
                    <a:pt x="4162" y="1547"/>
                  </a:lnTo>
                  <a:lnTo>
                    <a:pt x="3649" y="445"/>
                  </a:lnTo>
                  <a:cubicBezTo>
                    <a:pt x="3524" y="174"/>
                    <a:pt x="3253" y="1"/>
                    <a:pt x="295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70"/>
            <p:cNvSpPr/>
            <p:nvPr/>
          </p:nvSpPr>
          <p:spPr>
            <a:xfrm>
              <a:off x="3913374" y="3283192"/>
              <a:ext cx="57432" cy="31369"/>
            </a:xfrm>
            <a:custGeom>
              <a:avLst/>
              <a:gdLst/>
              <a:ahLst/>
              <a:cxnLst/>
              <a:rect l="l" t="t" r="r" b="b"/>
              <a:pathLst>
                <a:path w="2186" h="1194" extrusionOk="0">
                  <a:moveTo>
                    <a:pt x="347" y="1"/>
                  </a:moveTo>
                  <a:cubicBezTo>
                    <a:pt x="153" y="1"/>
                    <a:pt x="0" y="160"/>
                    <a:pt x="0" y="348"/>
                  </a:cubicBezTo>
                  <a:lnTo>
                    <a:pt x="0" y="1194"/>
                  </a:lnTo>
                  <a:lnTo>
                    <a:pt x="2185" y="1194"/>
                  </a:lnTo>
                  <a:lnTo>
                    <a:pt x="2185" y="348"/>
                  </a:lnTo>
                  <a:cubicBezTo>
                    <a:pt x="2185" y="160"/>
                    <a:pt x="2026" y="1"/>
                    <a:pt x="183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70"/>
            <p:cNvSpPr/>
            <p:nvPr/>
          </p:nvSpPr>
          <p:spPr>
            <a:xfrm>
              <a:off x="3625085" y="3309070"/>
              <a:ext cx="369207" cy="209050"/>
            </a:xfrm>
            <a:custGeom>
              <a:avLst/>
              <a:gdLst/>
              <a:ahLst/>
              <a:cxnLst/>
              <a:rect l="l" t="t" r="r" b="b"/>
              <a:pathLst>
                <a:path w="14053" h="7957" extrusionOk="0">
                  <a:moveTo>
                    <a:pt x="860" y="1"/>
                  </a:moveTo>
                  <a:cubicBezTo>
                    <a:pt x="389" y="1"/>
                    <a:pt x="0" y="382"/>
                    <a:pt x="0" y="854"/>
                  </a:cubicBezTo>
                  <a:lnTo>
                    <a:pt x="0" y="7096"/>
                  </a:lnTo>
                  <a:cubicBezTo>
                    <a:pt x="0" y="7575"/>
                    <a:pt x="389" y="7956"/>
                    <a:pt x="860" y="7956"/>
                  </a:cubicBezTo>
                  <a:lnTo>
                    <a:pt x="13193" y="7956"/>
                  </a:lnTo>
                  <a:cubicBezTo>
                    <a:pt x="13665" y="7956"/>
                    <a:pt x="14053" y="7575"/>
                    <a:pt x="14053" y="7096"/>
                  </a:cubicBezTo>
                  <a:lnTo>
                    <a:pt x="14053" y="861"/>
                  </a:lnTo>
                  <a:cubicBezTo>
                    <a:pt x="14053" y="382"/>
                    <a:pt x="13665" y="1"/>
                    <a:pt x="131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70"/>
            <p:cNvSpPr/>
            <p:nvPr/>
          </p:nvSpPr>
          <p:spPr>
            <a:xfrm>
              <a:off x="3941616" y="3344065"/>
              <a:ext cx="52676" cy="145996"/>
            </a:xfrm>
            <a:custGeom>
              <a:avLst/>
              <a:gdLst/>
              <a:ahLst/>
              <a:cxnLst/>
              <a:rect l="l" t="t" r="r" b="b"/>
              <a:pathLst>
                <a:path w="2005" h="5557" extrusionOk="0">
                  <a:moveTo>
                    <a:pt x="2005" y="0"/>
                  </a:moveTo>
                  <a:lnTo>
                    <a:pt x="798" y="7"/>
                  </a:lnTo>
                  <a:lnTo>
                    <a:pt x="749" y="7"/>
                  </a:lnTo>
                  <a:cubicBezTo>
                    <a:pt x="326" y="28"/>
                    <a:pt x="0" y="382"/>
                    <a:pt x="0" y="805"/>
                  </a:cubicBezTo>
                  <a:lnTo>
                    <a:pt x="0" y="4759"/>
                  </a:lnTo>
                  <a:cubicBezTo>
                    <a:pt x="0" y="5196"/>
                    <a:pt x="354" y="5556"/>
                    <a:pt x="798" y="5556"/>
                  </a:cubicBezTo>
                  <a:lnTo>
                    <a:pt x="2005" y="555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70"/>
            <p:cNvSpPr/>
            <p:nvPr/>
          </p:nvSpPr>
          <p:spPr>
            <a:xfrm>
              <a:off x="3739161" y="3324203"/>
              <a:ext cx="187349" cy="179783"/>
            </a:xfrm>
            <a:custGeom>
              <a:avLst/>
              <a:gdLst/>
              <a:ahLst/>
              <a:cxnLst/>
              <a:rect l="l" t="t" r="r" b="b"/>
              <a:pathLst>
                <a:path w="7131" h="6843" extrusionOk="0">
                  <a:moveTo>
                    <a:pt x="3723" y="0"/>
                  </a:moveTo>
                  <a:cubicBezTo>
                    <a:pt x="3714" y="0"/>
                    <a:pt x="3706" y="0"/>
                    <a:pt x="3697" y="0"/>
                  </a:cubicBezTo>
                  <a:cubicBezTo>
                    <a:pt x="2310" y="0"/>
                    <a:pt x="1062" y="833"/>
                    <a:pt x="534" y="2109"/>
                  </a:cubicBezTo>
                  <a:cubicBezTo>
                    <a:pt x="0" y="3392"/>
                    <a:pt x="299" y="4863"/>
                    <a:pt x="1277" y="5841"/>
                  </a:cubicBezTo>
                  <a:cubicBezTo>
                    <a:pt x="1931" y="6495"/>
                    <a:pt x="2806" y="6842"/>
                    <a:pt x="3698" y="6842"/>
                  </a:cubicBezTo>
                  <a:cubicBezTo>
                    <a:pt x="4139" y="6842"/>
                    <a:pt x="4584" y="6757"/>
                    <a:pt x="5008" y="6583"/>
                  </a:cubicBezTo>
                  <a:cubicBezTo>
                    <a:pt x="6284" y="6056"/>
                    <a:pt x="7117" y="4807"/>
                    <a:pt x="7117" y="3420"/>
                  </a:cubicBezTo>
                  <a:cubicBezTo>
                    <a:pt x="7131" y="1535"/>
                    <a:pt x="5605" y="0"/>
                    <a:pt x="372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70"/>
            <p:cNvSpPr/>
            <p:nvPr/>
          </p:nvSpPr>
          <p:spPr>
            <a:xfrm>
              <a:off x="3755739" y="3339494"/>
              <a:ext cx="155297" cy="149096"/>
            </a:xfrm>
            <a:custGeom>
              <a:avLst/>
              <a:gdLst/>
              <a:ahLst/>
              <a:cxnLst/>
              <a:rect l="l" t="t" r="r" b="b"/>
              <a:pathLst>
                <a:path w="5911" h="5675" extrusionOk="0">
                  <a:moveTo>
                    <a:pt x="3079" y="1"/>
                  </a:moveTo>
                  <a:cubicBezTo>
                    <a:pt x="3075" y="1"/>
                    <a:pt x="3071" y="1"/>
                    <a:pt x="3066" y="1"/>
                  </a:cubicBezTo>
                  <a:cubicBezTo>
                    <a:pt x="1915" y="1"/>
                    <a:pt x="881" y="695"/>
                    <a:pt x="444" y="1749"/>
                  </a:cubicBezTo>
                  <a:cubicBezTo>
                    <a:pt x="0" y="2810"/>
                    <a:pt x="243" y="4031"/>
                    <a:pt x="1055" y="4842"/>
                  </a:cubicBezTo>
                  <a:cubicBezTo>
                    <a:pt x="1598" y="5386"/>
                    <a:pt x="2325" y="5674"/>
                    <a:pt x="3065" y="5674"/>
                  </a:cubicBezTo>
                  <a:cubicBezTo>
                    <a:pt x="3430" y="5674"/>
                    <a:pt x="3798" y="5604"/>
                    <a:pt x="4148" y="5460"/>
                  </a:cubicBezTo>
                  <a:cubicBezTo>
                    <a:pt x="5210" y="5023"/>
                    <a:pt x="5903" y="3982"/>
                    <a:pt x="5903" y="2838"/>
                  </a:cubicBezTo>
                  <a:cubicBezTo>
                    <a:pt x="5910" y="1275"/>
                    <a:pt x="4641" y="1"/>
                    <a:pt x="307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70"/>
            <p:cNvSpPr/>
            <p:nvPr/>
          </p:nvSpPr>
          <p:spPr>
            <a:xfrm>
              <a:off x="3775049" y="3359172"/>
              <a:ext cx="122298" cy="108479"/>
            </a:xfrm>
            <a:custGeom>
              <a:avLst/>
              <a:gdLst/>
              <a:ahLst/>
              <a:cxnLst/>
              <a:rect l="l" t="t" r="r" b="b"/>
              <a:pathLst>
                <a:path w="4655" h="4129" extrusionOk="0">
                  <a:moveTo>
                    <a:pt x="2326" y="0"/>
                  </a:moveTo>
                  <a:cubicBezTo>
                    <a:pt x="1712" y="0"/>
                    <a:pt x="1103" y="276"/>
                    <a:pt x="694" y="799"/>
                  </a:cubicBezTo>
                  <a:cubicBezTo>
                    <a:pt x="1" y="1680"/>
                    <a:pt x="146" y="2956"/>
                    <a:pt x="1013" y="3663"/>
                  </a:cubicBezTo>
                  <a:cubicBezTo>
                    <a:pt x="1396" y="3976"/>
                    <a:pt x="1858" y="4128"/>
                    <a:pt x="2318" y="4128"/>
                  </a:cubicBezTo>
                  <a:cubicBezTo>
                    <a:pt x="2900" y="4128"/>
                    <a:pt x="3478" y="3883"/>
                    <a:pt x="3885" y="3407"/>
                  </a:cubicBezTo>
                  <a:lnTo>
                    <a:pt x="3892" y="3400"/>
                  </a:lnTo>
                  <a:cubicBezTo>
                    <a:pt x="3934" y="3351"/>
                    <a:pt x="3968" y="3310"/>
                    <a:pt x="4003" y="3261"/>
                  </a:cubicBezTo>
                  <a:cubicBezTo>
                    <a:pt x="4655" y="2346"/>
                    <a:pt x="4454" y="1083"/>
                    <a:pt x="3552" y="410"/>
                  </a:cubicBezTo>
                  <a:cubicBezTo>
                    <a:pt x="3185" y="134"/>
                    <a:pt x="2754" y="0"/>
                    <a:pt x="23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70"/>
            <p:cNvSpPr/>
            <p:nvPr/>
          </p:nvSpPr>
          <p:spPr>
            <a:xfrm>
              <a:off x="3798563" y="3359093"/>
              <a:ext cx="98075" cy="90982"/>
            </a:xfrm>
            <a:custGeom>
              <a:avLst/>
              <a:gdLst/>
              <a:ahLst/>
              <a:cxnLst/>
              <a:rect l="l" t="t" r="r" b="b"/>
              <a:pathLst>
                <a:path w="3733" h="3463" extrusionOk="0">
                  <a:moveTo>
                    <a:pt x="1423" y="1"/>
                  </a:moveTo>
                  <a:cubicBezTo>
                    <a:pt x="1124" y="1"/>
                    <a:pt x="823" y="65"/>
                    <a:pt x="541" y="198"/>
                  </a:cubicBezTo>
                  <a:cubicBezTo>
                    <a:pt x="0" y="968"/>
                    <a:pt x="42" y="2002"/>
                    <a:pt x="646" y="2723"/>
                  </a:cubicBezTo>
                  <a:cubicBezTo>
                    <a:pt x="1043" y="3204"/>
                    <a:pt x="1629" y="3463"/>
                    <a:pt x="2226" y="3463"/>
                  </a:cubicBezTo>
                  <a:cubicBezTo>
                    <a:pt x="2524" y="3463"/>
                    <a:pt x="2826" y="3398"/>
                    <a:pt x="3108" y="3264"/>
                  </a:cubicBezTo>
                  <a:cubicBezTo>
                    <a:pt x="3732" y="2390"/>
                    <a:pt x="3580" y="1183"/>
                    <a:pt x="2761" y="490"/>
                  </a:cubicBezTo>
                  <a:cubicBezTo>
                    <a:pt x="2380" y="169"/>
                    <a:pt x="1904" y="1"/>
                    <a:pt x="1423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70"/>
            <p:cNvSpPr/>
            <p:nvPr/>
          </p:nvSpPr>
          <p:spPr>
            <a:xfrm>
              <a:off x="3828461" y="3387441"/>
              <a:ext cx="34286" cy="34286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2"/>
                    <a:pt x="0" y="652"/>
                  </a:cubicBezTo>
                  <a:cubicBezTo>
                    <a:pt x="0" y="1013"/>
                    <a:pt x="291" y="1304"/>
                    <a:pt x="652" y="1304"/>
                  </a:cubicBezTo>
                  <a:cubicBezTo>
                    <a:pt x="1013" y="1304"/>
                    <a:pt x="1304" y="1013"/>
                    <a:pt x="1304" y="652"/>
                  </a:cubicBezTo>
                  <a:cubicBezTo>
                    <a:pt x="1304" y="292"/>
                    <a:pt x="1013" y="0"/>
                    <a:pt x="65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70"/>
            <p:cNvSpPr/>
            <p:nvPr/>
          </p:nvSpPr>
          <p:spPr>
            <a:xfrm>
              <a:off x="3658057" y="3259862"/>
              <a:ext cx="35573" cy="31028"/>
            </a:xfrm>
            <a:custGeom>
              <a:avLst/>
              <a:gdLst/>
              <a:ahLst/>
              <a:cxnLst/>
              <a:rect l="l" t="t" r="r" b="b"/>
              <a:pathLst>
                <a:path w="1354" h="1181" extrusionOk="0">
                  <a:moveTo>
                    <a:pt x="347" y="1"/>
                  </a:moveTo>
                  <a:cubicBezTo>
                    <a:pt x="153" y="1"/>
                    <a:pt x="1" y="153"/>
                    <a:pt x="1" y="348"/>
                  </a:cubicBezTo>
                  <a:lnTo>
                    <a:pt x="1" y="833"/>
                  </a:lnTo>
                  <a:cubicBezTo>
                    <a:pt x="1" y="1021"/>
                    <a:pt x="153" y="1180"/>
                    <a:pt x="347" y="1180"/>
                  </a:cubicBezTo>
                  <a:lnTo>
                    <a:pt x="1006" y="1180"/>
                  </a:lnTo>
                  <a:cubicBezTo>
                    <a:pt x="1194" y="1180"/>
                    <a:pt x="1353" y="1021"/>
                    <a:pt x="1353" y="833"/>
                  </a:cubicBezTo>
                  <a:lnTo>
                    <a:pt x="1353" y="348"/>
                  </a:lnTo>
                  <a:cubicBezTo>
                    <a:pt x="1353" y="153"/>
                    <a:pt x="1194" y="1"/>
                    <a:pt x="100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70"/>
            <p:cNvSpPr/>
            <p:nvPr/>
          </p:nvSpPr>
          <p:spPr>
            <a:xfrm>
              <a:off x="3625085" y="3281931"/>
              <a:ext cx="101517" cy="236190"/>
            </a:xfrm>
            <a:custGeom>
              <a:avLst/>
              <a:gdLst/>
              <a:ahLst/>
              <a:cxnLst/>
              <a:rect l="l" t="t" r="r" b="b"/>
              <a:pathLst>
                <a:path w="3864" h="8990" extrusionOk="0">
                  <a:moveTo>
                    <a:pt x="860" y="0"/>
                  </a:moveTo>
                  <a:cubicBezTo>
                    <a:pt x="389" y="7"/>
                    <a:pt x="7" y="389"/>
                    <a:pt x="0" y="860"/>
                  </a:cubicBezTo>
                  <a:lnTo>
                    <a:pt x="0" y="8129"/>
                  </a:lnTo>
                  <a:cubicBezTo>
                    <a:pt x="7" y="8601"/>
                    <a:pt x="389" y="8989"/>
                    <a:pt x="860" y="8989"/>
                  </a:cubicBezTo>
                  <a:lnTo>
                    <a:pt x="3004" y="8989"/>
                  </a:lnTo>
                  <a:cubicBezTo>
                    <a:pt x="3475" y="8989"/>
                    <a:pt x="3857" y="8601"/>
                    <a:pt x="3864" y="8129"/>
                  </a:cubicBezTo>
                  <a:lnTo>
                    <a:pt x="3864" y="860"/>
                  </a:lnTo>
                  <a:cubicBezTo>
                    <a:pt x="3864" y="396"/>
                    <a:pt x="3496" y="14"/>
                    <a:pt x="303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70"/>
            <p:cNvSpPr/>
            <p:nvPr/>
          </p:nvSpPr>
          <p:spPr>
            <a:xfrm>
              <a:off x="3625269" y="3281931"/>
              <a:ext cx="79474" cy="209944"/>
            </a:xfrm>
            <a:custGeom>
              <a:avLst/>
              <a:gdLst/>
              <a:ahLst/>
              <a:cxnLst/>
              <a:rect l="l" t="t" r="r" b="b"/>
              <a:pathLst>
                <a:path w="3025" h="7991" extrusionOk="0">
                  <a:moveTo>
                    <a:pt x="860" y="0"/>
                  </a:moveTo>
                  <a:cubicBezTo>
                    <a:pt x="382" y="7"/>
                    <a:pt x="0" y="389"/>
                    <a:pt x="0" y="860"/>
                  </a:cubicBezTo>
                  <a:lnTo>
                    <a:pt x="0" y="7991"/>
                  </a:lnTo>
                  <a:lnTo>
                    <a:pt x="2164" y="7991"/>
                  </a:lnTo>
                  <a:cubicBezTo>
                    <a:pt x="2636" y="7984"/>
                    <a:pt x="3017" y="7602"/>
                    <a:pt x="3024" y="7131"/>
                  </a:cubicBezTo>
                  <a:lnTo>
                    <a:pt x="3024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70"/>
            <p:cNvSpPr/>
            <p:nvPr/>
          </p:nvSpPr>
          <p:spPr>
            <a:xfrm>
              <a:off x="3912822" y="3327671"/>
              <a:ext cx="22621" cy="22621"/>
            </a:xfrm>
            <a:custGeom>
              <a:avLst/>
              <a:gdLst/>
              <a:ahLst/>
              <a:cxnLst/>
              <a:rect l="l" t="t" r="r" b="b"/>
              <a:pathLst>
                <a:path w="861" h="861" extrusionOk="0">
                  <a:moveTo>
                    <a:pt x="431" y="0"/>
                  </a:moveTo>
                  <a:cubicBezTo>
                    <a:pt x="195" y="0"/>
                    <a:pt x="0" y="194"/>
                    <a:pt x="0" y="430"/>
                  </a:cubicBezTo>
                  <a:cubicBezTo>
                    <a:pt x="0" y="666"/>
                    <a:pt x="195" y="860"/>
                    <a:pt x="431" y="860"/>
                  </a:cubicBezTo>
                  <a:cubicBezTo>
                    <a:pt x="673" y="860"/>
                    <a:pt x="861" y="666"/>
                    <a:pt x="861" y="430"/>
                  </a:cubicBezTo>
                  <a:cubicBezTo>
                    <a:pt x="861" y="194"/>
                    <a:pt x="673" y="0"/>
                    <a:pt x="431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7" name="Google Shape;14647;p70"/>
          <p:cNvGrpSpPr/>
          <p:nvPr/>
        </p:nvGrpSpPr>
        <p:grpSpPr>
          <a:xfrm>
            <a:off x="6317360" y="3276808"/>
            <a:ext cx="363217" cy="248590"/>
            <a:chOff x="6317360" y="3276808"/>
            <a:chExt cx="363217" cy="248590"/>
          </a:xfrm>
        </p:grpSpPr>
        <p:sp>
          <p:nvSpPr>
            <p:cNvPr id="14648" name="Google Shape;14648;p70"/>
            <p:cNvSpPr/>
            <p:nvPr/>
          </p:nvSpPr>
          <p:spPr>
            <a:xfrm>
              <a:off x="6568840" y="3420045"/>
              <a:ext cx="77110" cy="49051"/>
            </a:xfrm>
            <a:custGeom>
              <a:avLst/>
              <a:gdLst/>
              <a:ahLst/>
              <a:cxnLst/>
              <a:rect l="l" t="t" r="r" b="b"/>
              <a:pathLst>
                <a:path w="2935" h="1867" extrusionOk="0">
                  <a:moveTo>
                    <a:pt x="0" y="1"/>
                  </a:moveTo>
                  <a:lnTo>
                    <a:pt x="0" y="1867"/>
                  </a:lnTo>
                  <a:lnTo>
                    <a:pt x="2934" y="1867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70"/>
            <p:cNvSpPr/>
            <p:nvPr/>
          </p:nvSpPr>
          <p:spPr>
            <a:xfrm>
              <a:off x="6568840" y="3444663"/>
              <a:ext cx="77110" cy="24433"/>
            </a:xfrm>
            <a:custGeom>
              <a:avLst/>
              <a:gdLst/>
              <a:ahLst/>
              <a:cxnLst/>
              <a:rect l="l" t="t" r="r" b="b"/>
              <a:pathLst>
                <a:path w="2935" h="930" extrusionOk="0">
                  <a:moveTo>
                    <a:pt x="0" y="0"/>
                  </a:moveTo>
                  <a:lnTo>
                    <a:pt x="0" y="930"/>
                  </a:lnTo>
                  <a:lnTo>
                    <a:pt x="2934" y="930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70"/>
            <p:cNvSpPr/>
            <p:nvPr/>
          </p:nvSpPr>
          <p:spPr>
            <a:xfrm>
              <a:off x="6626797" y="3387178"/>
              <a:ext cx="53780" cy="114890"/>
            </a:xfrm>
            <a:custGeom>
              <a:avLst/>
              <a:gdLst/>
              <a:ahLst/>
              <a:cxnLst/>
              <a:rect l="l" t="t" r="r" b="b"/>
              <a:pathLst>
                <a:path w="2047" h="4373" extrusionOk="0">
                  <a:moveTo>
                    <a:pt x="1827" y="1"/>
                  </a:moveTo>
                  <a:cubicBezTo>
                    <a:pt x="1806" y="1"/>
                    <a:pt x="1784" y="4"/>
                    <a:pt x="1762" y="10"/>
                  </a:cubicBezTo>
                  <a:lnTo>
                    <a:pt x="167" y="447"/>
                  </a:lnTo>
                  <a:cubicBezTo>
                    <a:pt x="69" y="475"/>
                    <a:pt x="0" y="558"/>
                    <a:pt x="0" y="662"/>
                  </a:cubicBezTo>
                  <a:lnTo>
                    <a:pt x="0" y="3707"/>
                  </a:lnTo>
                  <a:cubicBezTo>
                    <a:pt x="0" y="3811"/>
                    <a:pt x="69" y="3901"/>
                    <a:pt x="167" y="3922"/>
                  </a:cubicBezTo>
                  <a:lnTo>
                    <a:pt x="1762" y="4366"/>
                  </a:lnTo>
                  <a:cubicBezTo>
                    <a:pt x="1781" y="4371"/>
                    <a:pt x="1800" y="4373"/>
                    <a:pt x="1818" y="4373"/>
                  </a:cubicBezTo>
                  <a:cubicBezTo>
                    <a:pt x="1941" y="4373"/>
                    <a:pt x="2046" y="4277"/>
                    <a:pt x="2046" y="4144"/>
                  </a:cubicBezTo>
                  <a:lnTo>
                    <a:pt x="2046" y="225"/>
                  </a:lnTo>
                  <a:cubicBezTo>
                    <a:pt x="2046" y="96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70"/>
            <p:cNvSpPr/>
            <p:nvPr/>
          </p:nvSpPr>
          <p:spPr>
            <a:xfrm>
              <a:off x="6345051" y="3363743"/>
              <a:ext cx="247855" cy="161655"/>
            </a:xfrm>
            <a:custGeom>
              <a:avLst/>
              <a:gdLst/>
              <a:ahLst/>
              <a:cxnLst/>
              <a:rect l="l" t="t" r="r" b="b"/>
              <a:pathLst>
                <a:path w="9434" h="6153" extrusionOk="0">
                  <a:moveTo>
                    <a:pt x="320" y="1"/>
                  </a:moveTo>
                  <a:cubicBezTo>
                    <a:pt x="146" y="1"/>
                    <a:pt x="1" y="146"/>
                    <a:pt x="1" y="320"/>
                  </a:cubicBezTo>
                  <a:lnTo>
                    <a:pt x="1" y="5834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34" y="6014"/>
                    <a:pt x="9434" y="5834"/>
                  </a:cubicBezTo>
                  <a:lnTo>
                    <a:pt x="9434" y="320"/>
                  </a:lnTo>
                  <a:cubicBezTo>
                    <a:pt x="9434" y="146"/>
                    <a:pt x="9288" y="1"/>
                    <a:pt x="91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70"/>
            <p:cNvSpPr/>
            <p:nvPr/>
          </p:nvSpPr>
          <p:spPr>
            <a:xfrm>
              <a:off x="6345051" y="3363743"/>
              <a:ext cx="247671" cy="161655"/>
            </a:xfrm>
            <a:custGeom>
              <a:avLst/>
              <a:gdLst/>
              <a:ahLst/>
              <a:cxnLst/>
              <a:rect l="l" t="t" r="r" b="b"/>
              <a:pathLst>
                <a:path w="9427" h="6153" extrusionOk="0">
                  <a:moveTo>
                    <a:pt x="7658" y="1"/>
                  </a:moveTo>
                  <a:cubicBezTo>
                    <a:pt x="7832" y="1"/>
                    <a:pt x="7970" y="146"/>
                    <a:pt x="7970" y="320"/>
                  </a:cubicBezTo>
                  <a:lnTo>
                    <a:pt x="7970" y="5314"/>
                  </a:lnTo>
                  <a:cubicBezTo>
                    <a:pt x="7970" y="5549"/>
                    <a:pt x="7783" y="5744"/>
                    <a:pt x="7547" y="5744"/>
                  </a:cubicBezTo>
                  <a:lnTo>
                    <a:pt x="313" y="5744"/>
                  </a:lnTo>
                  <a:cubicBezTo>
                    <a:pt x="160" y="5744"/>
                    <a:pt x="28" y="5633"/>
                    <a:pt x="1" y="5480"/>
                  </a:cubicBezTo>
                  <a:lnTo>
                    <a:pt x="1" y="5841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27" y="6014"/>
                    <a:pt x="9427" y="5841"/>
                  </a:cubicBezTo>
                  <a:lnTo>
                    <a:pt x="9427" y="320"/>
                  </a:lnTo>
                  <a:cubicBezTo>
                    <a:pt x="9427" y="313"/>
                    <a:pt x="9427" y="299"/>
                    <a:pt x="9427" y="292"/>
                  </a:cubicBezTo>
                  <a:cubicBezTo>
                    <a:pt x="9413" y="125"/>
                    <a:pt x="9274" y="1"/>
                    <a:pt x="911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70"/>
            <p:cNvSpPr/>
            <p:nvPr/>
          </p:nvSpPr>
          <p:spPr>
            <a:xfrm>
              <a:off x="6317360" y="3276808"/>
              <a:ext cx="147993" cy="147835"/>
            </a:xfrm>
            <a:custGeom>
              <a:avLst/>
              <a:gdLst/>
              <a:ahLst/>
              <a:cxnLst/>
              <a:rect l="l" t="t" r="r" b="b"/>
              <a:pathLst>
                <a:path w="5633" h="5627" extrusionOk="0">
                  <a:moveTo>
                    <a:pt x="2817" y="1"/>
                  </a:moveTo>
                  <a:cubicBezTo>
                    <a:pt x="1263" y="1"/>
                    <a:pt x="0" y="1256"/>
                    <a:pt x="0" y="2810"/>
                  </a:cubicBezTo>
                  <a:cubicBezTo>
                    <a:pt x="0" y="4371"/>
                    <a:pt x="1263" y="5626"/>
                    <a:pt x="2817" y="5626"/>
                  </a:cubicBezTo>
                  <a:cubicBezTo>
                    <a:pt x="4370" y="5626"/>
                    <a:pt x="5633" y="4371"/>
                    <a:pt x="5633" y="2810"/>
                  </a:cubicBezTo>
                  <a:cubicBezTo>
                    <a:pt x="5633" y="1256"/>
                    <a:pt x="4370" y="1"/>
                    <a:pt x="28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70"/>
            <p:cNvSpPr/>
            <p:nvPr/>
          </p:nvSpPr>
          <p:spPr>
            <a:xfrm>
              <a:off x="6339035" y="3298325"/>
              <a:ext cx="133622" cy="126344"/>
            </a:xfrm>
            <a:custGeom>
              <a:avLst/>
              <a:gdLst/>
              <a:ahLst/>
              <a:cxnLst/>
              <a:rect l="l" t="t" r="r" b="b"/>
              <a:pathLst>
                <a:path w="5086" h="4809" extrusionOk="0">
                  <a:moveTo>
                    <a:pt x="3982" y="0"/>
                  </a:moveTo>
                  <a:lnTo>
                    <a:pt x="1" y="3982"/>
                  </a:lnTo>
                  <a:cubicBezTo>
                    <a:pt x="552" y="4533"/>
                    <a:pt x="1274" y="4809"/>
                    <a:pt x="1994" y="4809"/>
                  </a:cubicBezTo>
                  <a:cubicBezTo>
                    <a:pt x="2715" y="4809"/>
                    <a:pt x="3434" y="4533"/>
                    <a:pt x="3982" y="3982"/>
                  </a:cubicBezTo>
                  <a:cubicBezTo>
                    <a:pt x="5085" y="2886"/>
                    <a:pt x="5085" y="1103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70"/>
            <p:cNvSpPr/>
            <p:nvPr/>
          </p:nvSpPr>
          <p:spPr>
            <a:xfrm>
              <a:off x="6505051" y="3446659"/>
              <a:ext cx="54148" cy="54148"/>
            </a:xfrm>
            <a:custGeom>
              <a:avLst/>
              <a:gdLst/>
              <a:ahLst/>
              <a:cxnLst/>
              <a:rect l="l" t="t" r="r" b="b"/>
              <a:pathLst>
                <a:path w="2061" h="2061" extrusionOk="0">
                  <a:moveTo>
                    <a:pt x="98" y="0"/>
                  </a:moveTo>
                  <a:cubicBezTo>
                    <a:pt x="42" y="0"/>
                    <a:pt x="1" y="42"/>
                    <a:pt x="1" y="98"/>
                  </a:cubicBezTo>
                  <a:lnTo>
                    <a:pt x="1" y="1970"/>
                  </a:lnTo>
                  <a:cubicBezTo>
                    <a:pt x="1" y="2019"/>
                    <a:pt x="42" y="2061"/>
                    <a:pt x="98" y="2061"/>
                  </a:cubicBezTo>
                  <a:lnTo>
                    <a:pt x="1971" y="2061"/>
                  </a:lnTo>
                  <a:cubicBezTo>
                    <a:pt x="2019" y="2061"/>
                    <a:pt x="2061" y="2019"/>
                    <a:pt x="2061" y="1970"/>
                  </a:cubicBezTo>
                  <a:lnTo>
                    <a:pt x="2061" y="98"/>
                  </a:lnTo>
                  <a:cubicBezTo>
                    <a:pt x="2061" y="42"/>
                    <a:pt x="2019" y="0"/>
                    <a:pt x="197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70"/>
            <p:cNvSpPr/>
            <p:nvPr/>
          </p:nvSpPr>
          <p:spPr>
            <a:xfrm>
              <a:off x="6358371" y="3325885"/>
              <a:ext cx="57773" cy="49550"/>
            </a:xfrm>
            <a:custGeom>
              <a:avLst/>
              <a:gdLst/>
              <a:ahLst/>
              <a:cxnLst/>
              <a:rect l="l" t="t" r="r" b="b"/>
              <a:pathLst>
                <a:path w="2199" h="1886" extrusionOk="0">
                  <a:moveTo>
                    <a:pt x="1251" y="0"/>
                  </a:moveTo>
                  <a:cubicBezTo>
                    <a:pt x="1019" y="0"/>
                    <a:pt x="783" y="86"/>
                    <a:pt x="590" y="276"/>
                  </a:cubicBezTo>
                  <a:cubicBezTo>
                    <a:pt x="0" y="873"/>
                    <a:pt x="416" y="1885"/>
                    <a:pt x="1256" y="1885"/>
                  </a:cubicBezTo>
                  <a:cubicBezTo>
                    <a:pt x="1776" y="1885"/>
                    <a:pt x="2199" y="1462"/>
                    <a:pt x="2199" y="942"/>
                  </a:cubicBezTo>
                  <a:cubicBezTo>
                    <a:pt x="2199" y="374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70"/>
            <p:cNvSpPr/>
            <p:nvPr/>
          </p:nvSpPr>
          <p:spPr>
            <a:xfrm>
              <a:off x="6484821" y="3293937"/>
              <a:ext cx="113734" cy="113576"/>
            </a:xfrm>
            <a:custGeom>
              <a:avLst/>
              <a:gdLst/>
              <a:ahLst/>
              <a:cxnLst/>
              <a:rect l="l" t="t" r="r" b="b"/>
              <a:pathLst>
                <a:path w="4329" h="4323" extrusionOk="0">
                  <a:moveTo>
                    <a:pt x="2165" y="1"/>
                  </a:moveTo>
                  <a:cubicBezTo>
                    <a:pt x="972" y="1"/>
                    <a:pt x="1" y="965"/>
                    <a:pt x="1" y="2158"/>
                  </a:cubicBezTo>
                  <a:cubicBezTo>
                    <a:pt x="1" y="3351"/>
                    <a:pt x="972" y="4322"/>
                    <a:pt x="2165" y="4322"/>
                  </a:cubicBezTo>
                  <a:cubicBezTo>
                    <a:pt x="3358" y="4322"/>
                    <a:pt x="4329" y="3351"/>
                    <a:pt x="4329" y="2158"/>
                  </a:cubicBezTo>
                  <a:cubicBezTo>
                    <a:pt x="4329" y="965"/>
                    <a:pt x="3358" y="1"/>
                    <a:pt x="216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70"/>
            <p:cNvSpPr/>
            <p:nvPr/>
          </p:nvSpPr>
          <p:spPr>
            <a:xfrm>
              <a:off x="6501583" y="3310541"/>
              <a:ext cx="102463" cy="96919"/>
            </a:xfrm>
            <a:custGeom>
              <a:avLst/>
              <a:gdLst/>
              <a:ahLst/>
              <a:cxnLst/>
              <a:rect l="l" t="t" r="r" b="b"/>
              <a:pathLst>
                <a:path w="3900" h="3689" extrusionOk="0">
                  <a:moveTo>
                    <a:pt x="3053" y="0"/>
                  </a:moveTo>
                  <a:lnTo>
                    <a:pt x="1" y="3059"/>
                  </a:lnTo>
                  <a:cubicBezTo>
                    <a:pt x="421" y="3479"/>
                    <a:pt x="974" y="3688"/>
                    <a:pt x="1527" y="3688"/>
                  </a:cubicBezTo>
                  <a:cubicBezTo>
                    <a:pt x="2080" y="3688"/>
                    <a:pt x="2633" y="3479"/>
                    <a:pt x="3053" y="3059"/>
                  </a:cubicBezTo>
                  <a:cubicBezTo>
                    <a:pt x="3899" y="2213"/>
                    <a:pt x="3899" y="846"/>
                    <a:pt x="305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70"/>
            <p:cNvSpPr/>
            <p:nvPr/>
          </p:nvSpPr>
          <p:spPr>
            <a:xfrm>
              <a:off x="6521445" y="3335448"/>
              <a:ext cx="35389" cy="30502"/>
            </a:xfrm>
            <a:custGeom>
              <a:avLst/>
              <a:gdLst/>
              <a:ahLst/>
              <a:cxnLst/>
              <a:rect l="l" t="t" r="r" b="b"/>
              <a:pathLst>
                <a:path w="1347" h="1161" extrusionOk="0">
                  <a:moveTo>
                    <a:pt x="766" y="0"/>
                  </a:moveTo>
                  <a:cubicBezTo>
                    <a:pt x="625" y="0"/>
                    <a:pt x="480" y="53"/>
                    <a:pt x="362" y="169"/>
                  </a:cubicBezTo>
                  <a:cubicBezTo>
                    <a:pt x="1" y="536"/>
                    <a:pt x="258" y="1161"/>
                    <a:pt x="771" y="1161"/>
                  </a:cubicBezTo>
                  <a:cubicBezTo>
                    <a:pt x="1090" y="1161"/>
                    <a:pt x="1347" y="897"/>
                    <a:pt x="1347" y="578"/>
                  </a:cubicBezTo>
                  <a:cubicBezTo>
                    <a:pt x="1347" y="230"/>
                    <a:pt x="1063" y="0"/>
                    <a:pt x="76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70"/>
            <p:cNvSpPr/>
            <p:nvPr/>
          </p:nvSpPr>
          <p:spPr>
            <a:xfrm>
              <a:off x="6413071" y="3305234"/>
              <a:ext cx="25800" cy="21806"/>
            </a:xfrm>
            <a:custGeom>
              <a:avLst/>
              <a:gdLst/>
              <a:ahLst/>
              <a:cxnLst/>
              <a:rect l="l" t="t" r="r" b="b"/>
              <a:pathLst>
                <a:path w="982" h="830" extrusionOk="0">
                  <a:moveTo>
                    <a:pt x="693" y="1"/>
                  </a:moveTo>
                  <a:cubicBezTo>
                    <a:pt x="647" y="1"/>
                    <a:pt x="599" y="17"/>
                    <a:pt x="554" y="56"/>
                  </a:cubicBezTo>
                  <a:lnTo>
                    <a:pt x="131" y="480"/>
                  </a:lnTo>
                  <a:cubicBezTo>
                    <a:pt x="1" y="631"/>
                    <a:pt x="133" y="830"/>
                    <a:pt x="293" y="830"/>
                  </a:cubicBezTo>
                  <a:cubicBezTo>
                    <a:pt x="338" y="830"/>
                    <a:pt x="385" y="814"/>
                    <a:pt x="429" y="778"/>
                  </a:cubicBezTo>
                  <a:lnTo>
                    <a:pt x="852" y="348"/>
                  </a:lnTo>
                  <a:cubicBezTo>
                    <a:pt x="981" y="197"/>
                    <a:pt x="852" y="1"/>
                    <a:pt x="6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70"/>
            <p:cNvSpPr/>
            <p:nvPr/>
          </p:nvSpPr>
          <p:spPr>
            <a:xfrm>
              <a:off x="6343869" y="3373779"/>
              <a:ext cx="26956" cy="22358"/>
            </a:xfrm>
            <a:custGeom>
              <a:avLst/>
              <a:gdLst/>
              <a:ahLst/>
              <a:cxnLst/>
              <a:rect l="l" t="t" r="r" b="b"/>
              <a:pathLst>
                <a:path w="1026" h="851" extrusionOk="0">
                  <a:moveTo>
                    <a:pt x="712" y="1"/>
                  </a:moveTo>
                  <a:cubicBezTo>
                    <a:pt x="660" y="1"/>
                    <a:pt x="606" y="23"/>
                    <a:pt x="559" y="76"/>
                  </a:cubicBezTo>
                  <a:lnTo>
                    <a:pt x="136" y="499"/>
                  </a:lnTo>
                  <a:cubicBezTo>
                    <a:pt x="1" y="656"/>
                    <a:pt x="135" y="850"/>
                    <a:pt x="292" y="850"/>
                  </a:cubicBezTo>
                  <a:cubicBezTo>
                    <a:pt x="337" y="850"/>
                    <a:pt x="384" y="835"/>
                    <a:pt x="427" y="798"/>
                  </a:cubicBezTo>
                  <a:lnTo>
                    <a:pt x="857" y="375"/>
                  </a:lnTo>
                  <a:cubicBezTo>
                    <a:pt x="1026" y="222"/>
                    <a:pt x="878" y="1"/>
                    <a:pt x="71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70"/>
            <p:cNvSpPr/>
            <p:nvPr/>
          </p:nvSpPr>
          <p:spPr>
            <a:xfrm>
              <a:off x="6412072" y="3373779"/>
              <a:ext cx="27823" cy="22962"/>
            </a:xfrm>
            <a:custGeom>
              <a:avLst/>
              <a:gdLst/>
              <a:ahLst/>
              <a:cxnLst/>
              <a:rect l="l" t="t" r="r" b="b"/>
              <a:pathLst>
                <a:path w="1059" h="874" extrusionOk="0">
                  <a:moveTo>
                    <a:pt x="311" y="1"/>
                  </a:moveTo>
                  <a:cubicBezTo>
                    <a:pt x="144" y="1"/>
                    <a:pt x="0" y="222"/>
                    <a:pt x="169" y="375"/>
                  </a:cubicBezTo>
                  <a:lnTo>
                    <a:pt x="592" y="798"/>
                  </a:lnTo>
                  <a:cubicBezTo>
                    <a:pt x="640" y="851"/>
                    <a:pt x="695" y="873"/>
                    <a:pt x="748" y="873"/>
                  </a:cubicBezTo>
                  <a:cubicBezTo>
                    <a:pt x="915" y="873"/>
                    <a:pt x="1059" y="652"/>
                    <a:pt x="890" y="499"/>
                  </a:cubicBezTo>
                  <a:lnTo>
                    <a:pt x="467" y="76"/>
                  </a:lnTo>
                  <a:cubicBezTo>
                    <a:pt x="419" y="23"/>
                    <a:pt x="363" y="1"/>
                    <a:pt x="3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70"/>
            <p:cNvSpPr/>
            <p:nvPr/>
          </p:nvSpPr>
          <p:spPr>
            <a:xfrm>
              <a:off x="6342870" y="3304656"/>
              <a:ext cx="27980" cy="22988"/>
            </a:xfrm>
            <a:custGeom>
              <a:avLst/>
              <a:gdLst/>
              <a:ahLst/>
              <a:cxnLst/>
              <a:rect l="l" t="t" r="r" b="b"/>
              <a:pathLst>
                <a:path w="1065" h="875" extrusionOk="0">
                  <a:moveTo>
                    <a:pt x="310" y="0"/>
                  </a:moveTo>
                  <a:cubicBezTo>
                    <a:pt x="145" y="0"/>
                    <a:pt x="1" y="223"/>
                    <a:pt x="174" y="370"/>
                  </a:cubicBezTo>
                  <a:lnTo>
                    <a:pt x="597" y="800"/>
                  </a:lnTo>
                  <a:cubicBezTo>
                    <a:pt x="643" y="853"/>
                    <a:pt x="697" y="874"/>
                    <a:pt x="749" y="874"/>
                  </a:cubicBezTo>
                  <a:cubicBezTo>
                    <a:pt x="915" y="874"/>
                    <a:pt x="1064" y="650"/>
                    <a:pt x="895" y="502"/>
                  </a:cubicBezTo>
                  <a:lnTo>
                    <a:pt x="465" y="78"/>
                  </a:lnTo>
                  <a:cubicBezTo>
                    <a:pt x="418" y="23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70"/>
            <p:cNvSpPr/>
            <p:nvPr/>
          </p:nvSpPr>
          <p:spPr>
            <a:xfrm>
              <a:off x="6557727" y="3315402"/>
              <a:ext cx="21754" cy="17392"/>
            </a:xfrm>
            <a:custGeom>
              <a:avLst/>
              <a:gdLst/>
              <a:ahLst/>
              <a:cxnLst/>
              <a:rect l="l" t="t" r="r" b="b"/>
              <a:pathLst>
                <a:path w="828" h="662" extrusionOk="0">
                  <a:moveTo>
                    <a:pt x="516" y="0"/>
                  </a:moveTo>
                  <a:cubicBezTo>
                    <a:pt x="463" y="0"/>
                    <a:pt x="408" y="23"/>
                    <a:pt x="361" y="79"/>
                  </a:cubicBezTo>
                  <a:lnTo>
                    <a:pt x="132" y="308"/>
                  </a:lnTo>
                  <a:cubicBezTo>
                    <a:pt x="0" y="439"/>
                    <a:pt x="90" y="661"/>
                    <a:pt x="278" y="661"/>
                  </a:cubicBezTo>
                  <a:cubicBezTo>
                    <a:pt x="333" y="661"/>
                    <a:pt x="389" y="641"/>
                    <a:pt x="430" y="599"/>
                  </a:cubicBezTo>
                  <a:lnTo>
                    <a:pt x="659" y="370"/>
                  </a:lnTo>
                  <a:cubicBezTo>
                    <a:pt x="827" y="223"/>
                    <a:pt x="681" y="0"/>
                    <a:pt x="5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70"/>
            <p:cNvSpPr/>
            <p:nvPr/>
          </p:nvSpPr>
          <p:spPr>
            <a:xfrm>
              <a:off x="6504945" y="3368761"/>
              <a:ext cx="20676" cy="16683"/>
            </a:xfrm>
            <a:custGeom>
              <a:avLst/>
              <a:gdLst/>
              <a:ahLst/>
              <a:cxnLst/>
              <a:rect l="l" t="t" r="r" b="b"/>
              <a:pathLst>
                <a:path w="787" h="635" extrusionOk="0">
                  <a:moveTo>
                    <a:pt x="494" y="0"/>
                  </a:moveTo>
                  <a:cubicBezTo>
                    <a:pt x="449" y="0"/>
                    <a:pt x="402" y="16"/>
                    <a:pt x="358" y="52"/>
                  </a:cubicBezTo>
                  <a:lnTo>
                    <a:pt x="130" y="288"/>
                  </a:lnTo>
                  <a:cubicBezTo>
                    <a:pt x="1" y="439"/>
                    <a:pt x="130" y="635"/>
                    <a:pt x="288" y="635"/>
                  </a:cubicBezTo>
                  <a:cubicBezTo>
                    <a:pt x="334" y="635"/>
                    <a:pt x="383" y="618"/>
                    <a:pt x="428" y="579"/>
                  </a:cubicBezTo>
                  <a:lnTo>
                    <a:pt x="657" y="351"/>
                  </a:lnTo>
                  <a:cubicBezTo>
                    <a:pt x="787" y="199"/>
                    <a:pt x="654" y="0"/>
                    <a:pt x="4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70"/>
            <p:cNvSpPr/>
            <p:nvPr/>
          </p:nvSpPr>
          <p:spPr>
            <a:xfrm>
              <a:off x="6557753" y="3368761"/>
              <a:ext cx="20703" cy="16683"/>
            </a:xfrm>
            <a:custGeom>
              <a:avLst/>
              <a:gdLst/>
              <a:ahLst/>
              <a:cxnLst/>
              <a:rect l="l" t="t" r="r" b="b"/>
              <a:pathLst>
                <a:path w="788" h="635" extrusionOk="0">
                  <a:moveTo>
                    <a:pt x="294" y="0"/>
                  </a:moveTo>
                  <a:cubicBezTo>
                    <a:pt x="133" y="0"/>
                    <a:pt x="1" y="199"/>
                    <a:pt x="131" y="351"/>
                  </a:cubicBezTo>
                  <a:lnTo>
                    <a:pt x="360" y="579"/>
                  </a:lnTo>
                  <a:cubicBezTo>
                    <a:pt x="405" y="618"/>
                    <a:pt x="454" y="635"/>
                    <a:pt x="500" y="635"/>
                  </a:cubicBezTo>
                  <a:cubicBezTo>
                    <a:pt x="658" y="635"/>
                    <a:pt x="787" y="439"/>
                    <a:pt x="658" y="288"/>
                  </a:cubicBezTo>
                  <a:lnTo>
                    <a:pt x="429" y="52"/>
                  </a:lnTo>
                  <a:cubicBezTo>
                    <a:pt x="385" y="16"/>
                    <a:pt x="338" y="0"/>
                    <a:pt x="2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70"/>
            <p:cNvSpPr/>
            <p:nvPr/>
          </p:nvSpPr>
          <p:spPr>
            <a:xfrm>
              <a:off x="6504945" y="3316006"/>
              <a:ext cx="20808" cy="16604"/>
            </a:xfrm>
            <a:custGeom>
              <a:avLst/>
              <a:gdLst/>
              <a:ahLst/>
              <a:cxnLst/>
              <a:rect l="l" t="t" r="r" b="b"/>
              <a:pathLst>
                <a:path w="792" h="632" extrusionOk="0">
                  <a:moveTo>
                    <a:pt x="291" y="0"/>
                  </a:moveTo>
                  <a:cubicBezTo>
                    <a:pt x="134" y="0"/>
                    <a:pt x="1" y="197"/>
                    <a:pt x="130" y="347"/>
                  </a:cubicBezTo>
                  <a:lnTo>
                    <a:pt x="358" y="576"/>
                  </a:lnTo>
                  <a:cubicBezTo>
                    <a:pt x="404" y="615"/>
                    <a:pt x="452" y="631"/>
                    <a:pt x="499" y="631"/>
                  </a:cubicBezTo>
                  <a:cubicBezTo>
                    <a:pt x="659" y="631"/>
                    <a:pt x="791" y="435"/>
                    <a:pt x="657" y="285"/>
                  </a:cubicBezTo>
                  <a:lnTo>
                    <a:pt x="428" y="56"/>
                  </a:lnTo>
                  <a:cubicBezTo>
                    <a:pt x="384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70"/>
            <p:cNvSpPr/>
            <p:nvPr/>
          </p:nvSpPr>
          <p:spPr>
            <a:xfrm>
              <a:off x="6367094" y="3441168"/>
              <a:ext cx="105931" cy="11008"/>
            </a:xfrm>
            <a:custGeom>
              <a:avLst/>
              <a:gdLst/>
              <a:ahLst/>
              <a:cxnLst/>
              <a:rect l="l" t="t" r="r" b="b"/>
              <a:pathLst>
                <a:path w="4032" h="419" extrusionOk="0">
                  <a:moveTo>
                    <a:pt x="273" y="1"/>
                  </a:moveTo>
                  <a:cubicBezTo>
                    <a:pt x="1" y="1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8"/>
                  </a:cubicBezTo>
                  <a:lnTo>
                    <a:pt x="3740" y="418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1"/>
                    <a:pt x="3759" y="1"/>
                  </a:cubicBezTo>
                  <a:cubicBezTo>
                    <a:pt x="3753" y="1"/>
                    <a:pt x="3746" y="1"/>
                    <a:pt x="3740" y="1"/>
                  </a:cubicBezTo>
                  <a:lnTo>
                    <a:pt x="292" y="1"/>
                  </a:lnTo>
                  <a:cubicBezTo>
                    <a:pt x="286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70"/>
            <p:cNvSpPr/>
            <p:nvPr/>
          </p:nvSpPr>
          <p:spPr>
            <a:xfrm>
              <a:off x="6368013" y="3495290"/>
              <a:ext cx="105011" cy="11008"/>
            </a:xfrm>
            <a:custGeom>
              <a:avLst/>
              <a:gdLst/>
              <a:ahLst/>
              <a:cxnLst/>
              <a:rect l="l" t="t" r="r" b="b"/>
              <a:pathLst>
                <a:path w="3997" h="419" extrusionOk="0">
                  <a:moveTo>
                    <a:pt x="3724" y="1"/>
                  </a:moveTo>
                  <a:cubicBezTo>
                    <a:pt x="3718" y="1"/>
                    <a:pt x="3711" y="1"/>
                    <a:pt x="3705" y="1"/>
                  </a:cubicBezTo>
                  <a:lnTo>
                    <a:pt x="257" y="1"/>
                  </a:lnTo>
                  <a:cubicBezTo>
                    <a:pt x="1" y="22"/>
                    <a:pt x="1" y="404"/>
                    <a:pt x="257" y="418"/>
                  </a:cubicBezTo>
                  <a:lnTo>
                    <a:pt x="3705" y="418"/>
                  </a:lnTo>
                  <a:cubicBezTo>
                    <a:pt x="3711" y="418"/>
                    <a:pt x="3718" y="418"/>
                    <a:pt x="3724" y="418"/>
                  </a:cubicBezTo>
                  <a:cubicBezTo>
                    <a:pt x="3996" y="418"/>
                    <a:pt x="3996" y="1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70"/>
            <p:cNvSpPr/>
            <p:nvPr/>
          </p:nvSpPr>
          <p:spPr>
            <a:xfrm>
              <a:off x="6367094" y="3468334"/>
              <a:ext cx="105931" cy="10982"/>
            </a:xfrm>
            <a:custGeom>
              <a:avLst/>
              <a:gdLst/>
              <a:ahLst/>
              <a:cxnLst/>
              <a:rect l="l" t="t" r="r" b="b"/>
              <a:pathLst>
                <a:path w="4032" h="418" extrusionOk="0">
                  <a:moveTo>
                    <a:pt x="273" y="0"/>
                  </a:moveTo>
                  <a:cubicBezTo>
                    <a:pt x="1" y="0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7"/>
                  </a:cubicBezTo>
                  <a:lnTo>
                    <a:pt x="3740" y="417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0"/>
                    <a:pt x="3759" y="0"/>
                  </a:cubicBezTo>
                  <a:cubicBezTo>
                    <a:pt x="3753" y="0"/>
                    <a:pt x="3746" y="0"/>
                    <a:pt x="3740" y="1"/>
                  </a:cubicBezTo>
                  <a:lnTo>
                    <a:pt x="292" y="1"/>
                  </a:lnTo>
                  <a:cubicBezTo>
                    <a:pt x="286" y="0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70"/>
            <p:cNvSpPr/>
            <p:nvPr/>
          </p:nvSpPr>
          <p:spPr>
            <a:xfrm>
              <a:off x="6532216" y="3446659"/>
              <a:ext cx="27166" cy="54148"/>
            </a:xfrm>
            <a:custGeom>
              <a:avLst/>
              <a:gdLst/>
              <a:ahLst/>
              <a:cxnLst/>
              <a:rect l="l" t="t" r="r" b="b"/>
              <a:pathLst>
                <a:path w="1034" h="2061" extrusionOk="0">
                  <a:moveTo>
                    <a:pt x="0" y="0"/>
                  </a:moveTo>
                  <a:lnTo>
                    <a:pt x="0" y="2061"/>
                  </a:lnTo>
                  <a:lnTo>
                    <a:pt x="937" y="2061"/>
                  </a:lnTo>
                  <a:cubicBezTo>
                    <a:pt x="985" y="2061"/>
                    <a:pt x="1034" y="2019"/>
                    <a:pt x="1034" y="1970"/>
                  </a:cubicBezTo>
                  <a:lnTo>
                    <a:pt x="1034" y="98"/>
                  </a:lnTo>
                  <a:cubicBezTo>
                    <a:pt x="1034" y="42"/>
                    <a:pt x="985" y="0"/>
                    <a:pt x="937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70"/>
            <p:cNvSpPr/>
            <p:nvPr/>
          </p:nvSpPr>
          <p:spPr>
            <a:xfrm>
              <a:off x="6626797" y="3444663"/>
              <a:ext cx="53780" cy="57458"/>
            </a:xfrm>
            <a:custGeom>
              <a:avLst/>
              <a:gdLst/>
              <a:ahLst/>
              <a:cxnLst/>
              <a:rect l="l" t="t" r="r" b="b"/>
              <a:pathLst>
                <a:path w="2047" h="2187" extrusionOk="0">
                  <a:moveTo>
                    <a:pt x="0" y="0"/>
                  </a:moveTo>
                  <a:lnTo>
                    <a:pt x="0" y="1526"/>
                  </a:lnTo>
                  <a:cubicBezTo>
                    <a:pt x="0" y="1623"/>
                    <a:pt x="69" y="1713"/>
                    <a:pt x="167" y="1741"/>
                  </a:cubicBezTo>
                  <a:lnTo>
                    <a:pt x="1762" y="2178"/>
                  </a:lnTo>
                  <a:cubicBezTo>
                    <a:pt x="1783" y="2184"/>
                    <a:pt x="1804" y="2187"/>
                    <a:pt x="1824" y="2187"/>
                  </a:cubicBezTo>
                  <a:cubicBezTo>
                    <a:pt x="1945" y="2187"/>
                    <a:pt x="2046" y="2088"/>
                    <a:pt x="2046" y="1963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70"/>
            <p:cNvSpPr/>
            <p:nvPr/>
          </p:nvSpPr>
          <p:spPr>
            <a:xfrm>
              <a:off x="6391343" y="3325832"/>
              <a:ext cx="24801" cy="49602"/>
            </a:xfrm>
            <a:custGeom>
              <a:avLst/>
              <a:gdLst/>
              <a:ahLst/>
              <a:cxnLst/>
              <a:rect l="l" t="t" r="r" b="b"/>
              <a:pathLst>
                <a:path w="944" h="1888" extrusionOk="0">
                  <a:moveTo>
                    <a:pt x="1" y="1"/>
                  </a:moveTo>
                  <a:lnTo>
                    <a:pt x="1" y="1887"/>
                  </a:lnTo>
                  <a:cubicBezTo>
                    <a:pt x="521" y="1887"/>
                    <a:pt x="944" y="1464"/>
                    <a:pt x="944" y="944"/>
                  </a:cubicBezTo>
                  <a:cubicBezTo>
                    <a:pt x="944" y="424"/>
                    <a:pt x="521" y="1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70"/>
            <p:cNvSpPr/>
            <p:nvPr/>
          </p:nvSpPr>
          <p:spPr>
            <a:xfrm>
              <a:off x="6541674" y="3335500"/>
              <a:ext cx="14608" cy="30450"/>
            </a:xfrm>
            <a:custGeom>
              <a:avLst/>
              <a:gdLst/>
              <a:ahLst/>
              <a:cxnLst/>
              <a:rect l="l" t="t" r="r" b="b"/>
              <a:pathLst>
                <a:path w="556" h="1159" extrusionOk="0">
                  <a:moveTo>
                    <a:pt x="1" y="0"/>
                  </a:moveTo>
                  <a:lnTo>
                    <a:pt x="1" y="1159"/>
                  </a:lnTo>
                  <a:cubicBezTo>
                    <a:pt x="313" y="1145"/>
                    <a:pt x="556" y="888"/>
                    <a:pt x="556" y="576"/>
                  </a:cubicBezTo>
                  <a:cubicBezTo>
                    <a:pt x="556" y="271"/>
                    <a:pt x="313" y="14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5" name="Google Shape;14675;p70"/>
          <p:cNvGrpSpPr/>
          <p:nvPr/>
        </p:nvGrpSpPr>
        <p:grpSpPr>
          <a:xfrm>
            <a:off x="5084391" y="4183682"/>
            <a:ext cx="504064" cy="325595"/>
            <a:chOff x="5084391" y="4183682"/>
            <a:chExt cx="504064" cy="325595"/>
          </a:xfrm>
        </p:grpSpPr>
        <p:sp>
          <p:nvSpPr>
            <p:cNvPr id="14676" name="Google Shape;14676;p70"/>
            <p:cNvSpPr/>
            <p:nvPr/>
          </p:nvSpPr>
          <p:spPr>
            <a:xfrm>
              <a:off x="5209948" y="4186887"/>
              <a:ext cx="186981" cy="137957"/>
            </a:xfrm>
            <a:custGeom>
              <a:avLst/>
              <a:gdLst/>
              <a:ahLst/>
              <a:cxnLst/>
              <a:rect l="l" t="t" r="r" b="b"/>
              <a:pathLst>
                <a:path w="7117" h="5251" extrusionOk="0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70"/>
            <p:cNvSpPr/>
            <p:nvPr/>
          </p:nvSpPr>
          <p:spPr>
            <a:xfrm>
              <a:off x="5212680" y="4186887"/>
              <a:ext cx="184249" cy="137957"/>
            </a:xfrm>
            <a:custGeom>
              <a:avLst/>
              <a:gdLst/>
              <a:ahLst/>
              <a:cxnLst/>
              <a:rect l="l" t="t" r="r" b="b"/>
              <a:pathLst>
                <a:path w="7013" h="5251" extrusionOk="0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70"/>
            <p:cNvSpPr/>
            <p:nvPr/>
          </p:nvSpPr>
          <p:spPr>
            <a:xfrm>
              <a:off x="5084391" y="4236069"/>
              <a:ext cx="504064" cy="145103"/>
            </a:xfrm>
            <a:custGeom>
              <a:avLst/>
              <a:gdLst/>
              <a:ahLst/>
              <a:cxnLst/>
              <a:rect l="l" t="t" r="r" b="b"/>
              <a:pathLst>
                <a:path w="19186" h="5523" extrusionOk="0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70"/>
            <p:cNvSpPr/>
            <p:nvPr/>
          </p:nvSpPr>
          <p:spPr>
            <a:xfrm>
              <a:off x="5209948" y="4348148"/>
              <a:ext cx="209050" cy="161129"/>
            </a:xfrm>
            <a:custGeom>
              <a:avLst/>
              <a:gdLst/>
              <a:ahLst/>
              <a:cxnLst/>
              <a:rect l="l" t="t" r="r" b="b"/>
              <a:pathLst>
                <a:path w="7957" h="6133" extrusionOk="0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70"/>
            <p:cNvSpPr/>
            <p:nvPr/>
          </p:nvSpPr>
          <p:spPr>
            <a:xfrm>
              <a:off x="5382322" y="4183682"/>
              <a:ext cx="203218" cy="76663"/>
            </a:xfrm>
            <a:custGeom>
              <a:avLst/>
              <a:gdLst/>
              <a:ahLst/>
              <a:cxnLst/>
              <a:rect l="l" t="t" r="r" b="b"/>
              <a:pathLst>
                <a:path w="7735" h="2918" extrusionOk="0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70"/>
            <p:cNvSpPr/>
            <p:nvPr/>
          </p:nvSpPr>
          <p:spPr>
            <a:xfrm>
              <a:off x="5274263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70"/>
            <p:cNvSpPr/>
            <p:nvPr/>
          </p:nvSpPr>
          <p:spPr>
            <a:xfrm>
              <a:off x="523361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70"/>
            <p:cNvSpPr/>
            <p:nvPr/>
          </p:nvSpPr>
          <p:spPr>
            <a:xfrm>
              <a:off x="5193002" y="4337901"/>
              <a:ext cx="23698" cy="20309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70"/>
            <p:cNvSpPr/>
            <p:nvPr/>
          </p:nvSpPr>
          <p:spPr>
            <a:xfrm>
              <a:off x="5152542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70"/>
            <p:cNvSpPr/>
            <p:nvPr/>
          </p:nvSpPr>
          <p:spPr>
            <a:xfrm>
              <a:off x="544647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70"/>
            <p:cNvSpPr/>
            <p:nvPr/>
          </p:nvSpPr>
          <p:spPr>
            <a:xfrm>
              <a:off x="5467261" y="4183944"/>
              <a:ext cx="118279" cy="76400"/>
            </a:xfrm>
            <a:custGeom>
              <a:avLst/>
              <a:gdLst/>
              <a:ahLst/>
              <a:cxnLst/>
              <a:rect l="l" t="t" r="r" b="b"/>
              <a:pathLst>
                <a:path w="4502" h="2908" extrusionOk="0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70"/>
            <p:cNvSpPr/>
            <p:nvPr/>
          </p:nvSpPr>
          <p:spPr>
            <a:xfrm>
              <a:off x="5212680" y="4348148"/>
              <a:ext cx="206265" cy="161129"/>
            </a:xfrm>
            <a:custGeom>
              <a:avLst/>
              <a:gdLst/>
              <a:ahLst/>
              <a:cxnLst/>
              <a:rect l="l" t="t" r="r" b="b"/>
              <a:pathLst>
                <a:path w="7851" h="6133" extrusionOk="0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70"/>
            <p:cNvSpPr/>
            <p:nvPr/>
          </p:nvSpPr>
          <p:spPr>
            <a:xfrm>
              <a:off x="5479819" y="4315176"/>
              <a:ext cx="27376" cy="6410"/>
            </a:xfrm>
            <a:custGeom>
              <a:avLst/>
              <a:gdLst/>
              <a:ahLst/>
              <a:cxnLst/>
              <a:rect l="l" t="t" r="r" b="b"/>
              <a:pathLst>
                <a:path w="1042" h="244" extrusionOk="0">
                  <a:moveTo>
                    <a:pt x="1" y="0"/>
                  </a:moveTo>
                  <a:cubicBezTo>
                    <a:pt x="361" y="0"/>
                    <a:pt x="715" y="84"/>
                    <a:pt x="1041" y="243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70"/>
            <p:cNvSpPr/>
            <p:nvPr/>
          </p:nvSpPr>
          <p:spPr>
            <a:xfrm>
              <a:off x="5540508" y="4350696"/>
              <a:ext cx="47947" cy="30476"/>
            </a:xfrm>
            <a:custGeom>
              <a:avLst/>
              <a:gdLst/>
              <a:ahLst/>
              <a:cxnLst/>
              <a:rect l="l" t="t" r="r" b="b"/>
              <a:pathLst>
                <a:path w="1825" h="1160" extrusionOk="0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70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70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2" name="Google Shape;14692;p70"/>
          <p:cNvGrpSpPr/>
          <p:nvPr/>
        </p:nvGrpSpPr>
        <p:grpSpPr>
          <a:xfrm>
            <a:off x="7947595" y="2347996"/>
            <a:ext cx="379795" cy="267165"/>
            <a:chOff x="7947595" y="2347996"/>
            <a:chExt cx="379795" cy="267165"/>
          </a:xfrm>
        </p:grpSpPr>
        <p:sp>
          <p:nvSpPr>
            <p:cNvPr id="14693" name="Google Shape;14693;p70"/>
            <p:cNvSpPr/>
            <p:nvPr/>
          </p:nvSpPr>
          <p:spPr>
            <a:xfrm>
              <a:off x="7947779" y="2386432"/>
              <a:ext cx="379611" cy="228728"/>
            </a:xfrm>
            <a:custGeom>
              <a:avLst/>
              <a:gdLst/>
              <a:ahLst/>
              <a:cxnLst/>
              <a:rect l="l" t="t" r="r" b="b"/>
              <a:pathLst>
                <a:path w="14449" h="8706" extrusionOk="0">
                  <a:moveTo>
                    <a:pt x="7221" y="1"/>
                  </a:moveTo>
                  <a:cubicBezTo>
                    <a:pt x="6361" y="1"/>
                    <a:pt x="5071" y="549"/>
                    <a:pt x="3392" y="1645"/>
                  </a:cubicBezTo>
                  <a:cubicBezTo>
                    <a:pt x="2303" y="2352"/>
                    <a:pt x="1263" y="3122"/>
                    <a:pt x="257" y="3941"/>
                  </a:cubicBezTo>
                  <a:cubicBezTo>
                    <a:pt x="0" y="4156"/>
                    <a:pt x="0" y="4551"/>
                    <a:pt x="257" y="4759"/>
                  </a:cubicBezTo>
                  <a:cubicBezTo>
                    <a:pt x="1263" y="5584"/>
                    <a:pt x="2303" y="6347"/>
                    <a:pt x="3392" y="7062"/>
                  </a:cubicBezTo>
                  <a:cubicBezTo>
                    <a:pt x="5071" y="8151"/>
                    <a:pt x="6361" y="8706"/>
                    <a:pt x="7221" y="8706"/>
                  </a:cubicBezTo>
                  <a:cubicBezTo>
                    <a:pt x="8081" y="8706"/>
                    <a:pt x="9371" y="8151"/>
                    <a:pt x="11057" y="7062"/>
                  </a:cubicBezTo>
                  <a:cubicBezTo>
                    <a:pt x="12139" y="6347"/>
                    <a:pt x="13186" y="5584"/>
                    <a:pt x="14192" y="4759"/>
                  </a:cubicBezTo>
                  <a:cubicBezTo>
                    <a:pt x="14449" y="4551"/>
                    <a:pt x="14449" y="4156"/>
                    <a:pt x="14192" y="3941"/>
                  </a:cubicBezTo>
                  <a:cubicBezTo>
                    <a:pt x="13186" y="3122"/>
                    <a:pt x="12139" y="2352"/>
                    <a:pt x="11057" y="1645"/>
                  </a:cubicBezTo>
                  <a:cubicBezTo>
                    <a:pt x="9371" y="549"/>
                    <a:pt x="8081" y="1"/>
                    <a:pt x="722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70"/>
            <p:cNvSpPr/>
            <p:nvPr/>
          </p:nvSpPr>
          <p:spPr>
            <a:xfrm>
              <a:off x="7947595" y="2386432"/>
              <a:ext cx="208866" cy="228728"/>
            </a:xfrm>
            <a:custGeom>
              <a:avLst/>
              <a:gdLst/>
              <a:ahLst/>
              <a:cxnLst/>
              <a:rect l="l" t="t" r="r" b="b"/>
              <a:pathLst>
                <a:path w="7950" h="8706" extrusionOk="0">
                  <a:moveTo>
                    <a:pt x="7228" y="1"/>
                  </a:moveTo>
                  <a:cubicBezTo>
                    <a:pt x="6368" y="1"/>
                    <a:pt x="5078" y="549"/>
                    <a:pt x="3399" y="1645"/>
                  </a:cubicBezTo>
                  <a:cubicBezTo>
                    <a:pt x="2310" y="2352"/>
                    <a:pt x="1263" y="3122"/>
                    <a:pt x="264" y="3941"/>
                  </a:cubicBezTo>
                  <a:cubicBezTo>
                    <a:pt x="1" y="4156"/>
                    <a:pt x="1" y="4551"/>
                    <a:pt x="264" y="4759"/>
                  </a:cubicBezTo>
                  <a:cubicBezTo>
                    <a:pt x="1263" y="5584"/>
                    <a:pt x="2310" y="6347"/>
                    <a:pt x="3392" y="7062"/>
                  </a:cubicBezTo>
                  <a:cubicBezTo>
                    <a:pt x="5078" y="8151"/>
                    <a:pt x="6368" y="8706"/>
                    <a:pt x="7228" y="8706"/>
                  </a:cubicBezTo>
                  <a:cubicBezTo>
                    <a:pt x="7471" y="8699"/>
                    <a:pt x="7714" y="8664"/>
                    <a:pt x="7949" y="8602"/>
                  </a:cubicBezTo>
                  <a:cubicBezTo>
                    <a:pt x="7145" y="8394"/>
                    <a:pt x="6104" y="7880"/>
                    <a:pt x="4835" y="7062"/>
                  </a:cubicBezTo>
                  <a:cubicBezTo>
                    <a:pt x="3753" y="6347"/>
                    <a:pt x="2706" y="5584"/>
                    <a:pt x="1707" y="4759"/>
                  </a:cubicBezTo>
                  <a:cubicBezTo>
                    <a:pt x="1443" y="4551"/>
                    <a:pt x="1443" y="4156"/>
                    <a:pt x="1707" y="3941"/>
                  </a:cubicBezTo>
                  <a:cubicBezTo>
                    <a:pt x="2706" y="3122"/>
                    <a:pt x="3753" y="2352"/>
                    <a:pt x="4835" y="1645"/>
                  </a:cubicBezTo>
                  <a:cubicBezTo>
                    <a:pt x="6104" y="826"/>
                    <a:pt x="7145" y="306"/>
                    <a:pt x="7949" y="105"/>
                  </a:cubicBezTo>
                  <a:cubicBezTo>
                    <a:pt x="7714" y="35"/>
                    <a:pt x="7471" y="1"/>
                    <a:pt x="722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70"/>
            <p:cNvSpPr/>
            <p:nvPr/>
          </p:nvSpPr>
          <p:spPr>
            <a:xfrm>
              <a:off x="8049269" y="2419063"/>
              <a:ext cx="170062" cy="163678"/>
            </a:xfrm>
            <a:custGeom>
              <a:avLst/>
              <a:gdLst/>
              <a:ahLst/>
              <a:cxnLst/>
              <a:rect l="l" t="t" r="r" b="b"/>
              <a:pathLst>
                <a:path w="6473" h="6230" extrusionOk="0">
                  <a:moveTo>
                    <a:pt x="3359" y="1"/>
                  </a:moveTo>
                  <a:cubicBezTo>
                    <a:pt x="2549" y="1"/>
                    <a:pt x="1753" y="315"/>
                    <a:pt x="1159" y="909"/>
                  </a:cubicBezTo>
                  <a:cubicBezTo>
                    <a:pt x="271" y="1804"/>
                    <a:pt x="1" y="3142"/>
                    <a:pt x="486" y="4301"/>
                  </a:cubicBezTo>
                  <a:cubicBezTo>
                    <a:pt x="965" y="5466"/>
                    <a:pt x="2103" y="6229"/>
                    <a:pt x="3358" y="6229"/>
                  </a:cubicBezTo>
                  <a:cubicBezTo>
                    <a:pt x="5078" y="6222"/>
                    <a:pt x="6472" y="4828"/>
                    <a:pt x="6472" y="3115"/>
                  </a:cubicBezTo>
                  <a:cubicBezTo>
                    <a:pt x="6472" y="1852"/>
                    <a:pt x="5716" y="722"/>
                    <a:pt x="4551" y="236"/>
                  </a:cubicBezTo>
                  <a:cubicBezTo>
                    <a:pt x="4165" y="78"/>
                    <a:pt x="3760" y="1"/>
                    <a:pt x="335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70"/>
            <p:cNvSpPr/>
            <p:nvPr/>
          </p:nvSpPr>
          <p:spPr>
            <a:xfrm>
              <a:off x="8055837" y="2418984"/>
              <a:ext cx="97340" cy="163599"/>
            </a:xfrm>
            <a:custGeom>
              <a:avLst/>
              <a:gdLst/>
              <a:ahLst/>
              <a:cxnLst/>
              <a:rect l="l" t="t" r="r" b="b"/>
              <a:pathLst>
                <a:path w="3705" h="6227" extrusionOk="0">
                  <a:moveTo>
                    <a:pt x="3102" y="0"/>
                  </a:moveTo>
                  <a:cubicBezTo>
                    <a:pt x="1427" y="0"/>
                    <a:pt x="1" y="1361"/>
                    <a:pt x="1" y="3111"/>
                  </a:cubicBezTo>
                  <a:cubicBezTo>
                    <a:pt x="1" y="4863"/>
                    <a:pt x="1432" y="6226"/>
                    <a:pt x="3112" y="6226"/>
                  </a:cubicBezTo>
                  <a:cubicBezTo>
                    <a:pt x="3307" y="6226"/>
                    <a:pt x="3505" y="6208"/>
                    <a:pt x="3705" y="6170"/>
                  </a:cubicBezTo>
                  <a:cubicBezTo>
                    <a:pt x="2241" y="5885"/>
                    <a:pt x="1187" y="4602"/>
                    <a:pt x="1180" y="3111"/>
                  </a:cubicBezTo>
                  <a:cubicBezTo>
                    <a:pt x="1187" y="1619"/>
                    <a:pt x="2241" y="343"/>
                    <a:pt x="3705" y="59"/>
                  </a:cubicBezTo>
                  <a:cubicBezTo>
                    <a:pt x="3502" y="19"/>
                    <a:pt x="3300" y="0"/>
                    <a:pt x="3102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70"/>
            <p:cNvSpPr/>
            <p:nvPr/>
          </p:nvSpPr>
          <p:spPr>
            <a:xfrm>
              <a:off x="8082451" y="2459444"/>
              <a:ext cx="96420" cy="82653"/>
            </a:xfrm>
            <a:custGeom>
              <a:avLst/>
              <a:gdLst/>
              <a:ahLst/>
              <a:cxnLst/>
              <a:rect l="l" t="t" r="r" b="b"/>
              <a:pathLst>
                <a:path w="3670" h="3146" extrusionOk="0">
                  <a:moveTo>
                    <a:pt x="2084" y="1"/>
                  </a:moveTo>
                  <a:cubicBezTo>
                    <a:pt x="1699" y="1"/>
                    <a:pt x="1305" y="143"/>
                    <a:pt x="985" y="461"/>
                  </a:cubicBezTo>
                  <a:cubicBezTo>
                    <a:pt x="0" y="1453"/>
                    <a:pt x="701" y="3145"/>
                    <a:pt x="2095" y="3145"/>
                  </a:cubicBezTo>
                  <a:cubicBezTo>
                    <a:pt x="2962" y="3138"/>
                    <a:pt x="3663" y="2438"/>
                    <a:pt x="3670" y="1571"/>
                  </a:cubicBezTo>
                  <a:cubicBezTo>
                    <a:pt x="3670" y="627"/>
                    <a:pt x="2894" y="1"/>
                    <a:pt x="208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70"/>
            <p:cNvSpPr/>
            <p:nvPr/>
          </p:nvSpPr>
          <p:spPr>
            <a:xfrm>
              <a:off x="8096113" y="2459496"/>
              <a:ext cx="57432" cy="82601"/>
            </a:xfrm>
            <a:custGeom>
              <a:avLst/>
              <a:gdLst/>
              <a:ahLst/>
              <a:cxnLst/>
              <a:rect l="l" t="t" r="r" b="b"/>
              <a:pathLst>
                <a:path w="2186" h="3144" extrusionOk="0">
                  <a:moveTo>
                    <a:pt x="1572" y="0"/>
                  </a:moveTo>
                  <a:cubicBezTo>
                    <a:pt x="744" y="0"/>
                    <a:pt x="1" y="666"/>
                    <a:pt x="1" y="1569"/>
                  </a:cubicBezTo>
                  <a:cubicBezTo>
                    <a:pt x="1" y="2473"/>
                    <a:pt x="746" y="3143"/>
                    <a:pt x="1575" y="3143"/>
                  </a:cubicBezTo>
                  <a:cubicBezTo>
                    <a:pt x="1777" y="3143"/>
                    <a:pt x="1983" y="3104"/>
                    <a:pt x="2185" y="3018"/>
                  </a:cubicBezTo>
                  <a:cubicBezTo>
                    <a:pt x="1610" y="2769"/>
                    <a:pt x="1235" y="2200"/>
                    <a:pt x="1235" y="1569"/>
                  </a:cubicBezTo>
                  <a:cubicBezTo>
                    <a:pt x="1235" y="938"/>
                    <a:pt x="1610" y="369"/>
                    <a:pt x="2185" y="126"/>
                  </a:cubicBezTo>
                  <a:cubicBezTo>
                    <a:pt x="1982" y="40"/>
                    <a:pt x="1775" y="0"/>
                    <a:pt x="157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70"/>
            <p:cNvSpPr/>
            <p:nvPr/>
          </p:nvSpPr>
          <p:spPr>
            <a:xfrm>
              <a:off x="8254563" y="2401513"/>
              <a:ext cx="38174" cy="26325"/>
            </a:xfrm>
            <a:custGeom>
              <a:avLst/>
              <a:gdLst/>
              <a:ahLst/>
              <a:cxnLst/>
              <a:rect l="l" t="t" r="r" b="b"/>
              <a:pathLst>
                <a:path w="1453" h="1002" extrusionOk="0">
                  <a:moveTo>
                    <a:pt x="343" y="1"/>
                  </a:moveTo>
                  <a:cubicBezTo>
                    <a:pt x="142" y="1"/>
                    <a:pt x="1" y="290"/>
                    <a:pt x="212" y="433"/>
                  </a:cubicBezTo>
                  <a:lnTo>
                    <a:pt x="219" y="433"/>
                  </a:lnTo>
                  <a:cubicBezTo>
                    <a:pt x="469" y="599"/>
                    <a:pt x="725" y="772"/>
                    <a:pt x="989" y="960"/>
                  </a:cubicBezTo>
                  <a:cubicBezTo>
                    <a:pt x="1033" y="989"/>
                    <a:pt x="1078" y="1002"/>
                    <a:pt x="1119" y="1002"/>
                  </a:cubicBezTo>
                  <a:cubicBezTo>
                    <a:pt x="1314" y="1002"/>
                    <a:pt x="1452" y="727"/>
                    <a:pt x="1253" y="578"/>
                  </a:cubicBezTo>
                  <a:cubicBezTo>
                    <a:pt x="996" y="391"/>
                    <a:pt x="732" y="211"/>
                    <a:pt x="476" y="44"/>
                  </a:cubicBezTo>
                  <a:cubicBezTo>
                    <a:pt x="431" y="14"/>
                    <a:pt x="385" y="1"/>
                    <a:pt x="34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70"/>
            <p:cNvSpPr/>
            <p:nvPr/>
          </p:nvSpPr>
          <p:spPr>
            <a:xfrm>
              <a:off x="8013933" y="2347996"/>
              <a:ext cx="230331" cy="58693"/>
            </a:xfrm>
            <a:custGeom>
              <a:avLst/>
              <a:gdLst/>
              <a:ahLst/>
              <a:cxnLst/>
              <a:rect l="l" t="t" r="r" b="b"/>
              <a:pathLst>
                <a:path w="8767" h="2234" extrusionOk="0">
                  <a:moveTo>
                    <a:pt x="4710" y="0"/>
                  </a:moveTo>
                  <a:cubicBezTo>
                    <a:pt x="3566" y="0"/>
                    <a:pt x="2095" y="590"/>
                    <a:pt x="201" y="1804"/>
                  </a:cubicBezTo>
                  <a:cubicBezTo>
                    <a:pt x="0" y="1929"/>
                    <a:pt x="90" y="2227"/>
                    <a:pt x="326" y="2227"/>
                  </a:cubicBezTo>
                  <a:lnTo>
                    <a:pt x="319" y="2234"/>
                  </a:lnTo>
                  <a:cubicBezTo>
                    <a:pt x="368" y="2234"/>
                    <a:pt x="410" y="2220"/>
                    <a:pt x="444" y="2199"/>
                  </a:cubicBezTo>
                  <a:cubicBezTo>
                    <a:pt x="2268" y="1034"/>
                    <a:pt x="3656" y="472"/>
                    <a:pt x="4703" y="472"/>
                  </a:cubicBezTo>
                  <a:cubicBezTo>
                    <a:pt x="5626" y="472"/>
                    <a:pt x="6798" y="909"/>
                    <a:pt x="8303" y="1790"/>
                  </a:cubicBezTo>
                  <a:cubicBezTo>
                    <a:pt x="8346" y="1815"/>
                    <a:pt x="8389" y="1827"/>
                    <a:pt x="8428" y="1827"/>
                  </a:cubicBezTo>
                  <a:cubicBezTo>
                    <a:pt x="8636" y="1827"/>
                    <a:pt x="8767" y="1521"/>
                    <a:pt x="8546" y="1387"/>
                  </a:cubicBezTo>
                  <a:cubicBezTo>
                    <a:pt x="6964" y="458"/>
                    <a:pt x="5709" y="0"/>
                    <a:pt x="471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70"/>
            <p:cNvSpPr/>
            <p:nvPr/>
          </p:nvSpPr>
          <p:spPr>
            <a:xfrm>
              <a:off x="8147686" y="2462097"/>
              <a:ext cx="33366" cy="28427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546" y="0"/>
                  </a:moveTo>
                  <a:cubicBezTo>
                    <a:pt x="268" y="0"/>
                    <a:pt x="0" y="216"/>
                    <a:pt x="0" y="540"/>
                  </a:cubicBezTo>
                  <a:cubicBezTo>
                    <a:pt x="0" y="839"/>
                    <a:pt x="243" y="1081"/>
                    <a:pt x="541" y="1081"/>
                  </a:cubicBezTo>
                  <a:cubicBezTo>
                    <a:pt x="1027" y="1081"/>
                    <a:pt x="1270" y="499"/>
                    <a:pt x="923" y="159"/>
                  </a:cubicBezTo>
                  <a:cubicBezTo>
                    <a:pt x="813" y="49"/>
                    <a:pt x="678" y="0"/>
                    <a:pt x="54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02" name="Google Shape;14702;p70"/>
          <p:cNvGrpSpPr/>
          <p:nvPr/>
        </p:nvGrpSpPr>
        <p:grpSpPr>
          <a:xfrm>
            <a:off x="6400644" y="2310269"/>
            <a:ext cx="275362" cy="338784"/>
            <a:chOff x="6400644" y="2310269"/>
            <a:chExt cx="275362" cy="338784"/>
          </a:xfrm>
        </p:grpSpPr>
        <p:sp>
          <p:nvSpPr>
            <p:cNvPr id="14703" name="Google Shape;14703;p70"/>
            <p:cNvSpPr/>
            <p:nvPr/>
          </p:nvSpPr>
          <p:spPr>
            <a:xfrm>
              <a:off x="6503789" y="2310269"/>
              <a:ext cx="69070" cy="45399"/>
            </a:xfrm>
            <a:custGeom>
              <a:avLst/>
              <a:gdLst/>
              <a:ahLst/>
              <a:cxnLst/>
              <a:rect l="l" t="t" r="r" b="b"/>
              <a:pathLst>
                <a:path w="2629" h="1728" extrusionOk="0">
                  <a:moveTo>
                    <a:pt x="1242" y="0"/>
                  </a:moveTo>
                  <a:cubicBezTo>
                    <a:pt x="555" y="0"/>
                    <a:pt x="0" y="555"/>
                    <a:pt x="0" y="1242"/>
                  </a:cubicBezTo>
                  <a:lnTo>
                    <a:pt x="0" y="1728"/>
                  </a:lnTo>
                  <a:lnTo>
                    <a:pt x="382" y="1728"/>
                  </a:lnTo>
                  <a:lnTo>
                    <a:pt x="382" y="1242"/>
                  </a:lnTo>
                  <a:cubicBezTo>
                    <a:pt x="382" y="763"/>
                    <a:pt x="770" y="382"/>
                    <a:pt x="1242" y="382"/>
                  </a:cubicBezTo>
                  <a:lnTo>
                    <a:pt x="1380" y="382"/>
                  </a:lnTo>
                  <a:cubicBezTo>
                    <a:pt x="1859" y="382"/>
                    <a:pt x="2241" y="763"/>
                    <a:pt x="2241" y="1242"/>
                  </a:cubicBezTo>
                  <a:lnTo>
                    <a:pt x="2241" y="1728"/>
                  </a:lnTo>
                  <a:lnTo>
                    <a:pt x="2629" y="1728"/>
                  </a:lnTo>
                  <a:lnTo>
                    <a:pt x="2629" y="1242"/>
                  </a:lnTo>
                  <a:cubicBezTo>
                    <a:pt x="2622" y="555"/>
                    <a:pt x="2067" y="0"/>
                    <a:pt x="1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70"/>
            <p:cNvSpPr/>
            <p:nvPr/>
          </p:nvSpPr>
          <p:spPr>
            <a:xfrm>
              <a:off x="6434351" y="2389533"/>
              <a:ext cx="207763" cy="259520"/>
            </a:xfrm>
            <a:custGeom>
              <a:avLst/>
              <a:gdLst/>
              <a:ahLst/>
              <a:cxnLst/>
              <a:rect l="l" t="t" r="r" b="b"/>
              <a:pathLst>
                <a:path w="7908" h="9878" extrusionOk="0">
                  <a:moveTo>
                    <a:pt x="0" y="1"/>
                  </a:moveTo>
                  <a:lnTo>
                    <a:pt x="500" y="9226"/>
                  </a:lnTo>
                  <a:cubicBezTo>
                    <a:pt x="521" y="9593"/>
                    <a:pt x="826" y="9878"/>
                    <a:pt x="1193" y="9878"/>
                  </a:cubicBezTo>
                  <a:lnTo>
                    <a:pt x="6694" y="9878"/>
                  </a:lnTo>
                  <a:cubicBezTo>
                    <a:pt x="7055" y="9871"/>
                    <a:pt x="7360" y="9587"/>
                    <a:pt x="7381" y="9226"/>
                  </a:cubicBezTo>
                  <a:lnTo>
                    <a:pt x="7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70"/>
            <p:cNvSpPr/>
            <p:nvPr/>
          </p:nvSpPr>
          <p:spPr>
            <a:xfrm>
              <a:off x="6447645" y="2389533"/>
              <a:ext cx="194653" cy="259520"/>
            </a:xfrm>
            <a:custGeom>
              <a:avLst/>
              <a:gdLst/>
              <a:ahLst/>
              <a:cxnLst/>
              <a:rect l="l" t="t" r="r" b="b"/>
              <a:pathLst>
                <a:path w="7409" h="9878" extrusionOk="0">
                  <a:moveTo>
                    <a:pt x="5113" y="1"/>
                  </a:moveTo>
                  <a:lnTo>
                    <a:pt x="4877" y="8595"/>
                  </a:lnTo>
                  <a:cubicBezTo>
                    <a:pt x="4863" y="8969"/>
                    <a:pt x="4558" y="9261"/>
                    <a:pt x="4190" y="9267"/>
                  </a:cubicBezTo>
                  <a:lnTo>
                    <a:pt x="1" y="9267"/>
                  </a:lnTo>
                  <a:cubicBezTo>
                    <a:pt x="42" y="9614"/>
                    <a:pt x="341" y="9878"/>
                    <a:pt x="687" y="9878"/>
                  </a:cubicBezTo>
                  <a:lnTo>
                    <a:pt x="6188" y="9878"/>
                  </a:lnTo>
                  <a:cubicBezTo>
                    <a:pt x="6555" y="9878"/>
                    <a:pt x="6861" y="9593"/>
                    <a:pt x="6881" y="9226"/>
                  </a:cubicBezTo>
                  <a:lnTo>
                    <a:pt x="7409" y="8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70"/>
            <p:cNvSpPr/>
            <p:nvPr/>
          </p:nvSpPr>
          <p:spPr>
            <a:xfrm>
              <a:off x="6434351" y="2343424"/>
              <a:ext cx="207211" cy="42850"/>
            </a:xfrm>
            <a:custGeom>
              <a:avLst/>
              <a:gdLst/>
              <a:ahLst/>
              <a:cxnLst/>
              <a:rect l="l" t="t" r="r" b="b"/>
              <a:pathLst>
                <a:path w="7887" h="1631" extrusionOk="0">
                  <a:moveTo>
                    <a:pt x="1589" y="1"/>
                  </a:moveTo>
                  <a:cubicBezTo>
                    <a:pt x="708" y="1"/>
                    <a:pt x="0" y="708"/>
                    <a:pt x="0" y="1589"/>
                  </a:cubicBezTo>
                  <a:lnTo>
                    <a:pt x="0" y="1631"/>
                  </a:lnTo>
                  <a:lnTo>
                    <a:pt x="7887" y="1631"/>
                  </a:lnTo>
                  <a:lnTo>
                    <a:pt x="7887" y="1589"/>
                  </a:lnTo>
                  <a:cubicBezTo>
                    <a:pt x="7887" y="715"/>
                    <a:pt x="7179" y="8"/>
                    <a:pt x="630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70"/>
            <p:cNvSpPr/>
            <p:nvPr/>
          </p:nvSpPr>
          <p:spPr>
            <a:xfrm>
              <a:off x="6555178" y="2343424"/>
              <a:ext cx="86568" cy="42850"/>
            </a:xfrm>
            <a:custGeom>
              <a:avLst/>
              <a:gdLst/>
              <a:ahLst/>
              <a:cxnLst/>
              <a:rect l="l" t="t" r="r" b="b"/>
              <a:pathLst>
                <a:path w="3295" h="1631" extrusionOk="0">
                  <a:moveTo>
                    <a:pt x="0" y="1"/>
                  </a:moveTo>
                  <a:cubicBezTo>
                    <a:pt x="888" y="1"/>
                    <a:pt x="1609" y="722"/>
                    <a:pt x="1609" y="1610"/>
                  </a:cubicBezTo>
                  <a:lnTo>
                    <a:pt x="1609" y="1631"/>
                  </a:lnTo>
                  <a:lnTo>
                    <a:pt x="3295" y="1631"/>
                  </a:lnTo>
                  <a:lnTo>
                    <a:pt x="3295" y="1610"/>
                  </a:lnTo>
                  <a:cubicBezTo>
                    <a:pt x="3295" y="722"/>
                    <a:pt x="2573" y="1"/>
                    <a:pt x="16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70"/>
            <p:cNvSpPr/>
            <p:nvPr/>
          </p:nvSpPr>
          <p:spPr>
            <a:xfrm>
              <a:off x="6400644" y="2368751"/>
              <a:ext cx="275362" cy="30844"/>
            </a:xfrm>
            <a:custGeom>
              <a:avLst/>
              <a:gdLst/>
              <a:ahLst/>
              <a:cxnLst/>
              <a:rect l="l" t="t" r="r" b="b"/>
              <a:pathLst>
                <a:path w="10481" h="1174" extrusionOk="0">
                  <a:moveTo>
                    <a:pt x="583" y="1"/>
                  </a:moveTo>
                  <a:cubicBezTo>
                    <a:pt x="257" y="1"/>
                    <a:pt x="0" y="265"/>
                    <a:pt x="0" y="584"/>
                  </a:cubicBezTo>
                  <a:lnTo>
                    <a:pt x="0" y="597"/>
                  </a:lnTo>
                  <a:cubicBezTo>
                    <a:pt x="0" y="917"/>
                    <a:pt x="257" y="1173"/>
                    <a:pt x="583" y="1173"/>
                  </a:cubicBezTo>
                  <a:lnTo>
                    <a:pt x="9898" y="1173"/>
                  </a:lnTo>
                  <a:cubicBezTo>
                    <a:pt x="10217" y="1173"/>
                    <a:pt x="10481" y="917"/>
                    <a:pt x="10481" y="597"/>
                  </a:cubicBezTo>
                  <a:lnTo>
                    <a:pt x="10481" y="584"/>
                  </a:lnTo>
                  <a:cubicBezTo>
                    <a:pt x="10474" y="265"/>
                    <a:pt x="10217" y="1"/>
                    <a:pt x="98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70"/>
            <p:cNvSpPr/>
            <p:nvPr/>
          </p:nvSpPr>
          <p:spPr>
            <a:xfrm>
              <a:off x="6400644" y="2368751"/>
              <a:ext cx="275362" cy="31028"/>
            </a:xfrm>
            <a:custGeom>
              <a:avLst/>
              <a:gdLst/>
              <a:ahLst/>
              <a:cxnLst/>
              <a:rect l="l" t="t" r="r" b="b"/>
              <a:pathLst>
                <a:path w="10481" h="1181" extrusionOk="0">
                  <a:moveTo>
                    <a:pt x="8677" y="1"/>
                  </a:moveTo>
                  <a:cubicBezTo>
                    <a:pt x="8677" y="327"/>
                    <a:pt x="8414" y="591"/>
                    <a:pt x="8088" y="591"/>
                  </a:cubicBezTo>
                  <a:lnTo>
                    <a:pt x="0" y="591"/>
                  </a:lnTo>
                  <a:cubicBezTo>
                    <a:pt x="0" y="917"/>
                    <a:pt x="264" y="1180"/>
                    <a:pt x="590" y="1180"/>
                  </a:cubicBezTo>
                  <a:lnTo>
                    <a:pt x="9891" y="1180"/>
                  </a:lnTo>
                  <a:cubicBezTo>
                    <a:pt x="10217" y="1180"/>
                    <a:pt x="10481" y="917"/>
                    <a:pt x="10481" y="591"/>
                  </a:cubicBezTo>
                  <a:cubicBezTo>
                    <a:pt x="10481" y="265"/>
                    <a:pt x="10217" y="1"/>
                    <a:pt x="989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70"/>
            <p:cNvSpPr/>
            <p:nvPr/>
          </p:nvSpPr>
          <p:spPr>
            <a:xfrm>
              <a:off x="6528748" y="2430912"/>
              <a:ext cx="19153" cy="165858"/>
            </a:xfrm>
            <a:custGeom>
              <a:avLst/>
              <a:gdLst/>
              <a:ahLst/>
              <a:cxnLst/>
              <a:rect l="l" t="t" r="r" b="b"/>
              <a:pathLst>
                <a:path w="729" h="6313" extrusionOk="0">
                  <a:moveTo>
                    <a:pt x="349" y="0"/>
                  </a:moveTo>
                  <a:cubicBezTo>
                    <a:pt x="154" y="0"/>
                    <a:pt x="0" y="164"/>
                    <a:pt x="0" y="354"/>
                  </a:cubicBezTo>
                  <a:lnTo>
                    <a:pt x="0" y="5951"/>
                  </a:lnTo>
                  <a:cubicBezTo>
                    <a:pt x="0" y="6153"/>
                    <a:pt x="160" y="6312"/>
                    <a:pt x="361" y="6312"/>
                  </a:cubicBezTo>
                  <a:lnTo>
                    <a:pt x="368" y="6312"/>
                  </a:lnTo>
                  <a:cubicBezTo>
                    <a:pt x="562" y="6312"/>
                    <a:pt x="729" y="6153"/>
                    <a:pt x="729" y="5951"/>
                  </a:cubicBezTo>
                  <a:lnTo>
                    <a:pt x="729" y="354"/>
                  </a:lnTo>
                  <a:cubicBezTo>
                    <a:pt x="729" y="160"/>
                    <a:pt x="562" y="0"/>
                    <a:pt x="368" y="0"/>
                  </a:cubicBezTo>
                  <a:lnTo>
                    <a:pt x="361" y="0"/>
                  </a:lnTo>
                  <a:cubicBezTo>
                    <a:pt x="357" y="0"/>
                    <a:pt x="353" y="0"/>
                    <a:pt x="34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70"/>
            <p:cNvSpPr/>
            <p:nvPr/>
          </p:nvSpPr>
          <p:spPr>
            <a:xfrm>
              <a:off x="6582870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08" y="0"/>
                  </a:moveTo>
                  <a:cubicBezTo>
                    <a:pt x="320" y="0"/>
                    <a:pt x="167" y="157"/>
                    <a:pt x="160" y="347"/>
                  </a:cubicBezTo>
                  <a:lnTo>
                    <a:pt x="0" y="5938"/>
                  </a:lnTo>
                  <a:cubicBezTo>
                    <a:pt x="4" y="6175"/>
                    <a:pt x="185" y="6297"/>
                    <a:pt x="365" y="6297"/>
                  </a:cubicBezTo>
                  <a:cubicBezTo>
                    <a:pt x="537" y="6297"/>
                    <a:pt x="708" y="6186"/>
                    <a:pt x="722" y="5958"/>
                  </a:cubicBezTo>
                  <a:lnTo>
                    <a:pt x="881" y="368"/>
                  </a:lnTo>
                  <a:cubicBezTo>
                    <a:pt x="888" y="167"/>
                    <a:pt x="722" y="0"/>
                    <a:pt x="521" y="0"/>
                  </a:cubicBezTo>
                  <a:cubicBezTo>
                    <a:pt x="517" y="0"/>
                    <a:pt x="513" y="0"/>
                    <a:pt x="50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70"/>
            <p:cNvSpPr/>
            <p:nvPr/>
          </p:nvSpPr>
          <p:spPr>
            <a:xfrm>
              <a:off x="6470423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81" y="0"/>
                  </a:moveTo>
                  <a:cubicBezTo>
                    <a:pt x="377" y="0"/>
                    <a:pt x="373" y="0"/>
                    <a:pt x="368" y="0"/>
                  </a:cubicBezTo>
                  <a:cubicBezTo>
                    <a:pt x="160" y="0"/>
                    <a:pt x="1" y="167"/>
                    <a:pt x="8" y="368"/>
                  </a:cubicBezTo>
                  <a:lnTo>
                    <a:pt x="160" y="5958"/>
                  </a:lnTo>
                  <a:cubicBezTo>
                    <a:pt x="177" y="6186"/>
                    <a:pt x="350" y="6297"/>
                    <a:pt x="523" y="6297"/>
                  </a:cubicBezTo>
                  <a:cubicBezTo>
                    <a:pt x="704" y="6297"/>
                    <a:pt x="885" y="6175"/>
                    <a:pt x="889" y="5938"/>
                  </a:cubicBezTo>
                  <a:lnTo>
                    <a:pt x="729" y="347"/>
                  </a:lnTo>
                  <a:cubicBezTo>
                    <a:pt x="722" y="157"/>
                    <a:pt x="569" y="0"/>
                    <a:pt x="3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70"/>
            <p:cNvSpPr/>
            <p:nvPr/>
          </p:nvSpPr>
          <p:spPr>
            <a:xfrm>
              <a:off x="6529668" y="2430912"/>
              <a:ext cx="18233" cy="165858"/>
            </a:xfrm>
            <a:custGeom>
              <a:avLst/>
              <a:gdLst/>
              <a:ahLst/>
              <a:cxnLst/>
              <a:rect l="l" t="t" r="r" b="b"/>
              <a:pathLst>
                <a:path w="694" h="6313" extrusionOk="0">
                  <a:moveTo>
                    <a:pt x="338" y="0"/>
                  </a:moveTo>
                  <a:cubicBezTo>
                    <a:pt x="334" y="0"/>
                    <a:pt x="330" y="0"/>
                    <a:pt x="326" y="0"/>
                  </a:cubicBezTo>
                  <a:lnTo>
                    <a:pt x="319" y="0"/>
                  </a:lnTo>
                  <a:cubicBezTo>
                    <a:pt x="333" y="42"/>
                    <a:pt x="347" y="90"/>
                    <a:pt x="347" y="139"/>
                  </a:cubicBezTo>
                  <a:lnTo>
                    <a:pt x="347" y="5730"/>
                  </a:lnTo>
                  <a:cubicBezTo>
                    <a:pt x="347" y="5924"/>
                    <a:pt x="194" y="6083"/>
                    <a:pt x="0" y="6090"/>
                  </a:cubicBezTo>
                  <a:cubicBezTo>
                    <a:pt x="56" y="6222"/>
                    <a:pt x="187" y="6312"/>
                    <a:pt x="333" y="6312"/>
                  </a:cubicBezTo>
                  <a:cubicBezTo>
                    <a:pt x="527" y="6312"/>
                    <a:pt x="694" y="6146"/>
                    <a:pt x="694" y="5951"/>
                  </a:cubicBezTo>
                  <a:lnTo>
                    <a:pt x="694" y="361"/>
                  </a:lnTo>
                  <a:cubicBezTo>
                    <a:pt x="694" y="164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70"/>
            <p:cNvSpPr/>
            <p:nvPr/>
          </p:nvSpPr>
          <p:spPr>
            <a:xfrm>
              <a:off x="6583789" y="2430912"/>
              <a:ext cx="22437" cy="165858"/>
            </a:xfrm>
            <a:custGeom>
              <a:avLst/>
              <a:gdLst/>
              <a:ahLst/>
              <a:cxnLst/>
              <a:rect l="l" t="t" r="r" b="b"/>
              <a:pathLst>
                <a:path w="854" h="6313" extrusionOk="0">
                  <a:moveTo>
                    <a:pt x="498" y="0"/>
                  </a:moveTo>
                  <a:cubicBezTo>
                    <a:pt x="494" y="0"/>
                    <a:pt x="490" y="0"/>
                    <a:pt x="486" y="0"/>
                  </a:cubicBezTo>
                  <a:lnTo>
                    <a:pt x="472" y="0"/>
                  </a:lnTo>
                  <a:cubicBezTo>
                    <a:pt x="493" y="42"/>
                    <a:pt x="506" y="97"/>
                    <a:pt x="500" y="153"/>
                  </a:cubicBezTo>
                  <a:lnTo>
                    <a:pt x="347" y="5743"/>
                  </a:lnTo>
                  <a:cubicBezTo>
                    <a:pt x="340" y="5931"/>
                    <a:pt x="187" y="6083"/>
                    <a:pt x="0" y="6090"/>
                  </a:cubicBezTo>
                  <a:cubicBezTo>
                    <a:pt x="62" y="6243"/>
                    <a:pt x="194" y="6312"/>
                    <a:pt x="327" y="6312"/>
                  </a:cubicBezTo>
                  <a:cubicBezTo>
                    <a:pt x="508" y="6312"/>
                    <a:pt x="690" y="6183"/>
                    <a:pt x="694" y="5958"/>
                  </a:cubicBezTo>
                  <a:lnTo>
                    <a:pt x="846" y="368"/>
                  </a:lnTo>
                  <a:cubicBezTo>
                    <a:pt x="853" y="164"/>
                    <a:pt x="693" y="0"/>
                    <a:pt x="4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70"/>
            <p:cNvSpPr/>
            <p:nvPr/>
          </p:nvSpPr>
          <p:spPr>
            <a:xfrm>
              <a:off x="6475547" y="2430912"/>
              <a:ext cx="18338" cy="165963"/>
            </a:xfrm>
            <a:custGeom>
              <a:avLst/>
              <a:gdLst/>
              <a:ahLst/>
              <a:cxnLst/>
              <a:rect l="l" t="t" r="r" b="b"/>
              <a:pathLst>
                <a:path w="698" h="6317" extrusionOk="0">
                  <a:moveTo>
                    <a:pt x="160" y="0"/>
                  </a:moveTo>
                  <a:cubicBezTo>
                    <a:pt x="173" y="42"/>
                    <a:pt x="187" y="90"/>
                    <a:pt x="187" y="132"/>
                  </a:cubicBezTo>
                  <a:lnTo>
                    <a:pt x="347" y="5723"/>
                  </a:lnTo>
                  <a:cubicBezTo>
                    <a:pt x="347" y="5924"/>
                    <a:pt x="194" y="6090"/>
                    <a:pt x="0" y="6097"/>
                  </a:cubicBezTo>
                  <a:cubicBezTo>
                    <a:pt x="63" y="6248"/>
                    <a:pt x="192" y="6316"/>
                    <a:pt x="323" y="6316"/>
                  </a:cubicBezTo>
                  <a:cubicBezTo>
                    <a:pt x="510" y="6316"/>
                    <a:pt x="698" y="6177"/>
                    <a:pt x="694" y="5945"/>
                  </a:cubicBezTo>
                  <a:lnTo>
                    <a:pt x="534" y="347"/>
                  </a:lnTo>
                  <a:cubicBezTo>
                    <a:pt x="520" y="153"/>
                    <a:pt x="368" y="0"/>
                    <a:pt x="1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16" name="Google Shape;14716;p70"/>
          <p:cNvGrpSpPr/>
          <p:nvPr/>
        </p:nvGrpSpPr>
        <p:grpSpPr>
          <a:xfrm>
            <a:off x="1342268" y="4161009"/>
            <a:ext cx="359565" cy="358094"/>
            <a:chOff x="1342268" y="4161009"/>
            <a:chExt cx="359565" cy="358094"/>
          </a:xfrm>
        </p:grpSpPr>
        <p:sp>
          <p:nvSpPr>
            <p:cNvPr id="14717" name="Google Shape;14717;p70"/>
            <p:cNvSpPr/>
            <p:nvPr/>
          </p:nvSpPr>
          <p:spPr>
            <a:xfrm>
              <a:off x="1342268" y="4371845"/>
              <a:ext cx="65077" cy="147257"/>
            </a:xfrm>
            <a:custGeom>
              <a:avLst/>
              <a:gdLst/>
              <a:ahLst/>
              <a:cxnLst/>
              <a:rect l="l" t="t" r="r" b="b"/>
              <a:pathLst>
                <a:path w="2477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70"/>
            <p:cNvSpPr/>
            <p:nvPr/>
          </p:nvSpPr>
          <p:spPr>
            <a:xfrm>
              <a:off x="1342268" y="4371845"/>
              <a:ext cx="31002" cy="147257"/>
            </a:xfrm>
            <a:custGeom>
              <a:avLst/>
              <a:gdLst/>
              <a:ahLst/>
              <a:cxnLst/>
              <a:rect l="l" t="t" r="r" b="b"/>
              <a:pathLst>
                <a:path w="1180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70"/>
            <p:cNvSpPr/>
            <p:nvPr/>
          </p:nvSpPr>
          <p:spPr>
            <a:xfrm>
              <a:off x="1440501" y="4335589"/>
              <a:ext cx="65077" cy="183513"/>
            </a:xfrm>
            <a:custGeom>
              <a:avLst/>
              <a:gdLst/>
              <a:ahLst/>
              <a:cxnLst/>
              <a:rect l="l" t="t" r="r" b="b"/>
              <a:pathLst>
                <a:path w="2477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70"/>
            <p:cNvSpPr/>
            <p:nvPr/>
          </p:nvSpPr>
          <p:spPr>
            <a:xfrm>
              <a:off x="1440501" y="4335589"/>
              <a:ext cx="31002" cy="183513"/>
            </a:xfrm>
            <a:custGeom>
              <a:avLst/>
              <a:gdLst/>
              <a:ahLst/>
              <a:cxnLst/>
              <a:rect l="l" t="t" r="r" b="b"/>
              <a:pathLst>
                <a:path w="1180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70"/>
            <p:cNvSpPr/>
            <p:nvPr/>
          </p:nvSpPr>
          <p:spPr>
            <a:xfrm>
              <a:off x="1538707" y="4299123"/>
              <a:ext cx="64919" cy="219980"/>
            </a:xfrm>
            <a:custGeom>
              <a:avLst/>
              <a:gdLst/>
              <a:ahLst/>
              <a:cxnLst/>
              <a:rect l="l" t="t" r="r" b="b"/>
              <a:pathLst>
                <a:path w="2471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70"/>
            <p:cNvSpPr/>
            <p:nvPr/>
          </p:nvSpPr>
          <p:spPr>
            <a:xfrm>
              <a:off x="1538707" y="4299123"/>
              <a:ext cx="31002" cy="219980"/>
            </a:xfrm>
            <a:custGeom>
              <a:avLst/>
              <a:gdLst/>
              <a:ahLst/>
              <a:cxnLst/>
              <a:rect l="l" t="t" r="r" b="b"/>
              <a:pathLst>
                <a:path w="1180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70"/>
            <p:cNvSpPr/>
            <p:nvPr/>
          </p:nvSpPr>
          <p:spPr>
            <a:xfrm>
              <a:off x="1636940" y="4262683"/>
              <a:ext cx="64893" cy="256420"/>
            </a:xfrm>
            <a:custGeom>
              <a:avLst/>
              <a:gdLst/>
              <a:ahLst/>
              <a:cxnLst/>
              <a:rect l="l" t="t" r="r" b="b"/>
              <a:pathLst>
                <a:path w="247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70"/>
            <p:cNvSpPr/>
            <p:nvPr/>
          </p:nvSpPr>
          <p:spPr>
            <a:xfrm>
              <a:off x="1636940" y="4262683"/>
              <a:ext cx="31002" cy="256420"/>
            </a:xfrm>
            <a:custGeom>
              <a:avLst/>
              <a:gdLst/>
              <a:ahLst/>
              <a:cxnLst/>
              <a:rect l="l" t="t" r="r" b="b"/>
              <a:pathLst>
                <a:path w="118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70"/>
            <p:cNvSpPr/>
            <p:nvPr/>
          </p:nvSpPr>
          <p:spPr>
            <a:xfrm>
              <a:off x="1357953" y="4161009"/>
              <a:ext cx="333687" cy="134699"/>
            </a:xfrm>
            <a:custGeom>
              <a:avLst/>
              <a:gdLst/>
              <a:ahLst/>
              <a:cxnLst/>
              <a:rect l="l" t="t" r="r" b="b"/>
              <a:pathLst>
                <a:path w="12701" h="5127" extrusionOk="0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6" name="Google Shape;14726;p70"/>
          <p:cNvGrpSpPr/>
          <p:nvPr/>
        </p:nvGrpSpPr>
        <p:grpSpPr>
          <a:xfrm>
            <a:off x="1913012" y="2764940"/>
            <a:ext cx="417523" cy="374252"/>
            <a:chOff x="1913012" y="2764940"/>
            <a:chExt cx="417523" cy="374252"/>
          </a:xfrm>
        </p:grpSpPr>
        <p:sp>
          <p:nvSpPr>
            <p:cNvPr id="14727" name="Google Shape;14727;p70"/>
            <p:cNvSpPr/>
            <p:nvPr/>
          </p:nvSpPr>
          <p:spPr>
            <a:xfrm>
              <a:off x="2010693" y="2813676"/>
              <a:ext cx="285214" cy="163494"/>
            </a:xfrm>
            <a:custGeom>
              <a:avLst/>
              <a:gdLst/>
              <a:ahLst/>
              <a:cxnLst/>
              <a:rect l="l" t="t" r="r" b="b"/>
              <a:pathLst>
                <a:path w="10856" h="6223" extrusionOk="0">
                  <a:moveTo>
                    <a:pt x="3594" y="2591"/>
                  </a:moveTo>
                  <a:lnTo>
                    <a:pt x="3594" y="4034"/>
                  </a:lnTo>
                  <a:lnTo>
                    <a:pt x="2151" y="4034"/>
                  </a:lnTo>
                  <a:lnTo>
                    <a:pt x="2151" y="2591"/>
                  </a:lnTo>
                  <a:close/>
                  <a:moveTo>
                    <a:pt x="5508" y="2591"/>
                  </a:moveTo>
                  <a:lnTo>
                    <a:pt x="5508" y="4034"/>
                  </a:lnTo>
                  <a:lnTo>
                    <a:pt x="4072" y="4034"/>
                  </a:lnTo>
                  <a:lnTo>
                    <a:pt x="4072" y="2591"/>
                  </a:lnTo>
                  <a:close/>
                  <a:moveTo>
                    <a:pt x="7422" y="2591"/>
                  </a:moveTo>
                  <a:lnTo>
                    <a:pt x="7422" y="4034"/>
                  </a:lnTo>
                  <a:lnTo>
                    <a:pt x="5986" y="4034"/>
                  </a:lnTo>
                  <a:lnTo>
                    <a:pt x="5986" y="2591"/>
                  </a:lnTo>
                  <a:close/>
                  <a:moveTo>
                    <a:pt x="9337" y="2591"/>
                  </a:moveTo>
                  <a:lnTo>
                    <a:pt x="9344" y="4034"/>
                  </a:lnTo>
                  <a:lnTo>
                    <a:pt x="7901" y="4034"/>
                  </a:lnTo>
                  <a:lnTo>
                    <a:pt x="7901" y="2591"/>
                  </a:lnTo>
                  <a:close/>
                  <a:moveTo>
                    <a:pt x="1915" y="1"/>
                  </a:moveTo>
                  <a:cubicBezTo>
                    <a:pt x="1797" y="1"/>
                    <a:pt x="1679" y="80"/>
                    <a:pt x="1679" y="240"/>
                  </a:cubicBezTo>
                  <a:lnTo>
                    <a:pt x="1679" y="2113"/>
                  </a:lnTo>
                  <a:lnTo>
                    <a:pt x="320" y="2113"/>
                  </a:lnTo>
                  <a:cubicBezTo>
                    <a:pt x="1" y="2113"/>
                    <a:pt x="1" y="2591"/>
                    <a:pt x="320" y="2591"/>
                  </a:cubicBezTo>
                  <a:lnTo>
                    <a:pt x="1679" y="2591"/>
                  </a:lnTo>
                  <a:lnTo>
                    <a:pt x="1679" y="4027"/>
                  </a:lnTo>
                  <a:lnTo>
                    <a:pt x="916" y="4027"/>
                  </a:lnTo>
                  <a:cubicBezTo>
                    <a:pt x="597" y="4027"/>
                    <a:pt x="597" y="4506"/>
                    <a:pt x="916" y="4506"/>
                  </a:cubicBezTo>
                  <a:lnTo>
                    <a:pt x="1679" y="4506"/>
                  </a:lnTo>
                  <a:lnTo>
                    <a:pt x="1679" y="5865"/>
                  </a:lnTo>
                  <a:cubicBezTo>
                    <a:pt x="1679" y="6025"/>
                    <a:pt x="1797" y="6104"/>
                    <a:pt x="1915" y="6104"/>
                  </a:cubicBezTo>
                  <a:cubicBezTo>
                    <a:pt x="2033" y="6104"/>
                    <a:pt x="2151" y="6025"/>
                    <a:pt x="2151" y="5865"/>
                  </a:cubicBezTo>
                  <a:lnTo>
                    <a:pt x="2151" y="4506"/>
                  </a:lnTo>
                  <a:lnTo>
                    <a:pt x="3594" y="4506"/>
                  </a:lnTo>
                  <a:lnTo>
                    <a:pt x="3594" y="5983"/>
                  </a:lnTo>
                  <a:cubicBezTo>
                    <a:pt x="3594" y="6143"/>
                    <a:pt x="3711" y="6222"/>
                    <a:pt x="3830" y="6222"/>
                  </a:cubicBezTo>
                  <a:cubicBezTo>
                    <a:pt x="3949" y="6222"/>
                    <a:pt x="4069" y="6143"/>
                    <a:pt x="4072" y="5983"/>
                  </a:cubicBezTo>
                  <a:lnTo>
                    <a:pt x="4072" y="4506"/>
                  </a:lnTo>
                  <a:lnTo>
                    <a:pt x="5508" y="4506"/>
                  </a:lnTo>
                  <a:lnTo>
                    <a:pt x="5508" y="5983"/>
                  </a:lnTo>
                  <a:cubicBezTo>
                    <a:pt x="5508" y="6143"/>
                    <a:pt x="5628" y="6222"/>
                    <a:pt x="5747" y="6222"/>
                  </a:cubicBezTo>
                  <a:cubicBezTo>
                    <a:pt x="5867" y="6222"/>
                    <a:pt x="5986" y="6143"/>
                    <a:pt x="5986" y="5983"/>
                  </a:cubicBezTo>
                  <a:lnTo>
                    <a:pt x="5986" y="4506"/>
                  </a:lnTo>
                  <a:lnTo>
                    <a:pt x="7422" y="4506"/>
                  </a:lnTo>
                  <a:lnTo>
                    <a:pt x="7422" y="5983"/>
                  </a:lnTo>
                  <a:cubicBezTo>
                    <a:pt x="7422" y="6143"/>
                    <a:pt x="7542" y="6222"/>
                    <a:pt x="7662" y="6222"/>
                  </a:cubicBezTo>
                  <a:cubicBezTo>
                    <a:pt x="7781" y="6222"/>
                    <a:pt x="7901" y="6143"/>
                    <a:pt x="7901" y="5983"/>
                  </a:cubicBezTo>
                  <a:lnTo>
                    <a:pt x="7901" y="4506"/>
                  </a:lnTo>
                  <a:lnTo>
                    <a:pt x="9344" y="4506"/>
                  </a:lnTo>
                  <a:lnTo>
                    <a:pt x="9344" y="5983"/>
                  </a:lnTo>
                  <a:cubicBezTo>
                    <a:pt x="9344" y="6143"/>
                    <a:pt x="9462" y="6222"/>
                    <a:pt x="9579" y="6222"/>
                  </a:cubicBezTo>
                  <a:cubicBezTo>
                    <a:pt x="9697" y="6222"/>
                    <a:pt x="9815" y="6143"/>
                    <a:pt x="9815" y="5983"/>
                  </a:cubicBezTo>
                  <a:lnTo>
                    <a:pt x="9815" y="4506"/>
                  </a:lnTo>
                  <a:lnTo>
                    <a:pt x="10016" y="4506"/>
                  </a:lnTo>
                  <a:cubicBezTo>
                    <a:pt x="10329" y="4506"/>
                    <a:pt x="10329" y="4027"/>
                    <a:pt x="10016" y="4027"/>
                  </a:cubicBezTo>
                  <a:lnTo>
                    <a:pt x="9815" y="4027"/>
                  </a:lnTo>
                  <a:lnTo>
                    <a:pt x="9815" y="2591"/>
                  </a:lnTo>
                  <a:lnTo>
                    <a:pt x="10544" y="2591"/>
                  </a:lnTo>
                  <a:cubicBezTo>
                    <a:pt x="10856" y="2591"/>
                    <a:pt x="10856" y="2113"/>
                    <a:pt x="10544" y="2113"/>
                  </a:cubicBezTo>
                  <a:lnTo>
                    <a:pt x="9815" y="2113"/>
                  </a:lnTo>
                  <a:lnTo>
                    <a:pt x="9815" y="240"/>
                  </a:lnTo>
                  <a:cubicBezTo>
                    <a:pt x="9815" y="80"/>
                    <a:pt x="9696" y="1"/>
                    <a:pt x="9576" y="1"/>
                  </a:cubicBezTo>
                  <a:cubicBezTo>
                    <a:pt x="9456" y="1"/>
                    <a:pt x="9337" y="80"/>
                    <a:pt x="9337" y="240"/>
                  </a:cubicBezTo>
                  <a:lnTo>
                    <a:pt x="9337" y="2113"/>
                  </a:lnTo>
                  <a:lnTo>
                    <a:pt x="7901" y="2113"/>
                  </a:lnTo>
                  <a:lnTo>
                    <a:pt x="7901" y="240"/>
                  </a:lnTo>
                  <a:cubicBezTo>
                    <a:pt x="7901" y="80"/>
                    <a:pt x="7781" y="1"/>
                    <a:pt x="7662" y="1"/>
                  </a:cubicBezTo>
                  <a:cubicBezTo>
                    <a:pt x="7542" y="1"/>
                    <a:pt x="7422" y="80"/>
                    <a:pt x="7422" y="240"/>
                  </a:cubicBezTo>
                  <a:lnTo>
                    <a:pt x="7422" y="2113"/>
                  </a:lnTo>
                  <a:lnTo>
                    <a:pt x="5980" y="2113"/>
                  </a:lnTo>
                  <a:lnTo>
                    <a:pt x="5980" y="240"/>
                  </a:lnTo>
                  <a:cubicBezTo>
                    <a:pt x="5980" y="80"/>
                    <a:pt x="5862" y="1"/>
                    <a:pt x="5744" y="1"/>
                  </a:cubicBezTo>
                  <a:cubicBezTo>
                    <a:pt x="5626" y="1"/>
                    <a:pt x="5508" y="80"/>
                    <a:pt x="5508" y="240"/>
                  </a:cubicBezTo>
                  <a:lnTo>
                    <a:pt x="5508" y="2113"/>
                  </a:lnTo>
                  <a:lnTo>
                    <a:pt x="4072" y="2113"/>
                  </a:lnTo>
                  <a:lnTo>
                    <a:pt x="4072" y="240"/>
                  </a:lnTo>
                  <a:cubicBezTo>
                    <a:pt x="4072" y="80"/>
                    <a:pt x="3954" y="1"/>
                    <a:pt x="3836" y="1"/>
                  </a:cubicBezTo>
                  <a:cubicBezTo>
                    <a:pt x="3718" y="1"/>
                    <a:pt x="3600" y="80"/>
                    <a:pt x="3600" y="240"/>
                  </a:cubicBezTo>
                  <a:lnTo>
                    <a:pt x="3600" y="2113"/>
                  </a:lnTo>
                  <a:lnTo>
                    <a:pt x="2151" y="2113"/>
                  </a:lnTo>
                  <a:lnTo>
                    <a:pt x="2151" y="240"/>
                  </a:lnTo>
                  <a:cubicBezTo>
                    <a:pt x="2151" y="80"/>
                    <a:pt x="2033" y="1"/>
                    <a:pt x="191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70"/>
            <p:cNvSpPr/>
            <p:nvPr/>
          </p:nvSpPr>
          <p:spPr>
            <a:xfrm>
              <a:off x="2022174" y="3062529"/>
              <a:ext cx="89694" cy="76663"/>
            </a:xfrm>
            <a:custGeom>
              <a:avLst/>
              <a:gdLst/>
              <a:ahLst/>
              <a:cxnLst/>
              <a:rect l="l" t="t" r="r" b="b"/>
              <a:pathLst>
                <a:path w="3414" h="2918" extrusionOk="0">
                  <a:moveTo>
                    <a:pt x="1957" y="0"/>
                  </a:moveTo>
                  <a:cubicBezTo>
                    <a:pt x="653" y="0"/>
                    <a:pt x="1" y="1568"/>
                    <a:pt x="923" y="2490"/>
                  </a:cubicBezTo>
                  <a:cubicBezTo>
                    <a:pt x="1218" y="2786"/>
                    <a:pt x="1583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70"/>
            <p:cNvSpPr/>
            <p:nvPr/>
          </p:nvSpPr>
          <p:spPr>
            <a:xfrm>
              <a:off x="2050233" y="3083284"/>
              <a:ext cx="40670" cy="34969"/>
            </a:xfrm>
            <a:custGeom>
              <a:avLst/>
              <a:gdLst/>
              <a:ahLst/>
              <a:cxnLst/>
              <a:rect l="l" t="t" r="r" b="b"/>
              <a:pathLst>
                <a:path w="1548" h="1331" extrusionOk="0">
                  <a:moveTo>
                    <a:pt x="889" y="1"/>
                  </a:moveTo>
                  <a:cubicBezTo>
                    <a:pt x="299" y="1"/>
                    <a:pt x="1" y="715"/>
                    <a:pt x="417" y="1131"/>
                  </a:cubicBezTo>
                  <a:cubicBezTo>
                    <a:pt x="552" y="1269"/>
                    <a:pt x="719" y="1330"/>
                    <a:pt x="882" y="1330"/>
                  </a:cubicBezTo>
                  <a:cubicBezTo>
                    <a:pt x="1222" y="1330"/>
                    <a:pt x="1547" y="1065"/>
                    <a:pt x="1547" y="667"/>
                  </a:cubicBezTo>
                  <a:cubicBezTo>
                    <a:pt x="1547" y="299"/>
                    <a:pt x="1249" y="1"/>
                    <a:pt x="8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70"/>
            <p:cNvSpPr/>
            <p:nvPr/>
          </p:nvSpPr>
          <p:spPr>
            <a:xfrm>
              <a:off x="2174344" y="3062529"/>
              <a:ext cx="89668" cy="76663"/>
            </a:xfrm>
            <a:custGeom>
              <a:avLst/>
              <a:gdLst/>
              <a:ahLst/>
              <a:cxnLst/>
              <a:rect l="l" t="t" r="r" b="b"/>
              <a:pathLst>
                <a:path w="3413" h="2918" extrusionOk="0">
                  <a:moveTo>
                    <a:pt x="1956" y="0"/>
                  </a:moveTo>
                  <a:cubicBezTo>
                    <a:pt x="652" y="0"/>
                    <a:pt x="0" y="1568"/>
                    <a:pt x="923" y="2490"/>
                  </a:cubicBezTo>
                  <a:cubicBezTo>
                    <a:pt x="1218" y="2786"/>
                    <a:pt x="1582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70"/>
            <p:cNvSpPr/>
            <p:nvPr/>
          </p:nvSpPr>
          <p:spPr>
            <a:xfrm>
              <a:off x="2202219" y="3083284"/>
              <a:ext cx="40854" cy="34969"/>
            </a:xfrm>
            <a:custGeom>
              <a:avLst/>
              <a:gdLst/>
              <a:ahLst/>
              <a:cxnLst/>
              <a:rect l="l" t="t" r="r" b="b"/>
              <a:pathLst>
                <a:path w="1555" h="1331" extrusionOk="0">
                  <a:moveTo>
                    <a:pt x="888" y="1"/>
                  </a:moveTo>
                  <a:cubicBezTo>
                    <a:pt x="299" y="1"/>
                    <a:pt x="0" y="715"/>
                    <a:pt x="417" y="1131"/>
                  </a:cubicBezTo>
                  <a:cubicBezTo>
                    <a:pt x="554" y="1269"/>
                    <a:pt x="722" y="1330"/>
                    <a:pt x="887" y="1330"/>
                  </a:cubicBezTo>
                  <a:cubicBezTo>
                    <a:pt x="1228" y="1330"/>
                    <a:pt x="1554" y="1065"/>
                    <a:pt x="1554" y="667"/>
                  </a:cubicBezTo>
                  <a:cubicBezTo>
                    <a:pt x="1554" y="299"/>
                    <a:pt x="1256" y="1"/>
                    <a:pt x="88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70"/>
            <p:cNvSpPr/>
            <p:nvPr/>
          </p:nvSpPr>
          <p:spPr>
            <a:xfrm>
              <a:off x="1995376" y="2792632"/>
              <a:ext cx="335158" cy="174975"/>
            </a:xfrm>
            <a:custGeom>
              <a:avLst/>
              <a:gdLst/>
              <a:ahLst/>
              <a:cxnLst/>
              <a:rect l="l" t="t" r="r" b="b"/>
              <a:pathLst>
                <a:path w="12757" h="6660" extrusionOk="0">
                  <a:moveTo>
                    <a:pt x="1" y="1"/>
                  </a:moveTo>
                  <a:lnTo>
                    <a:pt x="445" y="1263"/>
                  </a:lnTo>
                  <a:lnTo>
                    <a:pt x="11335" y="1263"/>
                  </a:lnTo>
                  <a:lnTo>
                    <a:pt x="10086" y="6659"/>
                  </a:lnTo>
                  <a:lnTo>
                    <a:pt x="11390" y="6659"/>
                  </a:lnTo>
                  <a:lnTo>
                    <a:pt x="12576" y="1506"/>
                  </a:lnTo>
                  <a:cubicBezTo>
                    <a:pt x="12757" y="736"/>
                    <a:pt x="12167" y="1"/>
                    <a:pt x="11376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70"/>
            <p:cNvSpPr/>
            <p:nvPr/>
          </p:nvSpPr>
          <p:spPr>
            <a:xfrm>
              <a:off x="2273654" y="2792632"/>
              <a:ext cx="56696" cy="174975"/>
            </a:xfrm>
            <a:custGeom>
              <a:avLst/>
              <a:gdLst/>
              <a:ahLst/>
              <a:cxnLst/>
              <a:rect l="l" t="t" r="r" b="b"/>
              <a:pathLst>
                <a:path w="2158" h="6660" extrusionOk="0">
                  <a:moveTo>
                    <a:pt x="0" y="1"/>
                  </a:moveTo>
                  <a:cubicBezTo>
                    <a:pt x="791" y="1"/>
                    <a:pt x="1374" y="736"/>
                    <a:pt x="1200" y="1506"/>
                  </a:cubicBezTo>
                  <a:lnTo>
                    <a:pt x="14" y="6659"/>
                  </a:lnTo>
                  <a:lnTo>
                    <a:pt x="791" y="6659"/>
                  </a:lnTo>
                  <a:lnTo>
                    <a:pt x="1977" y="1506"/>
                  </a:lnTo>
                  <a:cubicBezTo>
                    <a:pt x="2158" y="736"/>
                    <a:pt x="1575" y="1"/>
                    <a:pt x="78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70"/>
            <p:cNvSpPr/>
            <p:nvPr/>
          </p:nvSpPr>
          <p:spPr>
            <a:xfrm>
              <a:off x="1913012" y="2764940"/>
              <a:ext cx="412610" cy="236006"/>
            </a:xfrm>
            <a:custGeom>
              <a:avLst/>
              <a:gdLst/>
              <a:ahLst/>
              <a:cxnLst/>
              <a:rect l="l" t="t" r="r" b="b"/>
              <a:pathLst>
                <a:path w="15705" h="8983" extrusionOk="0">
                  <a:moveTo>
                    <a:pt x="632" y="0"/>
                  </a:moveTo>
                  <a:cubicBezTo>
                    <a:pt x="278" y="0"/>
                    <a:pt x="1" y="285"/>
                    <a:pt x="1" y="631"/>
                  </a:cubicBezTo>
                  <a:cubicBezTo>
                    <a:pt x="1" y="978"/>
                    <a:pt x="278" y="1263"/>
                    <a:pt x="632" y="1263"/>
                  </a:cubicBezTo>
                  <a:lnTo>
                    <a:pt x="1769" y="1263"/>
                  </a:lnTo>
                  <a:cubicBezTo>
                    <a:pt x="1825" y="1263"/>
                    <a:pt x="1880" y="1297"/>
                    <a:pt x="1901" y="1353"/>
                  </a:cubicBezTo>
                  <a:lnTo>
                    <a:pt x="4045" y="7408"/>
                  </a:lnTo>
                  <a:cubicBezTo>
                    <a:pt x="4447" y="8358"/>
                    <a:pt x="5383" y="8983"/>
                    <a:pt x="6417" y="8983"/>
                  </a:cubicBezTo>
                  <a:lnTo>
                    <a:pt x="15073" y="8983"/>
                  </a:lnTo>
                  <a:cubicBezTo>
                    <a:pt x="15420" y="8983"/>
                    <a:pt x="15704" y="8698"/>
                    <a:pt x="15704" y="8344"/>
                  </a:cubicBezTo>
                  <a:cubicBezTo>
                    <a:pt x="15704" y="7998"/>
                    <a:pt x="15420" y="7713"/>
                    <a:pt x="15073" y="7713"/>
                  </a:cubicBezTo>
                  <a:lnTo>
                    <a:pt x="6417" y="7713"/>
                  </a:lnTo>
                  <a:cubicBezTo>
                    <a:pt x="5890" y="7713"/>
                    <a:pt x="5411" y="7401"/>
                    <a:pt x="5203" y="6909"/>
                  </a:cubicBezTo>
                  <a:lnTo>
                    <a:pt x="3060" y="853"/>
                  </a:lnTo>
                  <a:cubicBezTo>
                    <a:pt x="2845" y="340"/>
                    <a:pt x="2331" y="0"/>
                    <a:pt x="176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70"/>
            <p:cNvSpPr/>
            <p:nvPr/>
          </p:nvSpPr>
          <p:spPr>
            <a:xfrm>
              <a:off x="2026903" y="2967580"/>
              <a:ext cx="299270" cy="33182"/>
            </a:xfrm>
            <a:custGeom>
              <a:avLst/>
              <a:gdLst/>
              <a:ahLst/>
              <a:cxnLst/>
              <a:rect l="l" t="t" r="r" b="b"/>
              <a:pathLst>
                <a:path w="11391" h="1263" extrusionOk="0">
                  <a:moveTo>
                    <a:pt x="10801" y="0"/>
                  </a:moveTo>
                  <a:cubicBezTo>
                    <a:pt x="10807" y="21"/>
                    <a:pt x="10807" y="42"/>
                    <a:pt x="10801" y="63"/>
                  </a:cubicBezTo>
                  <a:cubicBezTo>
                    <a:pt x="10801" y="409"/>
                    <a:pt x="10523" y="694"/>
                    <a:pt x="10169" y="694"/>
                  </a:cubicBezTo>
                  <a:lnTo>
                    <a:pt x="1513" y="694"/>
                  </a:lnTo>
                  <a:cubicBezTo>
                    <a:pt x="972" y="694"/>
                    <a:pt x="438" y="520"/>
                    <a:pt x="1" y="201"/>
                  </a:cubicBezTo>
                  <a:lnTo>
                    <a:pt x="1" y="201"/>
                  </a:lnTo>
                  <a:cubicBezTo>
                    <a:pt x="479" y="867"/>
                    <a:pt x="1256" y="1263"/>
                    <a:pt x="2082" y="1263"/>
                  </a:cubicBezTo>
                  <a:lnTo>
                    <a:pt x="10738" y="1263"/>
                  </a:lnTo>
                  <a:cubicBezTo>
                    <a:pt x="11078" y="1263"/>
                    <a:pt x="11355" y="999"/>
                    <a:pt x="11376" y="659"/>
                  </a:cubicBezTo>
                  <a:cubicBezTo>
                    <a:pt x="11390" y="319"/>
                    <a:pt x="11140" y="28"/>
                    <a:pt x="1080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70"/>
            <p:cNvSpPr/>
            <p:nvPr/>
          </p:nvSpPr>
          <p:spPr>
            <a:xfrm>
              <a:off x="1994483" y="2978326"/>
              <a:ext cx="287027" cy="92427"/>
            </a:xfrm>
            <a:custGeom>
              <a:avLst/>
              <a:gdLst/>
              <a:ahLst/>
              <a:cxnLst/>
              <a:rect l="l" t="t" r="r" b="b"/>
              <a:pathLst>
                <a:path w="10925" h="3518" extrusionOk="0">
                  <a:moveTo>
                    <a:pt x="1401" y="0"/>
                  </a:moveTo>
                  <a:lnTo>
                    <a:pt x="763" y="923"/>
                  </a:lnTo>
                  <a:cubicBezTo>
                    <a:pt x="0" y="2019"/>
                    <a:pt x="784" y="3517"/>
                    <a:pt x="2123" y="3517"/>
                  </a:cubicBezTo>
                  <a:lnTo>
                    <a:pt x="10287" y="3517"/>
                  </a:lnTo>
                  <a:cubicBezTo>
                    <a:pt x="10640" y="3517"/>
                    <a:pt x="10925" y="3233"/>
                    <a:pt x="10925" y="2886"/>
                  </a:cubicBezTo>
                  <a:cubicBezTo>
                    <a:pt x="10925" y="2539"/>
                    <a:pt x="10640" y="2255"/>
                    <a:pt x="10287" y="2255"/>
                  </a:cubicBezTo>
                  <a:lnTo>
                    <a:pt x="2123" y="2255"/>
                  </a:lnTo>
                  <a:cubicBezTo>
                    <a:pt x="1804" y="2255"/>
                    <a:pt x="1623" y="1901"/>
                    <a:pt x="1797" y="1644"/>
                  </a:cubicBezTo>
                  <a:lnTo>
                    <a:pt x="2449" y="701"/>
                  </a:lnTo>
                  <a:cubicBezTo>
                    <a:pt x="2046" y="562"/>
                    <a:pt x="1686" y="320"/>
                    <a:pt x="1401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70"/>
            <p:cNvSpPr/>
            <p:nvPr/>
          </p:nvSpPr>
          <p:spPr>
            <a:xfrm>
              <a:off x="2003757" y="3021518"/>
              <a:ext cx="277569" cy="49235"/>
            </a:xfrm>
            <a:custGeom>
              <a:avLst/>
              <a:gdLst/>
              <a:ahLst/>
              <a:cxnLst/>
              <a:rect l="l" t="t" r="r" b="b"/>
              <a:pathLst>
                <a:path w="10565" h="1874" extrusionOk="0">
                  <a:moveTo>
                    <a:pt x="126" y="0"/>
                  </a:moveTo>
                  <a:cubicBezTo>
                    <a:pt x="1" y="951"/>
                    <a:pt x="708" y="1811"/>
                    <a:pt x="1666" y="1873"/>
                  </a:cubicBezTo>
                  <a:lnTo>
                    <a:pt x="9455" y="1873"/>
                  </a:lnTo>
                  <a:cubicBezTo>
                    <a:pt x="9892" y="1873"/>
                    <a:pt x="10058" y="1859"/>
                    <a:pt x="10142" y="1838"/>
                  </a:cubicBezTo>
                  <a:cubicBezTo>
                    <a:pt x="10169" y="1825"/>
                    <a:pt x="10204" y="1811"/>
                    <a:pt x="10232" y="1797"/>
                  </a:cubicBezTo>
                  <a:lnTo>
                    <a:pt x="10253" y="1783"/>
                  </a:lnTo>
                  <a:cubicBezTo>
                    <a:pt x="10273" y="1776"/>
                    <a:pt x="10294" y="1755"/>
                    <a:pt x="10315" y="1741"/>
                  </a:cubicBezTo>
                  <a:lnTo>
                    <a:pt x="10322" y="1741"/>
                  </a:lnTo>
                  <a:lnTo>
                    <a:pt x="10350" y="1714"/>
                  </a:lnTo>
                  <a:lnTo>
                    <a:pt x="10357" y="1707"/>
                  </a:lnTo>
                  <a:cubicBezTo>
                    <a:pt x="10371" y="1693"/>
                    <a:pt x="10384" y="1679"/>
                    <a:pt x="10398" y="1665"/>
                  </a:cubicBezTo>
                  <a:lnTo>
                    <a:pt x="10412" y="1651"/>
                  </a:lnTo>
                  <a:lnTo>
                    <a:pt x="10433" y="1630"/>
                  </a:lnTo>
                  <a:lnTo>
                    <a:pt x="10447" y="1610"/>
                  </a:lnTo>
                  <a:lnTo>
                    <a:pt x="10468" y="1575"/>
                  </a:lnTo>
                  <a:lnTo>
                    <a:pt x="10482" y="1547"/>
                  </a:lnTo>
                  <a:lnTo>
                    <a:pt x="10495" y="1526"/>
                  </a:lnTo>
                  <a:lnTo>
                    <a:pt x="10509" y="1499"/>
                  </a:lnTo>
                  <a:lnTo>
                    <a:pt x="10523" y="1471"/>
                  </a:lnTo>
                  <a:cubicBezTo>
                    <a:pt x="10523" y="1464"/>
                    <a:pt x="10530" y="1450"/>
                    <a:pt x="10537" y="1436"/>
                  </a:cubicBezTo>
                  <a:lnTo>
                    <a:pt x="10544" y="1415"/>
                  </a:lnTo>
                  <a:cubicBezTo>
                    <a:pt x="10544" y="1401"/>
                    <a:pt x="10551" y="1388"/>
                    <a:pt x="10551" y="1374"/>
                  </a:cubicBezTo>
                  <a:lnTo>
                    <a:pt x="10551" y="1360"/>
                  </a:lnTo>
                  <a:cubicBezTo>
                    <a:pt x="10551" y="1346"/>
                    <a:pt x="10558" y="1325"/>
                    <a:pt x="10558" y="1311"/>
                  </a:cubicBezTo>
                  <a:lnTo>
                    <a:pt x="10558" y="1297"/>
                  </a:lnTo>
                  <a:lnTo>
                    <a:pt x="10558" y="1235"/>
                  </a:lnTo>
                  <a:cubicBezTo>
                    <a:pt x="10565" y="1221"/>
                    <a:pt x="10565" y="1200"/>
                    <a:pt x="10565" y="1180"/>
                  </a:cubicBezTo>
                  <a:cubicBezTo>
                    <a:pt x="10565" y="1159"/>
                    <a:pt x="10558" y="1145"/>
                    <a:pt x="10558" y="1124"/>
                  </a:cubicBezTo>
                  <a:lnTo>
                    <a:pt x="10558" y="1117"/>
                  </a:lnTo>
                  <a:cubicBezTo>
                    <a:pt x="10551" y="1075"/>
                    <a:pt x="10537" y="1034"/>
                    <a:pt x="10523" y="999"/>
                  </a:cubicBezTo>
                  <a:cubicBezTo>
                    <a:pt x="10384" y="1186"/>
                    <a:pt x="10169" y="1304"/>
                    <a:pt x="9941" y="1325"/>
                  </a:cubicBezTo>
                  <a:lnTo>
                    <a:pt x="1770" y="1325"/>
                  </a:lnTo>
                  <a:cubicBezTo>
                    <a:pt x="979" y="1311"/>
                    <a:pt x="306" y="763"/>
                    <a:pt x="12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70"/>
            <p:cNvSpPr/>
            <p:nvPr/>
          </p:nvSpPr>
          <p:spPr>
            <a:xfrm>
              <a:off x="2020361" y="2978326"/>
              <a:ext cx="38463" cy="32841"/>
            </a:xfrm>
            <a:custGeom>
              <a:avLst/>
              <a:gdLst/>
              <a:ahLst/>
              <a:cxnLst/>
              <a:rect l="l" t="t" r="r" b="b"/>
              <a:pathLst>
                <a:path w="1464" h="1250" extrusionOk="0">
                  <a:moveTo>
                    <a:pt x="416" y="0"/>
                  </a:moveTo>
                  <a:lnTo>
                    <a:pt x="0" y="604"/>
                  </a:lnTo>
                  <a:cubicBezTo>
                    <a:pt x="305" y="902"/>
                    <a:pt x="673" y="1124"/>
                    <a:pt x="1089" y="1249"/>
                  </a:cubicBezTo>
                  <a:lnTo>
                    <a:pt x="1464" y="701"/>
                  </a:lnTo>
                  <a:cubicBezTo>
                    <a:pt x="1061" y="562"/>
                    <a:pt x="701" y="320"/>
                    <a:pt x="41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9" name="Google Shape;14739;p70"/>
          <p:cNvGrpSpPr/>
          <p:nvPr/>
        </p:nvGrpSpPr>
        <p:grpSpPr>
          <a:xfrm>
            <a:off x="830742" y="2763601"/>
            <a:ext cx="384734" cy="381556"/>
            <a:chOff x="830742" y="2763601"/>
            <a:chExt cx="384734" cy="381556"/>
          </a:xfrm>
        </p:grpSpPr>
        <p:sp>
          <p:nvSpPr>
            <p:cNvPr id="14740" name="Google Shape;14740;p70"/>
            <p:cNvSpPr/>
            <p:nvPr/>
          </p:nvSpPr>
          <p:spPr>
            <a:xfrm>
              <a:off x="830742" y="2881012"/>
              <a:ext cx="174423" cy="83678"/>
            </a:xfrm>
            <a:custGeom>
              <a:avLst/>
              <a:gdLst/>
              <a:ahLst/>
              <a:cxnLst/>
              <a:rect l="l" t="t" r="r" b="b"/>
              <a:pathLst>
                <a:path w="6639" h="3185" extrusionOk="0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70"/>
            <p:cNvSpPr/>
            <p:nvPr/>
          </p:nvSpPr>
          <p:spPr>
            <a:xfrm>
              <a:off x="1013520" y="2973045"/>
              <a:ext cx="83494" cy="172111"/>
            </a:xfrm>
            <a:custGeom>
              <a:avLst/>
              <a:gdLst/>
              <a:ahLst/>
              <a:cxnLst/>
              <a:rect l="l" t="t" r="r" b="b"/>
              <a:pathLst>
                <a:path w="3178" h="6551" extrusionOk="0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70"/>
            <p:cNvSpPr/>
            <p:nvPr/>
          </p:nvSpPr>
          <p:spPr>
            <a:xfrm>
              <a:off x="830742" y="2885557"/>
              <a:ext cx="125583" cy="72932"/>
            </a:xfrm>
            <a:custGeom>
              <a:avLst/>
              <a:gdLst/>
              <a:ahLst/>
              <a:cxnLst/>
              <a:rect l="l" t="t" r="r" b="b"/>
              <a:pathLst>
                <a:path w="4780" h="2776" extrusionOk="0">
                  <a:moveTo>
                    <a:pt x="4780" y="1"/>
                  </a:moveTo>
                  <a:lnTo>
                    <a:pt x="4780" y="1"/>
                  </a:lnTo>
                  <a:cubicBezTo>
                    <a:pt x="3032" y="237"/>
                    <a:pt x="1409" y="1034"/>
                    <a:pt x="160" y="2283"/>
                  </a:cubicBezTo>
                  <a:cubicBezTo>
                    <a:pt x="1" y="2443"/>
                    <a:pt x="105" y="2713"/>
                    <a:pt x="327" y="2734"/>
                  </a:cubicBezTo>
                  <a:lnTo>
                    <a:pt x="791" y="2775"/>
                  </a:lnTo>
                  <a:cubicBezTo>
                    <a:pt x="646" y="2664"/>
                    <a:pt x="625" y="2449"/>
                    <a:pt x="750" y="2318"/>
                  </a:cubicBezTo>
                  <a:cubicBezTo>
                    <a:pt x="1867" y="1201"/>
                    <a:pt x="3261" y="403"/>
                    <a:pt x="478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70"/>
            <p:cNvSpPr/>
            <p:nvPr/>
          </p:nvSpPr>
          <p:spPr>
            <a:xfrm>
              <a:off x="1013520" y="3041012"/>
              <a:ext cx="24460" cy="104144"/>
            </a:xfrm>
            <a:custGeom>
              <a:avLst/>
              <a:gdLst/>
              <a:ahLst/>
              <a:cxnLst/>
              <a:rect l="l" t="t" r="r" b="b"/>
              <a:pathLst>
                <a:path w="931" h="3964" extrusionOk="0">
                  <a:moveTo>
                    <a:pt x="583" y="1"/>
                  </a:moveTo>
                  <a:lnTo>
                    <a:pt x="1" y="590"/>
                  </a:lnTo>
                  <a:lnTo>
                    <a:pt x="278" y="3718"/>
                  </a:lnTo>
                  <a:cubicBezTo>
                    <a:pt x="292" y="3870"/>
                    <a:pt x="415" y="3963"/>
                    <a:pt x="543" y="3963"/>
                  </a:cubicBezTo>
                  <a:cubicBezTo>
                    <a:pt x="608" y="3963"/>
                    <a:pt x="675" y="3939"/>
                    <a:pt x="729" y="3885"/>
                  </a:cubicBezTo>
                  <a:cubicBezTo>
                    <a:pt x="798" y="3815"/>
                    <a:pt x="861" y="3746"/>
                    <a:pt x="930" y="3677"/>
                  </a:cubicBezTo>
                  <a:cubicBezTo>
                    <a:pt x="909" y="3642"/>
                    <a:pt x="902" y="3607"/>
                    <a:pt x="902" y="3573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70"/>
            <p:cNvSpPr/>
            <p:nvPr/>
          </p:nvSpPr>
          <p:spPr>
            <a:xfrm>
              <a:off x="903281" y="2763601"/>
              <a:ext cx="312038" cy="310383"/>
            </a:xfrm>
            <a:custGeom>
              <a:avLst/>
              <a:gdLst/>
              <a:ahLst/>
              <a:cxnLst/>
              <a:rect l="l" t="t" r="r" b="b"/>
              <a:pathLst>
                <a:path w="11877" h="11814" extrusionOk="0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70"/>
            <p:cNvSpPr/>
            <p:nvPr/>
          </p:nvSpPr>
          <p:spPr>
            <a:xfrm>
              <a:off x="903281" y="2763601"/>
              <a:ext cx="312012" cy="232065"/>
            </a:xfrm>
            <a:custGeom>
              <a:avLst/>
              <a:gdLst/>
              <a:ahLst/>
              <a:cxnLst/>
              <a:rect l="l" t="t" r="r" b="b"/>
              <a:pathLst>
                <a:path w="11876" h="8833" extrusionOk="0">
                  <a:moveTo>
                    <a:pt x="11637" y="0"/>
                  </a:moveTo>
                  <a:cubicBezTo>
                    <a:pt x="11618" y="0"/>
                    <a:pt x="11597" y="3"/>
                    <a:pt x="11577" y="10"/>
                  </a:cubicBezTo>
                  <a:lnTo>
                    <a:pt x="7207" y="1286"/>
                  </a:lnTo>
                  <a:cubicBezTo>
                    <a:pt x="7068" y="1327"/>
                    <a:pt x="6943" y="1404"/>
                    <a:pt x="6839" y="1501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361" y="8832"/>
                  </a:lnTo>
                  <a:lnTo>
                    <a:pt x="1117" y="8069"/>
                  </a:lnTo>
                  <a:lnTo>
                    <a:pt x="7179" y="2007"/>
                  </a:lnTo>
                  <a:cubicBezTo>
                    <a:pt x="7269" y="1917"/>
                    <a:pt x="7387" y="1848"/>
                    <a:pt x="7512" y="1813"/>
                  </a:cubicBezTo>
                  <a:lnTo>
                    <a:pt x="11750" y="571"/>
                  </a:lnTo>
                  <a:lnTo>
                    <a:pt x="11833" y="266"/>
                  </a:lnTo>
                  <a:cubicBezTo>
                    <a:pt x="11876" y="128"/>
                    <a:pt x="11767" y="0"/>
                    <a:pt x="1163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70"/>
            <p:cNvSpPr/>
            <p:nvPr/>
          </p:nvSpPr>
          <p:spPr>
            <a:xfrm>
              <a:off x="1060732" y="2852218"/>
              <a:ext cx="65261" cy="65261"/>
            </a:xfrm>
            <a:custGeom>
              <a:avLst/>
              <a:gdLst/>
              <a:ahLst/>
              <a:cxnLst/>
              <a:rect l="l" t="t" r="r" b="b"/>
              <a:pathLst>
                <a:path w="2484" h="2484" extrusionOk="0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70"/>
            <p:cNvSpPr/>
            <p:nvPr/>
          </p:nvSpPr>
          <p:spPr>
            <a:xfrm>
              <a:off x="1060732" y="2852218"/>
              <a:ext cx="40302" cy="65287"/>
            </a:xfrm>
            <a:custGeom>
              <a:avLst/>
              <a:gdLst/>
              <a:ahLst/>
              <a:cxnLst/>
              <a:rect l="l" t="t" r="r" b="b"/>
              <a:pathLst>
                <a:path w="1534" h="2485" extrusionOk="0">
                  <a:moveTo>
                    <a:pt x="1239" y="0"/>
                  </a:moveTo>
                  <a:cubicBezTo>
                    <a:pt x="572" y="0"/>
                    <a:pt x="0" y="539"/>
                    <a:pt x="0" y="1242"/>
                  </a:cubicBezTo>
                  <a:cubicBezTo>
                    <a:pt x="0" y="1945"/>
                    <a:pt x="572" y="2484"/>
                    <a:pt x="1239" y="2484"/>
                  </a:cubicBezTo>
                  <a:cubicBezTo>
                    <a:pt x="1336" y="2484"/>
                    <a:pt x="1434" y="2473"/>
                    <a:pt x="1533" y="2449"/>
                  </a:cubicBezTo>
                  <a:cubicBezTo>
                    <a:pt x="590" y="2220"/>
                    <a:pt x="264" y="1048"/>
                    <a:pt x="944" y="361"/>
                  </a:cubicBezTo>
                  <a:cubicBezTo>
                    <a:pt x="1110" y="202"/>
                    <a:pt x="1311" y="91"/>
                    <a:pt x="1533" y="35"/>
                  </a:cubicBezTo>
                  <a:cubicBezTo>
                    <a:pt x="1434" y="12"/>
                    <a:pt x="1336" y="0"/>
                    <a:pt x="1239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70"/>
            <p:cNvSpPr/>
            <p:nvPr/>
          </p:nvSpPr>
          <p:spPr>
            <a:xfrm>
              <a:off x="895084" y="2998739"/>
              <a:ext cx="84387" cy="83520"/>
            </a:xfrm>
            <a:custGeom>
              <a:avLst/>
              <a:gdLst/>
              <a:ahLst/>
              <a:cxnLst/>
              <a:rect l="l" t="t" r="r" b="b"/>
              <a:pathLst>
                <a:path w="3212" h="3179" extrusionOk="0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70"/>
            <p:cNvSpPr/>
            <p:nvPr/>
          </p:nvSpPr>
          <p:spPr>
            <a:xfrm>
              <a:off x="895084" y="2998555"/>
              <a:ext cx="32814" cy="36650"/>
            </a:xfrm>
            <a:custGeom>
              <a:avLst/>
              <a:gdLst/>
              <a:ahLst/>
              <a:cxnLst/>
              <a:rect l="l" t="t" r="r" b="b"/>
              <a:pathLst>
                <a:path w="1249" h="1395" extrusionOk="0">
                  <a:moveTo>
                    <a:pt x="833" y="0"/>
                  </a:moveTo>
                  <a:lnTo>
                    <a:pt x="125" y="708"/>
                  </a:lnTo>
                  <a:cubicBezTo>
                    <a:pt x="0" y="833"/>
                    <a:pt x="0" y="1041"/>
                    <a:pt x="125" y="1173"/>
                  </a:cubicBezTo>
                  <a:lnTo>
                    <a:pt x="347" y="1395"/>
                  </a:lnTo>
                  <a:cubicBezTo>
                    <a:pt x="361" y="1325"/>
                    <a:pt x="396" y="1270"/>
                    <a:pt x="444" y="1221"/>
                  </a:cubicBezTo>
                  <a:lnTo>
                    <a:pt x="1249" y="41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70"/>
            <p:cNvSpPr/>
            <p:nvPr/>
          </p:nvSpPr>
          <p:spPr>
            <a:xfrm>
              <a:off x="903281" y="2964480"/>
              <a:ext cx="110266" cy="109504"/>
            </a:xfrm>
            <a:custGeom>
              <a:avLst/>
              <a:gdLst/>
              <a:ahLst/>
              <a:cxnLst/>
              <a:rect l="l" t="t" r="r" b="b"/>
              <a:pathLst>
                <a:path w="4197" h="4168" extrusionOk="0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70"/>
            <p:cNvSpPr/>
            <p:nvPr/>
          </p:nvSpPr>
          <p:spPr>
            <a:xfrm>
              <a:off x="903281" y="2964480"/>
              <a:ext cx="29557" cy="31185"/>
            </a:xfrm>
            <a:custGeom>
              <a:avLst/>
              <a:gdLst/>
              <a:ahLst/>
              <a:cxnLst/>
              <a:rect l="l" t="t" r="r" b="b"/>
              <a:pathLst>
                <a:path w="1125" h="1187" extrusionOk="0">
                  <a:moveTo>
                    <a:pt x="701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23"/>
                  </a:cubicBezTo>
                  <a:lnTo>
                    <a:pt x="361" y="1186"/>
                  </a:lnTo>
                  <a:lnTo>
                    <a:pt x="1124" y="42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70"/>
            <p:cNvSpPr/>
            <p:nvPr/>
          </p:nvSpPr>
          <p:spPr>
            <a:xfrm>
              <a:off x="854992" y="3038831"/>
              <a:ext cx="34154" cy="31185"/>
            </a:xfrm>
            <a:custGeom>
              <a:avLst/>
              <a:gdLst/>
              <a:ahLst/>
              <a:cxnLst/>
              <a:rect l="l" t="t" r="r" b="b"/>
              <a:pathLst>
                <a:path w="1300" h="1187" extrusionOk="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70"/>
            <p:cNvSpPr/>
            <p:nvPr/>
          </p:nvSpPr>
          <p:spPr>
            <a:xfrm>
              <a:off x="873934" y="3057800"/>
              <a:ext cx="34286" cy="31343"/>
            </a:xfrm>
            <a:custGeom>
              <a:avLst/>
              <a:gdLst/>
              <a:ahLst/>
              <a:cxnLst/>
              <a:rect l="l" t="t" r="r" b="b"/>
              <a:pathLst>
                <a:path w="1305" h="1193" extrusionOk="0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70"/>
            <p:cNvSpPr/>
            <p:nvPr/>
          </p:nvSpPr>
          <p:spPr>
            <a:xfrm>
              <a:off x="912213" y="3095895"/>
              <a:ext cx="34102" cy="31343"/>
            </a:xfrm>
            <a:custGeom>
              <a:avLst/>
              <a:gdLst/>
              <a:ahLst/>
              <a:cxnLst/>
              <a:rect l="l" t="t" r="r" b="b"/>
              <a:pathLst>
                <a:path w="1298" h="1193" extrusionOk="0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70"/>
            <p:cNvSpPr/>
            <p:nvPr/>
          </p:nvSpPr>
          <p:spPr>
            <a:xfrm>
              <a:off x="893061" y="3076926"/>
              <a:ext cx="34312" cy="31343"/>
            </a:xfrm>
            <a:custGeom>
              <a:avLst/>
              <a:gdLst/>
              <a:ahLst/>
              <a:cxnLst/>
              <a:rect l="l" t="t" r="r" b="b"/>
              <a:pathLst>
                <a:path w="1306" h="1193" extrusionOk="0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70"/>
            <p:cNvSpPr/>
            <p:nvPr/>
          </p:nvSpPr>
          <p:spPr>
            <a:xfrm>
              <a:off x="1141809" y="2763601"/>
              <a:ext cx="73668" cy="72801"/>
            </a:xfrm>
            <a:custGeom>
              <a:avLst/>
              <a:gdLst/>
              <a:ahLst/>
              <a:cxnLst/>
              <a:rect l="l" t="t" r="r" b="b"/>
              <a:pathLst>
                <a:path w="2804" h="2771" extrusionOk="0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70"/>
            <p:cNvSpPr/>
            <p:nvPr/>
          </p:nvSpPr>
          <p:spPr>
            <a:xfrm>
              <a:off x="1141809" y="2763601"/>
              <a:ext cx="73484" cy="31974"/>
            </a:xfrm>
            <a:custGeom>
              <a:avLst/>
              <a:gdLst/>
              <a:ahLst/>
              <a:cxnLst/>
              <a:rect l="l" t="t" r="r" b="b"/>
              <a:pathLst>
                <a:path w="2797" h="1217" extrusionOk="0">
                  <a:moveTo>
                    <a:pt x="2563" y="0"/>
                  </a:moveTo>
                  <a:cubicBezTo>
                    <a:pt x="2544" y="0"/>
                    <a:pt x="2524" y="3"/>
                    <a:pt x="2505" y="10"/>
                  </a:cubicBezTo>
                  <a:lnTo>
                    <a:pt x="1686" y="245"/>
                  </a:lnTo>
                  <a:lnTo>
                    <a:pt x="1" y="745"/>
                  </a:lnTo>
                  <a:lnTo>
                    <a:pt x="472" y="1217"/>
                  </a:lnTo>
                  <a:lnTo>
                    <a:pt x="2671" y="578"/>
                  </a:lnTo>
                  <a:lnTo>
                    <a:pt x="2754" y="266"/>
                  </a:lnTo>
                  <a:cubicBezTo>
                    <a:pt x="2797" y="133"/>
                    <a:pt x="2692" y="0"/>
                    <a:pt x="256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70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70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70"/>
            <p:cNvSpPr/>
            <p:nvPr/>
          </p:nvSpPr>
          <p:spPr>
            <a:xfrm>
              <a:off x="919491" y="2924152"/>
              <a:ext cx="133254" cy="133648"/>
            </a:xfrm>
            <a:custGeom>
              <a:avLst/>
              <a:gdLst/>
              <a:ahLst/>
              <a:cxnLst/>
              <a:rect l="l" t="t" r="r" b="b"/>
              <a:pathLst>
                <a:path w="5072" h="5087" extrusionOk="0">
                  <a:moveTo>
                    <a:pt x="4762" y="1"/>
                  </a:moveTo>
                  <a:cubicBezTo>
                    <a:pt x="4676" y="1"/>
                    <a:pt x="4589" y="34"/>
                    <a:pt x="4523" y="100"/>
                  </a:cubicBezTo>
                  <a:lnTo>
                    <a:pt x="132" y="4490"/>
                  </a:lnTo>
                  <a:cubicBezTo>
                    <a:pt x="1" y="4622"/>
                    <a:pt x="1" y="4837"/>
                    <a:pt x="132" y="4962"/>
                  </a:cubicBezTo>
                  <a:lnTo>
                    <a:pt x="153" y="4990"/>
                  </a:lnTo>
                  <a:cubicBezTo>
                    <a:pt x="216" y="5045"/>
                    <a:pt x="299" y="5080"/>
                    <a:pt x="382" y="5087"/>
                  </a:cubicBezTo>
                  <a:cubicBezTo>
                    <a:pt x="306" y="4955"/>
                    <a:pt x="327" y="4781"/>
                    <a:pt x="438" y="4671"/>
                  </a:cubicBezTo>
                  <a:lnTo>
                    <a:pt x="4828" y="280"/>
                  </a:lnTo>
                  <a:cubicBezTo>
                    <a:pt x="4891" y="217"/>
                    <a:pt x="4974" y="183"/>
                    <a:pt x="5071" y="183"/>
                  </a:cubicBezTo>
                  <a:cubicBezTo>
                    <a:pt x="5057" y="162"/>
                    <a:pt x="5036" y="141"/>
                    <a:pt x="5022" y="120"/>
                  </a:cubicBezTo>
                  <a:lnTo>
                    <a:pt x="5002" y="100"/>
                  </a:lnTo>
                  <a:cubicBezTo>
                    <a:pt x="4936" y="34"/>
                    <a:pt x="4849" y="1"/>
                    <a:pt x="476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1" name="Google Shape;14761;p70"/>
          <p:cNvGrpSpPr/>
          <p:nvPr/>
        </p:nvGrpSpPr>
        <p:grpSpPr>
          <a:xfrm>
            <a:off x="3007498" y="4183419"/>
            <a:ext cx="375434" cy="329667"/>
            <a:chOff x="3007498" y="4183419"/>
            <a:chExt cx="375434" cy="329667"/>
          </a:xfrm>
        </p:grpSpPr>
        <p:sp>
          <p:nvSpPr>
            <p:cNvPr id="14762" name="Google Shape;14762;p70"/>
            <p:cNvSpPr/>
            <p:nvPr/>
          </p:nvSpPr>
          <p:spPr>
            <a:xfrm>
              <a:off x="3046302" y="4196792"/>
              <a:ext cx="53622" cy="53465"/>
            </a:xfrm>
            <a:custGeom>
              <a:avLst/>
              <a:gdLst/>
              <a:ahLst/>
              <a:cxnLst/>
              <a:rect l="l" t="t" r="r" b="b"/>
              <a:pathLst>
                <a:path w="2041" h="2035" extrusionOk="0">
                  <a:moveTo>
                    <a:pt x="874" y="1"/>
                  </a:moveTo>
                  <a:cubicBezTo>
                    <a:pt x="738" y="1"/>
                    <a:pt x="605" y="36"/>
                    <a:pt x="486" y="109"/>
                  </a:cubicBezTo>
                  <a:cubicBezTo>
                    <a:pt x="105" y="338"/>
                    <a:pt x="1" y="844"/>
                    <a:pt x="299" y="1323"/>
                  </a:cubicBezTo>
                  <a:cubicBezTo>
                    <a:pt x="543" y="1705"/>
                    <a:pt x="1026" y="2034"/>
                    <a:pt x="1402" y="2034"/>
                  </a:cubicBezTo>
                  <a:cubicBezTo>
                    <a:pt x="1496" y="2034"/>
                    <a:pt x="1583" y="2014"/>
                    <a:pt x="1659" y="1968"/>
                  </a:cubicBezTo>
                  <a:cubicBezTo>
                    <a:pt x="2040" y="1739"/>
                    <a:pt x="1978" y="969"/>
                    <a:pt x="1679" y="490"/>
                  </a:cubicBezTo>
                  <a:cubicBezTo>
                    <a:pt x="1475" y="168"/>
                    <a:pt x="1168" y="1"/>
                    <a:pt x="87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70"/>
            <p:cNvSpPr/>
            <p:nvPr/>
          </p:nvSpPr>
          <p:spPr>
            <a:xfrm>
              <a:off x="3007498" y="4244292"/>
              <a:ext cx="50680" cy="42483"/>
            </a:xfrm>
            <a:custGeom>
              <a:avLst/>
              <a:gdLst/>
              <a:ahLst/>
              <a:cxnLst/>
              <a:rect l="l" t="t" r="r" b="b"/>
              <a:pathLst>
                <a:path w="1929" h="1617" extrusionOk="0">
                  <a:moveTo>
                    <a:pt x="730" y="0"/>
                  </a:moveTo>
                  <a:cubicBezTo>
                    <a:pt x="545" y="0"/>
                    <a:pt x="374" y="75"/>
                    <a:pt x="250" y="215"/>
                  </a:cubicBezTo>
                  <a:cubicBezTo>
                    <a:pt x="0" y="500"/>
                    <a:pt x="49" y="943"/>
                    <a:pt x="417" y="1263"/>
                  </a:cubicBezTo>
                  <a:cubicBezTo>
                    <a:pt x="653" y="1472"/>
                    <a:pt x="1008" y="1616"/>
                    <a:pt x="1295" y="1616"/>
                  </a:cubicBezTo>
                  <a:cubicBezTo>
                    <a:pt x="1454" y="1616"/>
                    <a:pt x="1593" y="1572"/>
                    <a:pt x="1679" y="1471"/>
                  </a:cubicBezTo>
                  <a:cubicBezTo>
                    <a:pt x="1929" y="1186"/>
                    <a:pt x="1679" y="562"/>
                    <a:pt x="1311" y="243"/>
                  </a:cubicBezTo>
                  <a:cubicBezTo>
                    <a:pt x="1126" y="78"/>
                    <a:pt x="920" y="0"/>
                    <a:pt x="73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70"/>
            <p:cNvSpPr/>
            <p:nvPr/>
          </p:nvSpPr>
          <p:spPr>
            <a:xfrm>
              <a:off x="3169126" y="4210112"/>
              <a:ext cx="43218" cy="47763"/>
            </a:xfrm>
            <a:custGeom>
              <a:avLst/>
              <a:gdLst/>
              <a:ahLst/>
              <a:cxnLst/>
              <a:rect l="l" t="t" r="r" b="b"/>
              <a:pathLst>
                <a:path w="1645" h="1818" extrusionOk="0">
                  <a:moveTo>
                    <a:pt x="911" y="0"/>
                  </a:moveTo>
                  <a:cubicBezTo>
                    <a:pt x="642" y="0"/>
                    <a:pt x="365" y="176"/>
                    <a:pt x="209" y="503"/>
                  </a:cubicBezTo>
                  <a:cubicBezTo>
                    <a:pt x="1" y="947"/>
                    <a:pt x="15" y="1620"/>
                    <a:pt x="355" y="1780"/>
                  </a:cubicBezTo>
                  <a:cubicBezTo>
                    <a:pt x="407" y="1805"/>
                    <a:pt x="464" y="1817"/>
                    <a:pt x="524" y="1817"/>
                  </a:cubicBezTo>
                  <a:cubicBezTo>
                    <a:pt x="852" y="1817"/>
                    <a:pt x="1261" y="1463"/>
                    <a:pt x="1437" y="1093"/>
                  </a:cubicBezTo>
                  <a:cubicBezTo>
                    <a:pt x="1645" y="649"/>
                    <a:pt x="1513" y="226"/>
                    <a:pt x="1173" y="60"/>
                  </a:cubicBezTo>
                  <a:cubicBezTo>
                    <a:pt x="1090" y="20"/>
                    <a:pt x="1001" y="0"/>
                    <a:pt x="911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70"/>
            <p:cNvSpPr/>
            <p:nvPr/>
          </p:nvSpPr>
          <p:spPr>
            <a:xfrm>
              <a:off x="3056338" y="4262263"/>
              <a:ext cx="135592" cy="89195"/>
            </a:xfrm>
            <a:custGeom>
              <a:avLst/>
              <a:gdLst/>
              <a:ahLst/>
              <a:cxnLst/>
              <a:rect l="l" t="t" r="r" b="b"/>
              <a:pathLst>
                <a:path w="5161" h="3395" extrusionOk="0">
                  <a:moveTo>
                    <a:pt x="2705" y="1"/>
                  </a:moveTo>
                  <a:cubicBezTo>
                    <a:pt x="2531" y="1"/>
                    <a:pt x="2357" y="18"/>
                    <a:pt x="2185" y="51"/>
                  </a:cubicBezTo>
                  <a:cubicBezTo>
                    <a:pt x="867" y="322"/>
                    <a:pt x="0" y="1543"/>
                    <a:pt x="202" y="2535"/>
                  </a:cubicBezTo>
                  <a:cubicBezTo>
                    <a:pt x="336" y="3177"/>
                    <a:pt x="850" y="3395"/>
                    <a:pt x="1553" y="3395"/>
                  </a:cubicBezTo>
                  <a:cubicBezTo>
                    <a:pt x="1935" y="3395"/>
                    <a:pt x="2373" y="3330"/>
                    <a:pt x="2837" y="3235"/>
                  </a:cubicBezTo>
                  <a:cubicBezTo>
                    <a:pt x="4155" y="2965"/>
                    <a:pt x="5161" y="2493"/>
                    <a:pt x="4904" y="1522"/>
                  </a:cubicBezTo>
                  <a:cubicBezTo>
                    <a:pt x="4641" y="516"/>
                    <a:pt x="3815" y="204"/>
                    <a:pt x="3462" y="107"/>
                  </a:cubicBezTo>
                  <a:cubicBezTo>
                    <a:pt x="3214" y="37"/>
                    <a:pt x="2959" y="1"/>
                    <a:pt x="27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70"/>
            <p:cNvSpPr/>
            <p:nvPr/>
          </p:nvSpPr>
          <p:spPr>
            <a:xfrm>
              <a:off x="3111563" y="4183419"/>
              <a:ext cx="46292" cy="57589"/>
            </a:xfrm>
            <a:custGeom>
              <a:avLst/>
              <a:gdLst/>
              <a:ahLst/>
              <a:cxnLst/>
              <a:rect l="l" t="t" r="r" b="b"/>
              <a:pathLst>
                <a:path w="1762" h="2192" extrusionOk="0">
                  <a:moveTo>
                    <a:pt x="892" y="1"/>
                  </a:moveTo>
                  <a:cubicBezTo>
                    <a:pt x="510" y="1"/>
                    <a:pt x="171" y="298"/>
                    <a:pt x="90" y="798"/>
                  </a:cubicBezTo>
                  <a:cubicBezTo>
                    <a:pt x="0" y="1353"/>
                    <a:pt x="243" y="2102"/>
                    <a:pt x="680" y="2185"/>
                  </a:cubicBezTo>
                  <a:cubicBezTo>
                    <a:pt x="705" y="2190"/>
                    <a:pt x="729" y="2192"/>
                    <a:pt x="754" y="2192"/>
                  </a:cubicBezTo>
                  <a:cubicBezTo>
                    <a:pt x="1168" y="2192"/>
                    <a:pt x="1587" y="1613"/>
                    <a:pt x="1672" y="1089"/>
                  </a:cubicBezTo>
                  <a:cubicBezTo>
                    <a:pt x="1762" y="535"/>
                    <a:pt x="1471" y="104"/>
                    <a:pt x="1034" y="14"/>
                  </a:cubicBezTo>
                  <a:cubicBezTo>
                    <a:pt x="986" y="5"/>
                    <a:pt x="938" y="1"/>
                    <a:pt x="89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70"/>
            <p:cNvSpPr/>
            <p:nvPr/>
          </p:nvSpPr>
          <p:spPr>
            <a:xfrm>
              <a:off x="3056706" y="4265415"/>
              <a:ext cx="50496" cy="86069"/>
            </a:xfrm>
            <a:custGeom>
              <a:avLst/>
              <a:gdLst/>
              <a:ahLst/>
              <a:cxnLst/>
              <a:rect l="l" t="t" r="r" b="b"/>
              <a:pathLst>
                <a:path w="1922" h="3276" extrusionOk="0">
                  <a:moveTo>
                    <a:pt x="1922" y="1"/>
                  </a:moveTo>
                  <a:cubicBezTo>
                    <a:pt x="742" y="361"/>
                    <a:pt x="0" y="1485"/>
                    <a:pt x="188" y="2415"/>
                  </a:cubicBezTo>
                  <a:cubicBezTo>
                    <a:pt x="320" y="3057"/>
                    <a:pt x="833" y="3276"/>
                    <a:pt x="1538" y="3276"/>
                  </a:cubicBezTo>
                  <a:cubicBezTo>
                    <a:pt x="1570" y="3276"/>
                    <a:pt x="1604" y="3276"/>
                    <a:pt x="1637" y="3275"/>
                  </a:cubicBezTo>
                  <a:cubicBezTo>
                    <a:pt x="1464" y="3101"/>
                    <a:pt x="1339" y="2879"/>
                    <a:pt x="1283" y="2643"/>
                  </a:cubicBezTo>
                  <a:cubicBezTo>
                    <a:pt x="1034" y="1783"/>
                    <a:pt x="1297" y="722"/>
                    <a:pt x="192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70"/>
            <p:cNvSpPr/>
            <p:nvPr/>
          </p:nvSpPr>
          <p:spPr>
            <a:xfrm>
              <a:off x="3007498" y="4248286"/>
              <a:ext cx="46502" cy="38489"/>
            </a:xfrm>
            <a:custGeom>
              <a:avLst/>
              <a:gdLst/>
              <a:ahLst/>
              <a:cxnLst/>
              <a:rect l="l" t="t" r="r" b="b"/>
              <a:pathLst>
                <a:path w="1770" h="1465" extrusionOk="0">
                  <a:moveTo>
                    <a:pt x="320" y="1"/>
                  </a:moveTo>
                  <a:cubicBezTo>
                    <a:pt x="292" y="15"/>
                    <a:pt x="271" y="42"/>
                    <a:pt x="250" y="63"/>
                  </a:cubicBezTo>
                  <a:cubicBezTo>
                    <a:pt x="0" y="348"/>
                    <a:pt x="49" y="791"/>
                    <a:pt x="417" y="1111"/>
                  </a:cubicBezTo>
                  <a:cubicBezTo>
                    <a:pt x="649" y="1320"/>
                    <a:pt x="1004" y="1464"/>
                    <a:pt x="1293" y="1464"/>
                  </a:cubicBezTo>
                  <a:cubicBezTo>
                    <a:pt x="1453" y="1464"/>
                    <a:pt x="1593" y="1420"/>
                    <a:pt x="1679" y="1319"/>
                  </a:cubicBezTo>
                  <a:cubicBezTo>
                    <a:pt x="1735" y="1249"/>
                    <a:pt x="1762" y="1173"/>
                    <a:pt x="1769" y="1090"/>
                  </a:cubicBezTo>
                  <a:lnTo>
                    <a:pt x="1769" y="1090"/>
                  </a:lnTo>
                  <a:cubicBezTo>
                    <a:pt x="1764" y="1090"/>
                    <a:pt x="1758" y="1090"/>
                    <a:pt x="1753" y="1090"/>
                  </a:cubicBezTo>
                  <a:cubicBezTo>
                    <a:pt x="1435" y="1090"/>
                    <a:pt x="1001" y="898"/>
                    <a:pt x="708" y="639"/>
                  </a:cubicBezTo>
                  <a:cubicBezTo>
                    <a:pt x="507" y="479"/>
                    <a:pt x="368" y="250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70"/>
            <p:cNvSpPr/>
            <p:nvPr/>
          </p:nvSpPr>
          <p:spPr>
            <a:xfrm>
              <a:off x="3046302" y="4197448"/>
              <a:ext cx="44506" cy="52887"/>
            </a:xfrm>
            <a:custGeom>
              <a:avLst/>
              <a:gdLst/>
              <a:ahLst/>
              <a:cxnLst/>
              <a:rect l="l" t="t" r="r" b="b"/>
              <a:pathLst>
                <a:path w="1694" h="2013" extrusionOk="0">
                  <a:moveTo>
                    <a:pt x="715" y="1"/>
                  </a:moveTo>
                  <a:lnTo>
                    <a:pt x="715" y="1"/>
                  </a:lnTo>
                  <a:cubicBezTo>
                    <a:pt x="632" y="14"/>
                    <a:pt x="556" y="49"/>
                    <a:pt x="486" y="91"/>
                  </a:cubicBezTo>
                  <a:cubicBezTo>
                    <a:pt x="105" y="320"/>
                    <a:pt x="1" y="826"/>
                    <a:pt x="299" y="1305"/>
                  </a:cubicBezTo>
                  <a:cubicBezTo>
                    <a:pt x="542" y="1685"/>
                    <a:pt x="1021" y="2013"/>
                    <a:pt x="1396" y="2013"/>
                  </a:cubicBezTo>
                  <a:cubicBezTo>
                    <a:pt x="1492" y="2013"/>
                    <a:pt x="1582" y="1991"/>
                    <a:pt x="1659" y="1943"/>
                  </a:cubicBezTo>
                  <a:cubicBezTo>
                    <a:pt x="1673" y="1936"/>
                    <a:pt x="1686" y="1929"/>
                    <a:pt x="1693" y="1915"/>
                  </a:cubicBezTo>
                  <a:cubicBezTo>
                    <a:pt x="1319" y="1714"/>
                    <a:pt x="1007" y="1409"/>
                    <a:pt x="806" y="1034"/>
                  </a:cubicBezTo>
                  <a:cubicBezTo>
                    <a:pt x="597" y="639"/>
                    <a:pt x="584" y="264"/>
                    <a:pt x="71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70"/>
            <p:cNvSpPr/>
            <p:nvPr/>
          </p:nvSpPr>
          <p:spPr>
            <a:xfrm>
              <a:off x="3111905" y="4183419"/>
              <a:ext cx="34837" cy="55593"/>
            </a:xfrm>
            <a:custGeom>
              <a:avLst/>
              <a:gdLst/>
              <a:ahLst/>
              <a:cxnLst/>
              <a:rect l="l" t="t" r="r" b="b"/>
              <a:pathLst>
                <a:path w="1326" h="2116" extrusionOk="0">
                  <a:moveTo>
                    <a:pt x="883" y="1"/>
                  </a:moveTo>
                  <a:cubicBezTo>
                    <a:pt x="503" y="1"/>
                    <a:pt x="158" y="303"/>
                    <a:pt x="77" y="798"/>
                  </a:cubicBezTo>
                  <a:cubicBezTo>
                    <a:pt x="1" y="1277"/>
                    <a:pt x="174" y="1908"/>
                    <a:pt x="514" y="2116"/>
                  </a:cubicBezTo>
                  <a:cubicBezTo>
                    <a:pt x="424" y="1728"/>
                    <a:pt x="438" y="1318"/>
                    <a:pt x="570" y="937"/>
                  </a:cubicBezTo>
                  <a:cubicBezTo>
                    <a:pt x="715" y="514"/>
                    <a:pt x="1000" y="243"/>
                    <a:pt x="1326" y="146"/>
                  </a:cubicBezTo>
                  <a:cubicBezTo>
                    <a:pt x="1236" y="77"/>
                    <a:pt x="1132" y="35"/>
                    <a:pt x="1021" y="14"/>
                  </a:cubicBezTo>
                  <a:cubicBezTo>
                    <a:pt x="974" y="5"/>
                    <a:pt x="928" y="1"/>
                    <a:pt x="88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70"/>
            <p:cNvSpPr/>
            <p:nvPr/>
          </p:nvSpPr>
          <p:spPr>
            <a:xfrm>
              <a:off x="3169678" y="4210086"/>
              <a:ext cx="37937" cy="42982"/>
            </a:xfrm>
            <a:custGeom>
              <a:avLst/>
              <a:gdLst/>
              <a:ahLst/>
              <a:cxnLst/>
              <a:rect l="l" t="t" r="r" b="b"/>
              <a:pathLst>
                <a:path w="1444" h="1636" extrusionOk="0">
                  <a:moveTo>
                    <a:pt x="884" y="0"/>
                  </a:moveTo>
                  <a:cubicBezTo>
                    <a:pt x="615" y="0"/>
                    <a:pt x="343" y="173"/>
                    <a:pt x="188" y="504"/>
                  </a:cubicBezTo>
                  <a:cubicBezTo>
                    <a:pt x="15" y="865"/>
                    <a:pt x="1" y="1365"/>
                    <a:pt x="174" y="1635"/>
                  </a:cubicBezTo>
                  <a:cubicBezTo>
                    <a:pt x="237" y="1295"/>
                    <a:pt x="396" y="976"/>
                    <a:pt x="625" y="719"/>
                  </a:cubicBezTo>
                  <a:cubicBezTo>
                    <a:pt x="828" y="490"/>
                    <a:pt x="1116" y="359"/>
                    <a:pt x="1420" y="359"/>
                  </a:cubicBezTo>
                  <a:cubicBezTo>
                    <a:pt x="1428" y="359"/>
                    <a:pt x="1436" y="359"/>
                    <a:pt x="1443" y="359"/>
                  </a:cubicBezTo>
                  <a:cubicBezTo>
                    <a:pt x="1388" y="227"/>
                    <a:pt x="1284" y="123"/>
                    <a:pt x="1152" y="61"/>
                  </a:cubicBezTo>
                  <a:cubicBezTo>
                    <a:pt x="1066" y="20"/>
                    <a:pt x="975" y="0"/>
                    <a:pt x="88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70"/>
            <p:cNvSpPr/>
            <p:nvPr/>
          </p:nvSpPr>
          <p:spPr>
            <a:xfrm>
              <a:off x="3245316" y="4339740"/>
              <a:ext cx="43034" cy="57826"/>
            </a:xfrm>
            <a:custGeom>
              <a:avLst/>
              <a:gdLst/>
              <a:ahLst/>
              <a:cxnLst/>
              <a:rect l="l" t="t" r="r" b="b"/>
              <a:pathLst>
                <a:path w="1638" h="2201" extrusionOk="0">
                  <a:moveTo>
                    <a:pt x="810" y="1"/>
                  </a:moveTo>
                  <a:cubicBezTo>
                    <a:pt x="383" y="1"/>
                    <a:pt x="34" y="357"/>
                    <a:pt x="14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798" y="2201"/>
                    <a:pt x="804" y="2201"/>
                    <a:pt x="811" y="2201"/>
                  </a:cubicBezTo>
                  <a:cubicBezTo>
                    <a:pt x="1246" y="2201"/>
                    <a:pt x="1610" y="1533"/>
                    <a:pt x="1623" y="980"/>
                  </a:cubicBezTo>
                  <a:cubicBezTo>
                    <a:pt x="1637" y="418"/>
                    <a:pt x="1290" y="22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70"/>
            <p:cNvSpPr/>
            <p:nvPr/>
          </p:nvSpPr>
          <p:spPr>
            <a:xfrm>
              <a:off x="3187175" y="4355793"/>
              <a:ext cx="41038" cy="49366"/>
            </a:xfrm>
            <a:custGeom>
              <a:avLst/>
              <a:gdLst/>
              <a:ahLst/>
              <a:cxnLst/>
              <a:rect l="l" t="t" r="r" b="b"/>
              <a:pathLst>
                <a:path w="1562" h="1879" extrusionOk="0">
                  <a:moveTo>
                    <a:pt x="728" y="1"/>
                  </a:moveTo>
                  <a:cubicBezTo>
                    <a:pt x="675" y="1"/>
                    <a:pt x="622" y="8"/>
                    <a:pt x="569" y="22"/>
                  </a:cubicBezTo>
                  <a:cubicBezTo>
                    <a:pt x="209" y="119"/>
                    <a:pt x="1" y="514"/>
                    <a:pt x="125" y="986"/>
                  </a:cubicBezTo>
                  <a:cubicBezTo>
                    <a:pt x="240" y="1418"/>
                    <a:pt x="628" y="1879"/>
                    <a:pt x="969" y="1879"/>
                  </a:cubicBezTo>
                  <a:cubicBezTo>
                    <a:pt x="1000" y="1879"/>
                    <a:pt x="1031" y="1875"/>
                    <a:pt x="1062" y="1867"/>
                  </a:cubicBezTo>
                  <a:cubicBezTo>
                    <a:pt x="1422" y="1763"/>
                    <a:pt x="1561" y="1111"/>
                    <a:pt x="1436" y="639"/>
                  </a:cubicBezTo>
                  <a:cubicBezTo>
                    <a:pt x="1330" y="237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70"/>
            <p:cNvSpPr/>
            <p:nvPr/>
          </p:nvSpPr>
          <p:spPr>
            <a:xfrm>
              <a:off x="3329861" y="4419977"/>
              <a:ext cx="53070" cy="39671"/>
            </a:xfrm>
            <a:custGeom>
              <a:avLst/>
              <a:gdLst/>
              <a:ahLst/>
              <a:cxnLst/>
              <a:rect l="l" t="t" r="r" b="b"/>
              <a:pathLst>
                <a:path w="2020" h="1510" extrusionOk="0">
                  <a:moveTo>
                    <a:pt x="1259" y="0"/>
                  </a:moveTo>
                  <a:cubicBezTo>
                    <a:pt x="1106" y="0"/>
                    <a:pt x="941" y="45"/>
                    <a:pt x="777" y="138"/>
                  </a:cubicBezTo>
                  <a:cubicBezTo>
                    <a:pt x="361" y="388"/>
                    <a:pt x="1" y="957"/>
                    <a:pt x="188" y="1283"/>
                  </a:cubicBezTo>
                  <a:cubicBezTo>
                    <a:pt x="284" y="1440"/>
                    <a:pt x="496" y="1510"/>
                    <a:pt x="737" y="1510"/>
                  </a:cubicBezTo>
                  <a:cubicBezTo>
                    <a:pt x="984" y="1510"/>
                    <a:pt x="1260" y="1437"/>
                    <a:pt x="1471" y="1311"/>
                  </a:cubicBezTo>
                  <a:cubicBezTo>
                    <a:pt x="1887" y="1061"/>
                    <a:pt x="2019" y="631"/>
                    <a:pt x="1832" y="312"/>
                  </a:cubicBezTo>
                  <a:cubicBezTo>
                    <a:pt x="1713" y="112"/>
                    <a:pt x="1502" y="0"/>
                    <a:pt x="125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70"/>
            <p:cNvSpPr/>
            <p:nvPr/>
          </p:nvSpPr>
          <p:spPr>
            <a:xfrm>
              <a:off x="3187911" y="4418111"/>
              <a:ext cx="136328" cy="94975"/>
            </a:xfrm>
            <a:custGeom>
              <a:avLst/>
              <a:gdLst/>
              <a:ahLst/>
              <a:cxnLst/>
              <a:rect l="l" t="t" r="r" b="b"/>
              <a:pathLst>
                <a:path w="5189" h="3615" extrusionOk="0">
                  <a:moveTo>
                    <a:pt x="2405" y="0"/>
                  </a:moveTo>
                  <a:cubicBezTo>
                    <a:pt x="1490" y="0"/>
                    <a:pt x="662" y="471"/>
                    <a:pt x="382" y="1160"/>
                  </a:cubicBezTo>
                  <a:cubicBezTo>
                    <a:pt x="0" y="2089"/>
                    <a:pt x="930" y="2699"/>
                    <a:pt x="2178" y="3206"/>
                  </a:cubicBezTo>
                  <a:cubicBezTo>
                    <a:pt x="2779" y="3449"/>
                    <a:pt x="3343" y="3614"/>
                    <a:pt x="3805" y="3614"/>
                  </a:cubicBezTo>
                  <a:cubicBezTo>
                    <a:pt x="4303" y="3614"/>
                    <a:pt x="4679" y="3422"/>
                    <a:pt x="4849" y="2928"/>
                  </a:cubicBezTo>
                  <a:cubicBezTo>
                    <a:pt x="5189" y="1950"/>
                    <a:pt x="4675" y="1236"/>
                    <a:pt x="4439" y="951"/>
                  </a:cubicBezTo>
                  <a:cubicBezTo>
                    <a:pt x="4162" y="619"/>
                    <a:pt x="3808" y="362"/>
                    <a:pt x="3406" y="195"/>
                  </a:cubicBezTo>
                  <a:cubicBezTo>
                    <a:pt x="3075" y="61"/>
                    <a:pt x="2734" y="0"/>
                    <a:pt x="240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70"/>
            <p:cNvSpPr/>
            <p:nvPr/>
          </p:nvSpPr>
          <p:spPr>
            <a:xfrm>
              <a:off x="3294682" y="4365277"/>
              <a:ext cx="56171" cy="51336"/>
            </a:xfrm>
            <a:custGeom>
              <a:avLst/>
              <a:gdLst/>
              <a:ahLst/>
              <a:cxnLst/>
              <a:rect l="l" t="t" r="r" b="b"/>
              <a:pathLst>
                <a:path w="2138" h="1954" extrusionOk="0">
                  <a:moveTo>
                    <a:pt x="1305" y="1"/>
                  </a:moveTo>
                  <a:cubicBezTo>
                    <a:pt x="1067" y="1"/>
                    <a:pt x="815" y="108"/>
                    <a:pt x="604" y="334"/>
                  </a:cubicBezTo>
                  <a:cubicBezTo>
                    <a:pt x="216" y="750"/>
                    <a:pt x="1" y="1506"/>
                    <a:pt x="320" y="1818"/>
                  </a:cubicBezTo>
                  <a:cubicBezTo>
                    <a:pt x="418" y="1912"/>
                    <a:pt x="556" y="1953"/>
                    <a:pt x="710" y="1953"/>
                  </a:cubicBezTo>
                  <a:cubicBezTo>
                    <a:pt x="1056" y="1953"/>
                    <a:pt x="1487" y="1745"/>
                    <a:pt x="1756" y="1457"/>
                  </a:cubicBezTo>
                  <a:cubicBezTo>
                    <a:pt x="2137" y="1048"/>
                    <a:pt x="2137" y="514"/>
                    <a:pt x="1825" y="209"/>
                  </a:cubicBezTo>
                  <a:cubicBezTo>
                    <a:pt x="1682" y="72"/>
                    <a:pt x="1498" y="1"/>
                    <a:pt x="13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70"/>
            <p:cNvSpPr/>
            <p:nvPr/>
          </p:nvSpPr>
          <p:spPr>
            <a:xfrm>
              <a:off x="3191011" y="4418111"/>
              <a:ext cx="80026" cy="70384"/>
            </a:xfrm>
            <a:custGeom>
              <a:avLst/>
              <a:gdLst/>
              <a:ahLst/>
              <a:cxnLst/>
              <a:rect l="l" t="t" r="r" b="b"/>
              <a:pathLst>
                <a:path w="3046" h="2679" extrusionOk="0">
                  <a:moveTo>
                    <a:pt x="2285" y="1"/>
                  </a:moveTo>
                  <a:cubicBezTo>
                    <a:pt x="1371" y="1"/>
                    <a:pt x="542" y="472"/>
                    <a:pt x="264" y="1153"/>
                  </a:cubicBezTo>
                  <a:cubicBezTo>
                    <a:pt x="0" y="1791"/>
                    <a:pt x="347" y="2276"/>
                    <a:pt x="992" y="2679"/>
                  </a:cubicBezTo>
                  <a:cubicBezTo>
                    <a:pt x="944" y="2436"/>
                    <a:pt x="957" y="2186"/>
                    <a:pt x="1041" y="1950"/>
                  </a:cubicBezTo>
                  <a:cubicBezTo>
                    <a:pt x="1311" y="1104"/>
                    <a:pt x="2123" y="369"/>
                    <a:pt x="3045" y="112"/>
                  </a:cubicBezTo>
                  <a:cubicBezTo>
                    <a:pt x="2792" y="36"/>
                    <a:pt x="2535" y="1"/>
                    <a:pt x="228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70"/>
            <p:cNvSpPr/>
            <p:nvPr/>
          </p:nvSpPr>
          <p:spPr>
            <a:xfrm>
              <a:off x="3187175" y="4355977"/>
              <a:ext cx="33182" cy="49182"/>
            </a:xfrm>
            <a:custGeom>
              <a:avLst/>
              <a:gdLst/>
              <a:ahLst/>
              <a:cxnLst/>
              <a:rect l="l" t="t" r="r" b="b"/>
              <a:pathLst>
                <a:path w="1263" h="1872" extrusionOk="0">
                  <a:moveTo>
                    <a:pt x="666" y="1"/>
                  </a:moveTo>
                  <a:cubicBezTo>
                    <a:pt x="632" y="1"/>
                    <a:pt x="604" y="8"/>
                    <a:pt x="569" y="15"/>
                  </a:cubicBezTo>
                  <a:cubicBezTo>
                    <a:pt x="209" y="112"/>
                    <a:pt x="1" y="507"/>
                    <a:pt x="125" y="979"/>
                  </a:cubicBezTo>
                  <a:cubicBezTo>
                    <a:pt x="240" y="1411"/>
                    <a:pt x="628" y="1872"/>
                    <a:pt x="969" y="1872"/>
                  </a:cubicBezTo>
                  <a:cubicBezTo>
                    <a:pt x="1000" y="1872"/>
                    <a:pt x="1031" y="1868"/>
                    <a:pt x="1062" y="1860"/>
                  </a:cubicBezTo>
                  <a:cubicBezTo>
                    <a:pt x="1145" y="1832"/>
                    <a:pt x="1214" y="1784"/>
                    <a:pt x="1263" y="1721"/>
                  </a:cubicBezTo>
                  <a:cubicBezTo>
                    <a:pt x="992" y="1541"/>
                    <a:pt x="729" y="1139"/>
                    <a:pt x="632" y="750"/>
                  </a:cubicBezTo>
                  <a:cubicBezTo>
                    <a:pt x="555" y="507"/>
                    <a:pt x="569" y="237"/>
                    <a:pt x="66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70"/>
            <p:cNvSpPr/>
            <p:nvPr/>
          </p:nvSpPr>
          <p:spPr>
            <a:xfrm>
              <a:off x="3245316" y="4339740"/>
              <a:ext cx="28453" cy="57826"/>
            </a:xfrm>
            <a:custGeom>
              <a:avLst/>
              <a:gdLst/>
              <a:ahLst/>
              <a:cxnLst/>
              <a:rect l="l" t="t" r="r" b="b"/>
              <a:pathLst>
                <a:path w="1083" h="2201" extrusionOk="0">
                  <a:moveTo>
                    <a:pt x="810" y="1"/>
                  </a:moveTo>
                  <a:cubicBezTo>
                    <a:pt x="383" y="1"/>
                    <a:pt x="35" y="357"/>
                    <a:pt x="21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805" y="2200"/>
                    <a:pt x="819" y="2194"/>
                    <a:pt x="833" y="2194"/>
                  </a:cubicBezTo>
                  <a:cubicBezTo>
                    <a:pt x="631" y="1819"/>
                    <a:pt x="541" y="1389"/>
                    <a:pt x="583" y="959"/>
                  </a:cubicBezTo>
                  <a:cubicBezTo>
                    <a:pt x="624" y="522"/>
                    <a:pt x="826" y="203"/>
                    <a:pt x="1082" y="57"/>
                  </a:cubicBezTo>
                  <a:cubicBezTo>
                    <a:pt x="1006" y="22"/>
                    <a:pt x="930" y="9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70"/>
            <p:cNvSpPr/>
            <p:nvPr/>
          </p:nvSpPr>
          <p:spPr>
            <a:xfrm>
              <a:off x="3296338" y="4365198"/>
              <a:ext cx="51047" cy="44033"/>
            </a:xfrm>
            <a:custGeom>
              <a:avLst/>
              <a:gdLst/>
              <a:ahLst/>
              <a:cxnLst/>
              <a:rect l="l" t="t" r="r" b="b"/>
              <a:pathLst>
                <a:path w="1943" h="1676" extrusionOk="0">
                  <a:moveTo>
                    <a:pt x="1244" y="1"/>
                  </a:moveTo>
                  <a:cubicBezTo>
                    <a:pt x="1006" y="1"/>
                    <a:pt x="752" y="110"/>
                    <a:pt x="541" y="337"/>
                  </a:cubicBezTo>
                  <a:cubicBezTo>
                    <a:pt x="201" y="697"/>
                    <a:pt x="0" y="1322"/>
                    <a:pt x="160" y="1675"/>
                  </a:cubicBezTo>
                  <a:cubicBezTo>
                    <a:pt x="306" y="1301"/>
                    <a:pt x="548" y="968"/>
                    <a:pt x="867" y="725"/>
                  </a:cubicBezTo>
                  <a:cubicBezTo>
                    <a:pt x="1123" y="533"/>
                    <a:pt x="1392" y="446"/>
                    <a:pt x="1644" y="446"/>
                  </a:cubicBezTo>
                  <a:cubicBezTo>
                    <a:pt x="1747" y="446"/>
                    <a:pt x="1847" y="461"/>
                    <a:pt x="1942" y="489"/>
                  </a:cubicBezTo>
                  <a:cubicBezTo>
                    <a:pt x="1901" y="385"/>
                    <a:pt x="1838" y="288"/>
                    <a:pt x="1762" y="212"/>
                  </a:cubicBezTo>
                  <a:cubicBezTo>
                    <a:pt x="1620" y="72"/>
                    <a:pt x="1437" y="1"/>
                    <a:pt x="1244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70"/>
            <p:cNvSpPr/>
            <p:nvPr/>
          </p:nvSpPr>
          <p:spPr>
            <a:xfrm>
              <a:off x="3333697" y="4419898"/>
              <a:ext cx="46844" cy="28138"/>
            </a:xfrm>
            <a:custGeom>
              <a:avLst/>
              <a:gdLst/>
              <a:ahLst/>
              <a:cxnLst/>
              <a:rect l="l" t="t" r="r" b="b"/>
              <a:pathLst>
                <a:path w="1783" h="1071" extrusionOk="0">
                  <a:moveTo>
                    <a:pt x="1114" y="0"/>
                  </a:moveTo>
                  <a:cubicBezTo>
                    <a:pt x="962" y="0"/>
                    <a:pt x="799" y="45"/>
                    <a:pt x="638" y="141"/>
                  </a:cubicBezTo>
                  <a:cubicBezTo>
                    <a:pt x="299" y="342"/>
                    <a:pt x="0" y="745"/>
                    <a:pt x="0" y="1071"/>
                  </a:cubicBezTo>
                  <a:cubicBezTo>
                    <a:pt x="236" y="821"/>
                    <a:pt x="548" y="648"/>
                    <a:pt x="881" y="564"/>
                  </a:cubicBezTo>
                  <a:cubicBezTo>
                    <a:pt x="974" y="539"/>
                    <a:pt x="1068" y="527"/>
                    <a:pt x="1162" y="527"/>
                  </a:cubicBezTo>
                  <a:cubicBezTo>
                    <a:pt x="1375" y="527"/>
                    <a:pt x="1584" y="592"/>
                    <a:pt x="1762" y="717"/>
                  </a:cubicBezTo>
                  <a:cubicBezTo>
                    <a:pt x="1783" y="578"/>
                    <a:pt x="1755" y="433"/>
                    <a:pt x="1686" y="315"/>
                  </a:cubicBezTo>
                  <a:cubicBezTo>
                    <a:pt x="1566" y="114"/>
                    <a:pt x="1355" y="0"/>
                    <a:pt x="111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82" name="Google Shape;14782;p70"/>
          <p:cNvGrpSpPr/>
          <p:nvPr/>
        </p:nvGrpSpPr>
        <p:grpSpPr>
          <a:xfrm>
            <a:off x="6919276" y="2766990"/>
            <a:ext cx="274550" cy="354728"/>
            <a:chOff x="7606826" y="2419290"/>
            <a:chExt cx="274550" cy="354728"/>
          </a:xfrm>
        </p:grpSpPr>
        <p:sp>
          <p:nvSpPr>
            <p:cNvPr id="14783" name="Google Shape;14783;p70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70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70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70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70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70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70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70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70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70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70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70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70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70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70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98" name="Google Shape;14798;p70"/>
          <p:cNvGrpSpPr/>
          <p:nvPr/>
        </p:nvGrpSpPr>
        <p:grpSpPr>
          <a:xfrm>
            <a:off x="7550168" y="2777003"/>
            <a:ext cx="263316" cy="354728"/>
            <a:chOff x="8062968" y="2419290"/>
            <a:chExt cx="263316" cy="354728"/>
          </a:xfrm>
        </p:grpSpPr>
        <p:sp>
          <p:nvSpPr>
            <p:cNvPr id="14799" name="Google Shape;14799;p70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70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70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70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70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70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70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70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70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70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70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70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70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70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70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70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70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0" name="Google Shape;14820;p71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21" name="Google Shape;14821;p71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22" name="Google Shape;14822;p71"/>
          <p:cNvGrpSpPr/>
          <p:nvPr/>
        </p:nvGrpSpPr>
        <p:grpSpPr>
          <a:xfrm>
            <a:off x="7075663" y="2444129"/>
            <a:ext cx="362163" cy="347098"/>
            <a:chOff x="7075663" y="2444129"/>
            <a:chExt cx="362163" cy="347098"/>
          </a:xfrm>
        </p:grpSpPr>
        <p:sp>
          <p:nvSpPr>
            <p:cNvPr id="14823" name="Google Shape;14823;p71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71"/>
            <p:cNvSpPr/>
            <p:nvPr/>
          </p:nvSpPr>
          <p:spPr>
            <a:xfrm>
              <a:off x="7166053" y="2517201"/>
              <a:ext cx="27405" cy="27405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71"/>
            <p:cNvSpPr/>
            <p:nvPr/>
          </p:nvSpPr>
          <p:spPr>
            <a:xfrm>
              <a:off x="7320266" y="2517201"/>
              <a:ext cx="27405" cy="27641"/>
            </a:xfrm>
            <a:custGeom>
              <a:avLst/>
              <a:gdLst/>
              <a:ahLst/>
              <a:cxnLst/>
              <a:rect l="l" t="t" r="r" b="b"/>
              <a:pathLst>
                <a:path w="1046" h="1055" extrusionOk="0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71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71"/>
            <p:cNvSpPr/>
            <p:nvPr/>
          </p:nvSpPr>
          <p:spPr>
            <a:xfrm>
              <a:off x="7298153" y="2544580"/>
              <a:ext cx="139672" cy="246647"/>
            </a:xfrm>
            <a:custGeom>
              <a:avLst/>
              <a:gdLst/>
              <a:ahLst/>
              <a:cxnLst/>
              <a:rect l="l" t="t" r="r" b="b"/>
              <a:pathLst>
                <a:path w="5331" h="9414" extrusionOk="0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71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71"/>
            <p:cNvSpPr/>
            <p:nvPr/>
          </p:nvSpPr>
          <p:spPr>
            <a:xfrm>
              <a:off x="7374002" y="2743464"/>
              <a:ext cx="63823" cy="47763"/>
            </a:xfrm>
            <a:custGeom>
              <a:avLst/>
              <a:gdLst/>
              <a:ahLst/>
              <a:cxnLst/>
              <a:rect l="l" t="t" r="r" b="b"/>
              <a:pathLst>
                <a:path w="2436" h="1823" extrusionOk="0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71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1" name="Google Shape;14831;p71"/>
          <p:cNvGrpSpPr/>
          <p:nvPr/>
        </p:nvGrpSpPr>
        <p:grpSpPr>
          <a:xfrm>
            <a:off x="6638175" y="2436584"/>
            <a:ext cx="372197" cy="362163"/>
            <a:chOff x="6638175" y="2436584"/>
            <a:chExt cx="372197" cy="362163"/>
          </a:xfrm>
        </p:grpSpPr>
        <p:sp>
          <p:nvSpPr>
            <p:cNvPr id="14832" name="Google Shape;14832;p71"/>
            <p:cNvSpPr/>
            <p:nvPr/>
          </p:nvSpPr>
          <p:spPr>
            <a:xfrm>
              <a:off x="6638175" y="2436584"/>
              <a:ext cx="182090" cy="362163"/>
            </a:xfrm>
            <a:custGeom>
              <a:avLst/>
              <a:gdLst/>
              <a:ahLst/>
              <a:cxnLst/>
              <a:rect l="l" t="t" r="r" b="b"/>
              <a:pathLst>
                <a:path w="6950" h="13823" extrusionOk="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71"/>
            <p:cNvSpPr/>
            <p:nvPr/>
          </p:nvSpPr>
          <p:spPr>
            <a:xfrm>
              <a:off x="6662017" y="2441850"/>
              <a:ext cx="158248" cy="356792"/>
            </a:xfrm>
            <a:custGeom>
              <a:avLst/>
              <a:gdLst/>
              <a:ahLst/>
              <a:cxnLst/>
              <a:rect l="l" t="t" r="r" b="b"/>
              <a:pathLst>
                <a:path w="6040" h="13618" extrusionOk="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71"/>
            <p:cNvSpPr/>
            <p:nvPr/>
          </p:nvSpPr>
          <p:spPr>
            <a:xfrm>
              <a:off x="6638175" y="2617652"/>
              <a:ext cx="182090" cy="181094"/>
            </a:xfrm>
            <a:custGeom>
              <a:avLst/>
              <a:gdLst/>
              <a:ahLst/>
              <a:cxnLst/>
              <a:rect l="l" t="t" r="r" b="b"/>
              <a:pathLst>
                <a:path w="6950" h="6912" extrusionOk="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71"/>
            <p:cNvSpPr/>
            <p:nvPr/>
          </p:nvSpPr>
          <p:spPr>
            <a:xfrm>
              <a:off x="6662017" y="2617652"/>
              <a:ext cx="158248" cy="180990"/>
            </a:xfrm>
            <a:custGeom>
              <a:avLst/>
              <a:gdLst/>
              <a:ahLst/>
              <a:cxnLst/>
              <a:rect l="l" t="t" r="r" b="b"/>
              <a:pathLst>
                <a:path w="6040" h="6908" extrusionOk="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71"/>
            <p:cNvSpPr/>
            <p:nvPr/>
          </p:nvSpPr>
          <p:spPr>
            <a:xfrm>
              <a:off x="6846623" y="2467762"/>
              <a:ext cx="160999" cy="153899"/>
            </a:xfrm>
            <a:custGeom>
              <a:avLst/>
              <a:gdLst/>
              <a:ahLst/>
              <a:cxnLst/>
              <a:rect l="l" t="t" r="r" b="b"/>
              <a:pathLst>
                <a:path w="6145" h="5874" extrusionOk="0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71"/>
            <p:cNvSpPr/>
            <p:nvPr/>
          </p:nvSpPr>
          <p:spPr>
            <a:xfrm>
              <a:off x="6857155" y="2478530"/>
              <a:ext cx="151462" cy="143576"/>
            </a:xfrm>
            <a:custGeom>
              <a:avLst/>
              <a:gdLst/>
              <a:ahLst/>
              <a:cxnLst/>
              <a:rect l="l" t="t" r="r" b="b"/>
              <a:pathLst>
                <a:path w="5781" h="5480" extrusionOk="0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71"/>
            <p:cNvSpPr/>
            <p:nvPr/>
          </p:nvSpPr>
          <p:spPr>
            <a:xfrm>
              <a:off x="6846623" y="2636621"/>
              <a:ext cx="160999" cy="153794"/>
            </a:xfrm>
            <a:custGeom>
              <a:avLst/>
              <a:gdLst/>
              <a:ahLst/>
              <a:cxnLst/>
              <a:rect l="l" t="t" r="r" b="b"/>
              <a:pathLst>
                <a:path w="6145" h="5870" extrusionOk="0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71"/>
            <p:cNvSpPr/>
            <p:nvPr/>
          </p:nvSpPr>
          <p:spPr>
            <a:xfrm>
              <a:off x="6857155" y="2647546"/>
              <a:ext cx="153218" cy="142790"/>
            </a:xfrm>
            <a:custGeom>
              <a:avLst/>
              <a:gdLst/>
              <a:ahLst/>
              <a:cxnLst/>
              <a:rect l="l" t="t" r="r" b="b"/>
              <a:pathLst>
                <a:path w="5848" h="5450" extrusionOk="0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71"/>
            <p:cNvSpPr/>
            <p:nvPr/>
          </p:nvSpPr>
          <p:spPr>
            <a:xfrm>
              <a:off x="6863941" y="2485552"/>
              <a:ext cx="118555" cy="118581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71"/>
            <p:cNvSpPr/>
            <p:nvPr/>
          </p:nvSpPr>
          <p:spPr>
            <a:xfrm>
              <a:off x="6863941" y="2654332"/>
              <a:ext cx="118555" cy="11855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71"/>
            <p:cNvSpPr/>
            <p:nvPr/>
          </p:nvSpPr>
          <p:spPr>
            <a:xfrm>
              <a:off x="6863941" y="2758294"/>
              <a:ext cx="20881" cy="14593"/>
            </a:xfrm>
            <a:custGeom>
              <a:avLst/>
              <a:gdLst/>
              <a:ahLst/>
              <a:cxnLst/>
              <a:rect l="l" t="t" r="r" b="b"/>
              <a:pathLst>
                <a:path w="797" h="55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71"/>
            <p:cNvSpPr/>
            <p:nvPr/>
          </p:nvSpPr>
          <p:spPr>
            <a:xfrm>
              <a:off x="6967902" y="2654332"/>
              <a:ext cx="14593" cy="20619"/>
            </a:xfrm>
            <a:custGeom>
              <a:avLst/>
              <a:gdLst/>
              <a:ahLst/>
              <a:cxnLst/>
              <a:rect l="l" t="t" r="r" b="b"/>
              <a:pathLst>
                <a:path w="557" h="78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71"/>
            <p:cNvSpPr/>
            <p:nvPr/>
          </p:nvSpPr>
          <p:spPr>
            <a:xfrm>
              <a:off x="6944820" y="2566169"/>
              <a:ext cx="37676" cy="37702"/>
            </a:xfrm>
            <a:custGeom>
              <a:avLst/>
              <a:gdLst/>
              <a:ahLst/>
              <a:cxnLst/>
              <a:rect l="l" t="t" r="r" b="b"/>
              <a:pathLst>
                <a:path w="1438" h="1439" extrusionOk="0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5" name="Google Shape;14845;p71"/>
          <p:cNvGrpSpPr/>
          <p:nvPr/>
        </p:nvGrpSpPr>
        <p:grpSpPr>
          <a:xfrm>
            <a:off x="6192906" y="2439440"/>
            <a:ext cx="371699" cy="356084"/>
            <a:chOff x="6192906" y="2439440"/>
            <a:chExt cx="371699" cy="356084"/>
          </a:xfrm>
        </p:grpSpPr>
        <p:sp>
          <p:nvSpPr>
            <p:cNvPr id="14846" name="Google Shape;14846;p71"/>
            <p:cNvSpPr/>
            <p:nvPr/>
          </p:nvSpPr>
          <p:spPr>
            <a:xfrm>
              <a:off x="6227805" y="2461710"/>
              <a:ext cx="247904" cy="110381"/>
            </a:xfrm>
            <a:custGeom>
              <a:avLst/>
              <a:gdLst/>
              <a:ahLst/>
              <a:cxnLst/>
              <a:rect l="l" t="t" r="r" b="b"/>
              <a:pathLst>
                <a:path w="9462" h="4213" extrusionOk="0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71"/>
            <p:cNvSpPr/>
            <p:nvPr/>
          </p:nvSpPr>
          <p:spPr>
            <a:xfrm>
              <a:off x="6483962" y="2670078"/>
              <a:ext cx="14593" cy="54575"/>
            </a:xfrm>
            <a:custGeom>
              <a:avLst/>
              <a:gdLst/>
              <a:ahLst/>
              <a:cxnLst/>
              <a:rect l="l" t="t" r="r" b="b"/>
              <a:pathLst>
                <a:path w="557" h="2083" extrusionOk="0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71"/>
            <p:cNvSpPr/>
            <p:nvPr/>
          </p:nvSpPr>
          <p:spPr>
            <a:xfrm>
              <a:off x="6246905" y="2554117"/>
              <a:ext cx="251651" cy="128118"/>
            </a:xfrm>
            <a:custGeom>
              <a:avLst/>
              <a:gdLst/>
              <a:ahLst/>
              <a:cxnLst/>
              <a:rect l="l" t="t" r="r" b="b"/>
              <a:pathLst>
                <a:path w="9605" h="4890" extrusionOk="0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71"/>
            <p:cNvSpPr/>
            <p:nvPr/>
          </p:nvSpPr>
          <p:spPr>
            <a:xfrm>
              <a:off x="6246905" y="2584142"/>
              <a:ext cx="167287" cy="97831"/>
            </a:xfrm>
            <a:custGeom>
              <a:avLst/>
              <a:gdLst/>
              <a:ahLst/>
              <a:cxnLst/>
              <a:rect l="l" t="t" r="r" b="b"/>
              <a:pathLst>
                <a:path w="6385" h="3734" extrusionOk="0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71"/>
            <p:cNvSpPr/>
            <p:nvPr/>
          </p:nvSpPr>
          <p:spPr>
            <a:xfrm>
              <a:off x="6192906" y="2605102"/>
              <a:ext cx="197915" cy="190369"/>
            </a:xfrm>
            <a:custGeom>
              <a:avLst/>
              <a:gdLst/>
              <a:ahLst/>
              <a:cxnLst/>
              <a:rect l="l" t="t" r="r" b="b"/>
              <a:pathLst>
                <a:path w="7554" h="7266" extrusionOk="0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71"/>
            <p:cNvSpPr/>
            <p:nvPr/>
          </p:nvSpPr>
          <p:spPr>
            <a:xfrm>
              <a:off x="6280807" y="2605102"/>
              <a:ext cx="113787" cy="190291"/>
            </a:xfrm>
            <a:custGeom>
              <a:avLst/>
              <a:gdLst/>
              <a:ahLst/>
              <a:cxnLst/>
              <a:rect l="l" t="t" r="r" b="b"/>
              <a:pathLst>
                <a:path w="4343" h="7263" extrusionOk="0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71"/>
            <p:cNvSpPr/>
            <p:nvPr/>
          </p:nvSpPr>
          <p:spPr>
            <a:xfrm>
              <a:off x="6499787" y="2747735"/>
              <a:ext cx="64819" cy="14593"/>
            </a:xfrm>
            <a:custGeom>
              <a:avLst/>
              <a:gdLst/>
              <a:ahLst/>
              <a:cxnLst/>
              <a:rect l="l" t="t" r="r" b="b"/>
              <a:pathLst>
                <a:path w="2474" h="557" extrusionOk="0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71"/>
            <p:cNvSpPr/>
            <p:nvPr/>
          </p:nvSpPr>
          <p:spPr>
            <a:xfrm>
              <a:off x="6437274" y="2714592"/>
              <a:ext cx="94189" cy="80932"/>
            </a:xfrm>
            <a:custGeom>
              <a:avLst/>
              <a:gdLst/>
              <a:ahLst/>
              <a:cxnLst/>
              <a:rect l="l" t="t" r="r" b="b"/>
              <a:pathLst>
                <a:path w="3595" h="3089" extrusionOk="0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71"/>
            <p:cNvSpPr/>
            <p:nvPr/>
          </p:nvSpPr>
          <p:spPr>
            <a:xfrm>
              <a:off x="6477438" y="2714854"/>
              <a:ext cx="54024" cy="80644"/>
            </a:xfrm>
            <a:custGeom>
              <a:avLst/>
              <a:gdLst/>
              <a:ahLst/>
              <a:cxnLst/>
              <a:rect l="l" t="t" r="r" b="b"/>
              <a:pathLst>
                <a:path w="2062" h="3078" extrusionOk="0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71"/>
            <p:cNvSpPr/>
            <p:nvPr/>
          </p:nvSpPr>
          <p:spPr>
            <a:xfrm>
              <a:off x="6193902" y="2439440"/>
              <a:ext cx="47003" cy="37466"/>
            </a:xfrm>
            <a:custGeom>
              <a:avLst/>
              <a:gdLst/>
              <a:ahLst/>
              <a:cxnLst/>
              <a:rect l="l" t="t" r="r" b="b"/>
              <a:pathLst>
                <a:path w="1794" h="1430" extrusionOk="0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71"/>
            <p:cNvSpPr/>
            <p:nvPr/>
          </p:nvSpPr>
          <p:spPr>
            <a:xfrm>
              <a:off x="6241376" y="2659598"/>
              <a:ext cx="94949" cy="81351"/>
            </a:xfrm>
            <a:custGeom>
              <a:avLst/>
              <a:gdLst/>
              <a:ahLst/>
              <a:cxnLst/>
              <a:rect l="l" t="t" r="r" b="b"/>
              <a:pathLst>
                <a:path w="3624" h="3105" extrusionOk="0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71"/>
            <p:cNvSpPr/>
            <p:nvPr/>
          </p:nvSpPr>
          <p:spPr>
            <a:xfrm>
              <a:off x="6282065" y="2659598"/>
              <a:ext cx="54024" cy="81403"/>
            </a:xfrm>
            <a:custGeom>
              <a:avLst/>
              <a:gdLst/>
              <a:ahLst/>
              <a:cxnLst/>
              <a:rect l="l" t="t" r="r" b="b"/>
              <a:pathLst>
                <a:path w="2062" h="3107" extrusionOk="0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71"/>
            <p:cNvSpPr/>
            <p:nvPr/>
          </p:nvSpPr>
          <p:spPr>
            <a:xfrm>
              <a:off x="6439265" y="2510180"/>
              <a:ext cx="65317" cy="28899"/>
            </a:xfrm>
            <a:custGeom>
              <a:avLst/>
              <a:gdLst/>
              <a:ahLst/>
              <a:cxnLst/>
              <a:rect l="l" t="t" r="r" b="b"/>
              <a:pathLst>
                <a:path w="2493" h="1103" extrusionOk="0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9" name="Google Shape;14859;p71"/>
          <p:cNvGrpSpPr/>
          <p:nvPr/>
        </p:nvGrpSpPr>
        <p:grpSpPr>
          <a:xfrm>
            <a:off x="5762467" y="2436584"/>
            <a:ext cx="362163" cy="362163"/>
            <a:chOff x="5762467" y="2436584"/>
            <a:chExt cx="362163" cy="362163"/>
          </a:xfrm>
        </p:grpSpPr>
        <p:sp>
          <p:nvSpPr>
            <p:cNvPr id="14860" name="Google Shape;14860;p71"/>
            <p:cNvSpPr/>
            <p:nvPr/>
          </p:nvSpPr>
          <p:spPr>
            <a:xfrm>
              <a:off x="5762467" y="2778127"/>
              <a:ext cx="362163" cy="20619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71"/>
            <p:cNvSpPr/>
            <p:nvPr/>
          </p:nvSpPr>
          <p:spPr>
            <a:xfrm>
              <a:off x="5762702" y="2777891"/>
              <a:ext cx="361927" cy="9301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71"/>
            <p:cNvSpPr/>
            <p:nvPr/>
          </p:nvSpPr>
          <p:spPr>
            <a:xfrm>
              <a:off x="5852359" y="2528493"/>
              <a:ext cx="182352" cy="249660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71"/>
            <p:cNvSpPr/>
            <p:nvPr/>
          </p:nvSpPr>
          <p:spPr>
            <a:xfrm>
              <a:off x="5838551" y="2508922"/>
              <a:ext cx="209967" cy="19860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71"/>
            <p:cNvSpPr/>
            <p:nvPr/>
          </p:nvSpPr>
          <p:spPr>
            <a:xfrm>
              <a:off x="6014589" y="2508922"/>
              <a:ext cx="33929" cy="19598"/>
            </a:xfrm>
            <a:custGeom>
              <a:avLst/>
              <a:gdLst/>
              <a:ahLst/>
              <a:cxnLst/>
              <a:rect l="l" t="t" r="r" b="b"/>
              <a:pathLst>
                <a:path w="1295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71"/>
            <p:cNvSpPr/>
            <p:nvPr/>
          </p:nvSpPr>
          <p:spPr>
            <a:xfrm>
              <a:off x="5762467" y="2565173"/>
              <a:ext cx="89918" cy="19598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71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71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71"/>
            <p:cNvSpPr/>
            <p:nvPr/>
          </p:nvSpPr>
          <p:spPr>
            <a:xfrm>
              <a:off x="5894803" y="2686217"/>
              <a:ext cx="97726" cy="91936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71"/>
            <p:cNvSpPr/>
            <p:nvPr/>
          </p:nvSpPr>
          <p:spPr>
            <a:xfrm>
              <a:off x="5930959" y="2686217"/>
              <a:ext cx="25152" cy="91700"/>
            </a:xfrm>
            <a:custGeom>
              <a:avLst/>
              <a:gdLst/>
              <a:ahLst/>
              <a:cxnLst/>
              <a:rect l="l" t="t" r="r" b="b"/>
              <a:pathLst>
                <a:path w="960" h="3500" extrusionOk="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71"/>
            <p:cNvSpPr/>
            <p:nvPr/>
          </p:nvSpPr>
          <p:spPr>
            <a:xfrm>
              <a:off x="5770484" y="2584745"/>
              <a:ext cx="81901" cy="193173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71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71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71"/>
            <p:cNvSpPr/>
            <p:nvPr/>
          </p:nvSpPr>
          <p:spPr>
            <a:xfrm>
              <a:off x="6034685" y="2584745"/>
              <a:ext cx="81901" cy="193408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71"/>
            <p:cNvSpPr/>
            <p:nvPr/>
          </p:nvSpPr>
          <p:spPr>
            <a:xfrm>
              <a:off x="6034685" y="2584745"/>
              <a:ext cx="17371" cy="193173"/>
            </a:xfrm>
            <a:custGeom>
              <a:avLst/>
              <a:gdLst/>
              <a:ahLst/>
              <a:cxnLst/>
              <a:rect l="l" t="t" r="r" b="b"/>
              <a:pathLst>
                <a:path w="663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71"/>
            <p:cNvSpPr/>
            <p:nvPr/>
          </p:nvSpPr>
          <p:spPr>
            <a:xfrm>
              <a:off x="5872192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71"/>
            <p:cNvSpPr/>
            <p:nvPr/>
          </p:nvSpPr>
          <p:spPr>
            <a:xfrm>
              <a:off x="5928706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71"/>
            <p:cNvSpPr/>
            <p:nvPr/>
          </p:nvSpPr>
          <p:spPr>
            <a:xfrm>
              <a:off x="5984957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71"/>
            <p:cNvSpPr/>
            <p:nvPr/>
          </p:nvSpPr>
          <p:spPr>
            <a:xfrm>
              <a:off x="5796369" y="2651817"/>
              <a:ext cx="29894" cy="5902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71"/>
            <p:cNvSpPr/>
            <p:nvPr/>
          </p:nvSpPr>
          <p:spPr>
            <a:xfrm>
              <a:off x="6060806" y="2651817"/>
              <a:ext cx="29658" cy="5902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71"/>
            <p:cNvSpPr/>
            <p:nvPr/>
          </p:nvSpPr>
          <p:spPr>
            <a:xfrm>
              <a:off x="6034685" y="2565173"/>
              <a:ext cx="89945" cy="19860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71"/>
            <p:cNvSpPr/>
            <p:nvPr/>
          </p:nvSpPr>
          <p:spPr>
            <a:xfrm>
              <a:off x="6034685" y="2565173"/>
              <a:ext cx="17371" cy="19598"/>
            </a:xfrm>
            <a:custGeom>
              <a:avLst/>
              <a:gdLst/>
              <a:ahLst/>
              <a:cxnLst/>
              <a:rect l="l" t="t" r="r" b="b"/>
              <a:pathLst>
                <a:path w="663" h="748" extrusionOk="0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71"/>
            <p:cNvSpPr/>
            <p:nvPr/>
          </p:nvSpPr>
          <p:spPr>
            <a:xfrm>
              <a:off x="5892550" y="2436584"/>
              <a:ext cx="101735" cy="72364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71"/>
            <p:cNvSpPr/>
            <p:nvPr/>
          </p:nvSpPr>
          <p:spPr>
            <a:xfrm>
              <a:off x="5976416" y="2436584"/>
              <a:ext cx="18130" cy="72364"/>
            </a:xfrm>
            <a:custGeom>
              <a:avLst/>
              <a:gdLst/>
              <a:ahLst/>
              <a:cxnLst/>
              <a:rect l="l" t="t" r="r" b="b"/>
              <a:pathLst>
                <a:path w="692" h="2762" extrusionOk="0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71"/>
            <p:cNvSpPr/>
            <p:nvPr/>
          </p:nvSpPr>
          <p:spPr>
            <a:xfrm>
              <a:off x="5919405" y="2450706"/>
              <a:ext cx="48260" cy="44619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5" name="Google Shape;14885;p71"/>
          <p:cNvGrpSpPr/>
          <p:nvPr/>
        </p:nvGrpSpPr>
        <p:grpSpPr>
          <a:xfrm>
            <a:off x="5323721" y="2437029"/>
            <a:ext cx="362922" cy="361219"/>
            <a:chOff x="5323721" y="2437029"/>
            <a:chExt cx="362922" cy="361219"/>
          </a:xfrm>
        </p:grpSpPr>
        <p:sp>
          <p:nvSpPr>
            <p:cNvPr id="14886" name="Google Shape;14886;p71"/>
            <p:cNvSpPr/>
            <p:nvPr/>
          </p:nvSpPr>
          <p:spPr>
            <a:xfrm>
              <a:off x="5611528" y="2437029"/>
              <a:ext cx="75115" cy="73989"/>
            </a:xfrm>
            <a:custGeom>
              <a:avLst/>
              <a:gdLst/>
              <a:ahLst/>
              <a:cxnLst/>
              <a:rect l="l" t="t" r="r" b="b"/>
              <a:pathLst>
                <a:path w="2867" h="2824" extrusionOk="0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71"/>
            <p:cNvSpPr/>
            <p:nvPr/>
          </p:nvSpPr>
          <p:spPr>
            <a:xfrm>
              <a:off x="5323721" y="2714042"/>
              <a:ext cx="88346" cy="84207"/>
            </a:xfrm>
            <a:custGeom>
              <a:avLst/>
              <a:gdLst/>
              <a:ahLst/>
              <a:cxnLst/>
              <a:rect l="l" t="t" r="r" b="b"/>
              <a:pathLst>
                <a:path w="3372" h="3214" extrusionOk="0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71"/>
            <p:cNvSpPr/>
            <p:nvPr/>
          </p:nvSpPr>
          <p:spPr>
            <a:xfrm>
              <a:off x="5395536" y="2683702"/>
              <a:ext cx="43728" cy="42601"/>
            </a:xfrm>
            <a:custGeom>
              <a:avLst/>
              <a:gdLst/>
              <a:ahLst/>
              <a:cxnLst/>
              <a:rect l="l" t="t" r="r" b="b"/>
              <a:pathLst>
                <a:path w="1669" h="1626" extrusionOk="0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71"/>
            <p:cNvSpPr/>
            <p:nvPr/>
          </p:nvSpPr>
          <p:spPr>
            <a:xfrm>
              <a:off x="5413640" y="2504651"/>
              <a:ext cx="204936" cy="203155"/>
            </a:xfrm>
            <a:custGeom>
              <a:avLst/>
              <a:gdLst/>
              <a:ahLst/>
              <a:cxnLst/>
              <a:rect l="l" t="t" r="r" b="b"/>
              <a:pathLst>
                <a:path w="7822" h="7754" extrusionOk="0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71"/>
            <p:cNvSpPr/>
            <p:nvPr/>
          </p:nvSpPr>
          <p:spPr>
            <a:xfrm>
              <a:off x="5417386" y="2554877"/>
              <a:ext cx="201190" cy="153191"/>
            </a:xfrm>
            <a:custGeom>
              <a:avLst/>
              <a:gdLst/>
              <a:ahLst/>
              <a:cxnLst/>
              <a:rect l="l" t="t" r="r" b="b"/>
              <a:pathLst>
                <a:path w="7679" h="5847" extrusionOk="0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71"/>
            <p:cNvSpPr/>
            <p:nvPr/>
          </p:nvSpPr>
          <p:spPr>
            <a:xfrm>
              <a:off x="5413640" y="2579243"/>
              <a:ext cx="132362" cy="128563"/>
            </a:xfrm>
            <a:custGeom>
              <a:avLst/>
              <a:gdLst/>
              <a:ahLst/>
              <a:cxnLst/>
              <a:rect l="l" t="t" r="r" b="b"/>
              <a:pathLst>
                <a:path w="5052" h="4907" extrusionOk="0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71"/>
            <p:cNvSpPr/>
            <p:nvPr/>
          </p:nvSpPr>
          <p:spPr>
            <a:xfrm>
              <a:off x="5417386" y="2632481"/>
              <a:ext cx="128616" cy="75325"/>
            </a:xfrm>
            <a:custGeom>
              <a:avLst/>
              <a:gdLst/>
              <a:ahLst/>
              <a:cxnLst/>
              <a:rect l="l" t="t" r="r" b="b"/>
              <a:pathLst>
                <a:path w="4909" h="2875" extrusionOk="0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71"/>
            <p:cNvSpPr/>
            <p:nvPr/>
          </p:nvSpPr>
          <p:spPr>
            <a:xfrm>
              <a:off x="5540710" y="2480102"/>
              <a:ext cx="103228" cy="101342"/>
            </a:xfrm>
            <a:custGeom>
              <a:avLst/>
              <a:gdLst/>
              <a:ahLst/>
              <a:cxnLst/>
              <a:rect l="l" t="t" r="r" b="b"/>
              <a:pathLst>
                <a:path w="3940" h="3868" extrusionOk="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71"/>
            <p:cNvSpPr/>
            <p:nvPr/>
          </p:nvSpPr>
          <p:spPr>
            <a:xfrm>
              <a:off x="5619310" y="2557890"/>
              <a:ext cx="26750" cy="23213"/>
            </a:xfrm>
            <a:custGeom>
              <a:avLst/>
              <a:gdLst/>
              <a:ahLst/>
              <a:cxnLst/>
              <a:rect l="l" t="t" r="r" b="b"/>
              <a:pathLst>
                <a:path w="1021" h="886" extrusionOk="0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71"/>
            <p:cNvSpPr/>
            <p:nvPr/>
          </p:nvSpPr>
          <p:spPr>
            <a:xfrm>
              <a:off x="5575608" y="2456181"/>
              <a:ext cx="91202" cy="91176"/>
            </a:xfrm>
            <a:custGeom>
              <a:avLst/>
              <a:gdLst/>
              <a:ahLst/>
              <a:cxnLst/>
              <a:rect l="l" t="t" r="r" b="b"/>
              <a:pathLst>
                <a:path w="3481" h="3480" extrusionOk="0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71"/>
            <p:cNvSpPr/>
            <p:nvPr/>
          </p:nvSpPr>
          <p:spPr>
            <a:xfrm>
              <a:off x="5575608" y="2456181"/>
              <a:ext cx="91438" cy="91176"/>
            </a:xfrm>
            <a:custGeom>
              <a:avLst/>
              <a:gdLst/>
              <a:ahLst/>
              <a:cxnLst/>
              <a:rect l="l" t="t" r="r" b="b"/>
              <a:pathLst>
                <a:path w="3490" h="3480" extrusionOk="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71"/>
            <p:cNvSpPr/>
            <p:nvPr/>
          </p:nvSpPr>
          <p:spPr>
            <a:xfrm>
              <a:off x="5523680" y="2521865"/>
              <a:ext cx="29868" cy="27012"/>
            </a:xfrm>
            <a:custGeom>
              <a:avLst/>
              <a:gdLst/>
              <a:ahLst/>
              <a:cxnLst/>
              <a:rect l="l" t="t" r="r" b="b"/>
              <a:pathLst>
                <a:path w="1140" h="1031" extrusionOk="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71"/>
            <p:cNvSpPr/>
            <p:nvPr/>
          </p:nvSpPr>
          <p:spPr>
            <a:xfrm>
              <a:off x="5505366" y="2541358"/>
              <a:ext cx="29344" cy="26593"/>
            </a:xfrm>
            <a:custGeom>
              <a:avLst/>
              <a:gdLst/>
              <a:ahLst/>
              <a:cxnLst/>
              <a:rect l="l" t="t" r="r" b="b"/>
              <a:pathLst>
                <a:path w="1120" h="1015" extrusionOk="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71"/>
            <p:cNvSpPr/>
            <p:nvPr/>
          </p:nvSpPr>
          <p:spPr>
            <a:xfrm>
              <a:off x="5486266" y="2560222"/>
              <a:ext cx="43675" cy="40898"/>
            </a:xfrm>
            <a:custGeom>
              <a:avLst/>
              <a:gdLst/>
              <a:ahLst/>
              <a:cxnLst/>
              <a:rect l="l" t="t" r="r" b="b"/>
              <a:pathLst>
                <a:path w="1667" h="1561" extrusionOk="0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71"/>
            <p:cNvSpPr/>
            <p:nvPr/>
          </p:nvSpPr>
          <p:spPr>
            <a:xfrm>
              <a:off x="5467376" y="2579295"/>
              <a:ext cx="29161" cy="26593"/>
            </a:xfrm>
            <a:custGeom>
              <a:avLst/>
              <a:gdLst/>
              <a:ahLst/>
              <a:cxnLst/>
              <a:rect l="l" t="t" r="r" b="b"/>
              <a:pathLst>
                <a:path w="1113" h="1015" extrusionOk="0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71"/>
            <p:cNvSpPr/>
            <p:nvPr/>
          </p:nvSpPr>
          <p:spPr>
            <a:xfrm>
              <a:off x="5448381" y="2598264"/>
              <a:ext cx="29318" cy="26698"/>
            </a:xfrm>
            <a:custGeom>
              <a:avLst/>
              <a:gdLst/>
              <a:ahLst/>
              <a:cxnLst/>
              <a:rect l="l" t="t" r="r" b="b"/>
              <a:pathLst>
                <a:path w="1119" h="1019" extrusionOk="0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71"/>
            <p:cNvSpPr/>
            <p:nvPr/>
          </p:nvSpPr>
          <p:spPr>
            <a:xfrm>
              <a:off x="5429491" y="2617364"/>
              <a:ext cx="43440" cy="40741"/>
            </a:xfrm>
            <a:custGeom>
              <a:avLst/>
              <a:gdLst/>
              <a:ahLst/>
              <a:cxnLst/>
              <a:rect l="l" t="t" r="r" b="b"/>
              <a:pathLst>
                <a:path w="1658" h="1555" extrusionOk="0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03" name="Google Shape;14903;p71"/>
          <p:cNvGrpSpPr/>
          <p:nvPr/>
        </p:nvGrpSpPr>
        <p:grpSpPr>
          <a:xfrm>
            <a:off x="4875937" y="2468731"/>
            <a:ext cx="407122" cy="315448"/>
            <a:chOff x="4875937" y="2468731"/>
            <a:chExt cx="407122" cy="315448"/>
          </a:xfrm>
        </p:grpSpPr>
        <p:sp>
          <p:nvSpPr>
            <p:cNvPr id="14904" name="Google Shape;14904;p71"/>
            <p:cNvSpPr/>
            <p:nvPr/>
          </p:nvSpPr>
          <p:spPr>
            <a:xfrm>
              <a:off x="4876199" y="2482801"/>
              <a:ext cx="223041" cy="247380"/>
            </a:xfrm>
            <a:custGeom>
              <a:avLst/>
              <a:gdLst/>
              <a:ahLst/>
              <a:cxnLst/>
              <a:rect l="l" t="t" r="r" b="b"/>
              <a:pathLst>
                <a:path w="8513" h="9442" extrusionOk="0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71"/>
            <p:cNvSpPr/>
            <p:nvPr/>
          </p:nvSpPr>
          <p:spPr>
            <a:xfrm>
              <a:off x="5044456" y="2482801"/>
              <a:ext cx="54784" cy="247642"/>
            </a:xfrm>
            <a:custGeom>
              <a:avLst/>
              <a:gdLst/>
              <a:ahLst/>
              <a:cxnLst/>
              <a:rect l="l" t="t" r="r" b="b"/>
              <a:pathLst>
                <a:path w="2091" h="9452" extrusionOk="0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71"/>
            <p:cNvSpPr/>
            <p:nvPr/>
          </p:nvSpPr>
          <p:spPr>
            <a:xfrm>
              <a:off x="5099214" y="2530249"/>
              <a:ext cx="183845" cy="200194"/>
            </a:xfrm>
            <a:custGeom>
              <a:avLst/>
              <a:gdLst/>
              <a:ahLst/>
              <a:cxnLst/>
              <a:rect l="l" t="t" r="r" b="b"/>
              <a:pathLst>
                <a:path w="7017" h="7641" extrusionOk="0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71"/>
            <p:cNvSpPr/>
            <p:nvPr/>
          </p:nvSpPr>
          <p:spPr>
            <a:xfrm>
              <a:off x="5169770" y="2530249"/>
              <a:ext cx="113289" cy="200194"/>
            </a:xfrm>
            <a:custGeom>
              <a:avLst/>
              <a:gdLst/>
              <a:ahLst/>
              <a:cxnLst/>
              <a:rect l="l" t="t" r="r" b="b"/>
              <a:pathLst>
                <a:path w="4324" h="7641" extrusionOk="0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71"/>
            <p:cNvSpPr/>
            <p:nvPr/>
          </p:nvSpPr>
          <p:spPr>
            <a:xfrm>
              <a:off x="5141396" y="2560405"/>
              <a:ext cx="75115" cy="69849"/>
            </a:xfrm>
            <a:custGeom>
              <a:avLst/>
              <a:gdLst/>
              <a:ahLst/>
              <a:cxnLst/>
              <a:rect l="l" t="t" r="r" b="b"/>
              <a:pathLst>
                <a:path w="2867" h="2666" extrusionOk="0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71"/>
            <p:cNvSpPr/>
            <p:nvPr/>
          </p:nvSpPr>
          <p:spPr>
            <a:xfrm>
              <a:off x="5128846" y="2512669"/>
              <a:ext cx="62042" cy="17606"/>
            </a:xfrm>
            <a:custGeom>
              <a:avLst/>
              <a:gdLst/>
              <a:ahLst/>
              <a:cxnLst/>
              <a:rect l="l" t="t" r="r" b="b"/>
              <a:pathLst>
                <a:path w="2368" h="672" extrusionOk="0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71"/>
            <p:cNvSpPr/>
            <p:nvPr/>
          </p:nvSpPr>
          <p:spPr>
            <a:xfrm>
              <a:off x="5135867" y="2468731"/>
              <a:ext cx="47998" cy="43728"/>
            </a:xfrm>
            <a:custGeom>
              <a:avLst/>
              <a:gdLst/>
              <a:ahLst/>
              <a:cxnLst/>
              <a:rect l="l" t="t" r="r" b="b"/>
              <a:pathLst>
                <a:path w="1832" h="1669" extrusionOk="0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71"/>
            <p:cNvSpPr/>
            <p:nvPr/>
          </p:nvSpPr>
          <p:spPr>
            <a:xfrm>
              <a:off x="5150697" y="2468731"/>
              <a:ext cx="33405" cy="43728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71"/>
            <p:cNvSpPr/>
            <p:nvPr/>
          </p:nvSpPr>
          <p:spPr>
            <a:xfrm>
              <a:off x="4924905" y="2690488"/>
              <a:ext cx="109778" cy="93691"/>
            </a:xfrm>
            <a:custGeom>
              <a:avLst/>
              <a:gdLst/>
              <a:ahLst/>
              <a:cxnLst/>
              <a:rect l="l" t="t" r="r" b="b"/>
              <a:pathLst>
                <a:path w="4190" h="3576" extrusionOk="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71"/>
            <p:cNvSpPr/>
            <p:nvPr/>
          </p:nvSpPr>
          <p:spPr>
            <a:xfrm>
              <a:off x="4949533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71"/>
            <p:cNvSpPr/>
            <p:nvPr/>
          </p:nvSpPr>
          <p:spPr>
            <a:xfrm>
              <a:off x="4961087" y="2717605"/>
              <a:ext cx="46479" cy="39824"/>
            </a:xfrm>
            <a:custGeom>
              <a:avLst/>
              <a:gdLst/>
              <a:ahLst/>
              <a:cxnLst/>
              <a:rect l="l" t="t" r="r" b="b"/>
              <a:pathLst>
                <a:path w="1774" h="1520" extrusionOk="0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71"/>
            <p:cNvSpPr/>
            <p:nvPr/>
          </p:nvSpPr>
          <p:spPr>
            <a:xfrm>
              <a:off x="5121300" y="2690488"/>
              <a:ext cx="109516" cy="93691"/>
            </a:xfrm>
            <a:custGeom>
              <a:avLst/>
              <a:gdLst/>
              <a:ahLst/>
              <a:cxnLst/>
              <a:rect l="l" t="t" r="r" b="b"/>
              <a:pathLst>
                <a:path w="4180" h="3576" extrusionOk="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71"/>
            <p:cNvSpPr/>
            <p:nvPr/>
          </p:nvSpPr>
          <p:spPr>
            <a:xfrm>
              <a:off x="5144409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71"/>
            <p:cNvSpPr/>
            <p:nvPr/>
          </p:nvSpPr>
          <p:spPr>
            <a:xfrm>
              <a:off x="5157220" y="2717605"/>
              <a:ext cx="46741" cy="39824"/>
            </a:xfrm>
            <a:custGeom>
              <a:avLst/>
              <a:gdLst/>
              <a:ahLst/>
              <a:cxnLst/>
              <a:rect l="l" t="t" r="r" b="b"/>
              <a:pathLst>
                <a:path w="1784" h="1520" extrusionOk="0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71"/>
            <p:cNvSpPr/>
            <p:nvPr/>
          </p:nvSpPr>
          <p:spPr>
            <a:xfrm>
              <a:off x="4936223" y="2525245"/>
              <a:ext cx="102730" cy="102494"/>
            </a:xfrm>
            <a:custGeom>
              <a:avLst/>
              <a:gdLst/>
              <a:ahLst/>
              <a:cxnLst/>
              <a:rect l="l" t="t" r="r" b="b"/>
              <a:pathLst>
                <a:path w="3921" h="3912" extrusionOk="0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71"/>
            <p:cNvSpPr/>
            <p:nvPr/>
          </p:nvSpPr>
          <p:spPr>
            <a:xfrm>
              <a:off x="5098952" y="2670890"/>
              <a:ext cx="183872" cy="59815"/>
            </a:xfrm>
            <a:custGeom>
              <a:avLst/>
              <a:gdLst/>
              <a:ahLst/>
              <a:cxnLst/>
              <a:rect l="l" t="t" r="r" b="b"/>
              <a:pathLst>
                <a:path w="7018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71"/>
            <p:cNvSpPr/>
            <p:nvPr/>
          </p:nvSpPr>
          <p:spPr>
            <a:xfrm>
              <a:off x="5233069" y="2670890"/>
              <a:ext cx="49990" cy="59553"/>
            </a:xfrm>
            <a:custGeom>
              <a:avLst/>
              <a:gdLst/>
              <a:ahLst/>
              <a:cxnLst/>
              <a:rect l="l" t="t" r="r" b="b"/>
              <a:pathLst>
                <a:path w="1908" h="2273" extrusionOk="0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71"/>
            <p:cNvSpPr/>
            <p:nvPr/>
          </p:nvSpPr>
          <p:spPr>
            <a:xfrm>
              <a:off x="4875937" y="2670655"/>
              <a:ext cx="223303" cy="59788"/>
            </a:xfrm>
            <a:custGeom>
              <a:avLst/>
              <a:gdLst/>
              <a:ahLst/>
              <a:cxnLst/>
              <a:rect l="l" t="t" r="r" b="b"/>
              <a:pathLst>
                <a:path w="8523" h="2282" extrusionOk="0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71"/>
            <p:cNvSpPr/>
            <p:nvPr/>
          </p:nvSpPr>
          <p:spPr>
            <a:xfrm>
              <a:off x="5063529" y="2670890"/>
              <a:ext cx="35711" cy="59815"/>
            </a:xfrm>
            <a:custGeom>
              <a:avLst/>
              <a:gdLst/>
              <a:ahLst/>
              <a:cxnLst/>
              <a:rect l="l" t="t" r="r" b="b"/>
              <a:pathLst>
                <a:path w="1363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3" name="Google Shape;14923;p71"/>
          <p:cNvGrpSpPr/>
          <p:nvPr/>
        </p:nvGrpSpPr>
        <p:grpSpPr>
          <a:xfrm>
            <a:off x="4893282" y="3804774"/>
            <a:ext cx="242114" cy="362163"/>
            <a:chOff x="4893282" y="3804774"/>
            <a:chExt cx="242114" cy="362163"/>
          </a:xfrm>
        </p:grpSpPr>
        <p:sp>
          <p:nvSpPr>
            <p:cNvPr id="14924" name="Google Shape;14924;p71"/>
            <p:cNvSpPr/>
            <p:nvPr/>
          </p:nvSpPr>
          <p:spPr>
            <a:xfrm>
              <a:off x="4893517" y="3804774"/>
              <a:ext cx="241878" cy="361927"/>
            </a:xfrm>
            <a:custGeom>
              <a:avLst/>
              <a:gdLst/>
              <a:ahLst/>
              <a:cxnLst/>
              <a:rect l="l" t="t" r="r" b="b"/>
              <a:pathLst>
                <a:path w="9232" h="13814" extrusionOk="0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71"/>
            <p:cNvSpPr/>
            <p:nvPr/>
          </p:nvSpPr>
          <p:spPr>
            <a:xfrm>
              <a:off x="4893282" y="3804774"/>
              <a:ext cx="242114" cy="362163"/>
            </a:xfrm>
            <a:custGeom>
              <a:avLst/>
              <a:gdLst/>
              <a:ahLst/>
              <a:cxnLst/>
              <a:rect l="l" t="t" r="r" b="b"/>
              <a:pathLst>
                <a:path w="9241" h="13823" extrusionOk="0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71"/>
            <p:cNvSpPr/>
            <p:nvPr/>
          </p:nvSpPr>
          <p:spPr>
            <a:xfrm>
              <a:off x="4917124" y="3834668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71"/>
            <p:cNvSpPr/>
            <p:nvPr/>
          </p:nvSpPr>
          <p:spPr>
            <a:xfrm>
              <a:off x="4957812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71"/>
            <p:cNvSpPr/>
            <p:nvPr/>
          </p:nvSpPr>
          <p:spPr>
            <a:xfrm>
              <a:off x="4935961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71"/>
            <p:cNvSpPr/>
            <p:nvPr/>
          </p:nvSpPr>
          <p:spPr>
            <a:xfrm>
              <a:off x="4979401" y="3841690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71"/>
            <p:cNvSpPr/>
            <p:nvPr/>
          </p:nvSpPr>
          <p:spPr>
            <a:xfrm>
              <a:off x="5016317" y="3834668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71"/>
            <p:cNvSpPr/>
            <p:nvPr/>
          </p:nvSpPr>
          <p:spPr>
            <a:xfrm>
              <a:off x="5057267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71"/>
            <p:cNvSpPr/>
            <p:nvPr/>
          </p:nvSpPr>
          <p:spPr>
            <a:xfrm>
              <a:off x="5035155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71"/>
            <p:cNvSpPr/>
            <p:nvPr/>
          </p:nvSpPr>
          <p:spPr>
            <a:xfrm>
              <a:off x="5078620" y="3841690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71"/>
            <p:cNvSpPr/>
            <p:nvPr/>
          </p:nvSpPr>
          <p:spPr>
            <a:xfrm>
              <a:off x="4917124" y="3947669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71"/>
            <p:cNvSpPr/>
            <p:nvPr/>
          </p:nvSpPr>
          <p:spPr>
            <a:xfrm>
              <a:off x="4957812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71"/>
            <p:cNvSpPr/>
            <p:nvPr/>
          </p:nvSpPr>
          <p:spPr>
            <a:xfrm>
              <a:off x="4935961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71"/>
            <p:cNvSpPr/>
            <p:nvPr/>
          </p:nvSpPr>
          <p:spPr>
            <a:xfrm>
              <a:off x="4979401" y="3954717"/>
              <a:ext cx="14358" cy="16585"/>
            </a:xfrm>
            <a:custGeom>
              <a:avLst/>
              <a:gdLst/>
              <a:ahLst/>
              <a:cxnLst/>
              <a:rect l="l" t="t" r="r" b="b"/>
              <a:pathLst>
                <a:path w="548" h="633" extrusionOk="0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71"/>
            <p:cNvSpPr/>
            <p:nvPr/>
          </p:nvSpPr>
          <p:spPr>
            <a:xfrm>
              <a:off x="5016317" y="3947669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71"/>
            <p:cNvSpPr/>
            <p:nvPr/>
          </p:nvSpPr>
          <p:spPr>
            <a:xfrm>
              <a:off x="5057267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71"/>
            <p:cNvSpPr/>
            <p:nvPr/>
          </p:nvSpPr>
          <p:spPr>
            <a:xfrm>
              <a:off x="5035155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71"/>
            <p:cNvSpPr/>
            <p:nvPr/>
          </p:nvSpPr>
          <p:spPr>
            <a:xfrm>
              <a:off x="5078620" y="3954717"/>
              <a:ext cx="14593" cy="16585"/>
            </a:xfrm>
            <a:custGeom>
              <a:avLst/>
              <a:gdLst/>
              <a:ahLst/>
              <a:cxnLst/>
              <a:rect l="l" t="t" r="r" b="b"/>
              <a:pathLst>
                <a:path w="557" h="633" extrusionOk="0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71"/>
            <p:cNvSpPr/>
            <p:nvPr/>
          </p:nvSpPr>
          <p:spPr>
            <a:xfrm>
              <a:off x="4917124" y="4060434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71"/>
            <p:cNvSpPr/>
            <p:nvPr/>
          </p:nvSpPr>
          <p:spPr>
            <a:xfrm>
              <a:off x="4957812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71"/>
            <p:cNvSpPr/>
            <p:nvPr/>
          </p:nvSpPr>
          <p:spPr>
            <a:xfrm>
              <a:off x="4935961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71"/>
            <p:cNvSpPr/>
            <p:nvPr/>
          </p:nvSpPr>
          <p:spPr>
            <a:xfrm>
              <a:off x="4979401" y="4067455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71"/>
            <p:cNvSpPr/>
            <p:nvPr/>
          </p:nvSpPr>
          <p:spPr>
            <a:xfrm>
              <a:off x="5016317" y="4060434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71"/>
            <p:cNvSpPr/>
            <p:nvPr/>
          </p:nvSpPr>
          <p:spPr>
            <a:xfrm>
              <a:off x="5057267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71"/>
            <p:cNvSpPr/>
            <p:nvPr/>
          </p:nvSpPr>
          <p:spPr>
            <a:xfrm>
              <a:off x="5035155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71"/>
            <p:cNvSpPr/>
            <p:nvPr/>
          </p:nvSpPr>
          <p:spPr>
            <a:xfrm>
              <a:off x="5078620" y="4067455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0" name="Google Shape;14950;p71"/>
          <p:cNvGrpSpPr/>
          <p:nvPr/>
        </p:nvGrpSpPr>
        <p:grpSpPr>
          <a:xfrm>
            <a:off x="6248162" y="3804774"/>
            <a:ext cx="231058" cy="362425"/>
            <a:chOff x="6248162" y="3804774"/>
            <a:chExt cx="231058" cy="362425"/>
          </a:xfrm>
        </p:grpSpPr>
        <p:sp>
          <p:nvSpPr>
            <p:cNvPr id="14951" name="Google Shape;14951;p71"/>
            <p:cNvSpPr/>
            <p:nvPr/>
          </p:nvSpPr>
          <p:spPr>
            <a:xfrm>
              <a:off x="6248162" y="3845646"/>
              <a:ext cx="231058" cy="321553"/>
            </a:xfrm>
            <a:custGeom>
              <a:avLst/>
              <a:gdLst/>
              <a:ahLst/>
              <a:cxnLst/>
              <a:rect l="l" t="t" r="r" b="b"/>
              <a:pathLst>
                <a:path w="8819" h="12273" extrusionOk="0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71"/>
            <p:cNvSpPr/>
            <p:nvPr/>
          </p:nvSpPr>
          <p:spPr>
            <a:xfrm>
              <a:off x="6316963" y="3845463"/>
              <a:ext cx="162257" cy="256157"/>
            </a:xfrm>
            <a:custGeom>
              <a:avLst/>
              <a:gdLst/>
              <a:ahLst/>
              <a:cxnLst/>
              <a:rect l="l" t="t" r="r" b="b"/>
              <a:pathLst>
                <a:path w="6193" h="9777" extrusionOk="0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71"/>
            <p:cNvSpPr/>
            <p:nvPr/>
          </p:nvSpPr>
          <p:spPr>
            <a:xfrm>
              <a:off x="6256939" y="3804774"/>
              <a:ext cx="61046" cy="102232"/>
            </a:xfrm>
            <a:custGeom>
              <a:avLst/>
              <a:gdLst/>
              <a:ahLst/>
              <a:cxnLst/>
              <a:rect l="l" t="t" r="r" b="b"/>
              <a:pathLst>
                <a:path w="2330" h="3902" extrusionOk="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71"/>
            <p:cNvSpPr/>
            <p:nvPr/>
          </p:nvSpPr>
          <p:spPr>
            <a:xfrm>
              <a:off x="6288589" y="3870562"/>
              <a:ext cx="29396" cy="36706"/>
            </a:xfrm>
            <a:custGeom>
              <a:avLst/>
              <a:gdLst/>
              <a:ahLst/>
              <a:cxnLst/>
              <a:rect l="l" t="t" r="r" b="b"/>
              <a:pathLst>
                <a:path w="1122" h="1401" extrusionOk="0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5" name="Google Shape;14955;p71"/>
          <p:cNvGrpSpPr/>
          <p:nvPr/>
        </p:nvGrpSpPr>
        <p:grpSpPr>
          <a:xfrm>
            <a:off x="5346568" y="3804774"/>
            <a:ext cx="233337" cy="362163"/>
            <a:chOff x="5346568" y="3804774"/>
            <a:chExt cx="233337" cy="362163"/>
          </a:xfrm>
        </p:grpSpPr>
        <p:sp>
          <p:nvSpPr>
            <p:cNvPr id="14956" name="Google Shape;14956;p71"/>
            <p:cNvSpPr/>
            <p:nvPr/>
          </p:nvSpPr>
          <p:spPr>
            <a:xfrm>
              <a:off x="5346568" y="3804774"/>
              <a:ext cx="233337" cy="264463"/>
            </a:xfrm>
            <a:custGeom>
              <a:avLst/>
              <a:gdLst/>
              <a:ahLst/>
              <a:cxnLst/>
              <a:rect l="l" t="t" r="r" b="b"/>
              <a:pathLst>
                <a:path w="8906" h="10094" extrusionOk="0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71"/>
            <p:cNvSpPr/>
            <p:nvPr/>
          </p:nvSpPr>
          <p:spPr>
            <a:xfrm>
              <a:off x="5494231" y="3804774"/>
              <a:ext cx="85674" cy="264463"/>
            </a:xfrm>
            <a:custGeom>
              <a:avLst/>
              <a:gdLst/>
              <a:ahLst/>
              <a:cxnLst/>
              <a:rect l="l" t="t" r="r" b="b"/>
              <a:pathLst>
                <a:path w="3270" h="10094" extrusionOk="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71"/>
            <p:cNvSpPr/>
            <p:nvPr/>
          </p:nvSpPr>
          <p:spPr>
            <a:xfrm>
              <a:off x="5398811" y="3829900"/>
              <a:ext cx="129114" cy="110014"/>
            </a:xfrm>
            <a:custGeom>
              <a:avLst/>
              <a:gdLst/>
              <a:ahLst/>
              <a:cxnLst/>
              <a:rect l="l" t="t" r="r" b="b"/>
              <a:pathLst>
                <a:path w="4928" h="4199" extrusionOk="0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71"/>
            <p:cNvSpPr/>
            <p:nvPr/>
          </p:nvSpPr>
          <p:spPr>
            <a:xfrm>
              <a:off x="5398811" y="3840930"/>
              <a:ext cx="129114" cy="98984"/>
            </a:xfrm>
            <a:custGeom>
              <a:avLst/>
              <a:gdLst/>
              <a:ahLst/>
              <a:cxnLst/>
              <a:rect l="l" t="t" r="r" b="b"/>
              <a:pathLst>
                <a:path w="4928" h="3778" extrusionOk="0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71"/>
            <p:cNvSpPr/>
            <p:nvPr/>
          </p:nvSpPr>
          <p:spPr>
            <a:xfrm>
              <a:off x="5438477" y="4034076"/>
              <a:ext cx="50016" cy="132860"/>
            </a:xfrm>
            <a:custGeom>
              <a:avLst/>
              <a:gdLst/>
              <a:ahLst/>
              <a:cxnLst/>
              <a:rect l="l" t="t" r="r" b="b"/>
              <a:pathLst>
                <a:path w="1909" h="5071" extrusionOk="0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71"/>
            <p:cNvSpPr/>
            <p:nvPr/>
          </p:nvSpPr>
          <p:spPr>
            <a:xfrm>
              <a:off x="5471647" y="4034076"/>
              <a:ext cx="16847" cy="132860"/>
            </a:xfrm>
            <a:custGeom>
              <a:avLst/>
              <a:gdLst/>
              <a:ahLst/>
              <a:cxnLst/>
              <a:rect l="l" t="t" r="r" b="b"/>
              <a:pathLst>
                <a:path w="643" h="5071" extrusionOk="0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71"/>
            <p:cNvSpPr/>
            <p:nvPr/>
          </p:nvSpPr>
          <p:spPr>
            <a:xfrm>
              <a:off x="5369938" y="3977799"/>
              <a:ext cx="35920" cy="27667"/>
            </a:xfrm>
            <a:custGeom>
              <a:avLst/>
              <a:gdLst/>
              <a:ahLst/>
              <a:cxnLst/>
              <a:rect l="l" t="t" r="r" b="b"/>
              <a:pathLst>
                <a:path w="1371" h="1056" extrusionOk="0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71"/>
            <p:cNvSpPr/>
            <p:nvPr/>
          </p:nvSpPr>
          <p:spPr>
            <a:xfrm>
              <a:off x="5370174" y="3985344"/>
              <a:ext cx="36208" cy="20122"/>
            </a:xfrm>
            <a:custGeom>
              <a:avLst/>
              <a:gdLst/>
              <a:ahLst/>
              <a:cxnLst/>
              <a:rect l="l" t="t" r="r" b="b"/>
              <a:pathLst>
                <a:path w="1382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71"/>
            <p:cNvSpPr/>
            <p:nvPr/>
          </p:nvSpPr>
          <p:spPr>
            <a:xfrm>
              <a:off x="5438477" y="3977799"/>
              <a:ext cx="49754" cy="27667"/>
            </a:xfrm>
            <a:custGeom>
              <a:avLst/>
              <a:gdLst/>
              <a:ahLst/>
              <a:cxnLst/>
              <a:rect l="l" t="t" r="r" b="b"/>
              <a:pathLst>
                <a:path w="1899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71"/>
            <p:cNvSpPr/>
            <p:nvPr/>
          </p:nvSpPr>
          <p:spPr>
            <a:xfrm>
              <a:off x="5438739" y="3985344"/>
              <a:ext cx="50016" cy="20122"/>
            </a:xfrm>
            <a:custGeom>
              <a:avLst/>
              <a:gdLst/>
              <a:ahLst/>
              <a:cxnLst/>
              <a:rect l="l" t="t" r="r" b="b"/>
              <a:pathLst>
                <a:path w="1909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71"/>
            <p:cNvSpPr/>
            <p:nvPr/>
          </p:nvSpPr>
          <p:spPr>
            <a:xfrm>
              <a:off x="5520850" y="3977799"/>
              <a:ext cx="35946" cy="27667"/>
            </a:xfrm>
            <a:custGeom>
              <a:avLst/>
              <a:gdLst/>
              <a:ahLst/>
              <a:cxnLst/>
              <a:rect l="l" t="t" r="r" b="b"/>
              <a:pathLst>
                <a:path w="1372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71"/>
            <p:cNvSpPr/>
            <p:nvPr/>
          </p:nvSpPr>
          <p:spPr>
            <a:xfrm>
              <a:off x="5520850" y="3985842"/>
              <a:ext cx="36208" cy="19624"/>
            </a:xfrm>
            <a:custGeom>
              <a:avLst/>
              <a:gdLst/>
              <a:ahLst/>
              <a:cxnLst/>
              <a:rect l="l" t="t" r="r" b="b"/>
              <a:pathLst>
                <a:path w="1382" h="749" extrusionOk="0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71"/>
            <p:cNvSpPr/>
            <p:nvPr/>
          </p:nvSpPr>
          <p:spPr>
            <a:xfrm>
              <a:off x="5438477" y="4113410"/>
              <a:ext cx="49754" cy="53527"/>
            </a:xfrm>
            <a:custGeom>
              <a:avLst/>
              <a:gdLst/>
              <a:ahLst/>
              <a:cxnLst/>
              <a:rect l="l" t="t" r="r" b="b"/>
              <a:pathLst>
                <a:path w="1899" h="2043" extrusionOk="0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71"/>
            <p:cNvSpPr/>
            <p:nvPr/>
          </p:nvSpPr>
          <p:spPr>
            <a:xfrm>
              <a:off x="5471647" y="4113174"/>
              <a:ext cx="16847" cy="53762"/>
            </a:xfrm>
            <a:custGeom>
              <a:avLst/>
              <a:gdLst/>
              <a:ahLst/>
              <a:cxnLst/>
              <a:rect l="l" t="t" r="r" b="b"/>
              <a:pathLst>
                <a:path w="643" h="2052" extrusionOk="0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71"/>
            <p:cNvSpPr/>
            <p:nvPr/>
          </p:nvSpPr>
          <p:spPr>
            <a:xfrm>
              <a:off x="5452311" y="4132772"/>
              <a:ext cx="19362" cy="16427"/>
            </a:xfrm>
            <a:custGeom>
              <a:avLst/>
              <a:gdLst/>
              <a:ahLst/>
              <a:cxnLst/>
              <a:rect l="l" t="t" r="r" b="b"/>
              <a:pathLst>
                <a:path w="739" h="627" extrusionOk="0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71"/>
            <p:cNvSpPr/>
            <p:nvPr/>
          </p:nvSpPr>
          <p:spPr>
            <a:xfrm>
              <a:off x="5419902" y="3867811"/>
              <a:ext cx="30916" cy="51011"/>
            </a:xfrm>
            <a:custGeom>
              <a:avLst/>
              <a:gdLst/>
              <a:ahLst/>
              <a:cxnLst/>
              <a:rect l="l" t="t" r="r" b="b"/>
              <a:pathLst>
                <a:path w="1180" h="1947" extrusionOk="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71"/>
            <p:cNvSpPr/>
            <p:nvPr/>
          </p:nvSpPr>
          <p:spPr>
            <a:xfrm>
              <a:off x="5475917" y="3867811"/>
              <a:ext cx="32671" cy="51011"/>
            </a:xfrm>
            <a:custGeom>
              <a:avLst/>
              <a:gdLst/>
              <a:ahLst/>
              <a:cxnLst/>
              <a:rect l="l" t="t" r="r" b="b"/>
              <a:pathLst>
                <a:path w="1247" h="1947" extrusionOk="0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71"/>
            <p:cNvSpPr/>
            <p:nvPr/>
          </p:nvSpPr>
          <p:spPr>
            <a:xfrm>
              <a:off x="5456817" y="3905696"/>
              <a:ext cx="16349" cy="18890"/>
            </a:xfrm>
            <a:custGeom>
              <a:avLst/>
              <a:gdLst/>
              <a:ahLst/>
              <a:cxnLst/>
              <a:rect l="l" t="t" r="r" b="b"/>
              <a:pathLst>
                <a:path w="624" h="721" extrusionOk="0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71"/>
            <p:cNvSpPr/>
            <p:nvPr/>
          </p:nvSpPr>
          <p:spPr>
            <a:xfrm>
              <a:off x="5419142" y="4028548"/>
              <a:ext cx="88425" cy="11056"/>
            </a:xfrm>
            <a:custGeom>
              <a:avLst/>
              <a:gdLst/>
              <a:ahLst/>
              <a:cxnLst/>
              <a:rect l="l" t="t" r="r" b="b"/>
              <a:pathLst>
                <a:path w="3375" h="422" extrusionOk="0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5" name="Google Shape;14975;p71"/>
          <p:cNvGrpSpPr/>
          <p:nvPr/>
        </p:nvGrpSpPr>
        <p:grpSpPr>
          <a:xfrm>
            <a:off x="6704985" y="3805141"/>
            <a:ext cx="209967" cy="361639"/>
            <a:chOff x="6704985" y="3805141"/>
            <a:chExt cx="209967" cy="361639"/>
          </a:xfrm>
        </p:grpSpPr>
        <p:sp>
          <p:nvSpPr>
            <p:cNvPr id="14976" name="Google Shape;14976;p71"/>
            <p:cNvSpPr/>
            <p:nvPr/>
          </p:nvSpPr>
          <p:spPr>
            <a:xfrm>
              <a:off x="6704985" y="3965013"/>
              <a:ext cx="209967" cy="201426"/>
            </a:xfrm>
            <a:custGeom>
              <a:avLst/>
              <a:gdLst/>
              <a:ahLst/>
              <a:cxnLst/>
              <a:rect l="l" t="t" r="r" b="b"/>
              <a:pathLst>
                <a:path w="8014" h="7688" extrusionOk="0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71"/>
            <p:cNvSpPr/>
            <p:nvPr/>
          </p:nvSpPr>
          <p:spPr>
            <a:xfrm>
              <a:off x="6796895" y="3965013"/>
              <a:ext cx="118057" cy="201766"/>
            </a:xfrm>
            <a:custGeom>
              <a:avLst/>
              <a:gdLst/>
              <a:ahLst/>
              <a:cxnLst/>
              <a:rect l="l" t="t" r="r" b="b"/>
              <a:pathLst>
                <a:path w="4506" h="7701" extrusionOk="0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71"/>
            <p:cNvSpPr/>
            <p:nvPr/>
          </p:nvSpPr>
          <p:spPr>
            <a:xfrm>
              <a:off x="6789847" y="3965013"/>
              <a:ext cx="7074" cy="7808"/>
            </a:xfrm>
            <a:custGeom>
              <a:avLst/>
              <a:gdLst/>
              <a:ahLst/>
              <a:cxnLst/>
              <a:rect l="l" t="t" r="r" b="b"/>
              <a:pathLst>
                <a:path w="270" h="298" extrusionOk="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71"/>
            <p:cNvSpPr/>
            <p:nvPr/>
          </p:nvSpPr>
          <p:spPr>
            <a:xfrm>
              <a:off x="6744495" y="3965013"/>
              <a:ext cx="132939" cy="201426"/>
            </a:xfrm>
            <a:custGeom>
              <a:avLst/>
              <a:gdLst/>
              <a:ahLst/>
              <a:cxnLst/>
              <a:rect l="l" t="t" r="r" b="b"/>
              <a:pathLst>
                <a:path w="5074" h="7688" extrusionOk="0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71"/>
            <p:cNvSpPr/>
            <p:nvPr/>
          </p:nvSpPr>
          <p:spPr>
            <a:xfrm>
              <a:off x="6772791" y="3965013"/>
              <a:ext cx="73858" cy="135873"/>
            </a:xfrm>
            <a:custGeom>
              <a:avLst/>
              <a:gdLst/>
              <a:ahLst/>
              <a:cxnLst/>
              <a:rect l="l" t="t" r="r" b="b"/>
              <a:pathLst>
                <a:path w="2819" h="5186" extrusionOk="0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71"/>
            <p:cNvSpPr/>
            <p:nvPr/>
          </p:nvSpPr>
          <p:spPr>
            <a:xfrm>
              <a:off x="6772791" y="3978323"/>
              <a:ext cx="74094" cy="49492"/>
            </a:xfrm>
            <a:custGeom>
              <a:avLst/>
              <a:gdLst/>
              <a:ahLst/>
              <a:cxnLst/>
              <a:rect l="l" t="t" r="r" b="b"/>
              <a:pathLst>
                <a:path w="2828" h="1889" extrusionOk="0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71"/>
            <p:cNvSpPr/>
            <p:nvPr/>
          </p:nvSpPr>
          <p:spPr>
            <a:xfrm>
              <a:off x="6727570" y="3805141"/>
              <a:ext cx="162021" cy="136528"/>
            </a:xfrm>
            <a:custGeom>
              <a:avLst/>
              <a:gdLst/>
              <a:ahLst/>
              <a:cxnLst/>
              <a:rect l="l" t="t" r="r" b="b"/>
              <a:pathLst>
                <a:path w="6184" h="5211" extrusionOk="0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71"/>
            <p:cNvSpPr/>
            <p:nvPr/>
          </p:nvSpPr>
          <p:spPr>
            <a:xfrm>
              <a:off x="6728330" y="3805219"/>
              <a:ext cx="161261" cy="131681"/>
            </a:xfrm>
            <a:custGeom>
              <a:avLst/>
              <a:gdLst/>
              <a:ahLst/>
              <a:cxnLst/>
              <a:rect l="l" t="t" r="r" b="b"/>
              <a:pathLst>
                <a:path w="6155" h="5026" extrusionOk="0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71"/>
            <p:cNvSpPr/>
            <p:nvPr/>
          </p:nvSpPr>
          <p:spPr>
            <a:xfrm>
              <a:off x="6789847" y="3965013"/>
              <a:ext cx="40217" cy="35999"/>
            </a:xfrm>
            <a:custGeom>
              <a:avLst/>
              <a:gdLst/>
              <a:ahLst/>
              <a:cxnLst/>
              <a:rect l="l" t="t" r="r" b="b"/>
              <a:pathLst>
                <a:path w="1535" h="1374" extrusionOk="0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71"/>
            <p:cNvSpPr/>
            <p:nvPr/>
          </p:nvSpPr>
          <p:spPr>
            <a:xfrm>
              <a:off x="6789847" y="3969782"/>
              <a:ext cx="40217" cy="19598"/>
            </a:xfrm>
            <a:custGeom>
              <a:avLst/>
              <a:gdLst/>
              <a:ahLst/>
              <a:cxnLst/>
              <a:rect l="l" t="t" r="r" b="b"/>
              <a:pathLst>
                <a:path w="1535" h="748" extrusionOk="0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71"/>
            <p:cNvSpPr/>
            <p:nvPr/>
          </p:nvSpPr>
          <p:spPr>
            <a:xfrm>
              <a:off x="6760477" y="3866318"/>
              <a:ext cx="99219" cy="113525"/>
            </a:xfrm>
            <a:custGeom>
              <a:avLst/>
              <a:gdLst/>
              <a:ahLst/>
              <a:cxnLst/>
              <a:rect l="l" t="t" r="r" b="b"/>
              <a:pathLst>
                <a:path w="3787" h="4333" extrusionOk="0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71"/>
            <p:cNvSpPr/>
            <p:nvPr/>
          </p:nvSpPr>
          <p:spPr>
            <a:xfrm>
              <a:off x="6777297" y="3866318"/>
              <a:ext cx="82163" cy="109752"/>
            </a:xfrm>
            <a:custGeom>
              <a:avLst/>
              <a:gdLst/>
              <a:ahLst/>
              <a:cxnLst/>
              <a:rect l="l" t="t" r="r" b="b"/>
              <a:pathLst>
                <a:path w="3136" h="4189" extrusionOk="0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8" name="Google Shape;14988;p71"/>
          <p:cNvGrpSpPr/>
          <p:nvPr/>
        </p:nvGrpSpPr>
        <p:grpSpPr>
          <a:xfrm>
            <a:off x="7513884" y="2448269"/>
            <a:ext cx="363184" cy="338792"/>
            <a:chOff x="7513884" y="2448269"/>
            <a:chExt cx="363184" cy="338792"/>
          </a:xfrm>
        </p:grpSpPr>
        <p:sp>
          <p:nvSpPr>
            <p:cNvPr id="14989" name="Google Shape;14989;p71"/>
            <p:cNvSpPr/>
            <p:nvPr/>
          </p:nvSpPr>
          <p:spPr>
            <a:xfrm>
              <a:off x="7666316" y="2448269"/>
              <a:ext cx="210753" cy="206954"/>
            </a:xfrm>
            <a:custGeom>
              <a:avLst/>
              <a:gdLst/>
              <a:ahLst/>
              <a:cxnLst/>
              <a:rect l="l" t="t" r="r" b="b"/>
              <a:pathLst>
                <a:path w="8044" h="7899" extrusionOk="0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71"/>
            <p:cNvSpPr/>
            <p:nvPr/>
          </p:nvSpPr>
          <p:spPr>
            <a:xfrm>
              <a:off x="7691442" y="2471482"/>
              <a:ext cx="185627" cy="183741"/>
            </a:xfrm>
            <a:custGeom>
              <a:avLst/>
              <a:gdLst/>
              <a:ahLst/>
              <a:cxnLst/>
              <a:rect l="l" t="t" r="r" b="b"/>
              <a:pathLst>
                <a:path w="7085" h="7013" extrusionOk="0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71"/>
            <p:cNvSpPr/>
            <p:nvPr/>
          </p:nvSpPr>
          <p:spPr>
            <a:xfrm>
              <a:off x="7755972" y="2483298"/>
              <a:ext cx="84416" cy="84154"/>
            </a:xfrm>
            <a:custGeom>
              <a:avLst/>
              <a:gdLst/>
              <a:ahLst/>
              <a:cxnLst/>
              <a:rect l="l" t="t" r="r" b="b"/>
              <a:pathLst>
                <a:path w="3222" h="3212" extrusionOk="0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71"/>
            <p:cNvSpPr/>
            <p:nvPr/>
          </p:nvSpPr>
          <p:spPr>
            <a:xfrm>
              <a:off x="7800931" y="2528258"/>
              <a:ext cx="39457" cy="39195"/>
            </a:xfrm>
            <a:custGeom>
              <a:avLst/>
              <a:gdLst/>
              <a:ahLst/>
              <a:cxnLst/>
              <a:rect l="l" t="t" r="r" b="b"/>
              <a:pathLst>
                <a:path w="1506" h="1496" extrusionOk="0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71"/>
            <p:cNvSpPr/>
            <p:nvPr/>
          </p:nvSpPr>
          <p:spPr>
            <a:xfrm>
              <a:off x="7513884" y="2611888"/>
              <a:ext cx="195662" cy="175068"/>
            </a:xfrm>
            <a:custGeom>
              <a:avLst/>
              <a:gdLst/>
              <a:ahLst/>
              <a:cxnLst/>
              <a:rect l="l" t="t" r="r" b="b"/>
              <a:pathLst>
                <a:path w="7468" h="6682" extrusionOk="0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71"/>
            <p:cNvSpPr/>
            <p:nvPr/>
          </p:nvSpPr>
          <p:spPr>
            <a:xfrm>
              <a:off x="7513884" y="2626691"/>
              <a:ext cx="195426" cy="160370"/>
            </a:xfrm>
            <a:custGeom>
              <a:avLst/>
              <a:gdLst/>
              <a:ahLst/>
              <a:cxnLst/>
              <a:rect l="l" t="t" r="r" b="b"/>
              <a:pathLst>
                <a:path w="7459" h="6121" extrusionOk="0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5" name="Google Shape;14995;p71"/>
          <p:cNvGrpSpPr/>
          <p:nvPr/>
        </p:nvGrpSpPr>
        <p:grpSpPr>
          <a:xfrm>
            <a:off x="5777767" y="3804826"/>
            <a:ext cx="258699" cy="362136"/>
            <a:chOff x="5777767" y="3804826"/>
            <a:chExt cx="258699" cy="362136"/>
          </a:xfrm>
        </p:grpSpPr>
        <p:sp>
          <p:nvSpPr>
            <p:cNvPr id="14996" name="Google Shape;14996;p71"/>
            <p:cNvSpPr/>
            <p:nvPr/>
          </p:nvSpPr>
          <p:spPr>
            <a:xfrm>
              <a:off x="5777767" y="3804826"/>
              <a:ext cx="258699" cy="362136"/>
            </a:xfrm>
            <a:custGeom>
              <a:avLst/>
              <a:gdLst/>
              <a:ahLst/>
              <a:cxnLst/>
              <a:rect l="l" t="t" r="r" b="b"/>
              <a:pathLst>
                <a:path w="9874" h="13822" extrusionOk="0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71"/>
            <p:cNvSpPr/>
            <p:nvPr/>
          </p:nvSpPr>
          <p:spPr>
            <a:xfrm>
              <a:off x="5820211" y="3822852"/>
              <a:ext cx="216255" cy="344085"/>
            </a:xfrm>
            <a:custGeom>
              <a:avLst/>
              <a:gdLst/>
              <a:ahLst/>
              <a:cxnLst/>
              <a:rect l="l" t="t" r="r" b="b"/>
              <a:pathLst>
                <a:path w="8254" h="13133" extrusionOk="0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71"/>
            <p:cNvSpPr/>
            <p:nvPr/>
          </p:nvSpPr>
          <p:spPr>
            <a:xfrm>
              <a:off x="5841067" y="3853427"/>
              <a:ext cx="154973" cy="205775"/>
            </a:xfrm>
            <a:custGeom>
              <a:avLst/>
              <a:gdLst/>
              <a:ahLst/>
              <a:cxnLst/>
              <a:rect l="l" t="t" r="r" b="b"/>
              <a:pathLst>
                <a:path w="5915" h="7854" extrusionOk="0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9" name="Google Shape;14999;p71"/>
          <p:cNvGrpSpPr/>
          <p:nvPr/>
        </p:nvGrpSpPr>
        <p:grpSpPr>
          <a:xfrm>
            <a:off x="7953101" y="2436584"/>
            <a:ext cx="361691" cy="362163"/>
            <a:chOff x="7953101" y="2436584"/>
            <a:chExt cx="361691" cy="362163"/>
          </a:xfrm>
        </p:grpSpPr>
        <p:sp>
          <p:nvSpPr>
            <p:cNvPr id="15000" name="Google Shape;15000;p71"/>
            <p:cNvSpPr/>
            <p:nvPr/>
          </p:nvSpPr>
          <p:spPr>
            <a:xfrm>
              <a:off x="7960673" y="2452906"/>
              <a:ext cx="304392" cy="345840"/>
            </a:xfrm>
            <a:custGeom>
              <a:avLst/>
              <a:gdLst/>
              <a:ahLst/>
              <a:cxnLst/>
              <a:rect l="l" t="t" r="r" b="b"/>
              <a:pathLst>
                <a:path w="11618" h="13200" extrusionOk="0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71"/>
            <p:cNvSpPr/>
            <p:nvPr/>
          </p:nvSpPr>
          <p:spPr>
            <a:xfrm>
              <a:off x="8012156" y="2436846"/>
              <a:ext cx="40453" cy="46977"/>
            </a:xfrm>
            <a:custGeom>
              <a:avLst/>
              <a:gdLst/>
              <a:ahLst/>
              <a:cxnLst/>
              <a:rect l="l" t="t" r="r" b="b"/>
              <a:pathLst>
                <a:path w="1544" h="1793" extrusionOk="0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71"/>
            <p:cNvSpPr/>
            <p:nvPr/>
          </p:nvSpPr>
          <p:spPr>
            <a:xfrm>
              <a:off x="8012156" y="2436584"/>
              <a:ext cx="23108" cy="47239"/>
            </a:xfrm>
            <a:custGeom>
              <a:avLst/>
              <a:gdLst/>
              <a:ahLst/>
              <a:cxnLst/>
              <a:rect l="l" t="t" r="r" b="b"/>
              <a:pathLst>
                <a:path w="882" h="1803" extrusionOk="0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71"/>
            <p:cNvSpPr/>
            <p:nvPr/>
          </p:nvSpPr>
          <p:spPr>
            <a:xfrm>
              <a:off x="8098773" y="2436846"/>
              <a:ext cx="40479" cy="46977"/>
            </a:xfrm>
            <a:custGeom>
              <a:avLst/>
              <a:gdLst/>
              <a:ahLst/>
              <a:cxnLst/>
              <a:rect l="l" t="t" r="r" b="b"/>
              <a:pathLst>
                <a:path w="1545" h="1793" extrusionOk="0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71"/>
            <p:cNvSpPr/>
            <p:nvPr/>
          </p:nvSpPr>
          <p:spPr>
            <a:xfrm>
              <a:off x="8116117" y="2436584"/>
              <a:ext cx="23135" cy="47239"/>
            </a:xfrm>
            <a:custGeom>
              <a:avLst/>
              <a:gdLst/>
              <a:ahLst/>
              <a:cxnLst/>
              <a:rect l="l" t="t" r="r" b="b"/>
              <a:pathLst>
                <a:path w="883" h="1803" extrusionOk="0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71"/>
            <p:cNvSpPr/>
            <p:nvPr/>
          </p:nvSpPr>
          <p:spPr>
            <a:xfrm>
              <a:off x="8204254" y="2591085"/>
              <a:ext cx="108023" cy="102940"/>
            </a:xfrm>
            <a:custGeom>
              <a:avLst/>
              <a:gdLst/>
              <a:ahLst/>
              <a:cxnLst/>
              <a:rect l="l" t="t" r="r" b="b"/>
              <a:pathLst>
                <a:path w="4123" h="3929" extrusionOk="0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71"/>
            <p:cNvSpPr/>
            <p:nvPr/>
          </p:nvSpPr>
          <p:spPr>
            <a:xfrm>
              <a:off x="8244183" y="2591085"/>
              <a:ext cx="70609" cy="102992"/>
            </a:xfrm>
            <a:custGeom>
              <a:avLst/>
              <a:gdLst/>
              <a:ahLst/>
              <a:cxnLst/>
              <a:rect l="l" t="t" r="r" b="b"/>
              <a:pathLst>
                <a:path w="2695" h="3931" extrusionOk="0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71"/>
            <p:cNvSpPr/>
            <p:nvPr/>
          </p:nvSpPr>
          <p:spPr>
            <a:xfrm>
              <a:off x="8234646" y="2624936"/>
              <a:ext cx="40977" cy="35291"/>
            </a:xfrm>
            <a:custGeom>
              <a:avLst/>
              <a:gdLst/>
              <a:ahLst/>
              <a:cxnLst/>
              <a:rect l="l" t="t" r="r" b="b"/>
              <a:pathLst>
                <a:path w="1564" h="1347" extrusionOk="0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71"/>
            <p:cNvSpPr/>
            <p:nvPr/>
          </p:nvSpPr>
          <p:spPr>
            <a:xfrm>
              <a:off x="7953101" y="2520214"/>
              <a:ext cx="244446" cy="184867"/>
            </a:xfrm>
            <a:custGeom>
              <a:avLst/>
              <a:gdLst/>
              <a:ahLst/>
              <a:cxnLst/>
              <a:rect l="l" t="t" r="r" b="b"/>
              <a:pathLst>
                <a:path w="9330" h="7056" extrusionOk="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9" name="Google Shape;15009;p71"/>
          <p:cNvGrpSpPr/>
          <p:nvPr/>
        </p:nvGrpSpPr>
        <p:grpSpPr>
          <a:xfrm>
            <a:off x="4859353" y="3355130"/>
            <a:ext cx="373481" cy="362267"/>
            <a:chOff x="4859353" y="3355130"/>
            <a:chExt cx="373481" cy="362267"/>
          </a:xfrm>
        </p:grpSpPr>
        <p:sp>
          <p:nvSpPr>
            <p:cNvPr id="15010" name="Google Shape;15010;p71"/>
            <p:cNvSpPr/>
            <p:nvPr/>
          </p:nvSpPr>
          <p:spPr>
            <a:xfrm>
              <a:off x="4859353" y="3355130"/>
              <a:ext cx="373219" cy="362005"/>
            </a:xfrm>
            <a:custGeom>
              <a:avLst/>
              <a:gdLst/>
              <a:ahLst/>
              <a:cxnLst/>
              <a:rect l="l" t="t" r="r" b="b"/>
              <a:pathLst>
                <a:path w="14245" h="13817" extrusionOk="0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71"/>
            <p:cNvSpPr/>
            <p:nvPr/>
          </p:nvSpPr>
          <p:spPr>
            <a:xfrm>
              <a:off x="4868418" y="3388142"/>
              <a:ext cx="364154" cy="329255"/>
            </a:xfrm>
            <a:custGeom>
              <a:avLst/>
              <a:gdLst/>
              <a:ahLst/>
              <a:cxnLst/>
              <a:rect l="l" t="t" r="r" b="b"/>
              <a:pathLst>
                <a:path w="13899" h="12567" extrusionOk="0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71"/>
            <p:cNvSpPr/>
            <p:nvPr/>
          </p:nvSpPr>
          <p:spPr>
            <a:xfrm>
              <a:off x="4969497" y="3355627"/>
              <a:ext cx="263336" cy="251415"/>
            </a:xfrm>
            <a:custGeom>
              <a:avLst/>
              <a:gdLst/>
              <a:ahLst/>
              <a:cxnLst/>
              <a:rect l="l" t="t" r="r" b="b"/>
              <a:pathLst>
                <a:path w="10051" h="9596" extrusionOk="0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71"/>
            <p:cNvSpPr/>
            <p:nvPr/>
          </p:nvSpPr>
          <p:spPr>
            <a:xfrm>
              <a:off x="5178809" y="3364038"/>
              <a:ext cx="12078" cy="12078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71"/>
            <p:cNvSpPr/>
            <p:nvPr/>
          </p:nvSpPr>
          <p:spPr>
            <a:xfrm>
              <a:off x="4983934" y="3388142"/>
              <a:ext cx="248900" cy="218849"/>
            </a:xfrm>
            <a:custGeom>
              <a:avLst/>
              <a:gdLst/>
              <a:ahLst/>
              <a:cxnLst/>
              <a:rect l="l" t="t" r="r" b="b"/>
              <a:pathLst>
                <a:path w="9500" h="8353" extrusionOk="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71"/>
            <p:cNvSpPr/>
            <p:nvPr/>
          </p:nvSpPr>
          <p:spPr>
            <a:xfrm>
              <a:off x="4865641" y="3654098"/>
              <a:ext cx="65579" cy="63299"/>
            </a:xfrm>
            <a:custGeom>
              <a:avLst/>
              <a:gdLst/>
              <a:ahLst/>
              <a:cxnLst/>
              <a:rect l="l" t="t" r="r" b="b"/>
              <a:pathLst>
                <a:path w="2503" h="2416" extrusionOk="0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71"/>
            <p:cNvSpPr/>
            <p:nvPr/>
          </p:nvSpPr>
          <p:spPr>
            <a:xfrm>
              <a:off x="4868156" y="3668665"/>
              <a:ext cx="63063" cy="48732"/>
            </a:xfrm>
            <a:custGeom>
              <a:avLst/>
              <a:gdLst/>
              <a:ahLst/>
              <a:cxnLst/>
              <a:rect l="l" t="t" r="r" b="b"/>
              <a:pathLst>
                <a:path w="2407" h="1860" extrusionOk="0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71"/>
            <p:cNvSpPr/>
            <p:nvPr/>
          </p:nvSpPr>
          <p:spPr>
            <a:xfrm>
              <a:off x="5010160" y="3403076"/>
              <a:ext cx="178527" cy="165689"/>
            </a:xfrm>
            <a:custGeom>
              <a:avLst/>
              <a:gdLst/>
              <a:ahLst/>
              <a:cxnLst/>
              <a:rect l="l" t="t" r="r" b="b"/>
              <a:pathLst>
                <a:path w="6814" h="6324" extrusionOk="0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71"/>
            <p:cNvSpPr/>
            <p:nvPr/>
          </p:nvSpPr>
          <p:spPr>
            <a:xfrm>
              <a:off x="5115274" y="3375592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71"/>
            <p:cNvSpPr/>
            <p:nvPr/>
          </p:nvSpPr>
          <p:spPr>
            <a:xfrm>
              <a:off x="5094681" y="3396185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71"/>
            <p:cNvSpPr/>
            <p:nvPr/>
          </p:nvSpPr>
          <p:spPr>
            <a:xfrm>
              <a:off x="5074088" y="3416778"/>
              <a:ext cx="29344" cy="26357"/>
            </a:xfrm>
            <a:custGeom>
              <a:avLst/>
              <a:gdLst/>
              <a:ahLst/>
              <a:cxnLst/>
              <a:rect l="l" t="t" r="r" b="b"/>
              <a:pathLst>
                <a:path w="1120" h="1006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71"/>
            <p:cNvSpPr/>
            <p:nvPr/>
          </p:nvSpPr>
          <p:spPr>
            <a:xfrm>
              <a:off x="5053495" y="3437371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71"/>
            <p:cNvSpPr/>
            <p:nvPr/>
          </p:nvSpPr>
          <p:spPr>
            <a:xfrm>
              <a:off x="5032901" y="3457965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71"/>
            <p:cNvSpPr/>
            <p:nvPr/>
          </p:nvSpPr>
          <p:spPr>
            <a:xfrm>
              <a:off x="5013304" y="3478794"/>
              <a:ext cx="25912" cy="26148"/>
            </a:xfrm>
            <a:custGeom>
              <a:avLst/>
              <a:gdLst/>
              <a:ahLst/>
              <a:cxnLst/>
              <a:rect l="l" t="t" r="r" b="b"/>
              <a:pathLst>
                <a:path w="989" h="998" extrusionOk="0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4" name="Google Shape;15024;p71"/>
          <p:cNvGrpSpPr/>
          <p:nvPr/>
        </p:nvGrpSpPr>
        <p:grpSpPr>
          <a:xfrm>
            <a:off x="6637678" y="1500982"/>
            <a:ext cx="378721" cy="362005"/>
            <a:chOff x="6637678" y="1500982"/>
            <a:chExt cx="378721" cy="362005"/>
          </a:xfrm>
        </p:grpSpPr>
        <p:sp>
          <p:nvSpPr>
            <p:cNvPr id="15025" name="Google Shape;15025;p71"/>
            <p:cNvSpPr/>
            <p:nvPr/>
          </p:nvSpPr>
          <p:spPr>
            <a:xfrm>
              <a:off x="6637678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71"/>
            <p:cNvSpPr/>
            <p:nvPr/>
          </p:nvSpPr>
          <p:spPr>
            <a:xfrm>
              <a:off x="6696680" y="1551338"/>
              <a:ext cx="260218" cy="260454"/>
            </a:xfrm>
            <a:custGeom>
              <a:avLst/>
              <a:gdLst/>
              <a:ahLst/>
              <a:cxnLst/>
              <a:rect l="l" t="t" r="r" b="b"/>
              <a:pathLst>
                <a:path w="9932" h="9941" extrusionOk="0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71"/>
            <p:cNvSpPr/>
            <p:nvPr/>
          </p:nvSpPr>
          <p:spPr>
            <a:xfrm>
              <a:off x="6638175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71"/>
            <p:cNvSpPr/>
            <p:nvPr/>
          </p:nvSpPr>
          <p:spPr>
            <a:xfrm>
              <a:off x="6842090" y="1696748"/>
              <a:ext cx="174309" cy="166239"/>
            </a:xfrm>
            <a:custGeom>
              <a:avLst/>
              <a:gdLst/>
              <a:ahLst/>
              <a:cxnLst/>
              <a:rect l="l" t="t" r="r" b="b"/>
              <a:pathLst>
                <a:path w="6653" h="6345" extrusionOk="0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71"/>
            <p:cNvSpPr/>
            <p:nvPr/>
          </p:nvSpPr>
          <p:spPr>
            <a:xfrm>
              <a:off x="6752931" y="1608847"/>
              <a:ext cx="146458" cy="144179"/>
            </a:xfrm>
            <a:custGeom>
              <a:avLst/>
              <a:gdLst/>
              <a:ahLst/>
              <a:cxnLst/>
              <a:rect l="l" t="t" r="r" b="b"/>
              <a:pathLst>
                <a:path w="5590" h="5503" extrusionOk="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71"/>
            <p:cNvSpPr/>
            <p:nvPr/>
          </p:nvSpPr>
          <p:spPr>
            <a:xfrm>
              <a:off x="6797393" y="1608847"/>
              <a:ext cx="101735" cy="144414"/>
            </a:xfrm>
            <a:custGeom>
              <a:avLst/>
              <a:gdLst/>
              <a:ahLst/>
              <a:cxnLst/>
              <a:rect l="l" t="t" r="r" b="b"/>
              <a:pathLst>
                <a:path w="3883" h="5512" extrusionOk="0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71"/>
            <p:cNvSpPr/>
            <p:nvPr/>
          </p:nvSpPr>
          <p:spPr>
            <a:xfrm>
              <a:off x="6697309" y="1620087"/>
              <a:ext cx="22270" cy="18654"/>
            </a:xfrm>
            <a:custGeom>
              <a:avLst/>
              <a:gdLst/>
              <a:ahLst/>
              <a:cxnLst/>
              <a:rect l="l" t="t" r="r" b="b"/>
              <a:pathLst>
                <a:path w="850" h="712" extrusionOk="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71"/>
            <p:cNvSpPr/>
            <p:nvPr/>
          </p:nvSpPr>
          <p:spPr>
            <a:xfrm>
              <a:off x="6690995" y="1582123"/>
              <a:ext cx="22296" cy="18707"/>
            </a:xfrm>
            <a:custGeom>
              <a:avLst/>
              <a:gdLst/>
              <a:ahLst/>
              <a:cxnLst/>
              <a:rect l="l" t="t" r="r" b="b"/>
              <a:pathLst>
                <a:path w="851" h="714" extrusionOk="0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71"/>
            <p:cNvSpPr/>
            <p:nvPr/>
          </p:nvSpPr>
          <p:spPr>
            <a:xfrm>
              <a:off x="6724190" y="1548771"/>
              <a:ext cx="22244" cy="18654"/>
            </a:xfrm>
            <a:custGeom>
              <a:avLst/>
              <a:gdLst/>
              <a:ahLst/>
              <a:cxnLst/>
              <a:rect l="l" t="t" r="r" b="b"/>
              <a:pathLst>
                <a:path w="84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71"/>
            <p:cNvSpPr/>
            <p:nvPr/>
          </p:nvSpPr>
          <p:spPr>
            <a:xfrm>
              <a:off x="6729902" y="1587782"/>
              <a:ext cx="22322" cy="18576"/>
            </a:xfrm>
            <a:custGeom>
              <a:avLst/>
              <a:gdLst/>
              <a:ahLst/>
              <a:cxnLst/>
              <a:rect l="l" t="t" r="r" b="b"/>
              <a:pathLst>
                <a:path w="852" h="709" extrusionOk="0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71"/>
            <p:cNvSpPr/>
            <p:nvPr/>
          </p:nvSpPr>
          <p:spPr>
            <a:xfrm>
              <a:off x="6762285" y="1555137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71"/>
            <p:cNvSpPr/>
            <p:nvPr/>
          </p:nvSpPr>
          <p:spPr>
            <a:xfrm>
              <a:off x="6866508" y="1789208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71"/>
            <p:cNvSpPr/>
            <p:nvPr/>
          </p:nvSpPr>
          <p:spPr>
            <a:xfrm>
              <a:off x="6903450" y="1794998"/>
              <a:ext cx="23554" cy="19309"/>
            </a:xfrm>
            <a:custGeom>
              <a:avLst/>
              <a:gdLst/>
              <a:ahLst/>
              <a:cxnLst/>
              <a:rect l="l" t="t" r="r" b="b"/>
              <a:pathLst>
                <a:path w="899" h="737" extrusionOk="0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71"/>
            <p:cNvSpPr/>
            <p:nvPr/>
          </p:nvSpPr>
          <p:spPr>
            <a:xfrm>
              <a:off x="6937877" y="1762432"/>
              <a:ext cx="22270" cy="18707"/>
            </a:xfrm>
            <a:custGeom>
              <a:avLst/>
              <a:gdLst/>
              <a:ahLst/>
              <a:cxnLst/>
              <a:rect l="l" t="t" r="r" b="b"/>
              <a:pathLst>
                <a:path w="850" h="714" extrusionOk="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71"/>
            <p:cNvSpPr/>
            <p:nvPr/>
          </p:nvSpPr>
          <p:spPr>
            <a:xfrm>
              <a:off x="6898970" y="1756799"/>
              <a:ext cx="22270" cy="18812"/>
            </a:xfrm>
            <a:custGeom>
              <a:avLst/>
              <a:gdLst/>
              <a:ahLst/>
              <a:cxnLst/>
              <a:rect l="l" t="t" r="r" b="b"/>
              <a:pathLst>
                <a:path w="850" h="718" extrusionOk="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71"/>
            <p:cNvSpPr/>
            <p:nvPr/>
          </p:nvSpPr>
          <p:spPr>
            <a:xfrm>
              <a:off x="6931380" y="1724311"/>
              <a:ext cx="22506" cy="18654"/>
            </a:xfrm>
            <a:custGeom>
              <a:avLst/>
              <a:gdLst/>
              <a:ahLst/>
              <a:cxnLst/>
              <a:rect l="l" t="t" r="r" b="b"/>
              <a:pathLst>
                <a:path w="85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41" name="Google Shape;15041;p71"/>
          <p:cNvGrpSpPr/>
          <p:nvPr/>
        </p:nvGrpSpPr>
        <p:grpSpPr>
          <a:xfrm>
            <a:off x="5827993" y="3355496"/>
            <a:ext cx="223041" cy="362163"/>
            <a:chOff x="5827993" y="3355496"/>
            <a:chExt cx="223041" cy="362163"/>
          </a:xfrm>
        </p:grpSpPr>
        <p:sp>
          <p:nvSpPr>
            <p:cNvPr id="15042" name="Google Shape;15042;p71"/>
            <p:cNvSpPr/>
            <p:nvPr/>
          </p:nvSpPr>
          <p:spPr>
            <a:xfrm>
              <a:off x="5827993" y="3448664"/>
              <a:ext cx="223041" cy="268995"/>
            </a:xfrm>
            <a:custGeom>
              <a:avLst/>
              <a:gdLst/>
              <a:ahLst/>
              <a:cxnLst/>
              <a:rect l="l" t="t" r="r" b="b"/>
              <a:pathLst>
                <a:path w="8513" h="10267" extrusionOk="0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71"/>
            <p:cNvSpPr/>
            <p:nvPr/>
          </p:nvSpPr>
          <p:spPr>
            <a:xfrm>
              <a:off x="5989987" y="3448664"/>
              <a:ext cx="60810" cy="268733"/>
            </a:xfrm>
            <a:custGeom>
              <a:avLst/>
              <a:gdLst/>
              <a:ahLst/>
              <a:cxnLst/>
              <a:rect l="l" t="t" r="r" b="b"/>
              <a:pathLst>
                <a:path w="2321" h="10257" extrusionOk="0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71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71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71"/>
            <p:cNvSpPr/>
            <p:nvPr/>
          </p:nvSpPr>
          <p:spPr>
            <a:xfrm>
              <a:off x="5963630" y="3424560"/>
              <a:ext cx="36942" cy="24130"/>
            </a:xfrm>
            <a:custGeom>
              <a:avLst/>
              <a:gdLst/>
              <a:ahLst/>
              <a:cxnLst/>
              <a:rect l="l" t="t" r="r" b="b"/>
              <a:pathLst>
                <a:path w="1410" h="921" extrusionOk="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71"/>
            <p:cNvSpPr/>
            <p:nvPr/>
          </p:nvSpPr>
          <p:spPr>
            <a:xfrm>
              <a:off x="5852857" y="3355496"/>
              <a:ext cx="172815" cy="69089"/>
            </a:xfrm>
            <a:custGeom>
              <a:avLst/>
              <a:gdLst/>
              <a:ahLst/>
              <a:cxnLst/>
              <a:rect l="l" t="t" r="r" b="b"/>
              <a:pathLst>
                <a:path w="6596" h="2637" extrusionOk="0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71"/>
            <p:cNvSpPr/>
            <p:nvPr/>
          </p:nvSpPr>
          <p:spPr>
            <a:xfrm>
              <a:off x="5981708" y="3355496"/>
              <a:ext cx="43964" cy="69089"/>
            </a:xfrm>
            <a:custGeom>
              <a:avLst/>
              <a:gdLst/>
              <a:ahLst/>
              <a:cxnLst/>
              <a:rect l="l" t="t" r="r" b="b"/>
              <a:pathLst>
                <a:path w="1678" h="2637" extrusionOk="0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71"/>
            <p:cNvSpPr/>
            <p:nvPr/>
          </p:nvSpPr>
          <p:spPr>
            <a:xfrm>
              <a:off x="5862917" y="3488854"/>
              <a:ext cx="152720" cy="188378"/>
            </a:xfrm>
            <a:custGeom>
              <a:avLst/>
              <a:gdLst/>
              <a:ahLst/>
              <a:cxnLst/>
              <a:rect l="l" t="t" r="r" b="b"/>
              <a:pathLst>
                <a:path w="5829" h="7190" extrusionOk="0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71"/>
            <p:cNvSpPr/>
            <p:nvPr/>
          </p:nvSpPr>
          <p:spPr>
            <a:xfrm>
              <a:off x="5971412" y="3488854"/>
              <a:ext cx="44226" cy="188614"/>
            </a:xfrm>
            <a:custGeom>
              <a:avLst/>
              <a:gdLst/>
              <a:ahLst/>
              <a:cxnLst/>
              <a:rect l="l" t="t" r="r" b="b"/>
              <a:pathLst>
                <a:path w="1688" h="7199" extrusionOk="0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71"/>
            <p:cNvSpPr/>
            <p:nvPr/>
          </p:nvSpPr>
          <p:spPr>
            <a:xfrm>
              <a:off x="5869939" y="3531036"/>
              <a:ext cx="121568" cy="104197"/>
            </a:xfrm>
            <a:custGeom>
              <a:avLst/>
              <a:gdLst/>
              <a:ahLst/>
              <a:cxnLst/>
              <a:rect l="l" t="t" r="r" b="b"/>
              <a:pathLst>
                <a:path w="4640" h="3977" extrusionOk="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71"/>
            <p:cNvSpPr/>
            <p:nvPr/>
          </p:nvSpPr>
          <p:spPr>
            <a:xfrm>
              <a:off x="5894043" y="3538058"/>
              <a:ext cx="106529" cy="97202"/>
            </a:xfrm>
            <a:custGeom>
              <a:avLst/>
              <a:gdLst/>
              <a:ahLst/>
              <a:cxnLst/>
              <a:rect l="l" t="t" r="r" b="b"/>
              <a:pathLst>
                <a:path w="4066" h="3710" extrusionOk="0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71"/>
            <p:cNvSpPr/>
            <p:nvPr/>
          </p:nvSpPr>
          <p:spPr>
            <a:xfrm>
              <a:off x="5905597" y="3551813"/>
              <a:ext cx="67334" cy="62513"/>
            </a:xfrm>
            <a:custGeom>
              <a:avLst/>
              <a:gdLst/>
              <a:ahLst/>
              <a:cxnLst/>
              <a:rect l="l" t="t" r="r" b="b"/>
              <a:pathLst>
                <a:path w="2570" h="2386" extrusionOk="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71"/>
            <p:cNvSpPr/>
            <p:nvPr/>
          </p:nvSpPr>
          <p:spPr>
            <a:xfrm>
              <a:off x="5887781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71"/>
            <p:cNvSpPr/>
            <p:nvPr/>
          </p:nvSpPr>
          <p:spPr>
            <a:xfrm>
              <a:off x="5931719" y="3355496"/>
              <a:ext cx="14855" cy="69089"/>
            </a:xfrm>
            <a:custGeom>
              <a:avLst/>
              <a:gdLst/>
              <a:ahLst/>
              <a:cxnLst/>
              <a:rect l="l" t="t" r="r" b="b"/>
              <a:pathLst>
                <a:path w="567" h="2637" extrusionOk="0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71"/>
            <p:cNvSpPr/>
            <p:nvPr/>
          </p:nvSpPr>
          <p:spPr>
            <a:xfrm>
              <a:off x="5976416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7" name="Google Shape;15057;p71"/>
          <p:cNvGrpSpPr/>
          <p:nvPr/>
        </p:nvGrpSpPr>
        <p:grpSpPr>
          <a:xfrm>
            <a:off x="7528713" y="1500641"/>
            <a:ext cx="370520" cy="361586"/>
            <a:chOff x="7528713" y="1500641"/>
            <a:chExt cx="370520" cy="361586"/>
          </a:xfrm>
        </p:grpSpPr>
        <p:sp>
          <p:nvSpPr>
            <p:cNvPr id="15058" name="Google Shape;15058;p71"/>
            <p:cNvSpPr/>
            <p:nvPr/>
          </p:nvSpPr>
          <p:spPr>
            <a:xfrm>
              <a:off x="7684158" y="1587809"/>
              <a:ext cx="121070" cy="119603"/>
            </a:xfrm>
            <a:custGeom>
              <a:avLst/>
              <a:gdLst/>
              <a:ahLst/>
              <a:cxnLst/>
              <a:rect l="l" t="t" r="r" b="b"/>
              <a:pathLst>
                <a:path w="4621" h="4565" extrusionOk="0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71"/>
            <p:cNvSpPr/>
            <p:nvPr/>
          </p:nvSpPr>
          <p:spPr>
            <a:xfrm>
              <a:off x="7750208" y="1653282"/>
              <a:ext cx="54784" cy="53972"/>
            </a:xfrm>
            <a:custGeom>
              <a:avLst/>
              <a:gdLst/>
              <a:ahLst/>
              <a:cxnLst/>
              <a:rect l="l" t="t" r="r" b="b"/>
              <a:pathLst>
                <a:path w="2091" h="2060" extrusionOk="0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71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71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71"/>
            <p:cNvSpPr/>
            <p:nvPr/>
          </p:nvSpPr>
          <p:spPr>
            <a:xfrm>
              <a:off x="7764775" y="1501846"/>
              <a:ext cx="128616" cy="155497"/>
            </a:xfrm>
            <a:custGeom>
              <a:avLst/>
              <a:gdLst/>
              <a:ahLst/>
              <a:cxnLst/>
              <a:rect l="l" t="t" r="r" b="b"/>
              <a:pathLst>
                <a:path w="4909" h="5935" extrusionOk="0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71"/>
            <p:cNvSpPr/>
            <p:nvPr/>
          </p:nvSpPr>
          <p:spPr>
            <a:xfrm>
              <a:off x="7528713" y="1618279"/>
              <a:ext cx="252673" cy="243948"/>
            </a:xfrm>
            <a:custGeom>
              <a:avLst/>
              <a:gdLst/>
              <a:ahLst/>
              <a:cxnLst/>
              <a:rect l="l" t="t" r="r" b="b"/>
              <a:pathLst>
                <a:path w="9644" h="9311" extrusionOk="0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71"/>
            <p:cNvSpPr/>
            <p:nvPr/>
          </p:nvSpPr>
          <p:spPr>
            <a:xfrm>
              <a:off x="7570136" y="1670627"/>
              <a:ext cx="211251" cy="191574"/>
            </a:xfrm>
            <a:custGeom>
              <a:avLst/>
              <a:gdLst/>
              <a:ahLst/>
              <a:cxnLst/>
              <a:rect l="l" t="t" r="r" b="b"/>
              <a:pathLst>
                <a:path w="8063" h="7312" extrusionOk="0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65" name="Google Shape;15065;p71"/>
          <p:cNvGrpSpPr/>
          <p:nvPr/>
        </p:nvGrpSpPr>
        <p:grpSpPr>
          <a:xfrm>
            <a:off x="5317198" y="3355496"/>
            <a:ext cx="367429" cy="362163"/>
            <a:chOff x="5317198" y="3355496"/>
            <a:chExt cx="367429" cy="362163"/>
          </a:xfrm>
        </p:grpSpPr>
        <p:sp>
          <p:nvSpPr>
            <p:cNvPr id="15066" name="Google Shape;15066;p71"/>
            <p:cNvSpPr/>
            <p:nvPr/>
          </p:nvSpPr>
          <p:spPr>
            <a:xfrm>
              <a:off x="5378715" y="3535883"/>
              <a:ext cx="256184" cy="181776"/>
            </a:xfrm>
            <a:custGeom>
              <a:avLst/>
              <a:gdLst/>
              <a:ahLst/>
              <a:cxnLst/>
              <a:rect l="l" t="t" r="r" b="b"/>
              <a:pathLst>
                <a:path w="9778" h="6938" extrusionOk="0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71"/>
            <p:cNvSpPr/>
            <p:nvPr/>
          </p:nvSpPr>
          <p:spPr>
            <a:xfrm>
              <a:off x="5455822" y="3438419"/>
              <a:ext cx="112031" cy="218220"/>
            </a:xfrm>
            <a:custGeom>
              <a:avLst/>
              <a:gdLst/>
              <a:ahLst/>
              <a:cxnLst/>
              <a:rect l="l" t="t" r="r" b="b"/>
              <a:pathLst>
                <a:path w="4276" h="8329" extrusionOk="0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71"/>
            <p:cNvSpPr/>
            <p:nvPr/>
          </p:nvSpPr>
          <p:spPr>
            <a:xfrm>
              <a:off x="5448276" y="3359505"/>
              <a:ext cx="59815" cy="185129"/>
            </a:xfrm>
            <a:custGeom>
              <a:avLst/>
              <a:gdLst/>
              <a:ahLst/>
              <a:cxnLst/>
              <a:rect l="l" t="t" r="r" b="b"/>
              <a:pathLst>
                <a:path w="2283" h="7066" extrusionOk="0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71"/>
            <p:cNvSpPr/>
            <p:nvPr/>
          </p:nvSpPr>
          <p:spPr>
            <a:xfrm>
              <a:off x="5448276" y="3359505"/>
              <a:ext cx="21877" cy="185129"/>
            </a:xfrm>
            <a:custGeom>
              <a:avLst/>
              <a:gdLst/>
              <a:ahLst/>
              <a:cxnLst/>
              <a:rect l="l" t="t" r="r" b="b"/>
              <a:pathLst>
                <a:path w="835" h="7066" extrusionOk="0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71"/>
            <p:cNvSpPr/>
            <p:nvPr/>
          </p:nvSpPr>
          <p:spPr>
            <a:xfrm>
              <a:off x="5529653" y="3432839"/>
              <a:ext cx="67570" cy="21379"/>
            </a:xfrm>
            <a:custGeom>
              <a:avLst/>
              <a:gdLst/>
              <a:ahLst/>
              <a:cxnLst/>
              <a:rect l="l" t="t" r="r" b="b"/>
              <a:pathLst>
                <a:path w="2579" h="816" extrusionOk="0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71"/>
            <p:cNvSpPr/>
            <p:nvPr/>
          </p:nvSpPr>
          <p:spPr>
            <a:xfrm>
              <a:off x="5571102" y="3432839"/>
              <a:ext cx="26383" cy="21877"/>
            </a:xfrm>
            <a:custGeom>
              <a:avLst/>
              <a:gdLst/>
              <a:ahLst/>
              <a:cxnLst/>
              <a:rect l="l" t="t" r="r" b="b"/>
              <a:pathLst>
                <a:path w="1007" h="835" extrusionOk="0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71"/>
            <p:cNvSpPr/>
            <p:nvPr/>
          </p:nvSpPr>
          <p:spPr>
            <a:xfrm>
              <a:off x="5596699" y="3538058"/>
              <a:ext cx="67832" cy="21405"/>
            </a:xfrm>
            <a:custGeom>
              <a:avLst/>
              <a:gdLst/>
              <a:ahLst/>
              <a:cxnLst/>
              <a:rect l="l" t="t" r="r" b="b"/>
              <a:pathLst>
                <a:path w="2589" h="817" extrusionOk="0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71"/>
            <p:cNvSpPr/>
            <p:nvPr/>
          </p:nvSpPr>
          <p:spPr>
            <a:xfrm>
              <a:off x="5639903" y="3538058"/>
              <a:ext cx="24628" cy="21641"/>
            </a:xfrm>
            <a:custGeom>
              <a:avLst/>
              <a:gdLst/>
              <a:ahLst/>
              <a:cxnLst/>
              <a:rect l="l" t="t" r="r" b="b"/>
              <a:pathLst>
                <a:path w="940" h="826" extrusionOk="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71"/>
            <p:cNvSpPr/>
            <p:nvPr/>
          </p:nvSpPr>
          <p:spPr>
            <a:xfrm>
              <a:off x="5576604" y="3470514"/>
              <a:ext cx="108023" cy="68592"/>
            </a:xfrm>
            <a:custGeom>
              <a:avLst/>
              <a:gdLst/>
              <a:ahLst/>
              <a:cxnLst/>
              <a:rect l="l" t="t" r="r" b="b"/>
              <a:pathLst>
                <a:path w="4123" h="2618" extrusionOk="0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71"/>
            <p:cNvSpPr/>
            <p:nvPr/>
          </p:nvSpPr>
          <p:spPr>
            <a:xfrm>
              <a:off x="5600734" y="3538058"/>
              <a:ext cx="5528" cy="1284"/>
            </a:xfrm>
            <a:custGeom>
              <a:avLst/>
              <a:gdLst/>
              <a:ahLst/>
              <a:cxnLst/>
              <a:rect l="l" t="t" r="r" b="b"/>
              <a:pathLst>
                <a:path w="211" h="49" extrusionOk="0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71"/>
            <p:cNvSpPr/>
            <p:nvPr/>
          </p:nvSpPr>
          <p:spPr>
            <a:xfrm>
              <a:off x="5621327" y="3470776"/>
              <a:ext cx="63299" cy="68565"/>
            </a:xfrm>
            <a:custGeom>
              <a:avLst/>
              <a:gdLst/>
              <a:ahLst/>
              <a:cxnLst/>
              <a:rect l="l" t="t" r="r" b="b"/>
              <a:pathLst>
                <a:path w="2416" h="2617" extrusionOk="0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71"/>
            <p:cNvSpPr/>
            <p:nvPr/>
          </p:nvSpPr>
          <p:spPr>
            <a:xfrm>
              <a:off x="5528396" y="3355496"/>
              <a:ext cx="70085" cy="77369"/>
            </a:xfrm>
            <a:custGeom>
              <a:avLst/>
              <a:gdLst/>
              <a:ahLst/>
              <a:cxnLst/>
              <a:rect l="l" t="t" r="r" b="b"/>
              <a:pathLst>
                <a:path w="2675" h="2953" extrusionOk="0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71"/>
            <p:cNvSpPr/>
            <p:nvPr/>
          </p:nvSpPr>
          <p:spPr>
            <a:xfrm>
              <a:off x="5554779" y="3355496"/>
              <a:ext cx="43964" cy="77369"/>
            </a:xfrm>
            <a:custGeom>
              <a:avLst/>
              <a:gdLst/>
              <a:ahLst/>
              <a:cxnLst/>
              <a:rect l="l" t="t" r="r" b="b"/>
              <a:pathLst>
                <a:path w="1678" h="2953" extrusionOk="0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71"/>
            <p:cNvSpPr/>
            <p:nvPr/>
          </p:nvSpPr>
          <p:spPr>
            <a:xfrm>
              <a:off x="5317433" y="3355496"/>
              <a:ext cx="135637" cy="193146"/>
            </a:xfrm>
            <a:custGeom>
              <a:avLst/>
              <a:gdLst/>
              <a:ahLst/>
              <a:cxnLst/>
              <a:rect l="l" t="t" r="r" b="b"/>
              <a:pathLst>
                <a:path w="5177" h="7372" extrusionOk="0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71"/>
            <p:cNvSpPr/>
            <p:nvPr/>
          </p:nvSpPr>
          <p:spPr>
            <a:xfrm>
              <a:off x="5317198" y="3357514"/>
              <a:ext cx="135873" cy="191129"/>
            </a:xfrm>
            <a:custGeom>
              <a:avLst/>
              <a:gdLst/>
              <a:ahLst/>
              <a:cxnLst/>
              <a:rect l="l" t="t" r="r" b="b"/>
              <a:pathLst>
                <a:path w="5186" h="7295" extrusionOk="0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71"/>
            <p:cNvSpPr/>
            <p:nvPr/>
          </p:nvSpPr>
          <p:spPr>
            <a:xfrm>
              <a:off x="5625336" y="3485579"/>
              <a:ext cx="10821" cy="27641"/>
            </a:xfrm>
            <a:custGeom>
              <a:avLst/>
              <a:gdLst/>
              <a:ahLst/>
              <a:cxnLst/>
              <a:rect l="l" t="t" r="r" b="b"/>
              <a:pathLst>
                <a:path w="413" h="1055" extrusionOk="0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2" name="Google Shape;15082;p71"/>
          <p:cNvGrpSpPr/>
          <p:nvPr/>
        </p:nvGrpSpPr>
        <p:grpSpPr>
          <a:xfrm>
            <a:off x="5302971" y="1500563"/>
            <a:ext cx="383175" cy="362241"/>
            <a:chOff x="5302971" y="1500563"/>
            <a:chExt cx="383175" cy="362241"/>
          </a:xfrm>
        </p:grpSpPr>
        <p:sp>
          <p:nvSpPr>
            <p:cNvPr id="15083" name="Google Shape;15083;p71"/>
            <p:cNvSpPr/>
            <p:nvPr/>
          </p:nvSpPr>
          <p:spPr>
            <a:xfrm>
              <a:off x="5302971" y="1500563"/>
              <a:ext cx="383175" cy="362241"/>
            </a:xfrm>
            <a:custGeom>
              <a:avLst/>
              <a:gdLst/>
              <a:ahLst/>
              <a:cxnLst/>
              <a:rect l="l" t="t" r="r" b="b"/>
              <a:pathLst>
                <a:path w="14625" h="13826" extrusionOk="0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71"/>
            <p:cNvSpPr/>
            <p:nvPr/>
          </p:nvSpPr>
          <p:spPr>
            <a:xfrm>
              <a:off x="5375964" y="1557102"/>
              <a:ext cx="309920" cy="305675"/>
            </a:xfrm>
            <a:custGeom>
              <a:avLst/>
              <a:gdLst/>
              <a:ahLst/>
              <a:cxnLst/>
              <a:rect l="l" t="t" r="r" b="b"/>
              <a:pathLst>
                <a:path w="11829" h="11667" extrusionOk="0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5" name="Google Shape;15085;p71"/>
          <p:cNvGrpSpPr/>
          <p:nvPr/>
        </p:nvGrpSpPr>
        <p:grpSpPr>
          <a:xfrm>
            <a:off x="6202705" y="1525453"/>
            <a:ext cx="364180" cy="312461"/>
            <a:chOff x="6202705" y="1525453"/>
            <a:chExt cx="364180" cy="312461"/>
          </a:xfrm>
        </p:grpSpPr>
        <p:sp>
          <p:nvSpPr>
            <p:cNvPr id="15086" name="Google Shape;15086;p71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71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71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71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71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71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71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3" name="Google Shape;15093;p71"/>
          <p:cNvGrpSpPr/>
          <p:nvPr/>
        </p:nvGrpSpPr>
        <p:grpSpPr>
          <a:xfrm>
            <a:off x="7087217" y="1503602"/>
            <a:ext cx="362398" cy="356163"/>
            <a:chOff x="7087217" y="1503602"/>
            <a:chExt cx="362398" cy="356163"/>
          </a:xfrm>
        </p:grpSpPr>
        <p:sp>
          <p:nvSpPr>
            <p:cNvPr id="15094" name="Google Shape;15094;p71"/>
            <p:cNvSpPr/>
            <p:nvPr/>
          </p:nvSpPr>
          <p:spPr>
            <a:xfrm>
              <a:off x="7087217" y="1503602"/>
              <a:ext cx="362398" cy="356163"/>
            </a:xfrm>
            <a:custGeom>
              <a:avLst/>
              <a:gdLst/>
              <a:ahLst/>
              <a:cxnLst/>
              <a:rect l="l" t="t" r="r" b="b"/>
              <a:pathLst>
                <a:path w="13832" h="13594" extrusionOk="0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71"/>
            <p:cNvSpPr/>
            <p:nvPr/>
          </p:nvSpPr>
          <p:spPr>
            <a:xfrm>
              <a:off x="7140953" y="1772833"/>
              <a:ext cx="23135" cy="19781"/>
            </a:xfrm>
            <a:custGeom>
              <a:avLst/>
              <a:gdLst/>
              <a:ahLst/>
              <a:cxnLst/>
              <a:rect l="l" t="t" r="r" b="b"/>
              <a:pathLst>
                <a:path w="883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71"/>
            <p:cNvSpPr/>
            <p:nvPr/>
          </p:nvSpPr>
          <p:spPr>
            <a:xfrm>
              <a:off x="7278818" y="1541277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71"/>
            <p:cNvSpPr/>
            <p:nvPr/>
          </p:nvSpPr>
          <p:spPr>
            <a:xfrm>
              <a:off x="7322781" y="1635204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71"/>
            <p:cNvSpPr/>
            <p:nvPr/>
          </p:nvSpPr>
          <p:spPr>
            <a:xfrm>
              <a:off x="7258722" y="1616367"/>
              <a:ext cx="23397" cy="19781"/>
            </a:xfrm>
            <a:custGeom>
              <a:avLst/>
              <a:gdLst/>
              <a:ahLst/>
              <a:cxnLst/>
              <a:rect l="l" t="t" r="r" b="b"/>
              <a:pathLst>
                <a:path w="893" h="755" extrusionOk="0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71"/>
            <p:cNvSpPr/>
            <p:nvPr/>
          </p:nvSpPr>
          <p:spPr>
            <a:xfrm>
              <a:off x="7231370" y="1692713"/>
              <a:ext cx="23108" cy="19912"/>
            </a:xfrm>
            <a:custGeom>
              <a:avLst/>
              <a:gdLst/>
              <a:ahLst/>
              <a:cxnLst/>
              <a:rect l="l" t="t" r="r" b="b"/>
              <a:pathLst>
                <a:path w="882" h="760" extrusionOk="0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71"/>
            <p:cNvSpPr/>
            <p:nvPr/>
          </p:nvSpPr>
          <p:spPr>
            <a:xfrm>
              <a:off x="7399626" y="1590009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71"/>
            <p:cNvSpPr/>
            <p:nvPr/>
          </p:nvSpPr>
          <p:spPr>
            <a:xfrm>
              <a:off x="7108806" y="1792431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71"/>
            <p:cNvSpPr/>
            <p:nvPr/>
          </p:nvSpPr>
          <p:spPr>
            <a:xfrm>
              <a:off x="7128639" y="1823320"/>
              <a:ext cx="23135" cy="19755"/>
            </a:xfrm>
            <a:custGeom>
              <a:avLst/>
              <a:gdLst/>
              <a:ahLst/>
              <a:cxnLst/>
              <a:rect l="l" t="t" r="r" b="b"/>
              <a:pathLst>
                <a:path w="883" h="754" extrusionOk="0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71"/>
            <p:cNvSpPr/>
            <p:nvPr/>
          </p:nvSpPr>
          <p:spPr>
            <a:xfrm>
              <a:off x="7129635" y="1561137"/>
              <a:ext cx="319981" cy="298628"/>
            </a:xfrm>
            <a:custGeom>
              <a:avLst/>
              <a:gdLst/>
              <a:ahLst/>
              <a:cxnLst/>
              <a:rect l="l" t="t" r="r" b="b"/>
              <a:pathLst>
                <a:path w="12213" h="11398" extrusionOk="0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71"/>
            <p:cNvSpPr/>
            <p:nvPr/>
          </p:nvSpPr>
          <p:spPr>
            <a:xfrm>
              <a:off x="7117583" y="1646523"/>
              <a:ext cx="107027" cy="112162"/>
            </a:xfrm>
            <a:custGeom>
              <a:avLst/>
              <a:gdLst/>
              <a:ahLst/>
              <a:cxnLst/>
              <a:rect l="l" t="t" r="r" b="b"/>
              <a:pathLst>
                <a:path w="4085" h="4281" extrusionOk="0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71"/>
            <p:cNvSpPr/>
            <p:nvPr/>
          </p:nvSpPr>
          <p:spPr>
            <a:xfrm>
              <a:off x="7117347" y="1646523"/>
              <a:ext cx="107499" cy="112057"/>
            </a:xfrm>
            <a:custGeom>
              <a:avLst/>
              <a:gdLst/>
              <a:ahLst/>
              <a:cxnLst/>
              <a:rect l="l" t="t" r="r" b="b"/>
              <a:pathLst>
                <a:path w="4103" h="4277" extrusionOk="0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71"/>
            <p:cNvSpPr/>
            <p:nvPr/>
          </p:nvSpPr>
          <p:spPr>
            <a:xfrm>
              <a:off x="7136421" y="1769322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71"/>
            <p:cNvSpPr/>
            <p:nvPr/>
          </p:nvSpPr>
          <p:spPr>
            <a:xfrm>
              <a:off x="7274311" y="1538029"/>
              <a:ext cx="23108" cy="19833"/>
            </a:xfrm>
            <a:custGeom>
              <a:avLst/>
              <a:gdLst/>
              <a:ahLst/>
              <a:cxnLst/>
              <a:rect l="l" t="t" r="r" b="b"/>
              <a:pathLst>
                <a:path w="882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71"/>
            <p:cNvSpPr/>
            <p:nvPr/>
          </p:nvSpPr>
          <p:spPr>
            <a:xfrm>
              <a:off x="7318249" y="1631956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71"/>
            <p:cNvSpPr/>
            <p:nvPr/>
          </p:nvSpPr>
          <p:spPr>
            <a:xfrm>
              <a:off x="7254216" y="1613118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71"/>
            <p:cNvSpPr/>
            <p:nvPr/>
          </p:nvSpPr>
          <p:spPr>
            <a:xfrm>
              <a:off x="7226575" y="1689465"/>
              <a:ext cx="23397" cy="19833"/>
            </a:xfrm>
            <a:custGeom>
              <a:avLst/>
              <a:gdLst/>
              <a:ahLst/>
              <a:cxnLst/>
              <a:rect l="l" t="t" r="r" b="b"/>
              <a:pathLst>
                <a:path w="893" h="757" extrusionOk="0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71"/>
            <p:cNvSpPr/>
            <p:nvPr/>
          </p:nvSpPr>
          <p:spPr>
            <a:xfrm>
              <a:off x="7395093" y="1586734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71"/>
            <p:cNvSpPr/>
            <p:nvPr/>
          </p:nvSpPr>
          <p:spPr>
            <a:xfrm>
              <a:off x="7104273" y="1789156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71"/>
            <p:cNvSpPr/>
            <p:nvPr/>
          </p:nvSpPr>
          <p:spPr>
            <a:xfrm>
              <a:off x="7124133" y="1820045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71"/>
            <p:cNvSpPr/>
            <p:nvPr/>
          </p:nvSpPr>
          <p:spPr>
            <a:xfrm>
              <a:off x="7159529" y="1730677"/>
              <a:ext cx="86670" cy="97438"/>
            </a:xfrm>
            <a:custGeom>
              <a:avLst/>
              <a:gdLst/>
              <a:ahLst/>
              <a:cxnLst/>
              <a:rect l="l" t="t" r="r" b="b"/>
              <a:pathLst>
                <a:path w="3308" h="3719" extrusionOk="0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5" name="Google Shape;15115;p71"/>
          <p:cNvGrpSpPr/>
          <p:nvPr/>
        </p:nvGrpSpPr>
        <p:grpSpPr>
          <a:xfrm>
            <a:off x="7968952" y="1500877"/>
            <a:ext cx="378747" cy="361455"/>
            <a:chOff x="7968952" y="1500877"/>
            <a:chExt cx="378747" cy="361455"/>
          </a:xfrm>
        </p:grpSpPr>
        <p:sp>
          <p:nvSpPr>
            <p:cNvPr id="15116" name="Google Shape;15116;p71"/>
            <p:cNvSpPr/>
            <p:nvPr/>
          </p:nvSpPr>
          <p:spPr>
            <a:xfrm>
              <a:off x="8160579" y="1622393"/>
              <a:ext cx="52505" cy="51771"/>
            </a:xfrm>
            <a:custGeom>
              <a:avLst/>
              <a:gdLst/>
              <a:ahLst/>
              <a:cxnLst/>
              <a:rect l="l" t="t" r="r" b="b"/>
              <a:pathLst>
                <a:path w="2004" h="1976" extrusionOk="0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71"/>
            <p:cNvSpPr/>
            <p:nvPr/>
          </p:nvSpPr>
          <p:spPr>
            <a:xfrm>
              <a:off x="8163592" y="1642750"/>
              <a:ext cx="49728" cy="31230"/>
            </a:xfrm>
            <a:custGeom>
              <a:avLst/>
              <a:gdLst/>
              <a:ahLst/>
              <a:cxnLst/>
              <a:rect l="l" t="t" r="r" b="b"/>
              <a:pathLst>
                <a:path w="1898" h="1192" extrusionOk="0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71"/>
            <p:cNvSpPr/>
            <p:nvPr/>
          </p:nvSpPr>
          <p:spPr>
            <a:xfrm>
              <a:off x="7968952" y="1652549"/>
              <a:ext cx="215233" cy="209364"/>
            </a:xfrm>
            <a:custGeom>
              <a:avLst/>
              <a:gdLst/>
              <a:ahLst/>
              <a:cxnLst/>
              <a:rect l="l" t="t" r="r" b="b"/>
              <a:pathLst>
                <a:path w="8215" h="7991" extrusionOk="0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71"/>
            <p:cNvSpPr/>
            <p:nvPr/>
          </p:nvSpPr>
          <p:spPr>
            <a:xfrm>
              <a:off x="8164587" y="1652287"/>
              <a:ext cx="9825" cy="10061"/>
            </a:xfrm>
            <a:custGeom>
              <a:avLst/>
              <a:gdLst/>
              <a:ahLst/>
              <a:cxnLst/>
              <a:rect l="l" t="t" r="r" b="b"/>
              <a:pathLst>
                <a:path w="375" h="384" extrusionOk="0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71"/>
            <p:cNvSpPr/>
            <p:nvPr/>
          </p:nvSpPr>
          <p:spPr>
            <a:xfrm>
              <a:off x="7972463" y="1662583"/>
              <a:ext cx="211722" cy="199565"/>
            </a:xfrm>
            <a:custGeom>
              <a:avLst/>
              <a:gdLst/>
              <a:ahLst/>
              <a:cxnLst/>
              <a:rect l="l" t="t" r="r" b="b"/>
              <a:pathLst>
                <a:path w="8081" h="7617" extrusionOk="0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71"/>
            <p:cNvSpPr/>
            <p:nvPr/>
          </p:nvSpPr>
          <p:spPr>
            <a:xfrm>
              <a:off x="8167103" y="1502554"/>
              <a:ext cx="180597" cy="157750"/>
            </a:xfrm>
            <a:custGeom>
              <a:avLst/>
              <a:gdLst/>
              <a:ahLst/>
              <a:cxnLst/>
              <a:rect l="l" t="t" r="r" b="b"/>
              <a:pathLst>
                <a:path w="6893" h="6021" extrusionOk="0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71"/>
            <p:cNvSpPr/>
            <p:nvPr/>
          </p:nvSpPr>
          <p:spPr>
            <a:xfrm>
              <a:off x="8187198" y="1506877"/>
              <a:ext cx="160501" cy="153427"/>
            </a:xfrm>
            <a:custGeom>
              <a:avLst/>
              <a:gdLst/>
              <a:ahLst/>
              <a:cxnLst/>
              <a:rect l="l" t="t" r="r" b="b"/>
              <a:pathLst>
                <a:path w="6126" h="5856" extrusionOk="0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71"/>
            <p:cNvSpPr/>
            <p:nvPr/>
          </p:nvSpPr>
          <p:spPr>
            <a:xfrm>
              <a:off x="8073176" y="1500877"/>
              <a:ext cx="93193" cy="81430"/>
            </a:xfrm>
            <a:custGeom>
              <a:avLst/>
              <a:gdLst/>
              <a:ahLst/>
              <a:cxnLst/>
              <a:rect l="l" t="t" r="r" b="b"/>
              <a:pathLst>
                <a:path w="3557" h="3108" extrusionOk="0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71"/>
            <p:cNvSpPr/>
            <p:nvPr/>
          </p:nvSpPr>
          <p:spPr>
            <a:xfrm>
              <a:off x="8081455" y="1501846"/>
              <a:ext cx="85176" cy="80696"/>
            </a:xfrm>
            <a:custGeom>
              <a:avLst/>
              <a:gdLst/>
              <a:ahLst/>
              <a:cxnLst/>
              <a:rect l="l" t="t" r="r" b="b"/>
              <a:pathLst>
                <a:path w="3251" h="3080" extrusionOk="0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71"/>
            <p:cNvSpPr/>
            <p:nvPr/>
          </p:nvSpPr>
          <p:spPr>
            <a:xfrm>
              <a:off x="8069901" y="1562630"/>
              <a:ext cx="26907" cy="26593"/>
            </a:xfrm>
            <a:custGeom>
              <a:avLst/>
              <a:gdLst/>
              <a:ahLst/>
              <a:cxnLst/>
              <a:rect l="l" t="t" r="r" b="b"/>
              <a:pathLst>
                <a:path w="1027" h="1015" extrusionOk="0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71"/>
            <p:cNvSpPr/>
            <p:nvPr/>
          </p:nvSpPr>
          <p:spPr>
            <a:xfrm>
              <a:off x="7970969" y="1578193"/>
              <a:ext cx="111009" cy="108337"/>
            </a:xfrm>
            <a:custGeom>
              <a:avLst/>
              <a:gdLst/>
              <a:ahLst/>
              <a:cxnLst/>
              <a:rect l="l" t="t" r="r" b="b"/>
              <a:pathLst>
                <a:path w="4237" h="4135" extrusionOk="0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71"/>
            <p:cNvSpPr/>
            <p:nvPr/>
          </p:nvSpPr>
          <p:spPr>
            <a:xfrm>
              <a:off x="8247458" y="1676758"/>
              <a:ext cx="92958" cy="81534"/>
            </a:xfrm>
            <a:custGeom>
              <a:avLst/>
              <a:gdLst/>
              <a:ahLst/>
              <a:cxnLst/>
              <a:rect l="l" t="t" r="r" b="b"/>
              <a:pathLst>
                <a:path w="3548" h="3112" extrusionOk="0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71"/>
            <p:cNvSpPr/>
            <p:nvPr/>
          </p:nvSpPr>
          <p:spPr>
            <a:xfrm>
              <a:off x="8255501" y="1677648"/>
              <a:ext cx="85150" cy="80460"/>
            </a:xfrm>
            <a:custGeom>
              <a:avLst/>
              <a:gdLst/>
              <a:ahLst/>
              <a:cxnLst/>
              <a:rect l="l" t="t" r="r" b="b"/>
              <a:pathLst>
                <a:path w="3250" h="3071" extrusionOk="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71"/>
            <p:cNvSpPr/>
            <p:nvPr/>
          </p:nvSpPr>
          <p:spPr>
            <a:xfrm>
              <a:off x="8244183" y="1738432"/>
              <a:ext cx="27169" cy="26776"/>
            </a:xfrm>
            <a:custGeom>
              <a:avLst/>
              <a:gdLst/>
              <a:ahLst/>
              <a:cxnLst/>
              <a:rect l="l" t="t" r="r" b="b"/>
              <a:pathLst>
                <a:path w="1037" h="1022" extrusionOk="0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71"/>
            <p:cNvSpPr/>
            <p:nvPr/>
          </p:nvSpPr>
          <p:spPr>
            <a:xfrm>
              <a:off x="8145252" y="1753995"/>
              <a:ext cx="111036" cy="108337"/>
            </a:xfrm>
            <a:custGeom>
              <a:avLst/>
              <a:gdLst/>
              <a:ahLst/>
              <a:cxnLst/>
              <a:rect l="l" t="t" r="r" b="b"/>
              <a:pathLst>
                <a:path w="4238" h="4135" extrusionOk="0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1" name="Google Shape;15131;p71"/>
          <p:cNvGrpSpPr/>
          <p:nvPr/>
        </p:nvGrpSpPr>
        <p:grpSpPr>
          <a:xfrm>
            <a:off x="5761445" y="1541723"/>
            <a:ext cx="362163" cy="279737"/>
            <a:chOff x="5761445" y="1541723"/>
            <a:chExt cx="362163" cy="279737"/>
          </a:xfrm>
        </p:grpSpPr>
        <p:sp>
          <p:nvSpPr>
            <p:cNvPr id="15132" name="Google Shape;15132;p71"/>
            <p:cNvSpPr/>
            <p:nvPr/>
          </p:nvSpPr>
          <p:spPr>
            <a:xfrm>
              <a:off x="587069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71"/>
            <p:cNvSpPr/>
            <p:nvPr/>
          </p:nvSpPr>
          <p:spPr>
            <a:xfrm>
              <a:off x="5761445" y="1541723"/>
              <a:ext cx="139567" cy="223198"/>
            </a:xfrm>
            <a:custGeom>
              <a:avLst/>
              <a:gdLst/>
              <a:ahLst/>
              <a:cxnLst/>
              <a:rect l="l" t="t" r="r" b="b"/>
              <a:pathLst>
                <a:path w="5327" h="8519" extrusionOk="0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71"/>
            <p:cNvSpPr/>
            <p:nvPr/>
          </p:nvSpPr>
          <p:spPr>
            <a:xfrm>
              <a:off x="5761707" y="1541854"/>
              <a:ext cx="83159" cy="222962"/>
            </a:xfrm>
            <a:custGeom>
              <a:avLst/>
              <a:gdLst/>
              <a:ahLst/>
              <a:cxnLst/>
              <a:rect l="l" t="t" r="r" b="b"/>
              <a:pathLst>
                <a:path w="3174" h="8510" extrusionOk="0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71"/>
            <p:cNvSpPr/>
            <p:nvPr/>
          </p:nvSpPr>
          <p:spPr>
            <a:xfrm>
              <a:off x="595005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71"/>
            <p:cNvSpPr/>
            <p:nvPr/>
          </p:nvSpPr>
          <p:spPr>
            <a:xfrm>
              <a:off x="5984040" y="1541723"/>
              <a:ext cx="139567" cy="223250"/>
            </a:xfrm>
            <a:custGeom>
              <a:avLst/>
              <a:gdLst/>
              <a:ahLst/>
              <a:cxnLst/>
              <a:rect l="l" t="t" r="r" b="b"/>
              <a:pathLst>
                <a:path w="5327" h="8521" extrusionOk="0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71"/>
            <p:cNvSpPr/>
            <p:nvPr/>
          </p:nvSpPr>
          <p:spPr>
            <a:xfrm>
              <a:off x="6038955" y="1541959"/>
              <a:ext cx="84652" cy="223119"/>
            </a:xfrm>
            <a:custGeom>
              <a:avLst/>
              <a:gdLst/>
              <a:ahLst/>
              <a:cxnLst/>
              <a:rect l="l" t="t" r="r" b="b"/>
              <a:pathLst>
                <a:path w="3231" h="8516" extrusionOk="0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8" name="Google Shape;15138;p71"/>
          <p:cNvGrpSpPr/>
          <p:nvPr/>
        </p:nvGrpSpPr>
        <p:grpSpPr>
          <a:xfrm>
            <a:off x="6204958" y="3355575"/>
            <a:ext cx="358390" cy="362320"/>
            <a:chOff x="6204958" y="3355575"/>
            <a:chExt cx="358390" cy="362320"/>
          </a:xfrm>
        </p:grpSpPr>
        <p:sp>
          <p:nvSpPr>
            <p:cNvPr id="15139" name="Google Shape;15139;p71"/>
            <p:cNvSpPr/>
            <p:nvPr/>
          </p:nvSpPr>
          <p:spPr>
            <a:xfrm>
              <a:off x="6204958" y="3355706"/>
              <a:ext cx="358154" cy="362189"/>
            </a:xfrm>
            <a:custGeom>
              <a:avLst/>
              <a:gdLst/>
              <a:ahLst/>
              <a:cxnLst/>
              <a:rect l="l" t="t" r="r" b="b"/>
              <a:pathLst>
                <a:path w="13670" h="13824" extrusionOk="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71"/>
            <p:cNvSpPr/>
            <p:nvPr/>
          </p:nvSpPr>
          <p:spPr>
            <a:xfrm>
              <a:off x="6253428" y="3355575"/>
              <a:ext cx="309920" cy="221442"/>
            </a:xfrm>
            <a:custGeom>
              <a:avLst/>
              <a:gdLst/>
              <a:ahLst/>
              <a:cxnLst/>
              <a:rect l="l" t="t" r="r" b="b"/>
              <a:pathLst>
                <a:path w="11829" h="8452" extrusionOk="0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71"/>
            <p:cNvSpPr/>
            <p:nvPr/>
          </p:nvSpPr>
          <p:spPr>
            <a:xfrm>
              <a:off x="6225814" y="3425057"/>
              <a:ext cx="3537" cy="6550"/>
            </a:xfrm>
            <a:custGeom>
              <a:avLst/>
              <a:gdLst/>
              <a:ahLst/>
              <a:cxnLst/>
              <a:rect l="l" t="t" r="r" b="b"/>
              <a:pathLst>
                <a:path w="135" h="250" extrusionOk="0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71"/>
            <p:cNvSpPr/>
            <p:nvPr/>
          </p:nvSpPr>
          <p:spPr>
            <a:xfrm>
              <a:off x="6367451" y="3577751"/>
              <a:ext cx="139148" cy="140144"/>
            </a:xfrm>
            <a:custGeom>
              <a:avLst/>
              <a:gdLst/>
              <a:ahLst/>
              <a:cxnLst/>
              <a:rect l="l" t="t" r="r" b="b"/>
              <a:pathLst>
                <a:path w="5311" h="5349" extrusionOk="0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71"/>
            <p:cNvSpPr/>
            <p:nvPr/>
          </p:nvSpPr>
          <p:spPr>
            <a:xfrm>
              <a:off x="6460120" y="3595069"/>
              <a:ext cx="46479" cy="122328"/>
            </a:xfrm>
            <a:custGeom>
              <a:avLst/>
              <a:gdLst/>
              <a:ahLst/>
              <a:cxnLst/>
              <a:rect l="l" t="t" r="r" b="b"/>
              <a:pathLst>
                <a:path w="1774" h="4669" extrusionOk="0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71"/>
            <p:cNvSpPr/>
            <p:nvPr/>
          </p:nvSpPr>
          <p:spPr>
            <a:xfrm>
              <a:off x="6419929" y="3572485"/>
              <a:ext cx="101997" cy="56513"/>
            </a:xfrm>
            <a:custGeom>
              <a:avLst/>
              <a:gdLst/>
              <a:ahLst/>
              <a:cxnLst/>
              <a:rect l="l" t="t" r="r" b="b"/>
              <a:pathLst>
                <a:path w="3893" h="2157" extrusionOk="0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71"/>
            <p:cNvSpPr/>
            <p:nvPr/>
          </p:nvSpPr>
          <p:spPr>
            <a:xfrm>
              <a:off x="6426453" y="3572485"/>
              <a:ext cx="95211" cy="56513"/>
            </a:xfrm>
            <a:custGeom>
              <a:avLst/>
              <a:gdLst/>
              <a:ahLst/>
              <a:cxnLst/>
              <a:rect l="l" t="t" r="r" b="b"/>
              <a:pathLst>
                <a:path w="3634" h="2157" extrusionOk="0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71"/>
            <p:cNvSpPr/>
            <p:nvPr/>
          </p:nvSpPr>
          <p:spPr>
            <a:xfrm>
              <a:off x="6381232" y="3407006"/>
              <a:ext cx="100503" cy="62277"/>
            </a:xfrm>
            <a:custGeom>
              <a:avLst/>
              <a:gdLst/>
              <a:ahLst/>
              <a:cxnLst/>
              <a:rect l="l" t="t" r="r" b="b"/>
              <a:pathLst>
                <a:path w="3836" h="2377" extrusionOk="0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71"/>
            <p:cNvSpPr/>
            <p:nvPr/>
          </p:nvSpPr>
          <p:spPr>
            <a:xfrm>
              <a:off x="6255865" y="3454873"/>
              <a:ext cx="84259" cy="48811"/>
            </a:xfrm>
            <a:custGeom>
              <a:avLst/>
              <a:gdLst/>
              <a:ahLst/>
              <a:cxnLst/>
              <a:rect l="l" t="t" r="r" b="b"/>
              <a:pathLst>
                <a:path w="3216" h="1863" extrusionOk="0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71"/>
            <p:cNvSpPr/>
            <p:nvPr/>
          </p:nvSpPr>
          <p:spPr>
            <a:xfrm>
              <a:off x="6422183" y="3506932"/>
              <a:ext cx="51273" cy="22637"/>
            </a:xfrm>
            <a:custGeom>
              <a:avLst/>
              <a:gdLst/>
              <a:ahLst/>
              <a:cxnLst/>
              <a:rect l="l" t="t" r="r" b="b"/>
              <a:pathLst>
                <a:path w="1957" h="864" extrusionOk="0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71"/>
            <p:cNvSpPr/>
            <p:nvPr/>
          </p:nvSpPr>
          <p:spPr>
            <a:xfrm>
              <a:off x="6358621" y="3569236"/>
              <a:ext cx="52793" cy="23292"/>
            </a:xfrm>
            <a:custGeom>
              <a:avLst/>
              <a:gdLst/>
              <a:ahLst/>
              <a:cxnLst/>
              <a:rect l="l" t="t" r="r" b="b"/>
              <a:pathLst>
                <a:path w="2015" h="889" extrusionOk="0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71"/>
            <p:cNvSpPr/>
            <p:nvPr/>
          </p:nvSpPr>
          <p:spPr>
            <a:xfrm>
              <a:off x="6345076" y="3480470"/>
              <a:ext cx="45509" cy="34532"/>
            </a:xfrm>
            <a:custGeom>
              <a:avLst/>
              <a:gdLst/>
              <a:ahLst/>
              <a:cxnLst/>
              <a:rect l="l" t="t" r="r" b="b"/>
              <a:pathLst>
                <a:path w="1737" h="1318" extrusionOk="0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71"/>
            <p:cNvSpPr/>
            <p:nvPr/>
          </p:nvSpPr>
          <p:spPr>
            <a:xfrm>
              <a:off x="6278030" y="3534285"/>
              <a:ext cx="15353" cy="32933"/>
            </a:xfrm>
            <a:custGeom>
              <a:avLst/>
              <a:gdLst/>
              <a:ahLst/>
              <a:cxnLst/>
              <a:rect l="l" t="t" r="r" b="b"/>
              <a:pathLst>
                <a:path w="586" h="1257" extrusionOk="0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71"/>
            <p:cNvSpPr/>
            <p:nvPr/>
          </p:nvSpPr>
          <p:spPr>
            <a:xfrm>
              <a:off x="6325767" y="3362911"/>
              <a:ext cx="20672" cy="25519"/>
            </a:xfrm>
            <a:custGeom>
              <a:avLst/>
              <a:gdLst/>
              <a:ahLst/>
              <a:cxnLst/>
              <a:rect l="l" t="t" r="r" b="b"/>
              <a:pathLst>
                <a:path w="789" h="974" extrusionOk="0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71"/>
            <p:cNvSpPr/>
            <p:nvPr/>
          </p:nvSpPr>
          <p:spPr>
            <a:xfrm>
              <a:off x="6305042" y="3381146"/>
              <a:ext cx="50880" cy="19205"/>
            </a:xfrm>
            <a:custGeom>
              <a:avLst/>
              <a:gdLst/>
              <a:ahLst/>
              <a:cxnLst/>
              <a:rect l="l" t="t" r="r" b="b"/>
              <a:pathLst>
                <a:path w="1942" h="733" extrusionOk="0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71"/>
            <p:cNvSpPr/>
            <p:nvPr/>
          </p:nvSpPr>
          <p:spPr>
            <a:xfrm>
              <a:off x="6526275" y="3501037"/>
              <a:ext cx="29056" cy="37309"/>
            </a:xfrm>
            <a:custGeom>
              <a:avLst/>
              <a:gdLst/>
              <a:ahLst/>
              <a:cxnLst/>
              <a:rect l="l" t="t" r="r" b="b"/>
              <a:pathLst>
                <a:path w="1109" h="1424" extrusionOk="0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5" name="Google Shape;15155;p71"/>
          <p:cNvGrpSpPr/>
          <p:nvPr/>
        </p:nvGrpSpPr>
        <p:grpSpPr>
          <a:xfrm>
            <a:off x="4939970" y="1499855"/>
            <a:ext cx="242979" cy="362660"/>
            <a:chOff x="4939970" y="1499855"/>
            <a:chExt cx="242979" cy="362660"/>
          </a:xfrm>
        </p:grpSpPr>
        <p:sp>
          <p:nvSpPr>
            <p:cNvPr id="15156" name="Google Shape;15156;p71"/>
            <p:cNvSpPr/>
            <p:nvPr/>
          </p:nvSpPr>
          <p:spPr>
            <a:xfrm>
              <a:off x="4992973" y="1499855"/>
              <a:ext cx="43728" cy="120075"/>
            </a:xfrm>
            <a:custGeom>
              <a:avLst/>
              <a:gdLst/>
              <a:ahLst/>
              <a:cxnLst/>
              <a:rect l="l" t="t" r="r" b="b"/>
              <a:pathLst>
                <a:path w="1669" h="4583" extrusionOk="0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71"/>
            <p:cNvSpPr/>
            <p:nvPr/>
          </p:nvSpPr>
          <p:spPr>
            <a:xfrm>
              <a:off x="4993470" y="1584979"/>
              <a:ext cx="42732" cy="34951"/>
            </a:xfrm>
            <a:custGeom>
              <a:avLst/>
              <a:gdLst/>
              <a:ahLst/>
              <a:cxnLst/>
              <a:rect l="l" t="t" r="r" b="b"/>
              <a:pathLst>
                <a:path w="1631" h="1334" extrusionOk="0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71"/>
            <p:cNvSpPr/>
            <p:nvPr/>
          </p:nvSpPr>
          <p:spPr>
            <a:xfrm>
              <a:off x="4939970" y="1536588"/>
              <a:ext cx="203207" cy="325928"/>
            </a:xfrm>
            <a:custGeom>
              <a:avLst/>
              <a:gdLst/>
              <a:ahLst/>
              <a:cxnLst/>
              <a:rect l="l" t="t" r="r" b="b"/>
              <a:pathLst>
                <a:path w="7756" h="12440" extrusionOk="0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71"/>
            <p:cNvSpPr/>
            <p:nvPr/>
          </p:nvSpPr>
          <p:spPr>
            <a:xfrm>
              <a:off x="5033163" y="1662321"/>
              <a:ext cx="149785" cy="191155"/>
            </a:xfrm>
            <a:custGeom>
              <a:avLst/>
              <a:gdLst/>
              <a:ahLst/>
              <a:cxnLst/>
              <a:rect l="l" t="t" r="r" b="b"/>
              <a:pathLst>
                <a:path w="5717" h="7296" extrusionOk="0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71"/>
            <p:cNvSpPr/>
            <p:nvPr/>
          </p:nvSpPr>
          <p:spPr>
            <a:xfrm>
              <a:off x="5033399" y="1662321"/>
              <a:ext cx="25388" cy="27667"/>
            </a:xfrm>
            <a:custGeom>
              <a:avLst/>
              <a:gdLst/>
              <a:ahLst/>
              <a:cxnLst/>
              <a:rect l="l" t="t" r="r" b="b"/>
              <a:pathLst>
                <a:path w="969" h="1056" extrusionOk="0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71"/>
            <p:cNvSpPr/>
            <p:nvPr/>
          </p:nvSpPr>
          <p:spPr>
            <a:xfrm>
              <a:off x="5006780" y="1626427"/>
              <a:ext cx="30680" cy="26279"/>
            </a:xfrm>
            <a:custGeom>
              <a:avLst/>
              <a:gdLst/>
              <a:ahLst/>
              <a:cxnLst/>
              <a:rect l="l" t="t" r="r" b="b"/>
              <a:pathLst>
                <a:path w="1171" h="1003" extrusionOk="0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2" name="Google Shape;15162;p71"/>
          <p:cNvGrpSpPr/>
          <p:nvPr/>
        </p:nvGrpSpPr>
        <p:grpSpPr>
          <a:xfrm>
            <a:off x="8023448" y="3355496"/>
            <a:ext cx="284322" cy="362163"/>
            <a:chOff x="8023448" y="3355496"/>
            <a:chExt cx="284322" cy="362163"/>
          </a:xfrm>
        </p:grpSpPr>
        <p:sp>
          <p:nvSpPr>
            <p:cNvPr id="15163" name="Google Shape;15163;p71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71"/>
            <p:cNvSpPr/>
            <p:nvPr/>
          </p:nvSpPr>
          <p:spPr>
            <a:xfrm>
              <a:off x="8241930" y="3373077"/>
              <a:ext cx="65841" cy="344582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71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71"/>
            <p:cNvSpPr/>
            <p:nvPr/>
          </p:nvSpPr>
          <p:spPr>
            <a:xfrm>
              <a:off x="8058346" y="3373077"/>
              <a:ext cx="214761" cy="312435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71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71"/>
            <p:cNvSpPr/>
            <p:nvPr/>
          </p:nvSpPr>
          <p:spPr>
            <a:xfrm>
              <a:off x="8162570" y="3355496"/>
              <a:ext cx="76871" cy="72102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71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71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71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72" name="Google Shape;15172;p71"/>
          <p:cNvGrpSpPr/>
          <p:nvPr/>
        </p:nvGrpSpPr>
        <p:grpSpPr>
          <a:xfrm>
            <a:off x="6644201" y="3355496"/>
            <a:ext cx="366695" cy="361979"/>
            <a:chOff x="6644201" y="3355496"/>
            <a:chExt cx="366695" cy="361979"/>
          </a:xfrm>
        </p:grpSpPr>
        <p:sp>
          <p:nvSpPr>
            <p:cNvPr id="15173" name="Google Shape;15173;p71"/>
            <p:cNvSpPr/>
            <p:nvPr/>
          </p:nvSpPr>
          <p:spPr>
            <a:xfrm>
              <a:off x="6824274" y="3378421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71"/>
            <p:cNvSpPr/>
            <p:nvPr/>
          </p:nvSpPr>
          <p:spPr>
            <a:xfrm>
              <a:off x="6904944" y="3402709"/>
              <a:ext cx="60994" cy="56802"/>
            </a:xfrm>
            <a:custGeom>
              <a:avLst/>
              <a:gdLst/>
              <a:ahLst/>
              <a:cxnLst/>
              <a:rect l="l" t="t" r="r" b="b"/>
              <a:pathLst>
                <a:path w="2328" h="2168" extrusionOk="0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71"/>
            <p:cNvSpPr/>
            <p:nvPr/>
          </p:nvSpPr>
          <p:spPr>
            <a:xfrm>
              <a:off x="6942541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71"/>
            <p:cNvSpPr/>
            <p:nvPr/>
          </p:nvSpPr>
          <p:spPr>
            <a:xfrm>
              <a:off x="6927397" y="3636518"/>
              <a:ext cx="30759" cy="26645"/>
            </a:xfrm>
            <a:custGeom>
              <a:avLst/>
              <a:gdLst/>
              <a:ahLst/>
              <a:cxnLst/>
              <a:rect l="l" t="t" r="r" b="b"/>
              <a:pathLst>
                <a:path w="1174" h="1017" extrusionOk="0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71"/>
            <p:cNvSpPr/>
            <p:nvPr/>
          </p:nvSpPr>
          <p:spPr>
            <a:xfrm>
              <a:off x="6905049" y="3614169"/>
              <a:ext cx="23973" cy="21117"/>
            </a:xfrm>
            <a:custGeom>
              <a:avLst/>
              <a:gdLst/>
              <a:ahLst/>
              <a:cxnLst/>
              <a:rect l="l" t="t" r="r" b="b"/>
              <a:pathLst>
                <a:path w="915" h="806" extrusionOk="0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71"/>
            <p:cNvSpPr/>
            <p:nvPr/>
          </p:nvSpPr>
          <p:spPr>
            <a:xfrm>
              <a:off x="6824274" y="3642360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71"/>
            <p:cNvSpPr/>
            <p:nvPr/>
          </p:nvSpPr>
          <p:spPr>
            <a:xfrm>
              <a:off x="6715780" y="3612754"/>
              <a:ext cx="40034" cy="37099"/>
            </a:xfrm>
            <a:custGeom>
              <a:avLst/>
              <a:gdLst/>
              <a:ahLst/>
              <a:cxnLst/>
              <a:rect l="l" t="t" r="r" b="b"/>
              <a:pathLst>
                <a:path w="1528" h="1416" extrusionOk="0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71"/>
            <p:cNvSpPr/>
            <p:nvPr/>
          </p:nvSpPr>
          <p:spPr>
            <a:xfrm>
              <a:off x="6669825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71"/>
            <p:cNvSpPr/>
            <p:nvPr/>
          </p:nvSpPr>
          <p:spPr>
            <a:xfrm>
              <a:off x="6700924" y="3410097"/>
              <a:ext cx="54548" cy="50409"/>
            </a:xfrm>
            <a:custGeom>
              <a:avLst/>
              <a:gdLst/>
              <a:ahLst/>
              <a:cxnLst/>
              <a:rect l="l" t="t" r="r" b="b"/>
              <a:pathLst>
                <a:path w="2082" h="1924" extrusionOk="0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71"/>
            <p:cNvSpPr/>
            <p:nvPr/>
          </p:nvSpPr>
          <p:spPr>
            <a:xfrm>
              <a:off x="6709492" y="3418953"/>
              <a:ext cx="240621" cy="234988"/>
            </a:xfrm>
            <a:custGeom>
              <a:avLst/>
              <a:gdLst/>
              <a:ahLst/>
              <a:cxnLst/>
              <a:rect l="l" t="t" r="r" b="b"/>
              <a:pathLst>
                <a:path w="9184" h="8969" extrusionOk="0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71"/>
            <p:cNvSpPr/>
            <p:nvPr/>
          </p:nvSpPr>
          <p:spPr>
            <a:xfrm>
              <a:off x="6749683" y="3436114"/>
              <a:ext cx="200430" cy="218010"/>
            </a:xfrm>
            <a:custGeom>
              <a:avLst/>
              <a:gdLst/>
              <a:ahLst/>
              <a:cxnLst/>
              <a:rect l="l" t="t" r="r" b="b"/>
              <a:pathLst>
                <a:path w="7650" h="8321" extrusionOk="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71"/>
            <p:cNvSpPr/>
            <p:nvPr/>
          </p:nvSpPr>
          <p:spPr>
            <a:xfrm>
              <a:off x="6774049" y="3464226"/>
              <a:ext cx="33169" cy="28244"/>
            </a:xfrm>
            <a:custGeom>
              <a:avLst/>
              <a:gdLst/>
              <a:ahLst/>
              <a:cxnLst/>
              <a:rect l="l" t="t" r="r" b="b"/>
              <a:pathLst>
                <a:path w="1266" h="1078" extrusionOk="0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71"/>
            <p:cNvSpPr/>
            <p:nvPr/>
          </p:nvSpPr>
          <p:spPr>
            <a:xfrm>
              <a:off x="6810964" y="33554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71"/>
            <p:cNvSpPr/>
            <p:nvPr/>
          </p:nvSpPr>
          <p:spPr>
            <a:xfrm>
              <a:off x="6866194" y="3511203"/>
              <a:ext cx="33195" cy="28401"/>
            </a:xfrm>
            <a:custGeom>
              <a:avLst/>
              <a:gdLst/>
              <a:ahLst/>
              <a:cxnLst/>
              <a:rect l="l" t="t" r="r" b="b"/>
              <a:pathLst>
                <a:path w="1267" h="1084" extrusionOk="0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71"/>
            <p:cNvSpPr/>
            <p:nvPr/>
          </p:nvSpPr>
          <p:spPr>
            <a:xfrm>
              <a:off x="6762992" y="3556896"/>
              <a:ext cx="52505" cy="44828"/>
            </a:xfrm>
            <a:custGeom>
              <a:avLst/>
              <a:gdLst/>
              <a:ahLst/>
              <a:cxnLst/>
              <a:rect l="l" t="t" r="r" b="b"/>
              <a:pathLst>
                <a:path w="2004" h="1711" extrusionOk="0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71"/>
            <p:cNvSpPr/>
            <p:nvPr/>
          </p:nvSpPr>
          <p:spPr>
            <a:xfrm>
              <a:off x="6953859" y="3377426"/>
              <a:ext cx="36680" cy="35003"/>
            </a:xfrm>
            <a:custGeom>
              <a:avLst/>
              <a:gdLst/>
              <a:ahLst/>
              <a:cxnLst/>
              <a:rect l="l" t="t" r="r" b="b"/>
              <a:pathLst>
                <a:path w="1400" h="1336" extrusionOk="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71"/>
            <p:cNvSpPr/>
            <p:nvPr/>
          </p:nvSpPr>
          <p:spPr>
            <a:xfrm>
              <a:off x="6977701" y="3522259"/>
              <a:ext cx="33195" cy="28479"/>
            </a:xfrm>
            <a:custGeom>
              <a:avLst/>
              <a:gdLst/>
              <a:ahLst/>
              <a:cxnLst/>
              <a:rect l="l" t="t" r="r" b="b"/>
              <a:pathLst>
                <a:path w="1267" h="1087" extrusionOk="0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71"/>
            <p:cNvSpPr/>
            <p:nvPr/>
          </p:nvSpPr>
          <p:spPr>
            <a:xfrm>
              <a:off x="6945816" y="3652473"/>
              <a:ext cx="38462" cy="36680"/>
            </a:xfrm>
            <a:custGeom>
              <a:avLst/>
              <a:gdLst/>
              <a:ahLst/>
              <a:cxnLst/>
              <a:rect l="l" t="t" r="r" b="b"/>
              <a:pathLst>
                <a:path w="1468" h="1400" extrusionOk="0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71"/>
            <p:cNvSpPr/>
            <p:nvPr/>
          </p:nvSpPr>
          <p:spPr>
            <a:xfrm>
              <a:off x="6810964" y="36889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71"/>
            <p:cNvSpPr/>
            <p:nvPr/>
          </p:nvSpPr>
          <p:spPr>
            <a:xfrm>
              <a:off x="6697702" y="3640212"/>
              <a:ext cx="29894" cy="28479"/>
            </a:xfrm>
            <a:custGeom>
              <a:avLst/>
              <a:gdLst/>
              <a:ahLst/>
              <a:cxnLst/>
              <a:rect l="l" t="t" r="r" b="b"/>
              <a:pathLst>
                <a:path w="1141" h="1087" extrusionOk="0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71"/>
            <p:cNvSpPr/>
            <p:nvPr/>
          </p:nvSpPr>
          <p:spPr>
            <a:xfrm>
              <a:off x="6644201" y="3522259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71"/>
            <p:cNvSpPr/>
            <p:nvPr/>
          </p:nvSpPr>
          <p:spPr>
            <a:xfrm>
              <a:off x="6676349" y="3383242"/>
              <a:ext cx="39457" cy="37754"/>
            </a:xfrm>
            <a:custGeom>
              <a:avLst/>
              <a:gdLst/>
              <a:ahLst/>
              <a:cxnLst/>
              <a:rect l="l" t="t" r="r" b="b"/>
              <a:pathLst>
                <a:path w="1506" h="1441" extrusionOk="0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95" name="Google Shape;15195;p71"/>
          <p:cNvGrpSpPr/>
          <p:nvPr/>
        </p:nvGrpSpPr>
        <p:grpSpPr>
          <a:xfrm>
            <a:off x="7955145" y="2019192"/>
            <a:ext cx="365176" cy="271013"/>
            <a:chOff x="7955145" y="2019192"/>
            <a:chExt cx="365176" cy="271013"/>
          </a:xfrm>
        </p:grpSpPr>
        <p:sp>
          <p:nvSpPr>
            <p:cNvPr id="15196" name="Google Shape;15196;p71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71"/>
            <p:cNvSpPr/>
            <p:nvPr/>
          </p:nvSpPr>
          <p:spPr>
            <a:xfrm>
              <a:off x="8084468" y="2023226"/>
              <a:ext cx="213504" cy="266978"/>
            </a:xfrm>
            <a:custGeom>
              <a:avLst/>
              <a:gdLst/>
              <a:ahLst/>
              <a:cxnLst/>
              <a:rect l="l" t="t" r="r" b="b"/>
              <a:pathLst>
                <a:path w="8149" h="10190" extrusionOk="0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71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71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71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71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2" name="Google Shape;15202;p71"/>
          <p:cNvGrpSpPr/>
          <p:nvPr/>
        </p:nvGrpSpPr>
        <p:grpSpPr>
          <a:xfrm>
            <a:off x="7518155" y="2009471"/>
            <a:ext cx="361927" cy="290270"/>
            <a:chOff x="7518155" y="2009471"/>
            <a:chExt cx="361927" cy="290270"/>
          </a:xfrm>
        </p:grpSpPr>
        <p:sp>
          <p:nvSpPr>
            <p:cNvPr id="15203" name="Google Shape;15203;p71"/>
            <p:cNvSpPr/>
            <p:nvPr/>
          </p:nvSpPr>
          <p:spPr>
            <a:xfrm>
              <a:off x="7518155" y="2133712"/>
              <a:ext cx="361403" cy="166029"/>
            </a:xfrm>
            <a:custGeom>
              <a:avLst/>
              <a:gdLst/>
              <a:ahLst/>
              <a:cxnLst/>
              <a:rect l="l" t="t" r="r" b="b"/>
              <a:pathLst>
                <a:path w="13794" h="6337" extrusionOk="0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71"/>
            <p:cNvSpPr/>
            <p:nvPr/>
          </p:nvSpPr>
          <p:spPr>
            <a:xfrm>
              <a:off x="776503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71"/>
            <p:cNvSpPr/>
            <p:nvPr/>
          </p:nvSpPr>
          <p:spPr>
            <a:xfrm>
              <a:off x="751841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71"/>
            <p:cNvSpPr/>
            <p:nvPr/>
          </p:nvSpPr>
          <p:spPr>
            <a:xfrm>
              <a:off x="7518417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71"/>
            <p:cNvSpPr/>
            <p:nvPr/>
          </p:nvSpPr>
          <p:spPr>
            <a:xfrm>
              <a:off x="7762548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71"/>
            <p:cNvSpPr/>
            <p:nvPr/>
          </p:nvSpPr>
          <p:spPr>
            <a:xfrm>
              <a:off x="7604536" y="2228896"/>
              <a:ext cx="22139" cy="18916"/>
            </a:xfrm>
            <a:custGeom>
              <a:avLst/>
              <a:gdLst/>
              <a:ahLst/>
              <a:cxnLst/>
              <a:rect l="l" t="t" r="r" b="b"/>
              <a:pathLst>
                <a:path w="845" h="722" extrusionOk="0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71"/>
            <p:cNvSpPr/>
            <p:nvPr/>
          </p:nvSpPr>
          <p:spPr>
            <a:xfrm>
              <a:off x="7526696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71"/>
            <p:cNvSpPr/>
            <p:nvPr/>
          </p:nvSpPr>
          <p:spPr>
            <a:xfrm>
              <a:off x="7550564" y="2206286"/>
              <a:ext cx="22113" cy="18943"/>
            </a:xfrm>
            <a:custGeom>
              <a:avLst/>
              <a:gdLst/>
              <a:ahLst/>
              <a:cxnLst/>
              <a:rect l="l" t="t" r="r" b="b"/>
              <a:pathLst>
                <a:path w="844" h="723" extrusionOk="0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71"/>
            <p:cNvSpPr/>
            <p:nvPr/>
          </p:nvSpPr>
          <p:spPr>
            <a:xfrm>
              <a:off x="7768286" y="2228896"/>
              <a:ext cx="21877" cy="18916"/>
            </a:xfrm>
            <a:custGeom>
              <a:avLst/>
              <a:gdLst/>
              <a:ahLst/>
              <a:cxnLst/>
              <a:rect l="l" t="t" r="r" b="b"/>
              <a:pathLst>
                <a:path w="835" h="722" extrusionOk="0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71"/>
            <p:cNvSpPr/>
            <p:nvPr/>
          </p:nvSpPr>
          <p:spPr>
            <a:xfrm>
              <a:off x="7845891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71"/>
            <p:cNvSpPr/>
            <p:nvPr/>
          </p:nvSpPr>
          <p:spPr>
            <a:xfrm>
              <a:off x="7822022" y="2206286"/>
              <a:ext cx="22139" cy="18943"/>
            </a:xfrm>
            <a:custGeom>
              <a:avLst/>
              <a:gdLst/>
              <a:ahLst/>
              <a:cxnLst/>
              <a:rect l="l" t="t" r="r" b="b"/>
              <a:pathLst>
                <a:path w="845" h="723" extrusionOk="0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71"/>
            <p:cNvSpPr/>
            <p:nvPr/>
          </p:nvSpPr>
          <p:spPr>
            <a:xfrm>
              <a:off x="7636500" y="2009471"/>
              <a:ext cx="125026" cy="206901"/>
            </a:xfrm>
            <a:custGeom>
              <a:avLst/>
              <a:gdLst/>
              <a:ahLst/>
              <a:cxnLst/>
              <a:rect l="l" t="t" r="r" b="b"/>
              <a:pathLst>
                <a:path w="4772" h="7897" extrusionOk="0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71"/>
            <p:cNvSpPr/>
            <p:nvPr/>
          </p:nvSpPr>
          <p:spPr>
            <a:xfrm>
              <a:off x="7688167" y="2009471"/>
              <a:ext cx="73412" cy="206639"/>
            </a:xfrm>
            <a:custGeom>
              <a:avLst/>
              <a:gdLst/>
              <a:ahLst/>
              <a:cxnLst/>
              <a:rect l="l" t="t" r="r" b="b"/>
              <a:pathLst>
                <a:path w="2802" h="7887" extrusionOk="0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6" name="Google Shape;15216;p71"/>
          <p:cNvGrpSpPr/>
          <p:nvPr/>
        </p:nvGrpSpPr>
        <p:grpSpPr>
          <a:xfrm>
            <a:off x="7079672" y="1991053"/>
            <a:ext cx="362163" cy="327264"/>
            <a:chOff x="7079672" y="1991053"/>
            <a:chExt cx="362163" cy="327264"/>
          </a:xfrm>
        </p:grpSpPr>
        <p:sp>
          <p:nvSpPr>
            <p:cNvPr id="15217" name="Google Shape;15217;p71"/>
            <p:cNvSpPr/>
            <p:nvPr/>
          </p:nvSpPr>
          <p:spPr>
            <a:xfrm>
              <a:off x="7418202" y="2117651"/>
              <a:ext cx="23632" cy="200666"/>
            </a:xfrm>
            <a:custGeom>
              <a:avLst/>
              <a:gdLst/>
              <a:ahLst/>
              <a:cxnLst/>
              <a:rect l="l" t="t" r="r" b="b"/>
              <a:pathLst>
                <a:path w="902" h="7659" extrusionOk="0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71"/>
            <p:cNvSpPr/>
            <p:nvPr/>
          </p:nvSpPr>
          <p:spPr>
            <a:xfrm>
              <a:off x="7423992" y="2117651"/>
              <a:ext cx="17842" cy="200666"/>
            </a:xfrm>
            <a:custGeom>
              <a:avLst/>
              <a:gdLst/>
              <a:ahLst/>
              <a:cxnLst/>
              <a:rect l="l" t="t" r="r" b="b"/>
              <a:pathLst>
                <a:path w="681" h="7659" extrusionOk="0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71"/>
            <p:cNvSpPr/>
            <p:nvPr/>
          </p:nvSpPr>
          <p:spPr>
            <a:xfrm>
              <a:off x="7103540" y="2161353"/>
              <a:ext cx="104748" cy="94687"/>
            </a:xfrm>
            <a:custGeom>
              <a:avLst/>
              <a:gdLst/>
              <a:ahLst/>
              <a:cxnLst/>
              <a:rect l="l" t="t" r="r" b="b"/>
              <a:pathLst>
                <a:path w="3998" h="3614" extrusionOk="0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71"/>
            <p:cNvSpPr/>
            <p:nvPr/>
          </p:nvSpPr>
          <p:spPr>
            <a:xfrm>
              <a:off x="7190419" y="2161353"/>
              <a:ext cx="17868" cy="94687"/>
            </a:xfrm>
            <a:custGeom>
              <a:avLst/>
              <a:gdLst/>
              <a:ahLst/>
              <a:cxnLst/>
              <a:rect l="l" t="t" r="r" b="b"/>
              <a:pathLst>
                <a:path w="682" h="3614" extrusionOk="0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71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71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71"/>
            <p:cNvSpPr/>
            <p:nvPr/>
          </p:nvSpPr>
          <p:spPr>
            <a:xfrm>
              <a:off x="7139198" y="2256013"/>
              <a:ext cx="16847" cy="62304"/>
            </a:xfrm>
            <a:custGeom>
              <a:avLst/>
              <a:gdLst/>
              <a:ahLst/>
              <a:cxnLst/>
              <a:rect l="l" t="t" r="r" b="b"/>
              <a:pathLst>
                <a:path w="643" h="2378" extrusionOk="0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71"/>
            <p:cNvSpPr/>
            <p:nvPr/>
          </p:nvSpPr>
          <p:spPr>
            <a:xfrm>
              <a:off x="7193930" y="2002424"/>
              <a:ext cx="11083" cy="38147"/>
            </a:xfrm>
            <a:custGeom>
              <a:avLst/>
              <a:gdLst/>
              <a:ahLst/>
              <a:cxnLst/>
              <a:rect l="l" t="t" r="r" b="b"/>
              <a:pathLst>
                <a:path w="423" h="1456" extrusionOk="0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71"/>
            <p:cNvSpPr/>
            <p:nvPr/>
          </p:nvSpPr>
          <p:spPr>
            <a:xfrm>
              <a:off x="7193930" y="2072063"/>
              <a:ext cx="11083" cy="47108"/>
            </a:xfrm>
            <a:custGeom>
              <a:avLst/>
              <a:gdLst/>
              <a:ahLst/>
              <a:cxnLst/>
              <a:rect l="l" t="t" r="r" b="b"/>
              <a:pathLst>
                <a:path w="423" h="1798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71"/>
            <p:cNvSpPr/>
            <p:nvPr/>
          </p:nvSpPr>
          <p:spPr>
            <a:xfrm>
              <a:off x="7177371" y="2029488"/>
              <a:ext cx="43964" cy="47998"/>
            </a:xfrm>
            <a:custGeom>
              <a:avLst/>
              <a:gdLst/>
              <a:ahLst/>
              <a:cxnLst/>
              <a:rect l="l" t="t" r="r" b="b"/>
              <a:pathLst>
                <a:path w="1678" h="1832" extrusionOk="0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71"/>
            <p:cNvSpPr/>
            <p:nvPr/>
          </p:nvSpPr>
          <p:spPr>
            <a:xfrm>
              <a:off x="7197205" y="2029488"/>
              <a:ext cx="24130" cy="47998"/>
            </a:xfrm>
            <a:custGeom>
              <a:avLst/>
              <a:gdLst/>
              <a:ahLst/>
              <a:cxnLst/>
              <a:rect l="l" t="t" r="r" b="b"/>
              <a:pathLst>
                <a:path w="921" h="1832" extrusionOk="0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71"/>
            <p:cNvSpPr/>
            <p:nvPr/>
          </p:nvSpPr>
          <p:spPr>
            <a:xfrm>
              <a:off x="7208261" y="2145528"/>
              <a:ext cx="209705" cy="129611"/>
            </a:xfrm>
            <a:custGeom>
              <a:avLst/>
              <a:gdLst/>
              <a:ahLst/>
              <a:cxnLst/>
              <a:rect l="l" t="t" r="r" b="b"/>
              <a:pathLst>
                <a:path w="8004" h="4947" extrusionOk="0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71"/>
            <p:cNvSpPr/>
            <p:nvPr/>
          </p:nvSpPr>
          <p:spPr>
            <a:xfrm>
              <a:off x="7391321" y="2145528"/>
              <a:ext cx="26645" cy="129611"/>
            </a:xfrm>
            <a:custGeom>
              <a:avLst/>
              <a:gdLst/>
              <a:ahLst/>
              <a:cxnLst/>
              <a:rect l="l" t="t" r="r" b="b"/>
              <a:pathLst>
                <a:path w="1017" h="4947" extrusionOk="0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71"/>
            <p:cNvSpPr/>
            <p:nvPr/>
          </p:nvSpPr>
          <p:spPr>
            <a:xfrm>
              <a:off x="7139198" y="1991053"/>
              <a:ext cx="88189" cy="122092"/>
            </a:xfrm>
            <a:custGeom>
              <a:avLst/>
              <a:gdLst/>
              <a:ahLst/>
              <a:cxnLst/>
              <a:rect l="l" t="t" r="r" b="b"/>
              <a:pathLst>
                <a:path w="3366" h="4660" extrusionOk="0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71"/>
            <p:cNvSpPr/>
            <p:nvPr/>
          </p:nvSpPr>
          <p:spPr>
            <a:xfrm>
              <a:off x="7079672" y="2018406"/>
              <a:ext cx="23894" cy="299911"/>
            </a:xfrm>
            <a:custGeom>
              <a:avLst/>
              <a:gdLst/>
              <a:ahLst/>
              <a:cxnLst/>
              <a:rect l="l" t="t" r="r" b="b"/>
              <a:pathLst>
                <a:path w="912" h="11447" extrusionOk="0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71"/>
            <p:cNvSpPr/>
            <p:nvPr/>
          </p:nvSpPr>
          <p:spPr>
            <a:xfrm>
              <a:off x="7085698" y="2018379"/>
              <a:ext cx="17868" cy="299938"/>
            </a:xfrm>
            <a:custGeom>
              <a:avLst/>
              <a:gdLst/>
              <a:ahLst/>
              <a:cxnLst/>
              <a:rect l="l" t="t" r="r" b="b"/>
              <a:pathLst>
                <a:path w="682" h="11448" extrusionOk="0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3" name="Google Shape;15233;p71"/>
          <p:cNvGrpSpPr/>
          <p:nvPr/>
        </p:nvGrpSpPr>
        <p:grpSpPr>
          <a:xfrm>
            <a:off x="6641188" y="2035514"/>
            <a:ext cx="361901" cy="238132"/>
            <a:chOff x="6641188" y="2035514"/>
            <a:chExt cx="361901" cy="238132"/>
          </a:xfrm>
        </p:grpSpPr>
        <p:sp>
          <p:nvSpPr>
            <p:cNvPr id="15234" name="Google Shape;15234;p71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71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71"/>
            <p:cNvSpPr/>
            <p:nvPr/>
          </p:nvSpPr>
          <p:spPr>
            <a:xfrm>
              <a:off x="6681615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71"/>
            <p:cNvSpPr/>
            <p:nvPr/>
          </p:nvSpPr>
          <p:spPr>
            <a:xfrm>
              <a:off x="6897084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71"/>
            <p:cNvSpPr/>
            <p:nvPr/>
          </p:nvSpPr>
          <p:spPr>
            <a:xfrm>
              <a:off x="6666288" y="2064151"/>
              <a:ext cx="191653" cy="163776"/>
            </a:xfrm>
            <a:custGeom>
              <a:avLst/>
              <a:gdLst/>
              <a:ahLst/>
              <a:cxnLst/>
              <a:rect l="l" t="t" r="r" b="b"/>
              <a:pathLst>
                <a:path w="7315" h="6251" extrusionOk="0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71"/>
            <p:cNvSpPr/>
            <p:nvPr/>
          </p:nvSpPr>
          <p:spPr>
            <a:xfrm>
              <a:off x="6666288" y="2063653"/>
              <a:ext cx="191915" cy="164274"/>
            </a:xfrm>
            <a:custGeom>
              <a:avLst/>
              <a:gdLst/>
              <a:ahLst/>
              <a:cxnLst/>
              <a:rect l="l" t="t" r="r" b="b"/>
              <a:pathLst>
                <a:path w="7325" h="6270" extrusionOk="0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71"/>
            <p:cNvSpPr/>
            <p:nvPr/>
          </p:nvSpPr>
          <p:spPr>
            <a:xfrm>
              <a:off x="6892315" y="2171387"/>
              <a:ext cx="75115" cy="64321"/>
            </a:xfrm>
            <a:custGeom>
              <a:avLst/>
              <a:gdLst/>
              <a:ahLst/>
              <a:cxnLst/>
              <a:rect l="l" t="t" r="r" b="b"/>
              <a:pathLst>
                <a:path w="2867" h="2455" extrusionOk="0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71"/>
            <p:cNvSpPr/>
            <p:nvPr/>
          </p:nvSpPr>
          <p:spPr>
            <a:xfrm>
              <a:off x="6925485" y="2171387"/>
              <a:ext cx="44461" cy="64111"/>
            </a:xfrm>
            <a:custGeom>
              <a:avLst/>
              <a:gdLst/>
              <a:ahLst/>
              <a:cxnLst/>
              <a:rect l="l" t="t" r="r" b="b"/>
              <a:pathLst>
                <a:path w="1697" h="2447" extrusionOk="0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71"/>
            <p:cNvSpPr/>
            <p:nvPr/>
          </p:nvSpPr>
          <p:spPr>
            <a:xfrm>
              <a:off x="6889302" y="2064151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71"/>
            <p:cNvSpPr/>
            <p:nvPr/>
          </p:nvSpPr>
          <p:spPr>
            <a:xfrm>
              <a:off x="6908402" y="2063889"/>
              <a:ext cx="21615" cy="19886"/>
            </a:xfrm>
            <a:custGeom>
              <a:avLst/>
              <a:gdLst/>
              <a:ahLst/>
              <a:cxnLst/>
              <a:rect l="l" t="t" r="r" b="b"/>
              <a:pathLst>
                <a:path w="825" h="759" extrusionOk="0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71"/>
            <p:cNvSpPr/>
            <p:nvPr/>
          </p:nvSpPr>
          <p:spPr>
            <a:xfrm>
              <a:off x="6889302" y="2099049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71"/>
            <p:cNvSpPr/>
            <p:nvPr/>
          </p:nvSpPr>
          <p:spPr>
            <a:xfrm>
              <a:off x="6889302" y="2133974"/>
              <a:ext cx="40715" cy="19598"/>
            </a:xfrm>
            <a:custGeom>
              <a:avLst/>
              <a:gdLst/>
              <a:ahLst/>
              <a:cxnLst/>
              <a:rect l="l" t="t" r="r" b="b"/>
              <a:pathLst>
                <a:path w="1554" h="748" extrusionOk="0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71"/>
            <p:cNvSpPr/>
            <p:nvPr/>
          </p:nvSpPr>
          <p:spPr>
            <a:xfrm>
              <a:off x="6908402" y="2099049"/>
              <a:ext cx="21615" cy="19624"/>
            </a:xfrm>
            <a:custGeom>
              <a:avLst/>
              <a:gdLst/>
              <a:ahLst/>
              <a:cxnLst/>
              <a:rect l="l" t="t" r="r" b="b"/>
              <a:pathLst>
                <a:path w="825" h="749" extrusionOk="0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71"/>
            <p:cNvSpPr/>
            <p:nvPr/>
          </p:nvSpPr>
          <p:spPr>
            <a:xfrm>
              <a:off x="6908402" y="2133974"/>
              <a:ext cx="21615" cy="19598"/>
            </a:xfrm>
            <a:custGeom>
              <a:avLst/>
              <a:gdLst/>
              <a:ahLst/>
              <a:cxnLst/>
              <a:rect l="l" t="t" r="r" b="b"/>
              <a:pathLst>
                <a:path w="825" h="748" extrusionOk="0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71"/>
            <p:cNvSpPr/>
            <p:nvPr/>
          </p:nvSpPr>
          <p:spPr>
            <a:xfrm>
              <a:off x="6947833" y="2064151"/>
              <a:ext cx="33405" cy="89421"/>
            </a:xfrm>
            <a:custGeom>
              <a:avLst/>
              <a:gdLst/>
              <a:ahLst/>
              <a:cxnLst/>
              <a:rect l="l" t="t" r="r" b="b"/>
              <a:pathLst>
                <a:path w="1275" h="3413" extrusionOk="0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71"/>
            <p:cNvSpPr/>
            <p:nvPr/>
          </p:nvSpPr>
          <p:spPr>
            <a:xfrm>
              <a:off x="6960645" y="2063889"/>
              <a:ext cx="20593" cy="89683"/>
            </a:xfrm>
            <a:custGeom>
              <a:avLst/>
              <a:gdLst/>
              <a:ahLst/>
              <a:cxnLst/>
              <a:rect l="l" t="t" r="r" b="b"/>
              <a:pathLst>
                <a:path w="786" h="3423" extrusionOk="0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71"/>
            <p:cNvSpPr/>
            <p:nvPr/>
          </p:nvSpPr>
          <p:spPr>
            <a:xfrm>
              <a:off x="6816728" y="2076203"/>
              <a:ext cx="31676" cy="11083"/>
            </a:xfrm>
            <a:custGeom>
              <a:avLst/>
              <a:gdLst/>
              <a:ahLst/>
              <a:cxnLst/>
              <a:rect l="l" t="t" r="r" b="b"/>
              <a:pathLst>
                <a:path w="1209" h="423" extrusionOk="0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71"/>
            <p:cNvSpPr/>
            <p:nvPr/>
          </p:nvSpPr>
          <p:spPr>
            <a:xfrm>
              <a:off x="6677842" y="2076203"/>
              <a:ext cx="15353" cy="11083"/>
            </a:xfrm>
            <a:custGeom>
              <a:avLst/>
              <a:gdLst/>
              <a:ahLst/>
              <a:cxnLst/>
              <a:rect l="l" t="t" r="r" b="b"/>
              <a:pathLst>
                <a:path w="586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71"/>
            <p:cNvSpPr/>
            <p:nvPr/>
          </p:nvSpPr>
          <p:spPr>
            <a:xfrm>
              <a:off x="6685126" y="2100569"/>
              <a:ext cx="155995" cy="90678"/>
            </a:xfrm>
            <a:custGeom>
              <a:avLst/>
              <a:gdLst/>
              <a:ahLst/>
              <a:cxnLst/>
              <a:rect l="l" t="t" r="r" b="b"/>
              <a:pathLst>
                <a:path w="5954" h="3461" extrusionOk="0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53" name="Google Shape;15253;p71"/>
          <p:cNvGrpSpPr/>
          <p:nvPr/>
        </p:nvGrpSpPr>
        <p:grpSpPr>
          <a:xfrm>
            <a:off x="6202443" y="1986677"/>
            <a:ext cx="362425" cy="335884"/>
            <a:chOff x="6202443" y="1986677"/>
            <a:chExt cx="362425" cy="335884"/>
          </a:xfrm>
        </p:grpSpPr>
        <p:sp>
          <p:nvSpPr>
            <p:cNvPr id="15254" name="Google Shape;15254;p71"/>
            <p:cNvSpPr/>
            <p:nvPr/>
          </p:nvSpPr>
          <p:spPr>
            <a:xfrm>
              <a:off x="6202705" y="2077460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71"/>
            <p:cNvSpPr/>
            <p:nvPr/>
          </p:nvSpPr>
          <p:spPr>
            <a:xfrm>
              <a:off x="6202443" y="2077460"/>
              <a:ext cx="202185" cy="244891"/>
            </a:xfrm>
            <a:custGeom>
              <a:avLst/>
              <a:gdLst/>
              <a:ahLst/>
              <a:cxnLst/>
              <a:rect l="l" t="t" r="r" b="b"/>
              <a:pathLst>
                <a:path w="7717" h="9347" extrusionOk="0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71"/>
            <p:cNvSpPr/>
            <p:nvPr/>
          </p:nvSpPr>
          <p:spPr>
            <a:xfrm>
              <a:off x="6248398" y="2055610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71"/>
            <p:cNvSpPr/>
            <p:nvPr/>
          </p:nvSpPr>
          <p:spPr>
            <a:xfrm>
              <a:off x="6331295" y="2055610"/>
              <a:ext cx="28401" cy="22139"/>
            </a:xfrm>
            <a:custGeom>
              <a:avLst/>
              <a:gdLst/>
              <a:ahLst/>
              <a:cxnLst/>
              <a:rect l="l" t="t" r="r" b="b"/>
              <a:pathLst>
                <a:path w="1084" h="845" extrusionOk="0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71"/>
            <p:cNvSpPr/>
            <p:nvPr/>
          </p:nvSpPr>
          <p:spPr>
            <a:xfrm>
              <a:off x="6225290" y="1992834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71"/>
            <p:cNvSpPr/>
            <p:nvPr/>
          </p:nvSpPr>
          <p:spPr>
            <a:xfrm>
              <a:off x="6343085" y="1992572"/>
              <a:ext cx="39719" cy="63063"/>
            </a:xfrm>
            <a:custGeom>
              <a:avLst/>
              <a:gdLst/>
              <a:ahLst/>
              <a:cxnLst/>
              <a:rect l="l" t="t" r="r" b="b"/>
              <a:pathLst>
                <a:path w="1516" h="2407" extrusionOk="0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71"/>
            <p:cNvSpPr/>
            <p:nvPr/>
          </p:nvSpPr>
          <p:spPr>
            <a:xfrm>
              <a:off x="6222539" y="2138978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71"/>
            <p:cNvSpPr/>
            <p:nvPr/>
          </p:nvSpPr>
          <p:spPr>
            <a:xfrm>
              <a:off x="6253926" y="2149799"/>
              <a:ext cx="121070" cy="111586"/>
            </a:xfrm>
            <a:custGeom>
              <a:avLst/>
              <a:gdLst/>
              <a:ahLst/>
              <a:cxnLst/>
              <a:rect l="l" t="t" r="r" b="b"/>
              <a:pathLst>
                <a:path w="4621" h="4259" extrusionOk="0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71"/>
            <p:cNvSpPr/>
            <p:nvPr/>
          </p:nvSpPr>
          <p:spPr>
            <a:xfrm>
              <a:off x="6355137" y="2176654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71"/>
            <p:cNvSpPr/>
            <p:nvPr/>
          </p:nvSpPr>
          <p:spPr>
            <a:xfrm>
              <a:off x="6394568" y="2191483"/>
              <a:ext cx="141166" cy="131026"/>
            </a:xfrm>
            <a:custGeom>
              <a:avLst/>
              <a:gdLst/>
              <a:ahLst/>
              <a:cxnLst/>
              <a:rect l="l" t="t" r="r" b="b"/>
              <a:pathLst>
                <a:path w="5388" h="5001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71"/>
            <p:cNvSpPr/>
            <p:nvPr/>
          </p:nvSpPr>
          <p:spPr>
            <a:xfrm>
              <a:off x="6402611" y="2199002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71"/>
            <p:cNvSpPr/>
            <p:nvPr/>
          </p:nvSpPr>
          <p:spPr>
            <a:xfrm>
              <a:off x="6451841" y="2085320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71"/>
            <p:cNvSpPr/>
            <p:nvPr/>
          </p:nvSpPr>
          <p:spPr>
            <a:xfrm>
              <a:off x="6497796" y="2085242"/>
              <a:ext cx="66810" cy="215259"/>
            </a:xfrm>
            <a:custGeom>
              <a:avLst/>
              <a:gdLst/>
              <a:ahLst/>
              <a:cxnLst/>
              <a:rect l="l" t="t" r="r" b="b"/>
              <a:pathLst>
                <a:path w="2550" h="8216" extrusionOk="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71"/>
            <p:cNvSpPr/>
            <p:nvPr/>
          </p:nvSpPr>
          <p:spPr>
            <a:xfrm>
              <a:off x="6498791" y="2192740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71"/>
            <p:cNvSpPr/>
            <p:nvPr/>
          </p:nvSpPr>
          <p:spPr>
            <a:xfrm>
              <a:off x="6504555" y="2192740"/>
              <a:ext cx="60050" cy="107761"/>
            </a:xfrm>
            <a:custGeom>
              <a:avLst/>
              <a:gdLst/>
              <a:ahLst/>
              <a:cxnLst/>
              <a:rect l="l" t="t" r="r" b="b"/>
              <a:pathLst>
                <a:path w="2292" h="4113" extrusionOk="0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71"/>
            <p:cNvSpPr/>
            <p:nvPr/>
          </p:nvSpPr>
          <p:spPr>
            <a:xfrm>
              <a:off x="6268493" y="2166226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71"/>
            <p:cNvSpPr/>
            <p:nvPr/>
          </p:nvSpPr>
          <p:spPr>
            <a:xfrm>
              <a:off x="6258459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71"/>
            <p:cNvSpPr/>
            <p:nvPr/>
          </p:nvSpPr>
          <p:spPr>
            <a:xfrm>
              <a:off x="6298623" y="1986677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71"/>
            <p:cNvSpPr/>
            <p:nvPr/>
          </p:nvSpPr>
          <p:spPr>
            <a:xfrm>
              <a:off x="6338814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71"/>
            <p:cNvSpPr/>
            <p:nvPr/>
          </p:nvSpPr>
          <p:spPr>
            <a:xfrm>
              <a:off x="6394306" y="2194286"/>
              <a:ext cx="116118" cy="111979"/>
            </a:xfrm>
            <a:custGeom>
              <a:avLst/>
              <a:gdLst/>
              <a:ahLst/>
              <a:cxnLst/>
              <a:rect l="l" t="t" r="r" b="b"/>
              <a:pathLst>
                <a:path w="4432" h="4274" extrusionOk="0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74" name="Google Shape;15274;p71"/>
          <p:cNvGrpSpPr/>
          <p:nvPr/>
        </p:nvGrpSpPr>
        <p:grpSpPr>
          <a:xfrm>
            <a:off x="5764222" y="2016598"/>
            <a:ext cx="374293" cy="276069"/>
            <a:chOff x="5764222" y="2016598"/>
            <a:chExt cx="374293" cy="276069"/>
          </a:xfrm>
        </p:grpSpPr>
        <p:sp>
          <p:nvSpPr>
            <p:cNvPr id="15275" name="Google Shape;15275;p71"/>
            <p:cNvSpPr/>
            <p:nvPr/>
          </p:nvSpPr>
          <p:spPr>
            <a:xfrm>
              <a:off x="5925693" y="2209823"/>
              <a:ext cx="37440" cy="82844"/>
            </a:xfrm>
            <a:custGeom>
              <a:avLst/>
              <a:gdLst/>
              <a:ahLst/>
              <a:cxnLst/>
              <a:rect l="l" t="t" r="r" b="b"/>
              <a:pathLst>
                <a:path w="1429" h="3162" extrusionOk="0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71"/>
            <p:cNvSpPr/>
            <p:nvPr/>
          </p:nvSpPr>
          <p:spPr>
            <a:xfrm>
              <a:off x="5932478" y="2209823"/>
              <a:ext cx="29973" cy="29396"/>
            </a:xfrm>
            <a:custGeom>
              <a:avLst/>
              <a:gdLst/>
              <a:ahLst/>
              <a:cxnLst/>
              <a:rect l="l" t="t" r="r" b="b"/>
              <a:pathLst>
                <a:path w="1144" h="1122" extrusionOk="0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71"/>
            <p:cNvSpPr/>
            <p:nvPr/>
          </p:nvSpPr>
          <p:spPr>
            <a:xfrm>
              <a:off x="5913824" y="2016598"/>
              <a:ext cx="39772" cy="54103"/>
            </a:xfrm>
            <a:custGeom>
              <a:avLst/>
              <a:gdLst/>
              <a:ahLst/>
              <a:cxnLst/>
              <a:rect l="l" t="t" r="r" b="b"/>
              <a:pathLst>
                <a:path w="1518" h="2065" extrusionOk="0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71"/>
            <p:cNvSpPr/>
            <p:nvPr/>
          </p:nvSpPr>
          <p:spPr>
            <a:xfrm>
              <a:off x="5919667" y="205008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71"/>
            <p:cNvSpPr/>
            <p:nvPr/>
          </p:nvSpPr>
          <p:spPr>
            <a:xfrm>
              <a:off x="6013096" y="2018301"/>
              <a:ext cx="39510" cy="52898"/>
            </a:xfrm>
            <a:custGeom>
              <a:avLst/>
              <a:gdLst/>
              <a:ahLst/>
              <a:cxnLst/>
              <a:rect l="l" t="t" r="r" b="b"/>
              <a:pathLst>
                <a:path w="1508" h="2019" extrusionOk="0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71"/>
            <p:cNvSpPr/>
            <p:nvPr/>
          </p:nvSpPr>
          <p:spPr>
            <a:xfrm>
              <a:off x="6012834" y="205084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71"/>
            <p:cNvSpPr/>
            <p:nvPr/>
          </p:nvSpPr>
          <p:spPr>
            <a:xfrm>
              <a:off x="5764222" y="2069679"/>
              <a:ext cx="201190" cy="176798"/>
            </a:xfrm>
            <a:custGeom>
              <a:avLst/>
              <a:gdLst/>
              <a:ahLst/>
              <a:cxnLst/>
              <a:rect l="l" t="t" r="r" b="b"/>
              <a:pathLst>
                <a:path w="7679" h="6748" extrusionOk="0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71"/>
            <p:cNvSpPr/>
            <p:nvPr/>
          </p:nvSpPr>
          <p:spPr>
            <a:xfrm>
              <a:off x="5769750" y="2069679"/>
              <a:ext cx="195662" cy="176562"/>
            </a:xfrm>
            <a:custGeom>
              <a:avLst/>
              <a:gdLst/>
              <a:ahLst/>
              <a:cxnLst/>
              <a:rect l="l" t="t" r="r" b="b"/>
              <a:pathLst>
                <a:path w="7468" h="6739" extrusionOk="0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71"/>
            <p:cNvSpPr/>
            <p:nvPr/>
          </p:nvSpPr>
          <p:spPr>
            <a:xfrm>
              <a:off x="5987236" y="2069679"/>
              <a:ext cx="151279" cy="119289"/>
            </a:xfrm>
            <a:custGeom>
              <a:avLst/>
              <a:gdLst/>
              <a:ahLst/>
              <a:cxnLst/>
              <a:rect l="l" t="t" r="r" b="b"/>
              <a:pathLst>
                <a:path w="5774" h="4553" extrusionOk="0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71"/>
            <p:cNvSpPr/>
            <p:nvPr/>
          </p:nvSpPr>
          <p:spPr>
            <a:xfrm>
              <a:off x="5986974" y="2071434"/>
              <a:ext cx="146930" cy="117533"/>
            </a:xfrm>
            <a:custGeom>
              <a:avLst/>
              <a:gdLst/>
              <a:ahLst/>
              <a:cxnLst/>
              <a:rect l="l" t="t" r="r" b="b"/>
              <a:pathLst>
                <a:path w="5608" h="4486" extrusionOk="0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71"/>
            <p:cNvSpPr/>
            <p:nvPr/>
          </p:nvSpPr>
          <p:spPr>
            <a:xfrm>
              <a:off x="5958836" y="2073452"/>
              <a:ext cx="44985" cy="133122"/>
            </a:xfrm>
            <a:custGeom>
              <a:avLst/>
              <a:gdLst/>
              <a:ahLst/>
              <a:cxnLst/>
              <a:rect l="l" t="t" r="r" b="b"/>
              <a:pathLst>
                <a:path w="1717" h="5081" extrusionOk="0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6" name="Google Shape;15286;p71"/>
          <p:cNvGrpSpPr/>
          <p:nvPr/>
        </p:nvGrpSpPr>
        <p:grpSpPr>
          <a:xfrm>
            <a:off x="5325477" y="2016441"/>
            <a:ext cx="361927" cy="276515"/>
            <a:chOff x="5325477" y="2016441"/>
            <a:chExt cx="361927" cy="276515"/>
          </a:xfrm>
        </p:grpSpPr>
        <p:sp>
          <p:nvSpPr>
            <p:cNvPr id="15287" name="Google Shape;15287;p71"/>
            <p:cNvSpPr/>
            <p:nvPr/>
          </p:nvSpPr>
          <p:spPr>
            <a:xfrm>
              <a:off x="5514091" y="2232853"/>
              <a:ext cx="35449" cy="60103"/>
            </a:xfrm>
            <a:custGeom>
              <a:avLst/>
              <a:gdLst/>
              <a:ahLst/>
              <a:cxnLst/>
              <a:rect l="l" t="t" r="r" b="b"/>
              <a:pathLst>
                <a:path w="1353" h="2294" extrusionOk="0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71"/>
            <p:cNvSpPr/>
            <p:nvPr/>
          </p:nvSpPr>
          <p:spPr>
            <a:xfrm>
              <a:off x="5605633" y="2232879"/>
              <a:ext cx="35291" cy="60077"/>
            </a:xfrm>
            <a:custGeom>
              <a:avLst/>
              <a:gdLst/>
              <a:ahLst/>
              <a:cxnLst/>
              <a:rect l="l" t="t" r="r" b="b"/>
              <a:pathLst>
                <a:path w="1347" h="2293" extrusionOk="0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71"/>
            <p:cNvSpPr/>
            <p:nvPr/>
          </p:nvSpPr>
          <p:spPr>
            <a:xfrm>
              <a:off x="5466852" y="2264476"/>
              <a:ext cx="219530" cy="28479"/>
            </a:xfrm>
            <a:custGeom>
              <a:avLst/>
              <a:gdLst/>
              <a:ahLst/>
              <a:cxnLst/>
              <a:rect l="l" t="t" r="r" b="b"/>
              <a:pathLst>
                <a:path w="8379" h="1087" extrusionOk="0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71"/>
            <p:cNvSpPr/>
            <p:nvPr/>
          </p:nvSpPr>
          <p:spPr>
            <a:xfrm>
              <a:off x="5325477" y="2064413"/>
              <a:ext cx="361665" cy="177060"/>
            </a:xfrm>
            <a:custGeom>
              <a:avLst/>
              <a:gdLst/>
              <a:ahLst/>
              <a:cxnLst/>
              <a:rect l="l" t="t" r="r" b="b"/>
              <a:pathLst>
                <a:path w="13804" h="6758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71"/>
            <p:cNvSpPr/>
            <p:nvPr/>
          </p:nvSpPr>
          <p:spPr>
            <a:xfrm>
              <a:off x="5325477" y="2064413"/>
              <a:ext cx="361927" cy="171793"/>
            </a:xfrm>
            <a:custGeom>
              <a:avLst/>
              <a:gdLst/>
              <a:ahLst/>
              <a:cxnLst/>
              <a:rect l="l" t="t" r="r" b="b"/>
              <a:pathLst>
                <a:path w="13814" h="6557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71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71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71"/>
            <p:cNvSpPr/>
            <p:nvPr/>
          </p:nvSpPr>
          <p:spPr>
            <a:xfrm>
              <a:off x="5506309" y="2128943"/>
              <a:ext cx="37676" cy="63587"/>
            </a:xfrm>
            <a:custGeom>
              <a:avLst/>
              <a:gdLst/>
              <a:ahLst/>
              <a:cxnLst/>
              <a:rect l="l" t="t" r="r" b="b"/>
              <a:pathLst>
                <a:path w="1438" h="2427" extrusionOk="0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71"/>
            <p:cNvSpPr/>
            <p:nvPr/>
          </p:nvSpPr>
          <p:spPr>
            <a:xfrm>
              <a:off x="5530413" y="2128681"/>
              <a:ext cx="13572" cy="63823"/>
            </a:xfrm>
            <a:custGeom>
              <a:avLst/>
              <a:gdLst/>
              <a:ahLst/>
              <a:cxnLst/>
              <a:rect l="l" t="t" r="r" b="b"/>
              <a:pathLst>
                <a:path w="518" h="2436" extrusionOk="0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71"/>
            <p:cNvSpPr/>
            <p:nvPr/>
          </p:nvSpPr>
          <p:spPr>
            <a:xfrm>
              <a:off x="5503532" y="2078718"/>
              <a:ext cx="17606" cy="17868"/>
            </a:xfrm>
            <a:custGeom>
              <a:avLst/>
              <a:gdLst/>
              <a:ahLst/>
              <a:cxnLst/>
              <a:rect l="l" t="t" r="r" b="b"/>
              <a:pathLst>
                <a:path w="672" h="682" extrusionOk="0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71"/>
            <p:cNvSpPr/>
            <p:nvPr/>
          </p:nvSpPr>
          <p:spPr>
            <a:xfrm>
              <a:off x="5489960" y="2060876"/>
              <a:ext cx="44226" cy="17868"/>
            </a:xfrm>
            <a:custGeom>
              <a:avLst/>
              <a:gdLst/>
              <a:ahLst/>
              <a:cxnLst/>
              <a:rect l="l" t="t" r="r" b="b"/>
              <a:pathLst>
                <a:path w="1688" h="682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71"/>
            <p:cNvSpPr/>
            <p:nvPr/>
          </p:nvSpPr>
          <p:spPr>
            <a:xfrm>
              <a:off x="5518859" y="2060640"/>
              <a:ext cx="15589" cy="18104"/>
            </a:xfrm>
            <a:custGeom>
              <a:avLst/>
              <a:gdLst/>
              <a:ahLst/>
              <a:cxnLst/>
              <a:rect l="l" t="t" r="r" b="b"/>
              <a:pathLst>
                <a:path w="595" h="691" extrusionOk="0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71"/>
            <p:cNvSpPr/>
            <p:nvPr/>
          </p:nvSpPr>
          <p:spPr>
            <a:xfrm>
              <a:off x="5496746" y="2016441"/>
              <a:ext cx="31178" cy="44461"/>
            </a:xfrm>
            <a:custGeom>
              <a:avLst/>
              <a:gdLst/>
              <a:ahLst/>
              <a:cxnLst/>
              <a:rect l="l" t="t" r="r" b="b"/>
              <a:pathLst>
                <a:path w="1190" h="1697" extrusionOk="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71"/>
            <p:cNvSpPr/>
            <p:nvPr/>
          </p:nvSpPr>
          <p:spPr>
            <a:xfrm>
              <a:off x="5502039" y="2016441"/>
              <a:ext cx="25886" cy="44226"/>
            </a:xfrm>
            <a:custGeom>
              <a:avLst/>
              <a:gdLst/>
              <a:ahLst/>
              <a:cxnLst/>
              <a:rect l="l" t="t" r="r" b="b"/>
              <a:pathLst>
                <a:path w="988" h="1688" extrusionOk="0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71"/>
            <p:cNvSpPr/>
            <p:nvPr/>
          </p:nvSpPr>
          <p:spPr>
            <a:xfrm>
              <a:off x="5363676" y="2019165"/>
              <a:ext cx="133096" cy="34741"/>
            </a:xfrm>
            <a:custGeom>
              <a:avLst/>
              <a:gdLst/>
              <a:ahLst/>
              <a:cxnLst/>
              <a:rect l="l" t="t" r="r" b="b"/>
              <a:pathLst>
                <a:path w="5080" h="1326" extrusionOk="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71"/>
            <p:cNvSpPr/>
            <p:nvPr/>
          </p:nvSpPr>
          <p:spPr>
            <a:xfrm>
              <a:off x="5482939" y="2025977"/>
              <a:ext cx="14331" cy="21379"/>
            </a:xfrm>
            <a:custGeom>
              <a:avLst/>
              <a:gdLst/>
              <a:ahLst/>
              <a:cxnLst/>
              <a:rect l="l" t="t" r="r" b="b"/>
              <a:pathLst>
                <a:path w="547" h="816" extrusionOk="0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71"/>
            <p:cNvSpPr/>
            <p:nvPr/>
          </p:nvSpPr>
          <p:spPr>
            <a:xfrm>
              <a:off x="5584647" y="2123179"/>
              <a:ext cx="26645" cy="52007"/>
            </a:xfrm>
            <a:custGeom>
              <a:avLst/>
              <a:gdLst/>
              <a:ahLst/>
              <a:cxnLst/>
              <a:rect l="l" t="t" r="r" b="b"/>
              <a:pathLst>
                <a:path w="1017" h="1985" extrusionOk="0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71"/>
            <p:cNvSpPr/>
            <p:nvPr/>
          </p:nvSpPr>
          <p:spPr>
            <a:xfrm>
              <a:off x="5592429" y="2123913"/>
              <a:ext cx="18366" cy="51011"/>
            </a:xfrm>
            <a:custGeom>
              <a:avLst/>
              <a:gdLst/>
              <a:ahLst/>
              <a:cxnLst/>
              <a:rect l="l" t="t" r="r" b="b"/>
              <a:pathLst>
                <a:path w="701" h="1947" extrusionOk="0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71"/>
            <p:cNvSpPr/>
            <p:nvPr/>
          </p:nvSpPr>
          <p:spPr>
            <a:xfrm>
              <a:off x="5526378" y="2019165"/>
              <a:ext cx="133096" cy="34558"/>
            </a:xfrm>
            <a:custGeom>
              <a:avLst/>
              <a:gdLst/>
              <a:ahLst/>
              <a:cxnLst/>
              <a:rect l="l" t="t" r="r" b="b"/>
              <a:pathLst>
                <a:path w="5080" h="1319" extrusionOk="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71"/>
            <p:cNvSpPr/>
            <p:nvPr/>
          </p:nvSpPr>
          <p:spPr>
            <a:xfrm>
              <a:off x="5526143" y="2025977"/>
              <a:ext cx="14593" cy="21379"/>
            </a:xfrm>
            <a:custGeom>
              <a:avLst/>
              <a:gdLst/>
              <a:ahLst/>
              <a:cxnLst/>
              <a:rect l="l" t="t" r="r" b="b"/>
              <a:pathLst>
                <a:path w="557" h="816" extrusionOk="0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7" name="Google Shape;15307;p71"/>
          <p:cNvGrpSpPr/>
          <p:nvPr/>
        </p:nvGrpSpPr>
        <p:grpSpPr>
          <a:xfrm>
            <a:off x="4870671" y="2017200"/>
            <a:ext cx="364180" cy="274812"/>
            <a:chOff x="4870671" y="2017200"/>
            <a:chExt cx="364180" cy="274812"/>
          </a:xfrm>
        </p:grpSpPr>
        <p:sp>
          <p:nvSpPr>
            <p:cNvPr id="15308" name="Google Shape;15308;p71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71"/>
            <p:cNvSpPr/>
            <p:nvPr/>
          </p:nvSpPr>
          <p:spPr>
            <a:xfrm>
              <a:off x="5143151" y="2097058"/>
              <a:ext cx="33667" cy="115280"/>
            </a:xfrm>
            <a:custGeom>
              <a:avLst/>
              <a:gdLst/>
              <a:ahLst/>
              <a:cxnLst/>
              <a:rect l="l" t="t" r="r" b="b"/>
              <a:pathLst>
                <a:path w="1285" h="4400" extrusionOk="0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71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71"/>
            <p:cNvSpPr/>
            <p:nvPr/>
          </p:nvSpPr>
          <p:spPr>
            <a:xfrm>
              <a:off x="4911595" y="2046309"/>
              <a:ext cx="263729" cy="245704"/>
            </a:xfrm>
            <a:custGeom>
              <a:avLst/>
              <a:gdLst/>
              <a:ahLst/>
              <a:cxnLst/>
              <a:rect l="l" t="t" r="r" b="b"/>
              <a:pathLst>
                <a:path w="10066" h="9378" extrusionOk="0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71"/>
            <p:cNvSpPr/>
            <p:nvPr/>
          </p:nvSpPr>
          <p:spPr>
            <a:xfrm>
              <a:off x="4872688" y="2101774"/>
              <a:ext cx="28899" cy="103045"/>
            </a:xfrm>
            <a:custGeom>
              <a:avLst/>
              <a:gdLst/>
              <a:ahLst/>
              <a:cxnLst/>
              <a:rect l="l" t="t" r="r" b="b"/>
              <a:pathLst>
                <a:path w="1103" h="3933" extrusionOk="0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71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71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71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71"/>
            <p:cNvSpPr/>
            <p:nvPr/>
          </p:nvSpPr>
          <p:spPr>
            <a:xfrm>
              <a:off x="5047888" y="2085504"/>
              <a:ext cx="106346" cy="54024"/>
            </a:xfrm>
            <a:custGeom>
              <a:avLst/>
              <a:gdLst/>
              <a:ahLst/>
              <a:cxnLst/>
              <a:rect l="l" t="t" r="r" b="b"/>
              <a:pathLst>
                <a:path w="4059" h="2062" extrusionOk="0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71"/>
            <p:cNvSpPr/>
            <p:nvPr/>
          </p:nvSpPr>
          <p:spPr>
            <a:xfrm>
              <a:off x="5056508" y="2170313"/>
              <a:ext cx="99717" cy="68644"/>
            </a:xfrm>
            <a:custGeom>
              <a:avLst/>
              <a:gdLst/>
              <a:ahLst/>
              <a:cxnLst/>
              <a:rect l="l" t="t" r="r" b="b"/>
              <a:pathLst>
                <a:path w="3806" h="2620" extrusionOk="0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71"/>
            <p:cNvSpPr/>
            <p:nvPr/>
          </p:nvSpPr>
          <p:spPr>
            <a:xfrm>
              <a:off x="5064368" y="2140995"/>
              <a:ext cx="45405" cy="2056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71"/>
            <p:cNvSpPr/>
            <p:nvPr/>
          </p:nvSpPr>
          <p:spPr>
            <a:xfrm>
              <a:off x="5039556" y="2037479"/>
              <a:ext cx="75482" cy="44016"/>
            </a:xfrm>
            <a:custGeom>
              <a:avLst/>
              <a:gdLst/>
              <a:ahLst/>
              <a:cxnLst/>
              <a:rect l="l" t="t" r="r" b="b"/>
              <a:pathLst>
                <a:path w="2881" h="1680" extrusionOk="0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71"/>
            <p:cNvSpPr/>
            <p:nvPr/>
          </p:nvSpPr>
          <p:spPr>
            <a:xfrm>
              <a:off x="5016002" y="2240634"/>
              <a:ext cx="61884" cy="30995"/>
            </a:xfrm>
            <a:custGeom>
              <a:avLst/>
              <a:gdLst/>
              <a:ahLst/>
              <a:cxnLst/>
              <a:rect l="l" t="t" r="r" b="b"/>
              <a:pathLst>
                <a:path w="2362" h="1183" extrusionOk="0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1" name="Google Shape;15321;p71"/>
          <p:cNvGrpSpPr/>
          <p:nvPr/>
        </p:nvGrpSpPr>
        <p:grpSpPr>
          <a:xfrm>
            <a:off x="7144726" y="3355496"/>
            <a:ext cx="260690" cy="362032"/>
            <a:chOff x="7144726" y="3355496"/>
            <a:chExt cx="260690" cy="362032"/>
          </a:xfrm>
        </p:grpSpPr>
        <p:sp>
          <p:nvSpPr>
            <p:cNvPr id="15322" name="Google Shape;15322;p71"/>
            <p:cNvSpPr/>
            <p:nvPr/>
          </p:nvSpPr>
          <p:spPr>
            <a:xfrm>
              <a:off x="7144726" y="3355496"/>
              <a:ext cx="260690" cy="362032"/>
            </a:xfrm>
            <a:custGeom>
              <a:avLst/>
              <a:gdLst/>
              <a:ahLst/>
              <a:cxnLst/>
              <a:rect l="l" t="t" r="r" b="b"/>
              <a:pathLst>
                <a:path w="9950" h="13818" extrusionOk="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71"/>
            <p:cNvSpPr/>
            <p:nvPr/>
          </p:nvSpPr>
          <p:spPr>
            <a:xfrm>
              <a:off x="7232601" y="3355496"/>
              <a:ext cx="172579" cy="330277"/>
            </a:xfrm>
            <a:custGeom>
              <a:avLst/>
              <a:gdLst/>
              <a:ahLst/>
              <a:cxnLst/>
              <a:rect l="l" t="t" r="r" b="b"/>
              <a:pathLst>
                <a:path w="6587" h="12606" extrusionOk="0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71"/>
            <p:cNvSpPr/>
            <p:nvPr/>
          </p:nvSpPr>
          <p:spPr>
            <a:xfrm>
              <a:off x="7302424" y="3660936"/>
              <a:ext cx="85910" cy="52950"/>
            </a:xfrm>
            <a:custGeom>
              <a:avLst/>
              <a:gdLst/>
              <a:ahLst/>
              <a:cxnLst/>
              <a:rect l="l" t="t" r="r" b="b"/>
              <a:pathLst>
                <a:path w="3279" h="2021" extrusionOk="0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71"/>
            <p:cNvSpPr/>
            <p:nvPr/>
          </p:nvSpPr>
          <p:spPr>
            <a:xfrm>
              <a:off x="7161285" y="3661198"/>
              <a:ext cx="84652" cy="52452"/>
            </a:xfrm>
            <a:custGeom>
              <a:avLst/>
              <a:gdLst/>
              <a:ahLst/>
              <a:cxnLst/>
              <a:rect l="l" t="t" r="r" b="b"/>
              <a:pathLst>
                <a:path w="3231" h="2002" extrusionOk="0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71"/>
            <p:cNvSpPr/>
            <p:nvPr/>
          </p:nvSpPr>
          <p:spPr>
            <a:xfrm>
              <a:off x="7175066" y="3655617"/>
              <a:ext cx="71631" cy="39195"/>
            </a:xfrm>
            <a:custGeom>
              <a:avLst/>
              <a:gdLst/>
              <a:ahLst/>
              <a:cxnLst/>
              <a:rect l="l" t="t" r="r" b="b"/>
              <a:pathLst>
                <a:path w="2734" h="1496" extrusionOk="0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71"/>
            <p:cNvSpPr/>
            <p:nvPr/>
          </p:nvSpPr>
          <p:spPr>
            <a:xfrm>
              <a:off x="7302686" y="3655670"/>
              <a:ext cx="72784" cy="39143"/>
            </a:xfrm>
            <a:custGeom>
              <a:avLst/>
              <a:gdLst/>
              <a:ahLst/>
              <a:cxnLst/>
              <a:rect l="l" t="t" r="r" b="b"/>
              <a:pathLst>
                <a:path w="2778" h="1494" extrusionOk="0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8" name="Google Shape;15328;p71"/>
          <p:cNvGrpSpPr/>
          <p:nvPr/>
        </p:nvGrpSpPr>
        <p:grpSpPr>
          <a:xfrm>
            <a:off x="6705719" y="4278051"/>
            <a:ext cx="261712" cy="361770"/>
            <a:chOff x="6705719" y="4278051"/>
            <a:chExt cx="261712" cy="361770"/>
          </a:xfrm>
        </p:grpSpPr>
        <p:sp>
          <p:nvSpPr>
            <p:cNvPr id="15329" name="Google Shape;15329;p71"/>
            <p:cNvSpPr/>
            <p:nvPr/>
          </p:nvSpPr>
          <p:spPr>
            <a:xfrm>
              <a:off x="6863443" y="4340328"/>
              <a:ext cx="14331" cy="32802"/>
            </a:xfrm>
            <a:custGeom>
              <a:avLst/>
              <a:gdLst/>
              <a:ahLst/>
              <a:cxnLst/>
              <a:rect l="l" t="t" r="r" b="b"/>
              <a:pathLst>
                <a:path w="547" h="1252" extrusionOk="0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71"/>
            <p:cNvSpPr/>
            <p:nvPr/>
          </p:nvSpPr>
          <p:spPr>
            <a:xfrm>
              <a:off x="6863443" y="4573875"/>
              <a:ext cx="14331" cy="65945"/>
            </a:xfrm>
            <a:custGeom>
              <a:avLst/>
              <a:gdLst/>
              <a:ahLst/>
              <a:cxnLst/>
              <a:rect l="l" t="t" r="r" b="b"/>
              <a:pathLst>
                <a:path w="547" h="2517" extrusionOk="0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71"/>
            <p:cNvSpPr/>
            <p:nvPr/>
          </p:nvSpPr>
          <p:spPr>
            <a:xfrm>
              <a:off x="6773787" y="4364563"/>
              <a:ext cx="193644" cy="190133"/>
            </a:xfrm>
            <a:custGeom>
              <a:avLst/>
              <a:gdLst/>
              <a:ahLst/>
              <a:cxnLst/>
              <a:rect l="l" t="t" r="r" b="b"/>
              <a:pathLst>
                <a:path w="7391" h="7257" extrusionOk="0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71"/>
            <p:cNvSpPr/>
            <p:nvPr/>
          </p:nvSpPr>
          <p:spPr>
            <a:xfrm>
              <a:off x="6877512" y="4364563"/>
              <a:ext cx="89918" cy="190133"/>
            </a:xfrm>
            <a:custGeom>
              <a:avLst/>
              <a:gdLst/>
              <a:ahLst/>
              <a:cxnLst/>
              <a:rect l="l" t="t" r="r" b="b"/>
              <a:pathLst>
                <a:path w="3432" h="7257" extrusionOk="0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71"/>
            <p:cNvSpPr/>
            <p:nvPr/>
          </p:nvSpPr>
          <p:spPr>
            <a:xfrm>
              <a:off x="6779315" y="4427600"/>
              <a:ext cx="182850" cy="127096"/>
            </a:xfrm>
            <a:custGeom>
              <a:avLst/>
              <a:gdLst/>
              <a:ahLst/>
              <a:cxnLst/>
              <a:rect l="l" t="t" r="r" b="b"/>
              <a:pathLst>
                <a:path w="6979" h="4851" extrusionOk="0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71"/>
            <p:cNvSpPr/>
            <p:nvPr/>
          </p:nvSpPr>
          <p:spPr>
            <a:xfrm>
              <a:off x="6877512" y="4427600"/>
              <a:ext cx="84652" cy="127096"/>
            </a:xfrm>
            <a:custGeom>
              <a:avLst/>
              <a:gdLst/>
              <a:ahLst/>
              <a:cxnLst/>
              <a:rect l="l" t="t" r="r" b="b"/>
              <a:pathLst>
                <a:path w="3231" h="4851" extrusionOk="0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71"/>
            <p:cNvSpPr/>
            <p:nvPr/>
          </p:nvSpPr>
          <p:spPr>
            <a:xfrm>
              <a:off x="6826029" y="4554670"/>
              <a:ext cx="89421" cy="29396"/>
            </a:xfrm>
            <a:custGeom>
              <a:avLst/>
              <a:gdLst/>
              <a:ahLst/>
              <a:cxnLst/>
              <a:rect l="l" t="t" r="r" b="b"/>
              <a:pathLst>
                <a:path w="3413" h="1122" extrusionOk="0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71"/>
            <p:cNvSpPr/>
            <p:nvPr/>
          </p:nvSpPr>
          <p:spPr>
            <a:xfrm>
              <a:off x="6871722" y="4554670"/>
              <a:ext cx="43728" cy="29396"/>
            </a:xfrm>
            <a:custGeom>
              <a:avLst/>
              <a:gdLst/>
              <a:ahLst/>
              <a:cxnLst/>
              <a:rect l="l" t="t" r="r" b="b"/>
              <a:pathLst>
                <a:path w="1669" h="1122" extrusionOk="0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71"/>
            <p:cNvSpPr/>
            <p:nvPr/>
          </p:nvSpPr>
          <p:spPr>
            <a:xfrm>
              <a:off x="6863443" y="4278051"/>
              <a:ext cx="14331" cy="32540"/>
            </a:xfrm>
            <a:custGeom>
              <a:avLst/>
              <a:gdLst/>
              <a:ahLst/>
              <a:cxnLst/>
              <a:rect l="l" t="t" r="r" b="b"/>
              <a:pathLst>
                <a:path w="547" h="1242" extrusionOk="0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71"/>
            <p:cNvSpPr/>
            <p:nvPr/>
          </p:nvSpPr>
          <p:spPr>
            <a:xfrm>
              <a:off x="6705719" y="4296312"/>
              <a:ext cx="200430" cy="343508"/>
            </a:xfrm>
            <a:custGeom>
              <a:avLst/>
              <a:gdLst/>
              <a:ahLst/>
              <a:cxnLst/>
              <a:rect l="l" t="t" r="r" b="b"/>
              <a:pathLst>
                <a:path w="7650" h="13111" extrusionOk="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71"/>
            <p:cNvSpPr/>
            <p:nvPr/>
          </p:nvSpPr>
          <p:spPr>
            <a:xfrm>
              <a:off x="6922367" y="4395689"/>
              <a:ext cx="42811" cy="14358"/>
            </a:xfrm>
            <a:custGeom>
              <a:avLst/>
              <a:gdLst/>
              <a:ahLst/>
              <a:cxnLst/>
              <a:rect l="l" t="t" r="r" b="b"/>
              <a:pathLst>
                <a:path w="1634" h="548" extrusionOk="0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71"/>
            <p:cNvSpPr/>
            <p:nvPr/>
          </p:nvSpPr>
          <p:spPr>
            <a:xfrm>
              <a:off x="6901092" y="4445390"/>
              <a:ext cx="59317" cy="14148"/>
            </a:xfrm>
            <a:custGeom>
              <a:avLst/>
              <a:gdLst/>
              <a:ahLst/>
              <a:cxnLst/>
              <a:rect l="l" t="t" r="r" b="b"/>
              <a:pathLst>
                <a:path w="2264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71"/>
            <p:cNvSpPr/>
            <p:nvPr/>
          </p:nvSpPr>
          <p:spPr>
            <a:xfrm>
              <a:off x="6922445" y="4420526"/>
              <a:ext cx="40217" cy="14148"/>
            </a:xfrm>
            <a:custGeom>
              <a:avLst/>
              <a:gdLst/>
              <a:ahLst/>
              <a:cxnLst/>
              <a:rect l="l" t="t" r="r" b="b"/>
              <a:pathLst>
                <a:path w="1535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71"/>
            <p:cNvSpPr/>
            <p:nvPr/>
          </p:nvSpPr>
          <p:spPr>
            <a:xfrm>
              <a:off x="6922445" y="4470254"/>
              <a:ext cx="35449" cy="14148"/>
            </a:xfrm>
            <a:custGeom>
              <a:avLst/>
              <a:gdLst/>
              <a:ahLst/>
              <a:cxnLst/>
              <a:rect l="l" t="t" r="r" b="b"/>
              <a:pathLst>
                <a:path w="1353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71"/>
            <p:cNvSpPr/>
            <p:nvPr/>
          </p:nvSpPr>
          <p:spPr>
            <a:xfrm>
              <a:off x="6901014" y="4494882"/>
              <a:ext cx="54365" cy="14358"/>
            </a:xfrm>
            <a:custGeom>
              <a:avLst/>
              <a:gdLst/>
              <a:ahLst/>
              <a:cxnLst/>
              <a:rect l="l" t="t" r="r" b="b"/>
              <a:pathLst>
                <a:path w="2075" h="548" extrusionOk="0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4" name="Google Shape;15344;p71"/>
          <p:cNvGrpSpPr/>
          <p:nvPr/>
        </p:nvGrpSpPr>
        <p:grpSpPr>
          <a:xfrm>
            <a:off x="5750650" y="2891652"/>
            <a:ext cx="320216" cy="361403"/>
            <a:chOff x="5750650" y="2891652"/>
            <a:chExt cx="320216" cy="361403"/>
          </a:xfrm>
        </p:grpSpPr>
        <p:sp>
          <p:nvSpPr>
            <p:cNvPr id="15345" name="Google Shape;15345;p71"/>
            <p:cNvSpPr/>
            <p:nvPr/>
          </p:nvSpPr>
          <p:spPr>
            <a:xfrm>
              <a:off x="5750650" y="2891652"/>
              <a:ext cx="196919" cy="193644"/>
            </a:xfrm>
            <a:custGeom>
              <a:avLst/>
              <a:gdLst/>
              <a:ahLst/>
              <a:cxnLst/>
              <a:rect l="l" t="t" r="r" b="b"/>
              <a:pathLst>
                <a:path w="7516" h="7391" extrusionOk="0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71"/>
            <p:cNvSpPr/>
            <p:nvPr/>
          </p:nvSpPr>
          <p:spPr>
            <a:xfrm>
              <a:off x="5847590" y="2891652"/>
              <a:ext cx="99979" cy="193644"/>
            </a:xfrm>
            <a:custGeom>
              <a:avLst/>
              <a:gdLst/>
              <a:ahLst/>
              <a:cxnLst/>
              <a:rect l="l" t="t" r="r" b="b"/>
              <a:pathLst>
                <a:path w="3816" h="7391" extrusionOk="0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71"/>
            <p:cNvSpPr/>
            <p:nvPr/>
          </p:nvSpPr>
          <p:spPr>
            <a:xfrm>
              <a:off x="5753428" y="2930821"/>
              <a:ext cx="191129" cy="154475"/>
            </a:xfrm>
            <a:custGeom>
              <a:avLst/>
              <a:gdLst/>
              <a:ahLst/>
              <a:cxnLst/>
              <a:rect l="l" t="t" r="r" b="b"/>
              <a:pathLst>
                <a:path w="7295" h="5896" extrusionOk="0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71"/>
            <p:cNvSpPr/>
            <p:nvPr/>
          </p:nvSpPr>
          <p:spPr>
            <a:xfrm>
              <a:off x="5847852" y="2930821"/>
              <a:ext cx="96966" cy="154475"/>
            </a:xfrm>
            <a:custGeom>
              <a:avLst/>
              <a:gdLst/>
              <a:ahLst/>
              <a:cxnLst/>
              <a:rect l="l" t="t" r="r" b="b"/>
              <a:pathLst>
                <a:path w="3701" h="5896" extrusionOk="0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71"/>
            <p:cNvSpPr/>
            <p:nvPr/>
          </p:nvSpPr>
          <p:spPr>
            <a:xfrm>
              <a:off x="5803653" y="3085270"/>
              <a:ext cx="90940" cy="29920"/>
            </a:xfrm>
            <a:custGeom>
              <a:avLst/>
              <a:gdLst/>
              <a:ahLst/>
              <a:cxnLst/>
              <a:rect l="l" t="t" r="r" b="b"/>
              <a:pathLst>
                <a:path w="3471" h="1142" extrusionOk="0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71"/>
            <p:cNvSpPr/>
            <p:nvPr/>
          </p:nvSpPr>
          <p:spPr>
            <a:xfrm>
              <a:off x="5847093" y="3085270"/>
              <a:ext cx="47501" cy="29920"/>
            </a:xfrm>
            <a:custGeom>
              <a:avLst/>
              <a:gdLst/>
              <a:ahLst/>
              <a:cxnLst/>
              <a:rect l="l" t="t" r="r" b="b"/>
              <a:pathLst>
                <a:path w="1813" h="1142" extrusionOk="0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71"/>
            <p:cNvSpPr/>
            <p:nvPr/>
          </p:nvSpPr>
          <p:spPr>
            <a:xfrm>
              <a:off x="6041470" y="2936611"/>
              <a:ext cx="14331" cy="56016"/>
            </a:xfrm>
            <a:custGeom>
              <a:avLst/>
              <a:gdLst/>
              <a:ahLst/>
              <a:cxnLst/>
              <a:rect l="l" t="t" r="r" b="b"/>
              <a:pathLst>
                <a:path w="547" h="2138" extrusionOk="0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71"/>
            <p:cNvSpPr/>
            <p:nvPr/>
          </p:nvSpPr>
          <p:spPr>
            <a:xfrm>
              <a:off x="6026405" y="2971247"/>
              <a:ext cx="44226" cy="94451"/>
            </a:xfrm>
            <a:custGeom>
              <a:avLst/>
              <a:gdLst/>
              <a:ahLst/>
              <a:cxnLst/>
              <a:rect l="l" t="t" r="r" b="b"/>
              <a:pathLst>
                <a:path w="1688" h="3605" extrusionOk="0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71"/>
            <p:cNvSpPr/>
            <p:nvPr/>
          </p:nvSpPr>
          <p:spPr>
            <a:xfrm>
              <a:off x="6038955" y="2971247"/>
              <a:ext cx="31912" cy="94215"/>
            </a:xfrm>
            <a:custGeom>
              <a:avLst/>
              <a:gdLst/>
              <a:ahLst/>
              <a:cxnLst/>
              <a:rect l="l" t="t" r="r" b="b"/>
              <a:pathLst>
                <a:path w="1218" h="3596" extrusionOk="0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71"/>
            <p:cNvSpPr/>
            <p:nvPr/>
          </p:nvSpPr>
          <p:spPr>
            <a:xfrm>
              <a:off x="5841826" y="3065934"/>
              <a:ext cx="212718" cy="187120"/>
            </a:xfrm>
            <a:custGeom>
              <a:avLst/>
              <a:gdLst/>
              <a:ahLst/>
              <a:cxnLst/>
              <a:rect l="l" t="t" r="r" b="b"/>
              <a:pathLst>
                <a:path w="8119" h="7142" extrusionOk="0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71"/>
            <p:cNvSpPr/>
            <p:nvPr/>
          </p:nvSpPr>
          <p:spPr>
            <a:xfrm>
              <a:off x="5908610" y="2923511"/>
              <a:ext cx="36706" cy="14384"/>
            </a:xfrm>
            <a:custGeom>
              <a:avLst/>
              <a:gdLst/>
              <a:ahLst/>
              <a:cxnLst/>
              <a:rect l="l" t="t" r="r" b="b"/>
              <a:pathLst>
                <a:path w="1401" h="549" extrusionOk="0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71"/>
            <p:cNvSpPr/>
            <p:nvPr/>
          </p:nvSpPr>
          <p:spPr>
            <a:xfrm>
              <a:off x="5886917" y="2973998"/>
              <a:ext cx="53369" cy="14620"/>
            </a:xfrm>
            <a:custGeom>
              <a:avLst/>
              <a:gdLst/>
              <a:ahLst/>
              <a:cxnLst/>
              <a:rect l="l" t="t" r="r" b="b"/>
              <a:pathLst>
                <a:path w="2037" h="558" extrusionOk="0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71"/>
            <p:cNvSpPr/>
            <p:nvPr/>
          </p:nvSpPr>
          <p:spPr>
            <a:xfrm>
              <a:off x="5908532" y="2948637"/>
              <a:ext cx="34270" cy="14646"/>
            </a:xfrm>
            <a:custGeom>
              <a:avLst/>
              <a:gdLst/>
              <a:ahLst/>
              <a:cxnLst/>
              <a:rect l="l" t="t" r="r" b="b"/>
              <a:pathLst>
                <a:path w="1308" h="559" extrusionOk="0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71"/>
            <p:cNvSpPr/>
            <p:nvPr/>
          </p:nvSpPr>
          <p:spPr>
            <a:xfrm>
              <a:off x="5908532" y="2999124"/>
              <a:ext cx="29501" cy="14620"/>
            </a:xfrm>
            <a:custGeom>
              <a:avLst/>
              <a:gdLst/>
              <a:ahLst/>
              <a:cxnLst/>
              <a:rect l="l" t="t" r="r" b="b"/>
              <a:pathLst>
                <a:path w="1126" h="558" extrusionOk="0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71"/>
            <p:cNvSpPr/>
            <p:nvPr/>
          </p:nvSpPr>
          <p:spPr>
            <a:xfrm>
              <a:off x="5886995" y="3024459"/>
              <a:ext cx="48522" cy="14410"/>
            </a:xfrm>
            <a:custGeom>
              <a:avLst/>
              <a:gdLst/>
              <a:ahLst/>
              <a:cxnLst/>
              <a:rect l="l" t="t" r="r" b="b"/>
              <a:pathLst>
                <a:path w="1852" h="550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0" name="Google Shape;15360;p71"/>
          <p:cNvGrpSpPr/>
          <p:nvPr/>
        </p:nvGrpSpPr>
        <p:grpSpPr>
          <a:xfrm>
            <a:off x="6658009" y="2891390"/>
            <a:ext cx="315972" cy="361927"/>
            <a:chOff x="6658009" y="2891390"/>
            <a:chExt cx="315972" cy="361927"/>
          </a:xfrm>
        </p:grpSpPr>
        <p:sp>
          <p:nvSpPr>
            <p:cNvPr id="15361" name="Google Shape;15361;p71"/>
            <p:cNvSpPr/>
            <p:nvPr/>
          </p:nvSpPr>
          <p:spPr>
            <a:xfrm>
              <a:off x="6658009" y="2891390"/>
              <a:ext cx="315972" cy="361927"/>
            </a:xfrm>
            <a:custGeom>
              <a:avLst/>
              <a:gdLst/>
              <a:ahLst/>
              <a:cxnLst/>
              <a:rect l="l" t="t" r="r" b="b"/>
              <a:pathLst>
                <a:path w="12060" h="13814" extrusionOk="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71"/>
            <p:cNvSpPr/>
            <p:nvPr/>
          </p:nvSpPr>
          <p:spPr>
            <a:xfrm>
              <a:off x="6658507" y="2921284"/>
              <a:ext cx="315474" cy="332033"/>
            </a:xfrm>
            <a:custGeom>
              <a:avLst/>
              <a:gdLst/>
              <a:ahLst/>
              <a:cxnLst/>
              <a:rect l="l" t="t" r="r" b="b"/>
              <a:pathLst>
                <a:path w="12041" h="12673" extrusionOk="0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71"/>
            <p:cNvSpPr/>
            <p:nvPr/>
          </p:nvSpPr>
          <p:spPr>
            <a:xfrm>
              <a:off x="6742897" y="2928567"/>
              <a:ext cx="146432" cy="55780"/>
            </a:xfrm>
            <a:custGeom>
              <a:avLst/>
              <a:gdLst/>
              <a:ahLst/>
              <a:cxnLst/>
              <a:rect l="l" t="t" r="r" b="b"/>
              <a:pathLst>
                <a:path w="5589" h="2129" extrusionOk="0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71"/>
            <p:cNvSpPr/>
            <p:nvPr/>
          </p:nvSpPr>
          <p:spPr>
            <a:xfrm>
              <a:off x="6836562" y="2928567"/>
              <a:ext cx="52767" cy="55780"/>
            </a:xfrm>
            <a:custGeom>
              <a:avLst/>
              <a:gdLst/>
              <a:ahLst/>
              <a:cxnLst/>
              <a:rect l="l" t="t" r="r" b="b"/>
              <a:pathLst>
                <a:path w="2014" h="2129" extrusionOk="0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71"/>
            <p:cNvSpPr/>
            <p:nvPr/>
          </p:nvSpPr>
          <p:spPr>
            <a:xfrm>
              <a:off x="6810702" y="3035856"/>
              <a:ext cx="11083" cy="162702"/>
            </a:xfrm>
            <a:custGeom>
              <a:avLst/>
              <a:gdLst/>
              <a:ahLst/>
              <a:cxnLst/>
              <a:rect l="l" t="t" r="r" b="b"/>
              <a:pathLst>
                <a:path w="423" h="6210" extrusionOk="0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71"/>
            <p:cNvSpPr/>
            <p:nvPr/>
          </p:nvSpPr>
          <p:spPr>
            <a:xfrm>
              <a:off x="6724059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71"/>
            <p:cNvSpPr/>
            <p:nvPr/>
          </p:nvSpPr>
          <p:spPr>
            <a:xfrm>
              <a:off x="6897346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8" name="Google Shape;15368;p71"/>
          <p:cNvGrpSpPr/>
          <p:nvPr/>
        </p:nvGrpSpPr>
        <p:grpSpPr>
          <a:xfrm>
            <a:off x="6203465" y="2891206"/>
            <a:ext cx="320478" cy="362110"/>
            <a:chOff x="6203465" y="2891206"/>
            <a:chExt cx="320478" cy="362110"/>
          </a:xfrm>
        </p:grpSpPr>
        <p:sp>
          <p:nvSpPr>
            <p:cNvPr id="15369" name="Google Shape;15369;p71"/>
            <p:cNvSpPr/>
            <p:nvPr/>
          </p:nvSpPr>
          <p:spPr>
            <a:xfrm>
              <a:off x="6203465" y="2902158"/>
              <a:ext cx="320478" cy="351159"/>
            </a:xfrm>
            <a:custGeom>
              <a:avLst/>
              <a:gdLst/>
              <a:ahLst/>
              <a:cxnLst/>
              <a:rect l="l" t="t" r="r" b="b"/>
              <a:pathLst>
                <a:path w="12232" h="13403" extrusionOk="0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71"/>
            <p:cNvSpPr/>
            <p:nvPr/>
          </p:nvSpPr>
          <p:spPr>
            <a:xfrm>
              <a:off x="6286833" y="2902132"/>
              <a:ext cx="184867" cy="71159"/>
            </a:xfrm>
            <a:custGeom>
              <a:avLst/>
              <a:gdLst/>
              <a:ahLst/>
              <a:cxnLst/>
              <a:rect l="l" t="t" r="r" b="b"/>
              <a:pathLst>
                <a:path w="7056" h="2716" extrusionOk="0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71"/>
            <p:cNvSpPr/>
            <p:nvPr/>
          </p:nvSpPr>
          <p:spPr>
            <a:xfrm>
              <a:off x="6457107" y="2973265"/>
              <a:ext cx="57771" cy="131865"/>
            </a:xfrm>
            <a:custGeom>
              <a:avLst/>
              <a:gdLst/>
              <a:ahLst/>
              <a:cxnLst/>
              <a:rect l="l" t="t" r="r" b="b"/>
              <a:pathLst>
                <a:path w="2205" h="5033" extrusionOk="0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71"/>
            <p:cNvSpPr/>
            <p:nvPr/>
          </p:nvSpPr>
          <p:spPr>
            <a:xfrm>
              <a:off x="6423807" y="2891206"/>
              <a:ext cx="97988" cy="103752"/>
            </a:xfrm>
            <a:custGeom>
              <a:avLst/>
              <a:gdLst/>
              <a:ahLst/>
              <a:cxnLst/>
              <a:rect l="l" t="t" r="r" b="b"/>
              <a:pathLst>
                <a:path w="3740" h="3960" extrusionOk="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71"/>
            <p:cNvSpPr/>
            <p:nvPr/>
          </p:nvSpPr>
          <p:spPr>
            <a:xfrm>
              <a:off x="6396087" y="2978085"/>
              <a:ext cx="33405" cy="38907"/>
            </a:xfrm>
            <a:custGeom>
              <a:avLst/>
              <a:gdLst/>
              <a:ahLst/>
              <a:cxnLst/>
              <a:rect l="l" t="t" r="r" b="b"/>
              <a:pathLst>
                <a:path w="1275" h="1485" extrusionOk="0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4" name="Google Shape;15374;p71"/>
          <p:cNvGrpSpPr/>
          <p:nvPr/>
        </p:nvGrpSpPr>
        <p:grpSpPr>
          <a:xfrm>
            <a:off x="7567280" y="2891259"/>
            <a:ext cx="307116" cy="362294"/>
            <a:chOff x="7567280" y="2891259"/>
            <a:chExt cx="307116" cy="362294"/>
          </a:xfrm>
        </p:grpSpPr>
        <p:sp>
          <p:nvSpPr>
            <p:cNvPr id="15375" name="Google Shape;15375;p71"/>
            <p:cNvSpPr/>
            <p:nvPr/>
          </p:nvSpPr>
          <p:spPr>
            <a:xfrm>
              <a:off x="7612082" y="2891337"/>
              <a:ext cx="217250" cy="207006"/>
            </a:xfrm>
            <a:custGeom>
              <a:avLst/>
              <a:gdLst/>
              <a:ahLst/>
              <a:cxnLst/>
              <a:rect l="l" t="t" r="r" b="b"/>
              <a:pathLst>
                <a:path w="8292" h="7901" extrusionOk="0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71"/>
            <p:cNvSpPr/>
            <p:nvPr/>
          </p:nvSpPr>
          <p:spPr>
            <a:xfrm>
              <a:off x="7677870" y="3190698"/>
              <a:ext cx="85936" cy="62618"/>
            </a:xfrm>
            <a:custGeom>
              <a:avLst/>
              <a:gdLst/>
              <a:ahLst/>
              <a:cxnLst/>
              <a:rect l="l" t="t" r="r" b="b"/>
              <a:pathLst>
                <a:path w="3280" h="2390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71"/>
            <p:cNvSpPr/>
            <p:nvPr/>
          </p:nvSpPr>
          <p:spPr>
            <a:xfrm>
              <a:off x="7644229" y="2891285"/>
              <a:ext cx="63299" cy="21091"/>
            </a:xfrm>
            <a:custGeom>
              <a:avLst/>
              <a:gdLst/>
              <a:ahLst/>
              <a:cxnLst/>
              <a:rect l="l" t="t" r="r" b="b"/>
              <a:pathLst>
                <a:path w="2416" h="805" extrusionOk="0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71"/>
            <p:cNvSpPr/>
            <p:nvPr/>
          </p:nvSpPr>
          <p:spPr>
            <a:xfrm>
              <a:off x="7707502" y="2891259"/>
              <a:ext cx="121830" cy="207268"/>
            </a:xfrm>
            <a:custGeom>
              <a:avLst/>
              <a:gdLst/>
              <a:ahLst/>
              <a:cxnLst/>
              <a:rect l="l" t="t" r="r" b="b"/>
              <a:pathLst>
                <a:path w="4650" h="7911" extrusionOk="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71"/>
            <p:cNvSpPr/>
            <p:nvPr/>
          </p:nvSpPr>
          <p:spPr>
            <a:xfrm>
              <a:off x="7707502" y="3190751"/>
              <a:ext cx="56304" cy="62801"/>
            </a:xfrm>
            <a:custGeom>
              <a:avLst/>
              <a:gdLst/>
              <a:ahLst/>
              <a:cxnLst/>
              <a:rect l="l" t="t" r="r" b="b"/>
              <a:pathLst>
                <a:path w="2149" h="2397" extrusionOk="0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71"/>
            <p:cNvSpPr/>
            <p:nvPr/>
          </p:nvSpPr>
          <p:spPr>
            <a:xfrm>
              <a:off x="7677870" y="3190698"/>
              <a:ext cx="85936" cy="28191"/>
            </a:xfrm>
            <a:custGeom>
              <a:avLst/>
              <a:gdLst/>
              <a:ahLst/>
              <a:cxnLst/>
              <a:rect l="l" t="t" r="r" b="b"/>
              <a:pathLst>
                <a:path w="3280" h="1076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71"/>
            <p:cNvSpPr/>
            <p:nvPr/>
          </p:nvSpPr>
          <p:spPr>
            <a:xfrm>
              <a:off x="7669958" y="3221588"/>
              <a:ext cx="99874" cy="17397"/>
            </a:xfrm>
            <a:custGeom>
              <a:avLst/>
              <a:gdLst/>
              <a:ahLst/>
              <a:cxnLst/>
              <a:rect l="l" t="t" r="r" b="b"/>
              <a:pathLst>
                <a:path w="3812" h="664" extrusionOk="0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71"/>
            <p:cNvSpPr/>
            <p:nvPr/>
          </p:nvSpPr>
          <p:spPr>
            <a:xfrm>
              <a:off x="7669958" y="3012879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71"/>
            <p:cNvSpPr/>
            <p:nvPr/>
          </p:nvSpPr>
          <p:spPr>
            <a:xfrm>
              <a:off x="7670010" y="3041070"/>
              <a:ext cx="99822" cy="17423"/>
            </a:xfrm>
            <a:custGeom>
              <a:avLst/>
              <a:gdLst/>
              <a:ahLst/>
              <a:cxnLst/>
              <a:rect l="l" t="t" r="r" b="b"/>
              <a:pathLst>
                <a:path w="3810" h="665" extrusionOk="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71"/>
            <p:cNvSpPr/>
            <p:nvPr/>
          </p:nvSpPr>
          <p:spPr>
            <a:xfrm>
              <a:off x="7669958" y="3066615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71"/>
            <p:cNvSpPr/>
            <p:nvPr/>
          </p:nvSpPr>
          <p:spPr>
            <a:xfrm>
              <a:off x="7567280" y="2994880"/>
              <a:ext cx="307116" cy="226368"/>
            </a:xfrm>
            <a:custGeom>
              <a:avLst/>
              <a:gdLst/>
              <a:ahLst/>
              <a:cxnLst/>
              <a:rect l="l" t="t" r="r" b="b"/>
              <a:pathLst>
                <a:path w="11722" h="8640" extrusionOk="0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71"/>
            <p:cNvSpPr/>
            <p:nvPr/>
          </p:nvSpPr>
          <p:spPr>
            <a:xfrm>
              <a:off x="7568144" y="3019717"/>
              <a:ext cx="305151" cy="201530"/>
            </a:xfrm>
            <a:custGeom>
              <a:avLst/>
              <a:gdLst/>
              <a:ahLst/>
              <a:cxnLst/>
              <a:rect l="l" t="t" r="r" b="b"/>
              <a:pathLst>
                <a:path w="11647" h="7692" extrusionOk="0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7" name="Google Shape;15387;p71"/>
          <p:cNvGrpSpPr/>
          <p:nvPr/>
        </p:nvGrpSpPr>
        <p:grpSpPr>
          <a:xfrm>
            <a:off x="7112579" y="2891521"/>
            <a:ext cx="338556" cy="361534"/>
            <a:chOff x="7112579" y="2891521"/>
            <a:chExt cx="338556" cy="361534"/>
          </a:xfrm>
        </p:grpSpPr>
        <p:sp>
          <p:nvSpPr>
            <p:cNvPr id="15388" name="Google Shape;15388;p71"/>
            <p:cNvSpPr/>
            <p:nvPr/>
          </p:nvSpPr>
          <p:spPr>
            <a:xfrm>
              <a:off x="7112579" y="2891521"/>
              <a:ext cx="312671" cy="361534"/>
            </a:xfrm>
            <a:custGeom>
              <a:avLst/>
              <a:gdLst/>
              <a:ahLst/>
              <a:cxnLst/>
              <a:rect l="l" t="t" r="r" b="b"/>
              <a:pathLst>
                <a:path w="11934" h="13799" extrusionOk="0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71"/>
            <p:cNvSpPr/>
            <p:nvPr/>
          </p:nvSpPr>
          <p:spPr>
            <a:xfrm>
              <a:off x="7302424" y="2891783"/>
              <a:ext cx="148711" cy="361272"/>
            </a:xfrm>
            <a:custGeom>
              <a:avLst/>
              <a:gdLst/>
              <a:ahLst/>
              <a:cxnLst/>
              <a:rect l="l" t="t" r="r" b="b"/>
              <a:pathLst>
                <a:path w="5676" h="13789" extrusionOk="0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0" name="Google Shape;15390;p71"/>
          <p:cNvGrpSpPr/>
          <p:nvPr/>
        </p:nvGrpSpPr>
        <p:grpSpPr>
          <a:xfrm>
            <a:off x="7155259" y="3805036"/>
            <a:ext cx="207478" cy="361272"/>
            <a:chOff x="7155259" y="3805036"/>
            <a:chExt cx="207478" cy="361272"/>
          </a:xfrm>
        </p:grpSpPr>
        <p:sp>
          <p:nvSpPr>
            <p:cNvPr id="15391" name="Google Shape;15391;p71"/>
            <p:cNvSpPr/>
            <p:nvPr/>
          </p:nvSpPr>
          <p:spPr>
            <a:xfrm>
              <a:off x="7178865" y="3839175"/>
              <a:ext cx="160265" cy="144179"/>
            </a:xfrm>
            <a:custGeom>
              <a:avLst/>
              <a:gdLst/>
              <a:ahLst/>
              <a:cxnLst/>
              <a:rect l="l" t="t" r="r" b="b"/>
              <a:pathLst>
                <a:path w="6117" h="5503" extrusionOk="0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71"/>
            <p:cNvSpPr/>
            <p:nvPr/>
          </p:nvSpPr>
          <p:spPr>
            <a:xfrm>
              <a:off x="7281071" y="3839175"/>
              <a:ext cx="58059" cy="144179"/>
            </a:xfrm>
            <a:custGeom>
              <a:avLst/>
              <a:gdLst/>
              <a:ahLst/>
              <a:cxnLst/>
              <a:rect l="l" t="t" r="r" b="b"/>
              <a:pathLst>
                <a:path w="2216" h="5503" extrusionOk="0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71"/>
            <p:cNvSpPr/>
            <p:nvPr/>
          </p:nvSpPr>
          <p:spPr>
            <a:xfrm>
              <a:off x="7204488" y="3805036"/>
              <a:ext cx="108756" cy="54417"/>
            </a:xfrm>
            <a:custGeom>
              <a:avLst/>
              <a:gdLst/>
              <a:ahLst/>
              <a:cxnLst/>
              <a:rect l="l" t="t" r="r" b="b"/>
              <a:pathLst>
                <a:path w="4151" h="2077" extrusionOk="0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71"/>
            <p:cNvSpPr/>
            <p:nvPr/>
          </p:nvSpPr>
          <p:spPr>
            <a:xfrm>
              <a:off x="7275805" y="3809307"/>
              <a:ext cx="37440" cy="50252"/>
            </a:xfrm>
            <a:custGeom>
              <a:avLst/>
              <a:gdLst/>
              <a:ahLst/>
              <a:cxnLst/>
              <a:rect l="l" t="t" r="r" b="b"/>
              <a:pathLst>
                <a:path w="1429" h="1918" extrusionOk="0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71"/>
            <p:cNvSpPr/>
            <p:nvPr/>
          </p:nvSpPr>
          <p:spPr>
            <a:xfrm>
              <a:off x="7243815" y="3815568"/>
              <a:ext cx="30104" cy="24707"/>
            </a:xfrm>
            <a:custGeom>
              <a:avLst/>
              <a:gdLst/>
              <a:ahLst/>
              <a:cxnLst/>
              <a:rect l="l" t="t" r="r" b="b"/>
              <a:pathLst>
                <a:path w="1149" h="943" extrusionOk="0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71"/>
            <p:cNvSpPr/>
            <p:nvPr/>
          </p:nvSpPr>
          <p:spPr>
            <a:xfrm>
              <a:off x="7155259" y="3970515"/>
              <a:ext cx="207216" cy="195793"/>
            </a:xfrm>
            <a:custGeom>
              <a:avLst/>
              <a:gdLst/>
              <a:ahLst/>
              <a:cxnLst/>
              <a:rect l="l" t="t" r="r" b="b"/>
              <a:pathLst>
                <a:path w="7909" h="7473" extrusionOk="0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71"/>
            <p:cNvSpPr/>
            <p:nvPr/>
          </p:nvSpPr>
          <p:spPr>
            <a:xfrm>
              <a:off x="7239151" y="3970515"/>
              <a:ext cx="6550" cy="4297"/>
            </a:xfrm>
            <a:custGeom>
              <a:avLst/>
              <a:gdLst/>
              <a:ahLst/>
              <a:cxnLst/>
              <a:rect l="l" t="t" r="r" b="b"/>
              <a:pathLst>
                <a:path w="250" h="164" extrusionOk="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71"/>
            <p:cNvSpPr/>
            <p:nvPr/>
          </p:nvSpPr>
          <p:spPr>
            <a:xfrm>
              <a:off x="7245675" y="3970515"/>
              <a:ext cx="117062" cy="195766"/>
            </a:xfrm>
            <a:custGeom>
              <a:avLst/>
              <a:gdLst/>
              <a:ahLst/>
              <a:cxnLst/>
              <a:rect l="l" t="t" r="r" b="b"/>
              <a:pathLst>
                <a:path w="4468" h="7472" extrusionOk="0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71"/>
            <p:cNvSpPr/>
            <p:nvPr/>
          </p:nvSpPr>
          <p:spPr>
            <a:xfrm>
              <a:off x="7221571" y="3970515"/>
              <a:ext cx="73098" cy="84285"/>
            </a:xfrm>
            <a:custGeom>
              <a:avLst/>
              <a:gdLst/>
              <a:ahLst/>
              <a:cxnLst/>
              <a:rect l="l" t="t" r="r" b="b"/>
              <a:pathLst>
                <a:path w="2790" h="3217" extrusionOk="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71"/>
            <p:cNvSpPr/>
            <p:nvPr/>
          </p:nvSpPr>
          <p:spPr>
            <a:xfrm>
              <a:off x="7239151" y="3970515"/>
              <a:ext cx="39693" cy="19362"/>
            </a:xfrm>
            <a:custGeom>
              <a:avLst/>
              <a:gdLst/>
              <a:ahLst/>
              <a:cxnLst/>
              <a:rect l="l" t="t" r="r" b="b"/>
              <a:pathLst>
                <a:path w="1515" h="739" extrusionOk="0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71"/>
            <p:cNvSpPr/>
            <p:nvPr/>
          </p:nvSpPr>
          <p:spPr>
            <a:xfrm>
              <a:off x="7210017" y="3869069"/>
              <a:ext cx="97962" cy="110774"/>
            </a:xfrm>
            <a:custGeom>
              <a:avLst/>
              <a:gdLst/>
              <a:ahLst/>
              <a:cxnLst/>
              <a:rect l="l" t="t" r="r" b="b"/>
              <a:pathLst>
                <a:path w="3739" h="4228" extrusionOk="0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71"/>
            <p:cNvSpPr/>
            <p:nvPr/>
          </p:nvSpPr>
          <p:spPr>
            <a:xfrm>
              <a:off x="7261735" y="3869069"/>
              <a:ext cx="46243" cy="112031"/>
            </a:xfrm>
            <a:custGeom>
              <a:avLst/>
              <a:gdLst/>
              <a:ahLst/>
              <a:cxnLst/>
              <a:rect l="l" t="t" r="r" b="b"/>
              <a:pathLst>
                <a:path w="1765" h="4276" extrusionOk="0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03" name="Google Shape;15403;p71"/>
          <p:cNvGrpSpPr/>
          <p:nvPr/>
        </p:nvGrpSpPr>
        <p:grpSpPr>
          <a:xfrm>
            <a:off x="4915368" y="2891390"/>
            <a:ext cx="182850" cy="361927"/>
            <a:chOff x="4915368" y="2891390"/>
            <a:chExt cx="182850" cy="361927"/>
          </a:xfrm>
        </p:grpSpPr>
        <p:sp>
          <p:nvSpPr>
            <p:cNvPr id="15404" name="Google Shape;15404;p71"/>
            <p:cNvSpPr/>
            <p:nvPr/>
          </p:nvSpPr>
          <p:spPr>
            <a:xfrm>
              <a:off x="4940992" y="2925292"/>
              <a:ext cx="131367" cy="326504"/>
            </a:xfrm>
            <a:custGeom>
              <a:avLst/>
              <a:gdLst/>
              <a:ahLst/>
              <a:cxnLst/>
              <a:rect l="l" t="t" r="r" b="b"/>
              <a:pathLst>
                <a:path w="5014" h="12462" extrusionOk="0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71"/>
            <p:cNvSpPr/>
            <p:nvPr/>
          </p:nvSpPr>
          <p:spPr>
            <a:xfrm>
              <a:off x="4991977" y="2925292"/>
              <a:ext cx="80644" cy="328024"/>
            </a:xfrm>
            <a:custGeom>
              <a:avLst/>
              <a:gdLst/>
              <a:ahLst/>
              <a:cxnLst/>
              <a:rect l="l" t="t" r="r" b="b"/>
              <a:pathLst>
                <a:path w="3078" h="12520" extrusionOk="0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71"/>
            <p:cNvSpPr/>
            <p:nvPr/>
          </p:nvSpPr>
          <p:spPr>
            <a:xfrm>
              <a:off x="4940992" y="3044345"/>
              <a:ext cx="131367" cy="208971"/>
            </a:xfrm>
            <a:custGeom>
              <a:avLst/>
              <a:gdLst/>
              <a:ahLst/>
              <a:cxnLst/>
              <a:rect l="l" t="t" r="r" b="b"/>
              <a:pathLst>
                <a:path w="5014" h="7976" extrusionOk="0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71"/>
            <p:cNvSpPr/>
            <p:nvPr/>
          </p:nvSpPr>
          <p:spPr>
            <a:xfrm>
              <a:off x="4991977" y="3048852"/>
              <a:ext cx="80382" cy="203443"/>
            </a:xfrm>
            <a:custGeom>
              <a:avLst/>
              <a:gdLst/>
              <a:ahLst/>
              <a:cxnLst/>
              <a:rect l="l" t="t" r="r" b="b"/>
              <a:pathLst>
                <a:path w="3068" h="7765" extrusionOk="0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71"/>
            <p:cNvSpPr/>
            <p:nvPr/>
          </p:nvSpPr>
          <p:spPr>
            <a:xfrm>
              <a:off x="4963838" y="3076493"/>
              <a:ext cx="19624" cy="16558"/>
            </a:xfrm>
            <a:custGeom>
              <a:avLst/>
              <a:gdLst/>
              <a:ahLst/>
              <a:cxnLst/>
              <a:rect l="l" t="t" r="r" b="b"/>
              <a:pathLst>
                <a:path w="749" h="632" extrusionOk="0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71"/>
            <p:cNvSpPr/>
            <p:nvPr/>
          </p:nvSpPr>
          <p:spPr>
            <a:xfrm>
              <a:off x="5030386" y="3100099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71"/>
            <p:cNvSpPr/>
            <p:nvPr/>
          </p:nvSpPr>
          <p:spPr>
            <a:xfrm>
              <a:off x="4980921" y="3202803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71"/>
            <p:cNvSpPr/>
            <p:nvPr/>
          </p:nvSpPr>
          <p:spPr>
            <a:xfrm>
              <a:off x="5030386" y="3171651"/>
              <a:ext cx="16847" cy="14698"/>
            </a:xfrm>
            <a:custGeom>
              <a:avLst/>
              <a:gdLst/>
              <a:ahLst/>
              <a:cxnLst/>
              <a:rect l="l" t="t" r="r" b="b"/>
              <a:pathLst>
                <a:path w="643" h="561" extrusionOk="0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71"/>
            <p:cNvSpPr/>
            <p:nvPr/>
          </p:nvSpPr>
          <p:spPr>
            <a:xfrm>
              <a:off x="4974135" y="3132246"/>
              <a:ext cx="20357" cy="17397"/>
            </a:xfrm>
            <a:custGeom>
              <a:avLst/>
              <a:gdLst/>
              <a:ahLst/>
              <a:cxnLst/>
              <a:rect l="l" t="t" r="r" b="b"/>
              <a:pathLst>
                <a:path w="777" h="664" extrusionOk="0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71"/>
            <p:cNvSpPr/>
            <p:nvPr/>
          </p:nvSpPr>
          <p:spPr>
            <a:xfrm>
              <a:off x="4915368" y="2891390"/>
              <a:ext cx="182850" cy="33693"/>
            </a:xfrm>
            <a:custGeom>
              <a:avLst/>
              <a:gdLst/>
              <a:ahLst/>
              <a:cxnLst/>
              <a:rect l="l" t="t" r="r" b="b"/>
              <a:pathLst>
                <a:path w="6979" h="1286" extrusionOk="0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71"/>
            <p:cNvSpPr/>
            <p:nvPr/>
          </p:nvSpPr>
          <p:spPr>
            <a:xfrm>
              <a:off x="5055250" y="2891390"/>
              <a:ext cx="42732" cy="33693"/>
            </a:xfrm>
            <a:custGeom>
              <a:avLst/>
              <a:gdLst/>
              <a:ahLst/>
              <a:cxnLst/>
              <a:rect l="l" t="t" r="r" b="b"/>
              <a:pathLst>
                <a:path w="1631" h="1286" extrusionOk="0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5" name="Google Shape;15415;p71"/>
          <p:cNvGrpSpPr/>
          <p:nvPr/>
        </p:nvGrpSpPr>
        <p:grpSpPr>
          <a:xfrm>
            <a:off x="8028714" y="2891652"/>
            <a:ext cx="289589" cy="361403"/>
            <a:chOff x="8028714" y="2891652"/>
            <a:chExt cx="289589" cy="361403"/>
          </a:xfrm>
        </p:grpSpPr>
        <p:sp>
          <p:nvSpPr>
            <p:cNvPr id="15416" name="Google Shape;15416;p71"/>
            <p:cNvSpPr/>
            <p:nvPr/>
          </p:nvSpPr>
          <p:spPr>
            <a:xfrm>
              <a:off x="8096520" y="3139006"/>
              <a:ext cx="167025" cy="83421"/>
            </a:xfrm>
            <a:custGeom>
              <a:avLst/>
              <a:gdLst/>
              <a:ahLst/>
              <a:cxnLst/>
              <a:rect l="l" t="t" r="r" b="b"/>
              <a:pathLst>
                <a:path w="6375" h="3184" extrusionOk="0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71"/>
            <p:cNvSpPr/>
            <p:nvPr/>
          </p:nvSpPr>
          <p:spPr>
            <a:xfrm>
              <a:off x="8168360" y="3139006"/>
              <a:ext cx="95185" cy="83421"/>
            </a:xfrm>
            <a:custGeom>
              <a:avLst/>
              <a:gdLst/>
              <a:ahLst/>
              <a:cxnLst/>
              <a:rect l="l" t="t" r="r" b="b"/>
              <a:pathLst>
                <a:path w="3633" h="3184" extrusionOk="0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71"/>
            <p:cNvSpPr/>
            <p:nvPr/>
          </p:nvSpPr>
          <p:spPr>
            <a:xfrm>
              <a:off x="8028714" y="3109871"/>
              <a:ext cx="104748" cy="24392"/>
            </a:xfrm>
            <a:custGeom>
              <a:avLst/>
              <a:gdLst/>
              <a:ahLst/>
              <a:cxnLst/>
              <a:rect l="l" t="t" r="r" b="b"/>
              <a:pathLst>
                <a:path w="3998" h="931" extrusionOk="0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71"/>
            <p:cNvSpPr/>
            <p:nvPr/>
          </p:nvSpPr>
          <p:spPr>
            <a:xfrm>
              <a:off x="8101812" y="3109871"/>
              <a:ext cx="31650" cy="24392"/>
            </a:xfrm>
            <a:custGeom>
              <a:avLst/>
              <a:gdLst/>
              <a:ahLst/>
              <a:cxnLst/>
              <a:rect l="l" t="t" r="r" b="b"/>
              <a:pathLst>
                <a:path w="1208" h="931" extrusionOk="0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71"/>
            <p:cNvSpPr/>
            <p:nvPr/>
          </p:nvSpPr>
          <p:spPr>
            <a:xfrm>
              <a:off x="8053342" y="3134237"/>
              <a:ext cx="67570" cy="53527"/>
            </a:xfrm>
            <a:custGeom>
              <a:avLst/>
              <a:gdLst/>
              <a:ahLst/>
              <a:cxnLst/>
              <a:rect l="l" t="t" r="r" b="b"/>
              <a:pathLst>
                <a:path w="2579" h="2043" extrusionOk="0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71"/>
            <p:cNvSpPr/>
            <p:nvPr/>
          </p:nvSpPr>
          <p:spPr>
            <a:xfrm>
              <a:off x="8159321" y="3165127"/>
              <a:ext cx="36182" cy="31099"/>
            </a:xfrm>
            <a:custGeom>
              <a:avLst/>
              <a:gdLst/>
              <a:ahLst/>
              <a:cxnLst/>
              <a:rect l="l" t="t" r="r" b="b"/>
              <a:pathLst>
                <a:path w="1381" h="1187" extrusionOk="0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71"/>
            <p:cNvSpPr/>
            <p:nvPr/>
          </p:nvSpPr>
          <p:spPr>
            <a:xfrm>
              <a:off x="8232655" y="2960453"/>
              <a:ext cx="74356" cy="219530"/>
            </a:xfrm>
            <a:custGeom>
              <a:avLst/>
              <a:gdLst/>
              <a:ahLst/>
              <a:cxnLst/>
              <a:rect l="l" t="t" r="r" b="b"/>
              <a:pathLst>
                <a:path w="2838" h="8379" extrusionOk="0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71"/>
            <p:cNvSpPr/>
            <p:nvPr/>
          </p:nvSpPr>
          <p:spPr>
            <a:xfrm>
              <a:off x="8243685" y="2960453"/>
              <a:ext cx="63063" cy="219766"/>
            </a:xfrm>
            <a:custGeom>
              <a:avLst/>
              <a:gdLst/>
              <a:ahLst/>
              <a:cxnLst/>
              <a:rect l="l" t="t" r="r" b="b"/>
              <a:pathLst>
                <a:path w="2407" h="8388" extrusionOk="0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71"/>
            <p:cNvSpPr/>
            <p:nvPr/>
          </p:nvSpPr>
          <p:spPr>
            <a:xfrm>
              <a:off x="8041788" y="3222400"/>
              <a:ext cx="276515" cy="30654"/>
            </a:xfrm>
            <a:custGeom>
              <a:avLst/>
              <a:gdLst/>
              <a:ahLst/>
              <a:cxnLst/>
              <a:rect l="l" t="t" r="r" b="b"/>
              <a:pathLst>
                <a:path w="10554" h="1170" extrusionOk="0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71"/>
            <p:cNvSpPr/>
            <p:nvPr/>
          </p:nvSpPr>
          <p:spPr>
            <a:xfrm>
              <a:off x="8286627" y="3222400"/>
              <a:ext cx="31676" cy="30654"/>
            </a:xfrm>
            <a:custGeom>
              <a:avLst/>
              <a:gdLst/>
              <a:ahLst/>
              <a:cxnLst/>
              <a:rect l="l" t="t" r="r" b="b"/>
              <a:pathLst>
                <a:path w="1209" h="1170" extrusionOk="0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71"/>
            <p:cNvSpPr/>
            <p:nvPr/>
          </p:nvSpPr>
          <p:spPr>
            <a:xfrm>
              <a:off x="8235668" y="2891652"/>
              <a:ext cx="58531" cy="57037"/>
            </a:xfrm>
            <a:custGeom>
              <a:avLst/>
              <a:gdLst/>
              <a:ahLst/>
              <a:cxnLst/>
              <a:rect l="l" t="t" r="r" b="b"/>
              <a:pathLst>
                <a:path w="2234" h="2177" extrusionOk="0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71"/>
            <p:cNvSpPr/>
            <p:nvPr/>
          </p:nvSpPr>
          <p:spPr>
            <a:xfrm>
              <a:off x="8240698" y="2912507"/>
              <a:ext cx="53500" cy="36182"/>
            </a:xfrm>
            <a:custGeom>
              <a:avLst/>
              <a:gdLst/>
              <a:ahLst/>
              <a:cxnLst/>
              <a:rect l="l" t="t" r="r" b="b"/>
              <a:pathLst>
                <a:path w="2042" h="1381" extrusionOk="0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71"/>
            <p:cNvSpPr/>
            <p:nvPr/>
          </p:nvSpPr>
          <p:spPr>
            <a:xfrm>
              <a:off x="8094005" y="3011490"/>
              <a:ext cx="80408" cy="79281"/>
            </a:xfrm>
            <a:custGeom>
              <a:avLst/>
              <a:gdLst/>
              <a:ahLst/>
              <a:cxnLst/>
              <a:rect l="l" t="t" r="r" b="b"/>
              <a:pathLst>
                <a:path w="3069" h="3026" extrusionOk="0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71"/>
            <p:cNvSpPr/>
            <p:nvPr/>
          </p:nvSpPr>
          <p:spPr>
            <a:xfrm>
              <a:off x="8140221" y="3057157"/>
              <a:ext cx="34427" cy="33536"/>
            </a:xfrm>
            <a:custGeom>
              <a:avLst/>
              <a:gdLst/>
              <a:ahLst/>
              <a:cxnLst/>
              <a:rect l="l" t="t" r="r" b="b"/>
              <a:pathLst>
                <a:path w="1314" h="1280" extrusionOk="0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71"/>
            <p:cNvSpPr/>
            <p:nvPr/>
          </p:nvSpPr>
          <p:spPr>
            <a:xfrm>
              <a:off x="8086485" y="3036564"/>
              <a:ext cx="32907" cy="31912"/>
            </a:xfrm>
            <a:custGeom>
              <a:avLst/>
              <a:gdLst/>
              <a:ahLst/>
              <a:cxnLst/>
              <a:rect l="l" t="t" r="r" b="b"/>
              <a:pathLst>
                <a:path w="1256" h="1218" extrusionOk="0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71"/>
            <p:cNvSpPr/>
            <p:nvPr/>
          </p:nvSpPr>
          <p:spPr>
            <a:xfrm>
              <a:off x="8115855" y="3065934"/>
              <a:ext cx="32933" cy="31912"/>
            </a:xfrm>
            <a:custGeom>
              <a:avLst/>
              <a:gdLst/>
              <a:ahLst/>
              <a:cxnLst/>
              <a:rect l="l" t="t" r="r" b="b"/>
              <a:pathLst>
                <a:path w="1257" h="1218" extrusionOk="0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71"/>
            <p:cNvSpPr/>
            <p:nvPr/>
          </p:nvSpPr>
          <p:spPr>
            <a:xfrm>
              <a:off x="8212062" y="2913738"/>
              <a:ext cx="61544" cy="6157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71"/>
            <p:cNvSpPr/>
            <p:nvPr/>
          </p:nvSpPr>
          <p:spPr>
            <a:xfrm>
              <a:off x="8212953" y="2932078"/>
              <a:ext cx="60653" cy="43466"/>
            </a:xfrm>
            <a:custGeom>
              <a:avLst/>
              <a:gdLst/>
              <a:ahLst/>
              <a:cxnLst/>
              <a:rect l="l" t="t" r="r" b="b"/>
              <a:pathLst>
                <a:path w="2315" h="1659" extrusionOk="0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71"/>
            <p:cNvSpPr/>
            <p:nvPr/>
          </p:nvSpPr>
          <p:spPr>
            <a:xfrm>
              <a:off x="8119890" y="2937423"/>
              <a:ext cx="128354" cy="128039"/>
            </a:xfrm>
            <a:custGeom>
              <a:avLst/>
              <a:gdLst/>
              <a:ahLst/>
              <a:cxnLst/>
              <a:rect l="l" t="t" r="r" b="b"/>
              <a:pathLst>
                <a:path w="4899" h="4887" extrusionOk="0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71"/>
            <p:cNvSpPr/>
            <p:nvPr/>
          </p:nvSpPr>
          <p:spPr>
            <a:xfrm>
              <a:off x="8153531" y="2968732"/>
              <a:ext cx="94713" cy="96730"/>
            </a:xfrm>
            <a:custGeom>
              <a:avLst/>
              <a:gdLst/>
              <a:ahLst/>
              <a:cxnLst/>
              <a:rect l="l" t="t" r="r" b="b"/>
              <a:pathLst>
                <a:path w="3615" h="3692" extrusionOk="0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36" name="Google Shape;15436;p71"/>
          <p:cNvGrpSpPr/>
          <p:nvPr/>
        </p:nvGrpSpPr>
        <p:grpSpPr>
          <a:xfrm>
            <a:off x="7551822" y="3804774"/>
            <a:ext cx="293335" cy="361927"/>
            <a:chOff x="7551822" y="3804774"/>
            <a:chExt cx="293335" cy="361927"/>
          </a:xfrm>
        </p:grpSpPr>
        <p:sp>
          <p:nvSpPr>
            <p:cNvPr id="15437" name="Google Shape;15437;p71"/>
            <p:cNvSpPr/>
            <p:nvPr/>
          </p:nvSpPr>
          <p:spPr>
            <a:xfrm>
              <a:off x="7647242" y="3804774"/>
              <a:ext cx="121070" cy="30916"/>
            </a:xfrm>
            <a:custGeom>
              <a:avLst/>
              <a:gdLst/>
              <a:ahLst/>
              <a:cxnLst/>
              <a:rect l="l" t="t" r="r" b="b"/>
              <a:pathLst>
                <a:path w="4621" h="1180" extrusionOk="0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71"/>
            <p:cNvSpPr/>
            <p:nvPr/>
          </p:nvSpPr>
          <p:spPr>
            <a:xfrm>
              <a:off x="7734148" y="3804774"/>
              <a:ext cx="34165" cy="31178"/>
            </a:xfrm>
            <a:custGeom>
              <a:avLst/>
              <a:gdLst/>
              <a:ahLst/>
              <a:cxnLst/>
              <a:rect l="l" t="t" r="r" b="b"/>
              <a:pathLst>
                <a:path w="1304" h="1190" extrusionOk="0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71"/>
            <p:cNvSpPr/>
            <p:nvPr/>
          </p:nvSpPr>
          <p:spPr>
            <a:xfrm>
              <a:off x="7551822" y="3835664"/>
              <a:ext cx="285056" cy="331037"/>
            </a:xfrm>
            <a:custGeom>
              <a:avLst/>
              <a:gdLst/>
              <a:ahLst/>
              <a:cxnLst/>
              <a:rect l="l" t="t" r="r" b="b"/>
              <a:pathLst>
                <a:path w="10880" h="12635" extrusionOk="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71"/>
            <p:cNvSpPr/>
            <p:nvPr/>
          </p:nvSpPr>
          <p:spPr>
            <a:xfrm>
              <a:off x="7669329" y="3835664"/>
              <a:ext cx="174833" cy="329020"/>
            </a:xfrm>
            <a:custGeom>
              <a:avLst/>
              <a:gdLst/>
              <a:ahLst/>
              <a:cxnLst/>
              <a:rect l="l" t="t" r="r" b="b"/>
              <a:pathLst>
                <a:path w="6673" h="12558" extrusionOk="0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1" name="Google Shape;15441;p71"/>
            <p:cNvSpPr/>
            <p:nvPr/>
          </p:nvSpPr>
          <p:spPr>
            <a:xfrm>
              <a:off x="7571655" y="4014007"/>
              <a:ext cx="273502" cy="152694"/>
            </a:xfrm>
            <a:custGeom>
              <a:avLst/>
              <a:gdLst/>
              <a:ahLst/>
              <a:cxnLst/>
              <a:rect l="l" t="t" r="r" b="b"/>
              <a:pathLst>
                <a:path w="10439" h="5828" extrusionOk="0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71"/>
            <p:cNvSpPr/>
            <p:nvPr/>
          </p:nvSpPr>
          <p:spPr>
            <a:xfrm>
              <a:off x="7785369" y="4022260"/>
              <a:ext cx="52269" cy="142423"/>
            </a:xfrm>
            <a:custGeom>
              <a:avLst/>
              <a:gdLst/>
              <a:ahLst/>
              <a:cxnLst/>
              <a:rect l="l" t="t" r="r" b="b"/>
              <a:pathLst>
                <a:path w="1995" h="5436" extrusionOk="0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71"/>
            <p:cNvSpPr/>
            <p:nvPr/>
          </p:nvSpPr>
          <p:spPr>
            <a:xfrm>
              <a:off x="7785107" y="4061927"/>
              <a:ext cx="19362" cy="16558"/>
            </a:xfrm>
            <a:custGeom>
              <a:avLst/>
              <a:gdLst/>
              <a:ahLst/>
              <a:cxnLst/>
              <a:rect l="l" t="t" r="r" b="b"/>
              <a:pathLst>
                <a:path w="739" h="632" extrusionOk="0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71"/>
            <p:cNvSpPr/>
            <p:nvPr/>
          </p:nvSpPr>
          <p:spPr>
            <a:xfrm>
              <a:off x="7744680" y="4122711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71"/>
            <p:cNvSpPr/>
            <p:nvPr/>
          </p:nvSpPr>
          <p:spPr>
            <a:xfrm>
              <a:off x="7627645" y="4051892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71"/>
            <p:cNvSpPr/>
            <p:nvPr/>
          </p:nvSpPr>
          <p:spPr>
            <a:xfrm>
              <a:off x="7651513" y="4122711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71"/>
            <p:cNvSpPr/>
            <p:nvPr/>
          </p:nvSpPr>
          <p:spPr>
            <a:xfrm>
              <a:off x="7693459" y="4066957"/>
              <a:ext cx="20095" cy="17423"/>
            </a:xfrm>
            <a:custGeom>
              <a:avLst/>
              <a:gdLst/>
              <a:ahLst/>
              <a:cxnLst/>
              <a:rect l="l" t="t" r="r" b="b"/>
              <a:pathLst>
                <a:path w="767" h="665" extrusionOk="0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8" name="Google Shape;15448;p71"/>
          <p:cNvGrpSpPr/>
          <p:nvPr/>
        </p:nvGrpSpPr>
        <p:grpSpPr>
          <a:xfrm>
            <a:off x="6263725" y="4277658"/>
            <a:ext cx="210491" cy="362163"/>
            <a:chOff x="6263725" y="4277658"/>
            <a:chExt cx="210491" cy="362163"/>
          </a:xfrm>
        </p:grpSpPr>
        <p:sp>
          <p:nvSpPr>
            <p:cNvPr id="15449" name="Google Shape;15449;p71"/>
            <p:cNvSpPr/>
            <p:nvPr/>
          </p:nvSpPr>
          <p:spPr>
            <a:xfrm>
              <a:off x="6265480" y="4277658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71"/>
            <p:cNvSpPr/>
            <p:nvPr/>
          </p:nvSpPr>
          <p:spPr>
            <a:xfrm>
              <a:off x="6265480" y="4277658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71"/>
            <p:cNvSpPr/>
            <p:nvPr/>
          </p:nvSpPr>
          <p:spPr>
            <a:xfrm>
              <a:off x="6265480" y="4433600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71"/>
            <p:cNvSpPr/>
            <p:nvPr/>
          </p:nvSpPr>
          <p:spPr>
            <a:xfrm>
              <a:off x="6267996" y="4349498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71"/>
            <p:cNvSpPr/>
            <p:nvPr/>
          </p:nvSpPr>
          <p:spPr>
            <a:xfrm>
              <a:off x="6263725" y="4453460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71"/>
            <p:cNvSpPr/>
            <p:nvPr/>
          </p:nvSpPr>
          <p:spPr>
            <a:xfrm>
              <a:off x="6267996" y="4381881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71"/>
            <p:cNvSpPr/>
            <p:nvPr/>
          </p:nvSpPr>
          <p:spPr>
            <a:xfrm>
              <a:off x="6267996" y="4525772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71"/>
            <p:cNvSpPr/>
            <p:nvPr/>
          </p:nvSpPr>
          <p:spPr>
            <a:xfrm>
              <a:off x="6267996" y="4557683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71"/>
            <p:cNvSpPr/>
            <p:nvPr/>
          </p:nvSpPr>
          <p:spPr>
            <a:xfrm>
              <a:off x="6384271" y="4277658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71"/>
            <p:cNvSpPr/>
            <p:nvPr/>
          </p:nvSpPr>
          <p:spPr>
            <a:xfrm>
              <a:off x="6403371" y="4277920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71"/>
            <p:cNvSpPr/>
            <p:nvPr/>
          </p:nvSpPr>
          <p:spPr>
            <a:xfrm>
              <a:off x="6384271" y="4344835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71"/>
            <p:cNvSpPr/>
            <p:nvPr/>
          </p:nvSpPr>
          <p:spPr>
            <a:xfrm>
              <a:off x="6382516" y="4364563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71"/>
            <p:cNvSpPr/>
            <p:nvPr/>
          </p:nvSpPr>
          <p:spPr>
            <a:xfrm>
              <a:off x="6382516" y="4541361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71"/>
            <p:cNvSpPr/>
            <p:nvPr/>
          </p:nvSpPr>
          <p:spPr>
            <a:xfrm>
              <a:off x="6386524" y="4437399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71"/>
            <p:cNvSpPr/>
            <p:nvPr/>
          </p:nvSpPr>
          <p:spPr>
            <a:xfrm>
              <a:off x="6386524" y="4469782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4" name="Google Shape;15464;p71"/>
          <p:cNvGrpSpPr/>
          <p:nvPr/>
        </p:nvGrpSpPr>
        <p:grpSpPr>
          <a:xfrm>
            <a:off x="7987790" y="3804695"/>
            <a:ext cx="336303" cy="362005"/>
            <a:chOff x="7987790" y="3804695"/>
            <a:chExt cx="336303" cy="362005"/>
          </a:xfrm>
        </p:grpSpPr>
        <p:sp>
          <p:nvSpPr>
            <p:cNvPr id="15465" name="Google Shape;15465;p71"/>
            <p:cNvSpPr/>
            <p:nvPr/>
          </p:nvSpPr>
          <p:spPr>
            <a:xfrm>
              <a:off x="8053080" y="3851489"/>
              <a:ext cx="218010" cy="208080"/>
            </a:xfrm>
            <a:custGeom>
              <a:avLst/>
              <a:gdLst/>
              <a:ahLst/>
              <a:cxnLst/>
              <a:rect l="l" t="t" r="r" b="b"/>
              <a:pathLst>
                <a:path w="8321" h="7942" extrusionOk="0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6" name="Google Shape;15466;p71"/>
            <p:cNvSpPr/>
            <p:nvPr/>
          </p:nvSpPr>
          <p:spPr>
            <a:xfrm>
              <a:off x="8057534" y="3969939"/>
              <a:ext cx="179575" cy="21196"/>
            </a:xfrm>
            <a:custGeom>
              <a:avLst/>
              <a:gdLst/>
              <a:ahLst/>
              <a:cxnLst/>
              <a:rect l="l" t="t" r="r" b="b"/>
              <a:pathLst>
                <a:path w="6854" h="809" extrusionOk="0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71"/>
            <p:cNvSpPr/>
            <p:nvPr/>
          </p:nvSpPr>
          <p:spPr>
            <a:xfrm>
              <a:off x="8050329" y="3909312"/>
              <a:ext cx="187330" cy="27589"/>
            </a:xfrm>
            <a:custGeom>
              <a:avLst/>
              <a:gdLst/>
              <a:ahLst/>
              <a:cxnLst/>
              <a:rect l="l" t="t" r="r" b="b"/>
              <a:pathLst>
                <a:path w="7150" h="1053" extrusionOk="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71"/>
            <p:cNvSpPr/>
            <p:nvPr/>
          </p:nvSpPr>
          <p:spPr>
            <a:xfrm>
              <a:off x="8083367" y="3946568"/>
              <a:ext cx="178946" cy="18209"/>
            </a:xfrm>
            <a:custGeom>
              <a:avLst/>
              <a:gdLst/>
              <a:ahLst/>
              <a:cxnLst/>
              <a:rect l="l" t="t" r="r" b="b"/>
              <a:pathLst>
                <a:path w="6830" h="695" extrusionOk="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71"/>
            <p:cNvSpPr/>
            <p:nvPr/>
          </p:nvSpPr>
          <p:spPr>
            <a:xfrm>
              <a:off x="8082188" y="3881173"/>
              <a:ext cx="178867" cy="18052"/>
            </a:xfrm>
            <a:custGeom>
              <a:avLst/>
              <a:gdLst/>
              <a:ahLst/>
              <a:cxnLst/>
              <a:rect l="l" t="t" r="r" b="b"/>
              <a:pathLst>
                <a:path w="6827" h="689" extrusionOk="0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71"/>
            <p:cNvSpPr/>
            <p:nvPr/>
          </p:nvSpPr>
          <p:spPr>
            <a:xfrm>
              <a:off x="8083970" y="3999492"/>
              <a:ext cx="183610" cy="28322"/>
            </a:xfrm>
            <a:custGeom>
              <a:avLst/>
              <a:gdLst/>
              <a:ahLst/>
              <a:cxnLst/>
              <a:rect l="l" t="t" r="r" b="b"/>
              <a:pathLst>
                <a:path w="7008" h="1081" extrusionOk="0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71"/>
            <p:cNvSpPr/>
            <p:nvPr/>
          </p:nvSpPr>
          <p:spPr>
            <a:xfrm>
              <a:off x="8059106" y="3851489"/>
              <a:ext cx="129611" cy="29554"/>
            </a:xfrm>
            <a:custGeom>
              <a:avLst/>
              <a:gdLst/>
              <a:ahLst/>
              <a:cxnLst/>
              <a:rect l="l" t="t" r="r" b="b"/>
              <a:pathLst>
                <a:path w="4947" h="1128" extrusionOk="0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71"/>
            <p:cNvSpPr/>
            <p:nvPr/>
          </p:nvSpPr>
          <p:spPr>
            <a:xfrm>
              <a:off x="7987790" y="3804695"/>
              <a:ext cx="336041" cy="362005"/>
            </a:xfrm>
            <a:custGeom>
              <a:avLst/>
              <a:gdLst/>
              <a:ahLst/>
              <a:cxnLst/>
              <a:rect l="l" t="t" r="r" b="b"/>
              <a:pathLst>
                <a:path w="12826" h="13817" extrusionOk="0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71"/>
            <p:cNvSpPr/>
            <p:nvPr/>
          </p:nvSpPr>
          <p:spPr>
            <a:xfrm>
              <a:off x="8018680" y="3869331"/>
              <a:ext cx="51011" cy="251153"/>
            </a:xfrm>
            <a:custGeom>
              <a:avLst/>
              <a:gdLst/>
              <a:ahLst/>
              <a:cxnLst/>
              <a:rect l="l" t="t" r="r" b="b"/>
              <a:pathLst>
                <a:path w="1947" h="9586" extrusionOk="0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71"/>
            <p:cNvSpPr/>
            <p:nvPr/>
          </p:nvSpPr>
          <p:spPr>
            <a:xfrm>
              <a:off x="8006366" y="3804695"/>
              <a:ext cx="317727" cy="300724"/>
            </a:xfrm>
            <a:custGeom>
              <a:avLst/>
              <a:gdLst/>
              <a:ahLst/>
              <a:cxnLst/>
              <a:rect l="l" t="t" r="r" b="b"/>
              <a:pathLst>
                <a:path w="12127" h="11478" extrusionOk="0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5" name="Google Shape;15475;p71"/>
          <p:cNvGrpSpPr/>
          <p:nvPr/>
        </p:nvGrpSpPr>
        <p:grpSpPr>
          <a:xfrm>
            <a:off x="5273444" y="2891285"/>
            <a:ext cx="371123" cy="362267"/>
            <a:chOff x="5273444" y="2891285"/>
            <a:chExt cx="371123" cy="362267"/>
          </a:xfrm>
        </p:grpSpPr>
        <p:sp>
          <p:nvSpPr>
            <p:cNvPr id="15476" name="Google Shape;15476;p71"/>
            <p:cNvSpPr/>
            <p:nvPr/>
          </p:nvSpPr>
          <p:spPr>
            <a:xfrm>
              <a:off x="5301373" y="2914996"/>
              <a:ext cx="315186" cy="314452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71"/>
            <p:cNvSpPr/>
            <p:nvPr/>
          </p:nvSpPr>
          <p:spPr>
            <a:xfrm>
              <a:off x="5427945" y="2958200"/>
              <a:ext cx="188614" cy="271249"/>
            </a:xfrm>
            <a:custGeom>
              <a:avLst/>
              <a:gdLst/>
              <a:ahLst/>
              <a:cxnLst/>
              <a:rect l="l" t="t" r="r" b="b"/>
              <a:pathLst>
                <a:path w="7199" h="10353" extrusionOk="0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71"/>
            <p:cNvSpPr/>
            <p:nvPr/>
          </p:nvSpPr>
          <p:spPr>
            <a:xfrm>
              <a:off x="5430539" y="3027210"/>
              <a:ext cx="131786" cy="142318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71"/>
            <p:cNvSpPr/>
            <p:nvPr/>
          </p:nvSpPr>
          <p:spPr>
            <a:xfrm>
              <a:off x="5441752" y="3027761"/>
              <a:ext cx="120572" cy="141585"/>
            </a:xfrm>
            <a:custGeom>
              <a:avLst/>
              <a:gdLst/>
              <a:ahLst/>
              <a:cxnLst/>
              <a:rect l="l" t="t" r="r" b="b"/>
              <a:pathLst>
                <a:path w="4602" h="5404" extrusionOk="0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71"/>
            <p:cNvSpPr/>
            <p:nvPr/>
          </p:nvSpPr>
          <p:spPr>
            <a:xfrm>
              <a:off x="5382986" y="2999779"/>
              <a:ext cx="69640" cy="69587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71"/>
            <p:cNvSpPr/>
            <p:nvPr/>
          </p:nvSpPr>
          <p:spPr>
            <a:xfrm>
              <a:off x="5390767" y="3000644"/>
              <a:ext cx="61858" cy="68932"/>
            </a:xfrm>
            <a:custGeom>
              <a:avLst/>
              <a:gdLst/>
              <a:ahLst/>
              <a:cxnLst/>
              <a:rect l="l" t="t" r="r" b="b"/>
              <a:pathLst>
                <a:path w="2361" h="2631" extrusionOk="0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71"/>
            <p:cNvSpPr/>
            <p:nvPr/>
          </p:nvSpPr>
          <p:spPr>
            <a:xfrm>
              <a:off x="5510554" y="2894429"/>
              <a:ext cx="37571" cy="42706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71"/>
            <p:cNvSpPr/>
            <p:nvPr/>
          </p:nvSpPr>
          <p:spPr>
            <a:xfrm>
              <a:off x="5597721" y="2995928"/>
              <a:ext cx="46846" cy="32619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71"/>
            <p:cNvSpPr/>
            <p:nvPr/>
          </p:nvSpPr>
          <p:spPr>
            <a:xfrm>
              <a:off x="5594184" y="3123941"/>
              <a:ext cx="47448" cy="3382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71"/>
            <p:cNvSpPr/>
            <p:nvPr/>
          </p:nvSpPr>
          <p:spPr>
            <a:xfrm>
              <a:off x="5503034" y="3211082"/>
              <a:ext cx="35894" cy="42470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71"/>
            <p:cNvSpPr/>
            <p:nvPr/>
          </p:nvSpPr>
          <p:spPr>
            <a:xfrm>
              <a:off x="5369912" y="3207571"/>
              <a:ext cx="37466" cy="42706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71"/>
            <p:cNvSpPr/>
            <p:nvPr/>
          </p:nvSpPr>
          <p:spPr>
            <a:xfrm>
              <a:off x="5273444" y="3116159"/>
              <a:ext cx="47029" cy="32698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71"/>
            <p:cNvSpPr/>
            <p:nvPr/>
          </p:nvSpPr>
          <p:spPr>
            <a:xfrm>
              <a:off x="5277452" y="2987517"/>
              <a:ext cx="46295" cy="33248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71"/>
            <p:cNvSpPr/>
            <p:nvPr/>
          </p:nvSpPr>
          <p:spPr>
            <a:xfrm>
              <a:off x="5379265" y="2891285"/>
              <a:ext cx="35632" cy="42575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90" name="Google Shape;15490;p71"/>
          <p:cNvGrpSpPr/>
          <p:nvPr/>
        </p:nvGrpSpPr>
        <p:grpSpPr>
          <a:xfrm>
            <a:off x="7630397" y="3358399"/>
            <a:ext cx="214759" cy="357030"/>
            <a:chOff x="2235125" y="238075"/>
            <a:chExt cx="3144350" cy="5227375"/>
          </a:xfrm>
        </p:grpSpPr>
        <p:sp>
          <p:nvSpPr>
            <p:cNvPr id="15491" name="Google Shape;15491;p71"/>
            <p:cNvSpPr/>
            <p:nvPr/>
          </p:nvSpPr>
          <p:spPr>
            <a:xfrm>
              <a:off x="2650075" y="593150"/>
              <a:ext cx="2312675" cy="2882350"/>
            </a:xfrm>
            <a:custGeom>
              <a:avLst/>
              <a:gdLst/>
              <a:ahLst/>
              <a:cxnLst/>
              <a:rect l="l" t="t" r="r" b="b"/>
              <a:pathLst>
                <a:path w="92507" h="115294" extrusionOk="0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71"/>
            <p:cNvSpPr/>
            <p:nvPr/>
          </p:nvSpPr>
          <p:spPr>
            <a:xfrm>
              <a:off x="325785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71"/>
            <p:cNvSpPr/>
            <p:nvPr/>
          </p:nvSpPr>
          <p:spPr>
            <a:xfrm>
              <a:off x="3093300" y="5170300"/>
              <a:ext cx="596675" cy="295150"/>
            </a:xfrm>
            <a:custGeom>
              <a:avLst/>
              <a:gdLst/>
              <a:ahLst/>
              <a:cxnLst/>
              <a:rect l="l" t="t" r="r" b="b"/>
              <a:pathLst>
                <a:path w="23867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71"/>
            <p:cNvSpPr/>
            <p:nvPr/>
          </p:nvSpPr>
          <p:spPr>
            <a:xfrm>
              <a:off x="3921750" y="5170300"/>
              <a:ext cx="596700" cy="295150"/>
            </a:xfrm>
            <a:custGeom>
              <a:avLst/>
              <a:gdLst/>
              <a:ahLst/>
              <a:cxnLst/>
              <a:rect l="l" t="t" r="r" b="b"/>
              <a:pathLst>
                <a:path w="23868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71"/>
            <p:cNvSpPr/>
            <p:nvPr/>
          </p:nvSpPr>
          <p:spPr>
            <a:xfrm>
              <a:off x="2235125" y="238575"/>
              <a:ext cx="2312300" cy="451450"/>
            </a:xfrm>
            <a:custGeom>
              <a:avLst/>
              <a:gdLst/>
              <a:ahLst/>
              <a:cxnLst/>
              <a:rect l="l" t="t" r="r" b="b"/>
              <a:pathLst>
                <a:path w="92492" h="18058" extrusionOk="0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71"/>
            <p:cNvSpPr/>
            <p:nvPr/>
          </p:nvSpPr>
          <p:spPr>
            <a:xfrm>
              <a:off x="2251950" y="243125"/>
              <a:ext cx="2337325" cy="448250"/>
            </a:xfrm>
            <a:custGeom>
              <a:avLst/>
              <a:gdLst/>
              <a:ahLst/>
              <a:cxnLst/>
              <a:rect l="l" t="t" r="r" b="b"/>
              <a:pathLst>
                <a:path w="93493" h="17930" extrusionOk="0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71"/>
            <p:cNvSpPr/>
            <p:nvPr/>
          </p:nvSpPr>
          <p:spPr>
            <a:xfrm>
              <a:off x="3807650" y="238075"/>
              <a:ext cx="1571825" cy="453150"/>
            </a:xfrm>
            <a:custGeom>
              <a:avLst/>
              <a:gdLst/>
              <a:ahLst/>
              <a:cxnLst/>
              <a:rect l="l" t="t" r="r" b="b"/>
              <a:pathLst>
                <a:path w="62873" h="18126" extrusionOk="0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71"/>
            <p:cNvSpPr/>
            <p:nvPr/>
          </p:nvSpPr>
          <p:spPr>
            <a:xfrm>
              <a:off x="3805500" y="298575"/>
              <a:ext cx="1011300" cy="385275"/>
            </a:xfrm>
            <a:custGeom>
              <a:avLst/>
              <a:gdLst/>
              <a:ahLst/>
              <a:cxnLst/>
              <a:rect l="l" t="t" r="r" b="b"/>
              <a:pathLst>
                <a:path w="40452" h="15411" extrusionOk="0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71"/>
            <p:cNvSpPr/>
            <p:nvPr/>
          </p:nvSpPr>
          <p:spPr>
            <a:xfrm>
              <a:off x="408630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00" name="Google Shape;15500;p71"/>
          <p:cNvGrpSpPr/>
          <p:nvPr/>
        </p:nvGrpSpPr>
        <p:grpSpPr>
          <a:xfrm>
            <a:off x="2810729" y="4267107"/>
            <a:ext cx="342496" cy="351944"/>
            <a:chOff x="2810729" y="4267107"/>
            <a:chExt cx="342496" cy="351944"/>
          </a:xfrm>
        </p:grpSpPr>
        <p:sp>
          <p:nvSpPr>
            <p:cNvPr id="15501" name="Google Shape;15501;p71"/>
            <p:cNvSpPr/>
            <p:nvPr/>
          </p:nvSpPr>
          <p:spPr>
            <a:xfrm>
              <a:off x="2890682" y="4267422"/>
              <a:ext cx="35575" cy="23627"/>
            </a:xfrm>
            <a:custGeom>
              <a:avLst/>
              <a:gdLst/>
              <a:ahLst/>
              <a:cxnLst/>
              <a:rect l="l" t="t" r="r" b="b"/>
              <a:pathLst>
                <a:path w="2376" h="1578" extrusionOk="0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71"/>
            <p:cNvSpPr/>
            <p:nvPr/>
          </p:nvSpPr>
          <p:spPr>
            <a:xfrm>
              <a:off x="2890996" y="4390181"/>
              <a:ext cx="34946" cy="36533"/>
            </a:xfrm>
            <a:custGeom>
              <a:avLst/>
              <a:gdLst/>
              <a:ahLst/>
              <a:cxnLst/>
              <a:rect l="l" t="t" r="r" b="b"/>
              <a:pathLst>
                <a:path w="2334" h="2440" extrusionOk="0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71"/>
            <p:cNvSpPr/>
            <p:nvPr/>
          </p:nvSpPr>
          <p:spPr>
            <a:xfrm>
              <a:off x="2886579" y="4287245"/>
              <a:ext cx="43780" cy="105466"/>
            </a:xfrm>
            <a:custGeom>
              <a:avLst/>
              <a:gdLst/>
              <a:ahLst/>
              <a:cxnLst/>
              <a:rect l="l" t="t" r="r" b="b"/>
              <a:pathLst>
                <a:path w="2924" h="7044" extrusionOk="0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71"/>
            <p:cNvSpPr/>
            <p:nvPr/>
          </p:nvSpPr>
          <p:spPr>
            <a:xfrm>
              <a:off x="2909248" y="4287245"/>
              <a:ext cx="20797" cy="105466"/>
            </a:xfrm>
            <a:custGeom>
              <a:avLst/>
              <a:gdLst/>
              <a:ahLst/>
              <a:cxnLst/>
              <a:rect l="l" t="t" r="r" b="b"/>
              <a:pathLst>
                <a:path w="1389" h="7044" extrusionOk="0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71"/>
            <p:cNvSpPr/>
            <p:nvPr/>
          </p:nvSpPr>
          <p:spPr>
            <a:xfrm>
              <a:off x="2819532" y="4267496"/>
              <a:ext cx="38419" cy="39917"/>
            </a:xfrm>
            <a:custGeom>
              <a:avLst/>
              <a:gdLst/>
              <a:ahLst/>
              <a:cxnLst/>
              <a:rect l="l" t="t" r="r" b="b"/>
              <a:pathLst>
                <a:path w="2566" h="2666" extrusionOk="0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71"/>
            <p:cNvSpPr/>
            <p:nvPr/>
          </p:nvSpPr>
          <p:spPr>
            <a:xfrm>
              <a:off x="2815130" y="4306140"/>
              <a:ext cx="46924" cy="230442"/>
            </a:xfrm>
            <a:custGeom>
              <a:avLst/>
              <a:gdLst/>
              <a:ahLst/>
              <a:cxnLst/>
              <a:rect l="l" t="t" r="r" b="b"/>
              <a:pathLst>
                <a:path w="3134" h="15391" extrusionOk="0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71"/>
            <p:cNvSpPr/>
            <p:nvPr/>
          </p:nvSpPr>
          <p:spPr>
            <a:xfrm>
              <a:off x="2838742" y="4306140"/>
              <a:ext cx="23312" cy="230442"/>
            </a:xfrm>
            <a:custGeom>
              <a:avLst/>
              <a:gdLst/>
              <a:ahLst/>
              <a:cxnLst/>
              <a:rect l="l" t="t" r="r" b="b"/>
              <a:pathLst>
                <a:path w="1557" h="15391" extrusionOk="0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71"/>
            <p:cNvSpPr/>
            <p:nvPr/>
          </p:nvSpPr>
          <p:spPr>
            <a:xfrm>
              <a:off x="2815130" y="4505080"/>
              <a:ext cx="46924" cy="31502"/>
            </a:xfrm>
            <a:custGeom>
              <a:avLst/>
              <a:gdLst/>
              <a:ahLst/>
              <a:cxnLst/>
              <a:rect l="l" t="t" r="r" b="b"/>
              <a:pathLst>
                <a:path w="3134" h="2104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71"/>
            <p:cNvSpPr/>
            <p:nvPr/>
          </p:nvSpPr>
          <p:spPr>
            <a:xfrm>
              <a:off x="2888795" y="4455970"/>
              <a:ext cx="39677" cy="54799"/>
            </a:xfrm>
            <a:custGeom>
              <a:avLst/>
              <a:gdLst/>
              <a:ahLst/>
              <a:cxnLst/>
              <a:rect l="l" t="t" r="r" b="b"/>
              <a:pathLst>
                <a:path w="2650" h="3660" extrusionOk="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71"/>
            <p:cNvSpPr/>
            <p:nvPr/>
          </p:nvSpPr>
          <p:spPr>
            <a:xfrm>
              <a:off x="2883435" y="4475180"/>
              <a:ext cx="50068" cy="61402"/>
            </a:xfrm>
            <a:custGeom>
              <a:avLst/>
              <a:gdLst/>
              <a:ahLst/>
              <a:cxnLst/>
              <a:rect l="l" t="t" r="r" b="b"/>
              <a:pathLst>
                <a:path w="3344" h="4101" extrusionOk="0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71"/>
            <p:cNvSpPr/>
            <p:nvPr/>
          </p:nvSpPr>
          <p:spPr>
            <a:xfrm>
              <a:off x="2912077" y="4475180"/>
              <a:ext cx="21426" cy="61402"/>
            </a:xfrm>
            <a:custGeom>
              <a:avLst/>
              <a:gdLst/>
              <a:ahLst/>
              <a:cxnLst/>
              <a:rect l="l" t="t" r="r" b="b"/>
              <a:pathLst>
                <a:path w="1431" h="4101" extrusionOk="0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71"/>
            <p:cNvSpPr/>
            <p:nvPr/>
          </p:nvSpPr>
          <p:spPr>
            <a:xfrm>
              <a:off x="2955842" y="4272767"/>
              <a:ext cx="192666" cy="259399"/>
            </a:xfrm>
            <a:custGeom>
              <a:avLst/>
              <a:gdLst/>
              <a:ahLst/>
              <a:cxnLst/>
              <a:rect l="l" t="t" r="r" b="b"/>
              <a:pathLst>
                <a:path w="12868" h="17325" extrusionOk="0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71"/>
            <p:cNvSpPr/>
            <p:nvPr/>
          </p:nvSpPr>
          <p:spPr>
            <a:xfrm>
              <a:off x="3116063" y="4273081"/>
              <a:ext cx="32445" cy="259084"/>
            </a:xfrm>
            <a:custGeom>
              <a:avLst/>
              <a:gdLst/>
              <a:ahLst/>
              <a:cxnLst/>
              <a:rect l="l" t="t" r="r" b="b"/>
              <a:pathLst>
                <a:path w="2167" h="17304" extrusionOk="0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71"/>
            <p:cNvSpPr/>
            <p:nvPr/>
          </p:nvSpPr>
          <p:spPr>
            <a:xfrm>
              <a:off x="2984484" y="4267107"/>
              <a:ext cx="18266" cy="270733"/>
            </a:xfrm>
            <a:custGeom>
              <a:avLst/>
              <a:gdLst/>
              <a:ahLst/>
              <a:cxnLst/>
              <a:rect l="l" t="t" r="r" b="b"/>
              <a:pathLst>
                <a:path w="1220" h="18082" extrusionOk="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71"/>
            <p:cNvSpPr/>
            <p:nvPr/>
          </p:nvSpPr>
          <p:spPr>
            <a:xfrm>
              <a:off x="3091193" y="4499106"/>
              <a:ext cx="32445" cy="10705"/>
            </a:xfrm>
            <a:custGeom>
              <a:avLst/>
              <a:gdLst/>
              <a:ahLst/>
              <a:cxnLst/>
              <a:rect l="l" t="t" r="r" b="b"/>
              <a:pathLst>
                <a:path w="2167" h="715" extrusionOk="0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71"/>
            <p:cNvSpPr/>
            <p:nvPr/>
          </p:nvSpPr>
          <p:spPr>
            <a:xfrm>
              <a:off x="3110718" y="4485571"/>
              <a:ext cx="12292" cy="10705"/>
            </a:xfrm>
            <a:custGeom>
              <a:avLst/>
              <a:gdLst/>
              <a:ahLst/>
              <a:cxnLst/>
              <a:rect l="l" t="t" r="r" b="b"/>
              <a:pathLst>
                <a:path w="821" h="715" extrusionOk="0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71"/>
            <p:cNvSpPr/>
            <p:nvPr/>
          </p:nvSpPr>
          <p:spPr>
            <a:xfrm>
              <a:off x="2810729" y="4557334"/>
              <a:ext cx="342496" cy="61717"/>
            </a:xfrm>
            <a:custGeom>
              <a:avLst/>
              <a:gdLst/>
              <a:ahLst/>
              <a:cxnLst/>
              <a:rect l="l" t="t" r="r" b="b"/>
              <a:pathLst>
                <a:path w="22875" h="4122" extrusionOk="0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71"/>
            <p:cNvSpPr/>
            <p:nvPr/>
          </p:nvSpPr>
          <p:spPr>
            <a:xfrm>
              <a:off x="3129598" y="4557334"/>
              <a:ext cx="23627" cy="61717"/>
            </a:xfrm>
            <a:custGeom>
              <a:avLst/>
              <a:gdLst/>
              <a:ahLst/>
              <a:cxnLst/>
              <a:rect l="l" t="t" r="r" b="b"/>
              <a:pathLst>
                <a:path w="1578" h="4122" extrusionOk="0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71"/>
            <p:cNvSpPr/>
            <p:nvPr/>
          </p:nvSpPr>
          <p:spPr>
            <a:xfrm>
              <a:off x="283842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71"/>
            <p:cNvSpPr/>
            <p:nvPr/>
          </p:nvSpPr>
          <p:spPr>
            <a:xfrm>
              <a:off x="2863611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71"/>
            <p:cNvSpPr/>
            <p:nvPr/>
          </p:nvSpPr>
          <p:spPr>
            <a:xfrm>
              <a:off x="2888795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71"/>
            <p:cNvSpPr/>
            <p:nvPr/>
          </p:nvSpPr>
          <p:spPr>
            <a:xfrm>
              <a:off x="2913664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71"/>
            <p:cNvSpPr/>
            <p:nvPr/>
          </p:nvSpPr>
          <p:spPr>
            <a:xfrm>
              <a:off x="2938833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71"/>
            <p:cNvSpPr/>
            <p:nvPr/>
          </p:nvSpPr>
          <p:spPr>
            <a:xfrm>
              <a:off x="2964017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71"/>
            <p:cNvSpPr/>
            <p:nvPr/>
          </p:nvSpPr>
          <p:spPr>
            <a:xfrm>
              <a:off x="2989201" y="4553711"/>
              <a:ext cx="10406" cy="22219"/>
            </a:xfrm>
            <a:custGeom>
              <a:avLst/>
              <a:gdLst/>
              <a:ahLst/>
              <a:cxnLst/>
              <a:rect l="l" t="t" r="r" b="b"/>
              <a:pathLst>
                <a:path w="695" h="1484" extrusionOk="0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71"/>
            <p:cNvSpPr/>
            <p:nvPr/>
          </p:nvSpPr>
          <p:spPr>
            <a:xfrm>
              <a:off x="3014070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71"/>
            <p:cNvSpPr/>
            <p:nvPr/>
          </p:nvSpPr>
          <p:spPr>
            <a:xfrm>
              <a:off x="3039254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71"/>
            <p:cNvSpPr/>
            <p:nvPr/>
          </p:nvSpPr>
          <p:spPr>
            <a:xfrm>
              <a:off x="306443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71"/>
            <p:cNvSpPr/>
            <p:nvPr/>
          </p:nvSpPr>
          <p:spPr>
            <a:xfrm>
              <a:off x="3089472" y="4553711"/>
              <a:ext cx="10556" cy="22219"/>
            </a:xfrm>
            <a:custGeom>
              <a:avLst/>
              <a:gdLst/>
              <a:ahLst/>
              <a:cxnLst/>
              <a:rect l="l" t="t" r="r" b="b"/>
              <a:pathLst>
                <a:path w="705" h="1484" extrusionOk="0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71"/>
            <p:cNvSpPr/>
            <p:nvPr/>
          </p:nvSpPr>
          <p:spPr>
            <a:xfrm>
              <a:off x="3114491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1" name="Google Shape;15531;p71"/>
          <p:cNvGrpSpPr/>
          <p:nvPr/>
        </p:nvGrpSpPr>
        <p:grpSpPr>
          <a:xfrm>
            <a:off x="1779168" y="3805625"/>
            <a:ext cx="282381" cy="343454"/>
            <a:chOff x="1779168" y="3805625"/>
            <a:chExt cx="282381" cy="343454"/>
          </a:xfrm>
        </p:grpSpPr>
        <p:sp>
          <p:nvSpPr>
            <p:cNvPr id="15532" name="Google Shape;15532;p71"/>
            <p:cNvSpPr/>
            <p:nvPr/>
          </p:nvSpPr>
          <p:spPr>
            <a:xfrm>
              <a:off x="1798048" y="3814758"/>
              <a:ext cx="243662" cy="314797"/>
            </a:xfrm>
            <a:custGeom>
              <a:avLst/>
              <a:gdLst/>
              <a:ahLst/>
              <a:cxnLst/>
              <a:rect l="l" t="t" r="r" b="b"/>
              <a:pathLst>
                <a:path w="16274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71"/>
            <p:cNvSpPr/>
            <p:nvPr/>
          </p:nvSpPr>
          <p:spPr>
            <a:xfrm>
              <a:off x="1798048" y="3814758"/>
              <a:ext cx="54485" cy="314797"/>
            </a:xfrm>
            <a:custGeom>
              <a:avLst/>
              <a:gdLst/>
              <a:ahLst/>
              <a:cxnLst/>
              <a:rect l="l" t="t" r="r" b="b"/>
              <a:pathLst>
                <a:path w="3639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71"/>
            <p:cNvSpPr/>
            <p:nvPr/>
          </p:nvSpPr>
          <p:spPr>
            <a:xfrm>
              <a:off x="1779168" y="4116319"/>
              <a:ext cx="282381" cy="32760"/>
            </a:xfrm>
            <a:custGeom>
              <a:avLst/>
              <a:gdLst/>
              <a:ahLst/>
              <a:cxnLst/>
              <a:rect l="l" t="t" r="r" b="b"/>
              <a:pathLst>
                <a:path w="18860" h="2188" extrusionOk="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71"/>
            <p:cNvSpPr/>
            <p:nvPr/>
          </p:nvSpPr>
          <p:spPr>
            <a:xfrm>
              <a:off x="1930585" y="3847488"/>
              <a:ext cx="90359" cy="247750"/>
            </a:xfrm>
            <a:custGeom>
              <a:avLst/>
              <a:gdLst/>
              <a:ahLst/>
              <a:cxnLst/>
              <a:rect l="l" t="t" r="r" b="b"/>
              <a:pathLst>
                <a:path w="6035" h="16547" extrusionOk="0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71"/>
            <p:cNvSpPr/>
            <p:nvPr/>
          </p:nvSpPr>
          <p:spPr>
            <a:xfrm>
              <a:off x="1818830" y="3847488"/>
              <a:ext cx="90988" cy="147659"/>
            </a:xfrm>
            <a:custGeom>
              <a:avLst/>
              <a:gdLst/>
              <a:ahLst/>
              <a:cxnLst/>
              <a:rect l="l" t="t" r="r" b="b"/>
              <a:pathLst>
                <a:path w="6077" h="9862" extrusionOk="0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71"/>
            <p:cNvSpPr/>
            <p:nvPr/>
          </p:nvSpPr>
          <p:spPr>
            <a:xfrm>
              <a:off x="1818830" y="3847802"/>
              <a:ext cx="33703" cy="147344"/>
            </a:xfrm>
            <a:custGeom>
              <a:avLst/>
              <a:gdLst/>
              <a:ahLst/>
              <a:cxnLst/>
              <a:rect l="l" t="t" r="r" b="b"/>
              <a:pathLst>
                <a:path w="2251" h="9841" extrusionOk="0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71"/>
            <p:cNvSpPr/>
            <p:nvPr/>
          </p:nvSpPr>
          <p:spPr>
            <a:xfrm>
              <a:off x="1831737" y="3916107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71"/>
            <p:cNvSpPr/>
            <p:nvPr/>
          </p:nvSpPr>
          <p:spPr>
            <a:xfrm>
              <a:off x="1831737" y="3916107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71"/>
            <p:cNvSpPr/>
            <p:nvPr/>
          </p:nvSpPr>
          <p:spPr>
            <a:xfrm>
              <a:off x="1831737" y="3892510"/>
              <a:ext cx="63603" cy="10391"/>
            </a:xfrm>
            <a:custGeom>
              <a:avLst/>
              <a:gdLst/>
              <a:ahLst/>
              <a:cxnLst/>
              <a:rect l="l" t="t" r="r" b="b"/>
              <a:pathLst>
                <a:path w="4248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71"/>
            <p:cNvSpPr/>
            <p:nvPr/>
          </p:nvSpPr>
          <p:spPr>
            <a:xfrm>
              <a:off x="1831737" y="3892510"/>
              <a:ext cx="20797" cy="10391"/>
            </a:xfrm>
            <a:custGeom>
              <a:avLst/>
              <a:gdLst/>
              <a:ahLst/>
              <a:cxnLst/>
              <a:rect l="l" t="t" r="r" b="b"/>
              <a:pathLst>
                <a:path w="1389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71"/>
            <p:cNvSpPr/>
            <p:nvPr/>
          </p:nvSpPr>
          <p:spPr>
            <a:xfrm>
              <a:off x="1831737" y="386858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71"/>
            <p:cNvSpPr/>
            <p:nvPr/>
          </p:nvSpPr>
          <p:spPr>
            <a:xfrm>
              <a:off x="1831737" y="386858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71"/>
            <p:cNvSpPr/>
            <p:nvPr/>
          </p:nvSpPr>
          <p:spPr>
            <a:xfrm>
              <a:off x="1831737" y="3940033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71"/>
            <p:cNvSpPr/>
            <p:nvPr/>
          </p:nvSpPr>
          <p:spPr>
            <a:xfrm>
              <a:off x="1831737" y="3940033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71"/>
            <p:cNvSpPr/>
            <p:nvPr/>
          </p:nvSpPr>
          <p:spPr>
            <a:xfrm>
              <a:off x="1831737" y="396364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71"/>
            <p:cNvSpPr/>
            <p:nvPr/>
          </p:nvSpPr>
          <p:spPr>
            <a:xfrm>
              <a:off x="1831737" y="396364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71"/>
            <p:cNvSpPr/>
            <p:nvPr/>
          </p:nvSpPr>
          <p:spPr>
            <a:xfrm>
              <a:off x="1818830" y="4022202"/>
              <a:ext cx="22369" cy="58557"/>
            </a:xfrm>
            <a:custGeom>
              <a:avLst/>
              <a:gdLst/>
              <a:ahLst/>
              <a:cxnLst/>
              <a:rect l="l" t="t" r="r" b="b"/>
              <a:pathLst>
                <a:path w="1494" h="3911" extrusionOk="0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71"/>
            <p:cNvSpPr/>
            <p:nvPr/>
          </p:nvSpPr>
          <p:spPr>
            <a:xfrm>
              <a:off x="1865739" y="4039510"/>
              <a:ext cx="19839" cy="20168"/>
            </a:xfrm>
            <a:custGeom>
              <a:avLst/>
              <a:gdLst/>
              <a:ahLst/>
              <a:cxnLst/>
              <a:rect l="l" t="t" r="r" b="b"/>
              <a:pathLst>
                <a:path w="1325" h="1347" extrusionOk="0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71"/>
            <p:cNvSpPr/>
            <p:nvPr/>
          </p:nvSpPr>
          <p:spPr>
            <a:xfrm>
              <a:off x="1813800" y="4009760"/>
              <a:ext cx="10391" cy="83277"/>
            </a:xfrm>
            <a:custGeom>
              <a:avLst/>
              <a:gdLst/>
              <a:ahLst/>
              <a:cxnLst/>
              <a:rect l="l" t="t" r="r" b="b"/>
              <a:pathLst>
                <a:path w="694" h="5562" extrusionOk="0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71"/>
            <p:cNvSpPr/>
            <p:nvPr/>
          </p:nvSpPr>
          <p:spPr>
            <a:xfrm>
              <a:off x="1930585" y="3967732"/>
              <a:ext cx="90359" cy="20797"/>
            </a:xfrm>
            <a:custGeom>
              <a:avLst/>
              <a:gdLst/>
              <a:ahLst/>
              <a:cxnLst/>
              <a:rect l="l" t="t" r="r" b="b"/>
              <a:pathLst>
                <a:path w="603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71"/>
            <p:cNvSpPr/>
            <p:nvPr/>
          </p:nvSpPr>
          <p:spPr>
            <a:xfrm>
              <a:off x="1992901" y="3889351"/>
              <a:ext cx="28043" cy="78396"/>
            </a:xfrm>
            <a:custGeom>
              <a:avLst/>
              <a:gdLst/>
              <a:ahLst/>
              <a:cxnLst/>
              <a:rect l="l" t="t" r="r" b="b"/>
              <a:pathLst>
                <a:path w="1873" h="5236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71"/>
            <p:cNvSpPr/>
            <p:nvPr/>
          </p:nvSpPr>
          <p:spPr>
            <a:xfrm>
              <a:off x="1972134" y="3913591"/>
              <a:ext cx="20782" cy="54156"/>
            </a:xfrm>
            <a:custGeom>
              <a:avLst/>
              <a:gdLst/>
              <a:ahLst/>
              <a:cxnLst/>
              <a:rect l="l" t="t" r="r" b="b"/>
              <a:pathLst>
                <a:path w="1388" h="3617" extrusionOk="0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71"/>
            <p:cNvSpPr/>
            <p:nvPr/>
          </p:nvSpPr>
          <p:spPr>
            <a:xfrm>
              <a:off x="1930585" y="3889980"/>
              <a:ext cx="20782" cy="77767"/>
            </a:xfrm>
            <a:custGeom>
              <a:avLst/>
              <a:gdLst/>
              <a:ahLst/>
              <a:cxnLst/>
              <a:rect l="l" t="t" r="r" b="b"/>
              <a:pathLst>
                <a:path w="1388" h="5194" extrusionOk="0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71"/>
            <p:cNvSpPr/>
            <p:nvPr/>
          </p:nvSpPr>
          <p:spPr>
            <a:xfrm>
              <a:off x="1951352" y="3921467"/>
              <a:ext cx="20797" cy="46280"/>
            </a:xfrm>
            <a:custGeom>
              <a:avLst/>
              <a:gdLst/>
              <a:ahLst/>
              <a:cxnLst/>
              <a:rect l="l" t="t" r="r" b="b"/>
              <a:pathLst>
                <a:path w="1389" h="3091" extrusionOk="0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71"/>
            <p:cNvSpPr/>
            <p:nvPr/>
          </p:nvSpPr>
          <p:spPr>
            <a:xfrm>
              <a:off x="1974964" y="4026289"/>
              <a:ext cx="44393" cy="68948"/>
            </a:xfrm>
            <a:custGeom>
              <a:avLst/>
              <a:gdLst/>
              <a:ahLst/>
              <a:cxnLst/>
              <a:rect l="l" t="t" r="r" b="b"/>
              <a:pathLst>
                <a:path w="2965" h="4605" extrusionOk="0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71"/>
            <p:cNvSpPr/>
            <p:nvPr/>
          </p:nvSpPr>
          <p:spPr>
            <a:xfrm>
              <a:off x="1930585" y="4017770"/>
              <a:ext cx="20782" cy="77782"/>
            </a:xfrm>
            <a:custGeom>
              <a:avLst/>
              <a:gdLst/>
              <a:ahLst/>
              <a:cxnLst/>
              <a:rect l="l" t="t" r="r" b="b"/>
              <a:pathLst>
                <a:path w="1388" h="5195" extrusionOk="0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71"/>
            <p:cNvSpPr/>
            <p:nvPr/>
          </p:nvSpPr>
          <p:spPr>
            <a:xfrm>
              <a:off x="1951352" y="4044855"/>
              <a:ext cx="20797" cy="50697"/>
            </a:xfrm>
            <a:custGeom>
              <a:avLst/>
              <a:gdLst/>
              <a:ahLst/>
              <a:cxnLst/>
              <a:rect l="l" t="t" r="r" b="b"/>
              <a:pathLst>
                <a:path w="1389" h="3386" extrusionOk="0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71"/>
            <p:cNvSpPr/>
            <p:nvPr/>
          </p:nvSpPr>
          <p:spPr>
            <a:xfrm>
              <a:off x="1789245" y="3805625"/>
              <a:ext cx="261914" cy="21426"/>
            </a:xfrm>
            <a:custGeom>
              <a:avLst/>
              <a:gdLst/>
              <a:ahLst/>
              <a:cxnLst/>
              <a:rect l="l" t="t" r="r" b="b"/>
              <a:pathLst>
                <a:path w="17493" h="1431" extrusionOk="0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60" name="Google Shape;15560;p71"/>
          <p:cNvGrpSpPr/>
          <p:nvPr/>
        </p:nvGrpSpPr>
        <p:grpSpPr>
          <a:xfrm>
            <a:off x="2593522" y="2407029"/>
            <a:ext cx="391606" cy="364535"/>
            <a:chOff x="2593522" y="2407029"/>
            <a:chExt cx="391606" cy="364535"/>
          </a:xfrm>
        </p:grpSpPr>
        <p:sp>
          <p:nvSpPr>
            <p:cNvPr id="15561" name="Google Shape;15561;p71"/>
            <p:cNvSpPr/>
            <p:nvPr/>
          </p:nvSpPr>
          <p:spPr>
            <a:xfrm>
              <a:off x="2602641" y="2573867"/>
              <a:ext cx="97291" cy="197697"/>
            </a:xfrm>
            <a:custGeom>
              <a:avLst/>
              <a:gdLst/>
              <a:ahLst/>
              <a:cxnLst/>
              <a:rect l="l" t="t" r="r" b="b"/>
              <a:pathLst>
                <a:path w="6498" h="13204" extrusionOk="0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71"/>
            <p:cNvSpPr/>
            <p:nvPr/>
          </p:nvSpPr>
          <p:spPr>
            <a:xfrm>
              <a:off x="2680078" y="2573867"/>
              <a:ext cx="19854" cy="156148"/>
            </a:xfrm>
            <a:custGeom>
              <a:avLst/>
              <a:gdLst/>
              <a:ahLst/>
              <a:cxnLst/>
              <a:rect l="l" t="t" r="r" b="b"/>
              <a:pathLst>
                <a:path w="1326" h="10429" extrusionOk="0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71"/>
            <p:cNvSpPr/>
            <p:nvPr/>
          </p:nvSpPr>
          <p:spPr>
            <a:xfrm>
              <a:off x="2602641" y="2742907"/>
              <a:ext cx="57629" cy="28657"/>
            </a:xfrm>
            <a:custGeom>
              <a:avLst/>
              <a:gdLst/>
              <a:ahLst/>
              <a:cxnLst/>
              <a:rect l="l" t="t" r="r" b="b"/>
              <a:pathLst>
                <a:path w="3849" h="1914" extrusionOk="0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71"/>
            <p:cNvSpPr/>
            <p:nvPr/>
          </p:nvSpPr>
          <p:spPr>
            <a:xfrm>
              <a:off x="2593522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71"/>
            <p:cNvSpPr/>
            <p:nvPr/>
          </p:nvSpPr>
          <p:spPr>
            <a:xfrm>
              <a:off x="2593522" y="2516567"/>
              <a:ext cx="106410" cy="56985"/>
            </a:xfrm>
            <a:custGeom>
              <a:avLst/>
              <a:gdLst/>
              <a:ahLst/>
              <a:cxnLst/>
              <a:rect l="l" t="t" r="r" b="b"/>
              <a:pathLst>
                <a:path w="7107" h="3806" extrusionOk="0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71"/>
            <p:cNvSpPr/>
            <p:nvPr/>
          </p:nvSpPr>
          <p:spPr>
            <a:xfrm>
              <a:off x="2629726" y="2602794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71"/>
            <p:cNvSpPr/>
            <p:nvPr/>
          </p:nvSpPr>
          <p:spPr>
            <a:xfrm>
              <a:off x="2646091" y="2602704"/>
              <a:ext cx="26771" cy="61522"/>
            </a:xfrm>
            <a:custGeom>
              <a:avLst/>
              <a:gdLst/>
              <a:ahLst/>
              <a:cxnLst/>
              <a:rect l="l" t="t" r="r" b="b"/>
              <a:pathLst>
                <a:path w="1788" h="4109" extrusionOk="0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71"/>
            <p:cNvSpPr/>
            <p:nvPr/>
          </p:nvSpPr>
          <p:spPr>
            <a:xfrm>
              <a:off x="2878719" y="2573867"/>
              <a:ext cx="97276" cy="197697"/>
            </a:xfrm>
            <a:custGeom>
              <a:avLst/>
              <a:gdLst/>
              <a:ahLst/>
              <a:cxnLst/>
              <a:rect l="l" t="t" r="r" b="b"/>
              <a:pathLst>
                <a:path w="6497" h="13204" extrusionOk="0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71"/>
            <p:cNvSpPr/>
            <p:nvPr/>
          </p:nvSpPr>
          <p:spPr>
            <a:xfrm>
              <a:off x="2959929" y="2573867"/>
              <a:ext cx="15751" cy="197697"/>
            </a:xfrm>
            <a:custGeom>
              <a:avLst/>
              <a:gdLst/>
              <a:ahLst/>
              <a:cxnLst/>
              <a:rect l="l" t="t" r="r" b="b"/>
              <a:pathLst>
                <a:path w="1052" h="13204" extrusionOk="0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71"/>
            <p:cNvSpPr/>
            <p:nvPr/>
          </p:nvSpPr>
          <p:spPr>
            <a:xfrm>
              <a:off x="2878719" y="2573867"/>
              <a:ext cx="20782" cy="156148"/>
            </a:xfrm>
            <a:custGeom>
              <a:avLst/>
              <a:gdLst/>
              <a:ahLst/>
              <a:cxnLst/>
              <a:rect l="l" t="t" r="r" b="b"/>
              <a:pathLst>
                <a:path w="1388" h="10429" extrusionOk="0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71"/>
            <p:cNvSpPr/>
            <p:nvPr/>
          </p:nvSpPr>
          <p:spPr>
            <a:xfrm>
              <a:off x="2918381" y="2742907"/>
              <a:ext cx="57614" cy="28657"/>
            </a:xfrm>
            <a:custGeom>
              <a:avLst/>
              <a:gdLst/>
              <a:ahLst/>
              <a:cxnLst/>
              <a:rect l="l" t="t" r="r" b="b"/>
              <a:pathLst>
                <a:path w="3848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71"/>
            <p:cNvSpPr/>
            <p:nvPr/>
          </p:nvSpPr>
          <p:spPr>
            <a:xfrm>
              <a:off x="2959929" y="2742907"/>
              <a:ext cx="15751" cy="28657"/>
            </a:xfrm>
            <a:custGeom>
              <a:avLst/>
              <a:gdLst/>
              <a:ahLst/>
              <a:cxnLst/>
              <a:rect l="l" t="t" r="r" b="b"/>
              <a:pathLst>
                <a:path w="1052" h="1914" extrusionOk="0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71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71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71"/>
            <p:cNvSpPr/>
            <p:nvPr/>
          </p:nvSpPr>
          <p:spPr>
            <a:xfrm>
              <a:off x="2675991" y="2714249"/>
              <a:ext cx="226669" cy="28672"/>
            </a:xfrm>
            <a:custGeom>
              <a:avLst/>
              <a:gdLst/>
              <a:ahLst/>
              <a:cxnLst/>
              <a:rect l="l" t="t" r="r" b="b"/>
              <a:pathLst>
                <a:path w="15139" h="1915" extrusionOk="0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71"/>
            <p:cNvSpPr/>
            <p:nvPr/>
          </p:nvSpPr>
          <p:spPr>
            <a:xfrm>
              <a:off x="2676305" y="2714249"/>
              <a:ext cx="226354" cy="28672"/>
            </a:xfrm>
            <a:custGeom>
              <a:avLst/>
              <a:gdLst/>
              <a:ahLst/>
              <a:cxnLst/>
              <a:rect l="l" t="t" r="r" b="b"/>
              <a:pathLst>
                <a:path w="15118" h="1915" extrusionOk="0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71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71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71"/>
            <p:cNvSpPr/>
            <p:nvPr/>
          </p:nvSpPr>
          <p:spPr>
            <a:xfrm>
              <a:off x="2715968" y="2516567"/>
              <a:ext cx="147344" cy="197697"/>
            </a:xfrm>
            <a:custGeom>
              <a:avLst/>
              <a:gdLst/>
              <a:ahLst/>
              <a:cxnLst/>
              <a:rect l="l" t="t" r="r" b="b"/>
              <a:pathLst>
                <a:path w="9841" h="13204" extrusionOk="0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71"/>
            <p:cNvSpPr/>
            <p:nvPr/>
          </p:nvSpPr>
          <p:spPr>
            <a:xfrm>
              <a:off x="2763191" y="2618560"/>
              <a:ext cx="52583" cy="95704"/>
            </a:xfrm>
            <a:custGeom>
              <a:avLst/>
              <a:gdLst/>
              <a:ahLst/>
              <a:cxnLst/>
              <a:rect l="l" t="t" r="r" b="b"/>
              <a:pathLst>
                <a:path w="3512" h="6392" extrusionOk="0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71"/>
            <p:cNvSpPr/>
            <p:nvPr/>
          </p:nvSpPr>
          <p:spPr>
            <a:xfrm>
              <a:off x="2783329" y="2618515"/>
              <a:ext cx="32445" cy="95749"/>
            </a:xfrm>
            <a:custGeom>
              <a:avLst/>
              <a:gdLst/>
              <a:ahLst/>
              <a:cxnLst/>
              <a:rect l="l" t="t" r="r" b="b"/>
              <a:pathLst>
                <a:path w="2167" h="6395" extrusionOk="0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71"/>
            <p:cNvSpPr/>
            <p:nvPr/>
          </p:nvSpPr>
          <p:spPr>
            <a:xfrm>
              <a:off x="2692041" y="2516253"/>
              <a:ext cx="47867" cy="32131"/>
            </a:xfrm>
            <a:custGeom>
              <a:avLst/>
              <a:gdLst/>
              <a:ahLst/>
              <a:cxnLst/>
              <a:rect l="l" t="t" r="r" b="b"/>
              <a:pathLst>
                <a:path w="3197" h="2146" extrusionOk="0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71"/>
            <p:cNvSpPr/>
            <p:nvPr/>
          </p:nvSpPr>
          <p:spPr>
            <a:xfrm>
              <a:off x="2719112" y="2516253"/>
              <a:ext cx="20797" cy="31817"/>
            </a:xfrm>
            <a:custGeom>
              <a:avLst/>
              <a:gdLst/>
              <a:ahLst/>
              <a:cxnLst/>
              <a:rect l="l" t="t" r="r" b="b"/>
              <a:pathLst>
                <a:path w="1389" h="2125" extrusionOk="0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71"/>
            <p:cNvSpPr/>
            <p:nvPr/>
          </p:nvSpPr>
          <p:spPr>
            <a:xfrm>
              <a:off x="2692041" y="2682148"/>
              <a:ext cx="47867" cy="32116"/>
            </a:xfrm>
            <a:custGeom>
              <a:avLst/>
              <a:gdLst/>
              <a:ahLst/>
              <a:cxnLst/>
              <a:rect l="l" t="t" r="r" b="b"/>
              <a:pathLst>
                <a:path w="3197" h="2145" extrusionOk="0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71"/>
            <p:cNvSpPr/>
            <p:nvPr/>
          </p:nvSpPr>
          <p:spPr>
            <a:xfrm>
              <a:off x="2719112" y="2682148"/>
              <a:ext cx="20797" cy="31802"/>
            </a:xfrm>
            <a:custGeom>
              <a:avLst/>
              <a:gdLst/>
              <a:ahLst/>
              <a:cxnLst/>
              <a:rect l="l" t="t" r="r" b="b"/>
              <a:pathLst>
                <a:path w="1389" h="2124" extrusionOk="0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71"/>
            <p:cNvSpPr/>
            <p:nvPr/>
          </p:nvSpPr>
          <p:spPr>
            <a:xfrm>
              <a:off x="2699917" y="2548369"/>
              <a:ext cx="31802" cy="133794"/>
            </a:xfrm>
            <a:custGeom>
              <a:avLst/>
              <a:gdLst/>
              <a:ahLst/>
              <a:cxnLst/>
              <a:rect l="l" t="t" r="r" b="b"/>
              <a:pathLst>
                <a:path w="2124" h="8936" extrusionOk="0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71"/>
            <p:cNvSpPr/>
            <p:nvPr/>
          </p:nvSpPr>
          <p:spPr>
            <a:xfrm>
              <a:off x="2838742" y="2516253"/>
              <a:ext cx="47852" cy="32131"/>
            </a:xfrm>
            <a:custGeom>
              <a:avLst/>
              <a:gdLst/>
              <a:ahLst/>
              <a:cxnLst/>
              <a:rect l="l" t="t" r="r" b="b"/>
              <a:pathLst>
                <a:path w="3196" h="2146" extrusionOk="0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71"/>
            <p:cNvSpPr/>
            <p:nvPr/>
          </p:nvSpPr>
          <p:spPr>
            <a:xfrm>
              <a:off x="2838742" y="2682148"/>
              <a:ext cx="47852" cy="32116"/>
            </a:xfrm>
            <a:custGeom>
              <a:avLst/>
              <a:gdLst/>
              <a:ahLst/>
              <a:cxnLst/>
              <a:rect l="l" t="t" r="r" b="b"/>
              <a:pathLst>
                <a:path w="3196" h="2145" extrusionOk="0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71"/>
            <p:cNvSpPr/>
            <p:nvPr/>
          </p:nvSpPr>
          <p:spPr>
            <a:xfrm>
              <a:off x="2866127" y="2516253"/>
              <a:ext cx="20467" cy="31817"/>
            </a:xfrm>
            <a:custGeom>
              <a:avLst/>
              <a:gdLst/>
              <a:ahLst/>
              <a:cxnLst/>
              <a:rect l="l" t="t" r="r" b="b"/>
              <a:pathLst>
                <a:path w="1367" h="2125" extrusionOk="0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71"/>
            <p:cNvSpPr/>
            <p:nvPr/>
          </p:nvSpPr>
          <p:spPr>
            <a:xfrm>
              <a:off x="2865812" y="2682148"/>
              <a:ext cx="20782" cy="31802"/>
            </a:xfrm>
            <a:custGeom>
              <a:avLst/>
              <a:gdLst/>
              <a:ahLst/>
              <a:cxnLst/>
              <a:rect l="l" t="t" r="r" b="b"/>
              <a:pathLst>
                <a:path w="1388" h="2124" extrusionOk="0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71"/>
            <p:cNvSpPr/>
            <p:nvPr/>
          </p:nvSpPr>
          <p:spPr>
            <a:xfrm>
              <a:off x="2846603" y="2548369"/>
              <a:ext cx="32131" cy="133794"/>
            </a:xfrm>
            <a:custGeom>
              <a:avLst/>
              <a:gdLst/>
              <a:ahLst/>
              <a:cxnLst/>
              <a:rect l="l" t="t" r="r" b="b"/>
              <a:pathLst>
                <a:path w="2146" h="8936" extrusionOk="0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71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71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71"/>
            <p:cNvSpPr/>
            <p:nvPr/>
          </p:nvSpPr>
          <p:spPr>
            <a:xfrm>
              <a:off x="2668130" y="2487925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71"/>
            <p:cNvSpPr/>
            <p:nvPr/>
          </p:nvSpPr>
          <p:spPr>
            <a:xfrm>
              <a:off x="2668130" y="2487611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71"/>
            <p:cNvSpPr/>
            <p:nvPr/>
          </p:nvSpPr>
          <p:spPr>
            <a:xfrm>
              <a:off x="2905789" y="2602495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71"/>
            <p:cNvSpPr/>
            <p:nvPr/>
          </p:nvSpPr>
          <p:spPr>
            <a:xfrm>
              <a:off x="2922154" y="2602704"/>
              <a:ext cx="26456" cy="61522"/>
            </a:xfrm>
            <a:custGeom>
              <a:avLst/>
              <a:gdLst/>
              <a:ahLst/>
              <a:cxnLst/>
              <a:rect l="l" t="t" r="r" b="b"/>
              <a:pathLst>
                <a:path w="1767" h="4109" extrusionOk="0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71"/>
            <p:cNvSpPr/>
            <p:nvPr/>
          </p:nvSpPr>
          <p:spPr>
            <a:xfrm>
              <a:off x="2758789" y="2542066"/>
              <a:ext cx="54156" cy="46115"/>
            </a:xfrm>
            <a:custGeom>
              <a:avLst/>
              <a:gdLst/>
              <a:ahLst/>
              <a:cxnLst/>
              <a:rect l="l" t="t" r="r" b="b"/>
              <a:pathLst>
                <a:path w="3617" h="3080" extrusionOk="0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71"/>
            <p:cNvSpPr/>
            <p:nvPr/>
          </p:nvSpPr>
          <p:spPr>
            <a:xfrm>
              <a:off x="2769794" y="2545210"/>
              <a:ext cx="46924" cy="43046"/>
            </a:xfrm>
            <a:custGeom>
              <a:avLst/>
              <a:gdLst/>
              <a:ahLst/>
              <a:cxnLst/>
              <a:rect l="l" t="t" r="r" b="b"/>
              <a:pathLst>
                <a:path w="3134" h="2875" extrusionOk="0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0" name="Google Shape;15600;p71"/>
          <p:cNvGrpSpPr/>
          <p:nvPr/>
        </p:nvGrpSpPr>
        <p:grpSpPr>
          <a:xfrm>
            <a:off x="3955047" y="2432242"/>
            <a:ext cx="322912" cy="334396"/>
            <a:chOff x="3955047" y="2432242"/>
            <a:chExt cx="322912" cy="334396"/>
          </a:xfrm>
        </p:grpSpPr>
        <p:sp>
          <p:nvSpPr>
            <p:cNvPr id="15601" name="Google Shape;15601;p71"/>
            <p:cNvSpPr/>
            <p:nvPr/>
          </p:nvSpPr>
          <p:spPr>
            <a:xfrm>
              <a:off x="3955047" y="2432242"/>
              <a:ext cx="322912" cy="334291"/>
            </a:xfrm>
            <a:custGeom>
              <a:avLst/>
              <a:gdLst/>
              <a:ahLst/>
              <a:cxnLst/>
              <a:rect l="l" t="t" r="r" b="b"/>
              <a:pathLst>
                <a:path w="21567" h="22327" extrusionOk="0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71"/>
            <p:cNvSpPr/>
            <p:nvPr/>
          </p:nvSpPr>
          <p:spPr>
            <a:xfrm>
              <a:off x="4009741" y="2515624"/>
              <a:ext cx="67361" cy="251014"/>
            </a:xfrm>
            <a:custGeom>
              <a:avLst/>
              <a:gdLst/>
              <a:ahLst/>
              <a:cxnLst/>
              <a:rect l="l" t="t" r="r" b="b"/>
              <a:pathLst>
                <a:path w="4499" h="16765" extrusionOk="0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71"/>
            <p:cNvSpPr/>
            <p:nvPr/>
          </p:nvSpPr>
          <p:spPr>
            <a:xfrm>
              <a:off x="4210582" y="2432317"/>
              <a:ext cx="67346" cy="293087"/>
            </a:xfrm>
            <a:custGeom>
              <a:avLst/>
              <a:gdLst/>
              <a:ahLst/>
              <a:cxnLst/>
              <a:rect l="l" t="t" r="r" b="b"/>
              <a:pathLst>
                <a:path w="4498" h="19575" extrusionOk="0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4" name="Google Shape;15604;p71"/>
          <p:cNvGrpSpPr/>
          <p:nvPr/>
        </p:nvGrpSpPr>
        <p:grpSpPr>
          <a:xfrm>
            <a:off x="1802465" y="1962854"/>
            <a:ext cx="265373" cy="351944"/>
            <a:chOff x="1802465" y="1962854"/>
            <a:chExt cx="265373" cy="351944"/>
          </a:xfrm>
        </p:grpSpPr>
        <p:sp>
          <p:nvSpPr>
            <p:cNvPr id="15605" name="Google Shape;15605;p71"/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71"/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71"/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71"/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71"/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71"/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71"/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2" name="Google Shape;15612;p71"/>
          <p:cNvGrpSpPr/>
          <p:nvPr/>
        </p:nvGrpSpPr>
        <p:grpSpPr>
          <a:xfrm>
            <a:off x="3512070" y="1956222"/>
            <a:ext cx="373983" cy="363622"/>
            <a:chOff x="3512070" y="1956222"/>
            <a:chExt cx="373983" cy="363622"/>
          </a:xfrm>
        </p:grpSpPr>
        <p:sp>
          <p:nvSpPr>
            <p:cNvPr id="15613" name="Google Shape;15613;p71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71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71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71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71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71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71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71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71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71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71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71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71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71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71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71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71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0" name="Google Shape;15630;p71"/>
          <p:cNvGrpSpPr/>
          <p:nvPr/>
        </p:nvGrpSpPr>
        <p:grpSpPr>
          <a:xfrm>
            <a:off x="842683" y="2394751"/>
            <a:ext cx="345640" cy="356660"/>
            <a:chOff x="842683" y="2394751"/>
            <a:chExt cx="345640" cy="356660"/>
          </a:xfrm>
        </p:grpSpPr>
        <p:sp>
          <p:nvSpPr>
            <p:cNvPr id="15631" name="Google Shape;15631;p71"/>
            <p:cNvSpPr/>
            <p:nvPr/>
          </p:nvSpPr>
          <p:spPr>
            <a:xfrm>
              <a:off x="1099042" y="2499888"/>
              <a:ext cx="89266" cy="107353"/>
            </a:xfrm>
            <a:custGeom>
              <a:avLst/>
              <a:gdLst/>
              <a:ahLst/>
              <a:cxnLst/>
              <a:rect l="l" t="t" r="r" b="b"/>
              <a:pathLst>
                <a:path w="5962" h="7170" extrusionOk="0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71"/>
            <p:cNvSpPr/>
            <p:nvPr/>
          </p:nvSpPr>
          <p:spPr>
            <a:xfrm>
              <a:off x="1098908" y="2603138"/>
              <a:ext cx="89416" cy="47852"/>
            </a:xfrm>
            <a:custGeom>
              <a:avLst/>
              <a:gdLst/>
              <a:ahLst/>
              <a:cxnLst/>
              <a:rect l="l" t="t" r="r" b="b"/>
              <a:pathLst>
                <a:path w="5972" h="3196" extrusionOk="0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71"/>
            <p:cNvSpPr/>
            <p:nvPr/>
          </p:nvSpPr>
          <p:spPr>
            <a:xfrm>
              <a:off x="1127236" y="2603138"/>
              <a:ext cx="61088" cy="48182"/>
            </a:xfrm>
            <a:custGeom>
              <a:avLst/>
              <a:gdLst/>
              <a:ahLst/>
              <a:cxnLst/>
              <a:rect l="l" t="t" r="r" b="b"/>
              <a:pathLst>
                <a:path w="4080" h="3218" extrusionOk="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71"/>
            <p:cNvSpPr/>
            <p:nvPr/>
          </p:nvSpPr>
          <p:spPr>
            <a:xfrm>
              <a:off x="842803" y="2499888"/>
              <a:ext cx="89281" cy="107353"/>
            </a:xfrm>
            <a:custGeom>
              <a:avLst/>
              <a:gdLst/>
              <a:ahLst/>
              <a:cxnLst/>
              <a:rect l="l" t="t" r="r" b="b"/>
              <a:pathLst>
                <a:path w="5963" h="7170" extrusionOk="0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71"/>
            <p:cNvSpPr/>
            <p:nvPr/>
          </p:nvSpPr>
          <p:spPr>
            <a:xfrm>
              <a:off x="842683" y="2603138"/>
              <a:ext cx="89715" cy="47867"/>
            </a:xfrm>
            <a:custGeom>
              <a:avLst/>
              <a:gdLst/>
              <a:ahLst/>
              <a:cxnLst/>
              <a:rect l="l" t="t" r="r" b="b"/>
              <a:pathLst>
                <a:path w="5992" h="3197" extrusionOk="0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71"/>
            <p:cNvSpPr/>
            <p:nvPr/>
          </p:nvSpPr>
          <p:spPr>
            <a:xfrm>
              <a:off x="871011" y="2603138"/>
              <a:ext cx="61073" cy="48182"/>
            </a:xfrm>
            <a:custGeom>
              <a:avLst/>
              <a:gdLst/>
              <a:ahLst/>
              <a:cxnLst/>
              <a:rect l="l" t="t" r="r" b="b"/>
              <a:pathLst>
                <a:path w="4079" h="3218" extrusionOk="0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71"/>
            <p:cNvSpPr/>
            <p:nvPr/>
          </p:nvSpPr>
          <p:spPr>
            <a:xfrm>
              <a:off x="1003533" y="2433470"/>
              <a:ext cx="23941" cy="274506"/>
            </a:xfrm>
            <a:custGeom>
              <a:avLst/>
              <a:gdLst/>
              <a:ahLst/>
              <a:cxnLst/>
              <a:rect l="l" t="t" r="r" b="b"/>
              <a:pathLst>
                <a:path w="1599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71"/>
            <p:cNvSpPr/>
            <p:nvPr/>
          </p:nvSpPr>
          <p:spPr>
            <a:xfrm>
              <a:off x="1015496" y="2433470"/>
              <a:ext cx="11978" cy="274506"/>
            </a:xfrm>
            <a:custGeom>
              <a:avLst/>
              <a:gdLst/>
              <a:ahLst/>
              <a:cxnLst/>
              <a:rect l="l" t="t" r="r" b="b"/>
              <a:pathLst>
                <a:path w="800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71"/>
            <p:cNvSpPr/>
            <p:nvPr/>
          </p:nvSpPr>
          <p:spPr>
            <a:xfrm>
              <a:off x="932698" y="2697570"/>
              <a:ext cx="165910" cy="34646"/>
            </a:xfrm>
            <a:custGeom>
              <a:avLst/>
              <a:gdLst/>
              <a:ahLst/>
              <a:cxnLst/>
              <a:rect l="l" t="t" r="r" b="b"/>
              <a:pathLst>
                <a:path w="11081" h="2314" extrusionOk="0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71"/>
            <p:cNvSpPr/>
            <p:nvPr/>
          </p:nvSpPr>
          <p:spPr>
            <a:xfrm>
              <a:off x="993771" y="2394751"/>
              <a:ext cx="43465" cy="43450"/>
            </a:xfrm>
            <a:custGeom>
              <a:avLst/>
              <a:gdLst/>
              <a:ahLst/>
              <a:cxnLst/>
              <a:rect l="l" t="t" r="r" b="b"/>
              <a:pathLst>
                <a:path w="2903" h="2902" extrusionOk="0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71"/>
            <p:cNvSpPr/>
            <p:nvPr/>
          </p:nvSpPr>
          <p:spPr>
            <a:xfrm>
              <a:off x="996286" y="2397266"/>
              <a:ext cx="45037" cy="40950"/>
            </a:xfrm>
            <a:custGeom>
              <a:avLst/>
              <a:gdLst/>
              <a:ahLst/>
              <a:cxnLst/>
              <a:rect l="l" t="t" r="r" b="b"/>
              <a:pathLst>
                <a:path w="3008" h="2735" extrusionOk="0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71"/>
            <p:cNvSpPr/>
            <p:nvPr/>
          </p:nvSpPr>
          <p:spPr>
            <a:xfrm>
              <a:off x="844570" y="2454237"/>
              <a:ext cx="341867" cy="50068"/>
            </a:xfrm>
            <a:custGeom>
              <a:avLst/>
              <a:gdLst/>
              <a:ahLst/>
              <a:cxnLst/>
              <a:rect l="l" t="t" r="r" b="b"/>
              <a:pathLst>
                <a:path w="22833" h="3344" extrusionOk="0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71"/>
            <p:cNvSpPr/>
            <p:nvPr/>
          </p:nvSpPr>
          <p:spPr>
            <a:xfrm>
              <a:off x="844570" y="2466499"/>
              <a:ext cx="341867" cy="37821"/>
            </a:xfrm>
            <a:custGeom>
              <a:avLst/>
              <a:gdLst/>
              <a:ahLst/>
              <a:cxnLst/>
              <a:rect l="l" t="t" r="r" b="b"/>
              <a:pathLst>
                <a:path w="22833" h="2526" extrusionOk="0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71"/>
            <p:cNvSpPr/>
            <p:nvPr/>
          </p:nvSpPr>
          <p:spPr>
            <a:xfrm>
              <a:off x="932698" y="2697555"/>
              <a:ext cx="165910" cy="34661"/>
            </a:xfrm>
            <a:custGeom>
              <a:avLst/>
              <a:gdLst/>
              <a:ahLst/>
              <a:cxnLst/>
              <a:rect l="l" t="t" r="r" b="b"/>
              <a:pathLst>
                <a:path w="11081" h="2315" extrusionOk="0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71"/>
            <p:cNvSpPr/>
            <p:nvPr/>
          </p:nvSpPr>
          <p:spPr>
            <a:xfrm>
              <a:off x="906885" y="2723068"/>
              <a:ext cx="217221" cy="28343"/>
            </a:xfrm>
            <a:custGeom>
              <a:avLst/>
              <a:gdLst/>
              <a:ahLst/>
              <a:cxnLst/>
              <a:rect l="l" t="t" r="r" b="b"/>
              <a:pathLst>
                <a:path w="14508" h="1893" extrusionOk="0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71"/>
            <p:cNvSpPr/>
            <p:nvPr/>
          </p:nvSpPr>
          <p:spPr>
            <a:xfrm>
              <a:off x="907200" y="2723068"/>
              <a:ext cx="216907" cy="28029"/>
            </a:xfrm>
            <a:custGeom>
              <a:avLst/>
              <a:gdLst/>
              <a:ahLst/>
              <a:cxnLst/>
              <a:rect l="l" t="t" r="r" b="b"/>
              <a:pathLst>
                <a:path w="14487" h="1872" extrusionOk="0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47" name="Google Shape;15647;p71"/>
          <p:cNvGrpSpPr/>
          <p:nvPr/>
        </p:nvGrpSpPr>
        <p:grpSpPr>
          <a:xfrm>
            <a:off x="1290615" y="2399467"/>
            <a:ext cx="336836" cy="342511"/>
            <a:chOff x="1290615" y="2399467"/>
            <a:chExt cx="336836" cy="342511"/>
          </a:xfrm>
        </p:grpSpPr>
        <p:sp>
          <p:nvSpPr>
            <p:cNvPr id="15648" name="Google Shape;15648;p71"/>
            <p:cNvSpPr/>
            <p:nvPr/>
          </p:nvSpPr>
          <p:spPr>
            <a:xfrm>
              <a:off x="1399226" y="2683720"/>
              <a:ext cx="119316" cy="39363"/>
            </a:xfrm>
            <a:custGeom>
              <a:avLst/>
              <a:gdLst/>
              <a:ahLst/>
              <a:cxnLst/>
              <a:rect l="l" t="t" r="r" b="b"/>
              <a:pathLst>
                <a:path w="7969" h="2629" extrusionOk="0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71"/>
            <p:cNvSpPr/>
            <p:nvPr/>
          </p:nvSpPr>
          <p:spPr>
            <a:xfrm>
              <a:off x="1321788" y="2662624"/>
              <a:ext cx="58872" cy="79354"/>
            </a:xfrm>
            <a:custGeom>
              <a:avLst/>
              <a:gdLst/>
              <a:ahLst/>
              <a:cxnLst/>
              <a:rect l="l" t="t" r="r" b="b"/>
              <a:pathLst>
                <a:path w="3932" h="5300" extrusionOk="0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71"/>
            <p:cNvSpPr/>
            <p:nvPr/>
          </p:nvSpPr>
          <p:spPr>
            <a:xfrm>
              <a:off x="1540866" y="2676159"/>
              <a:ext cx="58887" cy="65819"/>
            </a:xfrm>
            <a:custGeom>
              <a:avLst/>
              <a:gdLst/>
              <a:ahLst/>
              <a:cxnLst/>
              <a:rect l="l" t="t" r="r" b="b"/>
              <a:pathLst>
                <a:path w="3933" h="4396" extrusionOk="0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71"/>
            <p:cNvSpPr/>
            <p:nvPr/>
          </p:nvSpPr>
          <p:spPr>
            <a:xfrm>
              <a:off x="1290615" y="2471560"/>
              <a:ext cx="115857" cy="80283"/>
            </a:xfrm>
            <a:custGeom>
              <a:avLst/>
              <a:gdLst/>
              <a:ahLst/>
              <a:cxnLst/>
              <a:rect l="l" t="t" r="r" b="b"/>
              <a:pathLst>
                <a:path w="7738" h="5362" extrusionOk="0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71"/>
            <p:cNvSpPr/>
            <p:nvPr/>
          </p:nvSpPr>
          <p:spPr>
            <a:xfrm>
              <a:off x="1555045" y="2471859"/>
              <a:ext cx="72407" cy="79983"/>
            </a:xfrm>
            <a:custGeom>
              <a:avLst/>
              <a:gdLst/>
              <a:ahLst/>
              <a:cxnLst/>
              <a:rect l="l" t="t" r="r" b="b"/>
              <a:pathLst>
                <a:path w="4836" h="5342" extrusionOk="0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71"/>
            <p:cNvSpPr/>
            <p:nvPr/>
          </p:nvSpPr>
          <p:spPr>
            <a:xfrm>
              <a:off x="1313598" y="2399467"/>
              <a:ext cx="290871" cy="263172"/>
            </a:xfrm>
            <a:custGeom>
              <a:avLst/>
              <a:gdLst/>
              <a:ahLst/>
              <a:cxnLst/>
              <a:rect l="l" t="t" r="r" b="b"/>
              <a:pathLst>
                <a:path w="19427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71"/>
            <p:cNvSpPr/>
            <p:nvPr/>
          </p:nvSpPr>
          <p:spPr>
            <a:xfrm>
              <a:off x="1313598" y="2399467"/>
              <a:ext cx="77138" cy="263172"/>
            </a:xfrm>
            <a:custGeom>
              <a:avLst/>
              <a:gdLst/>
              <a:ahLst/>
              <a:cxnLst/>
              <a:rect l="l" t="t" r="r" b="b"/>
              <a:pathLst>
                <a:path w="5152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71"/>
            <p:cNvSpPr/>
            <p:nvPr/>
          </p:nvSpPr>
          <p:spPr>
            <a:xfrm>
              <a:off x="1332793" y="2446376"/>
              <a:ext cx="252481" cy="129392"/>
            </a:xfrm>
            <a:custGeom>
              <a:avLst/>
              <a:gdLst/>
              <a:ahLst/>
              <a:cxnLst/>
              <a:rect l="l" t="t" r="r" b="b"/>
              <a:pathLst>
                <a:path w="16863" h="8642" extrusionOk="0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71"/>
            <p:cNvSpPr/>
            <p:nvPr/>
          </p:nvSpPr>
          <p:spPr>
            <a:xfrm>
              <a:off x="1332479" y="2446376"/>
              <a:ext cx="44094" cy="129392"/>
            </a:xfrm>
            <a:custGeom>
              <a:avLst/>
              <a:gdLst/>
              <a:ahLst/>
              <a:cxnLst/>
              <a:rect l="l" t="t" r="r" b="b"/>
              <a:pathLst>
                <a:path w="2945" h="8642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71"/>
            <p:cNvSpPr/>
            <p:nvPr/>
          </p:nvSpPr>
          <p:spPr>
            <a:xfrm>
              <a:off x="1332479" y="2446376"/>
              <a:ext cx="252796" cy="38105"/>
            </a:xfrm>
            <a:custGeom>
              <a:avLst/>
              <a:gdLst/>
              <a:ahLst/>
              <a:cxnLst/>
              <a:rect l="l" t="t" r="r" b="b"/>
              <a:pathLst>
                <a:path w="16884" h="2545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71"/>
            <p:cNvSpPr/>
            <p:nvPr/>
          </p:nvSpPr>
          <p:spPr>
            <a:xfrm>
              <a:off x="1335323" y="2597464"/>
              <a:ext cx="40935" cy="40620"/>
            </a:xfrm>
            <a:custGeom>
              <a:avLst/>
              <a:gdLst/>
              <a:ahLst/>
              <a:cxnLst/>
              <a:rect l="l" t="t" r="r" b="b"/>
              <a:pathLst>
                <a:path w="2734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71"/>
            <p:cNvSpPr/>
            <p:nvPr/>
          </p:nvSpPr>
          <p:spPr>
            <a:xfrm>
              <a:off x="1541824" y="2597464"/>
              <a:ext cx="40620" cy="40620"/>
            </a:xfrm>
            <a:custGeom>
              <a:avLst/>
              <a:gdLst/>
              <a:ahLst/>
              <a:cxnLst/>
              <a:rect l="l" t="t" r="r" b="b"/>
              <a:pathLst>
                <a:path w="2713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71"/>
            <p:cNvSpPr/>
            <p:nvPr/>
          </p:nvSpPr>
          <p:spPr>
            <a:xfrm>
              <a:off x="1327448" y="2441331"/>
              <a:ext cx="263172" cy="139783"/>
            </a:xfrm>
            <a:custGeom>
              <a:avLst/>
              <a:gdLst/>
              <a:ahLst/>
              <a:cxnLst/>
              <a:rect l="l" t="t" r="r" b="b"/>
              <a:pathLst>
                <a:path w="17577" h="9336" extrusionOk="0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71"/>
            <p:cNvSpPr/>
            <p:nvPr/>
          </p:nvSpPr>
          <p:spPr>
            <a:xfrm>
              <a:off x="1321459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71"/>
            <p:cNvSpPr/>
            <p:nvPr/>
          </p:nvSpPr>
          <p:spPr>
            <a:xfrm>
              <a:off x="1527960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71"/>
            <p:cNvSpPr/>
            <p:nvPr/>
          </p:nvSpPr>
          <p:spPr>
            <a:xfrm>
              <a:off x="1401427" y="2594005"/>
              <a:ext cx="115228" cy="84385"/>
            </a:xfrm>
            <a:custGeom>
              <a:avLst/>
              <a:gdLst/>
              <a:ahLst/>
              <a:cxnLst/>
              <a:rect l="l" t="t" r="r" b="b"/>
              <a:pathLst>
                <a:path w="7696" h="5636" extrusionOk="0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71"/>
            <p:cNvSpPr/>
            <p:nvPr/>
          </p:nvSpPr>
          <p:spPr>
            <a:xfrm>
              <a:off x="1396067" y="2588660"/>
              <a:ext cx="125619" cy="70520"/>
            </a:xfrm>
            <a:custGeom>
              <a:avLst/>
              <a:gdLst/>
              <a:ahLst/>
              <a:cxnLst/>
              <a:rect l="l" t="t" r="r" b="b"/>
              <a:pathLst>
                <a:path w="8390" h="4710" extrusionOk="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71"/>
            <p:cNvSpPr/>
            <p:nvPr/>
          </p:nvSpPr>
          <p:spPr>
            <a:xfrm>
              <a:off x="1301950" y="2659165"/>
              <a:ext cx="317956" cy="49125"/>
            </a:xfrm>
            <a:custGeom>
              <a:avLst/>
              <a:gdLst/>
              <a:ahLst/>
              <a:cxnLst/>
              <a:rect l="l" t="t" r="r" b="b"/>
              <a:pathLst>
                <a:path w="21236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71"/>
            <p:cNvSpPr/>
            <p:nvPr/>
          </p:nvSpPr>
          <p:spPr>
            <a:xfrm>
              <a:off x="1301950" y="2659165"/>
              <a:ext cx="45666" cy="49125"/>
            </a:xfrm>
            <a:custGeom>
              <a:avLst/>
              <a:gdLst/>
              <a:ahLst/>
              <a:cxnLst/>
              <a:rect l="l" t="t" r="r" b="b"/>
              <a:pathLst>
                <a:path w="3050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67" name="Google Shape;15667;p71"/>
          <p:cNvGrpSpPr/>
          <p:nvPr/>
        </p:nvGrpSpPr>
        <p:grpSpPr>
          <a:xfrm>
            <a:off x="1748310" y="2408601"/>
            <a:ext cx="308508" cy="333378"/>
            <a:chOff x="1748310" y="2408601"/>
            <a:chExt cx="308508" cy="333378"/>
          </a:xfrm>
        </p:grpSpPr>
        <p:sp>
          <p:nvSpPr>
            <p:cNvPr id="15668" name="Google Shape;15668;p71"/>
            <p:cNvSpPr/>
            <p:nvPr/>
          </p:nvSpPr>
          <p:spPr>
            <a:xfrm>
              <a:off x="1748310" y="2433470"/>
              <a:ext cx="308508" cy="308508"/>
            </a:xfrm>
            <a:custGeom>
              <a:avLst/>
              <a:gdLst/>
              <a:ahLst/>
              <a:cxnLst/>
              <a:rect l="l" t="t" r="r" b="b"/>
              <a:pathLst>
                <a:path w="20605" h="20605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71"/>
            <p:cNvSpPr/>
            <p:nvPr/>
          </p:nvSpPr>
          <p:spPr>
            <a:xfrm>
              <a:off x="2022187" y="2433470"/>
              <a:ext cx="34631" cy="308508"/>
            </a:xfrm>
            <a:custGeom>
              <a:avLst/>
              <a:gdLst/>
              <a:ahLst/>
              <a:cxnLst/>
              <a:rect l="l" t="t" r="r" b="b"/>
              <a:pathLst>
                <a:path w="2313" h="20605" extrusionOk="0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71"/>
            <p:cNvSpPr/>
            <p:nvPr/>
          </p:nvSpPr>
          <p:spPr>
            <a:xfrm>
              <a:off x="1748310" y="2433470"/>
              <a:ext cx="308508" cy="55728"/>
            </a:xfrm>
            <a:custGeom>
              <a:avLst/>
              <a:gdLst/>
              <a:ahLst/>
              <a:cxnLst/>
              <a:rect l="l" t="t" r="r" b="b"/>
              <a:pathLst>
                <a:path w="20605" h="3722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71"/>
            <p:cNvSpPr/>
            <p:nvPr/>
          </p:nvSpPr>
          <p:spPr>
            <a:xfrm>
              <a:off x="2022187" y="2433470"/>
              <a:ext cx="34631" cy="55728"/>
            </a:xfrm>
            <a:custGeom>
              <a:avLst/>
              <a:gdLst/>
              <a:ahLst/>
              <a:cxnLst/>
              <a:rect l="l" t="t" r="r" b="b"/>
              <a:pathLst>
                <a:path w="2313" h="3722" extrusionOk="0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71"/>
            <p:cNvSpPr/>
            <p:nvPr/>
          </p:nvSpPr>
          <p:spPr>
            <a:xfrm>
              <a:off x="1780111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71"/>
            <p:cNvSpPr/>
            <p:nvPr/>
          </p:nvSpPr>
          <p:spPr>
            <a:xfrm>
              <a:off x="1852189" y="2408601"/>
              <a:ext cx="28358" cy="49754"/>
            </a:xfrm>
            <a:custGeom>
              <a:avLst/>
              <a:gdLst/>
              <a:ahLst/>
              <a:cxnLst/>
              <a:rect l="l" t="t" r="r" b="b"/>
              <a:pathLst>
                <a:path w="1894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71"/>
            <p:cNvSpPr/>
            <p:nvPr/>
          </p:nvSpPr>
          <p:spPr>
            <a:xfrm>
              <a:off x="1924282" y="2408601"/>
              <a:ext cx="28343" cy="49754"/>
            </a:xfrm>
            <a:custGeom>
              <a:avLst/>
              <a:gdLst/>
              <a:ahLst/>
              <a:cxnLst/>
              <a:rect l="l" t="t" r="r" b="b"/>
              <a:pathLst>
                <a:path w="1893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71"/>
            <p:cNvSpPr/>
            <p:nvPr/>
          </p:nvSpPr>
          <p:spPr>
            <a:xfrm>
              <a:off x="1996060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6" name="Google Shape;15676;p71"/>
          <p:cNvGrpSpPr/>
          <p:nvPr/>
        </p:nvGrpSpPr>
        <p:grpSpPr>
          <a:xfrm>
            <a:off x="3044614" y="2418033"/>
            <a:ext cx="376184" cy="315141"/>
            <a:chOff x="3044614" y="2418033"/>
            <a:chExt cx="376184" cy="315141"/>
          </a:xfrm>
        </p:grpSpPr>
        <p:sp>
          <p:nvSpPr>
            <p:cNvPr id="15677" name="Google Shape;15677;p71"/>
            <p:cNvSpPr/>
            <p:nvPr/>
          </p:nvSpPr>
          <p:spPr>
            <a:xfrm>
              <a:off x="3326965" y="2418033"/>
              <a:ext cx="93833" cy="233601"/>
            </a:xfrm>
            <a:custGeom>
              <a:avLst/>
              <a:gdLst/>
              <a:ahLst/>
              <a:cxnLst/>
              <a:rect l="l" t="t" r="r" b="b"/>
              <a:pathLst>
                <a:path w="6267" h="15602" extrusionOk="0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71"/>
            <p:cNvSpPr/>
            <p:nvPr/>
          </p:nvSpPr>
          <p:spPr>
            <a:xfrm>
              <a:off x="3393398" y="2639656"/>
              <a:ext cx="27400" cy="29286"/>
            </a:xfrm>
            <a:custGeom>
              <a:avLst/>
              <a:gdLst/>
              <a:ahLst/>
              <a:cxnLst/>
              <a:rect l="l" t="t" r="r" b="b"/>
              <a:pathLst>
                <a:path w="1830" h="1956" extrusionOk="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71"/>
            <p:cNvSpPr/>
            <p:nvPr/>
          </p:nvSpPr>
          <p:spPr>
            <a:xfrm>
              <a:off x="3044928" y="2418033"/>
              <a:ext cx="93503" cy="233601"/>
            </a:xfrm>
            <a:custGeom>
              <a:avLst/>
              <a:gdLst/>
              <a:ahLst/>
              <a:cxnLst/>
              <a:rect l="l" t="t" r="r" b="b"/>
              <a:pathLst>
                <a:path w="6245" h="15602" extrusionOk="0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71"/>
            <p:cNvSpPr/>
            <p:nvPr/>
          </p:nvSpPr>
          <p:spPr>
            <a:xfrm>
              <a:off x="3044614" y="2639641"/>
              <a:ext cx="27400" cy="29301"/>
            </a:xfrm>
            <a:custGeom>
              <a:avLst/>
              <a:gdLst/>
              <a:ahLst/>
              <a:cxnLst/>
              <a:rect l="l" t="t" r="r" b="b"/>
              <a:pathLst>
                <a:path w="1830" h="1957" extrusionOk="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71"/>
            <p:cNvSpPr/>
            <p:nvPr/>
          </p:nvSpPr>
          <p:spPr>
            <a:xfrm>
              <a:off x="3061922" y="2599275"/>
              <a:ext cx="341238" cy="133899"/>
            </a:xfrm>
            <a:custGeom>
              <a:avLst/>
              <a:gdLst/>
              <a:ahLst/>
              <a:cxnLst/>
              <a:rect l="l" t="t" r="r" b="b"/>
              <a:pathLst>
                <a:path w="22791" h="8943" extrusionOk="0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71"/>
            <p:cNvSpPr/>
            <p:nvPr/>
          </p:nvSpPr>
          <p:spPr>
            <a:xfrm>
              <a:off x="3261176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71"/>
            <p:cNvSpPr/>
            <p:nvPr/>
          </p:nvSpPr>
          <p:spPr>
            <a:xfrm>
              <a:off x="3074828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71"/>
            <p:cNvSpPr/>
            <p:nvPr/>
          </p:nvSpPr>
          <p:spPr>
            <a:xfrm>
              <a:off x="3090250" y="2617302"/>
              <a:ext cx="102322" cy="95704"/>
            </a:xfrm>
            <a:custGeom>
              <a:avLst/>
              <a:gdLst/>
              <a:ahLst/>
              <a:cxnLst/>
              <a:rect l="l" t="t" r="r" b="b"/>
              <a:pathLst>
                <a:path w="6834" h="6392" extrusionOk="0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71"/>
            <p:cNvSpPr/>
            <p:nvPr/>
          </p:nvSpPr>
          <p:spPr>
            <a:xfrm>
              <a:off x="3276613" y="2617302"/>
              <a:ext cx="102307" cy="95704"/>
            </a:xfrm>
            <a:custGeom>
              <a:avLst/>
              <a:gdLst/>
              <a:ahLst/>
              <a:cxnLst/>
              <a:rect l="l" t="t" r="r" b="b"/>
              <a:pathLst>
                <a:path w="6833" h="6392" extrusionOk="0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6" name="Google Shape;15686;p71"/>
          <p:cNvGrpSpPr/>
          <p:nvPr/>
        </p:nvGrpSpPr>
        <p:grpSpPr>
          <a:xfrm>
            <a:off x="3943638" y="3815072"/>
            <a:ext cx="357933" cy="342676"/>
            <a:chOff x="3943638" y="3815072"/>
            <a:chExt cx="357933" cy="342676"/>
          </a:xfrm>
        </p:grpSpPr>
        <p:sp>
          <p:nvSpPr>
            <p:cNvPr id="15687" name="Google Shape;15687;p71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71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71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71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71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71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71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71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71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6" name="Google Shape;15696;p71"/>
          <p:cNvGrpSpPr/>
          <p:nvPr/>
        </p:nvGrpSpPr>
        <p:grpSpPr>
          <a:xfrm>
            <a:off x="3508282" y="3810341"/>
            <a:ext cx="351644" cy="351959"/>
            <a:chOff x="3508282" y="3810341"/>
            <a:chExt cx="351644" cy="351959"/>
          </a:xfrm>
        </p:grpSpPr>
        <p:sp>
          <p:nvSpPr>
            <p:cNvPr id="15697" name="Google Shape;15697;p71"/>
            <p:cNvSpPr/>
            <p:nvPr/>
          </p:nvSpPr>
          <p:spPr>
            <a:xfrm>
              <a:off x="3508282" y="3810341"/>
              <a:ext cx="133180" cy="64232"/>
            </a:xfrm>
            <a:custGeom>
              <a:avLst/>
              <a:gdLst/>
              <a:ahLst/>
              <a:cxnLst/>
              <a:rect l="l" t="t" r="r" b="b"/>
              <a:pathLst>
                <a:path w="8895" h="4290" extrusionOk="0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71"/>
            <p:cNvSpPr/>
            <p:nvPr/>
          </p:nvSpPr>
          <p:spPr>
            <a:xfrm>
              <a:off x="3535053" y="3847802"/>
              <a:ext cx="58872" cy="26771"/>
            </a:xfrm>
            <a:custGeom>
              <a:avLst/>
              <a:gdLst/>
              <a:ahLst/>
              <a:cxnLst/>
              <a:rect l="l" t="t" r="r" b="b"/>
              <a:pathLst>
                <a:path w="3932" h="1788" extrusionOk="0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71"/>
            <p:cNvSpPr/>
            <p:nvPr/>
          </p:nvSpPr>
          <p:spPr>
            <a:xfrm>
              <a:off x="3545743" y="3810341"/>
              <a:ext cx="239261" cy="351959"/>
            </a:xfrm>
            <a:custGeom>
              <a:avLst/>
              <a:gdLst/>
              <a:ahLst/>
              <a:cxnLst/>
              <a:rect l="l" t="t" r="r" b="b"/>
              <a:pathLst>
                <a:path w="15980" h="23507" extrusionOk="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71"/>
            <p:cNvSpPr/>
            <p:nvPr/>
          </p:nvSpPr>
          <p:spPr>
            <a:xfrm>
              <a:off x="3583205" y="4082317"/>
              <a:ext cx="201799" cy="79983"/>
            </a:xfrm>
            <a:custGeom>
              <a:avLst/>
              <a:gdLst/>
              <a:ahLst/>
              <a:cxnLst/>
              <a:rect l="l" t="t" r="r" b="b"/>
              <a:pathLst>
                <a:path w="13478" h="5342" extrusionOk="0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71"/>
            <p:cNvSpPr/>
            <p:nvPr/>
          </p:nvSpPr>
          <p:spPr>
            <a:xfrm>
              <a:off x="3545429" y="3810341"/>
              <a:ext cx="232328" cy="15437"/>
            </a:xfrm>
            <a:custGeom>
              <a:avLst/>
              <a:gdLst/>
              <a:ahLst/>
              <a:cxnLst/>
              <a:rect l="l" t="t" r="r" b="b"/>
              <a:pathLst>
                <a:path w="15517" h="1031" extrusionOk="0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71"/>
            <p:cNvSpPr/>
            <p:nvPr/>
          </p:nvSpPr>
          <p:spPr>
            <a:xfrm>
              <a:off x="3620666" y="4097753"/>
              <a:ext cx="239261" cy="64546"/>
            </a:xfrm>
            <a:custGeom>
              <a:avLst/>
              <a:gdLst/>
              <a:ahLst/>
              <a:cxnLst/>
              <a:rect l="l" t="t" r="r" b="b"/>
              <a:pathLst>
                <a:path w="15980" h="4311" extrusionOk="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71"/>
            <p:cNvSpPr/>
            <p:nvPr/>
          </p:nvSpPr>
          <p:spPr>
            <a:xfrm>
              <a:off x="3620666" y="4147791"/>
              <a:ext cx="231385" cy="14508"/>
            </a:xfrm>
            <a:custGeom>
              <a:avLst/>
              <a:gdLst/>
              <a:ahLst/>
              <a:cxnLst/>
              <a:rect l="l" t="t" r="r" b="b"/>
              <a:pathLst>
                <a:path w="15454" h="969" extrusionOk="0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71"/>
            <p:cNvSpPr/>
            <p:nvPr/>
          </p:nvSpPr>
          <p:spPr>
            <a:xfrm>
              <a:off x="3604301" y="4097753"/>
              <a:ext cx="53841" cy="27085"/>
            </a:xfrm>
            <a:custGeom>
              <a:avLst/>
              <a:gdLst/>
              <a:ahLst/>
              <a:cxnLst/>
              <a:rect l="l" t="t" r="r" b="b"/>
              <a:pathLst>
                <a:path w="3596" h="1809" extrusionOk="0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71"/>
            <p:cNvSpPr/>
            <p:nvPr/>
          </p:nvSpPr>
          <p:spPr>
            <a:xfrm>
              <a:off x="3606187" y="3867401"/>
              <a:ext cx="159292" cy="25124"/>
            </a:xfrm>
            <a:custGeom>
              <a:avLst/>
              <a:gdLst/>
              <a:ahLst/>
              <a:cxnLst/>
              <a:rect l="l" t="t" r="r" b="b"/>
              <a:pathLst>
                <a:path w="10639" h="1678" extrusionOk="0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71"/>
            <p:cNvSpPr/>
            <p:nvPr/>
          </p:nvSpPr>
          <p:spPr>
            <a:xfrm>
              <a:off x="3606187" y="3904159"/>
              <a:ext cx="159292" cy="25184"/>
            </a:xfrm>
            <a:custGeom>
              <a:avLst/>
              <a:gdLst/>
              <a:ahLst/>
              <a:cxnLst/>
              <a:rect l="l" t="t" r="r" b="b"/>
              <a:pathLst>
                <a:path w="10639" h="1682" extrusionOk="0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71"/>
            <p:cNvSpPr/>
            <p:nvPr/>
          </p:nvSpPr>
          <p:spPr>
            <a:xfrm>
              <a:off x="3606187" y="3940976"/>
              <a:ext cx="159292" cy="25199"/>
            </a:xfrm>
            <a:custGeom>
              <a:avLst/>
              <a:gdLst/>
              <a:ahLst/>
              <a:cxnLst/>
              <a:rect l="l" t="t" r="r" b="b"/>
              <a:pathLst>
                <a:path w="10639" h="1683" extrusionOk="0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71"/>
            <p:cNvSpPr/>
            <p:nvPr/>
          </p:nvSpPr>
          <p:spPr>
            <a:xfrm>
              <a:off x="3711639" y="3882434"/>
              <a:ext cx="147030" cy="147015"/>
            </a:xfrm>
            <a:custGeom>
              <a:avLst/>
              <a:gdLst/>
              <a:ahLst/>
              <a:cxnLst/>
              <a:rect l="l" t="t" r="r" b="b"/>
              <a:pathLst>
                <a:path w="9820" h="9819" extrusionOk="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71"/>
            <p:cNvSpPr/>
            <p:nvPr/>
          </p:nvSpPr>
          <p:spPr>
            <a:xfrm>
              <a:off x="3682996" y="3930915"/>
              <a:ext cx="127191" cy="127176"/>
            </a:xfrm>
            <a:custGeom>
              <a:avLst/>
              <a:gdLst/>
              <a:ahLst/>
              <a:cxnLst/>
              <a:rect l="l" t="t" r="r" b="b"/>
              <a:pathLst>
                <a:path w="8495" h="8494" extrusionOk="0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10" name="Google Shape;15710;p71"/>
          <p:cNvGrpSpPr/>
          <p:nvPr/>
        </p:nvGrpSpPr>
        <p:grpSpPr>
          <a:xfrm>
            <a:off x="2224585" y="1962854"/>
            <a:ext cx="303163" cy="351809"/>
            <a:chOff x="2224585" y="1962854"/>
            <a:chExt cx="303163" cy="351809"/>
          </a:xfrm>
        </p:grpSpPr>
        <p:sp>
          <p:nvSpPr>
            <p:cNvPr id="15711" name="Google Shape;15711;p71"/>
            <p:cNvSpPr/>
            <p:nvPr/>
          </p:nvSpPr>
          <p:spPr>
            <a:xfrm>
              <a:off x="2283143" y="1962854"/>
              <a:ext cx="181018" cy="81870"/>
            </a:xfrm>
            <a:custGeom>
              <a:avLst/>
              <a:gdLst/>
              <a:ahLst/>
              <a:cxnLst/>
              <a:rect l="l" t="t" r="r" b="b"/>
              <a:pathLst>
                <a:path w="12090" h="5468" extrusionOk="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71"/>
            <p:cNvSpPr/>
            <p:nvPr/>
          </p:nvSpPr>
          <p:spPr>
            <a:xfrm>
              <a:off x="2224899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71"/>
            <p:cNvSpPr/>
            <p:nvPr/>
          </p:nvSpPr>
          <p:spPr>
            <a:xfrm>
              <a:off x="2386393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71"/>
            <p:cNvSpPr/>
            <p:nvPr/>
          </p:nvSpPr>
          <p:spPr>
            <a:xfrm>
              <a:off x="2279684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71"/>
            <p:cNvSpPr/>
            <p:nvPr/>
          </p:nvSpPr>
          <p:spPr>
            <a:xfrm>
              <a:off x="2386393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71"/>
            <p:cNvSpPr/>
            <p:nvPr/>
          </p:nvSpPr>
          <p:spPr>
            <a:xfrm>
              <a:off x="2224585" y="2087830"/>
              <a:ext cx="265073" cy="226833"/>
            </a:xfrm>
            <a:custGeom>
              <a:avLst/>
              <a:gdLst/>
              <a:ahLst/>
              <a:cxnLst/>
              <a:rect l="l" t="t" r="r" b="b"/>
              <a:pathLst>
                <a:path w="17704" h="15150" extrusionOk="0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71"/>
            <p:cNvSpPr/>
            <p:nvPr/>
          </p:nvSpPr>
          <p:spPr>
            <a:xfrm>
              <a:off x="2274953" y="2125605"/>
              <a:ext cx="177244" cy="151627"/>
            </a:xfrm>
            <a:custGeom>
              <a:avLst/>
              <a:gdLst/>
              <a:ahLst/>
              <a:cxnLst/>
              <a:rect l="l" t="t" r="r" b="b"/>
              <a:pathLst>
                <a:path w="11838" h="10127" extrusionOk="0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71"/>
            <p:cNvSpPr/>
            <p:nvPr/>
          </p:nvSpPr>
          <p:spPr>
            <a:xfrm>
              <a:off x="2326263" y="2154053"/>
              <a:ext cx="99492" cy="89191"/>
            </a:xfrm>
            <a:custGeom>
              <a:avLst/>
              <a:gdLst/>
              <a:ahLst/>
              <a:cxnLst/>
              <a:rect l="l" t="t" r="r" b="b"/>
              <a:pathLst>
                <a:path w="6645" h="5957" extrusionOk="0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19" name="Google Shape;15719;p71"/>
          <p:cNvGrpSpPr/>
          <p:nvPr/>
        </p:nvGrpSpPr>
        <p:grpSpPr>
          <a:xfrm>
            <a:off x="2622794" y="1990868"/>
            <a:ext cx="389090" cy="296231"/>
            <a:chOff x="2622794" y="1990868"/>
            <a:chExt cx="389090" cy="296231"/>
          </a:xfrm>
        </p:grpSpPr>
        <p:sp>
          <p:nvSpPr>
            <p:cNvPr id="15720" name="Google Shape;15720;p71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71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71"/>
            <p:cNvSpPr/>
            <p:nvPr/>
          </p:nvSpPr>
          <p:spPr>
            <a:xfrm>
              <a:off x="2679135" y="2015108"/>
              <a:ext cx="276407" cy="162137"/>
            </a:xfrm>
            <a:custGeom>
              <a:avLst/>
              <a:gdLst/>
              <a:ahLst/>
              <a:cxnLst/>
              <a:rect l="l" t="t" r="r" b="b"/>
              <a:pathLst>
                <a:path w="18461" h="10829" extrusionOk="0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71"/>
            <p:cNvSpPr/>
            <p:nvPr/>
          </p:nvSpPr>
          <p:spPr>
            <a:xfrm>
              <a:off x="2679135" y="2015108"/>
              <a:ext cx="276722" cy="162137"/>
            </a:xfrm>
            <a:custGeom>
              <a:avLst/>
              <a:gdLst/>
              <a:ahLst/>
              <a:cxnLst/>
              <a:rect l="l" t="t" r="r" b="b"/>
              <a:pathLst>
                <a:path w="18482" h="10829" extrusionOk="0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71"/>
            <p:cNvSpPr/>
            <p:nvPr/>
          </p:nvSpPr>
          <p:spPr>
            <a:xfrm>
              <a:off x="2622794" y="2264430"/>
              <a:ext cx="388776" cy="22668"/>
            </a:xfrm>
            <a:custGeom>
              <a:avLst/>
              <a:gdLst/>
              <a:ahLst/>
              <a:cxnLst/>
              <a:rect l="l" t="t" r="r" b="b"/>
              <a:pathLst>
                <a:path w="25966" h="1514" extrusionOk="0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71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71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71"/>
            <p:cNvSpPr/>
            <p:nvPr/>
          </p:nvSpPr>
          <p:spPr>
            <a:xfrm>
              <a:off x="2766021" y="2232943"/>
              <a:ext cx="102951" cy="31502"/>
            </a:xfrm>
            <a:custGeom>
              <a:avLst/>
              <a:gdLst/>
              <a:ahLst/>
              <a:cxnLst/>
              <a:rect l="l" t="t" r="r" b="b"/>
              <a:pathLst>
                <a:path w="6876" h="2104" extrusionOk="0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71"/>
            <p:cNvSpPr/>
            <p:nvPr/>
          </p:nvSpPr>
          <p:spPr>
            <a:xfrm>
              <a:off x="2766021" y="2253096"/>
              <a:ext cx="102951" cy="11349"/>
            </a:xfrm>
            <a:custGeom>
              <a:avLst/>
              <a:gdLst/>
              <a:ahLst/>
              <a:cxnLst/>
              <a:rect l="l" t="t" r="r" b="b"/>
              <a:pathLst>
                <a:path w="6876" h="758" extrusionOk="0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29" name="Google Shape;15729;p71"/>
          <p:cNvGrpSpPr/>
          <p:nvPr/>
        </p:nvGrpSpPr>
        <p:grpSpPr>
          <a:xfrm>
            <a:off x="3977326" y="1952149"/>
            <a:ext cx="327074" cy="375241"/>
            <a:chOff x="3977326" y="1952149"/>
            <a:chExt cx="327074" cy="375241"/>
          </a:xfrm>
        </p:grpSpPr>
        <p:sp>
          <p:nvSpPr>
            <p:cNvPr id="15730" name="Google Shape;15730;p71"/>
            <p:cNvSpPr/>
            <p:nvPr/>
          </p:nvSpPr>
          <p:spPr>
            <a:xfrm>
              <a:off x="4035868" y="2103566"/>
              <a:ext cx="209974" cy="49754"/>
            </a:xfrm>
            <a:custGeom>
              <a:avLst/>
              <a:gdLst/>
              <a:ahLst/>
              <a:cxnLst/>
              <a:rect l="l" t="t" r="r" b="b"/>
              <a:pathLst>
                <a:path w="14024" h="3323" extrusionOk="0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71"/>
            <p:cNvSpPr/>
            <p:nvPr/>
          </p:nvSpPr>
          <p:spPr>
            <a:xfrm>
              <a:off x="4035868" y="2142285"/>
              <a:ext cx="209974" cy="185105"/>
            </a:xfrm>
            <a:custGeom>
              <a:avLst/>
              <a:gdLst/>
              <a:ahLst/>
              <a:cxnLst/>
              <a:rect l="l" t="t" r="r" b="b"/>
              <a:pathLst>
                <a:path w="14024" h="12363" extrusionOk="0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71"/>
            <p:cNvSpPr/>
            <p:nvPr/>
          </p:nvSpPr>
          <p:spPr>
            <a:xfrm>
              <a:off x="4064825" y="2171242"/>
              <a:ext cx="41264" cy="156148"/>
            </a:xfrm>
            <a:custGeom>
              <a:avLst/>
              <a:gdLst/>
              <a:ahLst/>
              <a:cxnLst/>
              <a:rect l="l" t="t" r="r" b="b"/>
              <a:pathLst>
                <a:path w="2756" h="10429" extrusionOk="0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71"/>
            <p:cNvSpPr/>
            <p:nvPr/>
          </p:nvSpPr>
          <p:spPr>
            <a:xfrm>
              <a:off x="4120553" y="2171242"/>
              <a:ext cx="40935" cy="156148"/>
            </a:xfrm>
            <a:custGeom>
              <a:avLst/>
              <a:gdLst/>
              <a:ahLst/>
              <a:cxnLst/>
              <a:rect l="l" t="t" r="r" b="b"/>
              <a:pathLst>
                <a:path w="2734" h="10429" extrusionOk="0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71"/>
            <p:cNvSpPr/>
            <p:nvPr/>
          </p:nvSpPr>
          <p:spPr>
            <a:xfrm>
              <a:off x="4175951" y="2171242"/>
              <a:ext cx="41249" cy="156148"/>
            </a:xfrm>
            <a:custGeom>
              <a:avLst/>
              <a:gdLst/>
              <a:ahLst/>
              <a:cxnLst/>
              <a:rect l="l" t="t" r="r" b="b"/>
              <a:pathLst>
                <a:path w="2755" h="10429" extrusionOk="0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71"/>
            <p:cNvSpPr/>
            <p:nvPr/>
          </p:nvSpPr>
          <p:spPr>
            <a:xfrm>
              <a:off x="3977326" y="1952149"/>
              <a:ext cx="327074" cy="64232"/>
            </a:xfrm>
            <a:custGeom>
              <a:avLst/>
              <a:gdLst/>
              <a:ahLst/>
              <a:cxnLst/>
              <a:rect l="l" t="t" r="r" b="b"/>
              <a:pathLst>
                <a:path w="21845" h="4290" extrusionOk="0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71"/>
            <p:cNvSpPr/>
            <p:nvPr/>
          </p:nvSpPr>
          <p:spPr>
            <a:xfrm>
              <a:off x="4223489" y="2103566"/>
              <a:ext cx="22354" cy="49754"/>
            </a:xfrm>
            <a:custGeom>
              <a:avLst/>
              <a:gdLst/>
              <a:ahLst/>
              <a:cxnLst/>
              <a:rect l="l" t="t" r="r" b="b"/>
              <a:pathLst>
                <a:path w="1493" h="3323" extrusionOk="0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71"/>
            <p:cNvSpPr/>
            <p:nvPr/>
          </p:nvSpPr>
          <p:spPr>
            <a:xfrm>
              <a:off x="4223489" y="2142285"/>
              <a:ext cx="22354" cy="185105"/>
            </a:xfrm>
            <a:custGeom>
              <a:avLst/>
              <a:gdLst/>
              <a:ahLst/>
              <a:cxnLst/>
              <a:rect l="l" t="t" r="r" b="b"/>
              <a:pathLst>
                <a:path w="1493" h="12363" extrusionOk="0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71"/>
            <p:cNvSpPr/>
            <p:nvPr/>
          </p:nvSpPr>
          <p:spPr>
            <a:xfrm>
              <a:off x="4077103" y="2171242"/>
              <a:ext cx="28987" cy="156148"/>
            </a:xfrm>
            <a:custGeom>
              <a:avLst/>
              <a:gdLst/>
              <a:ahLst/>
              <a:cxnLst/>
              <a:rect l="l" t="t" r="r" b="b"/>
              <a:pathLst>
                <a:path w="1936" h="10429" extrusionOk="0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71"/>
            <p:cNvSpPr/>
            <p:nvPr/>
          </p:nvSpPr>
          <p:spPr>
            <a:xfrm>
              <a:off x="4132516" y="2171242"/>
              <a:ext cx="28972" cy="156148"/>
            </a:xfrm>
            <a:custGeom>
              <a:avLst/>
              <a:gdLst/>
              <a:ahLst/>
              <a:cxnLst/>
              <a:rect l="l" t="t" r="r" b="b"/>
              <a:pathLst>
                <a:path w="1935" h="10429" extrusionOk="0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71"/>
            <p:cNvSpPr/>
            <p:nvPr/>
          </p:nvSpPr>
          <p:spPr>
            <a:xfrm>
              <a:off x="4188228" y="2171242"/>
              <a:ext cx="28657" cy="156148"/>
            </a:xfrm>
            <a:custGeom>
              <a:avLst/>
              <a:gdLst/>
              <a:ahLst/>
              <a:cxnLst/>
              <a:rect l="l" t="t" r="r" b="b"/>
              <a:pathLst>
                <a:path w="1914" h="10429" extrusionOk="0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71"/>
            <p:cNvSpPr/>
            <p:nvPr/>
          </p:nvSpPr>
          <p:spPr>
            <a:xfrm>
              <a:off x="4255590" y="1952149"/>
              <a:ext cx="48810" cy="64232"/>
            </a:xfrm>
            <a:custGeom>
              <a:avLst/>
              <a:gdLst/>
              <a:ahLst/>
              <a:cxnLst/>
              <a:rect l="l" t="t" r="r" b="b"/>
              <a:pathLst>
                <a:path w="3260" h="4290" extrusionOk="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71"/>
            <p:cNvSpPr/>
            <p:nvPr/>
          </p:nvSpPr>
          <p:spPr>
            <a:xfrm>
              <a:off x="3988346" y="2010706"/>
              <a:ext cx="307865" cy="98235"/>
            </a:xfrm>
            <a:custGeom>
              <a:avLst/>
              <a:gdLst/>
              <a:ahLst/>
              <a:cxnLst/>
              <a:rect l="l" t="t" r="r" b="b"/>
              <a:pathLst>
                <a:path w="20562" h="6561" extrusionOk="0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71"/>
            <p:cNvSpPr/>
            <p:nvPr/>
          </p:nvSpPr>
          <p:spPr>
            <a:xfrm>
              <a:off x="4230092" y="2010706"/>
              <a:ext cx="66119" cy="98549"/>
            </a:xfrm>
            <a:custGeom>
              <a:avLst/>
              <a:gdLst/>
              <a:ahLst/>
              <a:cxnLst/>
              <a:rect l="l" t="t" r="r" b="b"/>
              <a:pathLst>
                <a:path w="4416" h="6582" extrusionOk="0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71"/>
            <p:cNvSpPr/>
            <p:nvPr/>
          </p:nvSpPr>
          <p:spPr>
            <a:xfrm>
              <a:off x="3982671" y="2005346"/>
              <a:ext cx="318899" cy="109254"/>
            </a:xfrm>
            <a:custGeom>
              <a:avLst/>
              <a:gdLst/>
              <a:ahLst/>
              <a:cxnLst/>
              <a:rect l="l" t="t" r="r" b="b"/>
              <a:pathLst>
                <a:path w="21299" h="7297" extrusionOk="0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71"/>
            <p:cNvSpPr/>
            <p:nvPr/>
          </p:nvSpPr>
          <p:spPr>
            <a:xfrm>
              <a:off x="4014158" y="2043871"/>
              <a:ext cx="65175" cy="71045"/>
            </a:xfrm>
            <a:custGeom>
              <a:avLst/>
              <a:gdLst/>
              <a:ahLst/>
              <a:cxnLst/>
              <a:rect l="l" t="t" r="r" b="b"/>
              <a:pathLst>
                <a:path w="4353" h="4745" extrusionOk="0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71"/>
            <p:cNvSpPr/>
            <p:nvPr/>
          </p:nvSpPr>
          <p:spPr>
            <a:xfrm>
              <a:off x="4204908" y="2043751"/>
              <a:ext cx="65490" cy="71164"/>
            </a:xfrm>
            <a:custGeom>
              <a:avLst/>
              <a:gdLst/>
              <a:ahLst/>
              <a:cxnLst/>
              <a:rect l="l" t="t" r="r" b="b"/>
              <a:pathLst>
                <a:path w="4374" h="4753" extrusionOk="0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47" name="Google Shape;15747;p71"/>
          <p:cNvGrpSpPr/>
          <p:nvPr/>
        </p:nvGrpSpPr>
        <p:grpSpPr>
          <a:xfrm>
            <a:off x="1341612" y="3340055"/>
            <a:ext cx="259399" cy="370524"/>
            <a:chOff x="1341612" y="3340055"/>
            <a:chExt cx="259399" cy="370524"/>
          </a:xfrm>
        </p:grpSpPr>
        <p:sp>
          <p:nvSpPr>
            <p:cNvPr id="15748" name="Google Shape;15748;p71"/>
            <p:cNvSpPr/>
            <p:nvPr/>
          </p:nvSpPr>
          <p:spPr>
            <a:xfrm>
              <a:off x="1383954" y="3340055"/>
              <a:ext cx="43615" cy="35664"/>
            </a:xfrm>
            <a:custGeom>
              <a:avLst/>
              <a:gdLst/>
              <a:ahLst/>
              <a:cxnLst/>
              <a:rect l="l" t="t" r="r" b="b"/>
              <a:pathLst>
                <a:path w="2913" h="2382" extrusionOk="0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71"/>
            <p:cNvSpPr/>
            <p:nvPr/>
          </p:nvSpPr>
          <p:spPr>
            <a:xfrm>
              <a:off x="1363966" y="3403329"/>
              <a:ext cx="237045" cy="307251"/>
            </a:xfrm>
            <a:custGeom>
              <a:avLst/>
              <a:gdLst/>
              <a:ahLst/>
              <a:cxnLst/>
              <a:rect l="l" t="t" r="r" b="b"/>
              <a:pathLst>
                <a:path w="15832" h="20521" extrusionOk="0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71"/>
            <p:cNvSpPr/>
            <p:nvPr/>
          </p:nvSpPr>
          <p:spPr>
            <a:xfrm>
              <a:off x="1341612" y="3371841"/>
              <a:ext cx="237045" cy="306936"/>
            </a:xfrm>
            <a:custGeom>
              <a:avLst/>
              <a:gdLst/>
              <a:ahLst/>
              <a:cxnLst/>
              <a:rect l="l" t="t" r="r" b="b"/>
              <a:pathLst>
                <a:path w="15832" h="20500" extrusionOk="0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71"/>
            <p:cNvSpPr/>
            <p:nvPr/>
          </p:nvSpPr>
          <p:spPr>
            <a:xfrm>
              <a:off x="1556303" y="3371841"/>
              <a:ext cx="22354" cy="306936"/>
            </a:xfrm>
            <a:custGeom>
              <a:avLst/>
              <a:gdLst/>
              <a:ahLst/>
              <a:cxnLst/>
              <a:rect l="l" t="t" r="r" b="b"/>
              <a:pathLst>
                <a:path w="1493" h="20500" extrusionOk="0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71"/>
            <p:cNvSpPr/>
            <p:nvPr/>
          </p:nvSpPr>
          <p:spPr>
            <a:xfrm>
              <a:off x="1379387" y="3455583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71"/>
            <p:cNvSpPr/>
            <p:nvPr/>
          </p:nvSpPr>
          <p:spPr>
            <a:xfrm>
              <a:off x="1379387" y="3527975"/>
              <a:ext cx="44708" cy="44723"/>
            </a:xfrm>
            <a:custGeom>
              <a:avLst/>
              <a:gdLst/>
              <a:ahLst/>
              <a:cxnLst/>
              <a:rect l="l" t="t" r="r" b="b"/>
              <a:pathLst>
                <a:path w="2986" h="2987" extrusionOk="0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71"/>
            <p:cNvSpPr/>
            <p:nvPr/>
          </p:nvSpPr>
          <p:spPr>
            <a:xfrm>
              <a:off x="1379387" y="3600067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71"/>
            <p:cNvSpPr/>
            <p:nvPr/>
          </p:nvSpPr>
          <p:spPr>
            <a:xfrm>
              <a:off x="1444233" y="3459041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71"/>
            <p:cNvSpPr/>
            <p:nvPr/>
          </p:nvSpPr>
          <p:spPr>
            <a:xfrm>
              <a:off x="1444233" y="3482967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71"/>
            <p:cNvSpPr/>
            <p:nvPr/>
          </p:nvSpPr>
          <p:spPr>
            <a:xfrm>
              <a:off x="1444233" y="3531433"/>
              <a:ext cx="103894" cy="10735"/>
            </a:xfrm>
            <a:custGeom>
              <a:avLst/>
              <a:gdLst/>
              <a:ahLst/>
              <a:cxnLst/>
              <a:rect l="l" t="t" r="r" b="b"/>
              <a:pathLst>
                <a:path w="6939" h="717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71"/>
            <p:cNvSpPr/>
            <p:nvPr/>
          </p:nvSpPr>
          <p:spPr>
            <a:xfrm>
              <a:off x="1444233" y="3555359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71"/>
            <p:cNvSpPr/>
            <p:nvPr/>
          </p:nvSpPr>
          <p:spPr>
            <a:xfrm>
              <a:off x="1444233" y="3603526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71"/>
            <p:cNvSpPr/>
            <p:nvPr/>
          </p:nvSpPr>
          <p:spPr>
            <a:xfrm>
              <a:off x="1444233" y="3627452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71"/>
            <p:cNvSpPr/>
            <p:nvPr/>
          </p:nvSpPr>
          <p:spPr>
            <a:xfrm>
              <a:off x="1390183" y="3448845"/>
              <a:ext cx="55413" cy="37087"/>
            </a:xfrm>
            <a:custGeom>
              <a:avLst/>
              <a:gdLst/>
              <a:ahLst/>
              <a:cxnLst/>
              <a:rect l="l" t="t" r="r" b="b"/>
              <a:pathLst>
                <a:path w="3701" h="2477" extrusionOk="0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71"/>
            <p:cNvSpPr/>
            <p:nvPr/>
          </p:nvSpPr>
          <p:spPr>
            <a:xfrm>
              <a:off x="1390183" y="3521686"/>
              <a:ext cx="54874" cy="37147"/>
            </a:xfrm>
            <a:custGeom>
              <a:avLst/>
              <a:gdLst/>
              <a:ahLst/>
              <a:cxnLst/>
              <a:rect l="l" t="t" r="r" b="b"/>
              <a:pathLst>
                <a:path w="3665" h="2481" extrusionOk="0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71"/>
            <p:cNvSpPr/>
            <p:nvPr/>
          </p:nvSpPr>
          <p:spPr>
            <a:xfrm>
              <a:off x="1390183" y="3595216"/>
              <a:ext cx="55413" cy="37267"/>
            </a:xfrm>
            <a:custGeom>
              <a:avLst/>
              <a:gdLst/>
              <a:ahLst/>
              <a:cxnLst/>
              <a:rect l="l" t="t" r="r" b="b"/>
              <a:pathLst>
                <a:path w="3701" h="2489" extrusionOk="0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71"/>
            <p:cNvSpPr/>
            <p:nvPr/>
          </p:nvSpPr>
          <p:spPr>
            <a:xfrm>
              <a:off x="1368682" y="3362409"/>
              <a:ext cx="74309" cy="38734"/>
            </a:xfrm>
            <a:custGeom>
              <a:avLst/>
              <a:gdLst/>
              <a:ahLst/>
              <a:cxnLst/>
              <a:rect l="l" t="t" r="r" b="b"/>
              <a:pathLst>
                <a:path w="4963" h="2587" extrusionOk="0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71"/>
            <p:cNvSpPr/>
            <p:nvPr/>
          </p:nvSpPr>
          <p:spPr>
            <a:xfrm>
              <a:off x="1409602" y="3362409"/>
              <a:ext cx="33389" cy="38734"/>
            </a:xfrm>
            <a:custGeom>
              <a:avLst/>
              <a:gdLst/>
              <a:ahLst/>
              <a:cxnLst/>
              <a:rect l="l" t="t" r="r" b="b"/>
              <a:pathLst>
                <a:path w="2230" h="2587" extrusionOk="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6" name="Google Shape;15766;p71"/>
          <p:cNvGrpSpPr/>
          <p:nvPr/>
        </p:nvGrpSpPr>
        <p:grpSpPr>
          <a:xfrm>
            <a:off x="2179892" y="3844972"/>
            <a:ext cx="351629" cy="282381"/>
            <a:chOff x="2179892" y="3844972"/>
            <a:chExt cx="351629" cy="282381"/>
          </a:xfrm>
        </p:grpSpPr>
        <p:sp>
          <p:nvSpPr>
            <p:cNvPr id="15767" name="Google Shape;15767;p71"/>
            <p:cNvSpPr/>
            <p:nvPr/>
          </p:nvSpPr>
          <p:spPr>
            <a:xfrm>
              <a:off x="2179892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71"/>
            <p:cNvSpPr/>
            <p:nvPr/>
          </p:nvSpPr>
          <p:spPr>
            <a:xfrm>
              <a:off x="2179892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71"/>
            <p:cNvSpPr/>
            <p:nvPr/>
          </p:nvSpPr>
          <p:spPr>
            <a:xfrm>
              <a:off x="2250083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71"/>
            <p:cNvSpPr/>
            <p:nvPr/>
          </p:nvSpPr>
          <p:spPr>
            <a:xfrm>
              <a:off x="2250083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71"/>
            <p:cNvSpPr/>
            <p:nvPr/>
          </p:nvSpPr>
          <p:spPr>
            <a:xfrm>
              <a:off x="2320604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71"/>
            <p:cNvSpPr/>
            <p:nvPr/>
          </p:nvSpPr>
          <p:spPr>
            <a:xfrm>
              <a:off x="2390795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71"/>
            <p:cNvSpPr/>
            <p:nvPr/>
          </p:nvSpPr>
          <p:spPr>
            <a:xfrm>
              <a:off x="2461315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71"/>
            <p:cNvSpPr/>
            <p:nvPr/>
          </p:nvSpPr>
          <p:spPr>
            <a:xfrm>
              <a:off x="2320604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71"/>
            <p:cNvSpPr/>
            <p:nvPr/>
          </p:nvSpPr>
          <p:spPr>
            <a:xfrm>
              <a:off x="2390795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71"/>
            <p:cNvSpPr/>
            <p:nvPr/>
          </p:nvSpPr>
          <p:spPr>
            <a:xfrm>
              <a:off x="2461315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71"/>
            <p:cNvSpPr/>
            <p:nvPr/>
          </p:nvSpPr>
          <p:spPr>
            <a:xfrm>
              <a:off x="2229631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71"/>
            <p:cNvSpPr/>
            <p:nvPr/>
          </p:nvSpPr>
          <p:spPr>
            <a:xfrm>
              <a:off x="2229631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71"/>
            <p:cNvSpPr/>
            <p:nvPr/>
          </p:nvSpPr>
          <p:spPr>
            <a:xfrm>
              <a:off x="2370342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71"/>
            <p:cNvSpPr/>
            <p:nvPr/>
          </p:nvSpPr>
          <p:spPr>
            <a:xfrm>
              <a:off x="2370342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71"/>
            <p:cNvSpPr/>
            <p:nvPr/>
          </p:nvSpPr>
          <p:spPr>
            <a:xfrm>
              <a:off x="2440533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71"/>
            <p:cNvSpPr/>
            <p:nvPr/>
          </p:nvSpPr>
          <p:spPr>
            <a:xfrm>
              <a:off x="2440533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71"/>
            <p:cNvSpPr/>
            <p:nvPr/>
          </p:nvSpPr>
          <p:spPr>
            <a:xfrm>
              <a:off x="2244738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71"/>
            <p:cNvSpPr/>
            <p:nvPr/>
          </p:nvSpPr>
          <p:spPr>
            <a:xfrm>
              <a:off x="2315244" y="3844972"/>
              <a:ext cx="10720" cy="282381"/>
            </a:xfrm>
            <a:custGeom>
              <a:avLst/>
              <a:gdLst/>
              <a:ahLst/>
              <a:cxnLst/>
              <a:rect l="l" t="t" r="r" b="b"/>
              <a:pathLst>
                <a:path w="716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71"/>
            <p:cNvSpPr/>
            <p:nvPr/>
          </p:nvSpPr>
          <p:spPr>
            <a:xfrm>
              <a:off x="2385450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71"/>
            <p:cNvSpPr/>
            <p:nvPr/>
          </p:nvSpPr>
          <p:spPr>
            <a:xfrm>
              <a:off x="2455955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7" name="Google Shape;15787;p71"/>
          <p:cNvGrpSpPr/>
          <p:nvPr/>
        </p:nvGrpSpPr>
        <p:grpSpPr>
          <a:xfrm>
            <a:off x="3131170" y="3816884"/>
            <a:ext cx="220051" cy="338169"/>
            <a:chOff x="3131170" y="3816884"/>
            <a:chExt cx="220051" cy="338169"/>
          </a:xfrm>
        </p:grpSpPr>
        <p:sp>
          <p:nvSpPr>
            <p:cNvPr id="15788" name="Google Shape;15788;p71"/>
            <p:cNvSpPr/>
            <p:nvPr/>
          </p:nvSpPr>
          <p:spPr>
            <a:xfrm>
              <a:off x="3131170" y="3816884"/>
              <a:ext cx="220051" cy="258530"/>
            </a:xfrm>
            <a:custGeom>
              <a:avLst/>
              <a:gdLst/>
              <a:ahLst/>
              <a:cxnLst/>
              <a:rect l="l" t="t" r="r" b="b"/>
              <a:pathLst>
                <a:path w="14697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71"/>
            <p:cNvSpPr/>
            <p:nvPr/>
          </p:nvSpPr>
          <p:spPr>
            <a:xfrm>
              <a:off x="3131170" y="3816884"/>
              <a:ext cx="118373" cy="258530"/>
            </a:xfrm>
            <a:custGeom>
              <a:avLst/>
              <a:gdLst/>
              <a:ahLst/>
              <a:cxnLst/>
              <a:rect l="l" t="t" r="r" b="b"/>
              <a:pathLst>
                <a:path w="7906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71"/>
            <p:cNvSpPr/>
            <p:nvPr/>
          </p:nvSpPr>
          <p:spPr>
            <a:xfrm>
              <a:off x="3235049" y="3816884"/>
              <a:ext cx="12292" cy="179041"/>
            </a:xfrm>
            <a:custGeom>
              <a:avLst/>
              <a:gdLst/>
              <a:ahLst/>
              <a:cxnLst/>
              <a:rect l="l" t="t" r="r" b="b"/>
              <a:pathLst>
                <a:path w="821" h="11958" extrusionOk="0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71"/>
            <p:cNvSpPr/>
            <p:nvPr/>
          </p:nvSpPr>
          <p:spPr>
            <a:xfrm>
              <a:off x="3212396" y="3974350"/>
              <a:ext cx="57929" cy="30858"/>
            </a:xfrm>
            <a:custGeom>
              <a:avLst/>
              <a:gdLst/>
              <a:ahLst/>
              <a:cxnLst/>
              <a:rect l="l" t="t" r="r" b="b"/>
              <a:pathLst>
                <a:path w="3869" h="2061" extrusionOk="0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71"/>
            <p:cNvSpPr/>
            <p:nvPr/>
          </p:nvSpPr>
          <p:spPr>
            <a:xfrm>
              <a:off x="3213339" y="3981597"/>
              <a:ext cx="56042" cy="23612"/>
            </a:xfrm>
            <a:custGeom>
              <a:avLst/>
              <a:gdLst/>
              <a:ahLst/>
              <a:cxnLst/>
              <a:rect l="l" t="t" r="r" b="b"/>
              <a:pathLst>
                <a:path w="3743" h="1577" extrusionOk="0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71"/>
            <p:cNvSpPr/>
            <p:nvPr/>
          </p:nvSpPr>
          <p:spPr>
            <a:xfrm>
              <a:off x="3199804" y="4118834"/>
              <a:ext cx="83112" cy="36218"/>
            </a:xfrm>
            <a:custGeom>
              <a:avLst/>
              <a:gdLst/>
              <a:ahLst/>
              <a:cxnLst/>
              <a:rect l="l" t="t" r="r" b="b"/>
              <a:pathLst>
                <a:path w="5551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71"/>
            <p:cNvSpPr/>
            <p:nvPr/>
          </p:nvSpPr>
          <p:spPr>
            <a:xfrm>
              <a:off x="3199804" y="4118834"/>
              <a:ext cx="25199" cy="36218"/>
            </a:xfrm>
            <a:custGeom>
              <a:avLst/>
              <a:gdLst/>
              <a:ahLst/>
              <a:cxnLst/>
              <a:rect l="l" t="t" r="r" b="b"/>
              <a:pathLst>
                <a:path w="1683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71"/>
            <p:cNvSpPr/>
            <p:nvPr/>
          </p:nvSpPr>
          <p:spPr>
            <a:xfrm>
              <a:off x="3176192" y="4074770"/>
              <a:ext cx="130021" cy="44708"/>
            </a:xfrm>
            <a:custGeom>
              <a:avLst/>
              <a:gdLst/>
              <a:ahLst/>
              <a:cxnLst/>
              <a:rect l="l" t="t" r="r" b="b"/>
              <a:pathLst>
                <a:path w="8684" h="2986" extrusionOk="0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71"/>
            <p:cNvSpPr/>
            <p:nvPr/>
          </p:nvSpPr>
          <p:spPr>
            <a:xfrm>
              <a:off x="3176192" y="4093336"/>
              <a:ext cx="130021" cy="26142"/>
            </a:xfrm>
            <a:custGeom>
              <a:avLst/>
              <a:gdLst/>
              <a:ahLst/>
              <a:cxnLst/>
              <a:rect l="l" t="t" r="r" b="b"/>
              <a:pathLst>
                <a:path w="8684" h="1746" extrusionOk="0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97" name="Google Shape;15797;p71"/>
          <p:cNvGrpSpPr/>
          <p:nvPr/>
        </p:nvGrpSpPr>
        <p:grpSpPr>
          <a:xfrm>
            <a:off x="903502" y="3359564"/>
            <a:ext cx="247990" cy="333393"/>
            <a:chOff x="903502" y="3359564"/>
            <a:chExt cx="247990" cy="333393"/>
          </a:xfrm>
        </p:grpSpPr>
        <p:sp>
          <p:nvSpPr>
            <p:cNvPr id="15798" name="Google Shape;15798;p71"/>
            <p:cNvSpPr/>
            <p:nvPr/>
          </p:nvSpPr>
          <p:spPr>
            <a:xfrm>
              <a:off x="903502" y="3364610"/>
              <a:ext cx="247930" cy="328347"/>
            </a:xfrm>
            <a:custGeom>
              <a:avLst/>
              <a:gdLst/>
              <a:ahLst/>
              <a:cxnLst/>
              <a:rect l="l" t="t" r="r" b="b"/>
              <a:pathLst>
                <a:path w="16559" h="21930" extrusionOk="0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71"/>
            <p:cNvSpPr/>
            <p:nvPr/>
          </p:nvSpPr>
          <p:spPr>
            <a:xfrm>
              <a:off x="1032175" y="3364610"/>
              <a:ext cx="119316" cy="328347"/>
            </a:xfrm>
            <a:custGeom>
              <a:avLst/>
              <a:gdLst/>
              <a:ahLst/>
              <a:cxnLst/>
              <a:rect l="l" t="t" r="r" b="b"/>
              <a:pathLst>
                <a:path w="7969" h="21930" extrusionOk="0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71"/>
            <p:cNvSpPr/>
            <p:nvPr/>
          </p:nvSpPr>
          <p:spPr>
            <a:xfrm>
              <a:off x="953480" y="3587460"/>
              <a:ext cx="147958" cy="77782"/>
            </a:xfrm>
            <a:custGeom>
              <a:avLst/>
              <a:gdLst/>
              <a:ahLst/>
              <a:cxnLst/>
              <a:rect l="l" t="t" r="r" b="b"/>
              <a:pathLst>
                <a:path w="9882" h="5195" extrusionOk="0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71"/>
            <p:cNvSpPr/>
            <p:nvPr/>
          </p:nvSpPr>
          <p:spPr>
            <a:xfrm>
              <a:off x="1013295" y="3587490"/>
              <a:ext cx="88473" cy="77752"/>
            </a:xfrm>
            <a:custGeom>
              <a:avLst/>
              <a:gdLst/>
              <a:ahLst/>
              <a:cxnLst/>
              <a:rect l="l" t="t" r="r" b="b"/>
              <a:pathLst>
                <a:path w="5909" h="5193" extrusionOk="0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71"/>
            <p:cNvSpPr/>
            <p:nvPr/>
          </p:nvSpPr>
          <p:spPr>
            <a:xfrm>
              <a:off x="1048226" y="3630282"/>
              <a:ext cx="19854" cy="17323"/>
            </a:xfrm>
            <a:custGeom>
              <a:avLst/>
              <a:gdLst/>
              <a:ahLst/>
              <a:cxnLst/>
              <a:rect l="l" t="t" r="r" b="b"/>
              <a:pathLst>
                <a:path w="1326" h="1157" extrusionOk="0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71"/>
            <p:cNvSpPr/>
            <p:nvPr/>
          </p:nvSpPr>
          <p:spPr>
            <a:xfrm>
              <a:off x="1056101" y="3630282"/>
              <a:ext cx="12682" cy="17173"/>
            </a:xfrm>
            <a:custGeom>
              <a:avLst/>
              <a:gdLst/>
              <a:ahLst/>
              <a:cxnLst/>
              <a:rect l="l" t="t" r="r" b="b"/>
              <a:pathLst>
                <a:path w="847" h="1147" extrusionOk="0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71"/>
            <p:cNvSpPr/>
            <p:nvPr/>
          </p:nvSpPr>
          <p:spPr>
            <a:xfrm>
              <a:off x="981493" y="3635013"/>
              <a:ext cx="19854" cy="16994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71"/>
            <p:cNvSpPr/>
            <p:nvPr/>
          </p:nvSpPr>
          <p:spPr>
            <a:xfrm>
              <a:off x="989369" y="3635013"/>
              <a:ext cx="12682" cy="16844"/>
            </a:xfrm>
            <a:custGeom>
              <a:avLst/>
              <a:gdLst/>
              <a:ahLst/>
              <a:cxnLst/>
              <a:rect l="l" t="t" r="r" b="b"/>
              <a:pathLst>
                <a:path w="847" h="1125" extrusionOk="0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71"/>
            <p:cNvSpPr/>
            <p:nvPr/>
          </p:nvSpPr>
          <p:spPr>
            <a:xfrm>
              <a:off x="1008249" y="3606041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71"/>
            <p:cNvSpPr/>
            <p:nvPr/>
          </p:nvSpPr>
          <p:spPr>
            <a:xfrm>
              <a:off x="1018011" y="3606041"/>
              <a:ext cx="14179" cy="20662"/>
            </a:xfrm>
            <a:custGeom>
              <a:avLst/>
              <a:gdLst/>
              <a:ahLst/>
              <a:cxnLst/>
              <a:rect l="l" t="t" r="r" b="b"/>
              <a:pathLst>
                <a:path w="947" h="1380" extrusionOk="0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71"/>
            <p:cNvSpPr/>
            <p:nvPr/>
          </p:nvSpPr>
          <p:spPr>
            <a:xfrm>
              <a:off x="995657" y="3550329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71"/>
            <p:cNvSpPr/>
            <p:nvPr/>
          </p:nvSpPr>
          <p:spPr>
            <a:xfrm>
              <a:off x="1004790" y="3550329"/>
              <a:ext cx="15751" cy="20363"/>
            </a:xfrm>
            <a:custGeom>
              <a:avLst/>
              <a:gdLst/>
              <a:ahLst/>
              <a:cxnLst/>
              <a:rect l="l" t="t" r="r" b="b"/>
              <a:pathLst>
                <a:path w="1052" h="1360" extrusionOk="0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71"/>
            <p:cNvSpPr/>
            <p:nvPr/>
          </p:nvSpPr>
          <p:spPr>
            <a:xfrm>
              <a:off x="1026830" y="3523558"/>
              <a:ext cx="23941" cy="20437"/>
            </a:xfrm>
            <a:custGeom>
              <a:avLst/>
              <a:gdLst/>
              <a:ahLst/>
              <a:cxnLst/>
              <a:rect l="l" t="t" r="r" b="b"/>
              <a:pathLst>
                <a:path w="1599" h="1365" extrusionOk="0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71"/>
            <p:cNvSpPr/>
            <p:nvPr/>
          </p:nvSpPr>
          <p:spPr>
            <a:xfrm>
              <a:off x="1035948" y="3523258"/>
              <a:ext cx="15766" cy="20677"/>
            </a:xfrm>
            <a:custGeom>
              <a:avLst/>
              <a:gdLst/>
              <a:ahLst/>
              <a:cxnLst/>
              <a:rect l="l" t="t" r="r" b="b"/>
              <a:pathLst>
                <a:path w="1053" h="1381" extrusionOk="0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71"/>
            <p:cNvSpPr/>
            <p:nvPr/>
          </p:nvSpPr>
          <p:spPr>
            <a:xfrm>
              <a:off x="1012666" y="3484854"/>
              <a:ext cx="19839" cy="17144"/>
            </a:xfrm>
            <a:custGeom>
              <a:avLst/>
              <a:gdLst/>
              <a:ahLst/>
              <a:cxnLst/>
              <a:rect l="l" t="t" r="r" b="b"/>
              <a:pathLst>
                <a:path w="1325" h="1145" extrusionOk="0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71"/>
            <p:cNvSpPr/>
            <p:nvPr/>
          </p:nvSpPr>
          <p:spPr>
            <a:xfrm>
              <a:off x="1020527" y="3484854"/>
              <a:ext cx="12622" cy="16934"/>
            </a:xfrm>
            <a:custGeom>
              <a:avLst/>
              <a:gdLst/>
              <a:ahLst/>
              <a:cxnLst/>
              <a:rect l="l" t="t" r="r" b="b"/>
              <a:pathLst>
                <a:path w="843" h="1131" extrusionOk="0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71"/>
            <p:cNvSpPr/>
            <p:nvPr/>
          </p:nvSpPr>
          <p:spPr>
            <a:xfrm>
              <a:off x="918534" y="3642559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71"/>
            <p:cNvSpPr/>
            <p:nvPr/>
          </p:nvSpPr>
          <p:spPr>
            <a:xfrm>
              <a:off x="933342" y="3615175"/>
              <a:ext cx="24555" cy="10091"/>
            </a:xfrm>
            <a:custGeom>
              <a:avLst/>
              <a:gdLst/>
              <a:ahLst/>
              <a:cxnLst/>
              <a:rect l="l" t="t" r="r" b="b"/>
              <a:pathLst>
                <a:path w="1640" h="674" extrusionOk="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71"/>
            <p:cNvSpPr/>
            <p:nvPr/>
          </p:nvSpPr>
          <p:spPr>
            <a:xfrm>
              <a:off x="947820" y="3587790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71"/>
            <p:cNvSpPr/>
            <p:nvPr/>
          </p:nvSpPr>
          <p:spPr>
            <a:xfrm>
              <a:off x="962299" y="3560405"/>
              <a:ext cx="24884" cy="10406"/>
            </a:xfrm>
            <a:custGeom>
              <a:avLst/>
              <a:gdLst/>
              <a:ahLst/>
              <a:cxnLst/>
              <a:rect l="l" t="t" r="r" b="b"/>
              <a:pathLst>
                <a:path w="1662" h="695" extrusionOk="0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71"/>
            <p:cNvSpPr/>
            <p:nvPr/>
          </p:nvSpPr>
          <p:spPr>
            <a:xfrm>
              <a:off x="984637" y="3359564"/>
              <a:ext cx="85957" cy="26456"/>
            </a:xfrm>
            <a:custGeom>
              <a:avLst/>
              <a:gdLst/>
              <a:ahLst/>
              <a:cxnLst/>
              <a:rect l="l" t="t" r="r" b="b"/>
              <a:pathLst>
                <a:path w="5741" h="1767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71"/>
            <p:cNvSpPr/>
            <p:nvPr/>
          </p:nvSpPr>
          <p:spPr>
            <a:xfrm>
              <a:off x="1037535" y="3359564"/>
              <a:ext cx="33059" cy="26456"/>
            </a:xfrm>
            <a:custGeom>
              <a:avLst/>
              <a:gdLst/>
              <a:ahLst/>
              <a:cxnLst/>
              <a:rect l="l" t="t" r="r" b="b"/>
              <a:pathLst>
                <a:path w="2208" h="1767" extrusionOk="0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20" name="Google Shape;15820;p71"/>
          <p:cNvGrpSpPr/>
          <p:nvPr/>
        </p:nvGrpSpPr>
        <p:grpSpPr>
          <a:xfrm>
            <a:off x="2616191" y="2890461"/>
            <a:ext cx="365793" cy="361152"/>
            <a:chOff x="2616191" y="2890461"/>
            <a:chExt cx="365793" cy="361152"/>
          </a:xfrm>
        </p:grpSpPr>
        <p:sp>
          <p:nvSpPr>
            <p:cNvPr id="15821" name="Google Shape;15821;p71"/>
            <p:cNvSpPr/>
            <p:nvPr/>
          </p:nvSpPr>
          <p:spPr>
            <a:xfrm>
              <a:off x="2616191" y="3225545"/>
              <a:ext cx="30604" cy="26067"/>
            </a:xfrm>
            <a:custGeom>
              <a:avLst/>
              <a:gdLst/>
              <a:ahLst/>
              <a:cxnLst/>
              <a:rect l="l" t="t" r="r" b="b"/>
              <a:pathLst>
                <a:path w="2044" h="1741" extrusionOk="0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71"/>
            <p:cNvSpPr/>
            <p:nvPr/>
          </p:nvSpPr>
          <p:spPr>
            <a:xfrm>
              <a:off x="2627196" y="3189506"/>
              <a:ext cx="53527" cy="51326"/>
            </a:xfrm>
            <a:custGeom>
              <a:avLst/>
              <a:gdLst/>
              <a:ahLst/>
              <a:cxnLst/>
              <a:rect l="l" t="t" r="r" b="b"/>
              <a:pathLst>
                <a:path w="3575" h="3428" extrusionOk="0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71"/>
            <p:cNvSpPr/>
            <p:nvPr/>
          </p:nvSpPr>
          <p:spPr>
            <a:xfrm>
              <a:off x="2631298" y="3201544"/>
              <a:ext cx="49424" cy="39288"/>
            </a:xfrm>
            <a:custGeom>
              <a:avLst/>
              <a:gdLst/>
              <a:ahLst/>
              <a:cxnLst/>
              <a:rect l="l" t="t" r="r" b="b"/>
              <a:pathLst>
                <a:path w="3301" h="2624" extrusionOk="0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71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71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71"/>
            <p:cNvSpPr/>
            <p:nvPr/>
          </p:nvSpPr>
          <p:spPr>
            <a:xfrm>
              <a:off x="2663085" y="2897153"/>
              <a:ext cx="318899" cy="327314"/>
            </a:xfrm>
            <a:custGeom>
              <a:avLst/>
              <a:gdLst/>
              <a:ahLst/>
              <a:cxnLst/>
              <a:rect l="l" t="t" r="r" b="b"/>
              <a:pathLst>
                <a:path w="21299" h="21861" extrusionOk="0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71"/>
            <p:cNvSpPr/>
            <p:nvPr/>
          </p:nvSpPr>
          <p:spPr>
            <a:xfrm>
              <a:off x="2643576" y="3148033"/>
              <a:ext cx="78082" cy="76435"/>
            </a:xfrm>
            <a:custGeom>
              <a:avLst/>
              <a:gdLst/>
              <a:ahLst/>
              <a:cxnLst/>
              <a:rect l="l" t="t" r="r" b="b"/>
              <a:pathLst>
                <a:path w="5215" h="5105" extrusionOk="0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71"/>
            <p:cNvSpPr/>
            <p:nvPr/>
          </p:nvSpPr>
          <p:spPr>
            <a:xfrm>
              <a:off x="2815759" y="2931141"/>
              <a:ext cx="122774" cy="122789"/>
            </a:xfrm>
            <a:custGeom>
              <a:avLst/>
              <a:gdLst/>
              <a:ahLst/>
              <a:cxnLst/>
              <a:rect l="l" t="t" r="r" b="b"/>
              <a:pathLst>
                <a:path w="8200" h="8201" extrusionOk="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71"/>
            <p:cNvSpPr/>
            <p:nvPr/>
          </p:nvSpPr>
          <p:spPr>
            <a:xfrm>
              <a:off x="2663085" y="3185179"/>
              <a:ext cx="58572" cy="39288"/>
            </a:xfrm>
            <a:custGeom>
              <a:avLst/>
              <a:gdLst/>
              <a:ahLst/>
              <a:cxnLst/>
              <a:rect l="l" t="t" r="r" b="b"/>
              <a:pathLst>
                <a:path w="3912" h="2624" extrusionOk="0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71"/>
            <p:cNvSpPr/>
            <p:nvPr/>
          </p:nvSpPr>
          <p:spPr>
            <a:xfrm>
              <a:off x="2852906" y="2968288"/>
              <a:ext cx="85628" cy="85643"/>
            </a:xfrm>
            <a:custGeom>
              <a:avLst/>
              <a:gdLst/>
              <a:ahLst/>
              <a:cxnLst/>
              <a:rect l="l" t="t" r="r" b="b"/>
              <a:pathLst>
                <a:path w="5719" h="5720" extrusionOk="0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71"/>
            <p:cNvSpPr/>
            <p:nvPr/>
          </p:nvSpPr>
          <p:spPr>
            <a:xfrm>
              <a:off x="2874302" y="2921783"/>
              <a:ext cx="82813" cy="146311"/>
            </a:xfrm>
            <a:custGeom>
              <a:avLst/>
              <a:gdLst/>
              <a:ahLst/>
              <a:cxnLst/>
              <a:rect l="l" t="t" r="r" b="b"/>
              <a:pathLst>
                <a:path w="5531" h="9772" extrusionOk="0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2" name="Google Shape;15832;p71"/>
          <p:cNvGrpSpPr/>
          <p:nvPr/>
        </p:nvGrpSpPr>
        <p:grpSpPr>
          <a:xfrm>
            <a:off x="3049959" y="1945861"/>
            <a:ext cx="402940" cy="388536"/>
            <a:chOff x="3049959" y="1945861"/>
            <a:chExt cx="402940" cy="388536"/>
          </a:xfrm>
        </p:grpSpPr>
        <p:sp>
          <p:nvSpPr>
            <p:cNvPr id="15833" name="Google Shape;15833;p71"/>
            <p:cNvSpPr/>
            <p:nvPr/>
          </p:nvSpPr>
          <p:spPr>
            <a:xfrm>
              <a:off x="3049959" y="1993398"/>
              <a:ext cx="355402" cy="340999"/>
            </a:xfrm>
            <a:custGeom>
              <a:avLst/>
              <a:gdLst/>
              <a:ahLst/>
              <a:cxnLst/>
              <a:rect l="l" t="t" r="r" b="b"/>
              <a:pathLst>
                <a:path w="23737" h="22775" extrusionOk="0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71"/>
            <p:cNvSpPr/>
            <p:nvPr/>
          </p:nvSpPr>
          <p:spPr>
            <a:xfrm>
              <a:off x="3093080" y="2196350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71"/>
            <p:cNvSpPr/>
            <p:nvPr/>
          </p:nvSpPr>
          <p:spPr>
            <a:xfrm>
              <a:off x="3093080" y="2164564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71"/>
            <p:cNvSpPr/>
            <p:nvPr/>
          </p:nvSpPr>
          <p:spPr>
            <a:xfrm>
              <a:off x="3336413" y="2211458"/>
              <a:ext cx="12292" cy="11514"/>
            </a:xfrm>
            <a:custGeom>
              <a:avLst/>
              <a:gdLst/>
              <a:ahLst/>
              <a:cxnLst/>
              <a:rect l="l" t="t" r="r" b="b"/>
              <a:pathLst>
                <a:path w="821" h="769" extrusionOk="0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71"/>
            <p:cNvSpPr/>
            <p:nvPr/>
          </p:nvSpPr>
          <p:spPr>
            <a:xfrm>
              <a:off x="3196330" y="1945861"/>
              <a:ext cx="116172" cy="116486"/>
            </a:xfrm>
            <a:custGeom>
              <a:avLst/>
              <a:gdLst/>
              <a:ahLst/>
              <a:cxnLst/>
              <a:rect l="l" t="t" r="r" b="b"/>
              <a:pathLst>
                <a:path w="7759" h="7780" extrusionOk="0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71"/>
            <p:cNvSpPr/>
            <p:nvPr/>
          </p:nvSpPr>
          <p:spPr>
            <a:xfrm>
              <a:off x="3336413" y="2085943"/>
              <a:ext cx="116486" cy="116486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9" name="Google Shape;15839;p71"/>
          <p:cNvGrpSpPr/>
          <p:nvPr/>
        </p:nvGrpSpPr>
        <p:grpSpPr>
          <a:xfrm>
            <a:off x="2483025" y="4268679"/>
            <a:ext cx="202428" cy="349114"/>
            <a:chOff x="2483025" y="4268679"/>
            <a:chExt cx="202428" cy="349114"/>
          </a:xfrm>
        </p:grpSpPr>
        <p:sp>
          <p:nvSpPr>
            <p:cNvPr id="15840" name="Google Shape;15840;p71"/>
            <p:cNvSpPr/>
            <p:nvPr/>
          </p:nvSpPr>
          <p:spPr>
            <a:xfrm>
              <a:off x="2497818" y="4274339"/>
              <a:ext cx="172528" cy="337780"/>
            </a:xfrm>
            <a:custGeom>
              <a:avLst/>
              <a:gdLst/>
              <a:ahLst/>
              <a:cxnLst/>
              <a:rect l="l" t="t" r="r" b="b"/>
              <a:pathLst>
                <a:path w="11523" h="22560" extrusionOk="0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71"/>
            <p:cNvSpPr/>
            <p:nvPr/>
          </p:nvSpPr>
          <p:spPr>
            <a:xfrm>
              <a:off x="2599811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71"/>
            <p:cNvSpPr/>
            <p:nvPr/>
          </p:nvSpPr>
          <p:spPr>
            <a:xfrm>
              <a:off x="2492159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71"/>
            <p:cNvSpPr/>
            <p:nvPr/>
          </p:nvSpPr>
          <p:spPr>
            <a:xfrm>
              <a:off x="2483025" y="4606444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71"/>
            <p:cNvSpPr/>
            <p:nvPr/>
          </p:nvSpPr>
          <p:spPr>
            <a:xfrm>
              <a:off x="2483025" y="4268679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71"/>
            <p:cNvSpPr/>
            <p:nvPr/>
          </p:nvSpPr>
          <p:spPr>
            <a:xfrm>
              <a:off x="2520487" y="4378847"/>
              <a:ext cx="127506" cy="210933"/>
            </a:xfrm>
            <a:custGeom>
              <a:avLst/>
              <a:gdLst/>
              <a:ahLst/>
              <a:cxnLst/>
              <a:rect l="l" t="t" r="r" b="b"/>
              <a:pathLst>
                <a:path w="8516" h="14088" extrusionOk="0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46" name="Google Shape;15846;p71"/>
          <p:cNvGrpSpPr/>
          <p:nvPr/>
        </p:nvGrpSpPr>
        <p:grpSpPr>
          <a:xfrm>
            <a:off x="862507" y="2885984"/>
            <a:ext cx="329590" cy="365000"/>
            <a:chOff x="862507" y="2885984"/>
            <a:chExt cx="329590" cy="365000"/>
          </a:xfrm>
        </p:grpSpPr>
        <p:sp>
          <p:nvSpPr>
            <p:cNvPr id="15847" name="Google Shape;15847;p71"/>
            <p:cNvSpPr/>
            <p:nvPr/>
          </p:nvSpPr>
          <p:spPr>
            <a:xfrm>
              <a:off x="862821" y="2975834"/>
              <a:ext cx="313854" cy="275150"/>
            </a:xfrm>
            <a:custGeom>
              <a:avLst/>
              <a:gdLst/>
              <a:ahLst/>
              <a:cxnLst/>
              <a:rect l="l" t="t" r="r" b="b"/>
              <a:pathLst>
                <a:path w="20962" h="18377" extrusionOk="0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71"/>
            <p:cNvSpPr/>
            <p:nvPr/>
          </p:nvSpPr>
          <p:spPr>
            <a:xfrm>
              <a:off x="862507" y="2975819"/>
              <a:ext cx="250894" cy="275165"/>
            </a:xfrm>
            <a:custGeom>
              <a:avLst/>
              <a:gdLst/>
              <a:ahLst/>
              <a:cxnLst/>
              <a:rect l="l" t="t" r="r" b="b"/>
              <a:pathLst>
                <a:path w="16757" h="18378" extrusionOk="0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71"/>
            <p:cNvSpPr/>
            <p:nvPr/>
          </p:nvSpPr>
          <p:spPr>
            <a:xfrm>
              <a:off x="1034691" y="2885984"/>
              <a:ext cx="157406" cy="87050"/>
            </a:xfrm>
            <a:custGeom>
              <a:avLst/>
              <a:gdLst/>
              <a:ahLst/>
              <a:cxnLst/>
              <a:rect l="l" t="t" r="r" b="b"/>
              <a:pathLst>
                <a:path w="10513" h="5814" extrusionOk="0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71"/>
            <p:cNvSpPr/>
            <p:nvPr/>
          </p:nvSpPr>
          <p:spPr>
            <a:xfrm>
              <a:off x="1034691" y="2885984"/>
              <a:ext cx="157406" cy="58707"/>
            </a:xfrm>
            <a:custGeom>
              <a:avLst/>
              <a:gdLst/>
              <a:ahLst/>
              <a:cxnLst/>
              <a:rect l="l" t="t" r="r" b="b"/>
              <a:pathLst>
                <a:path w="10513" h="3921" extrusionOk="0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71"/>
            <p:cNvSpPr/>
            <p:nvPr/>
          </p:nvSpPr>
          <p:spPr>
            <a:xfrm>
              <a:off x="1103639" y="3030843"/>
              <a:ext cx="44393" cy="63139"/>
            </a:xfrm>
            <a:custGeom>
              <a:avLst/>
              <a:gdLst/>
              <a:ahLst/>
              <a:cxnLst/>
              <a:rect l="l" t="t" r="r" b="b"/>
              <a:pathLst>
                <a:path w="2965" h="4217" extrusionOk="0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71"/>
            <p:cNvSpPr/>
            <p:nvPr/>
          </p:nvSpPr>
          <p:spPr>
            <a:xfrm>
              <a:off x="986853" y="3004491"/>
              <a:ext cx="65804" cy="14808"/>
            </a:xfrm>
            <a:custGeom>
              <a:avLst/>
              <a:gdLst/>
              <a:ahLst/>
              <a:cxnLst/>
              <a:rect l="l" t="t" r="r" b="b"/>
              <a:pathLst>
                <a:path w="4395" h="989" extrusionOk="0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71"/>
            <p:cNvSpPr/>
            <p:nvPr/>
          </p:nvSpPr>
          <p:spPr>
            <a:xfrm>
              <a:off x="991330" y="2933641"/>
              <a:ext cx="56356" cy="85972"/>
            </a:xfrm>
            <a:custGeom>
              <a:avLst/>
              <a:gdLst/>
              <a:ahLst/>
              <a:cxnLst/>
              <a:rect l="l" t="t" r="r" b="b"/>
              <a:pathLst>
                <a:path w="3764" h="5742" extrusionOk="0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4" name="Google Shape;15854;p71"/>
          <p:cNvGrpSpPr/>
          <p:nvPr/>
        </p:nvGrpSpPr>
        <p:grpSpPr>
          <a:xfrm>
            <a:off x="3082075" y="2871805"/>
            <a:ext cx="318884" cy="379807"/>
            <a:chOff x="3082075" y="2871805"/>
            <a:chExt cx="318884" cy="379807"/>
          </a:xfrm>
        </p:grpSpPr>
        <p:sp>
          <p:nvSpPr>
            <p:cNvPr id="15855" name="Google Shape;15855;p71"/>
            <p:cNvSpPr/>
            <p:nvPr/>
          </p:nvSpPr>
          <p:spPr>
            <a:xfrm>
              <a:off x="3105357" y="2915584"/>
              <a:ext cx="248708" cy="281887"/>
            </a:xfrm>
            <a:custGeom>
              <a:avLst/>
              <a:gdLst/>
              <a:ahLst/>
              <a:cxnLst/>
              <a:rect l="l" t="t" r="r" b="b"/>
              <a:pathLst>
                <a:path w="16611" h="18827" extrusionOk="0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71"/>
            <p:cNvSpPr/>
            <p:nvPr/>
          </p:nvSpPr>
          <p:spPr>
            <a:xfrm>
              <a:off x="3210180" y="2990956"/>
              <a:ext cx="62974" cy="68005"/>
            </a:xfrm>
            <a:custGeom>
              <a:avLst/>
              <a:gdLst/>
              <a:ahLst/>
              <a:cxnLst/>
              <a:rect l="l" t="t" r="r" b="b"/>
              <a:pathLst>
                <a:path w="4206" h="4542" extrusionOk="0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71"/>
            <p:cNvSpPr/>
            <p:nvPr/>
          </p:nvSpPr>
          <p:spPr>
            <a:xfrm>
              <a:off x="3241667" y="3020542"/>
              <a:ext cx="31487" cy="163709"/>
            </a:xfrm>
            <a:custGeom>
              <a:avLst/>
              <a:gdLst/>
              <a:ahLst/>
              <a:cxnLst/>
              <a:rect l="l" t="t" r="r" b="b"/>
              <a:pathLst>
                <a:path w="2103" h="10934" extrusionOk="0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71"/>
            <p:cNvSpPr/>
            <p:nvPr/>
          </p:nvSpPr>
          <p:spPr>
            <a:xfrm>
              <a:off x="3210180" y="3020542"/>
              <a:ext cx="31502" cy="163709"/>
            </a:xfrm>
            <a:custGeom>
              <a:avLst/>
              <a:gdLst/>
              <a:ahLst/>
              <a:cxnLst/>
              <a:rect l="l" t="t" r="r" b="b"/>
              <a:pathLst>
                <a:path w="2104" h="10934" extrusionOk="0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71"/>
            <p:cNvSpPr/>
            <p:nvPr/>
          </p:nvSpPr>
          <p:spPr>
            <a:xfrm>
              <a:off x="3236307" y="3026845"/>
              <a:ext cx="10720" cy="157406"/>
            </a:xfrm>
            <a:custGeom>
              <a:avLst/>
              <a:gdLst/>
              <a:ahLst/>
              <a:cxnLst/>
              <a:rect l="l" t="t" r="r" b="b"/>
              <a:pathLst>
                <a:path w="716" h="10513" extrusionOk="0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71"/>
            <p:cNvSpPr/>
            <p:nvPr/>
          </p:nvSpPr>
          <p:spPr>
            <a:xfrm>
              <a:off x="3224673" y="2973318"/>
              <a:ext cx="33688" cy="30080"/>
            </a:xfrm>
            <a:custGeom>
              <a:avLst/>
              <a:gdLst/>
              <a:ahLst/>
              <a:cxnLst/>
              <a:rect l="l" t="t" r="r" b="b"/>
              <a:pathLst>
                <a:path w="2250" h="2009" extrusionOk="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71"/>
            <p:cNvSpPr/>
            <p:nvPr/>
          </p:nvSpPr>
          <p:spPr>
            <a:xfrm>
              <a:off x="3255651" y="2935558"/>
              <a:ext cx="81720" cy="99477"/>
            </a:xfrm>
            <a:custGeom>
              <a:avLst/>
              <a:gdLst/>
              <a:ahLst/>
              <a:cxnLst/>
              <a:rect l="l" t="t" r="r" b="b"/>
              <a:pathLst>
                <a:path w="5458" h="6644" extrusionOk="0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71"/>
            <p:cNvSpPr/>
            <p:nvPr/>
          </p:nvSpPr>
          <p:spPr>
            <a:xfrm>
              <a:off x="3230752" y="2932399"/>
              <a:ext cx="25304" cy="13880"/>
            </a:xfrm>
            <a:custGeom>
              <a:avLst/>
              <a:gdLst/>
              <a:ahLst/>
              <a:cxnLst/>
              <a:rect l="l" t="t" r="r" b="b"/>
              <a:pathLst>
                <a:path w="1690" h="927" extrusionOk="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71"/>
            <p:cNvSpPr/>
            <p:nvPr/>
          </p:nvSpPr>
          <p:spPr>
            <a:xfrm>
              <a:off x="3374817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71"/>
            <p:cNvSpPr/>
            <p:nvPr/>
          </p:nvSpPr>
          <p:spPr>
            <a:xfrm>
              <a:off x="3082075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71"/>
            <p:cNvSpPr/>
            <p:nvPr/>
          </p:nvSpPr>
          <p:spPr>
            <a:xfrm>
              <a:off x="3355623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71"/>
            <p:cNvSpPr/>
            <p:nvPr/>
          </p:nvSpPr>
          <p:spPr>
            <a:xfrm>
              <a:off x="3102213" y="3094371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71"/>
            <p:cNvSpPr/>
            <p:nvPr/>
          </p:nvSpPr>
          <p:spPr>
            <a:xfrm>
              <a:off x="3305001" y="2892257"/>
              <a:ext cx="19629" cy="20976"/>
            </a:xfrm>
            <a:custGeom>
              <a:avLst/>
              <a:gdLst/>
              <a:ahLst/>
              <a:cxnLst/>
              <a:rect l="l" t="t" r="r" b="b"/>
              <a:pathLst>
                <a:path w="1311" h="1401" extrusionOk="0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71"/>
            <p:cNvSpPr/>
            <p:nvPr/>
          </p:nvSpPr>
          <p:spPr>
            <a:xfrm>
              <a:off x="3236307" y="2871805"/>
              <a:ext cx="10406" cy="22833"/>
            </a:xfrm>
            <a:custGeom>
              <a:avLst/>
              <a:gdLst/>
              <a:ahLst/>
              <a:cxnLst/>
              <a:rect l="l" t="t" r="r" b="b"/>
              <a:pathLst>
                <a:path w="695" h="1525" extrusionOk="0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71"/>
            <p:cNvSpPr/>
            <p:nvPr/>
          </p:nvSpPr>
          <p:spPr>
            <a:xfrm>
              <a:off x="3158405" y="2892257"/>
              <a:ext cx="19689" cy="21276"/>
            </a:xfrm>
            <a:custGeom>
              <a:avLst/>
              <a:gdLst/>
              <a:ahLst/>
              <a:cxnLst/>
              <a:rect l="l" t="t" r="r" b="b"/>
              <a:pathLst>
                <a:path w="1315" h="1421" extrusionOk="0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71"/>
            <p:cNvSpPr/>
            <p:nvPr/>
          </p:nvSpPr>
          <p:spPr>
            <a:xfrm>
              <a:off x="3101884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71"/>
            <p:cNvSpPr/>
            <p:nvPr/>
          </p:nvSpPr>
          <p:spPr>
            <a:xfrm>
              <a:off x="3355278" y="3094371"/>
              <a:ext cx="25543" cy="16844"/>
            </a:xfrm>
            <a:custGeom>
              <a:avLst/>
              <a:gdLst/>
              <a:ahLst/>
              <a:cxnLst/>
              <a:rect l="l" t="t" r="r" b="b"/>
              <a:pathLst>
                <a:path w="1706" h="1125" extrusionOk="0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71"/>
            <p:cNvSpPr/>
            <p:nvPr/>
          </p:nvSpPr>
          <p:spPr>
            <a:xfrm>
              <a:off x="3223401" y="3230187"/>
              <a:ext cx="36533" cy="21426"/>
            </a:xfrm>
            <a:custGeom>
              <a:avLst/>
              <a:gdLst/>
              <a:ahLst/>
              <a:cxnLst/>
              <a:rect l="l" t="t" r="r" b="b"/>
              <a:pathLst>
                <a:path w="2440" h="1431" extrusionOk="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71"/>
            <p:cNvSpPr/>
            <p:nvPr/>
          </p:nvSpPr>
          <p:spPr>
            <a:xfrm>
              <a:off x="3188470" y="3173531"/>
              <a:ext cx="106095" cy="61088"/>
            </a:xfrm>
            <a:custGeom>
              <a:avLst/>
              <a:gdLst/>
              <a:ahLst/>
              <a:cxnLst/>
              <a:rect l="l" t="t" r="r" b="b"/>
              <a:pathLst>
                <a:path w="7086" h="4080" extrusionOk="0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71"/>
            <p:cNvSpPr/>
            <p:nvPr/>
          </p:nvSpPr>
          <p:spPr>
            <a:xfrm>
              <a:off x="3188470" y="3191153"/>
              <a:ext cx="106095" cy="13865"/>
            </a:xfrm>
            <a:custGeom>
              <a:avLst/>
              <a:gdLst/>
              <a:ahLst/>
              <a:cxnLst/>
              <a:rect l="l" t="t" r="r" b="b"/>
              <a:pathLst>
                <a:path w="7086" h="926" extrusionOk="0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5" name="Google Shape;15875;p71"/>
          <p:cNvGrpSpPr/>
          <p:nvPr/>
        </p:nvGrpSpPr>
        <p:grpSpPr>
          <a:xfrm>
            <a:off x="2594780" y="1516494"/>
            <a:ext cx="410187" cy="324244"/>
            <a:chOff x="2594780" y="1516494"/>
            <a:chExt cx="410187" cy="324244"/>
          </a:xfrm>
        </p:grpSpPr>
        <p:sp>
          <p:nvSpPr>
            <p:cNvPr id="15876" name="Google Shape;15876;p71"/>
            <p:cNvSpPr/>
            <p:nvPr/>
          </p:nvSpPr>
          <p:spPr>
            <a:xfrm>
              <a:off x="2594780" y="1641455"/>
              <a:ext cx="241776" cy="199284"/>
            </a:xfrm>
            <a:custGeom>
              <a:avLst/>
              <a:gdLst/>
              <a:ahLst/>
              <a:cxnLst/>
              <a:rect l="l" t="t" r="r" b="b"/>
              <a:pathLst>
                <a:path w="16148" h="13310" extrusionOk="0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71"/>
            <p:cNvSpPr/>
            <p:nvPr/>
          </p:nvSpPr>
          <p:spPr>
            <a:xfrm>
              <a:off x="2632556" y="1738731"/>
              <a:ext cx="204000" cy="102008"/>
            </a:xfrm>
            <a:custGeom>
              <a:avLst/>
              <a:gdLst/>
              <a:ahLst/>
              <a:cxnLst/>
              <a:rect l="l" t="t" r="r" b="b"/>
              <a:pathLst>
                <a:path w="13625" h="6813" extrusionOk="0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71"/>
            <p:cNvSpPr/>
            <p:nvPr/>
          </p:nvSpPr>
          <p:spPr>
            <a:xfrm>
              <a:off x="2721957" y="1516494"/>
              <a:ext cx="241132" cy="239560"/>
            </a:xfrm>
            <a:custGeom>
              <a:avLst/>
              <a:gdLst/>
              <a:ahLst/>
              <a:cxnLst/>
              <a:rect l="l" t="t" r="r" b="b"/>
              <a:pathLst>
                <a:path w="16105" h="16000" extrusionOk="0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71"/>
            <p:cNvSpPr/>
            <p:nvPr/>
          </p:nvSpPr>
          <p:spPr>
            <a:xfrm>
              <a:off x="2881234" y="1828446"/>
              <a:ext cx="40306" cy="12292"/>
            </a:xfrm>
            <a:custGeom>
              <a:avLst/>
              <a:gdLst/>
              <a:ahLst/>
              <a:cxnLst/>
              <a:rect l="l" t="t" r="r" b="b"/>
              <a:pathLst>
                <a:path w="2692" h="821" extrusionOk="0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71"/>
            <p:cNvSpPr/>
            <p:nvPr/>
          </p:nvSpPr>
          <p:spPr>
            <a:xfrm>
              <a:off x="2735177" y="1828446"/>
              <a:ext cx="89101" cy="12292"/>
            </a:xfrm>
            <a:custGeom>
              <a:avLst/>
              <a:gdLst/>
              <a:ahLst/>
              <a:cxnLst/>
              <a:rect l="l" t="t" r="r" b="b"/>
              <a:pathLst>
                <a:path w="5951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71"/>
            <p:cNvSpPr/>
            <p:nvPr/>
          </p:nvSpPr>
          <p:spPr>
            <a:xfrm>
              <a:off x="2832439" y="1828446"/>
              <a:ext cx="14179" cy="12203"/>
            </a:xfrm>
            <a:custGeom>
              <a:avLst/>
              <a:gdLst/>
              <a:ahLst/>
              <a:cxnLst/>
              <a:rect l="l" t="t" r="r" b="b"/>
              <a:pathLst>
                <a:path w="947" h="815" extrusionOk="0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71"/>
            <p:cNvSpPr/>
            <p:nvPr/>
          </p:nvSpPr>
          <p:spPr>
            <a:xfrm>
              <a:off x="2990773" y="1828446"/>
              <a:ext cx="14194" cy="12203"/>
            </a:xfrm>
            <a:custGeom>
              <a:avLst/>
              <a:gdLst/>
              <a:ahLst/>
              <a:cxnLst/>
              <a:rect l="l" t="t" r="r" b="b"/>
              <a:pathLst>
                <a:path w="948" h="815" extrusionOk="0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71"/>
            <p:cNvSpPr/>
            <p:nvPr/>
          </p:nvSpPr>
          <p:spPr>
            <a:xfrm>
              <a:off x="2928143" y="1828446"/>
              <a:ext cx="45022" cy="12292"/>
            </a:xfrm>
            <a:custGeom>
              <a:avLst/>
              <a:gdLst/>
              <a:ahLst/>
              <a:cxnLst/>
              <a:rect l="l" t="t" r="r" b="b"/>
              <a:pathLst>
                <a:path w="3007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4" name="Google Shape;15884;p71"/>
          <p:cNvGrpSpPr/>
          <p:nvPr/>
        </p:nvGrpSpPr>
        <p:grpSpPr>
          <a:xfrm>
            <a:off x="1742965" y="1502959"/>
            <a:ext cx="333692" cy="333363"/>
            <a:chOff x="1742965" y="1502959"/>
            <a:chExt cx="333692" cy="333363"/>
          </a:xfrm>
        </p:grpSpPr>
        <p:sp>
          <p:nvSpPr>
            <p:cNvPr id="15885" name="Google Shape;15885;p71"/>
            <p:cNvSpPr/>
            <p:nvPr/>
          </p:nvSpPr>
          <p:spPr>
            <a:xfrm>
              <a:off x="1742965" y="1502959"/>
              <a:ext cx="333692" cy="333363"/>
            </a:xfrm>
            <a:custGeom>
              <a:avLst/>
              <a:gdLst/>
              <a:ahLst/>
              <a:cxnLst/>
              <a:rect l="l" t="t" r="r" b="b"/>
              <a:pathLst>
                <a:path w="22287" h="22265" extrusionOk="0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71"/>
            <p:cNvSpPr/>
            <p:nvPr/>
          </p:nvSpPr>
          <p:spPr>
            <a:xfrm>
              <a:off x="1854719" y="1629492"/>
              <a:ext cx="22040" cy="21740"/>
            </a:xfrm>
            <a:custGeom>
              <a:avLst/>
              <a:gdLst/>
              <a:ahLst/>
              <a:cxnLst/>
              <a:rect l="l" t="t" r="r" b="b"/>
              <a:pathLst>
                <a:path w="1472" h="1452" extrusionOk="0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71"/>
            <p:cNvSpPr/>
            <p:nvPr/>
          </p:nvSpPr>
          <p:spPr>
            <a:xfrm>
              <a:off x="1898783" y="1629492"/>
              <a:ext cx="22054" cy="21740"/>
            </a:xfrm>
            <a:custGeom>
              <a:avLst/>
              <a:gdLst/>
              <a:ahLst/>
              <a:cxnLst/>
              <a:rect l="l" t="t" r="r" b="b"/>
              <a:pathLst>
                <a:path w="1473" h="1452" extrusionOk="0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71"/>
            <p:cNvSpPr/>
            <p:nvPr/>
          </p:nvSpPr>
          <p:spPr>
            <a:xfrm>
              <a:off x="1942863" y="1629492"/>
              <a:ext cx="21725" cy="21740"/>
            </a:xfrm>
            <a:custGeom>
              <a:avLst/>
              <a:gdLst/>
              <a:ahLst/>
              <a:cxnLst/>
              <a:rect l="l" t="t" r="r" b="b"/>
              <a:pathLst>
                <a:path w="1451" h="1452" extrusionOk="0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9" name="Google Shape;15889;p71"/>
          <p:cNvGrpSpPr/>
          <p:nvPr/>
        </p:nvGrpSpPr>
        <p:grpSpPr>
          <a:xfrm>
            <a:off x="3051531" y="1516809"/>
            <a:ext cx="390034" cy="296545"/>
            <a:chOff x="3051531" y="1516809"/>
            <a:chExt cx="390034" cy="296545"/>
          </a:xfrm>
        </p:grpSpPr>
        <p:sp>
          <p:nvSpPr>
            <p:cNvPr id="15890" name="Google Shape;15890;p71"/>
            <p:cNvSpPr/>
            <p:nvPr/>
          </p:nvSpPr>
          <p:spPr>
            <a:xfrm>
              <a:off x="3051531" y="1516809"/>
              <a:ext cx="389719" cy="296545"/>
            </a:xfrm>
            <a:custGeom>
              <a:avLst/>
              <a:gdLst/>
              <a:ahLst/>
              <a:cxnLst/>
              <a:rect l="l" t="t" r="r" b="b"/>
              <a:pathLst>
                <a:path w="26029" h="19806" extrusionOk="0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71"/>
            <p:cNvSpPr/>
            <p:nvPr/>
          </p:nvSpPr>
          <p:spPr>
            <a:xfrm>
              <a:off x="3051531" y="1744391"/>
              <a:ext cx="389719" cy="68963"/>
            </a:xfrm>
            <a:custGeom>
              <a:avLst/>
              <a:gdLst/>
              <a:ahLst/>
              <a:cxnLst/>
              <a:rect l="l" t="t" r="r" b="b"/>
              <a:pathLst>
                <a:path w="26029" h="4606" extrusionOk="0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71"/>
            <p:cNvSpPr/>
            <p:nvPr/>
          </p:nvSpPr>
          <p:spPr>
            <a:xfrm>
              <a:off x="3051531" y="1753838"/>
              <a:ext cx="389719" cy="59516"/>
            </a:xfrm>
            <a:custGeom>
              <a:avLst/>
              <a:gdLst/>
              <a:ahLst/>
              <a:cxnLst/>
              <a:rect l="l" t="t" r="r" b="b"/>
              <a:pathLst>
                <a:path w="26029" h="3975" extrusionOk="0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71"/>
            <p:cNvSpPr/>
            <p:nvPr/>
          </p:nvSpPr>
          <p:spPr>
            <a:xfrm>
              <a:off x="3051846" y="1516809"/>
              <a:ext cx="389405" cy="65804"/>
            </a:xfrm>
            <a:custGeom>
              <a:avLst/>
              <a:gdLst/>
              <a:ahLst/>
              <a:cxnLst/>
              <a:rect l="l" t="t" r="r" b="b"/>
              <a:pathLst>
                <a:path w="26008" h="4395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71"/>
            <p:cNvSpPr/>
            <p:nvPr/>
          </p:nvSpPr>
          <p:spPr>
            <a:xfrm>
              <a:off x="3051846" y="1516809"/>
              <a:ext cx="389719" cy="56356"/>
            </a:xfrm>
            <a:custGeom>
              <a:avLst/>
              <a:gdLst/>
              <a:ahLst/>
              <a:cxnLst/>
              <a:rect l="l" t="t" r="r" b="b"/>
              <a:pathLst>
                <a:path w="26029" h="3764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71"/>
            <p:cNvSpPr/>
            <p:nvPr/>
          </p:nvSpPr>
          <p:spPr>
            <a:xfrm>
              <a:off x="3077973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71"/>
            <p:cNvSpPr/>
            <p:nvPr/>
          </p:nvSpPr>
          <p:spPr>
            <a:xfrm>
              <a:off x="3100012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71"/>
            <p:cNvSpPr/>
            <p:nvPr/>
          </p:nvSpPr>
          <p:spPr>
            <a:xfrm>
              <a:off x="3121737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71"/>
            <p:cNvSpPr/>
            <p:nvPr/>
          </p:nvSpPr>
          <p:spPr>
            <a:xfrm>
              <a:off x="3336727" y="1539148"/>
              <a:ext cx="81226" cy="11978"/>
            </a:xfrm>
            <a:custGeom>
              <a:avLst/>
              <a:gdLst/>
              <a:ahLst/>
              <a:cxnLst/>
              <a:rect l="l" t="t" r="r" b="b"/>
              <a:pathLst>
                <a:path w="5425" h="800" extrusionOk="0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71"/>
            <p:cNvSpPr/>
            <p:nvPr/>
          </p:nvSpPr>
          <p:spPr>
            <a:xfrm>
              <a:off x="3301153" y="1539148"/>
              <a:ext cx="30244" cy="11978"/>
            </a:xfrm>
            <a:custGeom>
              <a:avLst/>
              <a:gdLst/>
              <a:ahLst/>
              <a:cxnLst/>
              <a:rect l="l" t="t" r="r" b="b"/>
              <a:pathLst>
                <a:path w="2020" h="800" extrusionOk="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71"/>
            <p:cNvSpPr/>
            <p:nvPr/>
          </p:nvSpPr>
          <p:spPr>
            <a:xfrm>
              <a:off x="3170832" y="1608096"/>
              <a:ext cx="151432" cy="107667"/>
            </a:xfrm>
            <a:custGeom>
              <a:avLst/>
              <a:gdLst/>
              <a:ahLst/>
              <a:cxnLst/>
              <a:rect l="l" t="t" r="r" b="b"/>
              <a:pathLst>
                <a:path w="10114" h="7191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71"/>
            <p:cNvSpPr/>
            <p:nvPr/>
          </p:nvSpPr>
          <p:spPr>
            <a:xfrm>
              <a:off x="3170832" y="1608096"/>
              <a:ext cx="151432" cy="44079"/>
            </a:xfrm>
            <a:custGeom>
              <a:avLst/>
              <a:gdLst/>
              <a:ahLst/>
              <a:cxnLst/>
              <a:rect l="l" t="t" r="r" b="b"/>
              <a:pathLst>
                <a:path w="10114" h="2944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71"/>
            <p:cNvSpPr/>
            <p:nvPr/>
          </p:nvSpPr>
          <p:spPr>
            <a:xfrm>
              <a:off x="3227503" y="1642084"/>
              <a:ext cx="41878" cy="40007"/>
            </a:xfrm>
            <a:custGeom>
              <a:avLst/>
              <a:gdLst/>
              <a:ahLst/>
              <a:cxnLst/>
              <a:rect l="l" t="t" r="r" b="b"/>
              <a:pathLst>
                <a:path w="2797" h="2672" extrusionOk="0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71"/>
            <p:cNvSpPr/>
            <p:nvPr/>
          </p:nvSpPr>
          <p:spPr>
            <a:xfrm>
              <a:off x="3087106" y="1776177"/>
              <a:ext cx="160865" cy="11679"/>
            </a:xfrm>
            <a:custGeom>
              <a:avLst/>
              <a:gdLst/>
              <a:ahLst/>
              <a:cxnLst/>
              <a:rect l="l" t="t" r="r" b="b"/>
              <a:pathLst>
                <a:path w="10744" h="780" extrusionOk="0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71"/>
            <p:cNvSpPr/>
            <p:nvPr/>
          </p:nvSpPr>
          <p:spPr>
            <a:xfrm>
              <a:off x="3362540" y="1775563"/>
              <a:ext cx="46295" cy="11978"/>
            </a:xfrm>
            <a:custGeom>
              <a:avLst/>
              <a:gdLst/>
              <a:ahLst/>
              <a:cxnLst/>
              <a:rect l="l" t="t" r="r" b="b"/>
              <a:pathLst>
                <a:path w="3092" h="800" extrusionOk="0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5" name="Google Shape;15905;p71"/>
          <p:cNvGrpSpPr/>
          <p:nvPr/>
        </p:nvGrpSpPr>
        <p:grpSpPr>
          <a:xfrm>
            <a:off x="3514900" y="1489020"/>
            <a:ext cx="354145" cy="351869"/>
            <a:chOff x="3514900" y="1489020"/>
            <a:chExt cx="354145" cy="351869"/>
          </a:xfrm>
        </p:grpSpPr>
        <p:sp>
          <p:nvSpPr>
            <p:cNvPr id="15906" name="Google Shape;15906;p71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7" name="Google Shape;15907;p71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71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71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71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71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71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71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71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71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6" name="Google Shape;15916;p71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7" name="Google Shape;15917;p71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71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9" name="Google Shape;15919;p71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0" name="Google Shape;15920;p71"/>
            <p:cNvSpPr/>
            <p:nvPr/>
          </p:nvSpPr>
          <p:spPr>
            <a:xfrm>
              <a:off x="3623181" y="1625090"/>
              <a:ext cx="108940" cy="108925"/>
            </a:xfrm>
            <a:custGeom>
              <a:avLst/>
              <a:gdLst/>
              <a:ahLst/>
              <a:cxnLst/>
              <a:rect l="l" t="t" r="r" b="b"/>
              <a:pathLst>
                <a:path w="7276" h="7275" extrusionOk="0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71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71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71"/>
            <p:cNvSpPr/>
            <p:nvPr/>
          </p:nvSpPr>
          <p:spPr>
            <a:xfrm>
              <a:off x="3822136" y="1761399"/>
              <a:ext cx="39198" cy="72407"/>
            </a:xfrm>
            <a:custGeom>
              <a:avLst/>
              <a:gdLst/>
              <a:ahLst/>
              <a:cxnLst/>
              <a:rect l="l" t="t" r="r" b="b"/>
              <a:pathLst>
                <a:path w="2618" h="4836" extrusionOk="0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4" name="Google Shape;15924;p71"/>
            <p:cNvSpPr/>
            <p:nvPr/>
          </p:nvSpPr>
          <p:spPr>
            <a:xfrm>
              <a:off x="3541656" y="1493781"/>
              <a:ext cx="292458" cy="313270"/>
            </a:xfrm>
            <a:custGeom>
              <a:avLst/>
              <a:gdLst/>
              <a:ahLst/>
              <a:cxnLst/>
              <a:rect l="l" t="t" r="r" b="b"/>
              <a:pathLst>
                <a:path w="19533" h="20923" extrusionOk="0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5" name="Google Shape;15925;p71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71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71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8" name="Google Shape;15928;p71"/>
          <p:cNvGrpSpPr/>
          <p:nvPr/>
        </p:nvGrpSpPr>
        <p:grpSpPr>
          <a:xfrm>
            <a:off x="3066324" y="3350446"/>
            <a:ext cx="346598" cy="333183"/>
            <a:chOff x="3066324" y="3350446"/>
            <a:chExt cx="346598" cy="333183"/>
          </a:xfrm>
        </p:grpSpPr>
        <p:sp>
          <p:nvSpPr>
            <p:cNvPr id="15929" name="Google Shape;15929;p71"/>
            <p:cNvSpPr/>
            <p:nvPr/>
          </p:nvSpPr>
          <p:spPr>
            <a:xfrm>
              <a:off x="3077658" y="3672759"/>
              <a:ext cx="297174" cy="10735"/>
            </a:xfrm>
            <a:custGeom>
              <a:avLst/>
              <a:gdLst/>
              <a:ahLst/>
              <a:cxnLst/>
              <a:rect l="l" t="t" r="r" b="b"/>
              <a:pathLst>
                <a:path w="19848" h="717" extrusionOk="0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71"/>
            <p:cNvSpPr/>
            <p:nvPr/>
          </p:nvSpPr>
          <p:spPr>
            <a:xfrm>
              <a:off x="3066324" y="3350446"/>
              <a:ext cx="346598" cy="333183"/>
            </a:xfrm>
            <a:custGeom>
              <a:avLst/>
              <a:gdLst/>
              <a:ahLst/>
              <a:cxnLst/>
              <a:rect l="l" t="t" r="r" b="b"/>
              <a:pathLst>
                <a:path w="23149" h="22253" extrusionOk="0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1" name="Google Shape;15931;p71"/>
            <p:cNvSpPr/>
            <p:nvPr/>
          </p:nvSpPr>
          <p:spPr>
            <a:xfrm>
              <a:off x="3079545" y="3516970"/>
              <a:ext cx="333378" cy="166524"/>
            </a:xfrm>
            <a:custGeom>
              <a:avLst/>
              <a:gdLst/>
              <a:ahLst/>
              <a:cxnLst/>
              <a:rect l="l" t="t" r="r" b="b"/>
              <a:pathLst>
                <a:path w="22266" h="11122" extrusionOk="0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2" name="Google Shape;15932;p71"/>
            <p:cNvSpPr/>
            <p:nvPr/>
          </p:nvSpPr>
          <p:spPr>
            <a:xfrm>
              <a:off x="3079545" y="3371841"/>
              <a:ext cx="333378" cy="145143"/>
            </a:xfrm>
            <a:custGeom>
              <a:avLst/>
              <a:gdLst/>
              <a:ahLst/>
              <a:cxnLst/>
              <a:rect l="l" t="t" r="r" b="b"/>
              <a:pathLst>
                <a:path w="22266" h="9694" extrusionOk="0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71"/>
            <p:cNvSpPr/>
            <p:nvPr/>
          </p:nvSpPr>
          <p:spPr>
            <a:xfrm>
              <a:off x="3188784" y="3371841"/>
              <a:ext cx="224138" cy="145143"/>
            </a:xfrm>
            <a:custGeom>
              <a:avLst/>
              <a:gdLst/>
              <a:ahLst/>
              <a:cxnLst/>
              <a:rect l="l" t="t" r="r" b="b"/>
              <a:pathLst>
                <a:path w="14970" h="9694" extrusionOk="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71"/>
            <p:cNvSpPr/>
            <p:nvPr/>
          </p:nvSpPr>
          <p:spPr>
            <a:xfrm>
              <a:off x="3079545" y="3516970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71"/>
            <p:cNvSpPr/>
            <p:nvPr/>
          </p:nvSpPr>
          <p:spPr>
            <a:xfrm>
              <a:off x="3079545" y="3516970"/>
              <a:ext cx="181018" cy="136938"/>
            </a:xfrm>
            <a:custGeom>
              <a:avLst/>
              <a:gdLst/>
              <a:ahLst/>
              <a:cxnLst/>
              <a:rect l="l" t="t" r="r" b="b"/>
              <a:pathLst>
                <a:path w="12090" h="9146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71"/>
            <p:cNvSpPr/>
            <p:nvPr/>
          </p:nvSpPr>
          <p:spPr>
            <a:xfrm>
              <a:off x="3079545" y="3430084"/>
              <a:ext cx="333378" cy="173771"/>
            </a:xfrm>
            <a:custGeom>
              <a:avLst/>
              <a:gdLst/>
              <a:ahLst/>
              <a:cxnLst/>
              <a:rect l="l" t="t" r="r" b="b"/>
              <a:pathLst>
                <a:path w="22266" h="11606" extrusionOk="0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71"/>
            <p:cNvSpPr/>
            <p:nvPr/>
          </p:nvSpPr>
          <p:spPr>
            <a:xfrm>
              <a:off x="3079545" y="3444563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71"/>
            <p:cNvSpPr/>
            <p:nvPr/>
          </p:nvSpPr>
          <p:spPr>
            <a:xfrm>
              <a:off x="3079545" y="3444563"/>
              <a:ext cx="186692" cy="144814"/>
            </a:xfrm>
            <a:custGeom>
              <a:avLst/>
              <a:gdLst/>
              <a:ahLst/>
              <a:cxnLst/>
              <a:rect l="l" t="t" r="r" b="b"/>
              <a:pathLst>
                <a:path w="12469" h="9672" extrusionOk="0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9" name="Google Shape;15939;p71"/>
          <p:cNvGrpSpPr/>
          <p:nvPr/>
        </p:nvGrpSpPr>
        <p:grpSpPr>
          <a:xfrm>
            <a:off x="1282755" y="1952089"/>
            <a:ext cx="363278" cy="363338"/>
            <a:chOff x="1282755" y="1952089"/>
            <a:chExt cx="363278" cy="363338"/>
          </a:xfrm>
        </p:grpSpPr>
        <p:sp>
          <p:nvSpPr>
            <p:cNvPr id="15940" name="Google Shape;15940;p71"/>
            <p:cNvSpPr/>
            <p:nvPr/>
          </p:nvSpPr>
          <p:spPr>
            <a:xfrm>
              <a:off x="1282755" y="1952089"/>
              <a:ext cx="359924" cy="363338"/>
            </a:xfrm>
            <a:custGeom>
              <a:avLst/>
              <a:gdLst/>
              <a:ahLst/>
              <a:cxnLst/>
              <a:rect l="l" t="t" r="r" b="b"/>
              <a:pathLst>
                <a:path w="24039" h="24267" extrusionOk="0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1" name="Google Shape;15941;p71"/>
            <p:cNvSpPr/>
            <p:nvPr/>
          </p:nvSpPr>
          <p:spPr>
            <a:xfrm>
              <a:off x="1437900" y="2104404"/>
              <a:ext cx="61118" cy="57644"/>
            </a:xfrm>
            <a:custGeom>
              <a:avLst/>
              <a:gdLst/>
              <a:ahLst/>
              <a:cxnLst/>
              <a:rect l="l" t="t" r="r" b="b"/>
              <a:pathLst>
                <a:path w="4082" h="3850" extrusionOk="0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2" name="Google Shape;15942;p71"/>
            <p:cNvSpPr/>
            <p:nvPr/>
          </p:nvSpPr>
          <p:spPr>
            <a:xfrm>
              <a:off x="1286214" y="2015019"/>
              <a:ext cx="61148" cy="47313"/>
            </a:xfrm>
            <a:custGeom>
              <a:avLst/>
              <a:gdLst/>
              <a:ahLst/>
              <a:cxnLst/>
              <a:rect l="l" t="t" r="r" b="b"/>
              <a:pathLst>
                <a:path w="4084" h="3160" extrusionOk="0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71"/>
            <p:cNvSpPr/>
            <p:nvPr/>
          </p:nvSpPr>
          <p:spPr>
            <a:xfrm>
              <a:off x="1595396" y="2201696"/>
              <a:ext cx="50637" cy="47253"/>
            </a:xfrm>
            <a:custGeom>
              <a:avLst/>
              <a:gdLst/>
              <a:ahLst/>
              <a:cxnLst/>
              <a:rect l="l" t="t" r="r" b="b"/>
              <a:pathLst>
                <a:path w="3382" h="3156" extrusionOk="0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71"/>
            <p:cNvSpPr/>
            <p:nvPr/>
          </p:nvSpPr>
          <p:spPr>
            <a:xfrm>
              <a:off x="1452034" y="2121653"/>
              <a:ext cx="46984" cy="40276"/>
            </a:xfrm>
            <a:custGeom>
              <a:avLst/>
              <a:gdLst/>
              <a:ahLst/>
              <a:cxnLst/>
              <a:rect l="l" t="t" r="r" b="b"/>
              <a:pathLst>
                <a:path w="3138" h="2690" extrusionOk="0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5" name="Google Shape;15945;p71"/>
            <p:cNvSpPr/>
            <p:nvPr/>
          </p:nvSpPr>
          <p:spPr>
            <a:xfrm>
              <a:off x="1307445" y="2032701"/>
              <a:ext cx="33868" cy="29631"/>
            </a:xfrm>
            <a:custGeom>
              <a:avLst/>
              <a:gdLst/>
              <a:ahLst/>
              <a:cxnLst/>
              <a:rect l="l" t="t" r="r" b="b"/>
              <a:pathLst>
                <a:path w="2262" h="1979" extrusionOk="0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71"/>
            <p:cNvSpPr/>
            <p:nvPr/>
          </p:nvSpPr>
          <p:spPr>
            <a:xfrm>
              <a:off x="1612464" y="2219064"/>
              <a:ext cx="33568" cy="29750"/>
            </a:xfrm>
            <a:custGeom>
              <a:avLst/>
              <a:gdLst/>
              <a:ahLst/>
              <a:cxnLst/>
              <a:rect l="l" t="t" r="r" b="b"/>
              <a:pathLst>
                <a:path w="2242" h="1987" extrusionOk="0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47" name="Google Shape;15947;p71"/>
          <p:cNvGrpSpPr/>
          <p:nvPr/>
        </p:nvGrpSpPr>
        <p:grpSpPr>
          <a:xfrm>
            <a:off x="3510094" y="2909281"/>
            <a:ext cx="355133" cy="343574"/>
            <a:chOff x="3510094" y="2909281"/>
            <a:chExt cx="355133" cy="343574"/>
          </a:xfrm>
        </p:grpSpPr>
        <p:sp>
          <p:nvSpPr>
            <p:cNvPr id="15948" name="Google Shape;15948;p71"/>
            <p:cNvSpPr/>
            <p:nvPr/>
          </p:nvSpPr>
          <p:spPr>
            <a:xfrm>
              <a:off x="3583205" y="3134527"/>
              <a:ext cx="50652" cy="47523"/>
            </a:xfrm>
            <a:custGeom>
              <a:avLst/>
              <a:gdLst/>
              <a:ahLst/>
              <a:cxnLst/>
              <a:rect l="l" t="t" r="r" b="b"/>
              <a:pathLst>
                <a:path w="3383" h="3174" extrusionOk="0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71"/>
            <p:cNvSpPr/>
            <p:nvPr/>
          </p:nvSpPr>
          <p:spPr>
            <a:xfrm>
              <a:off x="3655746" y="2909281"/>
              <a:ext cx="209480" cy="192127"/>
            </a:xfrm>
            <a:custGeom>
              <a:avLst/>
              <a:gdLst/>
              <a:ahLst/>
              <a:cxnLst/>
              <a:rect l="l" t="t" r="r" b="b"/>
              <a:pathLst>
                <a:path w="13991" h="12832" extrusionOk="0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71"/>
            <p:cNvSpPr/>
            <p:nvPr/>
          </p:nvSpPr>
          <p:spPr>
            <a:xfrm>
              <a:off x="3673863" y="2923430"/>
              <a:ext cx="184806" cy="179550"/>
            </a:xfrm>
            <a:custGeom>
              <a:avLst/>
              <a:gdLst/>
              <a:ahLst/>
              <a:cxnLst/>
              <a:rect l="l" t="t" r="r" b="b"/>
              <a:pathLst>
                <a:path w="12343" h="11992" extrusionOk="0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71"/>
            <p:cNvSpPr/>
            <p:nvPr/>
          </p:nvSpPr>
          <p:spPr>
            <a:xfrm>
              <a:off x="3541970" y="3007531"/>
              <a:ext cx="218793" cy="216383"/>
            </a:xfrm>
            <a:custGeom>
              <a:avLst/>
              <a:gdLst/>
              <a:ahLst/>
              <a:cxnLst/>
              <a:rect l="l" t="t" r="r" b="b"/>
              <a:pathLst>
                <a:path w="14613" h="14452" extrusionOk="0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71"/>
            <p:cNvSpPr/>
            <p:nvPr/>
          </p:nvSpPr>
          <p:spPr>
            <a:xfrm>
              <a:off x="3562123" y="3027504"/>
              <a:ext cx="198640" cy="196409"/>
            </a:xfrm>
            <a:custGeom>
              <a:avLst/>
              <a:gdLst/>
              <a:ahLst/>
              <a:cxnLst/>
              <a:rect l="l" t="t" r="r" b="b"/>
              <a:pathLst>
                <a:path w="13267" h="13118" extrusionOk="0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71"/>
            <p:cNvSpPr/>
            <p:nvPr/>
          </p:nvSpPr>
          <p:spPr>
            <a:xfrm>
              <a:off x="3516562" y="3033523"/>
              <a:ext cx="217446" cy="210304"/>
            </a:xfrm>
            <a:custGeom>
              <a:avLst/>
              <a:gdLst/>
              <a:ahLst/>
              <a:cxnLst/>
              <a:rect l="l" t="t" r="r" b="b"/>
              <a:pathLst>
                <a:path w="14523" h="14046" extrusionOk="0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71"/>
            <p:cNvSpPr/>
            <p:nvPr/>
          </p:nvSpPr>
          <p:spPr>
            <a:xfrm>
              <a:off x="3524033" y="3056041"/>
              <a:ext cx="202413" cy="188100"/>
            </a:xfrm>
            <a:custGeom>
              <a:avLst/>
              <a:gdLst/>
              <a:ahLst/>
              <a:cxnLst/>
              <a:rect l="l" t="t" r="r" b="b"/>
              <a:pathLst>
                <a:path w="13519" h="12563" extrusionOk="0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71"/>
            <p:cNvSpPr/>
            <p:nvPr/>
          </p:nvSpPr>
          <p:spPr>
            <a:xfrm>
              <a:off x="3556389" y="3171360"/>
              <a:ext cx="39108" cy="35620"/>
            </a:xfrm>
            <a:custGeom>
              <a:avLst/>
              <a:gdLst/>
              <a:ahLst/>
              <a:cxnLst/>
              <a:rect l="l" t="t" r="r" b="b"/>
              <a:pathLst>
                <a:path w="2612" h="2379" extrusionOk="0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71"/>
            <p:cNvSpPr/>
            <p:nvPr/>
          </p:nvSpPr>
          <p:spPr>
            <a:xfrm>
              <a:off x="3573413" y="3180268"/>
              <a:ext cx="22084" cy="21920"/>
            </a:xfrm>
            <a:custGeom>
              <a:avLst/>
              <a:gdLst/>
              <a:ahLst/>
              <a:cxnLst/>
              <a:rect l="l" t="t" r="r" b="b"/>
              <a:pathLst>
                <a:path w="1475" h="1464" extrusionOk="0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71"/>
            <p:cNvSpPr/>
            <p:nvPr/>
          </p:nvSpPr>
          <p:spPr>
            <a:xfrm>
              <a:off x="3510094" y="2969111"/>
              <a:ext cx="174534" cy="41549"/>
            </a:xfrm>
            <a:custGeom>
              <a:avLst/>
              <a:gdLst/>
              <a:ahLst/>
              <a:cxnLst/>
              <a:rect l="l" t="t" r="r" b="b"/>
              <a:pathLst>
                <a:path w="11657" h="2775" extrusionOk="0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71"/>
            <p:cNvSpPr/>
            <p:nvPr/>
          </p:nvSpPr>
          <p:spPr>
            <a:xfrm>
              <a:off x="3529948" y="2930572"/>
              <a:ext cx="133270" cy="33928"/>
            </a:xfrm>
            <a:custGeom>
              <a:avLst/>
              <a:gdLst/>
              <a:ahLst/>
              <a:cxnLst/>
              <a:rect l="l" t="t" r="r" b="b"/>
              <a:pathLst>
                <a:path w="8901" h="2266" extrusionOk="0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71"/>
            <p:cNvSpPr/>
            <p:nvPr/>
          </p:nvSpPr>
          <p:spPr>
            <a:xfrm>
              <a:off x="3753292" y="3083980"/>
              <a:ext cx="52793" cy="168875"/>
            </a:xfrm>
            <a:custGeom>
              <a:avLst/>
              <a:gdLst/>
              <a:ahLst/>
              <a:cxnLst/>
              <a:rect l="l" t="t" r="r" b="b"/>
              <a:pathLst>
                <a:path w="3526" h="11279" extrusionOk="0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0" name="Google Shape;15960;p71"/>
            <p:cNvSpPr/>
            <p:nvPr/>
          </p:nvSpPr>
          <p:spPr>
            <a:xfrm>
              <a:off x="3799243" y="3105481"/>
              <a:ext cx="43046" cy="127700"/>
            </a:xfrm>
            <a:custGeom>
              <a:avLst/>
              <a:gdLst/>
              <a:ahLst/>
              <a:cxnLst/>
              <a:rect l="l" t="t" r="r" b="b"/>
              <a:pathLst>
                <a:path w="2875" h="8529" extrusionOk="0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61" name="Google Shape;15961;p71"/>
          <p:cNvSpPr/>
          <p:nvPr/>
        </p:nvSpPr>
        <p:spPr>
          <a:xfrm>
            <a:off x="2513884" y="1812081"/>
            <a:ext cx="32745" cy="26456"/>
          </a:xfrm>
          <a:custGeom>
            <a:avLst/>
            <a:gdLst/>
            <a:ahLst/>
            <a:cxnLst/>
            <a:rect l="l" t="t" r="r" b="b"/>
            <a:pathLst>
              <a:path w="2187" h="1767" extrusionOk="0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62" name="Google Shape;15962;p71"/>
          <p:cNvGrpSpPr/>
          <p:nvPr/>
        </p:nvGrpSpPr>
        <p:grpSpPr>
          <a:xfrm>
            <a:off x="2163842" y="1506972"/>
            <a:ext cx="382787" cy="331566"/>
            <a:chOff x="2163842" y="1506972"/>
            <a:chExt cx="382787" cy="331566"/>
          </a:xfrm>
        </p:grpSpPr>
        <p:sp>
          <p:nvSpPr>
            <p:cNvPr id="15963" name="Google Shape;15963;p71"/>
            <p:cNvSpPr/>
            <p:nvPr/>
          </p:nvSpPr>
          <p:spPr>
            <a:xfrm>
              <a:off x="2247253" y="1506972"/>
              <a:ext cx="214152" cy="101768"/>
            </a:xfrm>
            <a:custGeom>
              <a:avLst/>
              <a:gdLst/>
              <a:ahLst/>
              <a:cxnLst/>
              <a:rect l="l" t="t" r="r" b="b"/>
              <a:pathLst>
                <a:path w="14303" h="6797" extrusionOk="0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71"/>
            <p:cNvSpPr/>
            <p:nvPr/>
          </p:nvSpPr>
          <p:spPr>
            <a:xfrm>
              <a:off x="2163842" y="1812081"/>
              <a:ext cx="382787" cy="26456"/>
            </a:xfrm>
            <a:custGeom>
              <a:avLst/>
              <a:gdLst/>
              <a:ahLst/>
              <a:cxnLst/>
              <a:rect l="l" t="t" r="r" b="b"/>
              <a:pathLst>
                <a:path w="25566" h="1767" extrusionOk="0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71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71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71"/>
            <p:cNvSpPr/>
            <p:nvPr/>
          </p:nvSpPr>
          <p:spPr>
            <a:xfrm>
              <a:off x="2201602" y="1615013"/>
              <a:ext cx="307251" cy="174100"/>
            </a:xfrm>
            <a:custGeom>
              <a:avLst/>
              <a:gdLst/>
              <a:ahLst/>
              <a:cxnLst/>
              <a:rect l="l" t="t" r="r" b="b"/>
              <a:pathLst>
                <a:path w="20521" h="11628" extrusionOk="0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8" name="Google Shape;15968;p71"/>
            <p:cNvSpPr/>
            <p:nvPr/>
          </p:nvSpPr>
          <p:spPr>
            <a:xfrm>
              <a:off x="2201932" y="1615013"/>
              <a:ext cx="306921" cy="173786"/>
            </a:xfrm>
            <a:custGeom>
              <a:avLst/>
              <a:gdLst/>
              <a:ahLst/>
              <a:cxnLst/>
              <a:rect l="l" t="t" r="r" b="b"/>
              <a:pathLst>
                <a:path w="20499" h="11607" extrusionOk="0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9" name="Google Shape;15969;p71"/>
            <p:cNvSpPr/>
            <p:nvPr/>
          </p:nvSpPr>
          <p:spPr>
            <a:xfrm>
              <a:off x="2254500" y="1777450"/>
              <a:ext cx="76824" cy="34646"/>
            </a:xfrm>
            <a:custGeom>
              <a:avLst/>
              <a:gdLst/>
              <a:ahLst/>
              <a:cxnLst/>
              <a:rect l="l" t="t" r="r" b="b"/>
              <a:pathLst>
                <a:path w="5131" h="2314" extrusionOk="0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71"/>
            <p:cNvSpPr/>
            <p:nvPr/>
          </p:nvSpPr>
          <p:spPr>
            <a:xfrm>
              <a:off x="2300765" y="1777450"/>
              <a:ext cx="30873" cy="34646"/>
            </a:xfrm>
            <a:custGeom>
              <a:avLst/>
              <a:gdLst/>
              <a:ahLst/>
              <a:cxnLst/>
              <a:rect l="l" t="t" r="r" b="b"/>
              <a:pathLst>
                <a:path w="2062" h="2314" extrusionOk="0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1" name="Google Shape;15971;p71"/>
          <p:cNvGrpSpPr/>
          <p:nvPr/>
        </p:nvGrpSpPr>
        <p:grpSpPr>
          <a:xfrm>
            <a:off x="1738877" y="3349652"/>
            <a:ext cx="357918" cy="350536"/>
            <a:chOff x="1738877" y="3349652"/>
            <a:chExt cx="357918" cy="350536"/>
          </a:xfrm>
        </p:grpSpPr>
        <p:sp>
          <p:nvSpPr>
            <p:cNvPr id="15972" name="Google Shape;15972;p71"/>
            <p:cNvSpPr/>
            <p:nvPr/>
          </p:nvSpPr>
          <p:spPr>
            <a:xfrm>
              <a:off x="1814114" y="3407461"/>
              <a:ext cx="154516" cy="282965"/>
            </a:xfrm>
            <a:custGeom>
              <a:avLst/>
              <a:gdLst/>
              <a:ahLst/>
              <a:cxnLst/>
              <a:rect l="l" t="t" r="r" b="b"/>
              <a:pathLst>
                <a:path w="10320" h="18899" extrusionOk="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3" name="Google Shape;15973;p71"/>
            <p:cNvSpPr/>
            <p:nvPr/>
          </p:nvSpPr>
          <p:spPr>
            <a:xfrm>
              <a:off x="1813800" y="3521057"/>
              <a:ext cx="47538" cy="80402"/>
            </a:xfrm>
            <a:custGeom>
              <a:avLst/>
              <a:gdLst/>
              <a:ahLst/>
              <a:cxnLst/>
              <a:rect l="l" t="t" r="r" b="b"/>
              <a:pathLst>
                <a:path w="3175" h="5370" extrusionOk="0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71"/>
            <p:cNvSpPr/>
            <p:nvPr/>
          </p:nvSpPr>
          <p:spPr>
            <a:xfrm>
              <a:off x="1900041" y="3407506"/>
              <a:ext cx="61402" cy="56896"/>
            </a:xfrm>
            <a:custGeom>
              <a:avLst/>
              <a:gdLst/>
              <a:ahLst/>
              <a:cxnLst/>
              <a:rect l="l" t="t" r="r" b="b"/>
              <a:pathLst>
                <a:path w="4101" h="3800" extrusionOk="0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71"/>
            <p:cNvSpPr/>
            <p:nvPr/>
          </p:nvSpPr>
          <p:spPr>
            <a:xfrm>
              <a:off x="1738877" y="3658310"/>
              <a:ext cx="215320" cy="41878"/>
            </a:xfrm>
            <a:custGeom>
              <a:avLst/>
              <a:gdLst/>
              <a:ahLst/>
              <a:cxnLst/>
              <a:rect l="l" t="t" r="r" b="b"/>
              <a:pathLst>
                <a:path w="14381" h="2797" extrusionOk="0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71"/>
            <p:cNvSpPr/>
            <p:nvPr/>
          </p:nvSpPr>
          <p:spPr>
            <a:xfrm>
              <a:off x="1901928" y="3658310"/>
              <a:ext cx="52269" cy="41878"/>
            </a:xfrm>
            <a:custGeom>
              <a:avLst/>
              <a:gdLst/>
              <a:ahLst/>
              <a:cxnLst/>
              <a:rect l="l" t="t" r="r" b="b"/>
              <a:pathLst>
                <a:path w="3491" h="2797" extrusionOk="0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71"/>
            <p:cNvSpPr/>
            <p:nvPr/>
          </p:nvSpPr>
          <p:spPr>
            <a:xfrm>
              <a:off x="1781369" y="3503749"/>
              <a:ext cx="93818" cy="80402"/>
            </a:xfrm>
            <a:custGeom>
              <a:avLst/>
              <a:gdLst/>
              <a:ahLst/>
              <a:cxnLst/>
              <a:rect l="l" t="t" r="r" b="b"/>
              <a:pathLst>
                <a:path w="6266" h="5370" extrusionOk="0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71"/>
            <p:cNvSpPr/>
            <p:nvPr/>
          </p:nvSpPr>
          <p:spPr>
            <a:xfrm>
              <a:off x="1829221" y="3503749"/>
              <a:ext cx="45966" cy="80283"/>
            </a:xfrm>
            <a:custGeom>
              <a:avLst/>
              <a:gdLst/>
              <a:ahLst/>
              <a:cxnLst/>
              <a:rect l="l" t="t" r="r" b="b"/>
              <a:pathLst>
                <a:path w="3070" h="5362" extrusionOk="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71"/>
            <p:cNvSpPr/>
            <p:nvPr/>
          </p:nvSpPr>
          <p:spPr>
            <a:xfrm>
              <a:off x="1813800" y="3528289"/>
              <a:ext cx="36832" cy="31337"/>
            </a:xfrm>
            <a:custGeom>
              <a:avLst/>
              <a:gdLst/>
              <a:ahLst/>
              <a:cxnLst/>
              <a:rect l="l" t="t" r="r" b="b"/>
              <a:pathLst>
                <a:path w="2460" h="2093" extrusionOk="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71"/>
            <p:cNvSpPr/>
            <p:nvPr/>
          </p:nvSpPr>
          <p:spPr>
            <a:xfrm>
              <a:off x="1881475" y="3351479"/>
              <a:ext cx="95075" cy="97186"/>
            </a:xfrm>
            <a:custGeom>
              <a:avLst/>
              <a:gdLst/>
              <a:ahLst/>
              <a:cxnLst/>
              <a:rect l="l" t="t" r="r" b="b"/>
              <a:pathLst>
                <a:path w="6350" h="6491" extrusionOk="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71"/>
            <p:cNvSpPr/>
            <p:nvPr/>
          </p:nvSpPr>
          <p:spPr>
            <a:xfrm>
              <a:off x="1914834" y="3370584"/>
              <a:ext cx="61717" cy="78082"/>
            </a:xfrm>
            <a:custGeom>
              <a:avLst/>
              <a:gdLst/>
              <a:ahLst/>
              <a:cxnLst/>
              <a:rect l="l" t="t" r="r" b="b"/>
              <a:pathLst>
                <a:path w="4122" h="5215" extrusionOk="0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71"/>
            <p:cNvSpPr/>
            <p:nvPr/>
          </p:nvSpPr>
          <p:spPr>
            <a:xfrm>
              <a:off x="1934987" y="3382861"/>
              <a:ext cx="140412" cy="147255"/>
            </a:xfrm>
            <a:custGeom>
              <a:avLst/>
              <a:gdLst/>
              <a:ahLst/>
              <a:cxnLst/>
              <a:rect l="l" t="t" r="r" b="b"/>
              <a:pathLst>
                <a:path w="9378" h="9835" extrusionOk="0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3" name="Google Shape;15983;p71"/>
            <p:cNvSpPr/>
            <p:nvPr/>
          </p:nvSpPr>
          <p:spPr>
            <a:xfrm>
              <a:off x="1974020" y="3389165"/>
              <a:ext cx="101379" cy="140801"/>
            </a:xfrm>
            <a:custGeom>
              <a:avLst/>
              <a:gdLst/>
              <a:ahLst/>
              <a:cxnLst/>
              <a:rect l="l" t="t" r="r" b="b"/>
              <a:pathLst>
                <a:path w="6771" h="9404" extrusionOk="0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4" name="Google Shape;15984;p71"/>
            <p:cNvSpPr/>
            <p:nvPr/>
          </p:nvSpPr>
          <p:spPr>
            <a:xfrm>
              <a:off x="2010538" y="3427884"/>
              <a:ext cx="86257" cy="88937"/>
            </a:xfrm>
            <a:custGeom>
              <a:avLst/>
              <a:gdLst/>
              <a:ahLst/>
              <a:cxnLst/>
              <a:rect l="l" t="t" r="r" b="b"/>
              <a:pathLst>
                <a:path w="5761" h="5940" extrusionOk="0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71"/>
            <p:cNvSpPr/>
            <p:nvPr/>
          </p:nvSpPr>
          <p:spPr>
            <a:xfrm>
              <a:off x="2020929" y="3432600"/>
              <a:ext cx="75866" cy="84370"/>
            </a:xfrm>
            <a:custGeom>
              <a:avLst/>
              <a:gdLst/>
              <a:ahLst/>
              <a:cxnLst/>
              <a:rect l="l" t="t" r="r" b="b"/>
              <a:pathLst>
                <a:path w="5067" h="5635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71"/>
            <p:cNvSpPr/>
            <p:nvPr/>
          </p:nvSpPr>
          <p:spPr>
            <a:xfrm>
              <a:off x="1861322" y="3349652"/>
              <a:ext cx="46924" cy="44873"/>
            </a:xfrm>
            <a:custGeom>
              <a:avLst/>
              <a:gdLst/>
              <a:ahLst/>
              <a:cxnLst/>
              <a:rect l="l" t="t" r="r" b="b"/>
              <a:pathLst>
                <a:path w="3134" h="2997" extrusionOk="0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7" name="Google Shape;15987;p71"/>
            <p:cNvSpPr/>
            <p:nvPr/>
          </p:nvSpPr>
          <p:spPr>
            <a:xfrm>
              <a:off x="1877687" y="3358306"/>
              <a:ext cx="30559" cy="36218"/>
            </a:xfrm>
            <a:custGeom>
              <a:avLst/>
              <a:gdLst/>
              <a:ahLst/>
              <a:cxnLst/>
              <a:rect l="l" t="t" r="r" b="b"/>
              <a:pathLst>
                <a:path w="2041" h="2419" extrusionOk="0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8" name="Google Shape;15988;p71"/>
            <p:cNvSpPr/>
            <p:nvPr/>
          </p:nvSpPr>
          <p:spPr>
            <a:xfrm>
              <a:off x="1872656" y="3625880"/>
              <a:ext cx="42193" cy="32430"/>
            </a:xfrm>
            <a:custGeom>
              <a:avLst/>
              <a:gdLst/>
              <a:ahLst/>
              <a:cxnLst/>
              <a:rect l="l" t="t" r="r" b="b"/>
              <a:pathLst>
                <a:path w="2818" h="2166" extrusionOk="0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71"/>
            <p:cNvSpPr/>
            <p:nvPr/>
          </p:nvSpPr>
          <p:spPr>
            <a:xfrm>
              <a:off x="1885563" y="3625745"/>
              <a:ext cx="28972" cy="32565"/>
            </a:xfrm>
            <a:custGeom>
              <a:avLst/>
              <a:gdLst/>
              <a:ahLst/>
              <a:cxnLst/>
              <a:rect l="l" t="t" r="r" b="b"/>
              <a:pathLst>
                <a:path w="1935" h="2175" extrusionOk="0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0" name="Google Shape;15990;p71"/>
          <p:cNvGrpSpPr/>
          <p:nvPr/>
        </p:nvGrpSpPr>
        <p:grpSpPr>
          <a:xfrm>
            <a:off x="1971819" y="4276854"/>
            <a:ext cx="383281" cy="333947"/>
            <a:chOff x="1971819" y="4276854"/>
            <a:chExt cx="383281" cy="333947"/>
          </a:xfrm>
        </p:grpSpPr>
        <p:sp>
          <p:nvSpPr>
            <p:cNvPr id="15991" name="Google Shape;15991;p71"/>
            <p:cNvSpPr/>
            <p:nvPr/>
          </p:nvSpPr>
          <p:spPr>
            <a:xfrm>
              <a:off x="1971819" y="4277094"/>
              <a:ext cx="383281" cy="333707"/>
            </a:xfrm>
            <a:custGeom>
              <a:avLst/>
              <a:gdLst/>
              <a:ahLst/>
              <a:cxnLst/>
              <a:rect l="l" t="t" r="r" b="b"/>
              <a:pathLst>
                <a:path w="25599" h="22288" extrusionOk="0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71"/>
            <p:cNvSpPr/>
            <p:nvPr/>
          </p:nvSpPr>
          <p:spPr>
            <a:xfrm>
              <a:off x="2071910" y="4276854"/>
              <a:ext cx="281124" cy="183233"/>
            </a:xfrm>
            <a:custGeom>
              <a:avLst/>
              <a:gdLst/>
              <a:ahLst/>
              <a:cxnLst/>
              <a:rect l="l" t="t" r="r" b="b"/>
              <a:pathLst>
                <a:path w="18776" h="12238" extrusionOk="0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71"/>
            <p:cNvSpPr/>
            <p:nvPr/>
          </p:nvSpPr>
          <p:spPr>
            <a:xfrm>
              <a:off x="2169187" y="4328644"/>
              <a:ext cx="141984" cy="106574"/>
            </a:xfrm>
            <a:custGeom>
              <a:avLst/>
              <a:gdLst/>
              <a:ahLst/>
              <a:cxnLst/>
              <a:rect l="l" t="t" r="r" b="b"/>
              <a:pathLst>
                <a:path w="9483" h="7118" extrusionOk="0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4" name="Google Shape;15994;p71"/>
            <p:cNvSpPr/>
            <p:nvPr/>
          </p:nvSpPr>
          <p:spPr>
            <a:xfrm>
              <a:off x="2194685" y="4328959"/>
              <a:ext cx="103894" cy="98699"/>
            </a:xfrm>
            <a:custGeom>
              <a:avLst/>
              <a:gdLst/>
              <a:ahLst/>
              <a:cxnLst/>
              <a:rect l="l" t="t" r="r" b="b"/>
              <a:pathLst>
                <a:path w="6939" h="6592" extrusionOk="0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5" name="Google Shape;15995;p71"/>
            <p:cNvSpPr/>
            <p:nvPr/>
          </p:nvSpPr>
          <p:spPr>
            <a:xfrm>
              <a:off x="2061849" y="4499810"/>
              <a:ext cx="81226" cy="60684"/>
            </a:xfrm>
            <a:custGeom>
              <a:avLst/>
              <a:gdLst/>
              <a:ahLst/>
              <a:cxnLst/>
              <a:rect l="l" t="t" r="r" b="b"/>
              <a:pathLst>
                <a:path w="5425" h="4053" extrusionOk="0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71"/>
            <p:cNvSpPr/>
            <p:nvPr/>
          </p:nvSpPr>
          <p:spPr>
            <a:xfrm>
              <a:off x="2075384" y="4499600"/>
              <a:ext cx="62660" cy="57435"/>
            </a:xfrm>
            <a:custGeom>
              <a:avLst/>
              <a:gdLst/>
              <a:ahLst/>
              <a:cxnLst/>
              <a:rect l="l" t="t" r="r" b="b"/>
              <a:pathLst>
                <a:path w="4185" h="3836" extrusionOk="0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71"/>
            <p:cNvSpPr/>
            <p:nvPr/>
          </p:nvSpPr>
          <p:spPr>
            <a:xfrm>
              <a:off x="2030047" y="4417027"/>
              <a:ext cx="81241" cy="60684"/>
            </a:xfrm>
            <a:custGeom>
              <a:avLst/>
              <a:gdLst/>
              <a:ahLst/>
              <a:cxnLst/>
              <a:rect l="l" t="t" r="r" b="b"/>
              <a:pathLst>
                <a:path w="5426" h="4053" extrusionOk="0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71"/>
            <p:cNvSpPr/>
            <p:nvPr/>
          </p:nvSpPr>
          <p:spPr>
            <a:xfrm>
              <a:off x="2043897" y="4416937"/>
              <a:ext cx="62345" cy="57315"/>
            </a:xfrm>
            <a:custGeom>
              <a:avLst/>
              <a:gdLst/>
              <a:ahLst/>
              <a:cxnLst/>
              <a:rect l="l" t="t" r="r" b="b"/>
              <a:pathLst>
                <a:path w="4164" h="3828" extrusionOk="0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71"/>
            <p:cNvSpPr/>
            <p:nvPr/>
          </p:nvSpPr>
          <p:spPr>
            <a:xfrm>
              <a:off x="2067194" y="4330845"/>
              <a:ext cx="80911" cy="60609"/>
            </a:xfrm>
            <a:custGeom>
              <a:avLst/>
              <a:gdLst/>
              <a:ahLst/>
              <a:cxnLst/>
              <a:rect l="l" t="t" r="r" b="b"/>
              <a:pathLst>
                <a:path w="5404" h="4048" extrusionOk="0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71"/>
            <p:cNvSpPr/>
            <p:nvPr/>
          </p:nvSpPr>
          <p:spPr>
            <a:xfrm>
              <a:off x="2080415" y="4330845"/>
              <a:ext cx="62974" cy="57464"/>
            </a:xfrm>
            <a:custGeom>
              <a:avLst/>
              <a:gdLst/>
              <a:ahLst/>
              <a:cxnLst/>
              <a:rect l="l" t="t" r="r" b="b"/>
              <a:pathLst>
                <a:path w="4206" h="3838" extrusionOk="0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01" name="Google Shape;16001;p71"/>
          <p:cNvGrpSpPr/>
          <p:nvPr/>
        </p:nvGrpSpPr>
        <p:grpSpPr>
          <a:xfrm>
            <a:off x="1825119" y="2885819"/>
            <a:ext cx="175987" cy="361391"/>
            <a:chOff x="1825119" y="2885819"/>
            <a:chExt cx="175987" cy="361391"/>
          </a:xfrm>
        </p:grpSpPr>
        <p:sp>
          <p:nvSpPr>
            <p:cNvPr id="16002" name="Google Shape;16002;p71"/>
            <p:cNvSpPr/>
            <p:nvPr/>
          </p:nvSpPr>
          <p:spPr>
            <a:xfrm>
              <a:off x="1825119" y="2885819"/>
              <a:ext cx="175987" cy="56356"/>
            </a:xfrm>
            <a:custGeom>
              <a:avLst/>
              <a:gdLst/>
              <a:ahLst/>
              <a:cxnLst/>
              <a:rect l="l" t="t" r="r" b="b"/>
              <a:pathLst>
                <a:path w="11754" h="3764" extrusionOk="0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3" name="Google Shape;16003;p71"/>
            <p:cNvSpPr/>
            <p:nvPr/>
          </p:nvSpPr>
          <p:spPr>
            <a:xfrm>
              <a:off x="1951666" y="2886119"/>
              <a:ext cx="49439" cy="56371"/>
            </a:xfrm>
            <a:custGeom>
              <a:avLst/>
              <a:gdLst/>
              <a:ahLst/>
              <a:cxnLst/>
              <a:rect l="l" t="t" r="r" b="b"/>
              <a:pathLst>
                <a:path w="3302" h="3765" extrusionOk="0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4" name="Google Shape;16004;p71"/>
            <p:cNvSpPr/>
            <p:nvPr/>
          </p:nvSpPr>
          <p:spPr>
            <a:xfrm>
              <a:off x="1853776" y="2942161"/>
              <a:ext cx="118058" cy="304735"/>
            </a:xfrm>
            <a:custGeom>
              <a:avLst/>
              <a:gdLst/>
              <a:ahLst/>
              <a:cxnLst/>
              <a:rect l="l" t="t" r="r" b="b"/>
              <a:pathLst>
                <a:path w="7885" h="20353" extrusionOk="0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71"/>
            <p:cNvSpPr/>
            <p:nvPr/>
          </p:nvSpPr>
          <p:spPr>
            <a:xfrm>
              <a:off x="1853776" y="2942161"/>
              <a:ext cx="118058" cy="305050"/>
            </a:xfrm>
            <a:custGeom>
              <a:avLst/>
              <a:gdLst/>
              <a:ahLst/>
              <a:cxnLst/>
              <a:rect l="l" t="t" r="r" b="b"/>
              <a:pathLst>
                <a:path w="7885" h="20374" extrusionOk="0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71"/>
            <p:cNvSpPr/>
            <p:nvPr/>
          </p:nvSpPr>
          <p:spPr>
            <a:xfrm>
              <a:off x="1933100" y="2963257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71"/>
            <p:cNvSpPr/>
            <p:nvPr/>
          </p:nvSpPr>
          <p:spPr>
            <a:xfrm>
              <a:off x="1933100" y="300134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71"/>
            <p:cNvSpPr/>
            <p:nvPr/>
          </p:nvSpPr>
          <p:spPr>
            <a:xfrm>
              <a:off x="1933100" y="303943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71"/>
            <p:cNvSpPr/>
            <p:nvPr/>
          </p:nvSpPr>
          <p:spPr>
            <a:xfrm>
              <a:off x="1933100" y="307752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71"/>
            <p:cNvSpPr/>
            <p:nvPr/>
          </p:nvSpPr>
          <p:spPr>
            <a:xfrm>
              <a:off x="1933100" y="3115931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71"/>
            <p:cNvSpPr/>
            <p:nvPr/>
          </p:nvSpPr>
          <p:spPr>
            <a:xfrm>
              <a:off x="1933100" y="3154007"/>
              <a:ext cx="38419" cy="10720"/>
            </a:xfrm>
            <a:custGeom>
              <a:avLst/>
              <a:gdLst/>
              <a:ahLst/>
              <a:cxnLst/>
              <a:rect l="l" t="t" r="r" b="b"/>
              <a:pathLst>
                <a:path w="2566" h="716" extrusionOk="0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2" name="Google Shape;16012;p71"/>
          <p:cNvGrpSpPr/>
          <p:nvPr/>
        </p:nvGrpSpPr>
        <p:grpSpPr>
          <a:xfrm>
            <a:off x="3504824" y="3405844"/>
            <a:ext cx="369896" cy="226339"/>
            <a:chOff x="3504824" y="3405844"/>
            <a:chExt cx="369896" cy="226339"/>
          </a:xfrm>
        </p:grpSpPr>
        <p:sp>
          <p:nvSpPr>
            <p:cNvPr id="16013" name="Google Shape;16013;p71"/>
            <p:cNvSpPr/>
            <p:nvPr/>
          </p:nvSpPr>
          <p:spPr>
            <a:xfrm>
              <a:off x="3504824" y="3461871"/>
              <a:ext cx="369896" cy="141984"/>
            </a:xfrm>
            <a:custGeom>
              <a:avLst/>
              <a:gdLst/>
              <a:ahLst/>
              <a:cxnLst/>
              <a:rect l="l" t="t" r="r" b="b"/>
              <a:pathLst>
                <a:path w="24705" h="9483" extrusionOk="0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71"/>
            <p:cNvSpPr/>
            <p:nvPr/>
          </p:nvSpPr>
          <p:spPr>
            <a:xfrm>
              <a:off x="3835357" y="3461557"/>
              <a:ext cx="39363" cy="142299"/>
            </a:xfrm>
            <a:custGeom>
              <a:avLst/>
              <a:gdLst/>
              <a:ahLst/>
              <a:cxnLst/>
              <a:rect l="l" t="t" r="r" b="b"/>
              <a:pathLst>
                <a:path w="2629" h="9504" extrusionOk="0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71"/>
            <p:cNvSpPr/>
            <p:nvPr/>
          </p:nvSpPr>
          <p:spPr>
            <a:xfrm>
              <a:off x="3554877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71"/>
            <p:cNvSpPr/>
            <p:nvPr/>
          </p:nvSpPr>
          <p:spPr>
            <a:xfrm>
              <a:off x="3595797" y="3603840"/>
              <a:ext cx="32131" cy="28343"/>
            </a:xfrm>
            <a:custGeom>
              <a:avLst/>
              <a:gdLst/>
              <a:ahLst/>
              <a:cxnLst/>
              <a:rect l="l" t="t" r="r" b="b"/>
              <a:pathLst>
                <a:path w="2146" h="1893" extrusionOk="0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71"/>
            <p:cNvSpPr/>
            <p:nvPr/>
          </p:nvSpPr>
          <p:spPr>
            <a:xfrm>
              <a:off x="3751930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71"/>
            <p:cNvSpPr/>
            <p:nvPr/>
          </p:nvSpPr>
          <p:spPr>
            <a:xfrm>
              <a:off x="3796638" y="3603840"/>
              <a:ext cx="28343" cy="28343"/>
            </a:xfrm>
            <a:custGeom>
              <a:avLst/>
              <a:gdLst/>
              <a:ahLst/>
              <a:cxnLst/>
              <a:rect l="l" t="t" r="r" b="b"/>
              <a:pathLst>
                <a:path w="1893" h="1893" extrusionOk="0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71"/>
            <p:cNvSpPr/>
            <p:nvPr/>
          </p:nvSpPr>
          <p:spPr>
            <a:xfrm>
              <a:off x="3510813" y="3405844"/>
              <a:ext cx="184791" cy="158229"/>
            </a:xfrm>
            <a:custGeom>
              <a:avLst/>
              <a:gdLst/>
              <a:ahLst/>
              <a:cxnLst/>
              <a:rect l="l" t="t" r="r" b="b"/>
              <a:pathLst>
                <a:path w="12342" h="10568" extrusionOk="0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71"/>
            <p:cNvSpPr/>
            <p:nvPr/>
          </p:nvSpPr>
          <p:spPr>
            <a:xfrm>
              <a:off x="3600528" y="3405844"/>
              <a:ext cx="99792" cy="158110"/>
            </a:xfrm>
            <a:custGeom>
              <a:avLst/>
              <a:gdLst/>
              <a:ahLst/>
              <a:cxnLst/>
              <a:rect l="l" t="t" r="r" b="b"/>
              <a:pathLst>
                <a:path w="6665" h="10560" extrusionOk="0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71"/>
            <p:cNvSpPr/>
            <p:nvPr/>
          </p:nvSpPr>
          <p:spPr>
            <a:xfrm>
              <a:off x="3548274" y="3433543"/>
              <a:ext cx="119630" cy="102562"/>
            </a:xfrm>
            <a:custGeom>
              <a:avLst/>
              <a:gdLst/>
              <a:ahLst/>
              <a:cxnLst/>
              <a:rect l="l" t="t" r="r" b="b"/>
              <a:pathLst>
                <a:path w="7990" h="6850" extrusionOk="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71"/>
            <p:cNvSpPr/>
            <p:nvPr/>
          </p:nvSpPr>
          <p:spPr>
            <a:xfrm>
              <a:off x="3603987" y="3433543"/>
              <a:ext cx="65490" cy="102322"/>
            </a:xfrm>
            <a:custGeom>
              <a:avLst/>
              <a:gdLst/>
              <a:ahLst/>
              <a:cxnLst/>
              <a:rect l="l" t="t" r="r" b="b"/>
              <a:pathLst>
                <a:path w="4374" h="6834" extrusionOk="0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71"/>
            <p:cNvSpPr/>
            <p:nvPr/>
          </p:nvSpPr>
          <p:spPr>
            <a:xfrm>
              <a:off x="3705979" y="3507208"/>
              <a:ext cx="59815" cy="50981"/>
            </a:xfrm>
            <a:custGeom>
              <a:avLst/>
              <a:gdLst/>
              <a:ahLst/>
              <a:cxnLst/>
              <a:rect l="l" t="t" r="r" b="b"/>
              <a:pathLst>
                <a:path w="3995" h="3405" extrusionOk="0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4" name="Google Shape;16024;p71"/>
            <p:cNvSpPr/>
            <p:nvPr/>
          </p:nvSpPr>
          <p:spPr>
            <a:xfrm>
              <a:off x="3730849" y="3507208"/>
              <a:ext cx="37476" cy="50966"/>
            </a:xfrm>
            <a:custGeom>
              <a:avLst/>
              <a:gdLst/>
              <a:ahLst/>
              <a:cxnLst/>
              <a:rect l="l" t="t" r="r" b="b"/>
              <a:pathLst>
                <a:path w="2503" h="3404" extrusionOk="0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5" name="Google Shape;16025;p71"/>
            <p:cNvSpPr/>
            <p:nvPr/>
          </p:nvSpPr>
          <p:spPr>
            <a:xfrm>
              <a:off x="3779943" y="3507208"/>
              <a:ext cx="59516" cy="50981"/>
            </a:xfrm>
            <a:custGeom>
              <a:avLst/>
              <a:gdLst/>
              <a:ahLst/>
              <a:cxnLst/>
              <a:rect l="l" t="t" r="r" b="b"/>
              <a:pathLst>
                <a:path w="3975" h="3405" extrusionOk="0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71"/>
            <p:cNvSpPr/>
            <p:nvPr/>
          </p:nvSpPr>
          <p:spPr>
            <a:xfrm>
              <a:off x="3804498" y="3506893"/>
              <a:ext cx="37476" cy="51281"/>
            </a:xfrm>
            <a:custGeom>
              <a:avLst/>
              <a:gdLst/>
              <a:ahLst/>
              <a:cxnLst/>
              <a:rect l="l" t="t" r="r" b="b"/>
              <a:pathLst>
                <a:path w="2503" h="3425" extrusionOk="0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71"/>
            <p:cNvSpPr/>
            <p:nvPr/>
          </p:nvSpPr>
          <p:spPr>
            <a:xfrm>
              <a:off x="3751930" y="3436059"/>
              <a:ext cx="65175" cy="25513"/>
            </a:xfrm>
            <a:custGeom>
              <a:avLst/>
              <a:gdLst/>
              <a:ahLst/>
              <a:cxnLst/>
              <a:rect l="l" t="t" r="r" b="b"/>
              <a:pathLst>
                <a:path w="4353" h="1704" extrusionOk="0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8" name="Google Shape;16028;p71"/>
            <p:cNvSpPr/>
            <p:nvPr/>
          </p:nvSpPr>
          <p:spPr>
            <a:xfrm>
              <a:off x="3777428" y="3436059"/>
              <a:ext cx="39677" cy="25513"/>
            </a:xfrm>
            <a:custGeom>
              <a:avLst/>
              <a:gdLst/>
              <a:ahLst/>
              <a:cxnLst/>
              <a:rect l="l" t="t" r="r" b="b"/>
              <a:pathLst>
                <a:path w="2650" h="1704" extrusionOk="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29" name="Google Shape;16029;p71"/>
          <p:cNvGrpSpPr/>
          <p:nvPr/>
        </p:nvGrpSpPr>
        <p:grpSpPr>
          <a:xfrm>
            <a:off x="1295661" y="3819594"/>
            <a:ext cx="345640" cy="342900"/>
            <a:chOff x="1295661" y="3819594"/>
            <a:chExt cx="345640" cy="342900"/>
          </a:xfrm>
        </p:grpSpPr>
        <p:sp>
          <p:nvSpPr>
            <p:cNvPr id="16030" name="Google Shape;16030;p71"/>
            <p:cNvSpPr/>
            <p:nvPr/>
          </p:nvSpPr>
          <p:spPr>
            <a:xfrm>
              <a:off x="1465015" y="4073902"/>
              <a:ext cx="10391" cy="88233"/>
            </a:xfrm>
            <a:custGeom>
              <a:avLst/>
              <a:gdLst/>
              <a:ahLst/>
              <a:cxnLst/>
              <a:rect l="l" t="t" r="r" b="b"/>
              <a:pathLst>
                <a:path w="694" h="5893" extrusionOk="0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71"/>
            <p:cNvSpPr/>
            <p:nvPr/>
          </p:nvSpPr>
          <p:spPr>
            <a:xfrm>
              <a:off x="1465015" y="4011961"/>
              <a:ext cx="10391" cy="60773"/>
            </a:xfrm>
            <a:custGeom>
              <a:avLst/>
              <a:gdLst/>
              <a:ahLst/>
              <a:cxnLst/>
              <a:rect l="l" t="t" r="r" b="b"/>
              <a:pathLst>
                <a:path w="694" h="4059" extrusionOk="0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71"/>
            <p:cNvSpPr/>
            <p:nvPr/>
          </p:nvSpPr>
          <p:spPr>
            <a:xfrm>
              <a:off x="1497610" y="4073947"/>
              <a:ext cx="71434" cy="88547"/>
            </a:xfrm>
            <a:custGeom>
              <a:avLst/>
              <a:gdLst/>
              <a:ahLst/>
              <a:cxnLst/>
              <a:rect l="l" t="t" r="r" b="b"/>
              <a:pathLst>
                <a:path w="4771" h="5914" extrusionOk="0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71"/>
            <p:cNvSpPr/>
            <p:nvPr/>
          </p:nvSpPr>
          <p:spPr>
            <a:xfrm>
              <a:off x="1372455" y="4073797"/>
              <a:ext cx="70341" cy="88428"/>
            </a:xfrm>
            <a:custGeom>
              <a:avLst/>
              <a:gdLst/>
              <a:ahLst/>
              <a:cxnLst/>
              <a:rect l="l" t="t" r="r" b="b"/>
              <a:pathLst>
                <a:path w="4698" h="5906" extrusionOk="0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71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71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71"/>
            <p:cNvSpPr/>
            <p:nvPr/>
          </p:nvSpPr>
          <p:spPr>
            <a:xfrm>
              <a:off x="1359549" y="3850318"/>
              <a:ext cx="205572" cy="136639"/>
            </a:xfrm>
            <a:custGeom>
              <a:avLst/>
              <a:gdLst/>
              <a:ahLst/>
              <a:cxnLst/>
              <a:rect l="l" t="t" r="r" b="b"/>
              <a:pathLst>
                <a:path w="13730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71"/>
            <p:cNvSpPr/>
            <p:nvPr/>
          </p:nvSpPr>
          <p:spPr>
            <a:xfrm>
              <a:off x="1359549" y="3850318"/>
              <a:ext cx="188893" cy="136639"/>
            </a:xfrm>
            <a:custGeom>
              <a:avLst/>
              <a:gdLst/>
              <a:ahLst/>
              <a:cxnLst/>
              <a:rect l="l" t="t" r="r" b="b"/>
              <a:pathLst>
                <a:path w="12616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71"/>
            <p:cNvSpPr/>
            <p:nvPr/>
          </p:nvSpPr>
          <p:spPr>
            <a:xfrm>
              <a:off x="1323360" y="3819594"/>
              <a:ext cx="68005" cy="151507"/>
            </a:xfrm>
            <a:custGeom>
              <a:avLst/>
              <a:gdLst/>
              <a:ahLst/>
              <a:cxnLst/>
              <a:rect l="l" t="t" r="r" b="b"/>
              <a:pathLst>
                <a:path w="4542" h="10119" extrusionOk="0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71"/>
            <p:cNvSpPr/>
            <p:nvPr/>
          </p:nvSpPr>
          <p:spPr>
            <a:xfrm>
              <a:off x="1324304" y="3819774"/>
              <a:ext cx="55099" cy="151132"/>
            </a:xfrm>
            <a:custGeom>
              <a:avLst/>
              <a:gdLst/>
              <a:ahLst/>
              <a:cxnLst/>
              <a:rect l="l" t="t" r="r" b="b"/>
              <a:pathLst>
                <a:path w="3680" h="10094" extrusionOk="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71"/>
            <p:cNvSpPr/>
            <p:nvPr/>
          </p:nvSpPr>
          <p:spPr>
            <a:xfrm>
              <a:off x="1295976" y="3845482"/>
              <a:ext cx="57929" cy="89850"/>
            </a:xfrm>
            <a:custGeom>
              <a:avLst/>
              <a:gdLst/>
              <a:ahLst/>
              <a:cxnLst/>
              <a:rect l="l" t="t" r="r" b="b"/>
              <a:pathLst>
                <a:path w="3869" h="6001" extrusionOk="0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71"/>
            <p:cNvSpPr/>
            <p:nvPr/>
          </p:nvSpPr>
          <p:spPr>
            <a:xfrm>
              <a:off x="1295661" y="3845332"/>
              <a:ext cx="55728" cy="90000"/>
            </a:xfrm>
            <a:custGeom>
              <a:avLst/>
              <a:gdLst/>
              <a:ahLst/>
              <a:cxnLst/>
              <a:rect l="l" t="t" r="r" b="b"/>
              <a:pathLst>
                <a:path w="3722" h="6011" extrusionOk="0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71"/>
            <p:cNvSpPr/>
            <p:nvPr/>
          </p:nvSpPr>
          <p:spPr>
            <a:xfrm>
              <a:off x="1549999" y="3927755"/>
              <a:ext cx="65175" cy="56057"/>
            </a:xfrm>
            <a:custGeom>
              <a:avLst/>
              <a:gdLst/>
              <a:ahLst/>
              <a:cxnLst/>
              <a:rect l="l" t="t" r="r" b="b"/>
              <a:pathLst>
                <a:path w="4353" h="3744" extrusionOk="0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71"/>
            <p:cNvSpPr/>
            <p:nvPr/>
          </p:nvSpPr>
          <p:spPr>
            <a:xfrm>
              <a:off x="1549999" y="3927755"/>
              <a:ext cx="28972" cy="46295"/>
            </a:xfrm>
            <a:custGeom>
              <a:avLst/>
              <a:gdLst/>
              <a:ahLst/>
              <a:cxnLst/>
              <a:rect l="l" t="t" r="r" b="b"/>
              <a:pathLst>
                <a:path w="1935" h="3092" extrusionOk="0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71"/>
            <p:cNvSpPr/>
            <p:nvPr/>
          </p:nvSpPr>
          <p:spPr>
            <a:xfrm>
              <a:off x="1600995" y="3929477"/>
              <a:ext cx="40306" cy="73710"/>
            </a:xfrm>
            <a:custGeom>
              <a:avLst/>
              <a:gdLst/>
              <a:ahLst/>
              <a:cxnLst/>
              <a:rect l="l" t="t" r="r" b="b"/>
              <a:pathLst>
                <a:path w="2692" h="4923" extrusionOk="0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5" name="Google Shape;16045;p71"/>
            <p:cNvSpPr/>
            <p:nvPr/>
          </p:nvSpPr>
          <p:spPr>
            <a:xfrm>
              <a:off x="1403942" y="4059663"/>
              <a:ext cx="132537" cy="23926"/>
            </a:xfrm>
            <a:custGeom>
              <a:avLst/>
              <a:gdLst/>
              <a:ahLst/>
              <a:cxnLst/>
              <a:rect l="l" t="t" r="r" b="b"/>
              <a:pathLst>
                <a:path w="8852" h="1598" extrusionOk="0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6" name="Google Shape;16046;p71"/>
            <p:cNvSpPr/>
            <p:nvPr/>
          </p:nvSpPr>
          <p:spPr>
            <a:xfrm>
              <a:off x="1403942" y="4059663"/>
              <a:ext cx="33688" cy="24240"/>
            </a:xfrm>
            <a:custGeom>
              <a:avLst/>
              <a:gdLst/>
              <a:ahLst/>
              <a:cxnLst/>
              <a:rect l="l" t="t" r="r" b="b"/>
              <a:pathLst>
                <a:path w="2250" h="1619" extrusionOk="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7" name="Google Shape;16047;p71"/>
          <p:cNvGrpSpPr/>
          <p:nvPr/>
        </p:nvGrpSpPr>
        <p:grpSpPr>
          <a:xfrm>
            <a:off x="3486572" y="2433470"/>
            <a:ext cx="379328" cy="281738"/>
            <a:chOff x="3486572" y="2433470"/>
            <a:chExt cx="379328" cy="281738"/>
          </a:xfrm>
        </p:grpSpPr>
        <p:sp>
          <p:nvSpPr>
            <p:cNvPr id="16048" name="Google Shape;16048;p71"/>
            <p:cNvSpPr/>
            <p:nvPr/>
          </p:nvSpPr>
          <p:spPr>
            <a:xfrm>
              <a:off x="3549217" y="2556544"/>
              <a:ext cx="253724" cy="139858"/>
            </a:xfrm>
            <a:custGeom>
              <a:avLst/>
              <a:gdLst/>
              <a:ahLst/>
              <a:cxnLst/>
              <a:rect l="l" t="t" r="r" b="b"/>
              <a:pathLst>
                <a:path w="16946" h="9341" extrusionOk="0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71"/>
            <p:cNvSpPr/>
            <p:nvPr/>
          </p:nvSpPr>
          <p:spPr>
            <a:xfrm>
              <a:off x="3549532" y="2556544"/>
              <a:ext cx="62016" cy="129392"/>
            </a:xfrm>
            <a:custGeom>
              <a:avLst/>
              <a:gdLst/>
              <a:ahLst/>
              <a:cxnLst/>
              <a:rect l="l" t="t" r="r" b="b"/>
              <a:pathLst>
                <a:path w="4142" h="8642" extrusionOk="0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71"/>
            <p:cNvSpPr/>
            <p:nvPr/>
          </p:nvSpPr>
          <p:spPr>
            <a:xfrm>
              <a:off x="3746734" y="2570079"/>
              <a:ext cx="12921" cy="113342"/>
            </a:xfrm>
            <a:custGeom>
              <a:avLst/>
              <a:gdLst/>
              <a:ahLst/>
              <a:cxnLst/>
              <a:rect l="l" t="t" r="r" b="b"/>
              <a:pathLst>
                <a:path w="863" h="7570" extrusionOk="0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71"/>
            <p:cNvSpPr/>
            <p:nvPr/>
          </p:nvSpPr>
          <p:spPr>
            <a:xfrm>
              <a:off x="3549532" y="2556544"/>
              <a:ext cx="253410" cy="56057"/>
            </a:xfrm>
            <a:custGeom>
              <a:avLst/>
              <a:gdLst/>
              <a:ahLst/>
              <a:cxnLst/>
              <a:rect l="l" t="t" r="r" b="b"/>
              <a:pathLst>
                <a:path w="16925" h="3744" extrusionOk="0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71"/>
            <p:cNvSpPr/>
            <p:nvPr/>
          </p:nvSpPr>
          <p:spPr>
            <a:xfrm>
              <a:off x="3486572" y="2433470"/>
              <a:ext cx="379328" cy="171255"/>
            </a:xfrm>
            <a:custGeom>
              <a:avLst/>
              <a:gdLst/>
              <a:ahLst/>
              <a:cxnLst/>
              <a:rect l="l" t="t" r="r" b="b"/>
              <a:pathLst>
                <a:path w="25335" h="11438" extrusionOk="0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71"/>
            <p:cNvSpPr/>
            <p:nvPr/>
          </p:nvSpPr>
          <p:spPr>
            <a:xfrm>
              <a:off x="3486572" y="2505862"/>
              <a:ext cx="189507" cy="98863"/>
            </a:xfrm>
            <a:custGeom>
              <a:avLst/>
              <a:gdLst/>
              <a:ahLst/>
              <a:cxnLst/>
              <a:rect l="l" t="t" r="r" b="b"/>
              <a:pathLst>
                <a:path w="12657" h="6603" extrusionOk="0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71"/>
            <p:cNvSpPr/>
            <p:nvPr/>
          </p:nvSpPr>
          <p:spPr>
            <a:xfrm>
              <a:off x="3667994" y="2491294"/>
              <a:ext cx="111650" cy="223914"/>
            </a:xfrm>
            <a:custGeom>
              <a:avLst/>
              <a:gdLst/>
              <a:ahLst/>
              <a:cxnLst/>
              <a:rect l="l" t="t" r="r" b="b"/>
              <a:pathLst>
                <a:path w="7457" h="14955" extrusionOk="0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55" name="Google Shape;16055;p71"/>
          <p:cNvSpPr/>
          <p:nvPr/>
        </p:nvSpPr>
        <p:spPr>
          <a:xfrm>
            <a:off x="3751930" y="2709533"/>
            <a:ext cx="38105" cy="32535"/>
          </a:xfrm>
          <a:custGeom>
            <a:avLst/>
            <a:gdLst/>
            <a:ahLst/>
            <a:cxnLst/>
            <a:rect l="l" t="t" r="r" b="b"/>
            <a:pathLst>
              <a:path w="2545" h="2173" extrusionOk="0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56" name="Google Shape;16056;p71"/>
          <p:cNvGrpSpPr/>
          <p:nvPr/>
        </p:nvGrpSpPr>
        <p:grpSpPr>
          <a:xfrm>
            <a:off x="3997149" y="3329634"/>
            <a:ext cx="270733" cy="355762"/>
            <a:chOff x="3997149" y="3329634"/>
            <a:chExt cx="270733" cy="355762"/>
          </a:xfrm>
        </p:grpSpPr>
        <p:sp>
          <p:nvSpPr>
            <p:cNvPr id="16057" name="Google Shape;16057;p71"/>
            <p:cNvSpPr/>
            <p:nvPr/>
          </p:nvSpPr>
          <p:spPr>
            <a:xfrm>
              <a:off x="4161787" y="3488627"/>
              <a:ext cx="32430" cy="32445"/>
            </a:xfrm>
            <a:custGeom>
              <a:avLst/>
              <a:gdLst/>
              <a:ahLst/>
              <a:cxnLst/>
              <a:rect l="l" t="t" r="r" b="b"/>
              <a:pathLst>
                <a:path w="2166" h="2167" extrusionOk="0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71"/>
            <p:cNvSpPr/>
            <p:nvPr/>
          </p:nvSpPr>
          <p:spPr>
            <a:xfrm>
              <a:off x="4181925" y="3488627"/>
              <a:ext cx="20168" cy="55114"/>
            </a:xfrm>
            <a:custGeom>
              <a:avLst/>
              <a:gdLst/>
              <a:ahLst/>
              <a:cxnLst/>
              <a:rect l="l" t="t" r="r" b="b"/>
              <a:pathLst>
                <a:path w="1347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71"/>
            <p:cNvSpPr/>
            <p:nvPr/>
          </p:nvSpPr>
          <p:spPr>
            <a:xfrm>
              <a:off x="4181925" y="3488627"/>
              <a:ext cx="20168" cy="17338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71"/>
            <p:cNvSpPr/>
            <p:nvPr/>
          </p:nvSpPr>
          <p:spPr>
            <a:xfrm>
              <a:off x="4181925" y="3488627"/>
              <a:ext cx="7576" cy="55114"/>
            </a:xfrm>
            <a:custGeom>
              <a:avLst/>
              <a:gdLst/>
              <a:ahLst/>
              <a:cxnLst/>
              <a:rect l="l" t="t" r="r" b="b"/>
              <a:pathLst>
                <a:path w="506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71"/>
            <p:cNvSpPr/>
            <p:nvPr/>
          </p:nvSpPr>
          <p:spPr>
            <a:xfrm>
              <a:off x="4161787" y="3493673"/>
              <a:ext cx="20153" cy="8819"/>
            </a:xfrm>
            <a:custGeom>
              <a:avLst/>
              <a:gdLst/>
              <a:ahLst/>
              <a:cxnLst/>
              <a:rect l="l" t="t" r="r" b="b"/>
              <a:pathLst>
                <a:path w="1346" h="589" extrusionOk="0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71"/>
            <p:cNvSpPr/>
            <p:nvPr/>
          </p:nvSpPr>
          <p:spPr>
            <a:xfrm>
              <a:off x="4161787" y="3493673"/>
              <a:ext cx="7576" cy="27400"/>
            </a:xfrm>
            <a:custGeom>
              <a:avLst/>
              <a:gdLst/>
              <a:ahLst/>
              <a:cxnLst/>
              <a:rect l="l" t="t" r="r" b="b"/>
              <a:pathLst>
                <a:path w="506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71"/>
            <p:cNvSpPr/>
            <p:nvPr/>
          </p:nvSpPr>
          <p:spPr>
            <a:xfrm>
              <a:off x="4163988" y="3331550"/>
              <a:ext cx="35904" cy="33389"/>
            </a:xfrm>
            <a:custGeom>
              <a:avLst/>
              <a:gdLst/>
              <a:ahLst/>
              <a:cxnLst/>
              <a:rect l="l" t="t" r="r" b="b"/>
              <a:pathLst>
                <a:path w="2398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71"/>
            <p:cNvSpPr/>
            <p:nvPr/>
          </p:nvSpPr>
          <p:spPr>
            <a:xfrm>
              <a:off x="4163988" y="3331550"/>
              <a:ext cx="13550" cy="33389"/>
            </a:xfrm>
            <a:custGeom>
              <a:avLst/>
              <a:gdLst/>
              <a:ahLst/>
              <a:cxnLst/>
              <a:rect l="l" t="t" r="r" b="b"/>
              <a:pathLst>
                <a:path w="905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71"/>
            <p:cNvSpPr/>
            <p:nvPr/>
          </p:nvSpPr>
          <p:spPr>
            <a:xfrm>
              <a:off x="3997149" y="3374342"/>
              <a:ext cx="180074" cy="268577"/>
            </a:xfrm>
            <a:custGeom>
              <a:avLst/>
              <a:gdLst/>
              <a:ahLst/>
              <a:cxnLst/>
              <a:rect l="l" t="t" r="r" b="b"/>
              <a:pathLst>
                <a:path w="12027" h="17938" extrusionOk="0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71"/>
            <p:cNvSpPr/>
            <p:nvPr/>
          </p:nvSpPr>
          <p:spPr>
            <a:xfrm>
              <a:off x="4133459" y="3631539"/>
              <a:ext cx="52269" cy="42207"/>
            </a:xfrm>
            <a:custGeom>
              <a:avLst/>
              <a:gdLst/>
              <a:ahLst/>
              <a:cxnLst/>
              <a:rect l="l" t="t" r="r" b="b"/>
              <a:pathLst>
                <a:path w="3491" h="2819" extrusionOk="0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71"/>
            <p:cNvSpPr/>
            <p:nvPr/>
          </p:nvSpPr>
          <p:spPr>
            <a:xfrm>
              <a:off x="4152339" y="3354219"/>
              <a:ext cx="59201" cy="141355"/>
            </a:xfrm>
            <a:custGeom>
              <a:avLst/>
              <a:gdLst/>
              <a:ahLst/>
              <a:cxnLst/>
              <a:rect l="l" t="t" r="r" b="b"/>
              <a:pathLst>
                <a:path w="3954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71"/>
            <p:cNvSpPr/>
            <p:nvPr/>
          </p:nvSpPr>
          <p:spPr>
            <a:xfrm>
              <a:off x="4152339" y="3354219"/>
              <a:ext cx="21111" cy="141355"/>
            </a:xfrm>
            <a:custGeom>
              <a:avLst/>
              <a:gdLst/>
              <a:ahLst/>
              <a:cxnLst/>
              <a:rect l="l" t="t" r="r" b="b"/>
              <a:pathLst>
                <a:path w="1410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71"/>
            <p:cNvSpPr/>
            <p:nvPr/>
          </p:nvSpPr>
          <p:spPr>
            <a:xfrm>
              <a:off x="4133459" y="3577713"/>
              <a:ext cx="99477" cy="36533"/>
            </a:xfrm>
            <a:custGeom>
              <a:avLst/>
              <a:gdLst/>
              <a:ahLst/>
              <a:cxnLst/>
              <a:rect l="l" t="t" r="r" b="b"/>
              <a:pathLst>
                <a:path w="6644" h="2440" extrusionOk="0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71"/>
            <p:cNvSpPr/>
            <p:nvPr/>
          </p:nvSpPr>
          <p:spPr>
            <a:xfrm>
              <a:off x="4133459" y="3577713"/>
              <a:ext cx="97276" cy="19225"/>
            </a:xfrm>
            <a:custGeom>
              <a:avLst/>
              <a:gdLst/>
              <a:ahLst/>
              <a:cxnLst/>
              <a:rect l="l" t="t" r="r" b="b"/>
              <a:pathLst>
                <a:path w="6497" h="1284" extrusionOk="0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71"/>
            <p:cNvSpPr/>
            <p:nvPr/>
          </p:nvSpPr>
          <p:spPr>
            <a:xfrm>
              <a:off x="4133459" y="3614231"/>
              <a:ext cx="73979" cy="28657"/>
            </a:xfrm>
            <a:custGeom>
              <a:avLst/>
              <a:gdLst/>
              <a:ahLst/>
              <a:cxnLst/>
              <a:rect l="l" t="t" r="r" b="b"/>
              <a:pathLst>
                <a:path w="4941" h="1914" extrusionOk="0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2" name="Google Shape;16072;p71"/>
            <p:cNvSpPr/>
            <p:nvPr/>
          </p:nvSpPr>
          <p:spPr>
            <a:xfrm>
              <a:off x="4145736" y="3329664"/>
              <a:ext cx="71149" cy="11035"/>
            </a:xfrm>
            <a:custGeom>
              <a:avLst/>
              <a:gdLst/>
              <a:ahLst/>
              <a:cxnLst/>
              <a:rect l="l" t="t" r="r" b="b"/>
              <a:pathLst>
                <a:path w="4752" h="737" extrusionOk="0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71"/>
            <p:cNvSpPr/>
            <p:nvPr/>
          </p:nvSpPr>
          <p:spPr>
            <a:xfrm>
              <a:off x="4161667" y="3329634"/>
              <a:ext cx="55219" cy="11080"/>
            </a:xfrm>
            <a:custGeom>
              <a:avLst/>
              <a:gdLst/>
              <a:ahLst/>
              <a:cxnLst/>
              <a:rect l="l" t="t" r="r" b="b"/>
              <a:pathLst>
                <a:path w="3688" h="740" extrusionOk="0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71"/>
            <p:cNvSpPr/>
            <p:nvPr/>
          </p:nvSpPr>
          <p:spPr>
            <a:xfrm>
              <a:off x="4043744" y="3662712"/>
              <a:ext cx="224138" cy="22683"/>
            </a:xfrm>
            <a:custGeom>
              <a:avLst/>
              <a:gdLst/>
              <a:ahLst/>
              <a:cxnLst/>
              <a:rect l="l" t="t" r="r" b="b"/>
              <a:pathLst>
                <a:path w="14970" h="1515" extrusionOk="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71"/>
            <p:cNvSpPr/>
            <p:nvPr/>
          </p:nvSpPr>
          <p:spPr>
            <a:xfrm>
              <a:off x="4084035" y="3662712"/>
              <a:ext cx="183847" cy="22683"/>
            </a:xfrm>
            <a:custGeom>
              <a:avLst/>
              <a:gdLst/>
              <a:ahLst/>
              <a:cxnLst/>
              <a:rect l="l" t="t" r="r" b="b"/>
              <a:pathLst>
                <a:path w="12279" h="1515" extrusionOk="0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71"/>
            <p:cNvSpPr/>
            <p:nvPr/>
          </p:nvSpPr>
          <p:spPr>
            <a:xfrm>
              <a:off x="4105131" y="3396396"/>
              <a:ext cx="30544" cy="25917"/>
            </a:xfrm>
            <a:custGeom>
              <a:avLst/>
              <a:gdLst/>
              <a:ahLst/>
              <a:cxnLst/>
              <a:rect l="l" t="t" r="r" b="b"/>
              <a:pathLst>
                <a:path w="2040" h="1731" extrusionOk="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71"/>
            <p:cNvSpPr/>
            <p:nvPr/>
          </p:nvSpPr>
          <p:spPr>
            <a:xfrm>
              <a:off x="4087179" y="3593135"/>
              <a:ext cx="30559" cy="25917"/>
            </a:xfrm>
            <a:custGeom>
              <a:avLst/>
              <a:gdLst/>
              <a:ahLst/>
              <a:cxnLst/>
              <a:rect l="l" t="t" r="r" b="b"/>
              <a:pathLst>
                <a:path w="2041" h="1731" extrusionOk="0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78" name="Google Shape;16078;p71"/>
          <p:cNvGrpSpPr/>
          <p:nvPr/>
        </p:nvGrpSpPr>
        <p:grpSpPr>
          <a:xfrm>
            <a:off x="3954343" y="2899354"/>
            <a:ext cx="345655" cy="343529"/>
            <a:chOff x="3954343" y="2899354"/>
            <a:chExt cx="345655" cy="343529"/>
          </a:xfrm>
        </p:grpSpPr>
        <p:sp>
          <p:nvSpPr>
            <p:cNvPr id="16079" name="Google Shape;16079;p71"/>
            <p:cNvSpPr/>
            <p:nvPr/>
          </p:nvSpPr>
          <p:spPr>
            <a:xfrm>
              <a:off x="3954343" y="2899354"/>
              <a:ext cx="345655" cy="343529"/>
            </a:xfrm>
            <a:custGeom>
              <a:avLst/>
              <a:gdLst/>
              <a:ahLst/>
              <a:cxnLst/>
              <a:rect l="l" t="t" r="r" b="b"/>
              <a:pathLst>
                <a:path w="23086" h="22944" extrusionOk="0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71"/>
            <p:cNvSpPr/>
            <p:nvPr/>
          </p:nvSpPr>
          <p:spPr>
            <a:xfrm>
              <a:off x="4210897" y="2911946"/>
              <a:ext cx="33434" cy="31502"/>
            </a:xfrm>
            <a:custGeom>
              <a:avLst/>
              <a:gdLst/>
              <a:ahLst/>
              <a:cxnLst/>
              <a:rect l="l" t="t" r="r" b="b"/>
              <a:pathLst>
                <a:path w="2233" h="2104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71"/>
            <p:cNvSpPr/>
            <p:nvPr/>
          </p:nvSpPr>
          <p:spPr>
            <a:xfrm>
              <a:off x="4186656" y="2936501"/>
              <a:ext cx="27834" cy="25049"/>
            </a:xfrm>
            <a:custGeom>
              <a:avLst/>
              <a:gdLst/>
              <a:ahLst/>
              <a:cxnLst/>
              <a:rect l="l" t="t" r="r" b="b"/>
              <a:pathLst>
                <a:path w="1859" h="1673" extrusionOk="0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71"/>
            <p:cNvSpPr/>
            <p:nvPr/>
          </p:nvSpPr>
          <p:spPr>
            <a:xfrm>
              <a:off x="4162101" y="2960727"/>
              <a:ext cx="26501" cy="24600"/>
            </a:xfrm>
            <a:custGeom>
              <a:avLst/>
              <a:gdLst/>
              <a:ahLst/>
              <a:cxnLst/>
              <a:rect l="l" t="t" r="r" b="b"/>
              <a:pathLst>
                <a:path w="1770" h="1643" extrusionOk="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71"/>
            <p:cNvSpPr/>
            <p:nvPr/>
          </p:nvSpPr>
          <p:spPr>
            <a:xfrm>
              <a:off x="4137861" y="2985281"/>
              <a:ext cx="27834" cy="25064"/>
            </a:xfrm>
            <a:custGeom>
              <a:avLst/>
              <a:gdLst/>
              <a:ahLst/>
              <a:cxnLst/>
              <a:rect l="l" t="t" r="r" b="b"/>
              <a:pathLst>
                <a:path w="1859" h="1674" extrusionOk="0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71"/>
            <p:cNvSpPr/>
            <p:nvPr/>
          </p:nvSpPr>
          <p:spPr>
            <a:xfrm>
              <a:off x="4113306" y="3009522"/>
              <a:ext cx="33434" cy="31517"/>
            </a:xfrm>
            <a:custGeom>
              <a:avLst/>
              <a:gdLst/>
              <a:ahLst/>
              <a:cxnLst/>
              <a:rect l="l" t="t" r="r" b="b"/>
              <a:pathLst>
                <a:path w="2233" h="2105" extrusionOk="0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71"/>
            <p:cNvSpPr/>
            <p:nvPr/>
          </p:nvSpPr>
          <p:spPr>
            <a:xfrm>
              <a:off x="4089066" y="3034077"/>
              <a:ext cx="27504" cy="25184"/>
            </a:xfrm>
            <a:custGeom>
              <a:avLst/>
              <a:gdLst/>
              <a:ahLst/>
              <a:cxnLst/>
              <a:rect l="l" t="t" r="r" b="b"/>
              <a:pathLst>
                <a:path w="1837" h="1682" extrusionOk="0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71"/>
            <p:cNvSpPr/>
            <p:nvPr/>
          </p:nvSpPr>
          <p:spPr>
            <a:xfrm>
              <a:off x="4064511" y="3058317"/>
              <a:ext cx="26516" cy="24585"/>
            </a:xfrm>
            <a:custGeom>
              <a:avLst/>
              <a:gdLst/>
              <a:ahLst/>
              <a:cxnLst/>
              <a:rect l="l" t="t" r="r" b="b"/>
              <a:pathLst>
                <a:path w="1771" h="1642" extrusionOk="0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71"/>
            <p:cNvSpPr/>
            <p:nvPr/>
          </p:nvSpPr>
          <p:spPr>
            <a:xfrm>
              <a:off x="4040285" y="3082872"/>
              <a:ext cx="27729" cy="25184"/>
            </a:xfrm>
            <a:custGeom>
              <a:avLst/>
              <a:gdLst/>
              <a:ahLst/>
              <a:cxnLst/>
              <a:rect l="l" t="t" r="r" b="b"/>
              <a:pathLst>
                <a:path w="1852" h="1682" extrusionOk="0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71"/>
            <p:cNvSpPr/>
            <p:nvPr/>
          </p:nvSpPr>
          <p:spPr>
            <a:xfrm>
              <a:off x="4015730" y="3107113"/>
              <a:ext cx="34751" cy="32281"/>
            </a:xfrm>
            <a:custGeom>
              <a:avLst/>
              <a:gdLst/>
              <a:ahLst/>
              <a:cxnLst/>
              <a:rect l="l" t="t" r="r" b="b"/>
              <a:pathLst>
                <a:path w="2321" h="2156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71"/>
            <p:cNvSpPr/>
            <p:nvPr/>
          </p:nvSpPr>
          <p:spPr>
            <a:xfrm>
              <a:off x="3991490" y="3131668"/>
              <a:ext cx="27789" cy="25318"/>
            </a:xfrm>
            <a:custGeom>
              <a:avLst/>
              <a:gdLst/>
              <a:ahLst/>
              <a:cxnLst/>
              <a:rect l="l" t="t" r="r" b="b"/>
              <a:pathLst>
                <a:path w="1856" h="1691" extrusionOk="0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71"/>
            <p:cNvSpPr/>
            <p:nvPr/>
          </p:nvSpPr>
          <p:spPr>
            <a:xfrm>
              <a:off x="3966935" y="3155908"/>
              <a:ext cx="27834" cy="25348"/>
            </a:xfrm>
            <a:custGeom>
              <a:avLst/>
              <a:gdLst/>
              <a:ahLst/>
              <a:cxnLst/>
              <a:rect l="l" t="t" r="r" b="b"/>
              <a:pathLst>
                <a:path w="1859" h="1693" extrusionOk="0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1" name="Google Shape;16091;p71"/>
          <p:cNvGrpSpPr/>
          <p:nvPr/>
        </p:nvGrpSpPr>
        <p:grpSpPr>
          <a:xfrm>
            <a:off x="2166043" y="3351344"/>
            <a:ext cx="369566" cy="349803"/>
            <a:chOff x="2166043" y="3351344"/>
            <a:chExt cx="369566" cy="349803"/>
          </a:xfrm>
        </p:grpSpPr>
        <p:sp>
          <p:nvSpPr>
            <p:cNvPr id="16092" name="Google Shape;16092;p71"/>
            <p:cNvSpPr/>
            <p:nvPr/>
          </p:nvSpPr>
          <p:spPr>
            <a:xfrm>
              <a:off x="2166357" y="3351344"/>
              <a:ext cx="369252" cy="349803"/>
            </a:xfrm>
            <a:custGeom>
              <a:avLst/>
              <a:gdLst/>
              <a:ahLst/>
              <a:cxnLst/>
              <a:rect l="l" t="t" r="r" b="b"/>
              <a:pathLst>
                <a:path w="24662" h="23363" extrusionOk="0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71"/>
            <p:cNvSpPr/>
            <p:nvPr/>
          </p:nvSpPr>
          <p:spPr>
            <a:xfrm>
              <a:off x="2166043" y="3351344"/>
              <a:ext cx="353516" cy="335624"/>
            </a:xfrm>
            <a:custGeom>
              <a:avLst/>
              <a:gdLst/>
              <a:ahLst/>
              <a:cxnLst/>
              <a:rect l="l" t="t" r="r" b="b"/>
              <a:pathLst>
                <a:path w="23611" h="22416" extrusionOk="0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71"/>
            <p:cNvSpPr/>
            <p:nvPr/>
          </p:nvSpPr>
          <p:spPr>
            <a:xfrm>
              <a:off x="2373487" y="3352332"/>
              <a:ext cx="159292" cy="158978"/>
            </a:xfrm>
            <a:custGeom>
              <a:avLst/>
              <a:gdLst/>
              <a:ahLst/>
              <a:cxnLst/>
              <a:rect l="l" t="t" r="r" b="b"/>
              <a:pathLst>
                <a:path w="10639" h="1061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71"/>
            <p:cNvSpPr/>
            <p:nvPr/>
          </p:nvSpPr>
          <p:spPr>
            <a:xfrm>
              <a:off x="2373487" y="3352332"/>
              <a:ext cx="71149" cy="45337"/>
            </a:xfrm>
            <a:custGeom>
              <a:avLst/>
              <a:gdLst/>
              <a:ahLst/>
              <a:cxnLst/>
              <a:rect l="l" t="t" r="r" b="b"/>
              <a:pathLst>
                <a:path w="4752" h="302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71"/>
            <p:cNvSpPr/>
            <p:nvPr/>
          </p:nvSpPr>
          <p:spPr>
            <a:xfrm>
              <a:off x="2275596" y="3447587"/>
              <a:ext cx="166195" cy="157032"/>
            </a:xfrm>
            <a:custGeom>
              <a:avLst/>
              <a:gdLst/>
              <a:ahLst/>
              <a:cxnLst/>
              <a:rect l="l" t="t" r="r" b="b"/>
              <a:pathLst>
                <a:path w="11100" h="10488" extrusionOk="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71"/>
            <p:cNvSpPr/>
            <p:nvPr/>
          </p:nvSpPr>
          <p:spPr>
            <a:xfrm>
              <a:off x="2284191" y="3555853"/>
              <a:ext cx="46774" cy="42657"/>
            </a:xfrm>
            <a:custGeom>
              <a:avLst/>
              <a:gdLst/>
              <a:ahLst/>
              <a:cxnLst/>
              <a:rect l="l" t="t" r="r" b="b"/>
              <a:pathLst>
                <a:path w="3124" h="2849" extrusionOk="0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71"/>
            <p:cNvSpPr/>
            <p:nvPr/>
          </p:nvSpPr>
          <p:spPr>
            <a:xfrm>
              <a:off x="2317235" y="3521342"/>
              <a:ext cx="47418" cy="43166"/>
            </a:xfrm>
            <a:custGeom>
              <a:avLst/>
              <a:gdLst/>
              <a:ahLst/>
              <a:cxnLst/>
              <a:rect l="l" t="t" r="r" b="b"/>
              <a:pathLst>
                <a:path w="3167" h="2883" extrusionOk="0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71"/>
            <p:cNvSpPr/>
            <p:nvPr/>
          </p:nvSpPr>
          <p:spPr>
            <a:xfrm>
              <a:off x="2352121" y="3487863"/>
              <a:ext cx="46475" cy="42657"/>
            </a:xfrm>
            <a:custGeom>
              <a:avLst/>
              <a:gdLst/>
              <a:ahLst/>
              <a:cxnLst/>
              <a:rect l="l" t="t" r="r" b="b"/>
              <a:pathLst>
                <a:path w="3104" h="2849" extrusionOk="0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71"/>
            <p:cNvSpPr/>
            <p:nvPr/>
          </p:nvSpPr>
          <p:spPr>
            <a:xfrm>
              <a:off x="2386108" y="3453861"/>
              <a:ext cx="46475" cy="42732"/>
            </a:xfrm>
            <a:custGeom>
              <a:avLst/>
              <a:gdLst/>
              <a:ahLst/>
              <a:cxnLst/>
              <a:rect l="l" t="t" r="r" b="b"/>
              <a:pathLst>
                <a:path w="3104" h="2854" extrusionOk="0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1" name="Google Shape;16101;p71"/>
          <p:cNvGrpSpPr/>
          <p:nvPr/>
        </p:nvGrpSpPr>
        <p:grpSpPr>
          <a:xfrm>
            <a:off x="2619649" y="3352332"/>
            <a:ext cx="365793" cy="329275"/>
            <a:chOff x="2619649" y="3352332"/>
            <a:chExt cx="365793" cy="329275"/>
          </a:xfrm>
        </p:grpSpPr>
        <p:sp>
          <p:nvSpPr>
            <p:cNvPr id="16102" name="Google Shape;16102;p71"/>
            <p:cNvSpPr/>
            <p:nvPr/>
          </p:nvSpPr>
          <p:spPr>
            <a:xfrm>
              <a:off x="2707164" y="3352332"/>
              <a:ext cx="190765" cy="72437"/>
            </a:xfrm>
            <a:custGeom>
              <a:avLst/>
              <a:gdLst/>
              <a:ahLst/>
              <a:cxnLst/>
              <a:rect l="l" t="t" r="r" b="b"/>
              <a:pathLst>
                <a:path w="12741" h="4838" extrusionOk="0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71"/>
            <p:cNvSpPr/>
            <p:nvPr/>
          </p:nvSpPr>
          <p:spPr>
            <a:xfrm>
              <a:off x="2743038" y="3358306"/>
              <a:ext cx="118687" cy="29301"/>
            </a:xfrm>
            <a:custGeom>
              <a:avLst/>
              <a:gdLst/>
              <a:ahLst/>
              <a:cxnLst/>
              <a:rect l="l" t="t" r="r" b="b"/>
              <a:pathLst>
                <a:path w="7927" h="1957" extrusionOk="0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71"/>
            <p:cNvSpPr/>
            <p:nvPr/>
          </p:nvSpPr>
          <p:spPr>
            <a:xfrm>
              <a:off x="2632556" y="3552530"/>
              <a:ext cx="339666" cy="129078"/>
            </a:xfrm>
            <a:custGeom>
              <a:avLst/>
              <a:gdLst/>
              <a:ahLst/>
              <a:cxnLst/>
              <a:rect l="l" t="t" r="r" b="b"/>
              <a:pathLst>
                <a:path w="22686" h="8621" extrusionOk="0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71"/>
            <p:cNvSpPr/>
            <p:nvPr/>
          </p:nvSpPr>
          <p:spPr>
            <a:xfrm>
              <a:off x="2632556" y="3552530"/>
              <a:ext cx="48810" cy="129078"/>
            </a:xfrm>
            <a:custGeom>
              <a:avLst/>
              <a:gdLst/>
              <a:ahLst/>
              <a:cxnLst/>
              <a:rect l="l" t="t" r="r" b="b"/>
              <a:pathLst>
                <a:path w="3260" h="8621" extrusionOk="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71"/>
            <p:cNvSpPr/>
            <p:nvPr/>
          </p:nvSpPr>
          <p:spPr>
            <a:xfrm>
              <a:off x="2632870" y="3552530"/>
              <a:ext cx="339352" cy="69907"/>
            </a:xfrm>
            <a:custGeom>
              <a:avLst/>
              <a:gdLst/>
              <a:ahLst/>
              <a:cxnLst/>
              <a:rect l="l" t="t" r="r" b="b"/>
              <a:pathLst>
                <a:path w="22665" h="4669" extrusionOk="0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71"/>
            <p:cNvSpPr/>
            <p:nvPr/>
          </p:nvSpPr>
          <p:spPr>
            <a:xfrm>
              <a:off x="2619649" y="3415606"/>
              <a:ext cx="365793" cy="177544"/>
            </a:xfrm>
            <a:custGeom>
              <a:avLst/>
              <a:gdLst/>
              <a:ahLst/>
              <a:cxnLst/>
              <a:rect l="l" t="t" r="r" b="b"/>
              <a:pathLst>
                <a:path w="24431" h="11858" extrusionOk="0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71"/>
            <p:cNvSpPr/>
            <p:nvPr/>
          </p:nvSpPr>
          <p:spPr>
            <a:xfrm>
              <a:off x="2619649" y="3415591"/>
              <a:ext cx="48167" cy="140113"/>
            </a:xfrm>
            <a:custGeom>
              <a:avLst/>
              <a:gdLst/>
              <a:ahLst/>
              <a:cxnLst/>
              <a:rect l="l" t="t" r="r" b="b"/>
              <a:pathLst>
                <a:path w="3217" h="9358" extrusionOk="0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71"/>
            <p:cNvSpPr/>
            <p:nvPr/>
          </p:nvSpPr>
          <p:spPr>
            <a:xfrm>
              <a:off x="2726358" y="3508151"/>
              <a:ext cx="152061" cy="81540"/>
            </a:xfrm>
            <a:custGeom>
              <a:avLst/>
              <a:gdLst/>
              <a:ahLst/>
              <a:cxnLst/>
              <a:rect l="l" t="t" r="r" b="b"/>
              <a:pathLst>
                <a:path w="10156" h="5446" extrusionOk="0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71"/>
            <p:cNvSpPr/>
            <p:nvPr/>
          </p:nvSpPr>
          <p:spPr>
            <a:xfrm>
              <a:off x="2770108" y="3553473"/>
              <a:ext cx="64861" cy="80926"/>
            </a:xfrm>
            <a:custGeom>
              <a:avLst/>
              <a:gdLst/>
              <a:ahLst/>
              <a:cxnLst/>
              <a:rect l="l" t="t" r="r" b="b"/>
              <a:pathLst>
                <a:path w="4332" h="5405" extrusionOk="0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71"/>
            <p:cNvSpPr/>
            <p:nvPr/>
          </p:nvSpPr>
          <p:spPr>
            <a:xfrm>
              <a:off x="2787431" y="3572368"/>
              <a:ext cx="29915" cy="42821"/>
            </a:xfrm>
            <a:custGeom>
              <a:avLst/>
              <a:gdLst/>
              <a:ahLst/>
              <a:cxnLst/>
              <a:rect l="l" t="t" r="r" b="b"/>
              <a:pathLst>
                <a:path w="1998" h="2860" extrusionOk="0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2" name="Google Shape;16112;p71"/>
          <p:cNvGrpSpPr/>
          <p:nvPr/>
        </p:nvGrpSpPr>
        <p:grpSpPr>
          <a:xfrm>
            <a:off x="1293760" y="1498228"/>
            <a:ext cx="340624" cy="351944"/>
            <a:chOff x="1293760" y="1498228"/>
            <a:chExt cx="340624" cy="351944"/>
          </a:xfrm>
        </p:grpSpPr>
        <p:sp>
          <p:nvSpPr>
            <p:cNvPr id="16113" name="Google Shape;16113;p71"/>
            <p:cNvSpPr/>
            <p:nvPr/>
          </p:nvSpPr>
          <p:spPr>
            <a:xfrm>
              <a:off x="1331535" y="1498228"/>
              <a:ext cx="265388" cy="71164"/>
            </a:xfrm>
            <a:custGeom>
              <a:avLst/>
              <a:gdLst/>
              <a:ahLst/>
              <a:cxnLst/>
              <a:rect l="l" t="t" r="r" b="b"/>
              <a:pathLst>
                <a:path w="17725" h="4753" extrusionOk="0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71"/>
            <p:cNvSpPr/>
            <p:nvPr/>
          </p:nvSpPr>
          <p:spPr>
            <a:xfrm>
              <a:off x="1337839" y="1585353"/>
              <a:ext cx="69263" cy="67212"/>
            </a:xfrm>
            <a:custGeom>
              <a:avLst/>
              <a:gdLst/>
              <a:ahLst/>
              <a:cxnLst/>
              <a:rect l="l" t="t" r="r" b="b"/>
              <a:pathLst>
                <a:path w="4626" h="4489" extrusionOk="0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71"/>
            <p:cNvSpPr/>
            <p:nvPr/>
          </p:nvSpPr>
          <p:spPr>
            <a:xfrm>
              <a:off x="1521042" y="1585353"/>
              <a:ext cx="69577" cy="67212"/>
            </a:xfrm>
            <a:custGeom>
              <a:avLst/>
              <a:gdLst/>
              <a:ahLst/>
              <a:cxnLst/>
              <a:rect l="l" t="t" r="r" b="b"/>
              <a:pathLst>
                <a:path w="4647" h="4489" extrusionOk="0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71"/>
            <p:cNvSpPr/>
            <p:nvPr/>
          </p:nvSpPr>
          <p:spPr>
            <a:xfrm>
              <a:off x="1349173" y="1766505"/>
              <a:ext cx="87514" cy="83666"/>
            </a:xfrm>
            <a:custGeom>
              <a:avLst/>
              <a:gdLst/>
              <a:ahLst/>
              <a:cxnLst/>
              <a:rect l="l" t="t" r="r" b="b"/>
              <a:pathLst>
                <a:path w="5845" h="5588" extrusionOk="0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71"/>
            <p:cNvSpPr/>
            <p:nvPr/>
          </p:nvSpPr>
          <p:spPr>
            <a:xfrm>
              <a:off x="1491457" y="1766505"/>
              <a:ext cx="87829" cy="83666"/>
            </a:xfrm>
            <a:custGeom>
              <a:avLst/>
              <a:gdLst/>
              <a:ahLst/>
              <a:cxnLst/>
              <a:rect l="l" t="t" r="r" b="b"/>
              <a:pathLst>
                <a:path w="5866" h="5588" extrusionOk="0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71"/>
            <p:cNvSpPr/>
            <p:nvPr/>
          </p:nvSpPr>
          <p:spPr>
            <a:xfrm>
              <a:off x="1342870" y="1588257"/>
              <a:ext cx="242405" cy="242405"/>
            </a:xfrm>
            <a:custGeom>
              <a:avLst/>
              <a:gdLst/>
              <a:ahLst/>
              <a:cxnLst/>
              <a:rect l="l" t="t" r="r" b="b"/>
              <a:pathLst>
                <a:path w="16190" h="16190" extrusionOk="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71"/>
            <p:cNvSpPr/>
            <p:nvPr/>
          </p:nvSpPr>
          <p:spPr>
            <a:xfrm>
              <a:off x="1364205" y="1611420"/>
              <a:ext cx="208792" cy="196334"/>
            </a:xfrm>
            <a:custGeom>
              <a:avLst/>
              <a:gdLst/>
              <a:ahLst/>
              <a:cxnLst/>
              <a:rect l="l" t="t" r="r" b="b"/>
              <a:pathLst>
                <a:path w="13945" h="13113" extrusionOk="0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71"/>
            <p:cNvSpPr/>
            <p:nvPr/>
          </p:nvSpPr>
          <p:spPr>
            <a:xfrm>
              <a:off x="1402370" y="1612812"/>
              <a:ext cx="187620" cy="192981"/>
            </a:xfrm>
            <a:custGeom>
              <a:avLst/>
              <a:gdLst/>
              <a:ahLst/>
              <a:cxnLst/>
              <a:rect l="l" t="t" r="r" b="b"/>
              <a:pathLst>
                <a:path w="12531" h="12889" extrusionOk="0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71"/>
            <p:cNvSpPr/>
            <p:nvPr/>
          </p:nvSpPr>
          <p:spPr>
            <a:xfrm>
              <a:off x="1449893" y="1635795"/>
              <a:ext cx="26456" cy="94447"/>
            </a:xfrm>
            <a:custGeom>
              <a:avLst/>
              <a:gdLst/>
              <a:ahLst/>
              <a:cxnLst/>
              <a:rect l="l" t="t" r="r" b="b"/>
              <a:pathLst>
                <a:path w="1767" h="6308" extrusionOk="0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71"/>
            <p:cNvSpPr/>
            <p:nvPr/>
          </p:nvSpPr>
          <p:spPr>
            <a:xfrm>
              <a:off x="1448635" y="1704414"/>
              <a:ext cx="65175" cy="62660"/>
            </a:xfrm>
            <a:custGeom>
              <a:avLst/>
              <a:gdLst/>
              <a:ahLst/>
              <a:cxnLst/>
              <a:rect l="l" t="t" r="r" b="b"/>
              <a:pathLst>
                <a:path w="4353" h="4185" extrusionOk="0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71"/>
            <p:cNvSpPr/>
            <p:nvPr/>
          </p:nvSpPr>
          <p:spPr>
            <a:xfrm>
              <a:off x="1293760" y="1542382"/>
              <a:ext cx="95405" cy="89655"/>
            </a:xfrm>
            <a:custGeom>
              <a:avLst/>
              <a:gdLst/>
              <a:ahLst/>
              <a:cxnLst/>
              <a:rect l="l" t="t" r="r" b="b"/>
              <a:pathLst>
                <a:path w="6372" h="5988" extrusionOk="0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71"/>
            <p:cNvSpPr/>
            <p:nvPr/>
          </p:nvSpPr>
          <p:spPr>
            <a:xfrm>
              <a:off x="1309511" y="1542382"/>
              <a:ext cx="77453" cy="61552"/>
            </a:xfrm>
            <a:custGeom>
              <a:avLst/>
              <a:gdLst/>
              <a:ahLst/>
              <a:cxnLst/>
              <a:rect l="l" t="t" r="r" b="b"/>
              <a:pathLst>
                <a:path w="5173" h="4111" extrusionOk="0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71"/>
            <p:cNvSpPr/>
            <p:nvPr/>
          </p:nvSpPr>
          <p:spPr>
            <a:xfrm>
              <a:off x="1538350" y="1542546"/>
              <a:ext cx="96034" cy="89551"/>
            </a:xfrm>
            <a:custGeom>
              <a:avLst/>
              <a:gdLst/>
              <a:ahLst/>
              <a:cxnLst/>
              <a:rect l="l" t="t" r="r" b="b"/>
              <a:pathLst>
                <a:path w="6414" h="5981" extrusionOk="0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71"/>
            <p:cNvSpPr/>
            <p:nvPr/>
          </p:nvSpPr>
          <p:spPr>
            <a:xfrm>
              <a:off x="1565735" y="1550167"/>
              <a:ext cx="68649" cy="80283"/>
            </a:xfrm>
            <a:custGeom>
              <a:avLst/>
              <a:gdLst/>
              <a:ahLst/>
              <a:cxnLst/>
              <a:rect l="l" t="t" r="r" b="b"/>
              <a:pathLst>
                <a:path w="4585" h="5362" extrusionOk="0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7" name="Google Shape;16127;p71"/>
          <p:cNvGrpSpPr/>
          <p:nvPr/>
        </p:nvGrpSpPr>
        <p:grpSpPr>
          <a:xfrm>
            <a:off x="849601" y="1952074"/>
            <a:ext cx="406713" cy="383745"/>
            <a:chOff x="849601" y="1952074"/>
            <a:chExt cx="406713" cy="383745"/>
          </a:xfrm>
        </p:grpSpPr>
        <p:sp>
          <p:nvSpPr>
            <p:cNvPr id="16128" name="Google Shape;16128;p71"/>
            <p:cNvSpPr/>
            <p:nvPr/>
          </p:nvSpPr>
          <p:spPr>
            <a:xfrm>
              <a:off x="849601" y="2240819"/>
              <a:ext cx="130650" cy="95001"/>
            </a:xfrm>
            <a:custGeom>
              <a:avLst/>
              <a:gdLst/>
              <a:ahLst/>
              <a:cxnLst/>
              <a:rect l="l" t="t" r="r" b="b"/>
              <a:pathLst>
                <a:path w="8726" h="6345" extrusionOk="0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71"/>
            <p:cNvSpPr/>
            <p:nvPr/>
          </p:nvSpPr>
          <p:spPr>
            <a:xfrm>
              <a:off x="875728" y="2284494"/>
              <a:ext cx="75252" cy="51326"/>
            </a:xfrm>
            <a:custGeom>
              <a:avLst/>
              <a:gdLst/>
              <a:ahLst/>
              <a:cxnLst/>
              <a:rect l="l" t="t" r="r" b="b"/>
              <a:pathLst>
                <a:path w="5026" h="3428" extrusionOk="0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71"/>
            <p:cNvSpPr/>
            <p:nvPr/>
          </p:nvSpPr>
          <p:spPr>
            <a:xfrm>
              <a:off x="890520" y="2158335"/>
              <a:ext cx="156777" cy="155519"/>
            </a:xfrm>
            <a:custGeom>
              <a:avLst/>
              <a:gdLst/>
              <a:ahLst/>
              <a:cxnLst/>
              <a:rect l="l" t="t" r="r" b="b"/>
              <a:pathLst>
                <a:path w="10471" h="10387" extrusionOk="0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71"/>
            <p:cNvSpPr/>
            <p:nvPr/>
          </p:nvSpPr>
          <p:spPr>
            <a:xfrm>
              <a:off x="890206" y="2158335"/>
              <a:ext cx="157091" cy="138840"/>
            </a:xfrm>
            <a:custGeom>
              <a:avLst/>
              <a:gdLst/>
              <a:ahLst/>
              <a:cxnLst/>
              <a:rect l="l" t="t" r="r" b="b"/>
              <a:pathLst>
                <a:path w="10492" h="9273" extrusionOk="0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71"/>
            <p:cNvSpPr/>
            <p:nvPr/>
          </p:nvSpPr>
          <p:spPr>
            <a:xfrm>
              <a:off x="903741" y="1952074"/>
              <a:ext cx="352572" cy="349817"/>
            </a:xfrm>
            <a:custGeom>
              <a:avLst/>
              <a:gdLst/>
              <a:ahLst/>
              <a:cxnLst/>
              <a:rect l="l" t="t" r="r" b="b"/>
              <a:pathLst>
                <a:path w="23548" h="23364" extrusionOk="0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71"/>
            <p:cNvSpPr/>
            <p:nvPr/>
          </p:nvSpPr>
          <p:spPr>
            <a:xfrm>
              <a:off x="903741" y="1952074"/>
              <a:ext cx="258141" cy="227372"/>
            </a:xfrm>
            <a:custGeom>
              <a:avLst/>
              <a:gdLst/>
              <a:ahLst/>
              <a:cxnLst/>
              <a:rect l="l" t="t" r="r" b="b"/>
              <a:pathLst>
                <a:path w="17241" h="15186" extrusionOk="0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71"/>
            <p:cNvSpPr/>
            <p:nvPr/>
          </p:nvSpPr>
          <p:spPr>
            <a:xfrm>
              <a:off x="989054" y="2039274"/>
              <a:ext cx="178817" cy="175268"/>
            </a:xfrm>
            <a:custGeom>
              <a:avLst/>
              <a:gdLst/>
              <a:ahLst/>
              <a:cxnLst/>
              <a:rect l="l" t="t" r="r" b="b"/>
              <a:pathLst>
                <a:path w="11943" h="11706" extrusionOk="0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35" name="Google Shape;16135;p71"/>
          <p:cNvGrpSpPr/>
          <p:nvPr/>
        </p:nvGrpSpPr>
        <p:grpSpPr>
          <a:xfrm>
            <a:off x="2253871" y="2893365"/>
            <a:ext cx="203985" cy="355417"/>
            <a:chOff x="2253871" y="2893365"/>
            <a:chExt cx="203985" cy="355417"/>
          </a:xfrm>
        </p:grpSpPr>
        <p:sp>
          <p:nvSpPr>
            <p:cNvPr id="16136" name="Google Shape;16136;p71"/>
            <p:cNvSpPr/>
            <p:nvPr/>
          </p:nvSpPr>
          <p:spPr>
            <a:xfrm>
              <a:off x="2329722" y="3200915"/>
              <a:ext cx="51326" cy="47553"/>
            </a:xfrm>
            <a:custGeom>
              <a:avLst/>
              <a:gdLst/>
              <a:ahLst/>
              <a:cxnLst/>
              <a:rect l="l" t="t" r="r" b="b"/>
              <a:pathLst>
                <a:path w="3428" h="3176" extrusionOk="0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71"/>
            <p:cNvSpPr/>
            <p:nvPr/>
          </p:nvSpPr>
          <p:spPr>
            <a:xfrm>
              <a:off x="2342628" y="3200915"/>
              <a:ext cx="38419" cy="47867"/>
            </a:xfrm>
            <a:custGeom>
              <a:avLst/>
              <a:gdLst/>
              <a:ahLst/>
              <a:cxnLst/>
              <a:rect l="l" t="t" r="r" b="b"/>
              <a:pathLst>
                <a:path w="2566" h="3197" extrusionOk="0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71"/>
            <p:cNvSpPr/>
            <p:nvPr/>
          </p:nvSpPr>
          <p:spPr>
            <a:xfrm>
              <a:off x="2253871" y="2893365"/>
              <a:ext cx="203985" cy="326775"/>
            </a:xfrm>
            <a:custGeom>
              <a:avLst/>
              <a:gdLst/>
              <a:ahLst/>
              <a:cxnLst/>
              <a:rect l="l" t="t" r="r" b="b"/>
              <a:pathLst>
                <a:path w="13624" h="21825" extrusionOk="0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71"/>
            <p:cNvSpPr/>
            <p:nvPr/>
          </p:nvSpPr>
          <p:spPr>
            <a:xfrm>
              <a:off x="2326578" y="2893365"/>
              <a:ext cx="131279" cy="326775"/>
            </a:xfrm>
            <a:custGeom>
              <a:avLst/>
              <a:gdLst/>
              <a:ahLst/>
              <a:cxnLst/>
              <a:rect l="l" t="t" r="r" b="b"/>
              <a:pathLst>
                <a:path w="8768" h="21825" extrusionOk="0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71"/>
            <p:cNvSpPr/>
            <p:nvPr/>
          </p:nvSpPr>
          <p:spPr>
            <a:xfrm>
              <a:off x="2350504" y="2893365"/>
              <a:ext cx="10720" cy="58093"/>
            </a:xfrm>
            <a:custGeom>
              <a:avLst/>
              <a:gdLst/>
              <a:ahLst/>
              <a:cxnLst/>
              <a:rect l="l" t="t" r="r" b="b"/>
              <a:pathLst>
                <a:path w="716" h="3880" extrusionOk="0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71"/>
            <p:cNvSpPr/>
            <p:nvPr/>
          </p:nvSpPr>
          <p:spPr>
            <a:xfrm>
              <a:off x="2330036" y="2946248"/>
              <a:ext cx="51326" cy="50068"/>
            </a:xfrm>
            <a:custGeom>
              <a:avLst/>
              <a:gdLst/>
              <a:ahLst/>
              <a:cxnLst/>
              <a:rect l="l" t="t" r="r" b="b"/>
              <a:pathLst>
                <a:path w="3428" h="3344" extrusionOk="0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71"/>
            <p:cNvSpPr/>
            <p:nvPr/>
          </p:nvSpPr>
          <p:spPr>
            <a:xfrm>
              <a:off x="2342943" y="2946248"/>
              <a:ext cx="38419" cy="49754"/>
            </a:xfrm>
            <a:custGeom>
              <a:avLst/>
              <a:gdLst/>
              <a:ahLst/>
              <a:cxnLst/>
              <a:rect l="l" t="t" r="r" b="b"/>
              <a:pathLst>
                <a:path w="2566" h="3323" extrusionOk="0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71"/>
            <p:cNvSpPr/>
            <p:nvPr/>
          </p:nvSpPr>
          <p:spPr>
            <a:xfrm>
              <a:off x="2254186" y="3012037"/>
              <a:ext cx="32116" cy="118073"/>
            </a:xfrm>
            <a:custGeom>
              <a:avLst/>
              <a:gdLst/>
              <a:ahLst/>
              <a:cxnLst/>
              <a:rect l="l" t="t" r="r" b="b"/>
              <a:pathLst>
                <a:path w="2145" h="7886" extrusionOk="0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71"/>
            <p:cNvSpPr/>
            <p:nvPr/>
          </p:nvSpPr>
          <p:spPr>
            <a:xfrm>
              <a:off x="2255758" y="3012037"/>
              <a:ext cx="30544" cy="117759"/>
            </a:xfrm>
            <a:custGeom>
              <a:avLst/>
              <a:gdLst/>
              <a:ahLst/>
              <a:cxnLst/>
              <a:rect l="l" t="t" r="r" b="b"/>
              <a:pathLst>
                <a:path w="2040" h="7865" extrusionOk="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71"/>
            <p:cNvSpPr/>
            <p:nvPr/>
          </p:nvSpPr>
          <p:spPr>
            <a:xfrm>
              <a:off x="2425426" y="3012037"/>
              <a:ext cx="32430" cy="118073"/>
            </a:xfrm>
            <a:custGeom>
              <a:avLst/>
              <a:gdLst/>
              <a:ahLst/>
              <a:cxnLst/>
              <a:rect l="l" t="t" r="r" b="b"/>
              <a:pathLst>
                <a:path w="2166" h="7886" extrusionOk="0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71"/>
            <p:cNvSpPr/>
            <p:nvPr/>
          </p:nvSpPr>
          <p:spPr>
            <a:xfrm>
              <a:off x="2441791" y="3012037"/>
              <a:ext cx="16065" cy="118073"/>
            </a:xfrm>
            <a:custGeom>
              <a:avLst/>
              <a:gdLst/>
              <a:ahLst/>
              <a:cxnLst/>
              <a:rect l="l" t="t" r="r" b="b"/>
              <a:pathLst>
                <a:path w="1073" h="7886" extrusionOk="0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47" name="Google Shape;16147;p71"/>
          <p:cNvGrpSpPr/>
          <p:nvPr/>
        </p:nvGrpSpPr>
        <p:grpSpPr>
          <a:xfrm>
            <a:off x="2191541" y="2408601"/>
            <a:ext cx="308823" cy="342571"/>
            <a:chOff x="2191541" y="2408601"/>
            <a:chExt cx="308823" cy="342571"/>
          </a:xfrm>
        </p:grpSpPr>
        <p:sp>
          <p:nvSpPr>
            <p:cNvPr id="16148" name="Google Shape;16148;p71"/>
            <p:cNvSpPr/>
            <p:nvPr/>
          </p:nvSpPr>
          <p:spPr>
            <a:xfrm>
              <a:off x="2222384" y="2722754"/>
              <a:ext cx="22054" cy="28418"/>
            </a:xfrm>
            <a:custGeom>
              <a:avLst/>
              <a:gdLst/>
              <a:ahLst/>
              <a:cxnLst/>
              <a:rect l="l" t="t" r="r" b="b"/>
              <a:pathLst>
                <a:path w="1473" h="1898" extrusionOk="0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71"/>
            <p:cNvSpPr/>
            <p:nvPr/>
          </p:nvSpPr>
          <p:spPr>
            <a:xfrm>
              <a:off x="2447451" y="2724640"/>
              <a:ext cx="22054" cy="26456"/>
            </a:xfrm>
            <a:custGeom>
              <a:avLst/>
              <a:gdLst/>
              <a:ahLst/>
              <a:cxnLst/>
              <a:rect l="l" t="t" r="r" b="b"/>
              <a:pathLst>
                <a:path w="1473" h="1767" extrusionOk="0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71"/>
            <p:cNvSpPr/>
            <p:nvPr/>
          </p:nvSpPr>
          <p:spPr>
            <a:xfrm>
              <a:off x="2191541" y="2611313"/>
              <a:ext cx="308823" cy="16709"/>
            </a:xfrm>
            <a:custGeom>
              <a:avLst/>
              <a:gdLst/>
              <a:ahLst/>
              <a:cxnLst/>
              <a:rect l="l" t="t" r="r" b="b"/>
              <a:pathLst>
                <a:path w="20626" h="1116" extrusionOk="0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71"/>
            <p:cNvSpPr/>
            <p:nvPr/>
          </p:nvSpPr>
          <p:spPr>
            <a:xfrm>
              <a:off x="2211993" y="2470287"/>
              <a:ext cx="140412" cy="263052"/>
            </a:xfrm>
            <a:custGeom>
              <a:avLst/>
              <a:gdLst/>
              <a:ahLst/>
              <a:cxnLst/>
              <a:rect l="l" t="t" r="r" b="b"/>
              <a:pathLst>
                <a:path w="9378" h="17569" extrusionOk="0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71"/>
            <p:cNvSpPr/>
            <p:nvPr/>
          </p:nvSpPr>
          <p:spPr>
            <a:xfrm>
              <a:off x="2233718" y="2470287"/>
              <a:ext cx="118687" cy="262917"/>
            </a:xfrm>
            <a:custGeom>
              <a:avLst/>
              <a:gdLst/>
              <a:ahLst/>
              <a:cxnLst/>
              <a:rect l="l" t="t" r="r" b="b"/>
              <a:pathLst>
                <a:path w="7927" h="17560" extrusionOk="0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71"/>
            <p:cNvSpPr/>
            <p:nvPr/>
          </p:nvSpPr>
          <p:spPr>
            <a:xfrm>
              <a:off x="2339484" y="2470287"/>
              <a:ext cx="140098" cy="263052"/>
            </a:xfrm>
            <a:custGeom>
              <a:avLst/>
              <a:gdLst/>
              <a:ahLst/>
              <a:cxnLst/>
              <a:rect l="l" t="t" r="r" b="b"/>
              <a:pathLst>
                <a:path w="9357" h="17569" extrusionOk="0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71"/>
            <p:cNvSpPr/>
            <p:nvPr/>
          </p:nvSpPr>
          <p:spPr>
            <a:xfrm>
              <a:off x="2339484" y="2470287"/>
              <a:ext cx="140412" cy="257512"/>
            </a:xfrm>
            <a:custGeom>
              <a:avLst/>
              <a:gdLst/>
              <a:ahLst/>
              <a:cxnLst/>
              <a:rect l="l" t="t" r="r" b="b"/>
              <a:pathLst>
                <a:path w="9378" h="17199" extrusionOk="0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71"/>
            <p:cNvSpPr/>
            <p:nvPr/>
          </p:nvSpPr>
          <p:spPr>
            <a:xfrm>
              <a:off x="2328150" y="2408601"/>
              <a:ext cx="35275" cy="32116"/>
            </a:xfrm>
            <a:custGeom>
              <a:avLst/>
              <a:gdLst/>
              <a:ahLst/>
              <a:cxnLst/>
              <a:rect l="l" t="t" r="r" b="b"/>
              <a:pathLst>
                <a:path w="2356" h="2145" extrusionOk="0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71"/>
            <p:cNvSpPr/>
            <p:nvPr/>
          </p:nvSpPr>
          <p:spPr>
            <a:xfrm>
              <a:off x="2291632" y="2434728"/>
              <a:ext cx="94776" cy="80911"/>
            </a:xfrm>
            <a:custGeom>
              <a:avLst/>
              <a:gdLst/>
              <a:ahLst/>
              <a:cxnLst/>
              <a:rect l="l" t="t" r="r" b="b"/>
              <a:pathLst>
                <a:path w="6330" h="5404" extrusionOk="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71"/>
            <p:cNvSpPr/>
            <p:nvPr/>
          </p:nvSpPr>
          <p:spPr>
            <a:xfrm>
              <a:off x="2336025" y="2434728"/>
              <a:ext cx="53212" cy="80911"/>
            </a:xfrm>
            <a:custGeom>
              <a:avLst/>
              <a:gdLst/>
              <a:ahLst/>
              <a:cxnLst/>
              <a:rect l="l" t="t" r="r" b="b"/>
              <a:pathLst>
                <a:path w="3554" h="5404" extrusionOk="0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71"/>
            <p:cNvSpPr/>
            <p:nvPr/>
          </p:nvSpPr>
          <p:spPr>
            <a:xfrm>
              <a:off x="2324691" y="2459283"/>
              <a:ext cx="36847" cy="31637"/>
            </a:xfrm>
            <a:custGeom>
              <a:avLst/>
              <a:gdLst/>
              <a:ahLst/>
              <a:cxnLst/>
              <a:rect l="l" t="t" r="r" b="b"/>
              <a:pathLst>
                <a:path w="2461" h="2113" extrusionOk="0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71"/>
            <p:cNvSpPr/>
            <p:nvPr/>
          </p:nvSpPr>
          <p:spPr>
            <a:xfrm>
              <a:off x="2328464" y="2591804"/>
              <a:ext cx="34961" cy="56042"/>
            </a:xfrm>
            <a:custGeom>
              <a:avLst/>
              <a:gdLst/>
              <a:ahLst/>
              <a:cxnLst/>
              <a:rect l="l" t="t" r="r" b="b"/>
              <a:pathLst>
                <a:path w="2335" h="3743" extrusionOk="0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71"/>
            <p:cNvSpPr/>
            <p:nvPr/>
          </p:nvSpPr>
          <p:spPr>
            <a:xfrm>
              <a:off x="2339484" y="2591804"/>
              <a:ext cx="23941" cy="56042"/>
            </a:xfrm>
            <a:custGeom>
              <a:avLst/>
              <a:gdLst/>
              <a:ahLst/>
              <a:cxnLst/>
              <a:rect l="l" t="t" r="r" b="b"/>
              <a:pathLst>
                <a:path w="1599" h="3743" extrusionOk="0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1" name="Google Shape;16161;p71"/>
          <p:cNvGrpSpPr/>
          <p:nvPr/>
        </p:nvGrpSpPr>
        <p:grpSpPr>
          <a:xfrm>
            <a:off x="847400" y="1503588"/>
            <a:ext cx="342496" cy="341553"/>
            <a:chOff x="847400" y="1503588"/>
            <a:chExt cx="342496" cy="341553"/>
          </a:xfrm>
        </p:grpSpPr>
        <p:sp>
          <p:nvSpPr>
            <p:cNvPr id="16162" name="Google Shape;16162;p71"/>
            <p:cNvSpPr/>
            <p:nvPr/>
          </p:nvSpPr>
          <p:spPr>
            <a:xfrm>
              <a:off x="989998" y="1503588"/>
              <a:ext cx="57300" cy="31487"/>
            </a:xfrm>
            <a:custGeom>
              <a:avLst/>
              <a:gdLst/>
              <a:ahLst/>
              <a:cxnLst/>
              <a:rect l="l" t="t" r="r" b="b"/>
              <a:pathLst>
                <a:path w="3827" h="2103" extrusionOk="0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71"/>
            <p:cNvSpPr/>
            <p:nvPr/>
          </p:nvSpPr>
          <p:spPr>
            <a:xfrm>
              <a:off x="1025572" y="1503588"/>
              <a:ext cx="21725" cy="31487"/>
            </a:xfrm>
            <a:custGeom>
              <a:avLst/>
              <a:gdLst/>
              <a:ahLst/>
              <a:cxnLst/>
              <a:rect l="l" t="t" r="r" b="b"/>
              <a:pathLst>
                <a:path w="1451" h="2103" extrusionOk="0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71"/>
            <p:cNvSpPr/>
            <p:nvPr/>
          </p:nvSpPr>
          <p:spPr>
            <a:xfrm>
              <a:off x="867538" y="1552368"/>
              <a:ext cx="302220" cy="183233"/>
            </a:xfrm>
            <a:custGeom>
              <a:avLst/>
              <a:gdLst/>
              <a:ahLst/>
              <a:cxnLst/>
              <a:rect l="l" t="t" r="r" b="b"/>
              <a:pathLst>
                <a:path w="20185" h="12238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71"/>
            <p:cNvSpPr/>
            <p:nvPr/>
          </p:nvSpPr>
          <p:spPr>
            <a:xfrm>
              <a:off x="1149275" y="1552368"/>
              <a:ext cx="20482" cy="183233"/>
            </a:xfrm>
            <a:custGeom>
              <a:avLst/>
              <a:gdLst/>
              <a:ahLst/>
              <a:cxnLst/>
              <a:rect l="l" t="t" r="r" b="b"/>
              <a:pathLst>
                <a:path w="1368" h="12238" extrusionOk="0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71"/>
            <p:cNvSpPr/>
            <p:nvPr/>
          </p:nvSpPr>
          <p:spPr>
            <a:xfrm>
              <a:off x="847400" y="1524984"/>
              <a:ext cx="342496" cy="37476"/>
            </a:xfrm>
            <a:custGeom>
              <a:avLst/>
              <a:gdLst/>
              <a:ahLst/>
              <a:cxnLst/>
              <a:rect l="l" t="t" r="r" b="b"/>
              <a:pathLst>
                <a:path w="22875" h="2503" extrusionOk="0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71"/>
            <p:cNvSpPr/>
            <p:nvPr/>
          </p:nvSpPr>
          <p:spPr>
            <a:xfrm>
              <a:off x="950964" y="1790042"/>
              <a:ext cx="135366" cy="31487"/>
            </a:xfrm>
            <a:custGeom>
              <a:avLst/>
              <a:gdLst/>
              <a:ahLst/>
              <a:cxnLst/>
              <a:rect l="l" t="t" r="r" b="b"/>
              <a:pathLst>
                <a:path w="9041" h="2103" extrusionOk="0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71"/>
            <p:cNvSpPr/>
            <p:nvPr/>
          </p:nvSpPr>
          <p:spPr>
            <a:xfrm>
              <a:off x="911931" y="1752581"/>
              <a:ext cx="82798" cy="92560"/>
            </a:xfrm>
            <a:custGeom>
              <a:avLst/>
              <a:gdLst/>
              <a:ahLst/>
              <a:cxnLst/>
              <a:rect l="l" t="t" r="r" b="b"/>
              <a:pathLst>
                <a:path w="5530" h="6182" extrusionOk="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71"/>
            <p:cNvSpPr/>
            <p:nvPr/>
          </p:nvSpPr>
          <p:spPr>
            <a:xfrm>
              <a:off x="1041623" y="1752850"/>
              <a:ext cx="83741" cy="92290"/>
            </a:xfrm>
            <a:custGeom>
              <a:avLst/>
              <a:gdLst/>
              <a:ahLst/>
              <a:cxnLst/>
              <a:rect l="l" t="t" r="r" b="b"/>
              <a:pathLst>
                <a:path w="5593" h="6164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71"/>
            <p:cNvSpPr/>
            <p:nvPr/>
          </p:nvSpPr>
          <p:spPr>
            <a:xfrm>
              <a:off x="949392" y="1752850"/>
              <a:ext cx="46535" cy="20198"/>
            </a:xfrm>
            <a:custGeom>
              <a:avLst/>
              <a:gdLst/>
              <a:ahLst/>
              <a:cxnLst/>
              <a:rect l="l" t="t" r="r" b="b"/>
              <a:pathLst>
                <a:path w="3108" h="1349" extrusionOk="0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71"/>
            <p:cNvSpPr/>
            <p:nvPr/>
          </p:nvSpPr>
          <p:spPr>
            <a:xfrm>
              <a:off x="1041623" y="1752850"/>
              <a:ext cx="46280" cy="20198"/>
            </a:xfrm>
            <a:custGeom>
              <a:avLst/>
              <a:gdLst/>
              <a:ahLst/>
              <a:cxnLst/>
              <a:rect l="l" t="t" r="r" b="b"/>
              <a:pathLst>
                <a:path w="3091" h="1349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71"/>
            <p:cNvSpPr/>
            <p:nvPr/>
          </p:nvSpPr>
          <p:spPr>
            <a:xfrm>
              <a:off x="847400" y="1725510"/>
              <a:ext cx="342496" cy="37162"/>
            </a:xfrm>
            <a:custGeom>
              <a:avLst/>
              <a:gdLst/>
              <a:ahLst/>
              <a:cxnLst/>
              <a:rect l="l" t="t" r="r" b="b"/>
              <a:pathLst>
                <a:path w="22875" h="2482" extrusionOk="0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71"/>
            <p:cNvSpPr/>
            <p:nvPr/>
          </p:nvSpPr>
          <p:spPr>
            <a:xfrm>
              <a:off x="1168799" y="1524984"/>
              <a:ext cx="21096" cy="37476"/>
            </a:xfrm>
            <a:custGeom>
              <a:avLst/>
              <a:gdLst/>
              <a:ahLst/>
              <a:cxnLst/>
              <a:rect l="l" t="t" r="r" b="b"/>
              <a:pathLst>
                <a:path w="1409" h="2503" extrusionOk="0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71"/>
            <p:cNvSpPr/>
            <p:nvPr/>
          </p:nvSpPr>
          <p:spPr>
            <a:xfrm>
              <a:off x="1168799" y="1725510"/>
              <a:ext cx="21096" cy="37162"/>
            </a:xfrm>
            <a:custGeom>
              <a:avLst/>
              <a:gdLst/>
              <a:ahLst/>
              <a:cxnLst/>
              <a:rect l="l" t="t" r="r" b="b"/>
              <a:pathLst>
                <a:path w="1409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71"/>
            <p:cNvSpPr/>
            <p:nvPr/>
          </p:nvSpPr>
          <p:spPr>
            <a:xfrm>
              <a:off x="1046339" y="1601703"/>
              <a:ext cx="47418" cy="50787"/>
            </a:xfrm>
            <a:custGeom>
              <a:avLst/>
              <a:gdLst/>
              <a:ahLst/>
              <a:cxnLst/>
              <a:rect l="l" t="t" r="r" b="b"/>
              <a:pathLst>
                <a:path w="3167" h="3392" extrusionOk="0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71"/>
            <p:cNvSpPr/>
            <p:nvPr/>
          </p:nvSpPr>
          <p:spPr>
            <a:xfrm>
              <a:off x="990567" y="1630091"/>
              <a:ext cx="48556" cy="29331"/>
            </a:xfrm>
            <a:custGeom>
              <a:avLst/>
              <a:gdLst/>
              <a:ahLst/>
              <a:cxnLst/>
              <a:rect l="l" t="t" r="r" b="b"/>
              <a:pathLst>
                <a:path w="3243" h="1959" extrusionOk="0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71"/>
            <p:cNvSpPr/>
            <p:nvPr/>
          </p:nvSpPr>
          <p:spPr>
            <a:xfrm>
              <a:off x="940573" y="1633983"/>
              <a:ext cx="44543" cy="51565"/>
            </a:xfrm>
            <a:custGeom>
              <a:avLst/>
              <a:gdLst/>
              <a:ahLst/>
              <a:cxnLst/>
              <a:rect l="l" t="t" r="r" b="b"/>
              <a:pathLst>
                <a:path w="2975" h="3444" extrusionOk="0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71"/>
            <p:cNvSpPr/>
            <p:nvPr/>
          </p:nvSpPr>
          <p:spPr>
            <a:xfrm>
              <a:off x="912560" y="1673256"/>
              <a:ext cx="45966" cy="39408"/>
            </a:xfrm>
            <a:custGeom>
              <a:avLst/>
              <a:gdLst/>
              <a:ahLst/>
              <a:cxnLst/>
              <a:rect l="l" t="t" r="r" b="b"/>
              <a:pathLst>
                <a:path w="3070" h="2632" extrusionOk="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71"/>
            <p:cNvSpPr/>
            <p:nvPr/>
          </p:nvSpPr>
          <p:spPr>
            <a:xfrm>
              <a:off x="960502" y="1606823"/>
              <a:ext cx="45876" cy="39318"/>
            </a:xfrm>
            <a:custGeom>
              <a:avLst/>
              <a:gdLst/>
              <a:ahLst/>
              <a:cxnLst/>
              <a:rect l="l" t="t" r="r" b="b"/>
              <a:pathLst>
                <a:path w="3064" h="2626" extrusionOk="0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71"/>
            <p:cNvSpPr/>
            <p:nvPr/>
          </p:nvSpPr>
          <p:spPr>
            <a:xfrm>
              <a:off x="1019269" y="1640197"/>
              <a:ext cx="45981" cy="39423"/>
            </a:xfrm>
            <a:custGeom>
              <a:avLst/>
              <a:gdLst/>
              <a:ahLst/>
              <a:cxnLst/>
              <a:rect l="l" t="t" r="r" b="b"/>
              <a:pathLst>
                <a:path w="3071" h="2633" extrusionOk="0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71"/>
            <p:cNvSpPr/>
            <p:nvPr/>
          </p:nvSpPr>
          <p:spPr>
            <a:xfrm>
              <a:off x="1067750" y="1575037"/>
              <a:ext cx="46280" cy="39318"/>
            </a:xfrm>
            <a:custGeom>
              <a:avLst/>
              <a:gdLst/>
              <a:ahLst/>
              <a:cxnLst/>
              <a:rect l="l" t="t" r="r" b="b"/>
              <a:pathLst>
                <a:path w="3091" h="2626" extrusionOk="0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82" name="Google Shape;16182;p71"/>
          <p:cNvGrpSpPr/>
          <p:nvPr/>
        </p:nvGrpSpPr>
        <p:grpSpPr>
          <a:xfrm>
            <a:off x="1329963" y="2899669"/>
            <a:ext cx="280495" cy="361077"/>
            <a:chOff x="1329963" y="2899669"/>
            <a:chExt cx="280495" cy="361077"/>
          </a:xfrm>
        </p:grpSpPr>
        <p:sp>
          <p:nvSpPr>
            <p:cNvPr id="16183" name="Google Shape;16183;p71"/>
            <p:cNvSpPr/>
            <p:nvPr/>
          </p:nvSpPr>
          <p:spPr>
            <a:xfrm>
              <a:off x="1329963" y="2899669"/>
              <a:ext cx="280495" cy="361077"/>
            </a:xfrm>
            <a:custGeom>
              <a:avLst/>
              <a:gdLst/>
              <a:ahLst/>
              <a:cxnLst/>
              <a:rect l="l" t="t" r="r" b="b"/>
              <a:pathLst>
                <a:path w="18734" h="24116" extrusionOk="0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71"/>
            <p:cNvSpPr/>
            <p:nvPr/>
          </p:nvSpPr>
          <p:spPr>
            <a:xfrm>
              <a:off x="1537722" y="2899669"/>
              <a:ext cx="72736" cy="361077"/>
            </a:xfrm>
            <a:custGeom>
              <a:avLst/>
              <a:gdLst/>
              <a:ahLst/>
              <a:cxnLst/>
              <a:rect l="l" t="t" r="r" b="b"/>
              <a:pathLst>
                <a:path w="4858" h="24116" extrusionOk="0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71"/>
            <p:cNvSpPr/>
            <p:nvPr/>
          </p:nvSpPr>
          <p:spPr>
            <a:xfrm>
              <a:off x="1402685" y="3004806"/>
              <a:ext cx="135052" cy="255940"/>
            </a:xfrm>
            <a:custGeom>
              <a:avLst/>
              <a:gdLst/>
              <a:ahLst/>
              <a:cxnLst/>
              <a:rect l="l" t="t" r="r" b="b"/>
              <a:pathLst>
                <a:path w="9020" h="17094" extrusionOk="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71"/>
            <p:cNvSpPr/>
            <p:nvPr/>
          </p:nvSpPr>
          <p:spPr>
            <a:xfrm>
              <a:off x="1459655" y="3004806"/>
              <a:ext cx="57315" cy="255940"/>
            </a:xfrm>
            <a:custGeom>
              <a:avLst/>
              <a:gdLst/>
              <a:ahLst/>
              <a:cxnLst/>
              <a:rect l="l" t="t" r="r" b="b"/>
              <a:pathLst>
                <a:path w="3828" h="17094" extrusionOk="0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71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71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71"/>
            <p:cNvSpPr/>
            <p:nvPr/>
          </p:nvSpPr>
          <p:spPr>
            <a:xfrm>
              <a:off x="1425024" y="3119390"/>
              <a:ext cx="31502" cy="26906"/>
            </a:xfrm>
            <a:custGeom>
              <a:avLst/>
              <a:gdLst/>
              <a:ahLst/>
              <a:cxnLst/>
              <a:rect l="l" t="t" r="r" b="b"/>
              <a:pathLst>
                <a:path w="2104" h="1797" extrusionOk="0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0" name="Google Shape;16190;p71"/>
          <p:cNvGrpSpPr/>
          <p:nvPr/>
        </p:nvGrpSpPr>
        <p:grpSpPr>
          <a:xfrm>
            <a:off x="937429" y="3800908"/>
            <a:ext cx="195496" cy="343439"/>
            <a:chOff x="937429" y="3800908"/>
            <a:chExt cx="195496" cy="343439"/>
          </a:xfrm>
        </p:grpSpPr>
        <p:sp>
          <p:nvSpPr>
            <p:cNvPr id="16191" name="Google Shape;16191;p71"/>
            <p:cNvSpPr/>
            <p:nvPr/>
          </p:nvSpPr>
          <p:spPr>
            <a:xfrm>
              <a:off x="1010450" y="3957356"/>
              <a:ext cx="49439" cy="88473"/>
            </a:xfrm>
            <a:custGeom>
              <a:avLst/>
              <a:gdLst/>
              <a:ahLst/>
              <a:cxnLst/>
              <a:rect l="l" t="t" r="r" b="b"/>
              <a:pathLst>
                <a:path w="3302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71"/>
            <p:cNvSpPr/>
            <p:nvPr/>
          </p:nvSpPr>
          <p:spPr>
            <a:xfrm>
              <a:off x="1035005" y="3957356"/>
              <a:ext cx="24570" cy="88473"/>
            </a:xfrm>
            <a:custGeom>
              <a:avLst/>
              <a:gdLst/>
              <a:ahLst/>
              <a:cxnLst/>
              <a:rect l="l" t="t" r="r" b="b"/>
              <a:pathLst>
                <a:path w="1641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71"/>
            <p:cNvSpPr/>
            <p:nvPr/>
          </p:nvSpPr>
          <p:spPr>
            <a:xfrm>
              <a:off x="967015" y="3818845"/>
              <a:ext cx="136325" cy="164653"/>
            </a:xfrm>
            <a:custGeom>
              <a:avLst/>
              <a:gdLst/>
              <a:ahLst/>
              <a:cxnLst/>
              <a:rect l="l" t="t" r="r" b="b"/>
              <a:pathLst>
                <a:path w="9105" h="10997" extrusionOk="0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71"/>
            <p:cNvSpPr/>
            <p:nvPr/>
          </p:nvSpPr>
          <p:spPr>
            <a:xfrm>
              <a:off x="986225" y="3818845"/>
              <a:ext cx="117115" cy="146925"/>
            </a:xfrm>
            <a:custGeom>
              <a:avLst/>
              <a:gdLst/>
              <a:ahLst/>
              <a:cxnLst/>
              <a:rect l="l" t="t" r="r" b="b"/>
              <a:pathLst>
                <a:path w="7822" h="9813" extrusionOk="0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71"/>
            <p:cNvSpPr/>
            <p:nvPr/>
          </p:nvSpPr>
          <p:spPr>
            <a:xfrm>
              <a:off x="937429" y="3800908"/>
              <a:ext cx="195496" cy="37776"/>
            </a:xfrm>
            <a:custGeom>
              <a:avLst/>
              <a:gdLst/>
              <a:ahLst/>
              <a:cxnLst/>
              <a:rect l="l" t="t" r="r" b="b"/>
              <a:pathLst>
                <a:path w="1305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71"/>
            <p:cNvSpPr/>
            <p:nvPr/>
          </p:nvSpPr>
          <p:spPr>
            <a:xfrm>
              <a:off x="961984" y="3800908"/>
              <a:ext cx="170941" cy="37776"/>
            </a:xfrm>
            <a:custGeom>
              <a:avLst/>
              <a:gdLst/>
              <a:ahLst/>
              <a:cxnLst/>
              <a:rect l="l" t="t" r="r" b="b"/>
              <a:pathLst>
                <a:path w="1141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71"/>
            <p:cNvSpPr/>
            <p:nvPr/>
          </p:nvSpPr>
          <p:spPr>
            <a:xfrm>
              <a:off x="988740" y="3858987"/>
              <a:ext cx="92560" cy="85493"/>
            </a:xfrm>
            <a:custGeom>
              <a:avLst/>
              <a:gdLst/>
              <a:ahLst/>
              <a:cxnLst/>
              <a:rect l="l" t="t" r="r" b="b"/>
              <a:pathLst>
                <a:path w="6182" h="5710" extrusionOk="0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71"/>
            <p:cNvSpPr/>
            <p:nvPr/>
          </p:nvSpPr>
          <p:spPr>
            <a:xfrm>
              <a:off x="988426" y="4031320"/>
              <a:ext cx="93818" cy="37162"/>
            </a:xfrm>
            <a:custGeom>
              <a:avLst/>
              <a:gdLst/>
              <a:ahLst/>
              <a:cxnLst/>
              <a:rect l="l" t="t" r="r" b="b"/>
              <a:pathLst>
                <a:path w="6266" h="2482" extrusionOk="0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71"/>
            <p:cNvSpPr/>
            <p:nvPr/>
          </p:nvSpPr>
          <p:spPr>
            <a:xfrm>
              <a:off x="967015" y="4057762"/>
              <a:ext cx="136325" cy="38734"/>
            </a:xfrm>
            <a:custGeom>
              <a:avLst/>
              <a:gdLst/>
              <a:ahLst/>
              <a:cxnLst/>
              <a:rect l="l" t="t" r="r" b="b"/>
              <a:pathLst>
                <a:path w="9105" h="2587" extrusionOk="0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71"/>
            <p:cNvSpPr/>
            <p:nvPr/>
          </p:nvSpPr>
          <p:spPr>
            <a:xfrm>
              <a:off x="937429" y="4076971"/>
              <a:ext cx="195496" cy="67376"/>
            </a:xfrm>
            <a:custGeom>
              <a:avLst/>
              <a:gdLst/>
              <a:ahLst/>
              <a:cxnLst/>
              <a:rect l="l" t="t" r="r" b="b"/>
              <a:pathLst>
                <a:path w="13057" h="4500" extrusionOk="0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71"/>
            <p:cNvSpPr/>
            <p:nvPr/>
          </p:nvSpPr>
          <p:spPr>
            <a:xfrm>
              <a:off x="961984" y="4076971"/>
              <a:ext cx="170941" cy="67376"/>
            </a:xfrm>
            <a:custGeom>
              <a:avLst/>
              <a:gdLst/>
              <a:ahLst/>
              <a:cxnLst/>
              <a:rect l="l" t="t" r="r" b="b"/>
              <a:pathLst>
                <a:path w="11417" h="4500" extrusionOk="0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71"/>
            <p:cNvSpPr/>
            <p:nvPr/>
          </p:nvSpPr>
          <p:spPr>
            <a:xfrm>
              <a:off x="992513" y="4093336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71"/>
            <p:cNvSpPr/>
            <p:nvPr/>
          </p:nvSpPr>
          <p:spPr>
            <a:xfrm>
              <a:off x="992513" y="4116319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04" name="Google Shape;16204;p71"/>
          <p:cNvGrpSpPr/>
          <p:nvPr/>
        </p:nvGrpSpPr>
        <p:grpSpPr>
          <a:xfrm>
            <a:off x="2687659" y="3810655"/>
            <a:ext cx="365164" cy="342511"/>
            <a:chOff x="2611459" y="3810655"/>
            <a:chExt cx="365164" cy="342511"/>
          </a:xfrm>
        </p:grpSpPr>
        <p:sp>
          <p:nvSpPr>
            <p:cNvPr id="16205" name="Google Shape;16205;p71"/>
            <p:cNvSpPr/>
            <p:nvPr/>
          </p:nvSpPr>
          <p:spPr>
            <a:xfrm>
              <a:off x="2901073" y="3962941"/>
              <a:ext cx="56042" cy="160640"/>
            </a:xfrm>
            <a:custGeom>
              <a:avLst/>
              <a:gdLst/>
              <a:ahLst/>
              <a:cxnLst/>
              <a:rect l="l" t="t" r="r" b="b"/>
              <a:pathLst>
                <a:path w="3743" h="10729" extrusionOk="0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71"/>
            <p:cNvSpPr/>
            <p:nvPr/>
          </p:nvSpPr>
          <p:spPr>
            <a:xfrm>
              <a:off x="2879976" y="4089249"/>
              <a:ext cx="39677" cy="54470"/>
            </a:xfrm>
            <a:custGeom>
              <a:avLst/>
              <a:gdLst/>
              <a:ahLst/>
              <a:cxnLst/>
              <a:rect l="l" t="t" r="r" b="b"/>
              <a:pathLst>
                <a:path w="2650" h="3638" extrusionOk="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71"/>
            <p:cNvSpPr/>
            <p:nvPr/>
          </p:nvSpPr>
          <p:spPr>
            <a:xfrm>
              <a:off x="2901073" y="4089249"/>
              <a:ext cx="18581" cy="54470"/>
            </a:xfrm>
            <a:custGeom>
              <a:avLst/>
              <a:gdLst/>
              <a:ahLst/>
              <a:cxnLst/>
              <a:rect l="l" t="t" r="r" b="b"/>
              <a:pathLst>
                <a:path w="1241" h="3638" extrusionOk="0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71"/>
            <p:cNvSpPr/>
            <p:nvPr/>
          </p:nvSpPr>
          <p:spPr>
            <a:xfrm>
              <a:off x="2622479" y="4021573"/>
              <a:ext cx="269475" cy="131593"/>
            </a:xfrm>
            <a:custGeom>
              <a:avLst/>
              <a:gdLst/>
              <a:ahLst/>
              <a:cxnLst/>
              <a:rect l="l" t="t" r="r" b="b"/>
              <a:pathLst>
                <a:path w="17998" h="8789" extrusionOk="0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71"/>
            <p:cNvSpPr/>
            <p:nvPr/>
          </p:nvSpPr>
          <p:spPr>
            <a:xfrm>
              <a:off x="2642947" y="4021573"/>
              <a:ext cx="248693" cy="131279"/>
            </a:xfrm>
            <a:custGeom>
              <a:avLst/>
              <a:gdLst/>
              <a:ahLst/>
              <a:cxnLst/>
              <a:rect l="l" t="t" r="r" b="b"/>
              <a:pathLst>
                <a:path w="16610" h="8768" extrusionOk="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71"/>
            <p:cNvSpPr/>
            <p:nvPr/>
          </p:nvSpPr>
          <p:spPr>
            <a:xfrm>
              <a:off x="2921525" y="3936889"/>
              <a:ext cx="52898" cy="45352"/>
            </a:xfrm>
            <a:custGeom>
              <a:avLst/>
              <a:gdLst/>
              <a:ahLst/>
              <a:cxnLst/>
              <a:rect l="l" t="t" r="r" b="b"/>
              <a:pathLst>
                <a:path w="3533" h="3029" extrusionOk="0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71"/>
            <p:cNvSpPr/>
            <p:nvPr/>
          </p:nvSpPr>
          <p:spPr>
            <a:xfrm>
              <a:off x="2942621" y="3936889"/>
              <a:ext cx="34003" cy="45307"/>
            </a:xfrm>
            <a:custGeom>
              <a:avLst/>
              <a:gdLst/>
              <a:ahLst/>
              <a:cxnLst/>
              <a:rect l="l" t="t" r="r" b="b"/>
              <a:pathLst>
                <a:path w="2271" h="3026" extrusionOk="0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71"/>
            <p:cNvSpPr/>
            <p:nvPr/>
          </p:nvSpPr>
          <p:spPr>
            <a:xfrm>
              <a:off x="2611459" y="3810655"/>
              <a:ext cx="295288" cy="284163"/>
            </a:xfrm>
            <a:custGeom>
              <a:avLst/>
              <a:gdLst/>
              <a:ahLst/>
              <a:cxnLst/>
              <a:rect l="l" t="t" r="r" b="b"/>
              <a:pathLst>
                <a:path w="19722" h="18979" extrusionOk="0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71"/>
            <p:cNvSpPr/>
            <p:nvPr/>
          </p:nvSpPr>
          <p:spPr>
            <a:xfrm>
              <a:off x="2744924" y="3810655"/>
              <a:ext cx="166854" cy="284313"/>
            </a:xfrm>
            <a:custGeom>
              <a:avLst/>
              <a:gdLst/>
              <a:ahLst/>
              <a:cxnLst/>
              <a:rect l="l" t="t" r="r" b="b"/>
              <a:pathLst>
                <a:path w="11144" h="18989" extrusionOk="0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71"/>
            <p:cNvSpPr/>
            <p:nvPr/>
          </p:nvSpPr>
          <p:spPr>
            <a:xfrm>
              <a:off x="2722900" y="3921467"/>
              <a:ext cx="73036" cy="62540"/>
            </a:xfrm>
            <a:custGeom>
              <a:avLst/>
              <a:gdLst/>
              <a:ahLst/>
              <a:cxnLst/>
              <a:rect l="l" t="t" r="r" b="b"/>
              <a:pathLst>
                <a:path w="4878" h="4177" extrusionOk="0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71"/>
            <p:cNvSpPr/>
            <p:nvPr/>
          </p:nvSpPr>
          <p:spPr>
            <a:xfrm>
              <a:off x="2752800" y="3921467"/>
              <a:ext cx="46295" cy="62540"/>
            </a:xfrm>
            <a:custGeom>
              <a:avLst/>
              <a:gdLst/>
              <a:ahLst/>
              <a:cxnLst/>
              <a:rect l="l" t="t" r="r" b="b"/>
              <a:pathLst>
                <a:path w="3092" h="4177" extrusionOk="0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6" name="Google Shape;16216;p71"/>
          <p:cNvGrpSpPr/>
          <p:nvPr/>
        </p:nvGrpSpPr>
        <p:grpSpPr>
          <a:xfrm>
            <a:off x="3952456" y="1524280"/>
            <a:ext cx="370195" cy="300154"/>
            <a:chOff x="3952456" y="1524280"/>
            <a:chExt cx="370195" cy="300154"/>
          </a:xfrm>
        </p:grpSpPr>
        <p:sp>
          <p:nvSpPr>
            <p:cNvPr id="16217" name="Google Shape;16217;p71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71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71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71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71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71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7" name="Google Shape;16227;p72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28" name="Google Shape;16228;p72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29" name="Google Shape;16229;p72"/>
          <p:cNvGrpSpPr/>
          <p:nvPr/>
        </p:nvGrpSpPr>
        <p:grpSpPr>
          <a:xfrm>
            <a:off x="908482" y="1502585"/>
            <a:ext cx="257112" cy="362808"/>
            <a:chOff x="908482" y="1502585"/>
            <a:chExt cx="257112" cy="362808"/>
          </a:xfrm>
        </p:grpSpPr>
        <p:sp>
          <p:nvSpPr>
            <p:cNvPr id="16230" name="Google Shape;16230;p72"/>
            <p:cNvSpPr/>
            <p:nvPr/>
          </p:nvSpPr>
          <p:spPr>
            <a:xfrm>
              <a:off x="908482" y="1526088"/>
              <a:ext cx="257112" cy="339305"/>
            </a:xfrm>
            <a:custGeom>
              <a:avLst/>
              <a:gdLst/>
              <a:ahLst/>
              <a:cxnLst/>
              <a:rect l="l" t="t" r="r" b="b"/>
              <a:pathLst>
                <a:path w="9791" h="1292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72"/>
            <p:cNvSpPr/>
            <p:nvPr/>
          </p:nvSpPr>
          <p:spPr>
            <a:xfrm>
              <a:off x="920036" y="1526088"/>
              <a:ext cx="234003" cy="315671"/>
            </a:xfrm>
            <a:custGeom>
              <a:avLst/>
              <a:gdLst/>
              <a:ahLst/>
              <a:cxnLst/>
              <a:rect l="l" t="t" r="r" b="b"/>
              <a:pathLst>
                <a:path w="8911" h="12021" extrusionOk="0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72"/>
            <p:cNvSpPr/>
            <p:nvPr/>
          </p:nvSpPr>
          <p:spPr>
            <a:xfrm>
              <a:off x="931853" y="1549459"/>
              <a:ext cx="210631" cy="280746"/>
            </a:xfrm>
            <a:custGeom>
              <a:avLst/>
              <a:gdLst/>
              <a:ahLst/>
              <a:cxnLst/>
              <a:rect l="l" t="t" r="r" b="b"/>
              <a:pathLst>
                <a:path w="8021" h="10691" extrusionOk="0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72"/>
            <p:cNvSpPr/>
            <p:nvPr/>
          </p:nvSpPr>
          <p:spPr>
            <a:xfrm>
              <a:off x="984373" y="1502585"/>
              <a:ext cx="105329" cy="52678"/>
            </a:xfrm>
            <a:custGeom>
              <a:avLst/>
              <a:gdLst/>
              <a:ahLst/>
              <a:cxnLst/>
              <a:rect l="l" t="t" r="r" b="b"/>
              <a:pathLst>
                <a:path w="4011" h="2006" extrusionOk="0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72"/>
            <p:cNvSpPr/>
            <p:nvPr/>
          </p:nvSpPr>
          <p:spPr>
            <a:xfrm>
              <a:off x="964022" y="1663559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72"/>
            <p:cNvSpPr/>
            <p:nvPr/>
          </p:nvSpPr>
          <p:spPr>
            <a:xfrm>
              <a:off x="964022" y="1716079"/>
              <a:ext cx="29175" cy="29437"/>
            </a:xfrm>
            <a:custGeom>
              <a:avLst/>
              <a:gdLst/>
              <a:ahLst/>
              <a:cxnLst/>
              <a:rect l="l" t="t" r="r" b="b"/>
              <a:pathLst>
                <a:path w="1111" h="1121" extrusionOk="0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72"/>
            <p:cNvSpPr/>
            <p:nvPr/>
          </p:nvSpPr>
          <p:spPr>
            <a:xfrm>
              <a:off x="964022" y="1768862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72"/>
            <p:cNvSpPr/>
            <p:nvPr/>
          </p:nvSpPr>
          <p:spPr>
            <a:xfrm>
              <a:off x="1005985" y="1660539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72"/>
            <p:cNvSpPr/>
            <p:nvPr/>
          </p:nvSpPr>
          <p:spPr>
            <a:xfrm>
              <a:off x="1005985" y="1683910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72"/>
            <p:cNvSpPr/>
            <p:nvPr/>
          </p:nvSpPr>
          <p:spPr>
            <a:xfrm>
              <a:off x="1005985" y="1713322"/>
              <a:ext cx="68145" cy="11581"/>
            </a:xfrm>
            <a:custGeom>
              <a:avLst/>
              <a:gdLst/>
              <a:ahLst/>
              <a:cxnLst/>
              <a:rect l="l" t="t" r="r" b="b"/>
              <a:pathLst>
                <a:path w="259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72"/>
            <p:cNvSpPr/>
            <p:nvPr/>
          </p:nvSpPr>
          <p:spPr>
            <a:xfrm>
              <a:off x="1005985" y="1736693"/>
              <a:ext cx="109110" cy="11581"/>
            </a:xfrm>
            <a:custGeom>
              <a:avLst/>
              <a:gdLst/>
              <a:ahLst/>
              <a:cxnLst/>
              <a:rect l="l" t="t" r="r" b="b"/>
              <a:pathLst>
                <a:path w="415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72"/>
            <p:cNvSpPr/>
            <p:nvPr/>
          </p:nvSpPr>
          <p:spPr>
            <a:xfrm>
              <a:off x="1005985" y="1765842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72"/>
            <p:cNvSpPr/>
            <p:nvPr/>
          </p:nvSpPr>
          <p:spPr>
            <a:xfrm>
              <a:off x="1005985" y="1789213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72"/>
            <p:cNvSpPr/>
            <p:nvPr/>
          </p:nvSpPr>
          <p:spPr>
            <a:xfrm>
              <a:off x="1005985" y="1572831"/>
              <a:ext cx="103333" cy="11843"/>
            </a:xfrm>
            <a:custGeom>
              <a:avLst/>
              <a:gdLst/>
              <a:ahLst/>
              <a:cxnLst/>
              <a:rect l="l" t="t" r="r" b="b"/>
              <a:pathLst>
                <a:path w="39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72"/>
            <p:cNvSpPr/>
            <p:nvPr/>
          </p:nvSpPr>
          <p:spPr>
            <a:xfrm>
              <a:off x="959243" y="1625613"/>
              <a:ext cx="155853" cy="11581"/>
            </a:xfrm>
            <a:custGeom>
              <a:avLst/>
              <a:gdLst/>
              <a:ahLst/>
              <a:cxnLst/>
              <a:rect l="l" t="t" r="r" b="b"/>
              <a:pathLst>
                <a:path w="593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72"/>
            <p:cNvSpPr/>
            <p:nvPr/>
          </p:nvSpPr>
          <p:spPr>
            <a:xfrm>
              <a:off x="1005985" y="1596202"/>
              <a:ext cx="27179" cy="11843"/>
            </a:xfrm>
            <a:custGeom>
              <a:avLst/>
              <a:gdLst/>
              <a:ahLst/>
              <a:cxnLst/>
              <a:rect l="l" t="t" r="r" b="b"/>
              <a:pathLst>
                <a:path w="10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72"/>
            <p:cNvSpPr/>
            <p:nvPr/>
          </p:nvSpPr>
          <p:spPr>
            <a:xfrm>
              <a:off x="1040911" y="1596202"/>
              <a:ext cx="38996" cy="11843"/>
            </a:xfrm>
            <a:custGeom>
              <a:avLst/>
              <a:gdLst/>
              <a:ahLst/>
              <a:cxnLst/>
              <a:rect l="l" t="t" r="r" b="b"/>
              <a:pathLst>
                <a:path w="1485" h="451" extrusionOk="0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72"/>
            <p:cNvSpPr/>
            <p:nvPr/>
          </p:nvSpPr>
          <p:spPr>
            <a:xfrm>
              <a:off x="961002" y="1572831"/>
              <a:ext cx="35215" cy="35215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72"/>
            <p:cNvSpPr/>
            <p:nvPr/>
          </p:nvSpPr>
          <p:spPr>
            <a:xfrm>
              <a:off x="984373" y="1543682"/>
              <a:ext cx="105329" cy="11581"/>
            </a:xfrm>
            <a:custGeom>
              <a:avLst/>
              <a:gdLst/>
              <a:ahLst/>
              <a:cxnLst/>
              <a:rect l="l" t="t" r="r" b="b"/>
              <a:pathLst>
                <a:path w="4011" h="441" extrusionOk="0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72"/>
            <p:cNvSpPr/>
            <p:nvPr/>
          </p:nvSpPr>
          <p:spPr>
            <a:xfrm>
              <a:off x="969799" y="1581628"/>
              <a:ext cx="17620" cy="17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0" name="Google Shape;16250;p72"/>
          <p:cNvGrpSpPr/>
          <p:nvPr/>
        </p:nvGrpSpPr>
        <p:grpSpPr>
          <a:xfrm>
            <a:off x="1303537" y="1502716"/>
            <a:ext cx="362939" cy="362677"/>
            <a:chOff x="1303537" y="1502716"/>
            <a:chExt cx="362939" cy="362677"/>
          </a:xfrm>
        </p:grpSpPr>
        <p:sp>
          <p:nvSpPr>
            <p:cNvPr id="16251" name="Google Shape;16251;p72"/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72"/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72"/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72"/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72"/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72"/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72"/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72"/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72"/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72"/>
            <p:cNvSpPr/>
            <p:nvPr/>
          </p:nvSpPr>
          <p:spPr>
            <a:xfrm>
              <a:off x="1303537" y="1502716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72"/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2" name="Google Shape;16262;p72"/>
          <p:cNvGrpSpPr/>
          <p:nvPr/>
        </p:nvGrpSpPr>
        <p:grpSpPr>
          <a:xfrm>
            <a:off x="1751901" y="1502716"/>
            <a:ext cx="362677" cy="362677"/>
            <a:chOff x="1751901" y="1502716"/>
            <a:chExt cx="362677" cy="362677"/>
          </a:xfrm>
        </p:grpSpPr>
        <p:sp>
          <p:nvSpPr>
            <p:cNvPr id="16263" name="Google Shape;16263;p72"/>
            <p:cNvSpPr/>
            <p:nvPr/>
          </p:nvSpPr>
          <p:spPr>
            <a:xfrm>
              <a:off x="1751901" y="1502716"/>
              <a:ext cx="362677" cy="362677"/>
            </a:xfrm>
            <a:custGeom>
              <a:avLst/>
              <a:gdLst/>
              <a:ahLst/>
              <a:cxnLst/>
              <a:rect l="l" t="t" r="r" b="b"/>
              <a:pathLst>
                <a:path w="13811" h="13811" extrusionOk="0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72"/>
            <p:cNvSpPr/>
            <p:nvPr/>
          </p:nvSpPr>
          <p:spPr>
            <a:xfrm>
              <a:off x="1779027" y="1529843"/>
              <a:ext cx="308397" cy="308397"/>
            </a:xfrm>
            <a:custGeom>
              <a:avLst/>
              <a:gdLst/>
              <a:ahLst/>
              <a:cxnLst/>
              <a:rect l="l" t="t" r="r" b="b"/>
              <a:pathLst>
                <a:path w="11744" h="11744" extrusionOk="0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72"/>
            <p:cNvSpPr/>
            <p:nvPr/>
          </p:nvSpPr>
          <p:spPr>
            <a:xfrm>
              <a:off x="1927816" y="1551035"/>
              <a:ext cx="10845" cy="138416"/>
            </a:xfrm>
            <a:custGeom>
              <a:avLst/>
              <a:gdLst/>
              <a:ahLst/>
              <a:cxnLst/>
              <a:rect l="l" t="t" r="r" b="b"/>
              <a:pathLst>
                <a:path w="413" h="5271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72"/>
            <p:cNvSpPr/>
            <p:nvPr/>
          </p:nvSpPr>
          <p:spPr>
            <a:xfrm>
              <a:off x="1925821" y="1678632"/>
              <a:ext cx="142014" cy="10819"/>
            </a:xfrm>
            <a:custGeom>
              <a:avLst/>
              <a:gdLst/>
              <a:ahLst/>
              <a:cxnLst/>
              <a:rect l="l" t="t" r="r" b="b"/>
              <a:pathLst>
                <a:path w="5408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72"/>
            <p:cNvSpPr/>
            <p:nvPr/>
          </p:nvSpPr>
          <p:spPr>
            <a:xfrm>
              <a:off x="1816999" y="1567789"/>
              <a:ext cx="288020" cy="270215"/>
            </a:xfrm>
            <a:custGeom>
              <a:avLst/>
              <a:gdLst/>
              <a:ahLst/>
              <a:cxnLst/>
              <a:rect l="l" t="t" r="r" b="b"/>
              <a:pathLst>
                <a:path w="10968" h="10290" extrusionOk="0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72"/>
            <p:cNvSpPr/>
            <p:nvPr/>
          </p:nvSpPr>
          <p:spPr>
            <a:xfrm>
              <a:off x="1798644" y="1678632"/>
              <a:ext cx="22400" cy="10819"/>
            </a:xfrm>
            <a:custGeom>
              <a:avLst/>
              <a:gdLst/>
              <a:ahLst/>
              <a:cxnLst/>
              <a:rect l="l" t="t" r="r" b="b"/>
              <a:pathLst>
                <a:path w="853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72"/>
            <p:cNvSpPr/>
            <p:nvPr/>
          </p:nvSpPr>
          <p:spPr>
            <a:xfrm>
              <a:off x="1927816" y="1798063"/>
              <a:ext cx="10845" cy="18828"/>
            </a:xfrm>
            <a:custGeom>
              <a:avLst/>
              <a:gdLst/>
              <a:ahLst/>
              <a:cxnLst/>
              <a:rect l="l" t="t" r="r" b="b"/>
              <a:pathLst>
                <a:path w="413" h="717" extrusionOk="0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72"/>
            <p:cNvSpPr/>
            <p:nvPr/>
          </p:nvSpPr>
          <p:spPr>
            <a:xfrm>
              <a:off x="1835486" y="1588508"/>
              <a:ext cx="20667" cy="16518"/>
            </a:xfrm>
            <a:custGeom>
              <a:avLst/>
              <a:gdLst/>
              <a:ahLst/>
              <a:cxnLst/>
              <a:rect l="l" t="t" r="r" b="b"/>
              <a:pathLst>
                <a:path w="787" h="629" extrusionOk="0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72"/>
            <p:cNvSpPr/>
            <p:nvPr/>
          </p:nvSpPr>
          <p:spPr>
            <a:xfrm>
              <a:off x="2009958" y="1763189"/>
              <a:ext cx="20667" cy="16491"/>
            </a:xfrm>
            <a:custGeom>
              <a:avLst/>
              <a:gdLst/>
              <a:ahLst/>
              <a:cxnLst/>
              <a:rect l="l" t="t" r="r" b="b"/>
              <a:pathLst>
                <a:path w="787" h="628" extrusionOk="0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72"/>
            <p:cNvSpPr/>
            <p:nvPr/>
          </p:nvSpPr>
          <p:spPr>
            <a:xfrm>
              <a:off x="2010247" y="1588193"/>
              <a:ext cx="21113" cy="16833"/>
            </a:xfrm>
            <a:custGeom>
              <a:avLst/>
              <a:gdLst/>
              <a:ahLst/>
              <a:cxnLst/>
              <a:rect l="l" t="t" r="r" b="b"/>
              <a:pathLst>
                <a:path w="804" h="641" extrusionOk="0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72"/>
            <p:cNvSpPr/>
            <p:nvPr/>
          </p:nvSpPr>
          <p:spPr>
            <a:xfrm>
              <a:off x="1835591" y="1762927"/>
              <a:ext cx="20719" cy="16754"/>
            </a:xfrm>
            <a:custGeom>
              <a:avLst/>
              <a:gdLst/>
              <a:ahLst/>
              <a:cxnLst/>
              <a:rect l="l" t="t" r="r" b="b"/>
              <a:pathLst>
                <a:path w="789" h="638" extrusionOk="0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72"/>
            <p:cNvSpPr/>
            <p:nvPr/>
          </p:nvSpPr>
          <p:spPr>
            <a:xfrm>
              <a:off x="1808018" y="1628581"/>
              <a:ext cx="22820" cy="14128"/>
            </a:xfrm>
            <a:custGeom>
              <a:avLst/>
              <a:gdLst/>
              <a:ahLst/>
              <a:cxnLst/>
              <a:rect l="l" t="t" r="r" b="b"/>
              <a:pathLst>
                <a:path w="869" h="538" extrusionOk="0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72"/>
            <p:cNvSpPr/>
            <p:nvPr/>
          </p:nvSpPr>
          <p:spPr>
            <a:xfrm>
              <a:off x="2035194" y="1725139"/>
              <a:ext cx="23004" cy="14102"/>
            </a:xfrm>
            <a:custGeom>
              <a:avLst/>
              <a:gdLst/>
              <a:ahLst/>
              <a:cxnLst/>
              <a:rect l="l" t="t" r="r" b="b"/>
              <a:pathLst>
                <a:path w="876" h="537" extrusionOk="0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72"/>
            <p:cNvSpPr/>
            <p:nvPr/>
          </p:nvSpPr>
          <p:spPr>
            <a:xfrm>
              <a:off x="1973299" y="1561276"/>
              <a:ext cx="16649" cy="18119"/>
            </a:xfrm>
            <a:custGeom>
              <a:avLst/>
              <a:gdLst/>
              <a:ahLst/>
              <a:cxnLst/>
              <a:rect l="l" t="t" r="r" b="b"/>
              <a:pathLst>
                <a:path w="634" h="690" extrusionOk="0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72"/>
            <p:cNvSpPr/>
            <p:nvPr/>
          </p:nvSpPr>
          <p:spPr>
            <a:xfrm>
              <a:off x="1876557" y="1788557"/>
              <a:ext cx="16623" cy="18277"/>
            </a:xfrm>
            <a:custGeom>
              <a:avLst/>
              <a:gdLst/>
              <a:ahLst/>
              <a:cxnLst/>
              <a:rect l="l" t="t" r="r" b="b"/>
              <a:pathLst>
                <a:path w="633" h="696" extrusionOk="0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72"/>
            <p:cNvSpPr/>
            <p:nvPr/>
          </p:nvSpPr>
          <p:spPr>
            <a:xfrm>
              <a:off x="1878710" y="1560541"/>
              <a:ext cx="15966" cy="18093"/>
            </a:xfrm>
            <a:custGeom>
              <a:avLst/>
              <a:gdLst/>
              <a:ahLst/>
              <a:cxnLst/>
              <a:rect l="l" t="t" r="r" b="b"/>
              <a:pathLst>
                <a:path w="608" h="689" extrusionOk="0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72"/>
            <p:cNvSpPr/>
            <p:nvPr/>
          </p:nvSpPr>
          <p:spPr>
            <a:xfrm>
              <a:off x="1971014" y="1789292"/>
              <a:ext cx="16386" cy="18277"/>
            </a:xfrm>
            <a:custGeom>
              <a:avLst/>
              <a:gdLst/>
              <a:ahLst/>
              <a:cxnLst/>
              <a:rect l="l" t="t" r="r" b="b"/>
              <a:pathLst>
                <a:path w="624" h="696" extrusionOk="0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72"/>
            <p:cNvSpPr/>
            <p:nvPr/>
          </p:nvSpPr>
          <p:spPr>
            <a:xfrm>
              <a:off x="2036375" y="1630734"/>
              <a:ext cx="22951" cy="13997"/>
            </a:xfrm>
            <a:custGeom>
              <a:avLst/>
              <a:gdLst/>
              <a:ahLst/>
              <a:cxnLst/>
              <a:rect l="l" t="t" r="r" b="b"/>
              <a:pathLst>
                <a:path w="874" h="533" extrusionOk="0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72"/>
            <p:cNvSpPr/>
            <p:nvPr/>
          </p:nvSpPr>
          <p:spPr>
            <a:xfrm>
              <a:off x="1807441" y="1723143"/>
              <a:ext cx="22846" cy="14075"/>
            </a:xfrm>
            <a:custGeom>
              <a:avLst/>
              <a:gdLst/>
              <a:ahLst/>
              <a:cxnLst/>
              <a:rect l="l" t="t" r="r" b="b"/>
              <a:pathLst>
                <a:path w="870" h="536" extrusionOk="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2" name="Google Shape;16282;p72"/>
          <p:cNvGrpSpPr/>
          <p:nvPr/>
        </p:nvGrpSpPr>
        <p:grpSpPr>
          <a:xfrm>
            <a:off x="3095178" y="1502716"/>
            <a:ext cx="334290" cy="362677"/>
            <a:chOff x="3095178" y="1502716"/>
            <a:chExt cx="334290" cy="362677"/>
          </a:xfrm>
        </p:grpSpPr>
        <p:sp>
          <p:nvSpPr>
            <p:cNvPr id="16283" name="Google Shape;16283;p72"/>
            <p:cNvSpPr/>
            <p:nvPr/>
          </p:nvSpPr>
          <p:spPr>
            <a:xfrm>
              <a:off x="3125351" y="1502716"/>
              <a:ext cx="304117" cy="304117"/>
            </a:xfrm>
            <a:custGeom>
              <a:avLst/>
              <a:gdLst/>
              <a:ahLst/>
              <a:cxnLst/>
              <a:rect l="l" t="t" r="r" b="b"/>
              <a:pathLst>
                <a:path w="11581" h="11581" extrusionOk="0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72"/>
            <p:cNvSpPr/>
            <p:nvPr/>
          </p:nvSpPr>
          <p:spPr>
            <a:xfrm>
              <a:off x="3095178" y="1505973"/>
              <a:ext cx="289306" cy="300887"/>
            </a:xfrm>
            <a:custGeom>
              <a:avLst/>
              <a:gdLst/>
              <a:ahLst/>
              <a:cxnLst/>
              <a:rect l="l" t="t" r="r" b="b"/>
              <a:pathLst>
                <a:path w="11017" h="11458" extrusionOk="0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72"/>
            <p:cNvSpPr/>
            <p:nvPr/>
          </p:nvSpPr>
          <p:spPr>
            <a:xfrm>
              <a:off x="3125351" y="1503215"/>
              <a:ext cx="303854" cy="303356"/>
            </a:xfrm>
            <a:custGeom>
              <a:avLst/>
              <a:gdLst/>
              <a:ahLst/>
              <a:cxnLst/>
              <a:rect l="l" t="t" r="r" b="b"/>
              <a:pathLst>
                <a:path w="11571" h="11552" extrusionOk="0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72"/>
            <p:cNvSpPr/>
            <p:nvPr/>
          </p:nvSpPr>
          <p:spPr>
            <a:xfrm>
              <a:off x="3125351" y="1505973"/>
              <a:ext cx="229224" cy="300598"/>
            </a:xfrm>
            <a:custGeom>
              <a:avLst/>
              <a:gdLst/>
              <a:ahLst/>
              <a:cxnLst/>
              <a:rect l="l" t="t" r="r" b="b"/>
              <a:pathLst>
                <a:path w="8729" h="11447" extrusionOk="0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72"/>
            <p:cNvSpPr/>
            <p:nvPr/>
          </p:nvSpPr>
          <p:spPr>
            <a:xfrm>
              <a:off x="3177871" y="1795253"/>
              <a:ext cx="198814" cy="70140"/>
            </a:xfrm>
            <a:custGeom>
              <a:avLst/>
              <a:gdLst/>
              <a:ahLst/>
              <a:cxnLst/>
              <a:rect l="l" t="t" r="r" b="b"/>
              <a:pathLst>
                <a:path w="7571" h="2671" extrusionOk="0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72"/>
            <p:cNvSpPr/>
            <p:nvPr/>
          </p:nvSpPr>
          <p:spPr>
            <a:xfrm>
              <a:off x="3265580" y="1818624"/>
              <a:ext cx="23398" cy="46769"/>
            </a:xfrm>
            <a:custGeom>
              <a:avLst/>
              <a:gdLst/>
              <a:ahLst/>
              <a:cxnLst/>
              <a:rect l="l" t="t" r="r" b="b"/>
              <a:pathLst>
                <a:path w="891" h="1781" extrusionOk="0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72"/>
            <p:cNvSpPr/>
            <p:nvPr/>
          </p:nvSpPr>
          <p:spPr>
            <a:xfrm>
              <a:off x="3267076" y="1806807"/>
              <a:ext cx="20378" cy="19879"/>
            </a:xfrm>
            <a:custGeom>
              <a:avLst/>
              <a:gdLst/>
              <a:ahLst/>
              <a:cxnLst/>
              <a:rect l="l" t="t" r="r" b="b"/>
              <a:pathLst>
                <a:path w="776" h="757" extrusionOk="0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72"/>
            <p:cNvSpPr/>
            <p:nvPr/>
          </p:nvSpPr>
          <p:spPr>
            <a:xfrm>
              <a:off x="3341734" y="1818861"/>
              <a:ext cx="34952" cy="46533"/>
            </a:xfrm>
            <a:custGeom>
              <a:avLst/>
              <a:gdLst/>
              <a:ahLst/>
              <a:cxnLst/>
              <a:rect l="l" t="t" r="r" b="b"/>
              <a:pathLst>
                <a:path w="1331" h="1772" extrusionOk="0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72"/>
            <p:cNvSpPr/>
            <p:nvPr/>
          </p:nvSpPr>
          <p:spPr>
            <a:xfrm>
              <a:off x="3213060" y="1614033"/>
              <a:ext cx="128700" cy="93538"/>
            </a:xfrm>
            <a:custGeom>
              <a:avLst/>
              <a:gdLst/>
              <a:ahLst/>
              <a:cxnLst/>
              <a:rect l="l" t="t" r="r" b="b"/>
              <a:pathLst>
                <a:path w="4901" h="3562" extrusionOk="0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72"/>
            <p:cNvSpPr/>
            <p:nvPr/>
          </p:nvSpPr>
          <p:spPr>
            <a:xfrm>
              <a:off x="3242208" y="1614033"/>
              <a:ext cx="99552" cy="93276"/>
            </a:xfrm>
            <a:custGeom>
              <a:avLst/>
              <a:gdLst/>
              <a:ahLst/>
              <a:cxnLst/>
              <a:rect l="l" t="t" r="r" b="b"/>
              <a:pathLst>
                <a:path w="3791" h="3552" extrusionOk="0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72"/>
            <p:cNvSpPr/>
            <p:nvPr/>
          </p:nvSpPr>
          <p:spPr>
            <a:xfrm>
              <a:off x="3242208" y="1754287"/>
              <a:ext cx="70140" cy="52546"/>
            </a:xfrm>
            <a:custGeom>
              <a:avLst/>
              <a:gdLst/>
              <a:ahLst/>
              <a:cxnLst/>
              <a:rect l="l" t="t" r="r" b="b"/>
              <a:pathLst>
                <a:path w="2671" h="2001" extrusionOk="0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72"/>
            <p:cNvSpPr/>
            <p:nvPr/>
          </p:nvSpPr>
          <p:spPr>
            <a:xfrm>
              <a:off x="3242208" y="1754287"/>
              <a:ext cx="70140" cy="29044"/>
            </a:xfrm>
            <a:custGeom>
              <a:avLst/>
              <a:gdLst/>
              <a:ahLst/>
              <a:cxnLst/>
              <a:rect l="l" t="t" r="r" b="b"/>
              <a:pathLst>
                <a:path w="2671" h="1106" extrusionOk="0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72"/>
            <p:cNvSpPr/>
            <p:nvPr/>
          </p:nvSpPr>
          <p:spPr>
            <a:xfrm>
              <a:off x="3230654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72"/>
            <p:cNvSpPr/>
            <p:nvPr/>
          </p:nvSpPr>
          <p:spPr>
            <a:xfrm>
              <a:off x="3277397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72"/>
            <p:cNvSpPr/>
            <p:nvPr/>
          </p:nvSpPr>
          <p:spPr>
            <a:xfrm>
              <a:off x="3218837" y="1661327"/>
              <a:ext cx="116883" cy="110318"/>
            </a:xfrm>
            <a:custGeom>
              <a:avLst/>
              <a:gdLst/>
              <a:ahLst/>
              <a:cxnLst/>
              <a:rect l="l" t="t" r="r" b="b"/>
              <a:pathLst>
                <a:path w="4451" h="4201" extrusionOk="0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72"/>
            <p:cNvSpPr/>
            <p:nvPr/>
          </p:nvSpPr>
          <p:spPr>
            <a:xfrm>
              <a:off x="3218837" y="1661327"/>
              <a:ext cx="105329" cy="110056"/>
            </a:xfrm>
            <a:custGeom>
              <a:avLst/>
              <a:gdLst/>
              <a:ahLst/>
              <a:cxnLst/>
              <a:rect l="l" t="t" r="r" b="b"/>
              <a:pathLst>
                <a:path w="4011" h="4191" extrusionOk="0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72"/>
            <p:cNvSpPr/>
            <p:nvPr/>
          </p:nvSpPr>
          <p:spPr>
            <a:xfrm>
              <a:off x="3177871" y="1818861"/>
              <a:ext cx="35215" cy="46533"/>
            </a:xfrm>
            <a:custGeom>
              <a:avLst/>
              <a:gdLst/>
              <a:ahLst/>
              <a:cxnLst/>
              <a:rect l="l" t="t" r="r" b="b"/>
              <a:pathLst>
                <a:path w="1341" h="1772" extrusionOk="0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0" name="Google Shape;16300;p72"/>
          <p:cNvGrpSpPr/>
          <p:nvPr/>
        </p:nvGrpSpPr>
        <p:grpSpPr>
          <a:xfrm>
            <a:off x="3542281" y="1505605"/>
            <a:ext cx="366196" cy="357005"/>
            <a:chOff x="3542281" y="1505605"/>
            <a:chExt cx="366196" cy="357005"/>
          </a:xfrm>
        </p:grpSpPr>
        <p:sp>
          <p:nvSpPr>
            <p:cNvPr id="16301" name="Google Shape;16301;p72"/>
            <p:cNvSpPr/>
            <p:nvPr/>
          </p:nvSpPr>
          <p:spPr>
            <a:xfrm>
              <a:off x="3612133" y="1573592"/>
              <a:ext cx="226466" cy="226703"/>
            </a:xfrm>
            <a:custGeom>
              <a:avLst/>
              <a:gdLst/>
              <a:ahLst/>
              <a:cxnLst/>
              <a:rect l="l" t="t" r="r" b="b"/>
              <a:pathLst>
                <a:path w="8624" h="8633" extrusionOk="0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72"/>
            <p:cNvSpPr/>
            <p:nvPr/>
          </p:nvSpPr>
          <p:spPr>
            <a:xfrm>
              <a:off x="3657379" y="1652740"/>
              <a:ext cx="135974" cy="136001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72"/>
            <p:cNvSpPr/>
            <p:nvPr/>
          </p:nvSpPr>
          <p:spPr>
            <a:xfrm>
              <a:off x="3542281" y="1681153"/>
              <a:ext cx="54805" cy="11318"/>
            </a:xfrm>
            <a:custGeom>
              <a:avLst/>
              <a:gdLst/>
              <a:ahLst/>
              <a:cxnLst/>
              <a:rect l="l" t="t" r="r" b="b"/>
              <a:pathLst>
                <a:path w="2087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72"/>
            <p:cNvSpPr/>
            <p:nvPr/>
          </p:nvSpPr>
          <p:spPr>
            <a:xfrm>
              <a:off x="3853909" y="1681153"/>
              <a:ext cx="54568" cy="11318"/>
            </a:xfrm>
            <a:custGeom>
              <a:avLst/>
              <a:gdLst/>
              <a:ahLst/>
              <a:cxnLst/>
              <a:rect l="l" t="t" r="r" b="b"/>
              <a:pathLst>
                <a:path w="2078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72"/>
            <p:cNvSpPr/>
            <p:nvPr/>
          </p:nvSpPr>
          <p:spPr>
            <a:xfrm>
              <a:off x="3719694" y="1505605"/>
              <a:ext cx="11344" cy="50918"/>
            </a:xfrm>
            <a:custGeom>
              <a:avLst/>
              <a:gdLst/>
              <a:ahLst/>
              <a:cxnLst/>
              <a:rect l="l" t="t" r="r" b="b"/>
              <a:pathLst>
                <a:path w="432" h="1939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72"/>
            <p:cNvSpPr/>
            <p:nvPr/>
          </p:nvSpPr>
          <p:spPr>
            <a:xfrm>
              <a:off x="3639023" y="1798850"/>
              <a:ext cx="25814" cy="31092"/>
            </a:xfrm>
            <a:custGeom>
              <a:avLst/>
              <a:gdLst/>
              <a:ahLst/>
              <a:cxnLst/>
              <a:rect l="l" t="t" r="r" b="b"/>
              <a:pathLst>
                <a:path w="983" h="1184" extrusionOk="0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72"/>
            <p:cNvSpPr/>
            <p:nvPr/>
          </p:nvSpPr>
          <p:spPr>
            <a:xfrm>
              <a:off x="3786053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72"/>
            <p:cNvSpPr/>
            <p:nvPr/>
          </p:nvSpPr>
          <p:spPr>
            <a:xfrm>
              <a:off x="3579728" y="1601874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72"/>
            <p:cNvSpPr/>
            <p:nvPr/>
          </p:nvSpPr>
          <p:spPr>
            <a:xfrm>
              <a:off x="3834818" y="1749167"/>
              <a:ext cx="35687" cy="22741"/>
            </a:xfrm>
            <a:custGeom>
              <a:avLst/>
              <a:gdLst/>
              <a:ahLst/>
              <a:cxnLst/>
              <a:rect l="l" t="t" r="r" b="b"/>
              <a:pathLst>
                <a:path w="1359" h="866" extrusionOk="0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72"/>
            <p:cNvSpPr/>
            <p:nvPr/>
          </p:nvSpPr>
          <p:spPr>
            <a:xfrm>
              <a:off x="3786000" y="1798850"/>
              <a:ext cx="25709" cy="31092"/>
            </a:xfrm>
            <a:custGeom>
              <a:avLst/>
              <a:gdLst/>
              <a:ahLst/>
              <a:cxnLst/>
              <a:rect l="l" t="t" r="r" b="b"/>
              <a:pathLst>
                <a:path w="979" h="1184" extrusionOk="0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72"/>
            <p:cNvSpPr/>
            <p:nvPr/>
          </p:nvSpPr>
          <p:spPr>
            <a:xfrm>
              <a:off x="3638472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72"/>
            <p:cNvSpPr/>
            <p:nvPr/>
          </p:nvSpPr>
          <p:spPr>
            <a:xfrm>
              <a:off x="3835317" y="1601507"/>
              <a:ext cx="36291" cy="23109"/>
            </a:xfrm>
            <a:custGeom>
              <a:avLst/>
              <a:gdLst/>
              <a:ahLst/>
              <a:cxnLst/>
              <a:rect l="l" t="t" r="r" b="b"/>
              <a:pathLst>
                <a:path w="1382" h="880" extrusionOk="0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72"/>
            <p:cNvSpPr/>
            <p:nvPr/>
          </p:nvSpPr>
          <p:spPr>
            <a:xfrm>
              <a:off x="3579964" y="1749167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72"/>
            <p:cNvSpPr/>
            <p:nvPr/>
          </p:nvSpPr>
          <p:spPr>
            <a:xfrm>
              <a:off x="3737209" y="1591764"/>
              <a:ext cx="80776" cy="68302"/>
            </a:xfrm>
            <a:custGeom>
              <a:avLst/>
              <a:gdLst/>
              <a:ahLst/>
              <a:cxnLst/>
              <a:rect l="l" t="t" r="r" b="b"/>
              <a:pathLst>
                <a:path w="3076" h="2601" extrusionOk="0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72"/>
            <p:cNvSpPr/>
            <p:nvPr/>
          </p:nvSpPr>
          <p:spPr>
            <a:xfrm>
              <a:off x="3691307" y="1732150"/>
              <a:ext cx="68118" cy="102073"/>
            </a:xfrm>
            <a:custGeom>
              <a:avLst/>
              <a:gdLst/>
              <a:ahLst/>
              <a:cxnLst/>
              <a:rect l="l" t="t" r="r" b="b"/>
              <a:pathLst>
                <a:path w="2594" h="3887" extrusionOk="0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72"/>
            <p:cNvSpPr/>
            <p:nvPr/>
          </p:nvSpPr>
          <p:spPr>
            <a:xfrm>
              <a:off x="3691307" y="1751267"/>
              <a:ext cx="68118" cy="82955"/>
            </a:xfrm>
            <a:custGeom>
              <a:avLst/>
              <a:gdLst/>
              <a:ahLst/>
              <a:cxnLst/>
              <a:rect l="l" t="t" r="r" b="b"/>
              <a:pathLst>
                <a:path w="2594" h="3159" extrusionOk="0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72"/>
            <p:cNvSpPr/>
            <p:nvPr/>
          </p:nvSpPr>
          <p:spPr>
            <a:xfrm>
              <a:off x="3712656" y="1732150"/>
              <a:ext cx="25420" cy="17122"/>
            </a:xfrm>
            <a:custGeom>
              <a:avLst/>
              <a:gdLst/>
              <a:ahLst/>
              <a:cxnLst/>
              <a:rect l="l" t="t" r="r" b="b"/>
              <a:pathLst>
                <a:path w="968" h="652" extrusionOk="0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72"/>
            <p:cNvSpPr/>
            <p:nvPr/>
          </p:nvSpPr>
          <p:spPr>
            <a:xfrm>
              <a:off x="3702625" y="1686930"/>
              <a:ext cx="45509" cy="51049"/>
            </a:xfrm>
            <a:custGeom>
              <a:avLst/>
              <a:gdLst/>
              <a:ahLst/>
              <a:cxnLst/>
              <a:rect l="l" t="t" r="r" b="b"/>
              <a:pathLst>
                <a:path w="1733" h="1944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72"/>
            <p:cNvSpPr/>
            <p:nvPr/>
          </p:nvSpPr>
          <p:spPr>
            <a:xfrm>
              <a:off x="3702625" y="1686930"/>
              <a:ext cx="31171" cy="50944"/>
            </a:xfrm>
            <a:custGeom>
              <a:avLst/>
              <a:gdLst/>
              <a:ahLst/>
              <a:cxnLst/>
              <a:rect l="l" t="t" r="r" b="b"/>
              <a:pathLst>
                <a:path w="1187" h="1940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72"/>
            <p:cNvSpPr/>
            <p:nvPr/>
          </p:nvSpPr>
          <p:spPr>
            <a:xfrm>
              <a:off x="3702625" y="1834196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72"/>
            <p:cNvSpPr/>
            <p:nvPr/>
          </p:nvSpPr>
          <p:spPr>
            <a:xfrm>
              <a:off x="3691307" y="1759303"/>
              <a:ext cx="11344" cy="74920"/>
            </a:xfrm>
            <a:custGeom>
              <a:avLst/>
              <a:gdLst/>
              <a:ahLst/>
              <a:cxnLst/>
              <a:rect l="l" t="t" r="r" b="b"/>
              <a:pathLst>
                <a:path w="432" h="2853" extrusionOk="0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72"/>
            <p:cNvSpPr/>
            <p:nvPr/>
          </p:nvSpPr>
          <p:spPr>
            <a:xfrm>
              <a:off x="3748107" y="1759303"/>
              <a:ext cx="11318" cy="74920"/>
            </a:xfrm>
            <a:custGeom>
              <a:avLst/>
              <a:gdLst/>
              <a:ahLst/>
              <a:cxnLst/>
              <a:rect l="l" t="t" r="r" b="b"/>
              <a:pathLst>
                <a:path w="431" h="2853" extrusionOk="0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72"/>
            <p:cNvSpPr/>
            <p:nvPr/>
          </p:nvSpPr>
          <p:spPr>
            <a:xfrm>
              <a:off x="3722477" y="1845514"/>
              <a:ext cx="5803" cy="17095"/>
            </a:xfrm>
            <a:custGeom>
              <a:avLst/>
              <a:gdLst/>
              <a:ahLst/>
              <a:cxnLst/>
              <a:rect l="l" t="t" r="r" b="b"/>
              <a:pathLst>
                <a:path w="221" h="651" extrusionOk="0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72"/>
            <p:cNvSpPr/>
            <p:nvPr/>
          </p:nvSpPr>
          <p:spPr>
            <a:xfrm>
              <a:off x="3702625" y="1686930"/>
              <a:ext cx="45509" cy="22662"/>
            </a:xfrm>
            <a:custGeom>
              <a:avLst/>
              <a:gdLst/>
              <a:ahLst/>
              <a:cxnLst/>
              <a:rect l="l" t="t" r="r" b="b"/>
              <a:pathLst>
                <a:path w="1733" h="863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72"/>
            <p:cNvSpPr/>
            <p:nvPr/>
          </p:nvSpPr>
          <p:spPr>
            <a:xfrm>
              <a:off x="3702625" y="1686930"/>
              <a:ext cx="31171" cy="20640"/>
            </a:xfrm>
            <a:custGeom>
              <a:avLst/>
              <a:gdLst/>
              <a:ahLst/>
              <a:cxnLst/>
              <a:rect l="l" t="t" r="r" b="b"/>
              <a:pathLst>
                <a:path w="1187" h="786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26" name="Google Shape;16326;p72"/>
          <p:cNvGrpSpPr/>
          <p:nvPr/>
        </p:nvGrpSpPr>
        <p:grpSpPr>
          <a:xfrm>
            <a:off x="1748382" y="3384797"/>
            <a:ext cx="364673" cy="340067"/>
            <a:chOff x="1748382" y="3384797"/>
            <a:chExt cx="364673" cy="340067"/>
          </a:xfrm>
        </p:grpSpPr>
        <p:sp>
          <p:nvSpPr>
            <p:cNvPr id="16327" name="Google Shape;16327;p72"/>
            <p:cNvSpPr/>
            <p:nvPr/>
          </p:nvSpPr>
          <p:spPr>
            <a:xfrm>
              <a:off x="1805182" y="3628332"/>
              <a:ext cx="45509" cy="45509"/>
            </a:xfrm>
            <a:custGeom>
              <a:avLst/>
              <a:gdLst/>
              <a:ahLst/>
              <a:cxnLst/>
              <a:rect l="l" t="t" r="r" b="b"/>
              <a:pathLst>
                <a:path w="1733" h="1733" extrusionOk="0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72"/>
            <p:cNvSpPr/>
            <p:nvPr/>
          </p:nvSpPr>
          <p:spPr>
            <a:xfrm>
              <a:off x="1954208" y="3509453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72"/>
            <p:cNvSpPr/>
            <p:nvPr/>
          </p:nvSpPr>
          <p:spPr>
            <a:xfrm>
              <a:off x="1964764" y="3546165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72"/>
            <p:cNvSpPr/>
            <p:nvPr/>
          </p:nvSpPr>
          <p:spPr>
            <a:xfrm>
              <a:off x="1833569" y="3407433"/>
              <a:ext cx="153096" cy="294585"/>
            </a:xfrm>
            <a:custGeom>
              <a:avLst/>
              <a:gdLst/>
              <a:ahLst/>
              <a:cxnLst/>
              <a:rect l="l" t="t" r="r" b="b"/>
              <a:pathLst>
                <a:path w="5830" h="11218" extrusionOk="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72"/>
            <p:cNvSpPr/>
            <p:nvPr/>
          </p:nvSpPr>
          <p:spPr>
            <a:xfrm>
              <a:off x="1833569" y="3583086"/>
              <a:ext cx="152991" cy="118932"/>
            </a:xfrm>
            <a:custGeom>
              <a:avLst/>
              <a:gdLst/>
              <a:ahLst/>
              <a:cxnLst/>
              <a:rect l="l" t="t" r="r" b="b"/>
              <a:pathLst>
                <a:path w="5826" h="4529" extrusionOk="0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72"/>
            <p:cNvSpPr/>
            <p:nvPr/>
          </p:nvSpPr>
          <p:spPr>
            <a:xfrm>
              <a:off x="1975058" y="3384797"/>
              <a:ext cx="45535" cy="340067"/>
            </a:xfrm>
            <a:custGeom>
              <a:avLst/>
              <a:gdLst/>
              <a:ahLst/>
              <a:cxnLst/>
              <a:rect l="l" t="t" r="r" b="b"/>
              <a:pathLst>
                <a:path w="1734" h="12950" extrusionOk="0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72"/>
            <p:cNvSpPr/>
            <p:nvPr/>
          </p:nvSpPr>
          <p:spPr>
            <a:xfrm>
              <a:off x="1975058" y="3696451"/>
              <a:ext cx="45535" cy="28413"/>
            </a:xfrm>
            <a:custGeom>
              <a:avLst/>
              <a:gdLst/>
              <a:ahLst/>
              <a:cxnLst/>
              <a:rect l="l" t="t" r="r" b="b"/>
              <a:pathLst>
                <a:path w="1734" h="1082" extrusionOk="0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72"/>
            <p:cNvSpPr/>
            <p:nvPr/>
          </p:nvSpPr>
          <p:spPr>
            <a:xfrm>
              <a:off x="1748618" y="3503676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72"/>
            <p:cNvSpPr/>
            <p:nvPr/>
          </p:nvSpPr>
          <p:spPr>
            <a:xfrm>
              <a:off x="1748382" y="3508954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72"/>
            <p:cNvSpPr/>
            <p:nvPr/>
          </p:nvSpPr>
          <p:spPr>
            <a:xfrm>
              <a:off x="1788087" y="3503676"/>
              <a:ext cx="56827" cy="102073"/>
            </a:xfrm>
            <a:custGeom>
              <a:avLst/>
              <a:gdLst/>
              <a:ahLst/>
              <a:cxnLst/>
              <a:rect l="l" t="t" r="r" b="b"/>
              <a:pathLst>
                <a:path w="2164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72"/>
            <p:cNvSpPr/>
            <p:nvPr/>
          </p:nvSpPr>
          <p:spPr>
            <a:xfrm>
              <a:off x="1788087" y="3588627"/>
              <a:ext cx="56827" cy="17122"/>
            </a:xfrm>
            <a:custGeom>
              <a:avLst/>
              <a:gdLst/>
              <a:ahLst/>
              <a:cxnLst/>
              <a:rect l="l" t="t" r="r" b="b"/>
              <a:pathLst>
                <a:path w="2164" h="652" extrusionOk="0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72"/>
            <p:cNvSpPr/>
            <p:nvPr/>
          </p:nvSpPr>
          <p:spPr>
            <a:xfrm>
              <a:off x="1788087" y="3605722"/>
              <a:ext cx="56827" cy="90755"/>
            </a:xfrm>
            <a:custGeom>
              <a:avLst/>
              <a:gdLst/>
              <a:ahLst/>
              <a:cxnLst/>
              <a:rect l="l" t="t" r="r" b="b"/>
              <a:pathLst>
                <a:path w="2164" h="3456" extrusionOk="0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72"/>
            <p:cNvSpPr/>
            <p:nvPr/>
          </p:nvSpPr>
          <p:spPr>
            <a:xfrm>
              <a:off x="2080860" y="3548922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72"/>
            <p:cNvSpPr/>
            <p:nvPr/>
          </p:nvSpPr>
          <p:spPr>
            <a:xfrm>
              <a:off x="2059510" y="3484874"/>
              <a:ext cx="27468" cy="23345"/>
            </a:xfrm>
            <a:custGeom>
              <a:avLst/>
              <a:gdLst/>
              <a:ahLst/>
              <a:cxnLst/>
              <a:rect l="l" t="t" r="r" b="b"/>
              <a:pathLst>
                <a:path w="1046" h="88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72"/>
            <p:cNvSpPr/>
            <p:nvPr/>
          </p:nvSpPr>
          <p:spPr>
            <a:xfrm>
              <a:off x="2058723" y="3600969"/>
              <a:ext cx="27704" cy="23608"/>
            </a:xfrm>
            <a:custGeom>
              <a:avLst/>
              <a:gdLst/>
              <a:ahLst/>
              <a:cxnLst/>
              <a:rect l="l" t="t" r="r" b="b"/>
              <a:pathLst>
                <a:path w="1055" h="899" extrusionOk="0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42" name="Google Shape;16342;p72"/>
          <p:cNvGrpSpPr/>
          <p:nvPr/>
        </p:nvGrpSpPr>
        <p:grpSpPr>
          <a:xfrm>
            <a:off x="6221064" y="3811049"/>
            <a:ext cx="364673" cy="339804"/>
            <a:chOff x="6221064" y="3811049"/>
            <a:chExt cx="364673" cy="339804"/>
          </a:xfrm>
        </p:grpSpPr>
        <p:sp>
          <p:nvSpPr>
            <p:cNvPr id="16343" name="Google Shape;16343;p72"/>
            <p:cNvSpPr/>
            <p:nvPr/>
          </p:nvSpPr>
          <p:spPr>
            <a:xfrm>
              <a:off x="6277838" y="4054558"/>
              <a:ext cx="45272" cy="45272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72"/>
            <p:cNvSpPr/>
            <p:nvPr/>
          </p:nvSpPr>
          <p:spPr>
            <a:xfrm>
              <a:off x="6426890" y="3935679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72"/>
            <p:cNvSpPr/>
            <p:nvPr/>
          </p:nvSpPr>
          <p:spPr>
            <a:xfrm>
              <a:off x="6437446" y="3972391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72"/>
            <p:cNvSpPr/>
            <p:nvPr/>
          </p:nvSpPr>
          <p:spPr>
            <a:xfrm>
              <a:off x="6306251" y="3833659"/>
              <a:ext cx="153070" cy="294585"/>
            </a:xfrm>
            <a:custGeom>
              <a:avLst/>
              <a:gdLst/>
              <a:ahLst/>
              <a:cxnLst/>
              <a:rect l="l" t="t" r="r" b="b"/>
              <a:pathLst>
                <a:path w="5829" h="11218" extrusionOk="0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72"/>
            <p:cNvSpPr/>
            <p:nvPr/>
          </p:nvSpPr>
          <p:spPr>
            <a:xfrm>
              <a:off x="6306251" y="4009312"/>
              <a:ext cx="152833" cy="119010"/>
            </a:xfrm>
            <a:custGeom>
              <a:avLst/>
              <a:gdLst/>
              <a:ahLst/>
              <a:cxnLst/>
              <a:rect l="l" t="t" r="r" b="b"/>
              <a:pathLst>
                <a:path w="5820" h="4532" extrusionOk="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72"/>
            <p:cNvSpPr/>
            <p:nvPr/>
          </p:nvSpPr>
          <p:spPr>
            <a:xfrm>
              <a:off x="6447740" y="3811049"/>
              <a:ext cx="45509" cy="339804"/>
            </a:xfrm>
            <a:custGeom>
              <a:avLst/>
              <a:gdLst/>
              <a:ahLst/>
              <a:cxnLst/>
              <a:rect l="l" t="t" r="r" b="b"/>
              <a:pathLst>
                <a:path w="1733" h="12940" extrusionOk="0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72"/>
            <p:cNvSpPr/>
            <p:nvPr/>
          </p:nvSpPr>
          <p:spPr>
            <a:xfrm>
              <a:off x="6447740" y="4122677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72"/>
            <p:cNvSpPr/>
            <p:nvPr/>
          </p:nvSpPr>
          <p:spPr>
            <a:xfrm>
              <a:off x="6221300" y="3929902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72"/>
            <p:cNvSpPr/>
            <p:nvPr/>
          </p:nvSpPr>
          <p:spPr>
            <a:xfrm>
              <a:off x="6221064" y="3935180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72"/>
            <p:cNvSpPr/>
            <p:nvPr/>
          </p:nvSpPr>
          <p:spPr>
            <a:xfrm>
              <a:off x="6260769" y="3929902"/>
              <a:ext cx="56800" cy="102073"/>
            </a:xfrm>
            <a:custGeom>
              <a:avLst/>
              <a:gdLst/>
              <a:ahLst/>
              <a:cxnLst/>
              <a:rect l="l" t="t" r="r" b="b"/>
              <a:pathLst>
                <a:path w="2163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72"/>
            <p:cNvSpPr/>
            <p:nvPr/>
          </p:nvSpPr>
          <p:spPr>
            <a:xfrm>
              <a:off x="6260769" y="4014853"/>
              <a:ext cx="56800" cy="17122"/>
            </a:xfrm>
            <a:custGeom>
              <a:avLst/>
              <a:gdLst/>
              <a:ahLst/>
              <a:cxnLst/>
              <a:rect l="l" t="t" r="r" b="b"/>
              <a:pathLst>
                <a:path w="2163" h="652" extrusionOk="0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72"/>
            <p:cNvSpPr/>
            <p:nvPr/>
          </p:nvSpPr>
          <p:spPr>
            <a:xfrm>
              <a:off x="6260769" y="4031686"/>
              <a:ext cx="56800" cy="90755"/>
            </a:xfrm>
            <a:custGeom>
              <a:avLst/>
              <a:gdLst/>
              <a:ahLst/>
              <a:cxnLst/>
              <a:rect l="l" t="t" r="r" b="b"/>
              <a:pathLst>
                <a:path w="2163" h="3456" extrusionOk="0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72"/>
            <p:cNvSpPr/>
            <p:nvPr/>
          </p:nvSpPr>
          <p:spPr>
            <a:xfrm>
              <a:off x="6553542" y="3975148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72"/>
            <p:cNvSpPr/>
            <p:nvPr/>
          </p:nvSpPr>
          <p:spPr>
            <a:xfrm>
              <a:off x="6532192" y="3911100"/>
              <a:ext cx="27442" cy="23608"/>
            </a:xfrm>
            <a:custGeom>
              <a:avLst/>
              <a:gdLst/>
              <a:ahLst/>
              <a:cxnLst/>
              <a:rect l="l" t="t" r="r" b="b"/>
              <a:pathLst>
                <a:path w="1045" h="89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72"/>
            <p:cNvSpPr/>
            <p:nvPr/>
          </p:nvSpPr>
          <p:spPr>
            <a:xfrm>
              <a:off x="6531221" y="4027327"/>
              <a:ext cx="27626" cy="23503"/>
            </a:xfrm>
            <a:custGeom>
              <a:avLst/>
              <a:gdLst/>
              <a:ahLst/>
              <a:cxnLst/>
              <a:rect l="l" t="t" r="r" b="b"/>
              <a:pathLst>
                <a:path w="1052" h="895" extrusionOk="0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58" name="Google Shape;16358;p72"/>
          <p:cNvGrpSpPr/>
          <p:nvPr/>
        </p:nvGrpSpPr>
        <p:grpSpPr>
          <a:xfrm>
            <a:off x="2182643" y="3386320"/>
            <a:ext cx="382030" cy="320451"/>
            <a:chOff x="2182643" y="3386320"/>
            <a:chExt cx="382030" cy="320451"/>
          </a:xfrm>
        </p:grpSpPr>
        <p:sp>
          <p:nvSpPr>
            <p:cNvPr id="16359" name="Google Shape;16359;p72"/>
            <p:cNvSpPr/>
            <p:nvPr/>
          </p:nvSpPr>
          <p:spPr>
            <a:xfrm>
              <a:off x="2182643" y="3386320"/>
              <a:ext cx="382030" cy="320451"/>
            </a:xfrm>
            <a:custGeom>
              <a:avLst/>
              <a:gdLst/>
              <a:ahLst/>
              <a:cxnLst/>
              <a:rect l="l" t="t" r="r" b="b"/>
              <a:pathLst>
                <a:path w="14548" h="12203" extrusionOk="0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72"/>
            <p:cNvSpPr/>
            <p:nvPr/>
          </p:nvSpPr>
          <p:spPr>
            <a:xfrm>
              <a:off x="2281171" y="3466492"/>
              <a:ext cx="185002" cy="184739"/>
            </a:xfrm>
            <a:custGeom>
              <a:avLst/>
              <a:gdLst/>
              <a:ahLst/>
              <a:cxnLst/>
              <a:rect l="l" t="t" r="r" b="b"/>
              <a:pathLst>
                <a:path w="7045" h="7035" extrusionOk="0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72"/>
            <p:cNvSpPr/>
            <p:nvPr/>
          </p:nvSpPr>
          <p:spPr>
            <a:xfrm>
              <a:off x="2299763" y="3484821"/>
              <a:ext cx="147791" cy="148054"/>
            </a:xfrm>
            <a:custGeom>
              <a:avLst/>
              <a:gdLst/>
              <a:ahLst/>
              <a:cxnLst/>
              <a:rect l="l" t="t" r="r" b="b"/>
              <a:pathLst>
                <a:path w="5628" h="5638" extrusionOk="0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72"/>
            <p:cNvSpPr/>
            <p:nvPr/>
          </p:nvSpPr>
          <p:spPr>
            <a:xfrm>
              <a:off x="2336711" y="3564993"/>
              <a:ext cx="73922" cy="67830"/>
            </a:xfrm>
            <a:custGeom>
              <a:avLst/>
              <a:gdLst/>
              <a:ahLst/>
              <a:cxnLst/>
              <a:rect l="l" t="t" r="r" b="b"/>
              <a:pathLst>
                <a:path w="2815" h="2583" extrusionOk="0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72"/>
            <p:cNvSpPr/>
            <p:nvPr/>
          </p:nvSpPr>
          <p:spPr>
            <a:xfrm>
              <a:off x="2295745" y="3386320"/>
              <a:ext cx="139519" cy="36974"/>
            </a:xfrm>
            <a:custGeom>
              <a:avLst/>
              <a:gdLst/>
              <a:ahLst/>
              <a:cxnLst/>
              <a:rect l="l" t="t" r="r" b="b"/>
              <a:pathLst>
                <a:path w="5313" h="1408" extrusionOk="0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72"/>
            <p:cNvSpPr/>
            <p:nvPr/>
          </p:nvSpPr>
          <p:spPr>
            <a:xfrm>
              <a:off x="2342987" y="3386320"/>
              <a:ext cx="92514" cy="36974"/>
            </a:xfrm>
            <a:custGeom>
              <a:avLst/>
              <a:gdLst/>
              <a:ahLst/>
              <a:cxnLst/>
              <a:rect l="l" t="t" r="r" b="b"/>
              <a:pathLst>
                <a:path w="3523" h="1408" extrusionOk="0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72"/>
            <p:cNvSpPr/>
            <p:nvPr/>
          </p:nvSpPr>
          <p:spPr>
            <a:xfrm>
              <a:off x="2182643" y="3676073"/>
              <a:ext cx="382030" cy="30698"/>
            </a:xfrm>
            <a:custGeom>
              <a:avLst/>
              <a:gdLst/>
              <a:ahLst/>
              <a:cxnLst/>
              <a:rect l="l" t="t" r="r" b="b"/>
              <a:pathLst>
                <a:path w="14548" h="1169" extrusionOk="0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72"/>
            <p:cNvSpPr/>
            <p:nvPr/>
          </p:nvSpPr>
          <p:spPr>
            <a:xfrm>
              <a:off x="2336711" y="3584609"/>
              <a:ext cx="74158" cy="48213"/>
            </a:xfrm>
            <a:custGeom>
              <a:avLst/>
              <a:gdLst/>
              <a:ahLst/>
              <a:cxnLst/>
              <a:rect l="l" t="t" r="r" b="b"/>
              <a:pathLst>
                <a:path w="2824" h="1836" extrusionOk="0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72"/>
            <p:cNvSpPr/>
            <p:nvPr/>
          </p:nvSpPr>
          <p:spPr>
            <a:xfrm>
              <a:off x="2360082" y="3564993"/>
              <a:ext cx="27179" cy="18513"/>
            </a:xfrm>
            <a:custGeom>
              <a:avLst/>
              <a:gdLst/>
              <a:ahLst/>
              <a:cxnLst/>
              <a:rect l="l" t="t" r="r" b="b"/>
              <a:pathLst>
                <a:path w="1035" h="705" extrusionOk="0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72"/>
            <p:cNvSpPr/>
            <p:nvPr/>
          </p:nvSpPr>
          <p:spPr>
            <a:xfrm>
              <a:off x="2349027" y="3515756"/>
              <a:ext cx="49290" cy="55566"/>
            </a:xfrm>
            <a:custGeom>
              <a:avLst/>
              <a:gdLst/>
              <a:ahLst/>
              <a:cxnLst/>
              <a:rect l="l" t="t" r="r" b="b"/>
              <a:pathLst>
                <a:path w="1877" h="2116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72"/>
            <p:cNvSpPr/>
            <p:nvPr/>
          </p:nvSpPr>
          <p:spPr>
            <a:xfrm>
              <a:off x="2349027" y="3515756"/>
              <a:ext cx="33954" cy="55461"/>
            </a:xfrm>
            <a:custGeom>
              <a:avLst/>
              <a:gdLst/>
              <a:ahLst/>
              <a:cxnLst/>
              <a:rect l="l" t="t" r="r" b="b"/>
              <a:pathLst>
                <a:path w="1293" h="211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72"/>
            <p:cNvSpPr/>
            <p:nvPr/>
          </p:nvSpPr>
          <p:spPr>
            <a:xfrm>
              <a:off x="2349027" y="3515756"/>
              <a:ext cx="49290" cy="24894"/>
            </a:xfrm>
            <a:custGeom>
              <a:avLst/>
              <a:gdLst/>
              <a:ahLst/>
              <a:cxnLst/>
              <a:rect l="l" t="t" r="r" b="b"/>
              <a:pathLst>
                <a:path w="1877" h="948" extrusionOk="0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72"/>
            <p:cNvSpPr/>
            <p:nvPr/>
          </p:nvSpPr>
          <p:spPr>
            <a:xfrm>
              <a:off x="2349027" y="3515755"/>
              <a:ext cx="33954" cy="22374"/>
            </a:xfrm>
            <a:custGeom>
              <a:avLst/>
              <a:gdLst/>
              <a:ahLst/>
              <a:cxnLst/>
              <a:rect l="l" t="t" r="r" b="b"/>
              <a:pathLst>
                <a:path w="1293" h="85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72"/>
            <p:cNvSpPr/>
            <p:nvPr/>
          </p:nvSpPr>
          <p:spPr>
            <a:xfrm>
              <a:off x="233671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72"/>
            <p:cNvSpPr/>
            <p:nvPr/>
          </p:nvSpPr>
          <p:spPr>
            <a:xfrm>
              <a:off x="239225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74" name="Google Shape;16374;p72"/>
          <p:cNvGrpSpPr/>
          <p:nvPr/>
        </p:nvGrpSpPr>
        <p:grpSpPr>
          <a:xfrm>
            <a:off x="3084386" y="3389340"/>
            <a:ext cx="353880" cy="330745"/>
            <a:chOff x="3084386" y="3389340"/>
            <a:chExt cx="353880" cy="330745"/>
          </a:xfrm>
        </p:grpSpPr>
        <p:sp>
          <p:nvSpPr>
            <p:cNvPr id="16375" name="Google Shape;16375;p72"/>
            <p:cNvSpPr/>
            <p:nvPr/>
          </p:nvSpPr>
          <p:spPr>
            <a:xfrm>
              <a:off x="3084386" y="3458430"/>
              <a:ext cx="353880" cy="261655"/>
            </a:xfrm>
            <a:custGeom>
              <a:avLst/>
              <a:gdLst/>
              <a:ahLst/>
              <a:cxnLst/>
              <a:rect l="l" t="t" r="r" b="b"/>
              <a:pathLst>
                <a:path w="13476" h="9964" extrusionOk="0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72"/>
            <p:cNvSpPr/>
            <p:nvPr/>
          </p:nvSpPr>
          <p:spPr>
            <a:xfrm>
              <a:off x="3084386" y="3458430"/>
              <a:ext cx="176940" cy="261655"/>
            </a:xfrm>
            <a:custGeom>
              <a:avLst/>
              <a:gdLst/>
              <a:ahLst/>
              <a:cxnLst/>
              <a:rect l="l" t="t" r="r" b="b"/>
              <a:pathLst>
                <a:path w="6738" h="9964" extrusionOk="0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72"/>
            <p:cNvSpPr/>
            <p:nvPr/>
          </p:nvSpPr>
          <p:spPr>
            <a:xfrm>
              <a:off x="3115031" y="3489102"/>
              <a:ext cx="292825" cy="200574"/>
            </a:xfrm>
            <a:custGeom>
              <a:avLst/>
              <a:gdLst/>
              <a:ahLst/>
              <a:cxnLst/>
              <a:rect l="l" t="t" r="r" b="b"/>
              <a:pathLst>
                <a:path w="11151" h="7638" extrusionOk="0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72"/>
            <p:cNvSpPr/>
            <p:nvPr/>
          </p:nvSpPr>
          <p:spPr>
            <a:xfrm>
              <a:off x="3115031" y="3489102"/>
              <a:ext cx="146294" cy="200338"/>
            </a:xfrm>
            <a:custGeom>
              <a:avLst/>
              <a:gdLst/>
              <a:ahLst/>
              <a:cxnLst/>
              <a:rect l="l" t="t" r="r" b="b"/>
              <a:pathLst>
                <a:path w="5571" h="7629" extrusionOk="0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72"/>
            <p:cNvSpPr/>
            <p:nvPr/>
          </p:nvSpPr>
          <p:spPr>
            <a:xfrm>
              <a:off x="3191947" y="3389340"/>
              <a:ext cx="138994" cy="115885"/>
            </a:xfrm>
            <a:custGeom>
              <a:avLst/>
              <a:gdLst/>
              <a:ahLst/>
              <a:cxnLst/>
              <a:rect l="l" t="t" r="r" b="b"/>
              <a:pathLst>
                <a:path w="5293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72"/>
            <p:cNvSpPr/>
            <p:nvPr/>
          </p:nvSpPr>
          <p:spPr>
            <a:xfrm>
              <a:off x="3223091" y="3538103"/>
              <a:ext cx="137261" cy="97792"/>
            </a:xfrm>
            <a:custGeom>
              <a:avLst/>
              <a:gdLst/>
              <a:ahLst/>
              <a:cxnLst/>
              <a:rect l="l" t="t" r="r" b="b"/>
              <a:pathLst>
                <a:path w="5227" h="3724" extrusionOk="0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72"/>
            <p:cNvSpPr/>
            <p:nvPr/>
          </p:nvSpPr>
          <p:spPr>
            <a:xfrm>
              <a:off x="3182651" y="3610475"/>
              <a:ext cx="40467" cy="34532"/>
            </a:xfrm>
            <a:custGeom>
              <a:avLst/>
              <a:gdLst/>
              <a:ahLst/>
              <a:cxnLst/>
              <a:rect l="l" t="t" r="r" b="b"/>
              <a:pathLst>
                <a:path w="1541" h="1315" extrusionOk="0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72"/>
            <p:cNvSpPr/>
            <p:nvPr/>
          </p:nvSpPr>
          <p:spPr>
            <a:xfrm>
              <a:off x="3145729" y="3529489"/>
              <a:ext cx="39495" cy="35005"/>
            </a:xfrm>
            <a:custGeom>
              <a:avLst/>
              <a:gdLst/>
              <a:ahLst/>
              <a:cxnLst/>
              <a:rect l="l" t="t" r="r" b="b"/>
              <a:pathLst>
                <a:path w="1504" h="1333" extrusionOk="0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72"/>
            <p:cNvSpPr/>
            <p:nvPr/>
          </p:nvSpPr>
          <p:spPr>
            <a:xfrm>
              <a:off x="3345252" y="3621741"/>
              <a:ext cx="39521" cy="34978"/>
            </a:xfrm>
            <a:custGeom>
              <a:avLst/>
              <a:gdLst/>
              <a:ahLst/>
              <a:cxnLst/>
              <a:rect l="l" t="t" r="r" b="b"/>
              <a:pathLst>
                <a:path w="1505" h="1332" extrusionOk="0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72"/>
            <p:cNvSpPr/>
            <p:nvPr/>
          </p:nvSpPr>
          <p:spPr>
            <a:xfrm>
              <a:off x="3245491" y="3544930"/>
              <a:ext cx="39705" cy="34873"/>
            </a:xfrm>
            <a:custGeom>
              <a:avLst/>
              <a:gdLst/>
              <a:ahLst/>
              <a:cxnLst/>
              <a:rect l="l" t="t" r="r" b="b"/>
              <a:pathLst>
                <a:path w="1512" h="1328" extrusionOk="0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72"/>
            <p:cNvSpPr/>
            <p:nvPr/>
          </p:nvSpPr>
          <p:spPr>
            <a:xfrm>
              <a:off x="3191947" y="3389340"/>
              <a:ext cx="69642" cy="115885"/>
            </a:xfrm>
            <a:custGeom>
              <a:avLst/>
              <a:gdLst/>
              <a:ahLst/>
              <a:cxnLst/>
              <a:rect l="l" t="t" r="r" b="b"/>
              <a:pathLst>
                <a:path w="2652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72"/>
            <p:cNvSpPr/>
            <p:nvPr/>
          </p:nvSpPr>
          <p:spPr>
            <a:xfrm>
              <a:off x="3240449" y="3450683"/>
              <a:ext cx="36711" cy="31670"/>
            </a:xfrm>
            <a:custGeom>
              <a:avLst/>
              <a:gdLst/>
              <a:ahLst/>
              <a:cxnLst/>
              <a:rect l="l" t="t" r="r" b="b"/>
              <a:pathLst>
                <a:path w="1398" h="1206" extrusionOk="0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7" name="Google Shape;16387;p72"/>
          <p:cNvGrpSpPr/>
          <p:nvPr/>
        </p:nvGrpSpPr>
        <p:grpSpPr>
          <a:xfrm>
            <a:off x="863499" y="1970906"/>
            <a:ext cx="347078" cy="364016"/>
            <a:chOff x="863499" y="1970906"/>
            <a:chExt cx="347078" cy="364016"/>
          </a:xfrm>
        </p:grpSpPr>
        <p:sp>
          <p:nvSpPr>
            <p:cNvPr id="16388" name="Google Shape;16388;p72"/>
            <p:cNvSpPr/>
            <p:nvPr/>
          </p:nvSpPr>
          <p:spPr>
            <a:xfrm>
              <a:off x="984872" y="1970906"/>
              <a:ext cx="225705" cy="173447"/>
            </a:xfrm>
            <a:custGeom>
              <a:avLst/>
              <a:gdLst/>
              <a:ahLst/>
              <a:cxnLst/>
              <a:rect l="l" t="t" r="r" b="b"/>
              <a:pathLst>
                <a:path w="8595" h="6605" extrusionOk="0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72"/>
            <p:cNvSpPr/>
            <p:nvPr/>
          </p:nvSpPr>
          <p:spPr>
            <a:xfrm>
              <a:off x="1020822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72"/>
            <p:cNvSpPr/>
            <p:nvPr/>
          </p:nvSpPr>
          <p:spPr>
            <a:xfrm>
              <a:off x="1056746" y="1970906"/>
              <a:ext cx="153831" cy="173447"/>
            </a:xfrm>
            <a:custGeom>
              <a:avLst/>
              <a:gdLst/>
              <a:ahLst/>
              <a:cxnLst/>
              <a:rect l="l" t="t" r="r" b="b"/>
              <a:pathLst>
                <a:path w="5858" h="6605" extrusionOk="0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72"/>
            <p:cNvSpPr/>
            <p:nvPr/>
          </p:nvSpPr>
          <p:spPr>
            <a:xfrm>
              <a:off x="863499" y="1970906"/>
              <a:ext cx="225967" cy="173447"/>
            </a:xfrm>
            <a:custGeom>
              <a:avLst/>
              <a:gdLst/>
              <a:ahLst/>
              <a:cxnLst/>
              <a:rect l="l" t="t" r="r" b="b"/>
              <a:pathLst>
                <a:path w="8605" h="660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72"/>
            <p:cNvSpPr/>
            <p:nvPr/>
          </p:nvSpPr>
          <p:spPr>
            <a:xfrm>
              <a:off x="895405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72"/>
            <p:cNvSpPr/>
            <p:nvPr/>
          </p:nvSpPr>
          <p:spPr>
            <a:xfrm>
              <a:off x="863499" y="1970906"/>
              <a:ext cx="155827" cy="173185"/>
            </a:xfrm>
            <a:custGeom>
              <a:avLst/>
              <a:gdLst/>
              <a:ahLst/>
              <a:cxnLst/>
              <a:rect l="l" t="t" r="r" b="b"/>
              <a:pathLst>
                <a:path w="5934" h="659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72"/>
            <p:cNvSpPr/>
            <p:nvPr/>
          </p:nvSpPr>
          <p:spPr>
            <a:xfrm>
              <a:off x="1073080" y="2094302"/>
              <a:ext cx="35714" cy="49789"/>
            </a:xfrm>
            <a:custGeom>
              <a:avLst/>
              <a:gdLst/>
              <a:ahLst/>
              <a:cxnLst/>
              <a:rect l="l" t="t" r="r" b="b"/>
              <a:pathLst>
                <a:path w="1360" h="1896" extrusionOk="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72"/>
            <p:cNvSpPr/>
            <p:nvPr/>
          </p:nvSpPr>
          <p:spPr>
            <a:xfrm>
              <a:off x="1054987" y="2069171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72"/>
            <p:cNvSpPr/>
            <p:nvPr/>
          </p:nvSpPr>
          <p:spPr>
            <a:xfrm>
              <a:off x="1037156" y="2044040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72"/>
            <p:cNvSpPr/>
            <p:nvPr/>
          </p:nvSpPr>
          <p:spPr>
            <a:xfrm>
              <a:off x="924317" y="2114890"/>
              <a:ext cx="225442" cy="220033"/>
            </a:xfrm>
            <a:custGeom>
              <a:avLst/>
              <a:gdLst/>
              <a:ahLst/>
              <a:cxnLst/>
              <a:rect l="l" t="t" r="r" b="b"/>
              <a:pathLst>
                <a:path w="8585" h="8379" extrusionOk="0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72"/>
            <p:cNvSpPr/>
            <p:nvPr/>
          </p:nvSpPr>
          <p:spPr>
            <a:xfrm>
              <a:off x="1020822" y="2115100"/>
              <a:ext cx="128937" cy="219822"/>
            </a:xfrm>
            <a:custGeom>
              <a:avLst/>
              <a:gdLst/>
              <a:ahLst/>
              <a:cxnLst/>
              <a:rect l="l" t="t" r="r" b="b"/>
              <a:pathLst>
                <a:path w="4910" h="8371" extrusionOk="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72"/>
            <p:cNvSpPr/>
            <p:nvPr/>
          </p:nvSpPr>
          <p:spPr>
            <a:xfrm>
              <a:off x="953964" y="2141806"/>
              <a:ext cx="166147" cy="166147"/>
            </a:xfrm>
            <a:custGeom>
              <a:avLst/>
              <a:gdLst/>
              <a:ahLst/>
              <a:cxnLst/>
              <a:rect l="l" t="t" r="r" b="b"/>
              <a:pathLst>
                <a:path w="6327" h="6327" extrusionOk="0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72"/>
            <p:cNvSpPr/>
            <p:nvPr/>
          </p:nvSpPr>
          <p:spPr>
            <a:xfrm>
              <a:off x="1020560" y="2141806"/>
              <a:ext cx="104068" cy="166252"/>
            </a:xfrm>
            <a:custGeom>
              <a:avLst/>
              <a:gdLst/>
              <a:ahLst/>
              <a:cxnLst/>
              <a:rect l="l" t="t" r="r" b="b"/>
              <a:pathLst>
                <a:path w="3963" h="6331" extrusionOk="0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72"/>
            <p:cNvSpPr/>
            <p:nvPr/>
          </p:nvSpPr>
          <p:spPr>
            <a:xfrm>
              <a:off x="1020560" y="2187551"/>
              <a:ext cx="20378" cy="74657"/>
            </a:xfrm>
            <a:custGeom>
              <a:avLst/>
              <a:gdLst/>
              <a:ahLst/>
              <a:cxnLst/>
              <a:rect l="l" t="t" r="r" b="b"/>
              <a:pathLst>
                <a:path w="776" h="2843" extrusionOk="0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2" name="Google Shape;16402;p72"/>
          <p:cNvGrpSpPr/>
          <p:nvPr/>
        </p:nvGrpSpPr>
        <p:grpSpPr>
          <a:xfrm>
            <a:off x="1749879" y="1970906"/>
            <a:ext cx="364436" cy="364174"/>
            <a:chOff x="1749879" y="1970906"/>
            <a:chExt cx="364436" cy="364174"/>
          </a:xfrm>
        </p:grpSpPr>
        <p:sp>
          <p:nvSpPr>
            <p:cNvPr id="16403" name="Google Shape;16403;p72"/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72"/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72"/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72"/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72"/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72"/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72"/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72"/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72"/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72"/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72"/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72"/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72"/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72"/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7" name="Google Shape;16417;p72"/>
          <p:cNvGrpSpPr/>
          <p:nvPr/>
        </p:nvGrpSpPr>
        <p:grpSpPr>
          <a:xfrm>
            <a:off x="2186425" y="1976158"/>
            <a:ext cx="396106" cy="353985"/>
            <a:chOff x="2186425" y="1976158"/>
            <a:chExt cx="396106" cy="353985"/>
          </a:xfrm>
        </p:grpSpPr>
        <p:sp>
          <p:nvSpPr>
            <p:cNvPr id="16418" name="Google Shape;16418;p72"/>
            <p:cNvSpPr/>
            <p:nvPr/>
          </p:nvSpPr>
          <p:spPr>
            <a:xfrm>
              <a:off x="2256277" y="2024949"/>
              <a:ext cx="255379" cy="255352"/>
            </a:xfrm>
            <a:custGeom>
              <a:avLst/>
              <a:gdLst/>
              <a:ahLst/>
              <a:cxnLst/>
              <a:rect l="l" t="t" r="r" b="b"/>
              <a:pathLst>
                <a:path w="9725" h="9724" extrusionOk="0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72"/>
            <p:cNvSpPr/>
            <p:nvPr/>
          </p:nvSpPr>
          <p:spPr>
            <a:xfrm>
              <a:off x="2230909" y="2027706"/>
              <a:ext cx="243036" cy="252700"/>
            </a:xfrm>
            <a:custGeom>
              <a:avLst/>
              <a:gdLst/>
              <a:ahLst/>
              <a:cxnLst/>
              <a:rect l="l" t="t" r="r" b="b"/>
              <a:pathLst>
                <a:path w="9255" h="9623" extrusionOk="0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72"/>
            <p:cNvSpPr/>
            <p:nvPr/>
          </p:nvSpPr>
          <p:spPr>
            <a:xfrm>
              <a:off x="2309322" y="2026210"/>
              <a:ext cx="202570" cy="252332"/>
            </a:xfrm>
            <a:custGeom>
              <a:avLst/>
              <a:gdLst/>
              <a:ahLst/>
              <a:cxnLst/>
              <a:rect l="l" t="t" r="r" b="b"/>
              <a:pathLst>
                <a:path w="7714" h="9609" extrusionOk="0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72"/>
            <p:cNvSpPr/>
            <p:nvPr/>
          </p:nvSpPr>
          <p:spPr>
            <a:xfrm>
              <a:off x="2339468" y="2073189"/>
              <a:ext cx="16360" cy="26181"/>
            </a:xfrm>
            <a:custGeom>
              <a:avLst/>
              <a:gdLst/>
              <a:ahLst/>
              <a:cxnLst/>
              <a:rect l="l" t="t" r="r" b="b"/>
              <a:pathLst>
                <a:path w="623" h="997" extrusionOk="0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72"/>
            <p:cNvSpPr/>
            <p:nvPr/>
          </p:nvSpPr>
          <p:spPr>
            <a:xfrm>
              <a:off x="2309322" y="2158901"/>
              <a:ext cx="146531" cy="119641"/>
            </a:xfrm>
            <a:custGeom>
              <a:avLst/>
              <a:gdLst/>
              <a:ahLst/>
              <a:cxnLst/>
              <a:rect l="l" t="t" r="r" b="b"/>
              <a:pathLst>
                <a:path w="5580" h="4556" extrusionOk="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72"/>
            <p:cNvSpPr/>
            <p:nvPr/>
          </p:nvSpPr>
          <p:spPr>
            <a:xfrm>
              <a:off x="2236765" y="2073740"/>
              <a:ext cx="345765" cy="256403"/>
            </a:xfrm>
            <a:custGeom>
              <a:avLst/>
              <a:gdLst/>
              <a:ahLst/>
              <a:cxnLst/>
              <a:rect l="l" t="t" r="r" b="b"/>
              <a:pathLst>
                <a:path w="13167" h="9764" extrusionOk="0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72"/>
            <p:cNvSpPr/>
            <p:nvPr/>
          </p:nvSpPr>
          <p:spPr>
            <a:xfrm>
              <a:off x="2186425" y="1976158"/>
              <a:ext cx="344820" cy="255510"/>
            </a:xfrm>
            <a:custGeom>
              <a:avLst/>
              <a:gdLst/>
              <a:ahLst/>
              <a:cxnLst/>
              <a:rect l="l" t="t" r="r" b="b"/>
              <a:pathLst>
                <a:path w="13131" h="9730" extrusionOk="0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25" name="Google Shape;16425;p72"/>
          <p:cNvGrpSpPr/>
          <p:nvPr/>
        </p:nvGrpSpPr>
        <p:grpSpPr>
          <a:xfrm>
            <a:off x="2659157" y="2017412"/>
            <a:ext cx="319190" cy="271240"/>
            <a:chOff x="2659157" y="2017412"/>
            <a:chExt cx="319190" cy="271240"/>
          </a:xfrm>
        </p:grpSpPr>
        <p:sp>
          <p:nvSpPr>
            <p:cNvPr id="16426" name="Google Shape;16426;p72"/>
            <p:cNvSpPr/>
            <p:nvPr/>
          </p:nvSpPr>
          <p:spPr>
            <a:xfrm>
              <a:off x="2808183" y="2086765"/>
              <a:ext cx="164125" cy="149314"/>
            </a:xfrm>
            <a:custGeom>
              <a:avLst/>
              <a:gdLst/>
              <a:ahLst/>
              <a:cxnLst/>
              <a:rect l="l" t="t" r="r" b="b"/>
              <a:pathLst>
                <a:path w="6250" h="5686" extrusionOk="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72"/>
            <p:cNvSpPr/>
            <p:nvPr/>
          </p:nvSpPr>
          <p:spPr>
            <a:xfrm>
              <a:off x="2881816" y="2017412"/>
              <a:ext cx="96532" cy="177334"/>
            </a:xfrm>
            <a:custGeom>
              <a:avLst/>
              <a:gdLst/>
              <a:ahLst/>
              <a:cxnLst/>
              <a:rect l="l" t="t" r="r" b="b"/>
              <a:pathLst>
                <a:path w="3676" h="6753" extrusionOk="0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72"/>
            <p:cNvSpPr/>
            <p:nvPr/>
          </p:nvSpPr>
          <p:spPr>
            <a:xfrm>
              <a:off x="2947650" y="2150603"/>
              <a:ext cx="30698" cy="44196"/>
            </a:xfrm>
            <a:custGeom>
              <a:avLst/>
              <a:gdLst/>
              <a:ahLst/>
              <a:cxnLst/>
              <a:rect l="l" t="t" r="r" b="b"/>
              <a:pathLst>
                <a:path w="1169" h="1683" extrusionOk="0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72"/>
            <p:cNvSpPr/>
            <p:nvPr/>
          </p:nvSpPr>
          <p:spPr>
            <a:xfrm>
              <a:off x="2818976" y="2136029"/>
              <a:ext cx="124682" cy="83034"/>
            </a:xfrm>
            <a:custGeom>
              <a:avLst/>
              <a:gdLst/>
              <a:ahLst/>
              <a:cxnLst/>
              <a:rect l="l" t="t" r="r" b="b"/>
              <a:pathLst>
                <a:path w="4748" h="3162" extrusionOk="0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72"/>
            <p:cNvSpPr/>
            <p:nvPr/>
          </p:nvSpPr>
          <p:spPr>
            <a:xfrm>
              <a:off x="2867741" y="2177730"/>
              <a:ext cx="73160" cy="41360"/>
            </a:xfrm>
            <a:custGeom>
              <a:avLst/>
              <a:gdLst/>
              <a:ahLst/>
              <a:cxnLst/>
              <a:rect l="l" t="t" r="r" b="b"/>
              <a:pathLst>
                <a:path w="2786" h="1575" extrusionOk="0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72"/>
            <p:cNvSpPr/>
            <p:nvPr/>
          </p:nvSpPr>
          <p:spPr>
            <a:xfrm>
              <a:off x="2795867" y="2157641"/>
              <a:ext cx="124919" cy="82798"/>
            </a:xfrm>
            <a:custGeom>
              <a:avLst/>
              <a:gdLst/>
              <a:ahLst/>
              <a:cxnLst/>
              <a:rect l="l" t="t" r="r" b="b"/>
              <a:pathLst>
                <a:path w="4757" h="3153" extrusionOk="0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72"/>
            <p:cNvSpPr/>
            <p:nvPr/>
          </p:nvSpPr>
          <p:spPr>
            <a:xfrm>
              <a:off x="2852667" y="2204620"/>
              <a:ext cx="65099" cy="35845"/>
            </a:xfrm>
            <a:custGeom>
              <a:avLst/>
              <a:gdLst/>
              <a:ahLst/>
              <a:cxnLst/>
              <a:rect l="l" t="t" r="r" b="b"/>
              <a:pathLst>
                <a:path w="2479" h="1365" extrusionOk="0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72"/>
            <p:cNvSpPr/>
            <p:nvPr/>
          </p:nvSpPr>
          <p:spPr>
            <a:xfrm>
              <a:off x="2772732" y="2178990"/>
              <a:ext cx="124945" cy="83060"/>
            </a:xfrm>
            <a:custGeom>
              <a:avLst/>
              <a:gdLst/>
              <a:ahLst/>
              <a:cxnLst/>
              <a:rect l="l" t="t" r="r" b="b"/>
              <a:pathLst>
                <a:path w="4758" h="3163" extrusionOk="0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72"/>
            <p:cNvSpPr/>
            <p:nvPr/>
          </p:nvSpPr>
          <p:spPr>
            <a:xfrm>
              <a:off x="2837594" y="2231011"/>
              <a:ext cx="56800" cy="31013"/>
            </a:xfrm>
            <a:custGeom>
              <a:avLst/>
              <a:gdLst/>
              <a:ahLst/>
              <a:cxnLst/>
              <a:rect l="l" t="t" r="r" b="b"/>
              <a:pathLst>
                <a:path w="2163" h="1181" extrusionOk="0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72"/>
            <p:cNvSpPr/>
            <p:nvPr/>
          </p:nvSpPr>
          <p:spPr>
            <a:xfrm>
              <a:off x="2749623" y="2200602"/>
              <a:ext cx="124919" cy="82955"/>
            </a:xfrm>
            <a:custGeom>
              <a:avLst/>
              <a:gdLst/>
              <a:ahLst/>
              <a:cxnLst/>
              <a:rect l="l" t="t" r="r" b="b"/>
              <a:pathLst>
                <a:path w="4757" h="3159" extrusionOk="0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72"/>
            <p:cNvSpPr/>
            <p:nvPr/>
          </p:nvSpPr>
          <p:spPr>
            <a:xfrm>
              <a:off x="2822495" y="2255906"/>
              <a:ext cx="49054" cy="27494"/>
            </a:xfrm>
            <a:custGeom>
              <a:avLst/>
              <a:gdLst/>
              <a:ahLst/>
              <a:cxnLst/>
              <a:rect l="l" t="t" r="r" b="b"/>
              <a:pathLst>
                <a:path w="1868" h="1047" extrusionOk="0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72"/>
            <p:cNvSpPr/>
            <p:nvPr/>
          </p:nvSpPr>
          <p:spPr>
            <a:xfrm>
              <a:off x="2673968" y="2097059"/>
              <a:ext cx="159109" cy="144036"/>
            </a:xfrm>
            <a:custGeom>
              <a:avLst/>
              <a:gdLst/>
              <a:ahLst/>
              <a:cxnLst/>
              <a:rect l="l" t="t" r="r" b="b"/>
              <a:pathLst>
                <a:path w="6059" h="5485" extrusionOk="0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72"/>
            <p:cNvSpPr/>
            <p:nvPr/>
          </p:nvSpPr>
          <p:spPr>
            <a:xfrm>
              <a:off x="2659157" y="2039261"/>
              <a:ext cx="98528" cy="170191"/>
            </a:xfrm>
            <a:custGeom>
              <a:avLst/>
              <a:gdLst/>
              <a:ahLst/>
              <a:cxnLst/>
              <a:rect l="l" t="t" r="r" b="b"/>
              <a:pathLst>
                <a:path w="3752" h="6481" extrusionOk="0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72"/>
            <p:cNvSpPr/>
            <p:nvPr/>
          </p:nvSpPr>
          <p:spPr>
            <a:xfrm>
              <a:off x="2659157" y="2039261"/>
              <a:ext cx="75918" cy="159109"/>
            </a:xfrm>
            <a:custGeom>
              <a:avLst/>
              <a:gdLst/>
              <a:ahLst/>
              <a:cxnLst/>
              <a:rect l="l" t="t" r="r" b="b"/>
              <a:pathLst>
                <a:path w="2891" h="6059" extrusionOk="0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72"/>
            <p:cNvSpPr/>
            <p:nvPr/>
          </p:nvSpPr>
          <p:spPr>
            <a:xfrm>
              <a:off x="2659157" y="2159138"/>
              <a:ext cx="47268" cy="50314"/>
            </a:xfrm>
            <a:custGeom>
              <a:avLst/>
              <a:gdLst/>
              <a:ahLst/>
              <a:cxnLst/>
              <a:rect l="l" t="t" r="r" b="b"/>
              <a:pathLst>
                <a:path w="1800" h="1916" extrusionOk="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72"/>
            <p:cNvSpPr/>
            <p:nvPr/>
          </p:nvSpPr>
          <p:spPr>
            <a:xfrm>
              <a:off x="2659157" y="2159138"/>
              <a:ext cx="24894" cy="39232"/>
            </a:xfrm>
            <a:custGeom>
              <a:avLst/>
              <a:gdLst/>
              <a:ahLst/>
              <a:cxnLst/>
              <a:rect l="l" t="t" r="r" b="b"/>
              <a:pathLst>
                <a:path w="948" h="1494" extrusionOk="0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72"/>
            <p:cNvSpPr/>
            <p:nvPr/>
          </p:nvSpPr>
          <p:spPr>
            <a:xfrm>
              <a:off x="2706898" y="2179463"/>
              <a:ext cx="67121" cy="53859"/>
            </a:xfrm>
            <a:custGeom>
              <a:avLst/>
              <a:gdLst/>
              <a:ahLst/>
              <a:cxnLst/>
              <a:rect l="l" t="t" r="r" b="b"/>
              <a:pathLst>
                <a:path w="2556" h="2051" extrusionOk="0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72"/>
            <p:cNvSpPr/>
            <p:nvPr/>
          </p:nvSpPr>
          <p:spPr>
            <a:xfrm>
              <a:off x="2710154" y="2180513"/>
              <a:ext cx="63864" cy="52914"/>
            </a:xfrm>
            <a:custGeom>
              <a:avLst/>
              <a:gdLst/>
              <a:ahLst/>
              <a:cxnLst/>
              <a:rect l="l" t="t" r="r" b="b"/>
              <a:pathLst>
                <a:path w="2432" h="2015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72"/>
            <p:cNvSpPr/>
            <p:nvPr/>
          </p:nvSpPr>
          <p:spPr>
            <a:xfrm>
              <a:off x="2732528" y="2203254"/>
              <a:ext cx="59847" cy="48528"/>
            </a:xfrm>
            <a:custGeom>
              <a:avLst/>
              <a:gdLst/>
              <a:ahLst/>
              <a:cxnLst/>
              <a:rect l="l" t="t" r="r" b="b"/>
              <a:pathLst>
                <a:path w="2279" h="1848" extrusionOk="0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72"/>
            <p:cNvSpPr/>
            <p:nvPr/>
          </p:nvSpPr>
          <p:spPr>
            <a:xfrm>
              <a:off x="2735810" y="2204384"/>
              <a:ext cx="56564" cy="47399"/>
            </a:xfrm>
            <a:custGeom>
              <a:avLst/>
              <a:gdLst/>
              <a:ahLst/>
              <a:cxnLst/>
              <a:rect l="l" t="t" r="r" b="b"/>
              <a:pathLst>
                <a:path w="2154" h="1805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72"/>
            <p:cNvSpPr/>
            <p:nvPr/>
          </p:nvSpPr>
          <p:spPr>
            <a:xfrm>
              <a:off x="2758158" y="2226967"/>
              <a:ext cx="52310" cy="43303"/>
            </a:xfrm>
            <a:custGeom>
              <a:avLst/>
              <a:gdLst/>
              <a:ahLst/>
              <a:cxnLst/>
              <a:rect l="l" t="t" r="r" b="b"/>
              <a:pathLst>
                <a:path w="1992" h="1649" extrusionOk="0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72"/>
            <p:cNvSpPr/>
            <p:nvPr/>
          </p:nvSpPr>
          <p:spPr>
            <a:xfrm>
              <a:off x="2761178" y="2228018"/>
              <a:ext cx="49290" cy="42252"/>
            </a:xfrm>
            <a:custGeom>
              <a:avLst/>
              <a:gdLst/>
              <a:ahLst/>
              <a:cxnLst/>
              <a:rect l="l" t="t" r="r" b="b"/>
              <a:pathLst>
                <a:path w="1877" h="1609" extrusionOk="0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72"/>
            <p:cNvSpPr/>
            <p:nvPr/>
          </p:nvSpPr>
          <p:spPr>
            <a:xfrm>
              <a:off x="2783814" y="2250706"/>
              <a:ext cx="45010" cy="37919"/>
            </a:xfrm>
            <a:custGeom>
              <a:avLst/>
              <a:gdLst/>
              <a:ahLst/>
              <a:cxnLst/>
              <a:rect l="l" t="t" r="r" b="b"/>
              <a:pathLst>
                <a:path w="1714" h="1444" extrusionOk="0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72"/>
            <p:cNvSpPr/>
            <p:nvPr/>
          </p:nvSpPr>
          <p:spPr>
            <a:xfrm>
              <a:off x="2786807" y="2251888"/>
              <a:ext cx="42016" cy="36764"/>
            </a:xfrm>
            <a:custGeom>
              <a:avLst/>
              <a:gdLst/>
              <a:ahLst/>
              <a:cxnLst/>
              <a:rect l="l" t="t" r="r" b="b"/>
              <a:pathLst>
                <a:path w="1600" h="1400" extrusionOk="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72"/>
            <p:cNvSpPr/>
            <p:nvPr/>
          </p:nvSpPr>
          <p:spPr>
            <a:xfrm>
              <a:off x="2788829" y="2102101"/>
              <a:ext cx="64862" cy="99788"/>
            </a:xfrm>
            <a:custGeom>
              <a:avLst/>
              <a:gdLst/>
              <a:ahLst/>
              <a:cxnLst/>
              <a:rect l="l" t="t" r="r" b="b"/>
              <a:pathLst>
                <a:path w="2470" h="3800" extrusionOk="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72"/>
            <p:cNvSpPr/>
            <p:nvPr/>
          </p:nvSpPr>
          <p:spPr>
            <a:xfrm>
              <a:off x="2788829" y="2102101"/>
              <a:ext cx="27415" cy="99788"/>
            </a:xfrm>
            <a:custGeom>
              <a:avLst/>
              <a:gdLst/>
              <a:ahLst/>
              <a:cxnLst/>
              <a:rect l="l" t="t" r="r" b="b"/>
              <a:pathLst>
                <a:path w="1044" h="3800" extrusionOk="0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52" name="Google Shape;16452;p72"/>
          <p:cNvGrpSpPr/>
          <p:nvPr/>
        </p:nvGrpSpPr>
        <p:grpSpPr>
          <a:xfrm>
            <a:off x="3111775" y="1993516"/>
            <a:ext cx="318928" cy="319217"/>
            <a:chOff x="3111775" y="1993516"/>
            <a:chExt cx="318928" cy="319217"/>
          </a:xfrm>
        </p:grpSpPr>
        <p:sp>
          <p:nvSpPr>
            <p:cNvPr id="16453" name="Google Shape;16453;p72"/>
            <p:cNvSpPr/>
            <p:nvPr/>
          </p:nvSpPr>
          <p:spPr>
            <a:xfrm>
              <a:off x="3204263" y="2013894"/>
              <a:ext cx="154067" cy="140964"/>
            </a:xfrm>
            <a:custGeom>
              <a:avLst/>
              <a:gdLst/>
              <a:ahLst/>
              <a:cxnLst/>
              <a:rect l="l" t="t" r="r" b="b"/>
              <a:pathLst>
                <a:path w="5867" h="5368" extrusionOk="0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72"/>
            <p:cNvSpPr/>
            <p:nvPr/>
          </p:nvSpPr>
          <p:spPr>
            <a:xfrm>
              <a:off x="3204263" y="2013894"/>
              <a:ext cx="143773" cy="102808"/>
            </a:xfrm>
            <a:custGeom>
              <a:avLst/>
              <a:gdLst/>
              <a:ahLst/>
              <a:cxnLst/>
              <a:rect l="l" t="t" r="r" b="b"/>
              <a:pathLst>
                <a:path w="5475" h="3915" extrusionOk="0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72"/>
            <p:cNvSpPr/>
            <p:nvPr/>
          </p:nvSpPr>
          <p:spPr>
            <a:xfrm>
              <a:off x="3112773" y="2137788"/>
              <a:ext cx="112865" cy="113102"/>
            </a:xfrm>
            <a:custGeom>
              <a:avLst/>
              <a:gdLst/>
              <a:ahLst/>
              <a:cxnLst/>
              <a:rect l="l" t="t" r="r" b="b"/>
              <a:pathLst>
                <a:path w="4298" h="4307" extrusionOk="0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72"/>
            <p:cNvSpPr/>
            <p:nvPr/>
          </p:nvSpPr>
          <p:spPr>
            <a:xfrm>
              <a:off x="3143182" y="2138025"/>
              <a:ext cx="82220" cy="112865"/>
            </a:xfrm>
            <a:custGeom>
              <a:avLst/>
              <a:gdLst/>
              <a:ahLst/>
              <a:cxnLst/>
              <a:rect l="l" t="t" r="r" b="b"/>
              <a:pathLst>
                <a:path w="3131" h="4298" extrusionOk="0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72"/>
            <p:cNvSpPr/>
            <p:nvPr/>
          </p:nvSpPr>
          <p:spPr>
            <a:xfrm>
              <a:off x="3111775" y="2223238"/>
              <a:ext cx="113102" cy="89231"/>
            </a:xfrm>
            <a:custGeom>
              <a:avLst/>
              <a:gdLst/>
              <a:ahLst/>
              <a:cxnLst/>
              <a:rect l="l" t="t" r="r" b="b"/>
              <a:pathLst>
                <a:path w="4307" h="3398" extrusionOk="0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72"/>
            <p:cNvSpPr/>
            <p:nvPr/>
          </p:nvSpPr>
          <p:spPr>
            <a:xfrm>
              <a:off x="3149222" y="2223238"/>
              <a:ext cx="38208" cy="25157"/>
            </a:xfrm>
            <a:custGeom>
              <a:avLst/>
              <a:gdLst/>
              <a:ahLst/>
              <a:cxnLst/>
              <a:rect l="l" t="t" r="r" b="b"/>
              <a:pathLst>
                <a:path w="1455" h="958" extrusionOk="0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72"/>
            <p:cNvSpPr/>
            <p:nvPr/>
          </p:nvSpPr>
          <p:spPr>
            <a:xfrm>
              <a:off x="3112011" y="2256142"/>
              <a:ext cx="113128" cy="56328"/>
            </a:xfrm>
            <a:custGeom>
              <a:avLst/>
              <a:gdLst/>
              <a:ahLst/>
              <a:cxnLst/>
              <a:rect l="l" t="t" r="r" b="b"/>
              <a:pathLst>
                <a:path w="4308" h="2145" extrusionOk="0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72"/>
            <p:cNvSpPr/>
            <p:nvPr/>
          </p:nvSpPr>
          <p:spPr>
            <a:xfrm>
              <a:off x="3130629" y="2174106"/>
              <a:ext cx="75419" cy="61711"/>
            </a:xfrm>
            <a:custGeom>
              <a:avLst/>
              <a:gdLst/>
              <a:ahLst/>
              <a:cxnLst/>
              <a:rect l="l" t="t" r="r" b="b"/>
              <a:pathLst>
                <a:path w="2872" h="2350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72"/>
            <p:cNvSpPr/>
            <p:nvPr/>
          </p:nvSpPr>
          <p:spPr>
            <a:xfrm>
              <a:off x="3130629" y="2174106"/>
              <a:ext cx="75419" cy="61212"/>
            </a:xfrm>
            <a:custGeom>
              <a:avLst/>
              <a:gdLst/>
              <a:ahLst/>
              <a:cxnLst/>
              <a:rect l="l" t="t" r="r" b="b"/>
              <a:pathLst>
                <a:path w="2872" h="2331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72"/>
            <p:cNvSpPr/>
            <p:nvPr/>
          </p:nvSpPr>
          <p:spPr>
            <a:xfrm>
              <a:off x="3111775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72"/>
            <p:cNvSpPr/>
            <p:nvPr/>
          </p:nvSpPr>
          <p:spPr>
            <a:xfrm>
              <a:off x="3199720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72"/>
            <p:cNvSpPr/>
            <p:nvPr/>
          </p:nvSpPr>
          <p:spPr>
            <a:xfrm>
              <a:off x="3325636" y="2149343"/>
              <a:ext cx="30934" cy="67882"/>
            </a:xfrm>
            <a:custGeom>
              <a:avLst/>
              <a:gdLst/>
              <a:ahLst/>
              <a:cxnLst/>
              <a:rect l="l" t="t" r="r" b="b"/>
              <a:pathLst>
                <a:path w="1178" h="2585" extrusionOk="0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72"/>
            <p:cNvSpPr/>
            <p:nvPr/>
          </p:nvSpPr>
          <p:spPr>
            <a:xfrm>
              <a:off x="3337952" y="2143067"/>
              <a:ext cx="73922" cy="73896"/>
            </a:xfrm>
            <a:custGeom>
              <a:avLst/>
              <a:gdLst/>
              <a:ahLst/>
              <a:cxnLst/>
              <a:rect l="l" t="t" r="r" b="b"/>
              <a:pathLst>
                <a:path w="2815" h="2814" extrusionOk="0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72"/>
            <p:cNvSpPr/>
            <p:nvPr/>
          </p:nvSpPr>
          <p:spPr>
            <a:xfrm>
              <a:off x="3350268" y="2235554"/>
              <a:ext cx="36974" cy="27153"/>
            </a:xfrm>
            <a:custGeom>
              <a:avLst/>
              <a:gdLst/>
              <a:ahLst/>
              <a:cxnLst/>
              <a:rect l="l" t="t" r="r" b="b"/>
              <a:pathLst>
                <a:path w="1408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72"/>
            <p:cNvSpPr/>
            <p:nvPr/>
          </p:nvSpPr>
          <p:spPr>
            <a:xfrm>
              <a:off x="3350268" y="2235554"/>
              <a:ext cx="36974" cy="14916"/>
            </a:xfrm>
            <a:custGeom>
              <a:avLst/>
              <a:gdLst/>
              <a:ahLst/>
              <a:cxnLst/>
              <a:rect l="l" t="t" r="r" b="b"/>
              <a:pathLst>
                <a:path w="1408" h="568" extrusionOk="0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72"/>
            <p:cNvSpPr/>
            <p:nvPr/>
          </p:nvSpPr>
          <p:spPr>
            <a:xfrm>
              <a:off x="3307044" y="2250365"/>
              <a:ext cx="123658" cy="62367"/>
            </a:xfrm>
            <a:custGeom>
              <a:avLst/>
              <a:gdLst/>
              <a:ahLst/>
              <a:cxnLst/>
              <a:rect l="l" t="t" r="r" b="b"/>
              <a:pathLst>
                <a:path w="4709" h="2375" extrusionOk="0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72"/>
            <p:cNvSpPr/>
            <p:nvPr/>
          </p:nvSpPr>
          <p:spPr>
            <a:xfrm>
              <a:off x="3362584" y="2262681"/>
              <a:ext cx="12342" cy="49789"/>
            </a:xfrm>
            <a:custGeom>
              <a:avLst/>
              <a:gdLst/>
              <a:ahLst/>
              <a:cxnLst/>
              <a:rect l="l" t="t" r="r" b="b"/>
              <a:pathLst>
                <a:path w="470" h="1896" extrusionOk="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72"/>
            <p:cNvSpPr/>
            <p:nvPr/>
          </p:nvSpPr>
          <p:spPr>
            <a:xfrm>
              <a:off x="3331676" y="2173948"/>
              <a:ext cx="74158" cy="67646"/>
            </a:xfrm>
            <a:custGeom>
              <a:avLst/>
              <a:gdLst/>
              <a:ahLst/>
              <a:cxnLst/>
              <a:rect l="l" t="t" r="r" b="b"/>
              <a:pathLst>
                <a:path w="2824" h="2576" extrusionOk="0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72"/>
            <p:cNvSpPr/>
            <p:nvPr/>
          </p:nvSpPr>
          <p:spPr>
            <a:xfrm>
              <a:off x="3331676" y="2173975"/>
              <a:ext cx="73896" cy="66123"/>
            </a:xfrm>
            <a:custGeom>
              <a:avLst/>
              <a:gdLst/>
              <a:ahLst/>
              <a:cxnLst/>
              <a:rect l="l" t="t" r="r" b="b"/>
              <a:pathLst>
                <a:path w="2814" h="2518" extrusionOk="0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72"/>
            <p:cNvSpPr/>
            <p:nvPr/>
          </p:nvSpPr>
          <p:spPr>
            <a:xfrm>
              <a:off x="3307281" y="2266200"/>
              <a:ext cx="24921" cy="46533"/>
            </a:xfrm>
            <a:custGeom>
              <a:avLst/>
              <a:gdLst/>
              <a:ahLst/>
              <a:cxnLst/>
              <a:rect l="l" t="t" r="r" b="b"/>
              <a:pathLst>
                <a:path w="949" h="1772" extrusionOk="0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72"/>
            <p:cNvSpPr/>
            <p:nvPr/>
          </p:nvSpPr>
          <p:spPr>
            <a:xfrm>
              <a:off x="3405545" y="2266200"/>
              <a:ext cx="24658" cy="46533"/>
            </a:xfrm>
            <a:custGeom>
              <a:avLst/>
              <a:gdLst/>
              <a:ahLst/>
              <a:cxnLst/>
              <a:rect l="l" t="t" r="r" b="b"/>
              <a:pathLst>
                <a:path w="939" h="1772" extrusionOk="0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72"/>
            <p:cNvSpPr/>
            <p:nvPr/>
          </p:nvSpPr>
          <p:spPr>
            <a:xfrm>
              <a:off x="3362584" y="2262681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72"/>
            <p:cNvSpPr/>
            <p:nvPr/>
          </p:nvSpPr>
          <p:spPr>
            <a:xfrm>
              <a:off x="3343493" y="2245481"/>
              <a:ext cx="25393" cy="25971"/>
            </a:xfrm>
            <a:custGeom>
              <a:avLst/>
              <a:gdLst/>
              <a:ahLst/>
              <a:cxnLst/>
              <a:rect l="l" t="t" r="r" b="b"/>
              <a:pathLst>
                <a:path w="967" h="989" extrusionOk="0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72"/>
            <p:cNvSpPr/>
            <p:nvPr/>
          </p:nvSpPr>
          <p:spPr>
            <a:xfrm>
              <a:off x="3368860" y="2245559"/>
              <a:ext cx="25420" cy="26076"/>
            </a:xfrm>
            <a:custGeom>
              <a:avLst/>
              <a:gdLst/>
              <a:ahLst/>
              <a:cxnLst/>
              <a:rect l="l" t="t" r="r" b="b"/>
              <a:pathLst>
                <a:path w="968" h="993" extrusionOk="0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72"/>
            <p:cNvSpPr/>
            <p:nvPr/>
          </p:nvSpPr>
          <p:spPr>
            <a:xfrm>
              <a:off x="3163297" y="1993516"/>
              <a:ext cx="174419" cy="150233"/>
            </a:xfrm>
            <a:custGeom>
              <a:avLst/>
              <a:gdLst/>
              <a:ahLst/>
              <a:cxnLst/>
              <a:rect l="l" t="t" r="r" b="b"/>
              <a:pathLst>
                <a:path w="6642" h="5721" extrusionOk="0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72"/>
            <p:cNvSpPr/>
            <p:nvPr/>
          </p:nvSpPr>
          <p:spPr>
            <a:xfrm>
              <a:off x="3192446" y="2019172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72"/>
            <p:cNvSpPr/>
            <p:nvPr/>
          </p:nvSpPr>
          <p:spPr>
            <a:xfrm>
              <a:off x="3228133" y="2019172"/>
              <a:ext cx="80434" cy="10320"/>
            </a:xfrm>
            <a:custGeom>
              <a:avLst/>
              <a:gdLst/>
              <a:ahLst/>
              <a:cxnLst/>
              <a:rect l="l" t="t" r="r" b="b"/>
              <a:pathLst>
                <a:path w="3063" h="393" extrusionOk="0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72"/>
            <p:cNvSpPr/>
            <p:nvPr/>
          </p:nvSpPr>
          <p:spPr>
            <a:xfrm>
              <a:off x="3192183" y="2044802"/>
              <a:ext cx="116384" cy="10320"/>
            </a:xfrm>
            <a:custGeom>
              <a:avLst/>
              <a:gdLst/>
              <a:ahLst/>
              <a:cxnLst/>
              <a:rect l="l" t="t" r="r" b="b"/>
              <a:pathLst>
                <a:path w="4432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72"/>
            <p:cNvSpPr/>
            <p:nvPr/>
          </p:nvSpPr>
          <p:spPr>
            <a:xfrm>
              <a:off x="3192183" y="2070431"/>
              <a:ext cx="80461" cy="10320"/>
            </a:xfrm>
            <a:custGeom>
              <a:avLst/>
              <a:gdLst/>
              <a:ahLst/>
              <a:cxnLst/>
              <a:rect l="l" t="t" r="r" b="b"/>
              <a:pathLst>
                <a:path w="3064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72"/>
            <p:cNvSpPr/>
            <p:nvPr/>
          </p:nvSpPr>
          <p:spPr>
            <a:xfrm>
              <a:off x="3279655" y="2070431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3" name="Google Shape;16483;p72"/>
          <p:cNvGrpSpPr/>
          <p:nvPr/>
        </p:nvGrpSpPr>
        <p:grpSpPr>
          <a:xfrm>
            <a:off x="4023785" y="1970407"/>
            <a:ext cx="288807" cy="355377"/>
            <a:chOff x="4023785" y="1970407"/>
            <a:chExt cx="288807" cy="355377"/>
          </a:xfrm>
        </p:grpSpPr>
        <p:sp>
          <p:nvSpPr>
            <p:cNvPr id="16484" name="Google Shape;16484;p72"/>
            <p:cNvSpPr/>
            <p:nvPr/>
          </p:nvSpPr>
          <p:spPr>
            <a:xfrm>
              <a:off x="4062492" y="2036766"/>
              <a:ext cx="31197" cy="34191"/>
            </a:xfrm>
            <a:custGeom>
              <a:avLst/>
              <a:gdLst/>
              <a:ahLst/>
              <a:cxnLst/>
              <a:rect l="l" t="t" r="r" b="b"/>
              <a:pathLst>
                <a:path w="1188" h="1302" extrusionOk="0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72"/>
            <p:cNvSpPr/>
            <p:nvPr/>
          </p:nvSpPr>
          <p:spPr>
            <a:xfrm>
              <a:off x="4242452" y="2036766"/>
              <a:ext cx="31433" cy="34191"/>
            </a:xfrm>
            <a:custGeom>
              <a:avLst/>
              <a:gdLst/>
              <a:ahLst/>
              <a:cxnLst/>
              <a:rect l="l" t="t" r="r" b="b"/>
              <a:pathLst>
                <a:path w="1197" h="1302" extrusionOk="0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72"/>
            <p:cNvSpPr/>
            <p:nvPr/>
          </p:nvSpPr>
          <p:spPr>
            <a:xfrm>
              <a:off x="4152222" y="2009613"/>
              <a:ext cx="31932" cy="32457"/>
            </a:xfrm>
            <a:custGeom>
              <a:avLst/>
              <a:gdLst/>
              <a:ahLst/>
              <a:cxnLst/>
              <a:rect l="l" t="t" r="r" b="b"/>
              <a:pathLst>
                <a:path w="1216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72"/>
            <p:cNvSpPr/>
            <p:nvPr/>
          </p:nvSpPr>
          <p:spPr>
            <a:xfrm>
              <a:off x="4152222" y="2009613"/>
              <a:ext cx="21376" cy="32457"/>
            </a:xfrm>
            <a:custGeom>
              <a:avLst/>
              <a:gdLst/>
              <a:ahLst/>
              <a:cxnLst/>
              <a:rect l="l" t="t" r="r" b="b"/>
              <a:pathLst>
                <a:path w="814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72"/>
            <p:cNvSpPr/>
            <p:nvPr/>
          </p:nvSpPr>
          <p:spPr>
            <a:xfrm>
              <a:off x="4023785" y="2036766"/>
              <a:ext cx="288807" cy="288781"/>
            </a:xfrm>
            <a:custGeom>
              <a:avLst/>
              <a:gdLst/>
              <a:ahLst/>
              <a:cxnLst/>
              <a:rect l="l" t="t" r="r" b="b"/>
              <a:pathLst>
                <a:path w="10998" h="10997" extrusionOk="0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72"/>
            <p:cNvSpPr/>
            <p:nvPr/>
          </p:nvSpPr>
          <p:spPr>
            <a:xfrm>
              <a:off x="4030087" y="2037002"/>
              <a:ext cx="151048" cy="288781"/>
            </a:xfrm>
            <a:custGeom>
              <a:avLst/>
              <a:gdLst/>
              <a:ahLst/>
              <a:cxnLst/>
              <a:rect l="l" t="t" r="r" b="b"/>
              <a:pathLst>
                <a:path w="5752" h="10997" extrusionOk="0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72"/>
            <p:cNvSpPr/>
            <p:nvPr/>
          </p:nvSpPr>
          <p:spPr>
            <a:xfrm>
              <a:off x="4037624" y="2060111"/>
              <a:ext cx="251597" cy="242065"/>
            </a:xfrm>
            <a:custGeom>
              <a:avLst/>
              <a:gdLst/>
              <a:ahLst/>
              <a:cxnLst/>
              <a:rect l="l" t="t" r="r" b="b"/>
              <a:pathLst>
                <a:path w="9581" h="9218" extrusionOk="0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72"/>
            <p:cNvSpPr/>
            <p:nvPr/>
          </p:nvSpPr>
          <p:spPr>
            <a:xfrm>
              <a:off x="4049940" y="2060137"/>
              <a:ext cx="125418" cy="242038"/>
            </a:xfrm>
            <a:custGeom>
              <a:avLst/>
              <a:gdLst/>
              <a:ahLst/>
              <a:cxnLst/>
              <a:rect l="l" t="t" r="r" b="b"/>
              <a:pathLst>
                <a:path w="4776" h="9217" extrusionOk="0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72"/>
            <p:cNvSpPr/>
            <p:nvPr/>
          </p:nvSpPr>
          <p:spPr>
            <a:xfrm>
              <a:off x="4054194" y="2076340"/>
              <a:ext cx="217932" cy="209739"/>
            </a:xfrm>
            <a:custGeom>
              <a:avLst/>
              <a:gdLst/>
              <a:ahLst/>
              <a:cxnLst/>
              <a:rect l="l" t="t" r="r" b="b"/>
              <a:pathLst>
                <a:path w="8299" h="7987" extrusionOk="0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72"/>
            <p:cNvSpPr/>
            <p:nvPr/>
          </p:nvSpPr>
          <p:spPr>
            <a:xfrm>
              <a:off x="4062492" y="2076340"/>
              <a:ext cx="118144" cy="209607"/>
            </a:xfrm>
            <a:custGeom>
              <a:avLst/>
              <a:gdLst/>
              <a:ahLst/>
              <a:cxnLst/>
              <a:rect l="l" t="t" r="r" b="b"/>
              <a:pathLst>
                <a:path w="4499" h="7982" extrusionOk="0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72"/>
            <p:cNvSpPr/>
            <p:nvPr/>
          </p:nvSpPr>
          <p:spPr>
            <a:xfrm>
              <a:off x="4162516" y="2109821"/>
              <a:ext cx="11344" cy="74736"/>
            </a:xfrm>
            <a:custGeom>
              <a:avLst/>
              <a:gdLst/>
              <a:ahLst/>
              <a:cxnLst/>
              <a:rect l="l" t="t" r="r" b="b"/>
              <a:pathLst>
                <a:path w="432" h="2846" extrusionOk="0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72"/>
            <p:cNvSpPr/>
            <p:nvPr/>
          </p:nvSpPr>
          <p:spPr>
            <a:xfrm>
              <a:off x="4245970" y="2009561"/>
              <a:ext cx="55803" cy="47294"/>
            </a:xfrm>
            <a:custGeom>
              <a:avLst/>
              <a:gdLst/>
              <a:ahLst/>
              <a:cxnLst/>
              <a:rect l="l" t="t" r="r" b="b"/>
              <a:pathLst>
                <a:path w="2125" h="1801" extrusionOk="0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72"/>
            <p:cNvSpPr/>
            <p:nvPr/>
          </p:nvSpPr>
          <p:spPr>
            <a:xfrm>
              <a:off x="4034604" y="2009561"/>
              <a:ext cx="55829" cy="47294"/>
            </a:xfrm>
            <a:custGeom>
              <a:avLst/>
              <a:gdLst/>
              <a:ahLst/>
              <a:cxnLst/>
              <a:rect l="l" t="t" r="r" b="b"/>
              <a:pathLst>
                <a:path w="2126" h="1801" extrusionOk="0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72"/>
            <p:cNvSpPr/>
            <p:nvPr/>
          </p:nvSpPr>
          <p:spPr>
            <a:xfrm>
              <a:off x="4133368" y="1970407"/>
              <a:ext cx="69642" cy="41753"/>
            </a:xfrm>
            <a:custGeom>
              <a:avLst/>
              <a:gdLst/>
              <a:ahLst/>
              <a:cxnLst/>
              <a:rect l="l" t="t" r="r" b="b"/>
              <a:pathLst>
                <a:path w="2652" h="1590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72"/>
            <p:cNvSpPr/>
            <p:nvPr/>
          </p:nvSpPr>
          <p:spPr>
            <a:xfrm>
              <a:off x="4245970" y="2009561"/>
              <a:ext cx="49526" cy="47294"/>
            </a:xfrm>
            <a:custGeom>
              <a:avLst/>
              <a:gdLst/>
              <a:ahLst/>
              <a:cxnLst/>
              <a:rect l="l" t="t" r="r" b="b"/>
              <a:pathLst>
                <a:path w="1886" h="1801" extrusionOk="0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72"/>
            <p:cNvSpPr/>
            <p:nvPr/>
          </p:nvSpPr>
          <p:spPr>
            <a:xfrm>
              <a:off x="4034604" y="2009561"/>
              <a:ext cx="49789" cy="47294"/>
            </a:xfrm>
            <a:custGeom>
              <a:avLst/>
              <a:gdLst/>
              <a:ahLst/>
              <a:cxnLst/>
              <a:rect l="l" t="t" r="r" b="b"/>
              <a:pathLst>
                <a:path w="1896" h="1801" extrusionOk="0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72"/>
            <p:cNvSpPr/>
            <p:nvPr/>
          </p:nvSpPr>
          <p:spPr>
            <a:xfrm>
              <a:off x="4133368" y="1970407"/>
              <a:ext cx="30435" cy="41990"/>
            </a:xfrm>
            <a:custGeom>
              <a:avLst/>
              <a:gdLst/>
              <a:ahLst/>
              <a:cxnLst/>
              <a:rect l="l" t="t" r="r" b="b"/>
              <a:pathLst>
                <a:path w="1159" h="1599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72"/>
            <p:cNvSpPr/>
            <p:nvPr/>
          </p:nvSpPr>
          <p:spPr>
            <a:xfrm>
              <a:off x="4049178" y="2070930"/>
              <a:ext cx="229224" cy="220426"/>
            </a:xfrm>
            <a:custGeom>
              <a:avLst/>
              <a:gdLst/>
              <a:ahLst/>
              <a:cxnLst/>
              <a:rect l="l" t="t" r="r" b="b"/>
              <a:pathLst>
                <a:path w="8729" h="8394" extrusionOk="0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72"/>
            <p:cNvSpPr/>
            <p:nvPr/>
          </p:nvSpPr>
          <p:spPr>
            <a:xfrm>
              <a:off x="4153719" y="2166674"/>
              <a:ext cx="28676" cy="28939"/>
            </a:xfrm>
            <a:custGeom>
              <a:avLst/>
              <a:gdLst/>
              <a:ahLst/>
              <a:cxnLst/>
              <a:rect l="l" t="t" r="r" b="b"/>
              <a:pathLst>
                <a:path w="1092" h="1102" extrusionOk="0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72"/>
            <p:cNvSpPr/>
            <p:nvPr/>
          </p:nvSpPr>
          <p:spPr>
            <a:xfrm>
              <a:off x="4153982" y="2166832"/>
              <a:ext cx="23398" cy="28833"/>
            </a:xfrm>
            <a:custGeom>
              <a:avLst/>
              <a:gdLst/>
              <a:ahLst/>
              <a:cxnLst/>
              <a:rect l="l" t="t" r="r" b="b"/>
              <a:pathLst>
                <a:path w="891" h="1098" extrusionOk="0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4" name="Google Shape;16504;p72"/>
          <p:cNvGrpSpPr/>
          <p:nvPr/>
        </p:nvGrpSpPr>
        <p:grpSpPr>
          <a:xfrm>
            <a:off x="3544540" y="3380963"/>
            <a:ext cx="320188" cy="319269"/>
            <a:chOff x="3544540" y="3380963"/>
            <a:chExt cx="320188" cy="319269"/>
          </a:xfrm>
        </p:grpSpPr>
        <p:sp>
          <p:nvSpPr>
            <p:cNvPr id="16505" name="Google Shape;16505;p72"/>
            <p:cNvSpPr/>
            <p:nvPr/>
          </p:nvSpPr>
          <p:spPr>
            <a:xfrm>
              <a:off x="3636528" y="3558218"/>
              <a:ext cx="51023" cy="51049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72"/>
            <p:cNvSpPr/>
            <p:nvPr/>
          </p:nvSpPr>
          <p:spPr>
            <a:xfrm>
              <a:off x="3636765" y="3558454"/>
              <a:ext cx="40992" cy="50813"/>
            </a:xfrm>
            <a:custGeom>
              <a:avLst/>
              <a:gdLst/>
              <a:ahLst/>
              <a:cxnLst/>
              <a:rect l="l" t="t" r="r" b="b"/>
              <a:pathLst>
                <a:path w="1561" h="1935" extrusionOk="0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72"/>
            <p:cNvSpPr/>
            <p:nvPr/>
          </p:nvSpPr>
          <p:spPr>
            <a:xfrm>
              <a:off x="3632248" y="3380963"/>
              <a:ext cx="232480" cy="221897"/>
            </a:xfrm>
            <a:custGeom>
              <a:avLst/>
              <a:gdLst/>
              <a:ahLst/>
              <a:cxnLst/>
              <a:rect l="l" t="t" r="r" b="b"/>
              <a:pathLst>
                <a:path w="8853" h="8450" extrusionOk="0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72"/>
            <p:cNvSpPr/>
            <p:nvPr/>
          </p:nvSpPr>
          <p:spPr>
            <a:xfrm>
              <a:off x="3627731" y="3381094"/>
              <a:ext cx="135738" cy="221792"/>
            </a:xfrm>
            <a:custGeom>
              <a:avLst/>
              <a:gdLst/>
              <a:ahLst/>
              <a:cxnLst/>
              <a:rect l="l" t="t" r="r" b="b"/>
              <a:pathLst>
                <a:path w="5169" h="8446" extrusionOk="0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72"/>
            <p:cNvSpPr/>
            <p:nvPr/>
          </p:nvSpPr>
          <p:spPr>
            <a:xfrm>
              <a:off x="3664154" y="3402050"/>
              <a:ext cx="188258" cy="179723"/>
            </a:xfrm>
            <a:custGeom>
              <a:avLst/>
              <a:gdLst/>
              <a:ahLst/>
              <a:cxnLst/>
              <a:rect l="l" t="t" r="r" b="b"/>
              <a:pathLst>
                <a:path w="7169" h="6844" extrusionOk="0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72"/>
            <p:cNvSpPr/>
            <p:nvPr/>
          </p:nvSpPr>
          <p:spPr>
            <a:xfrm>
              <a:off x="3656381" y="3402102"/>
              <a:ext cx="107088" cy="179540"/>
            </a:xfrm>
            <a:custGeom>
              <a:avLst/>
              <a:gdLst/>
              <a:ahLst/>
              <a:cxnLst/>
              <a:rect l="l" t="t" r="r" b="b"/>
              <a:pathLst>
                <a:path w="4078" h="6837" extrusionOk="0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72"/>
            <p:cNvSpPr/>
            <p:nvPr/>
          </p:nvSpPr>
          <p:spPr>
            <a:xfrm>
              <a:off x="3729252" y="3437579"/>
              <a:ext cx="49290" cy="49027"/>
            </a:xfrm>
            <a:custGeom>
              <a:avLst/>
              <a:gdLst/>
              <a:ahLst/>
              <a:cxnLst/>
              <a:rect l="l" t="t" r="r" b="b"/>
              <a:pathLst>
                <a:path w="1877" h="1867" extrusionOk="0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2" name="Google Shape;16512;p72"/>
            <p:cNvSpPr/>
            <p:nvPr/>
          </p:nvSpPr>
          <p:spPr>
            <a:xfrm>
              <a:off x="3729252" y="3437658"/>
              <a:ext cx="34217" cy="49132"/>
            </a:xfrm>
            <a:custGeom>
              <a:avLst/>
              <a:gdLst/>
              <a:ahLst/>
              <a:cxnLst/>
              <a:rect l="l" t="t" r="r" b="b"/>
              <a:pathLst>
                <a:path w="1303" h="1871" extrusionOk="0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3" name="Google Shape;16513;p72"/>
            <p:cNvSpPr/>
            <p:nvPr/>
          </p:nvSpPr>
          <p:spPr>
            <a:xfrm>
              <a:off x="3713680" y="3486581"/>
              <a:ext cx="80434" cy="51548"/>
            </a:xfrm>
            <a:custGeom>
              <a:avLst/>
              <a:gdLst/>
              <a:ahLst/>
              <a:cxnLst/>
              <a:rect l="l" t="t" r="r" b="b"/>
              <a:pathLst>
                <a:path w="3063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72"/>
            <p:cNvSpPr/>
            <p:nvPr/>
          </p:nvSpPr>
          <p:spPr>
            <a:xfrm>
              <a:off x="3713680" y="3486581"/>
              <a:ext cx="45745" cy="51548"/>
            </a:xfrm>
            <a:custGeom>
              <a:avLst/>
              <a:gdLst/>
              <a:ahLst/>
              <a:cxnLst/>
              <a:rect l="l" t="t" r="r" b="b"/>
              <a:pathLst>
                <a:path w="1742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72"/>
            <p:cNvSpPr/>
            <p:nvPr/>
          </p:nvSpPr>
          <p:spPr>
            <a:xfrm>
              <a:off x="3728990" y="3507274"/>
              <a:ext cx="9847" cy="30856"/>
            </a:xfrm>
            <a:custGeom>
              <a:avLst/>
              <a:gdLst/>
              <a:ahLst/>
              <a:cxnLst/>
              <a:rect l="l" t="t" r="r" b="b"/>
              <a:pathLst>
                <a:path w="375" h="1175" extrusionOk="0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6" name="Google Shape;16516;p72"/>
            <p:cNvSpPr/>
            <p:nvPr/>
          </p:nvSpPr>
          <p:spPr>
            <a:xfrm>
              <a:off x="3768958" y="3507274"/>
              <a:ext cx="9821" cy="30856"/>
            </a:xfrm>
            <a:custGeom>
              <a:avLst/>
              <a:gdLst/>
              <a:ahLst/>
              <a:cxnLst/>
              <a:rect l="l" t="t" r="r" b="b"/>
              <a:pathLst>
                <a:path w="374" h="1175" extrusionOk="0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7" name="Google Shape;16517;p72"/>
            <p:cNvSpPr/>
            <p:nvPr/>
          </p:nvSpPr>
          <p:spPr>
            <a:xfrm>
              <a:off x="3544540" y="3586342"/>
              <a:ext cx="116384" cy="113890"/>
            </a:xfrm>
            <a:custGeom>
              <a:avLst/>
              <a:gdLst/>
              <a:ahLst/>
              <a:cxnLst/>
              <a:rect l="l" t="t" r="r" b="b"/>
              <a:pathLst>
                <a:path w="4432" h="4337" extrusionOk="0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72"/>
            <p:cNvSpPr/>
            <p:nvPr/>
          </p:nvSpPr>
          <p:spPr>
            <a:xfrm>
              <a:off x="3544540" y="3586369"/>
              <a:ext cx="101810" cy="113863"/>
            </a:xfrm>
            <a:custGeom>
              <a:avLst/>
              <a:gdLst/>
              <a:ahLst/>
              <a:cxnLst/>
              <a:rect l="l" t="t" r="r" b="b"/>
              <a:pathLst>
                <a:path w="3877" h="4336" extrusionOk="0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72"/>
            <p:cNvSpPr/>
            <p:nvPr/>
          </p:nvSpPr>
          <p:spPr>
            <a:xfrm>
              <a:off x="3618409" y="3586106"/>
              <a:ext cx="42515" cy="41491"/>
            </a:xfrm>
            <a:custGeom>
              <a:avLst/>
              <a:gdLst/>
              <a:ahLst/>
              <a:cxnLst/>
              <a:rect l="l" t="t" r="r" b="b"/>
              <a:pathLst>
                <a:path w="1619" h="1580" extrusionOk="0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72"/>
            <p:cNvSpPr/>
            <p:nvPr/>
          </p:nvSpPr>
          <p:spPr>
            <a:xfrm>
              <a:off x="3618409" y="3586106"/>
              <a:ext cx="27941" cy="22899"/>
            </a:xfrm>
            <a:custGeom>
              <a:avLst/>
              <a:gdLst/>
              <a:ahLst/>
              <a:cxnLst/>
              <a:rect l="l" t="t" r="r" b="b"/>
              <a:pathLst>
                <a:path w="1064" h="872" extrusionOk="0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1" name="Google Shape;16521;p72"/>
          <p:cNvGrpSpPr/>
          <p:nvPr/>
        </p:nvGrpSpPr>
        <p:grpSpPr>
          <a:xfrm>
            <a:off x="3944637" y="3354834"/>
            <a:ext cx="415696" cy="371605"/>
            <a:chOff x="3944637" y="3354834"/>
            <a:chExt cx="415696" cy="371605"/>
          </a:xfrm>
        </p:grpSpPr>
        <p:sp>
          <p:nvSpPr>
            <p:cNvPr id="16522" name="Google Shape;16522;p72"/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72"/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72"/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72"/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72"/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72"/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72"/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72"/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72"/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72"/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2" name="Google Shape;16532;p72"/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3" name="Google Shape;16533;p72"/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72"/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72"/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72"/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7" name="Google Shape;16537;p72"/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8" name="Google Shape;16538;p72"/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9" name="Google Shape;16539;p72"/>
          <p:cNvGrpSpPr/>
          <p:nvPr/>
        </p:nvGrpSpPr>
        <p:grpSpPr>
          <a:xfrm>
            <a:off x="1314619" y="3821527"/>
            <a:ext cx="346317" cy="332136"/>
            <a:chOff x="1314619" y="3821527"/>
            <a:chExt cx="346317" cy="332136"/>
          </a:xfrm>
        </p:grpSpPr>
        <p:sp>
          <p:nvSpPr>
            <p:cNvPr id="16540" name="Google Shape;16540;p72"/>
            <p:cNvSpPr/>
            <p:nvPr/>
          </p:nvSpPr>
          <p:spPr>
            <a:xfrm>
              <a:off x="1426198" y="4020893"/>
              <a:ext cx="9060" cy="19117"/>
            </a:xfrm>
            <a:custGeom>
              <a:avLst/>
              <a:gdLst/>
              <a:ahLst/>
              <a:cxnLst/>
              <a:rect l="l" t="t" r="r" b="b"/>
              <a:pathLst>
                <a:path w="345" h="728" extrusionOk="0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72"/>
            <p:cNvSpPr/>
            <p:nvPr/>
          </p:nvSpPr>
          <p:spPr>
            <a:xfrm>
              <a:off x="1435231" y="3843218"/>
              <a:ext cx="225705" cy="237495"/>
            </a:xfrm>
            <a:custGeom>
              <a:avLst/>
              <a:gdLst/>
              <a:ahLst/>
              <a:cxnLst/>
              <a:rect l="l" t="t" r="r" b="b"/>
              <a:pathLst>
                <a:path w="8595" h="9044" extrusionOk="0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2" name="Google Shape;16542;p72"/>
            <p:cNvSpPr/>
            <p:nvPr/>
          </p:nvSpPr>
          <p:spPr>
            <a:xfrm>
              <a:off x="1414381" y="3821527"/>
              <a:ext cx="238021" cy="230195"/>
            </a:xfrm>
            <a:custGeom>
              <a:avLst/>
              <a:gdLst/>
              <a:ahLst/>
              <a:cxnLst/>
              <a:rect l="l" t="t" r="r" b="b"/>
              <a:pathLst>
                <a:path w="9064" h="8766" extrusionOk="0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3" name="Google Shape;16543;p72"/>
            <p:cNvSpPr/>
            <p:nvPr/>
          </p:nvSpPr>
          <p:spPr>
            <a:xfrm>
              <a:off x="1536280" y="3935180"/>
              <a:ext cx="22872" cy="55330"/>
            </a:xfrm>
            <a:custGeom>
              <a:avLst/>
              <a:gdLst/>
              <a:ahLst/>
              <a:cxnLst/>
              <a:rect l="l" t="t" r="r" b="b"/>
              <a:pathLst>
                <a:path w="871" h="2107" extrusionOk="0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72"/>
            <p:cNvSpPr/>
            <p:nvPr/>
          </p:nvSpPr>
          <p:spPr>
            <a:xfrm>
              <a:off x="1343505" y="4079453"/>
              <a:ext cx="153831" cy="74211"/>
            </a:xfrm>
            <a:custGeom>
              <a:avLst/>
              <a:gdLst/>
              <a:ahLst/>
              <a:cxnLst/>
              <a:rect l="l" t="t" r="r" b="b"/>
              <a:pathLst>
                <a:path w="5858" h="2826" extrusionOk="0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72"/>
            <p:cNvSpPr/>
            <p:nvPr/>
          </p:nvSpPr>
          <p:spPr>
            <a:xfrm>
              <a:off x="1459627" y="4036465"/>
              <a:ext cx="84216" cy="47005"/>
            </a:xfrm>
            <a:custGeom>
              <a:avLst/>
              <a:gdLst/>
              <a:ahLst/>
              <a:cxnLst/>
              <a:rect l="l" t="t" r="r" b="b"/>
              <a:pathLst>
                <a:path w="3207" h="1790" extrusionOk="0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72"/>
            <p:cNvSpPr/>
            <p:nvPr/>
          </p:nvSpPr>
          <p:spPr>
            <a:xfrm>
              <a:off x="1314619" y="3913516"/>
              <a:ext cx="239019" cy="230195"/>
            </a:xfrm>
            <a:custGeom>
              <a:avLst/>
              <a:gdLst/>
              <a:ahLst/>
              <a:cxnLst/>
              <a:rect l="l" t="t" r="r" b="b"/>
              <a:pathLst>
                <a:path w="9102" h="8766" extrusionOk="0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72"/>
            <p:cNvSpPr/>
            <p:nvPr/>
          </p:nvSpPr>
          <p:spPr>
            <a:xfrm>
              <a:off x="1450830" y="4059075"/>
              <a:ext cx="36948" cy="22400"/>
            </a:xfrm>
            <a:custGeom>
              <a:avLst/>
              <a:gdLst/>
              <a:ahLst/>
              <a:cxnLst/>
              <a:rect l="l" t="t" r="r" b="b"/>
              <a:pathLst>
                <a:path w="1407" h="853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8" name="Google Shape;16548;p72"/>
          <p:cNvGrpSpPr/>
          <p:nvPr/>
        </p:nvGrpSpPr>
        <p:grpSpPr>
          <a:xfrm>
            <a:off x="1751139" y="3790934"/>
            <a:ext cx="386258" cy="380507"/>
            <a:chOff x="1751139" y="3790934"/>
            <a:chExt cx="386258" cy="380507"/>
          </a:xfrm>
        </p:grpSpPr>
        <p:sp>
          <p:nvSpPr>
            <p:cNvPr id="16549" name="Google Shape;16549;p72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0" name="Google Shape;16550;p72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72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72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72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72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72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72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72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72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72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72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72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2" name="Google Shape;16562;p72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3" name="Google Shape;16563;p72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72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72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72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7" name="Google Shape;16567;p72"/>
          <p:cNvGrpSpPr/>
          <p:nvPr/>
        </p:nvGrpSpPr>
        <p:grpSpPr>
          <a:xfrm>
            <a:off x="2189681" y="3821606"/>
            <a:ext cx="395607" cy="318928"/>
            <a:chOff x="2189681" y="3821606"/>
            <a:chExt cx="395607" cy="318928"/>
          </a:xfrm>
        </p:grpSpPr>
        <p:sp>
          <p:nvSpPr>
            <p:cNvPr id="16568" name="Google Shape;16568;p72"/>
            <p:cNvSpPr/>
            <p:nvPr/>
          </p:nvSpPr>
          <p:spPr>
            <a:xfrm>
              <a:off x="2189681" y="3846973"/>
              <a:ext cx="395607" cy="293561"/>
            </a:xfrm>
            <a:custGeom>
              <a:avLst/>
              <a:gdLst/>
              <a:ahLst/>
              <a:cxnLst/>
              <a:rect l="l" t="t" r="r" b="b"/>
              <a:pathLst>
                <a:path w="15065" h="11179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9" name="Google Shape;16569;p72"/>
            <p:cNvSpPr/>
            <p:nvPr/>
          </p:nvSpPr>
          <p:spPr>
            <a:xfrm>
              <a:off x="2189681" y="3846973"/>
              <a:ext cx="395607" cy="38235"/>
            </a:xfrm>
            <a:custGeom>
              <a:avLst/>
              <a:gdLst/>
              <a:ahLst/>
              <a:cxnLst/>
              <a:rect l="l" t="t" r="r" b="b"/>
              <a:pathLst>
                <a:path w="15065" h="1456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72"/>
            <p:cNvSpPr/>
            <p:nvPr/>
          </p:nvSpPr>
          <p:spPr>
            <a:xfrm>
              <a:off x="2215075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72"/>
            <p:cNvSpPr/>
            <p:nvPr/>
          </p:nvSpPr>
          <p:spPr>
            <a:xfrm>
              <a:off x="2508609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72"/>
            <p:cNvSpPr/>
            <p:nvPr/>
          </p:nvSpPr>
          <p:spPr>
            <a:xfrm>
              <a:off x="2228152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72"/>
            <p:cNvSpPr/>
            <p:nvPr/>
          </p:nvSpPr>
          <p:spPr>
            <a:xfrm>
              <a:off x="2228152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72"/>
            <p:cNvSpPr/>
            <p:nvPr/>
          </p:nvSpPr>
          <p:spPr>
            <a:xfrm>
              <a:off x="2521686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72"/>
            <p:cNvSpPr/>
            <p:nvPr/>
          </p:nvSpPr>
          <p:spPr>
            <a:xfrm>
              <a:off x="2521686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72"/>
            <p:cNvSpPr/>
            <p:nvPr/>
          </p:nvSpPr>
          <p:spPr>
            <a:xfrm>
              <a:off x="2189681" y="3885418"/>
              <a:ext cx="395607" cy="12605"/>
            </a:xfrm>
            <a:custGeom>
              <a:avLst/>
              <a:gdLst/>
              <a:ahLst/>
              <a:cxnLst/>
              <a:rect l="l" t="t" r="r" b="b"/>
              <a:pathLst>
                <a:path w="15065" h="480" extrusionOk="0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7" name="Google Shape;16577;p72"/>
            <p:cNvSpPr/>
            <p:nvPr/>
          </p:nvSpPr>
          <p:spPr>
            <a:xfrm>
              <a:off x="2228152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8" name="Google Shape;16578;p72"/>
            <p:cNvSpPr/>
            <p:nvPr/>
          </p:nvSpPr>
          <p:spPr>
            <a:xfrm>
              <a:off x="2228152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72"/>
            <p:cNvSpPr/>
            <p:nvPr/>
          </p:nvSpPr>
          <p:spPr>
            <a:xfrm>
              <a:off x="2228152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72"/>
            <p:cNvSpPr/>
            <p:nvPr/>
          </p:nvSpPr>
          <p:spPr>
            <a:xfrm>
              <a:off x="2317357" y="4025672"/>
              <a:ext cx="51049" cy="25656"/>
            </a:xfrm>
            <a:custGeom>
              <a:avLst/>
              <a:gdLst/>
              <a:ahLst/>
              <a:cxnLst/>
              <a:rect l="l" t="t" r="r" b="b"/>
              <a:pathLst>
                <a:path w="194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72"/>
            <p:cNvSpPr/>
            <p:nvPr/>
          </p:nvSpPr>
          <p:spPr>
            <a:xfrm>
              <a:off x="2406825" y="4025672"/>
              <a:ext cx="50787" cy="25656"/>
            </a:xfrm>
            <a:custGeom>
              <a:avLst/>
              <a:gdLst/>
              <a:ahLst/>
              <a:cxnLst/>
              <a:rect l="l" t="t" r="r" b="b"/>
              <a:pathLst>
                <a:path w="193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72"/>
            <p:cNvSpPr/>
            <p:nvPr/>
          </p:nvSpPr>
          <p:spPr>
            <a:xfrm>
              <a:off x="2317357" y="3974885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72"/>
            <p:cNvSpPr/>
            <p:nvPr/>
          </p:nvSpPr>
          <p:spPr>
            <a:xfrm>
              <a:off x="2228152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72"/>
            <p:cNvSpPr/>
            <p:nvPr/>
          </p:nvSpPr>
          <p:spPr>
            <a:xfrm>
              <a:off x="2317357" y="3923888"/>
              <a:ext cx="51049" cy="25157"/>
            </a:xfrm>
            <a:custGeom>
              <a:avLst/>
              <a:gdLst/>
              <a:ahLst/>
              <a:cxnLst/>
              <a:rect l="l" t="t" r="r" b="b"/>
              <a:pathLst>
                <a:path w="194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5" name="Google Shape;16585;p72"/>
            <p:cNvSpPr/>
            <p:nvPr/>
          </p:nvSpPr>
          <p:spPr>
            <a:xfrm>
              <a:off x="2317357" y="4076932"/>
              <a:ext cx="51049" cy="25393"/>
            </a:xfrm>
            <a:custGeom>
              <a:avLst/>
              <a:gdLst/>
              <a:ahLst/>
              <a:cxnLst/>
              <a:rect l="l" t="t" r="r" b="b"/>
              <a:pathLst>
                <a:path w="194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6" name="Google Shape;16586;p72"/>
            <p:cNvSpPr/>
            <p:nvPr/>
          </p:nvSpPr>
          <p:spPr>
            <a:xfrm>
              <a:off x="2496057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72"/>
            <p:cNvSpPr/>
            <p:nvPr/>
          </p:nvSpPr>
          <p:spPr>
            <a:xfrm>
              <a:off x="2496057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72"/>
            <p:cNvSpPr/>
            <p:nvPr/>
          </p:nvSpPr>
          <p:spPr>
            <a:xfrm>
              <a:off x="2496057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72"/>
            <p:cNvSpPr/>
            <p:nvPr/>
          </p:nvSpPr>
          <p:spPr>
            <a:xfrm>
              <a:off x="2406825" y="3974885"/>
              <a:ext cx="50787" cy="25420"/>
            </a:xfrm>
            <a:custGeom>
              <a:avLst/>
              <a:gdLst/>
              <a:ahLst/>
              <a:cxnLst/>
              <a:rect l="l" t="t" r="r" b="b"/>
              <a:pathLst>
                <a:path w="193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72"/>
            <p:cNvSpPr/>
            <p:nvPr/>
          </p:nvSpPr>
          <p:spPr>
            <a:xfrm>
              <a:off x="2406825" y="3923888"/>
              <a:ext cx="50787" cy="25157"/>
            </a:xfrm>
            <a:custGeom>
              <a:avLst/>
              <a:gdLst/>
              <a:ahLst/>
              <a:cxnLst/>
              <a:rect l="l" t="t" r="r" b="b"/>
              <a:pathLst>
                <a:path w="193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1" name="Google Shape;16591;p72"/>
            <p:cNvSpPr/>
            <p:nvPr/>
          </p:nvSpPr>
          <p:spPr>
            <a:xfrm>
              <a:off x="2496057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72"/>
            <p:cNvSpPr/>
            <p:nvPr/>
          </p:nvSpPr>
          <p:spPr>
            <a:xfrm>
              <a:off x="2406825" y="4076932"/>
              <a:ext cx="50787" cy="25393"/>
            </a:xfrm>
            <a:custGeom>
              <a:avLst/>
              <a:gdLst/>
              <a:ahLst/>
              <a:cxnLst/>
              <a:rect l="l" t="t" r="r" b="b"/>
              <a:pathLst>
                <a:path w="193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72"/>
            <p:cNvSpPr/>
            <p:nvPr/>
          </p:nvSpPr>
          <p:spPr>
            <a:xfrm>
              <a:off x="2493168" y="3968137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72"/>
            <p:cNvSpPr/>
            <p:nvPr/>
          </p:nvSpPr>
          <p:spPr>
            <a:xfrm>
              <a:off x="2314495" y="3968137"/>
              <a:ext cx="56590" cy="38445"/>
            </a:xfrm>
            <a:custGeom>
              <a:avLst/>
              <a:gdLst/>
              <a:ahLst/>
              <a:cxnLst/>
              <a:rect l="l" t="t" r="r" b="b"/>
              <a:pathLst>
                <a:path w="2155" h="1464" extrusionOk="0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72"/>
            <p:cNvSpPr/>
            <p:nvPr/>
          </p:nvSpPr>
          <p:spPr>
            <a:xfrm>
              <a:off x="2403963" y="4019160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72"/>
            <p:cNvSpPr/>
            <p:nvPr/>
          </p:nvSpPr>
          <p:spPr>
            <a:xfrm>
              <a:off x="2225263" y="4070157"/>
              <a:ext cx="56538" cy="38471"/>
            </a:xfrm>
            <a:custGeom>
              <a:avLst/>
              <a:gdLst/>
              <a:ahLst/>
              <a:cxnLst/>
              <a:rect l="l" t="t" r="r" b="b"/>
              <a:pathLst>
                <a:path w="2153" h="1465" extrusionOk="0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72"/>
            <p:cNvSpPr/>
            <p:nvPr/>
          </p:nvSpPr>
          <p:spPr>
            <a:xfrm>
              <a:off x="2403963" y="3917113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98" name="Google Shape;16598;p72"/>
          <p:cNvSpPr/>
          <p:nvPr/>
        </p:nvSpPr>
        <p:spPr>
          <a:xfrm>
            <a:off x="1288464" y="2040049"/>
            <a:ext cx="62341" cy="140885"/>
          </a:xfrm>
          <a:custGeom>
            <a:avLst/>
            <a:gdLst/>
            <a:ahLst/>
            <a:cxnLst/>
            <a:rect l="l" t="t" r="r" b="b"/>
            <a:pathLst>
              <a:path w="2374" h="5365" extrusionOk="0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99" name="Google Shape;16599;p72"/>
          <p:cNvGrpSpPr/>
          <p:nvPr/>
        </p:nvGrpSpPr>
        <p:grpSpPr>
          <a:xfrm>
            <a:off x="1277409" y="1961347"/>
            <a:ext cx="420475" cy="383055"/>
            <a:chOff x="1277409" y="1961347"/>
            <a:chExt cx="420475" cy="383055"/>
          </a:xfrm>
        </p:grpSpPr>
        <p:sp>
          <p:nvSpPr>
            <p:cNvPr id="16600" name="Google Shape;16600;p72"/>
            <p:cNvSpPr/>
            <p:nvPr/>
          </p:nvSpPr>
          <p:spPr>
            <a:xfrm>
              <a:off x="1293244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72"/>
            <p:cNvSpPr/>
            <p:nvPr/>
          </p:nvSpPr>
          <p:spPr>
            <a:xfrm>
              <a:off x="1349650" y="2040049"/>
              <a:ext cx="63129" cy="140832"/>
            </a:xfrm>
            <a:custGeom>
              <a:avLst/>
              <a:gdLst/>
              <a:ahLst/>
              <a:cxnLst/>
              <a:rect l="l" t="t" r="r" b="b"/>
              <a:pathLst>
                <a:path w="2404" h="5363" extrusionOk="0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72"/>
            <p:cNvSpPr/>
            <p:nvPr/>
          </p:nvSpPr>
          <p:spPr>
            <a:xfrm>
              <a:off x="1562907" y="2041493"/>
              <a:ext cx="62499" cy="139441"/>
            </a:xfrm>
            <a:custGeom>
              <a:avLst/>
              <a:gdLst/>
              <a:ahLst/>
              <a:cxnLst/>
              <a:rect l="l" t="t" r="r" b="b"/>
              <a:pathLst>
                <a:path w="2380" h="5310" extrusionOk="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72"/>
            <p:cNvSpPr/>
            <p:nvPr/>
          </p:nvSpPr>
          <p:spPr>
            <a:xfrm>
              <a:off x="1624330" y="2041493"/>
              <a:ext cx="62919" cy="139309"/>
            </a:xfrm>
            <a:custGeom>
              <a:avLst/>
              <a:gdLst/>
              <a:ahLst/>
              <a:cxnLst/>
              <a:rect l="l" t="t" r="r" b="b"/>
              <a:pathLst>
                <a:path w="2396" h="5305" extrusionOk="0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72"/>
            <p:cNvSpPr/>
            <p:nvPr/>
          </p:nvSpPr>
          <p:spPr>
            <a:xfrm>
              <a:off x="1351725" y="2013106"/>
              <a:ext cx="129357" cy="40257"/>
            </a:xfrm>
            <a:custGeom>
              <a:avLst/>
              <a:gdLst/>
              <a:ahLst/>
              <a:cxnLst/>
              <a:rect l="l" t="t" r="r" b="b"/>
              <a:pathLst>
                <a:path w="4926" h="1533" extrusionOk="0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5" name="Google Shape;16605;p72"/>
            <p:cNvSpPr/>
            <p:nvPr/>
          </p:nvSpPr>
          <p:spPr>
            <a:xfrm>
              <a:off x="1491191" y="2012344"/>
              <a:ext cx="133900" cy="41281"/>
            </a:xfrm>
            <a:custGeom>
              <a:avLst/>
              <a:gdLst/>
              <a:ahLst/>
              <a:cxnLst/>
              <a:rect l="l" t="t" r="r" b="b"/>
              <a:pathLst>
                <a:path w="5099" h="1572" extrusionOk="0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72"/>
            <p:cNvSpPr/>
            <p:nvPr/>
          </p:nvSpPr>
          <p:spPr>
            <a:xfrm>
              <a:off x="1474700" y="1961347"/>
              <a:ext cx="25157" cy="32195"/>
            </a:xfrm>
            <a:custGeom>
              <a:avLst/>
              <a:gdLst/>
              <a:ahLst/>
              <a:cxnLst/>
              <a:rect l="l" t="t" r="r" b="b"/>
              <a:pathLst>
                <a:path w="958" h="1226" extrusionOk="0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72"/>
            <p:cNvSpPr/>
            <p:nvPr/>
          </p:nvSpPr>
          <p:spPr>
            <a:xfrm>
              <a:off x="1474700" y="2036503"/>
              <a:ext cx="24894" cy="259633"/>
            </a:xfrm>
            <a:custGeom>
              <a:avLst/>
              <a:gdLst/>
              <a:ahLst/>
              <a:cxnLst/>
              <a:rect l="l" t="t" r="r" b="b"/>
              <a:pathLst>
                <a:path w="948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72"/>
            <p:cNvSpPr/>
            <p:nvPr/>
          </p:nvSpPr>
          <p:spPr>
            <a:xfrm>
              <a:off x="1474700" y="1961347"/>
              <a:ext cx="20877" cy="32195"/>
            </a:xfrm>
            <a:custGeom>
              <a:avLst/>
              <a:gdLst/>
              <a:ahLst/>
              <a:cxnLst/>
              <a:rect l="l" t="t" r="r" b="b"/>
              <a:pathLst>
                <a:path w="795" h="1226" extrusionOk="0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72"/>
            <p:cNvSpPr/>
            <p:nvPr/>
          </p:nvSpPr>
          <p:spPr>
            <a:xfrm>
              <a:off x="1474700" y="2036503"/>
              <a:ext cx="16596" cy="259633"/>
            </a:xfrm>
            <a:custGeom>
              <a:avLst/>
              <a:gdLst/>
              <a:ahLst/>
              <a:cxnLst/>
              <a:rect l="l" t="t" r="r" b="b"/>
              <a:pathLst>
                <a:path w="632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72"/>
            <p:cNvSpPr/>
            <p:nvPr/>
          </p:nvSpPr>
          <p:spPr>
            <a:xfrm>
              <a:off x="1551852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72"/>
            <p:cNvSpPr/>
            <p:nvPr/>
          </p:nvSpPr>
          <p:spPr>
            <a:xfrm>
              <a:off x="1551852" y="2166175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72"/>
            <p:cNvSpPr/>
            <p:nvPr/>
          </p:nvSpPr>
          <p:spPr>
            <a:xfrm>
              <a:off x="1572965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72"/>
            <p:cNvSpPr/>
            <p:nvPr/>
          </p:nvSpPr>
          <p:spPr>
            <a:xfrm>
              <a:off x="1293244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72"/>
            <p:cNvSpPr/>
            <p:nvPr/>
          </p:nvSpPr>
          <p:spPr>
            <a:xfrm>
              <a:off x="1572965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72"/>
            <p:cNvSpPr/>
            <p:nvPr/>
          </p:nvSpPr>
          <p:spPr>
            <a:xfrm>
              <a:off x="1333211" y="2029466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72"/>
            <p:cNvSpPr/>
            <p:nvPr/>
          </p:nvSpPr>
          <p:spPr>
            <a:xfrm>
              <a:off x="1607891" y="2029466"/>
              <a:ext cx="33954" cy="33954"/>
            </a:xfrm>
            <a:custGeom>
              <a:avLst/>
              <a:gdLst/>
              <a:ahLst/>
              <a:cxnLst/>
              <a:rect l="l" t="t" r="r" b="b"/>
              <a:pathLst>
                <a:path w="1293" h="1293" extrusionOk="0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7" name="Google Shape;16617;p72"/>
            <p:cNvSpPr/>
            <p:nvPr/>
          </p:nvSpPr>
          <p:spPr>
            <a:xfrm>
              <a:off x="1428456" y="2293589"/>
              <a:ext cx="117382" cy="27941"/>
            </a:xfrm>
            <a:custGeom>
              <a:avLst/>
              <a:gdLst/>
              <a:ahLst/>
              <a:cxnLst/>
              <a:rect l="l" t="t" r="r" b="b"/>
              <a:pathLst>
                <a:path w="4470" h="1064" extrusionOk="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72"/>
            <p:cNvSpPr/>
            <p:nvPr/>
          </p:nvSpPr>
          <p:spPr>
            <a:xfrm>
              <a:off x="1428456" y="2302150"/>
              <a:ext cx="117382" cy="19380"/>
            </a:xfrm>
            <a:custGeom>
              <a:avLst/>
              <a:gdLst/>
              <a:ahLst/>
              <a:cxnLst/>
              <a:rect l="l" t="t" r="r" b="b"/>
              <a:pathLst>
                <a:path w="4470" h="738" extrusionOk="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72"/>
            <p:cNvSpPr/>
            <p:nvPr/>
          </p:nvSpPr>
          <p:spPr>
            <a:xfrm>
              <a:off x="1414381" y="2318982"/>
              <a:ext cx="146032" cy="25420"/>
            </a:xfrm>
            <a:custGeom>
              <a:avLst/>
              <a:gdLst/>
              <a:ahLst/>
              <a:cxnLst/>
              <a:rect l="l" t="t" r="r" b="b"/>
              <a:pathLst>
                <a:path w="5561" h="968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72"/>
            <p:cNvSpPr/>
            <p:nvPr/>
          </p:nvSpPr>
          <p:spPr>
            <a:xfrm>
              <a:off x="1414381" y="2323263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72"/>
            <p:cNvSpPr/>
            <p:nvPr/>
          </p:nvSpPr>
          <p:spPr>
            <a:xfrm>
              <a:off x="1462384" y="1990260"/>
              <a:ext cx="49526" cy="49526"/>
            </a:xfrm>
            <a:custGeom>
              <a:avLst/>
              <a:gdLst/>
              <a:ahLst/>
              <a:cxnLst/>
              <a:rect l="l" t="t" r="r" b="b"/>
              <a:pathLst>
                <a:path w="1886" h="1886" extrusionOk="0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72"/>
            <p:cNvSpPr/>
            <p:nvPr/>
          </p:nvSpPr>
          <p:spPr>
            <a:xfrm>
              <a:off x="133321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72"/>
            <p:cNvSpPr/>
            <p:nvPr/>
          </p:nvSpPr>
          <p:spPr>
            <a:xfrm>
              <a:off x="160789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72"/>
            <p:cNvSpPr/>
            <p:nvPr/>
          </p:nvSpPr>
          <p:spPr>
            <a:xfrm>
              <a:off x="1462384" y="1990286"/>
              <a:ext cx="37473" cy="49763"/>
            </a:xfrm>
            <a:custGeom>
              <a:avLst/>
              <a:gdLst/>
              <a:ahLst/>
              <a:cxnLst/>
              <a:rect l="l" t="t" r="r" b="b"/>
              <a:pathLst>
                <a:path w="1427" h="1895" extrusionOk="0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72"/>
            <p:cNvSpPr/>
            <p:nvPr/>
          </p:nvSpPr>
          <p:spPr>
            <a:xfrm>
              <a:off x="1277409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72"/>
            <p:cNvSpPr/>
            <p:nvPr/>
          </p:nvSpPr>
          <p:spPr>
            <a:xfrm>
              <a:off x="1277409" y="2166175"/>
              <a:ext cx="145796" cy="21139"/>
            </a:xfrm>
            <a:custGeom>
              <a:avLst/>
              <a:gdLst/>
              <a:ahLst/>
              <a:cxnLst/>
              <a:rect l="l" t="t" r="r" b="b"/>
              <a:pathLst>
                <a:path w="5552" h="805" extrusionOk="0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27" name="Google Shape;16627;p72"/>
          <p:cNvGrpSpPr/>
          <p:nvPr/>
        </p:nvGrpSpPr>
        <p:grpSpPr>
          <a:xfrm>
            <a:off x="2215075" y="2432819"/>
            <a:ext cx="380008" cy="351648"/>
            <a:chOff x="2215075" y="2432819"/>
            <a:chExt cx="380008" cy="351648"/>
          </a:xfrm>
        </p:grpSpPr>
        <p:sp>
          <p:nvSpPr>
            <p:cNvPr id="16628" name="Google Shape;16628;p72"/>
            <p:cNvSpPr/>
            <p:nvPr/>
          </p:nvSpPr>
          <p:spPr>
            <a:xfrm>
              <a:off x="2339311" y="2615536"/>
              <a:ext cx="124499" cy="104725"/>
            </a:xfrm>
            <a:custGeom>
              <a:avLst/>
              <a:gdLst/>
              <a:ahLst/>
              <a:cxnLst/>
              <a:rect l="l" t="t" r="r" b="b"/>
              <a:pathLst>
                <a:path w="4741" h="3988" extrusionOk="0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72"/>
            <p:cNvSpPr/>
            <p:nvPr/>
          </p:nvSpPr>
          <p:spPr>
            <a:xfrm>
              <a:off x="2472659" y="2719841"/>
              <a:ext cx="122424" cy="64626"/>
            </a:xfrm>
            <a:custGeom>
              <a:avLst/>
              <a:gdLst/>
              <a:ahLst/>
              <a:cxnLst/>
              <a:rect l="l" t="t" r="r" b="b"/>
              <a:pathLst>
                <a:path w="4662" h="2461" extrusionOk="0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72"/>
            <p:cNvSpPr/>
            <p:nvPr/>
          </p:nvSpPr>
          <p:spPr>
            <a:xfrm>
              <a:off x="2471162" y="2720078"/>
              <a:ext cx="50052" cy="64390"/>
            </a:xfrm>
            <a:custGeom>
              <a:avLst/>
              <a:gdLst/>
              <a:ahLst/>
              <a:cxnLst/>
              <a:rect l="l" t="t" r="r" b="b"/>
              <a:pathLst>
                <a:path w="1906" h="2452" extrusionOk="0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72"/>
            <p:cNvSpPr/>
            <p:nvPr/>
          </p:nvSpPr>
          <p:spPr>
            <a:xfrm>
              <a:off x="2494035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72"/>
            <p:cNvSpPr/>
            <p:nvPr/>
          </p:nvSpPr>
          <p:spPr>
            <a:xfrm>
              <a:off x="2494035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72"/>
            <p:cNvSpPr/>
            <p:nvPr/>
          </p:nvSpPr>
          <p:spPr>
            <a:xfrm>
              <a:off x="2560893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72"/>
            <p:cNvSpPr/>
            <p:nvPr/>
          </p:nvSpPr>
          <p:spPr>
            <a:xfrm>
              <a:off x="2487758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72"/>
            <p:cNvSpPr/>
            <p:nvPr/>
          </p:nvSpPr>
          <p:spPr>
            <a:xfrm>
              <a:off x="2518666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72"/>
            <p:cNvSpPr/>
            <p:nvPr/>
          </p:nvSpPr>
          <p:spPr>
            <a:xfrm>
              <a:off x="2518404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72"/>
            <p:cNvSpPr/>
            <p:nvPr/>
          </p:nvSpPr>
          <p:spPr>
            <a:xfrm>
              <a:off x="2502333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72"/>
            <p:cNvSpPr/>
            <p:nvPr/>
          </p:nvSpPr>
          <p:spPr>
            <a:xfrm>
              <a:off x="2502569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72"/>
            <p:cNvSpPr/>
            <p:nvPr/>
          </p:nvSpPr>
          <p:spPr>
            <a:xfrm>
              <a:off x="2345009" y="2534367"/>
              <a:ext cx="122162" cy="64363"/>
            </a:xfrm>
            <a:custGeom>
              <a:avLst/>
              <a:gdLst/>
              <a:ahLst/>
              <a:cxnLst/>
              <a:rect l="l" t="t" r="r" b="b"/>
              <a:pathLst>
                <a:path w="4652" h="2451" extrusionOk="0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72"/>
            <p:cNvSpPr/>
            <p:nvPr/>
          </p:nvSpPr>
          <p:spPr>
            <a:xfrm>
              <a:off x="2343486" y="2534367"/>
              <a:ext cx="49789" cy="64416"/>
            </a:xfrm>
            <a:custGeom>
              <a:avLst/>
              <a:gdLst/>
              <a:ahLst/>
              <a:cxnLst/>
              <a:rect l="l" t="t" r="r" b="b"/>
              <a:pathLst>
                <a:path w="1896" h="2453" extrusionOk="0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72"/>
            <p:cNvSpPr/>
            <p:nvPr/>
          </p:nvSpPr>
          <p:spPr>
            <a:xfrm>
              <a:off x="2366122" y="2432819"/>
              <a:ext cx="77414" cy="54831"/>
            </a:xfrm>
            <a:custGeom>
              <a:avLst/>
              <a:gdLst/>
              <a:ahLst/>
              <a:cxnLst/>
              <a:rect l="l" t="t" r="r" b="b"/>
              <a:pathLst>
                <a:path w="2948" h="2088" extrusionOk="0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72"/>
            <p:cNvSpPr/>
            <p:nvPr/>
          </p:nvSpPr>
          <p:spPr>
            <a:xfrm>
              <a:off x="2366358" y="2433082"/>
              <a:ext cx="41990" cy="54568"/>
            </a:xfrm>
            <a:custGeom>
              <a:avLst/>
              <a:gdLst/>
              <a:ahLst/>
              <a:cxnLst/>
              <a:rect l="l" t="t" r="r" b="b"/>
              <a:pathLst>
                <a:path w="1599" h="2078" extrusionOk="0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3" name="Google Shape;16643;p72"/>
            <p:cNvSpPr/>
            <p:nvPr/>
          </p:nvSpPr>
          <p:spPr>
            <a:xfrm>
              <a:off x="2433216" y="2481847"/>
              <a:ext cx="16859" cy="22610"/>
            </a:xfrm>
            <a:custGeom>
              <a:avLst/>
              <a:gdLst/>
              <a:ahLst/>
              <a:cxnLst/>
              <a:rect l="l" t="t" r="r" b="b"/>
              <a:pathLst>
                <a:path w="642" h="861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72"/>
            <p:cNvSpPr/>
            <p:nvPr/>
          </p:nvSpPr>
          <p:spPr>
            <a:xfrm>
              <a:off x="2360082" y="248182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72"/>
            <p:cNvSpPr/>
            <p:nvPr/>
          </p:nvSpPr>
          <p:spPr>
            <a:xfrm>
              <a:off x="2390754" y="2521657"/>
              <a:ext cx="28413" cy="32326"/>
            </a:xfrm>
            <a:custGeom>
              <a:avLst/>
              <a:gdLst/>
              <a:ahLst/>
              <a:cxnLst/>
              <a:rect l="l" t="t" r="r" b="b"/>
              <a:pathLst>
                <a:path w="1082" h="1231" extrusionOk="0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72"/>
            <p:cNvSpPr/>
            <p:nvPr/>
          </p:nvSpPr>
          <p:spPr>
            <a:xfrm>
              <a:off x="2390754" y="2521972"/>
              <a:ext cx="17358" cy="32274"/>
            </a:xfrm>
            <a:custGeom>
              <a:avLst/>
              <a:gdLst/>
              <a:ahLst/>
              <a:cxnLst/>
              <a:rect l="l" t="t" r="r" b="b"/>
              <a:pathLst>
                <a:path w="661" h="1229" extrusionOk="0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72"/>
            <p:cNvSpPr/>
            <p:nvPr/>
          </p:nvSpPr>
          <p:spPr>
            <a:xfrm>
              <a:off x="2374657" y="2464804"/>
              <a:ext cx="60844" cy="65309"/>
            </a:xfrm>
            <a:custGeom>
              <a:avLst/>
              <a:gdLst/>
              <a:ahLst/>
              <a:cxnLst/>
              <a:rect l="l" t="t" r="r" b="b"/>
              <a:pathLst>
                <a:path w="2317" h="2487" extrusionOk="0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72"/>
            <p:cNvSpPr/>
            <p:nvPr/>
          </p:nvSpPr>
          <p:spPr>
            <a:xfrm>
              <a:off x="2374657" y="2464620"/>
              <a:ext cx="44248" cy="65230"/>
            </a:xfrm>
            <a:custGeom>
              <a:avLst/>
              <a:gdLst/>
              <a:ahLst/>
              <a:cxnLst/>
              <a:rect l="l" t="t" r="r" b="b"/>
              <a:pathLst>
                <a:path w="1685" h="2484" extrusionOk="0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72"/>
            <p:cNvSpPr/>
            <p:nvPr/>
          </p:nvSpPr>
          <p:spPr>
            <a:xfrm>
              <a:off x="2216072" y="2719579"/>
              <a:ext cx="122424" cy="64888"/>
            </a:xfrm>
            <a:custGeom>
              <a:avLst/>
              <a:gdLst/>
              <a:ahLst/>
              <a:cxnLst/>
              <a:rect l="l" t="t" r="r" b="b"/>
              <a:pathLst>
                <a:path w="4662" h="2471" extrusionOk="0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72"/>
            <p:cNvSpPr/>
            <p:nvPr/>
          </p:nvSpPr>
          <p:spPr>
            <a:xfrm>
              <a:off x="2215075" y="2720078"/>
              <a:ext cx="50025" cy="64390"/>
            </a:xfrm>
            <a:custGeom>
              <a:avLst/>
              <a:gdLst/>
              <a:ahLst/>
              <a:cxnLst/>
              <a:rect l="l" t="t" r="r" b="b"/>
              <a:pathLst>
                <a:path w="1905" h="2452" extrusionOk="0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72"/>
            <p:cNvSpPr/>
            <p:nvPr/>
          </p:nvSpPr>
          <p:spPr>
            <a:xfrm>
              <a:off x="2237947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72"/>
            <p:cNvSpPr/>
            <p:nvPr/>
          </p:nvSpPr>
          <p:spPr>
            <a:xfrm>
              <a:off x="2237947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72"/>
            <p:cNvSpPr/>
            <p:nvPr/>
          </p:nvSpPr>
          <p:spPr>
            <a:xfrm>
              <a:off x="2304805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72"/>
            <p:cNvSpPr/>
            <p:nvPr/>
          </p:nvSpPr>
          <p:spPr>
            <a:xfrm>
              <a:off x="2231671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72"/>
            <p:cNvSpPr/>
            <p:nvPr/>
          </p:nvSpPr>
          <p:spPr>
            <a:xfrm>
              <a:off x="2262579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72"/>
            <p:cNvSpPr/>
            <p:nvPr/>
          </p:nvSpPr>
          <p:spPr>
            <a:xfrm>
              <a:off x="2262316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72"/>
            <p:cNvSpPr/>
            <p:nvPr/>
          </p:nvSpPr>
          <p:spPr>
            <a:xfrm>
              <a:off x="2246245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72"/>
            <p:cNvSpPr/>
            <p:nvPr/>
          </p:nvSpPr>
          <p:spPr>
            <a:xfrm>
              <a:off x="2246482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9" name="Google Shape;16659;p72"/>
          <p:cNvGrpSpPr/>
          <p:nvPr/>
        </p:nvGrpSpPr>
        <p:grpSpPr>
          <a:xfrm>
            <a:off x="2661416" y="2422342"/>
            <a:ext cx="344059" cy="340671"/>
            <a:chOff x="2661416" y="2422342"/>
            <a:chExt cx="344059" cy="340671"/>
          </a:xfrm>
        </p:grpSpPr>
        <p:sp>
          <p:nvSpPr>
            <p:cNvPr id="16660" name="Google Shape;16660;p72"/>
            <p:cNvSpPr/>
            <p:nvPr/>
          </p:nvSpPr>
          <p:spPr>
            <a:xfrm>
              <a:off x="2906947" y="2604481"/>
              <a:ext cx="39994" cy="39469"/>
            </a:xfrm>
            <a:custGeom>
              <a:avLst/>
              <a:gdLst/>
              <a:ahLst/>
              <a:cxnLst/>
              <a:rect l="l" t="t" r="r" b="b"/>
              <a:pathLst>
                <a:path w="1523" h="1503" extrusionOk="0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72"/>
            <p:cNvSpPr/>
            <p:nvPr/>
          </p:nvSpPr>
          <p:spPr>
            <a:xfrm>
              <a:off x="2866979" y="2604481"/>
              <a:ext cx="65624" cy="39469"/>
            </a:xfrm>
            <a:custGeom>
              <a:avLst/>
              <a:gdLst/>
              <a:ahLst/>
              <a:cxnLst/>
              <a:rect l="l" t="t" r="r" b="b"/>
              <a:pathLst>
                <a:path w="249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72"/>
            <p:cNvSpPr/>
            <p:nvPr/>
          </p:nvSpPr>
          <p:spPr>
            <a:xfrm>
              <a:off x="2906448" y="2539146"/>
              <a:ext cx="21638" cy="43487"/>
            </a:xfrm>
            <a:custGeom>
              <a:avLst/>
              <a:gdLst/>
              <a:ahLst/>
              <a:cxnLst/>
              <a:rect l="l" t="t" r="r" b="b"/>
              <a:pathLst>
                <a:path w="824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72"/>
            <p:cNvSpPr/>
            <p:nvPr/>
          </p:nvSpPr>
          <p:spPr>
            <a:xfrm>
              <a:off x="2759681" y="2604481"/>
              <a:ext cx="39968" cy="39469"/>
            </a:xfrm>
            <a:custGeom>
              <a:avLst/>
              <a:gdLst/>
              <a:ahLst/>
              <a:cxnLst/>
              <a:rect l="l" t="t" r="r" b="b"/>
              <a:pathLst>
                <a:path w="1522" h="1503" extrusionOk="0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72"/>
            <p:cNvSpPr/>
            <p:nvPr/>
          </p:nvSpPr>
          <p:spPr>
            <a:xfrm>
              <a:off x="2719713" y="2604481"/>
              <a:ext cx="65361" cy="39469"/>
            </a:xfrm>
            <a:custGeom>
              <a:avLst/>
              <a:gdLst/>
              <a:ahLst/>
              <a:cxnLst/>
              <a:rect l="l" t="t" r="r" b="b"/>
              <a:pathLst>
                <a:path w="248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72"/>
            <p:cNvSpPr/>
            <p:nvPr/>
          </p:nvSpPr>
          <p:spPr>
            <a:xfrm>
              <a:off x="2759182" y="2539146"/>
              <a:ext cx="21875" cy="43487"/>
            </a:xfrm>
            <a:custGeom>
              <a:avLst/>
              <a:gdLst/>
              <a:ahLst/>
              <a:cxnLst/>
              <a:rect l="l" t="t" r="r" b="b"/>
              <a:pathLst>
                <a:path w="833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72"/>
            <p:cNvSpPr/>
            <p:nvPr/>
          </p:nvSpPr>
          <p:spPr>
            <a:xfrm>
              <a:off x="2833314" y="2606477"/>
              <a:ext cx="53544" cy="53570"/>
            </a:xfrm>
            <a:custGeom>
              <a:avLst/>
              <a:gdLst/>
              <a:ahLst/>
              <a:cxnLst/>
              <a:rect l="l" t="t" r="r" b="b"/>
              <a:pathLst>
                <a:path w="2039" h="2040" extrusionOk="0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72"/>
            <p:cNvSpPr/>
            <p:nvPr/>
          </p:nvSpPr>
          <p:spPr>
            <a:xfrm>
              <a:off x="2779770" y="2606477"/>
              <a:ext cx="85476" cy="53570"/>
            </a:xfrm>
            <a:custGeom>
              <a:avLst/>
              <a:gdLst/>
              <a:ahLst/>
              <a:cxnLst/>
              <a:rect l="l" t="t" r="r" b="b"/>
              <a:pathLst>
                <a:path w="3255" h="2040" extrusionOk="0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72"/>
            <p:cNvSpPr/>
            <p:nvPr/>
          </p:nvSpPr>
          <p:spPr>
            <a:xfrm>
              <a:off x="2833813" y="2525570"/>
              <a:ext cx="29437" cy="59085"/>
            </a:xfrm>
            <a:custGeom>
              <a:avLst/>
              <a:gdLst/>
              <a:ahLst/>
              <a:cxnLst/>
              <a:rect l="l" t="t" r="r" b="b"/>
              <a:pathLst>
                <a:path w="1121" h="2250" extrusionOk="0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72"/>
            <p:cNvSpPr/>
            <p:nvPr/>
          </p:nvSpPr>
          <p:spPr>
            <a:xfrm>
              <a:off x="2803404" y="2525570"/>
              <a:ext cx="45010" cy="59085"/>
            </a:xfrm>
            <a:custGeom>
              <a:avLst/>
              <a:gdLst/>
              <a:ahLst/>
              <a:cxnLst/>
              <a:rect l="l" t="t" r="r" b="b"/>
              <a:pathLst>
                <a:path w="1714" h="2250" extrusionOk="0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72"/>
            <p:cNvSpPr/>
            <p:nvPr/>
          </p:nvSpPr>
          <p:spPr>
            <a:xfrm>
              <a:off x="2737570" y="2539146"/>
              <a:ext cx="28912" cy="43487"/>
            </a:xfrm>
            <a:custGeom>
              <a:avLst/>
              <a:gdLst/>
              <a:ahLst/>
              <a:cxnLst/>
              <a:rect l="l" t="t" r="r" b="b"/>
              <a:pathLst>
                <a:path w="1101" h="1656" extrusionOk="0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72"/>
            <p:cNvSpPr/>
            <p:nvPr/>
          </p:nvSpPr>
          <p:spPr>
            <a:xfrm>
              <a:off x="2884573" y="2539146"/>
              <a:ext cx="29175" cy="43487"/>
            </a:xfrm>
            <a:custGeom>
              <a:avLst/>
              <a:gdLst/>
              <a:ahLst/>
              <a:cxnLst/>
              <a:rect l="l" t="t" r="r" b="b"/>
              <a:pathLst>
                <a:path w="1111" h="1656" extrusionOk="0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72"/>
            <p:cNvSpPr/>
            <p:nvPr/>
          </p:nvSpPr>
          <p:spPr>
            <a:xfrm>
              <a:off x="2661416" y="2422342"/>
              <a:ext cx="344059" cy="340671"/>
            </a:xfrm>
            <a:custGeom>
              <a:avLst/>
              <a:gdLst/>
              <a:ahLst/>
              <a:cxnLst/>
              <a:rect l="l" t="t" r="r" b="b"/>
              <a:pathLst>
                <a:path w="13102" h="12973" extrusionOk="0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73" name="Google Shape;16673;p72"/>
          <p:cNvGrpSpPr/>
          <p:nvPr/>
        </p:nvGrpSpPr>
        <p:grpSpPr>
          <a:xfrm>
            <a:off x="4066510" y="2422342"/>
            <a:ext cx="206876" cy="348470"/>
            <a:chOff x="4066510" y="2422342"/>
            <a:chExt cx="206876" cy="348470"/>
          </a:xfrm>
        </p:grpSpPr>
        <p:sp>
          <p:nvSpPr>
            <p:cNvPr id="16674" name="Google Shape;16674;p72"/>
            <p:cNvSpPr/>
            <p:nvPr/>
          </p:nvSpPr>
          <p:spPr>
            <a:xfrm>
              <a:off x="4093662" y="2737934"/>
              <a:ext cx="152334" cy="11082"/>
            </a:xfrm>
            <a:custGeom>
              <a:avLst/>
              <a:gdLst/>
              <a:ahLst/>
              <a:cxnLst/>
              <a:rect l="l" t="t" r="r" b="b"/>
              <a:pathLst>
                <a:path w="5801" h="422" extrusionOk="0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72"/>
            <p:cNvSpPr/>
            <p:nvPr/>
          </p:nvSpPr>
          <p:spPr>
            <a:xfrm>
              <a:off x="4164538" y="2422342"/>
              <a:ext cx="10819" cy="348286"/>
            </a:xfrm>
            <a:custGeom>
              <a:avLst/>
              <a:gdLst/>
              <a:ahLst/>
              <a:cxnLst/>
              <a:rect l="l" t="t" r="r" b="b"/>
              <a:pathLst>
                <a:path w="412" h="13263" extrusionOk="0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72"/>
            <p:cNvSpPr/>
            <p:nvPr/>
          </p:nvSpPr>
          <p:spPr>
            <a:xfrm>
              <a:off x="4082344" y="2645657"/>
              <a:ext cx="33823" cy="125155"/>
            </a:xfrm>
            <a:custGeom>
              <a:avLst/>
              <a:gdLst/>
              <a:ahLst/>
              <a:cxnLst/>
              <a:rect l="l" t="t" r="r" b="b"/>
              <a:pathLst>
                <a:path w="1288" h="4766" extrusionOk="0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72"/>
            <p:cNvSpPr/>
            <p:nvPr/>
          </p:nvSpPr>
          <p:spPr>
            <a:xfrm>
              <a:off x="4223623" y="2645578"/>
              <a:ext cx="33665" cy="125050"/>
            </a:xfrm>
            <a:custGeom>
              <a:avLst/>
              <a:gdLst/>
              <a:ahLst/>
              <a:cxnLst/>
              <a:rect l="l" t="t" r="r" b="b"/>
              <a:pathLst>
                <a:path w="1282" h="4762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72"/>
            <p:cNvSpPr/>
            <p:nvPr/>
          </p:nvSpPr>
          <p:spPr>
            <a:xfrm>
              <a:off x="4164538" y="2645447"/>
              <a:ext cx="10819" cy="21875"/>
            </a:xfrm>
            <a:custGeom>
              <a:avLst/>
              <a:gdLst/>
              <a:ahLst/>
              <a:cxnLst/>
              <a:rect l="l" t="t" r="r" b="b"/>
              <a:pathLst>
                <a:path w="412" h="833" extrusionOk="0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72"/>
            <p:cNvSpPr/>
            <p:nvPr/>
          </p:nvSpPr>
          <p:spPr>
            <a:xfrm>
              <a:off x="4101462" y="2645604"/>
              <a:ext cx="14601" cy="21717"/>
            </a:xfrm>
            <a:custGeom>
              <a:avLst/>
              <a:gdLst/>
              <a:ahLst/>
              <a:cxnLst/>
              <a:rect l="l" t="t" r="r" b="b"/>
              <a:pathLst>
                <a:path w="556" h="827" extrusionOk="0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0" name="Google Shape;16680;p72"/>
            <p:cNvSpPr/>
            <p:nvPr/>
          </p:nvSpPr>
          <p:spPr>
            <a:xfrm>
              <a:off x="4223623" y="2645578"/>
              <a:ext cx="14811" cy="21743"/>
            </a:xfrm>
            <a:custGeom>
              <a:avLst/>
              <a:gdLst/>
              <a:ahLst/>
              <a:cxnLst/>
              <a:rect l="l" t="t" r="r" b="b"/>
              <a:pathLst>
                <a:path w="564" h="828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1" name="Google Shape;16681;p72"/>
            <p:cNvSpPr/>
            <p:nvPr/>
          </p:nvSpPr>
          <p:spPr>
            <a:xfrm>
              <a:off x="4077329" y="2460471"/>
              <a:ext cx="185002" cy="196057"/>
            </a:xfrm>
            <a:custGeom>
              <a:avLst/>
              <a:gdLst/>
              <a:ahLst/>
              <a:cxnLst/>
              <a:rect l="l" t="t" r="r" b="b"/>
              <a:pathLst>
                <a:path w="7045" h="7466" extrusionOk="0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72"/>
            <p:cNvSpPr/>
            <p:nvPr/>
          </p:nvSpPr>
          <p:spPr>
            <a:xfrm>
              <a:off x="4077329" y="2460471"/>
              <a:ext cx="185002" cy="16360"/>
            </a:xfrm>
            <a:custGeom>
              <a:avLst/>
              <a:gdLst/>
              <a:ahLst/>
              <a:cxnLst/>
              <a:rect l="l" t="t" r="r" b="b"/>
              <a:pathLst>
                <a:path w="7045" h="623" extrusionOk="0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72"/>
            <p:cNvSpPr/>
            <p:nvPr/>
          </p:nvSpPr>
          <p:spPr>
            <a:xfrm>
              <a:off x="4066510" y="2444137"/>
              <a:ext cx="206876" cy="21901"/>
            </a:xfrm>
            <a:custGeom>
              <a:avLst/>
              <a:gdLst/>
              <a:ahLst/>
              <a:cxnLst/>
              <a:rect l="l" t="t" r="r" b="b"/>
              <a:pathLst>
                <a:path w="7878" h="834" extrusionOk="0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72"/>
            <p:cNvSpPr/>
            <p:nvPr/>
          </p:nvSpPr>
          <p:spPr>
            <a:xfrm>
              <a:off x="4094161" y="2508186"/>
              <a:ext cx="148185" cy="106563"/>
            </a:xfrm>
            <a:custGeom>
              <a:avLst/>
              <a:gdLst/>
              <a:ahLst/>
              <a:cxnLst/>
              <a:rect l="l" t="t" r="r" b="b"/>
              <a:pathLst>
                <a:path w="5643" h="4058" extrusionOk="0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72"/>
            <p:cNvSpPr/>
            <p:nvPr/>
          </p:nvSpPr>
          <p:spPr>
            <a:xfrm>
              <a:off x="4066510" y="2454930"/>
              <a:ext cx="206876" cy="11108"/>
            </a:xfrm>
            <a:custGeom>
              <a:avLst/>
              <a:gdLst/>
              <a:ahLst/>
              <a:cxnLst/>
              <a:rect l="l" t="t" r="r" b="b"/>
              <a:pathLst>
                <a:path w="7878" h="423" extrusionOk="0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86" name="Google Shape;16686;p72"/>
          <p:cNvSpPr/>
          <p:nvPr/>
        </p:nvSpPr>
        <p:spPr>
          <a:xfrm>
            <a:off x="2958206" y="3891720"/>
            <a:ext cx="28440" cy="133453"/>
          </a:xfrm>
          <a:custGeom>
            <a:avLst/>
            <a:gdLst/>
            <a:ahLst/>
            <a:cxnLst/>
            <a:rect l="l" t="t" r="r" b="b"/>
            <a:pathLst>
              <a:path w="1083" h="5082" extrusionOk="0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87" name="Google Shape;16687;p72"/>
          <p:cNvGrpSpPr/>
          <p:nvPr/>
        </p:nvGrpSpPr>
        <p:grpSpPr>
          <a:xfrm>
            <a:off x="2617693" y="3817325"/>
            <a:ext cx="420475" cy="326491"/>
            <a:chOff x="2617693" y="3817325"/>
            <a:chExt cx="420475" cy="326491"/>
          </a:xfrm>
        </p:grpSpPr>
        <p:sp>
          <p:nvSpPr>
            <p:cNvPr id="16688" name="Google Shape;16688;p72"/>
            <p:cNvSpPr/>
            <p:nvPr/>
          </p:nvSpPr>
          <p:spPr>
            <a:xfrm>
              <a:off x="2688542" y="3845712"/>
              <a:ext cx="337047" cy="217170"/>
            </a:xfrm>
            <a:custGeom>
              <a:avLst/>
              <a:gdLst/>
              <a:ahLst/>
              <a:cxnLst/>
              <a:rect l="l" t="t" r="r" b="b"/>
              <a:pathLst>
                <a:path w="12835" h="8270" extrusionOk="0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72"/>
            <p:cNvSpPr/>
            <p:nvPr/>
          </p:nvSpPr>
          <p:spPr>
            <a:xfrm>
              <a:off x="2734786" y="4063119"/>
              <a:ext cx="57089" cy="27153"/>
            </a:xfrm>
            <a:custGeom>
              <a:avLst/>
              <a:gdLst/>
              <a:ahLst/>
              <a:cxnLst/>
              <a:rect l="l" t="t" r="r" b="b"/>
              <a:pathLst>
                <a:path w="2174" h="1034" extrusionOk="0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72"/>
            <p:cNvSpPr/>
            <p:nvPr/>
          </p:nvSpPr>
          <p:spPr>
            <a:xfrm>
              <a:off x="2747864" y="3991981"/>
              <a:ext cx="44012" cy="70902"/>
            </a:xfrm>
            <a:custGeom>
              <a:avLst/>
              <a:gdLst/>
              <a:ahLst/>
              <a:cxnLst/>
              <a:rect l="l" t="t" r="r" b="b"/>
              <a:pathLst>
                <a:path w="1676" h="2700" extrusionOk="0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72"/>
            <p:cNvSpPr/>
            <p:nvPr/>
          </p:nvSpPr>
          <p:spPr>
            <a:xfrm>
              <a:off x="2692823" y="3979927"/>
              <a:ext cx="49027" cy="29411"/>
            </a:xfrm>
            <a:custGeom>
              <a:avLst/>
              <a:gdLst/>
              <a:ahLst/>
              <a:cxnLst/>
              <a:rect l="l" t="t" r="r" b="b"/>
              <a:pathLst>
                <a:path w="1867" h="1120" extrusionOk="0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72"/>
            <p:cNvSpPr/>
            <p:nvPr/>
          </p:nvSpPr>
          <p:spPr>
            <a:xfrm>
              <a:off x="2688542" y="3845975"/>
              <a:ext cx="11344" cy="133979"/>
            </a:xfrm>
            <a:custGeom>
              <a:avLst/>
              <a:gdLst/>
              <a:ahLst/>
              <a:cxnLst/>
              <a:rect l="l" t="t" r="r" b="b"/>
              <a:pathLst>
                <a:path w="432" h="5102" extrusionOk="0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72"/>
            <p:cNvSpPr/>
            <p:nvPr/>
          </p:nvSpPr>
          <p:spPr>
            <a:xfrm>
              <a:off x="2688542" y="3844977"/>
              <a:ext cx="337047" cy="11082"/>
            </a:xfrm>
            <a:custGeom>
              <a:avLst/>
              <a:gdLst/>
              <a:ahLst/>
              <a:cxnLst/>
              <a:rect l="l" t="t" r="r" b="b"/>
              <a:pathLst>
                <a:path w="12835" h="422" extrusionOk="0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72"/>
            <p:cNvSpPr/>
            <p:nvPr/>
          </p:nvSpPr>
          <p:spPr>
            <a:xfrm>
              <a:off x="2723232" y="4061596"/>
              <a:ext cx="314936" cy="29936"/>
            </a:xfrm>
            <a:custGeom>
              <a:avLst/>
              <a:gdLst/>
              <a:ahLst/>
              <a:cxnLst/>
              <a:rect l="l" t="t" r="r" b="b"/>
              <a:pathLst>
                <a:path w="11993" h="1140" extrusionOk="0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5" name="Google Shape;16695;p72"/>
            <p:cNvSpPr/>
            <p:nvPr/>
          </p:nvSpPr>
          <p:spPr>
            <a:xfrm>
              <a:off x="2676226" y="3817325"/>
              <a:ext cx="361679" cy="29936"/>
            </a:xfrm>
            <a:custGeom>
              <a:avLst/>
              <a:gdLst/>
              <a:ahLst/>
              <a:cxnLst/>
              <a:rect l="l" t="t" r="r" b="b"/>
              <a:pathLst>
                <a:path w="13773" h="1140" extrusionOk="0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6" name="Google Shape;16696;p72"/>
            <p:cNvSpPr/>
            <p:nvPr/>
          </p:nvSpPr>
          <p:spPr>
            <a:xfrm>
              <a:off x="2812463" y="3959051"/>
              <a:ext cx="28413" cy="66123"/>
            </a:xfrm>
            <a:custGeom>
              <a:avLst/>
              <a:gdLst/>
              <a:ahLst/>
              <a:cxnLst/>
              <a:rect l="l" t="t" r="r" b="b"/>
              <a:pathLst>
                <a:path w="1082" h="2518" extrusionOk="0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72"/>
            <p:cNvSpPr/>
            <p:nvPr/>
          </p:nvSpPr>
          <p:spPr>
            <a:xfrm>
              <a:off x="2860966" y="3930664"/>
              <a:ext cx="28413" cy="94510"/>
            </a:xfrm>
            <a:custGeom>
              <a:avLst/>
              <a:gdLst/>
              <a:ahLst/>
              <a:cxnLst/>
              <a:rect l="l" t="t" r="r" b="b"/>
              <a:pathLst>
                <a:path w="1082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72"/>
            <p:cNvSpPr/>
            <p:nvPr/>
          </p:nvSpPr>
          <p:spPr>
            <a:xfrm>
              <a:off x="2908207" y="3947759"/>
              <a:ext cx="28413" cy="77414"/>
            </a:xfrm>
            <a:custGeom>
              <a:avLst/>
              <a:gdLst/>
              <a:ahLst/>
              <a:cxnLst/>
              <a:rect l="l" t="t" r="r" b="b"/>
              <a:pathLst>
                <a:path w="1082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72"/>
            <p:cNvSpPr/>
            <p:nvPr/>
          </p:nvSpPr>
          <p:spPr>
            <a:xfrm>
              <a:off x="2716693" y="3882161"/>
              <a:ext cx="54069" cy="13603"/>
            </a:xfrm>
            <a:custGeom>
              <a:avLst/>
              <a:gdLst/>
              <a:ahLst/>
              <a:cxnLst/>
              <a:rect l="l" t="t" r="r" b="b"/>
              <a:pathLst>
                <a:path w="2059" h="518" extrusionOk="0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72"/>
            <p:cNvSpPr/>
            <p:nvPr/>
          </p:nvSpPr>
          <p:spPr>
            <a:xfrm>
              <a:off x="2716693" y="3904771"/>
              <a:ext cx="73659" cy="13340"/>
            </a:xfrm>
            <a:custGeom>
              <a:avLst/>
              <a:gdLst/>
              <a:ahLst/>
              <a:cxnLst/>
              <a:rect l="l" t="t" r="r" b="b"/>
              <a:pathLst>
                <a:path w="2805" h="508" extrusionOk="0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72"/>
            <p:cNvSpPr/>
            <p:nvPr/>
          </p:nvSpPr>
          <p:spPr>
            <a:xfrm>
              <a:off x="2716693" y="392714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72"/>
            <p:cNvSpPr/>
            <p:nvPr/>
          </p:nvSpPr>
          <p:spPr>
            <a:xfrm>
              <a:off x="2716693" y="394975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72"/>
            <p:cNvSpPr/>
            <p:nvPr/>
          </p:nvSpPr>
          <p:spPr>
            <a:xfrm>
              <a:off x="2617693" y="3979428"/>
              <a:ext cx="164125" cy="164388"/>
            </a:xfrm>
            <a:custGeom>
              <a:avLst/>
              <a:gdLst/>
              <a:ahLst/>
              <a:cxnLst/>
              <a:rect l="l" t="t" r="r" b="b"/>
              <a:pathLst>
                <a:path w="6250" h="6260" extrusionOk="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72"/>
            <p:cNvSpPr/>
            <p:nvPr/>
          </p:nvSpPr>
          <p:spPr>
            <a:xfrm>
              <a:off x="2658895" y="4028167"/>
              <a:ext cx="36711" cy="66622"/>
            </a:xfrm>
            <a:custGeom>
              <a:avLst/>
              <a:gdLst/>
              <a:ahLst/>
              <a:cxnLst/>
              <a:rect l="l" t="t" r="r" b="b"/>
              <a:pathLst>
                <a:path w="1398" h="2537" extrusionOk="0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05" name="Google Shape;16705;p72"/>
          <p:cNvGrpSpPr/>
          <p:nvPr/>
        </p:nvGrpSpPr>
        <p:grpSpPr>
          <a:xfrm>
            <a:off x="3545301" y="2423523"/>
            <a:ext cx="358134" cy="356637"/>
            <a:chOff x="3545301" y="2423523"/>
            <a:chExt cx="358134" cy="356637"/>
          </a:xfrm>
        </p:grpSpPr>
        <p:sp>
          <p:nvSpPr>
            <p:cNvPr id="16706" name="Google Shape;16706;p72"/>
            <p:cNvSpPr/>
            <p:nvPr/>
          </p:nvSpPr>
          <p:spPr>
            <a:xfrm>
              <a:off x="3545301" y="2633630"/>
              <a:ext cx="64600" cy="146531"/>
            </a:xfrm>
            <a:custGeom>
              <a:avLst/>
              <a:gdLst/>
              <a:ahLst/>
              <a:cxnLst/>
              <a:rect l="l" t="t" r="r" b="b"/>
              <a:pathLst>
                <a:path w="2460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72"/>
            <p:cNvSpPr/>
            <p:nvPr/>
          </p:nvSpPr>
          <p:spPr>
            <a:xfrm>
              <a:off x="3545301" y="2633630"/>
              <a:ext cx="30934" cy="146531"/>
            </a:xfrm>
            <a:custGeom>
              <a:avLst/>
              <a:gdLst/>
              <a:ahLst/>
              <a:cxnLst/>
              <a:rect l="l" t="t" r="r" b="b"/>
              <a:pathLst>
                <a:path w="1178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72"/>
            <p:cNvSpPr/>
            <p:nvPr/>
          </p:nvSpPr>
          <p:spPr>
            <a:xfrm>
              <a:off x="3643041" y="2597181"/>
              <a:ext cx="64888" cy="182980"/>
            </a:xfrm>
            <a:custGeom>
              <a:avLst/>
              <a:gdLst/>
              <a:ahLst/>
              <a:cxnLst/>
              <a:rect l="l" t="t" r="r" b="b"/>
              <a:pathLst>
                <a:path w="2471" h="6968" extrusionOk="0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72"/>
            <p:cNvSpPr/>
            <p:nvPr/>
          </p:nvSpPr>
          <p:spPr>
            <a:xfrm>
              <a:off x="3643041" y="2597181"/>
              <a:ext cx="30961" cy="182980"/>
            </a:xfrm>
            <a:custGeom>
              <a:avLst/>
              <a:gdLst/>
              <a:ahLst/>
              <a:cxnLst/>
              <a:rect l="l" t="t" r="r" b="b"/>
              <a:pathLst>
                <a:path w="1179" h="6968" extrusionOk="0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72"/>
            <p:cNvSpPr/>
            <p:nvPr/>
          </p:nvSpPr>
          <p:spPr>
            <a:xfrm>
              <a:off x="3740807" y="2560994"/>
              <a:ext cx="65125" cy="219166"/>
            </a:xfrm>
            <a:custGeom>
              <a:avLst/>
              <a:gdLst/>
              <a:ahLst/>
              <a:cxnLst/>
              <a:rect l="l" t="t" r="r" b="b"/>
              <a:pathLst>
                <a:path w="2480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72"/>
            <p:cNvSpPr/>
            <p:nvPr/>
          </p:nvSpPr>
          <p:spPr>
            <a:xfrm>
              <a:off x="3740807" y="2560994"/>
              <a:ext cx="30934" cy="219166"/>
            </a:xfrm>
            <a:custGeom>
              <a:avLst/>
              <a:gdLst/>
              <a:ahLst/>
              <a:cxnLst/>
              <a:rect l="l" t="t" r="r" b="b"/>
              <a:pathLst>
                <a:path w="1178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72"/>
            <p:cNvSpPr/>
            <p:nvPr/>
          </p:nvSpPr>
          <p:spPr>
            <a:xfrm>
              <a:off x="3838573" y="2524808"/>
              <a:ext cx="64862" cy="255352"/>
            </a:xfrm>
            <a:custGeom>
              <a:avLst/>
              <a:gdLst/>
              <a:ahLst/>
              <a:cxnLst/>
              <a:rect l="l" t="t" r="r" b="b"/>
              <a:pathLst>
                <a:path w="2470" h="9724" extrusionOk="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72"/>
            <p:cNvSpPr/>
            <p:nvPr/>
          </p:nvSpPr>
          <p:spPr>
            <a:xfrm>
              <a:off x="3838835" y="2524808"/>
              <a:ext cx="30934" cy="255352"/>
            </a:xfrm>
            <a:custGeom>
              <a:avLst/>
              <a:gdLst/>
              <a:ahLst/>
              <a:cxnLst/>
              <a:rect l="l" t="t" r="r" b="b"/>
              <a:pathLst>
                <a:path w="1178" h="9724" extrusionOk="0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72"/>
            <p:cNvSpPr/>
            <p:nvPr/>
          </p:nvSpPr>
          <p:spPr>
            <a:xfrm>
              <a:off x="3560873" y="2423523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15" name="Google Shape;16715;p72"/>
          <p:cNvGrpSpPr/>
          <p:nvPr/>
        </p:nvGrpSpPr>
        <p:grpSpPr>
          <a:xfrm>
            <a:off x="5766424" y="4275195"/>
            <a:ext cx="358160" cy="356926"/>
            <a:chOff x="5766424" y="4275195"/>
            <a:chExt cx="358160" cy="356926"/>
          </a:xfrm>
        </p:grpSpPr>
        <p:sp>
          <p:nvSpPr>
            <p:cNvPr id="16716" name="Google Shape;16716;p72"/>
            <p:cNvSpPr/>
            <p:nvPr/>
          </p:nvSpPr>
          <p:spPr>
            <a:xfrm>
              <a:off x="5766424" y="4485327"/>
              <a:ext cx="64862" cy="146793"/>
            </a:xfrm>
            <a:custGeom>
              <a:avLst/>
              <a:gdLst/>
              <a:ahLst/>
              <a:cxnLst/>
              <a:rect l="l" t="t" r="r" b="b"/>
              <a:pathLst>
                <a:path w="2470" h="5590" extrusionOk="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72"/>
            <p:cNvSpPr/>
            <p:nvPr/>
          </p:nvSpPr>
          <p:spPr>
            <a:xfrm>
              <a:off x="5766661" y="4485327"/>
              <a:ext cx="30961" cy="146793"/>
            </a:xfrm>
            <a:custGeom>
              <a:avLst/>
              <a:gdLst/>
              <a:ahLst/>
              <a:cxnLst/>
              <a:rect l="l" t="t" r="r" b="b"/>
              <a:pathLst>
                <a:path w="1179" h="5590" extrusionOk="0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72"/>
            <p:cNvSpPr/>
            <p:nvPr/>
          </p:nvSpPr>
          <p:spPr>
            <a:xfrm>
              <a:off x="5864190" y="4449115"/>
              <a:ext cx="64862" cy="183006"/>
            </a:xfrm>
            <a:custGeom>
              <a:avLst/>
              <a:gdLst/>
              <a:ahLst/>
              <a:cxnLst/>
              <a:rect l="l" t="t" r="r" b="b"/>
              <a:pathLst>
                <a:path w="2470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72"/>
            <p:cNvSpPr/>
            <p:nvPr/>
          </p:nvSpPr>
          <p:spPr>
            <a:xfrm>
              <a:off x="5864190" y="4449115"/>
              <a:ext cx="30934" cy="183006"/>
            </a:xfrm>
            <a:custGeom>
              <a:avLst/>
              <a:gdLst/>
              <a:ahLst/>
              <a:cxnLst/>
              <a:rect l="l" t="t" r="r" b="b"/>
              <a:pathLst>
                <a:path w="1178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72"/>
            <p:cNvSpPr/>
            <p:nvPr/>
          </p:nvSpPr>
          <p:spPr>
            <a:xfrm>
              <a:off x="5962193" y="4412692"/>
              <a:ext cx="64626" cy="219429"/>
            </a:xfrm>
            <a:custGeom>
              <a:avLst/>
              <a:gdLst/>
              <a:ahLst/>
              <a:cxnLst/>
              <a:rect l="l" t="t" r="r" b="b"/>
              <a:pathLst>
                <a:path w="2461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72"/>
            <p:cNvSpPr/>
            <p:nvPr/>
          </p:nvSpPr>
          <p:spPr>
            <a:xfrm>
              <a:off x="5962193" y="4412692"/>
              <a:ext cx="30698" cy="219429"/>
            </a:xfrm>
            <a:custGeom>
              <a:avLst/>
              <a:gdLst/>
              <a:ahLst/>
              <a:cxnLst/>
              <a:rect l="l" t="t" r="r" b="b"/>
              <a:pathLst>
                <a:path w="1169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2" name="Google Shape;16722;p72"/>
            <p:cNvSpPr/>
            <p:nvPr/>
          </p:nvSpPr>
          <p:spPr>
            <a:xfrm>
              <a:off x="6059959" y="4376506"/>
              <a:ext cx="64626" cy="255615"/>
            </a:xfrm>
            <a:custGeom>
              <a:avLst/>
              <a:gdLst/>
              <a:ahLst/>
              <a:cxnLst/>
              <a:rect l="l" t="t" r="r" b="b"/>
              <a:pathLst>
                <a:path w="2461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3" name="Google Shape;16723;p72"/>
            <p:cNvSpPr/>
            <p:nvPr/>
          </p:nvSpPr>
          <p:spPr>
            <a:xfrm>
              <a:off x="6059959" y="4376506"/>
              <a:ext cx="30934" cy="255615"/>
            </a:xfrm>
            <a:custGeom>
              <a:avLst/>
              <a:gdLst/>
              <a:ahLst/>
              <a:cxnLst/>
              <a:rect l="l" t="t" r="r" b="b"/>
              <a:pathLst>
                <a:path w="1178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72"/>
            <p:cNvSpPr/>
            <p:nvPr/>
          </p:nvSpPr>
          <p:spPr>
            <a:xfrm>
              <a:off x="5781997" y="4275195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25" name="Google Shape;16725;p72"/>
          <p:cNvGrpSpPr/>
          <p:nvPr/>
        </p:nvGrpSpPr>
        <p:grpSpPr>
          <a:xfrm>
            <a:off x="3531462" y="3824599"/>
            <a:ext cx="377251" cy="324232"/>
            <a:chOff x="3531462" y="3824599"/>
            <a:chExt cx="377251" cy="324232"/>
          </a:xfrm>
        </p:grpSpPr>
        <p:sp>
          <p:nvSpPr>
            <p:cNvPr id="16726" name="Google Shape;16726;p72"/>
            <p:cNvSpPr/>
            <p:nvPr/>
          </p:nvSpPr>
          <p:spPr>
            <a:xfrm>
              <a:off x="3573189" y="3854772"/>
              <a:ext cx="294059" cy="294059"/>
            </a:xfrm>
            <a:custGeom>
              <a:avLst/>
              <a:gdLst/>
              <a:ahLst/>
              <a:cxnLst/>
              <a:rect l="l" t="t" r="r" b="b"/>
              <a:pathLst>
                <a:path w="11198" h="11198" extrusionOk="0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72"/>
            <p:cNvSpPr/>
            <p:nvPr/>
          </p:nvSpPr>
          <p:spPr>
            <a:xfrm>
              <a:off x="3719457" y="3939461"/>
              <a:ext cx="78439" cy="102808"/>
            </a:xfrm>
            <a:custGeom>
              <a:avLst/>
              <a:gdLst/>
              <a:ahLst/>
              <a:cxnLst/>
              <a:rect l="l" t="t" r="r" b="b"/>
              <a:pathLst>
                <a:path w="2987" h="3915" extrusionOk="0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72"/>
            <p:cNvSpPr/>
            <p:nvPr/>
          </p:nvSpPr>
          <p:spPr>
            <a:xfrm>
              <a:off x="3719195" y="3878144"/>
              <a:ext cx="156851" cy="203594"/>
            </a:xfrm>
            <a:custGeom>
              <a:avLst/>
              <a:gdLst/>
              <a:ahLst/>
              <a:cxnLst/>
              <a:rect l="l" t="t" r="r" b="b"/>
              <a:pathLst>
                <a:path w="5973" h="7753" extrusionOk="0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72"/>
            <p:cNvSpPr/>
            <p:nvPr/>
          </p:nvSpPr>
          <p:spPr>
            <a:xfrm>
              <a:off x="3718959" y="3824599"/>
              <a:ext cx="189755" cy="287048"/>
            </a:xfrm>
            <a:custGeom>
              <a:avLst/>
              <a:gdLst/>
              <a:ahLst/>
              <a:cxnLst/>
              <a:rect l="l" t="t" r="r" b="b"/>
              <a:pathLst>
                <a:path w="7226" h="10931" extrusionOk="0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72"/>
            <p:cNvSpPr/>
            <p:nvPr/>
          </p:nvSpPr>
          <p:spPr>
            <a:xfrm>
              <a:off x="3576708" y="3855008"/>
              <a:ext cx="144036" cy="147555"/>
            </a:xfrm>
            <a:custGeom>
              <a:avLst/>
              <a:gdLst/>
              <a:ahLst/>
              <a:cxnLst/>
              <a:rect l="l" t="t" r="r" b="b"/>
              <a:pathLst>
                <a:path w="5485" h="5619" extrusionOk="0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72"/>
            <p:cNvSpPr/>
            <p:nvPr/>
          </p:nvSpPr>
          <p:spPr>
            <a:xfrm>
              <a:off x="3573426" y="3969870"/>
              <a:ext cx="147319" cy="173684"/>
            </a:xfrm>
            <a:custGeom>
              <a:avLst/>
              <a:gdLst/>
              <a:ahLst/>
              <a:cxnLst/>
              <a:rect l="l" t="t" r="r" b="b"/>
              <a:pathLst>
                <a:path w="5610" h="6614" extrusionOk="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72"/>
            <p:cNvSpPr/>
            <p:nvPr/>
          </p:nvSpPr>
          <p:spPr>
            <a:xfrm>
              <a:off x="3664417" y="4122178"/>
              <a:ext cx="77940" cy="26654"/>
            </a:xfrm>
            <a:custGeom>
              <a:avLst/>
              <a:gdLst/>
              <a:ahLst/>
              <a:cxnLst/>
              <a:rect l="l" t="t" r="r" b="b"/>
              <a:pathLst>
                <a:path w="2968" h="1015" extrusionOk="0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72"/>
            <p:cNvSpPr/>
            <p:nvPr/>
          </p:nvSpPr>
          <p:spPr>
            <a:xfrm>
              <a:off x="3576708" y="3854772"/>
              <a:ext cx="143275" cy="124919"/>
            </a:xfrm>
            <a:custGeom>
              <a:avLst/>
              <a:gdLst/>
              <a:ahLst/>
              <a:cxnLst/>
              <a:rect l="l" t="t" r="r" b="b"/>
              <a:pathLst>
                <a:path w="5456" h="4757" extrusionOk="0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72"/>
            <p:cNvSpPr/>
            <p:nvPr/>
          </p:nvSpPr>
          <p:spPr>
            <a:xfrm>
              <a:off x="3531462" y="3831217"/>
              <a:ext cx="144561" cy="112393"/>
            </a:xfrm>
            <a:custGeom>
              <a:avLst/>
              <a:gdLst/>
              <a:ahLst/>
              <a:cxnLst/>
              <a:rect l="l" t="t" r="r" b="b"/>
              <a:pathLst>
                <a:path w="5505" h="4280" extrusionOk="0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72"/>
            <p:cNvSpPr/>
            <p:nvPr/>
          </p:nvSpPr>
          <p:spPr>
            <a:xfrm>
              <a:off x="3653098" y="3932318"/>
              <a:ext cx="36711" cy="31538"/>
            </a:xfrm>
            <a:custGeom>
              <a:avLst/>
              <a:gdLst/>
              <a:ahLst/>
              <a:cxnLst/>
              <a:rect l="l" t="t" r="r" b="b"/>
              <a:pathLst>
                <a:path w="1398" h="1201" extrusionOk="0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72"/>
            <p:cNvSpPr/>
            <p:nvPr/>
          </p:nvSpPr>
          <p:spPr>
            <a:xfrm>
              <a:off x="3559875" y="3969870"/>
              <a:ext cx="126179" cy="173684"/>
            </a:xfrm>
            <a:custGeom>
              <a:avLst/>
              <a:gdLst/>
              <a:ahLst/>
              <a:cxnLst/>
              <a:rect l="l" t="t" r="r" b="b"/>
              <a:pathLst>
                <a:path w="4805" h="6614" extrusionOk="0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37" name="Google Shape;16737;p72"/>
          <p:cNvGrpSpPr/>
          <p:nvPr/>
        </p:nvGrpSpPr>
        <p:grpSpPr>
          <a:xfrm>
            <a:off x="4030586" y="3805246"/>
            <a:ext cx="286523" cy="340566"/>
            <a:chOff x="4030586" y="3805246"/>
            <a:chExt cx="286523" cy="340566"/>
          </a:xfrm>
        </p:grpSpPr>
        <p:sp>
          <p:nvSpPr>
            <p:cNvPr id="16738" name="Google Shape;16738;p72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72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72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72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72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72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72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72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72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72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72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72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72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51" name="Google Shape;16751;p72"/>
          <p:cNvGrpSpPr/>
          <p:nvPr/>
        </p:nvGrpSpPr>
        <p:grpSpPr>
          <a:xfrm>
            <a:off x="2180884" y="2888719"/>
            <a:ext cx="376752" cy="374468"/>
            <a:chOff x="2180884" y="2888719"/>
            <a:chExt cx="376752" cy="374468"/>
          </a:xfrm>
        </p:grpSpPr>
        <p:sp>
          <p:nvSpPr>
            <p:cNvPr id="16752" name="Google Shape;16752;p72"/>
            <p:cNvSpPr/>
            <p:nvPr/>
          </p:nvSpPr>
          <p:spPr>
            <a:xfrm>
              <a:off x="2180884" y="2954054"/>
              <a:ext cx="309395" cy="309133"/>
            </a:xfrm>
            <a:custGeom>
              <a:avLst/>
              <a:gdLst/>
              <a:ahLst/>
              <a:cxnLst/>
              <a:rect l="l" t="t" r="r" b="b"/>
              <a:pathLst>
                <a:path w="11782" h="11772" extrusionOk="0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72"/>
            <p:cNvSpPr/>
            <p:nvPr/>
          </p:nvSpPr>
          <p:spPr>
            <a:xfrm>
              <a:off x="2335713" y="3102082"/>
              <a:ext cx="154330" cy="12579"/>
            </a:xfrm>
            <a:custGeom>
              <a:avLst/>
              <a:gdLst/>
              <a:ahLst/>
              <a:cxnLst/>
              <a:rect l="l" t="t" r="r" b="b"/>
              <a:pathLst>
                <a:path w="5877" h="479" extrusionOk="0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72"/>
            <p:cNvSpPr/>
            <p:nvPr/>
          </p:nvSpPr>
          <p:spPr>
            <a:xfrm>
              <a:off x="2465648" y="2888719"/>
              <a:ext cx="91989" cy="89993"/>
            </a:xfrm>
            <a:custGeom>
              <a:avLst/>
              <a:gdLst/>
              <a:ahLst/>
              <a:cxnLst/>
              <a:rect l="l" t="t" r="r" b="b"/>
              <a:pathLst>
                <a:path w="3503" h="3427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72"/>
            <p:cNvSpPr/>
            <p:nvPr/>
          </p:nvSpPr>
          <p:spPr>
            <a:xfrm>
              <a:off x="2465648" y="2888719"/>
              <a:ext cx="61842" cy="90229"/>
            </a:xfrm>
            <a:custGeom>
              <a:avLst/>
              <a:gdLst/>
              <a:ahLst/>
              <a:cxnLst/>
              <a:rect l="l" t="t" r="r" b="b"/>
              <a:pathLst>
                <a:path w="2355" h="3436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72"/>
            <p:cNvSpPr/>
            <p:nvPr/>
          </p:nvSpPr>
          <p:spPr>
            <a:xfrm>
              <a:off x="2218094" y="2991002"/>
              <a:ext cx="235263" cy="235263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72"/>
            <p:cNvSpPr/>
            <p:nvPr/>
          </p:nvSpPr>
          <p:spPr>
            <a:xfrm>
              <a:off x="2335713" y="3102082"/>
              <a:ext cx="117382" cy="12579"/>
            </a:xfrm>
            <a:custGeom>
              <a:avLst/>
              <a:gdLst/>
              <a:ahLst/>
              <a:cxnLst/>
              <a:rect l="l" t="t" r="r" b="b"/>
              <a:pathLst>
                <a:path w="4470" h="479" extrusionOk="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72"/>
            <p:cNvSpPr/>
            <p:nvPr/>
          </p:nvSpPr>
          <p:spPr>
            <a:xfrm>
              <a:off x="2249003" y="3021910"/>
              <a:ext cx="173185" cy="173421"/>
            </a:xfrm>
            <a:custGeom>
              <a:avLst/>
              <a:gdLst/>
              <a:ahLst/>
              <a:cxnLst/>
              <a:rect l="l" t="t" r="r" b="b"/>
              <a:pathLst>
                <a:path w="6595" h="6604" extrusionOk="0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72"/>
            <p:cNvSpPr/>
            <p:nvPr/>
          </p:nvSpPr>
          <p:spPr>
            <a:xfrm>
              <a:off x="2335713" y="3102082"/>
              <a:ext cx="86711" cy="12579"/>
            </a:xfrm>
            <a:custGeom>
              <a:avLst/>
              <a:gdLst/>
              <a:ahLst/>
              <a:cxnLst/>
              <a:rect l="l" t="t" r="r" b="b"/>
              <a:pathLst>
                <a:path w="3302" h="479" extrusionOk="0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72"/>
            <p:cNvSpPr/>
            <p:nvPr/>
          </p:nvSpPr>
          <p:spPr>
            <a:xfrm>
              <a:off x="2286187" y="3059094"/>
              <a:ext cx="99053" cy="99053"/>
            </a:xfrm>
            <a:custGeom>
              <a:avLst/>
              <a:gdLst/>
              <a:ahLst/>
              <a:cxnLst/>
              <a:rect l="l" t="t" r="r" b="b"/>
              <a:pathLst>
                <a:path w="3772" h="3772" extrusionOk="0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72"/>
            <p:cNvSpPr/>
            <p:nvPr/>
          </p:nvSpPr>
          <p:spPr>
            <a:xfrm>
              <a:off x="2335713" y="3102318"/>
              <a:ext cx="49526" cy="12342"/>
            </a:xfrm>
            <a:custGeom>
              <a:avLst/>
              <a:gdLst/>
              <a:ahLst/>
              <a:cxnLst/>
              <a:rect l="l" t="t" r="r" b="b"/>
              <a:pathLst>
                <a:path w="1886" h="470" extrusionOk="0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72"/>
            <p:cNvSpPr/>
            <p:nvPr/>
          </p:nvSpPr>
          <p:spPr>
            <a:xfrm>
              <a:off x="2317095" y="3090002"/>
              <a:ext cx="37237" cy="37237"/>
            </a:xfrm>
            <a:custGeom>
              <a:avLst/>
              <a:gdLst/>
              <a:ahLst/>
              <a:cxnLst/>
              <a:rect l="l" t="t" r="r" b="b"/>
              <a:pathLst>
                <a:path w="1418" h="1418" extrusionOk="0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72"/>
            <p:cNvSpPr/>
            <p:nvPr/>
          </p:nvSpPr>
          <p:spPr>
            <a:xfrm>
              <a:off x="2335713" y="3102318"/>
              <a:ext cx="18855" cy="12342"/>
            </a:xfrm>
            <a:custGeom>
              <a:avLst/>
              <a:gdLst/>
              <a:ahLst/>
              <a:cxnLst/>
              <a:rect l="l" t="t" r="r" b="b"/>
              <a:pathLst>
                <a:path w="718" h="470" extrusionOk="0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72"/>
            <p:cNvSpPr/>
            <p:nvPr/>
          </p:nvSpPr>
          <p:spPr>
            <a:xfrm>
              <a:off x="2326496" y="3073169"/>
              <a:ext cx="44668" cy="41570"/>
            </a:xfrm>
            <a:custGeom>
              <a:avLst/>
              <a:gdLst/>
              <a:ahLst/>
              <a:cxnLst/>
              <a:rect l="l" t="t" r="r" b="b"/>
              <a:pathLst>
                <a:path w="1701" h="1583" extrusionOk="0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72"/>
            <p:cNvSpPr/>
            <p:nvPr/>
          </p:nvSpPr>
          <p:spPr>
            <a:xfrm>
              <a:off x="2355566" y="2901954"/>
              <a:ext cx="188704" cy="185080"/>
            </a:xfrm>
            <a:custGeom>
              <a:avLst/>
              <a:gdLst/>
              <a:ahLst/>
              <a:cxnLst/>
              <a:rect l="l" t="t" r="r" b="b"/>
              <a:pathLst>
                <a:path w="7186" h="7048" extrusionOk="0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6" name="Google Shape;16766;p72"/>
          <p:cNvGrpSpPr/>
          <p:nvPr/>
        </p:nvGrpSpPr>
        <p:grpSpPr>
          <a:xfrm>
            <a:off x="3954432" y="2942999"/>
            <a:ext cx="378249" cy="265909"/>
            <a:chOff x="3954432" y="2942999"/>
            <a:chExt cx="378249" cy="265909"/>
          </a:xfrm>
        </p:grpSpPr>
        <p:sp>
          <p:nvSpPr>
            <p:cNvPr id="16767" name="Google Shape;16767;p72"/>
            <p:cNvSpPr/>
            <p:nvPr/>
          </p:nvSpPr>
          <p:spPr>
            <a:xfrm>
              <a:off x="3954432" y="2981207"/>
              <a:ext cx="378249" cy="227700"/>
            </a:xfrm>
            <a:custGeom>
              <a:avLst/>
              <a:gdLst/>
              <a:ahLst/>
              <a:cxnLst/>
              <a:rect l="l" t="t" r="r" b="b"/>
              <a:pathLst>
                <a:path w="14404" h="8671" extrusionOk="0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72"/>
            <p:cNvSpPr/>
            <p:nvPr/>
          </p:nvSpPr>
          <p:spPr>
            <a:xfrm>
              <a:off x="3954432" y="2980944"/>
              <a:ext cx="208111" cy="227727"/>
            </a:xfrm>
            <a:custGeom>
              <a:avLst/>
              <a:gdLst/>
              <a:ahLst/>
              <a:cxnLst/>
              <a:rect l="l" t="t" r="r" b="b"/>
              <a:pathLst>
                <a:path w="7925" h="8672" extrusionOk="0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72"/>
            <p:cNvSpPr/>
            <p:nvPr/>
          </p:nvSpPr>
          <p:spPr>
            <a:xfrm>
              <a:off x="4034604" y="3013270"/>
              <a:ext cx="190516" cy="163232"/>
            </a:xfrm>
            <a:custGeom>
              <a:avLst/>
              <a:gdLst/>
              <a:ahLst/>
              <a:cxnLst/>
              <a:rect l="l" t="t" r="r" b="b"/>
              <a:pathLst>
                <a:path w="7255" h="6216" extrusionOk="0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72"/>
            <p:cNvSpPr/>
            <p:nvPr/>
          </p:nvSpPr>
          <p:spPr>
            <a:xfrm>
              <a:off x="4062256" y="3013349"/>
              <a:ext cx="96768" cy="163101"/>
            </a:xfrm>
            <a:custGeom>
              <a:avLst/>
              <a:gdLst/>
              <a:ahLst/>
              <a:cxnLst/>
              <a:rect l="l" t="t" r="r" b="b"/>
              <a:pathLst>
                <a:path w="3685" h="6211" extrusionOk="0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72"/>
            <p:cNvSpPr/>
            <p:nvPr/>
          </p:nvSpPr>
          <p:spPr>
            <a:xfrm>
              <a:off x="4088647" y="3053763"/>
              <a:ext cx="96007" cy="82273"/>
            </a:xfrm>
            <a:custGeom>
              <a:avLst/>
              <a:gdLst/>
              <a:ahLst/>
              <a:cxnLst/>
              <a:rect l="l" t="t" r="r" b="b"/>
              <a:pathLst>
                <a:path w="3656" h="3133" extrusionOk="0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72"/>
            <p:cNvSpPr/>
            <p:nvPr/>
          </p:nvSpPr>
          <p:spPr>
            <a:xfrm>
              <a:off x="4102696" y="3053868"/>
              <a:ext cx="57089" cy="82246"/>
            </a:xfrm>
            <a:custGeom>
              <a:avLst/>
              <a:gdLst/>
              <a:ahLst/>
              <a:cxnLst/>
              <a:rect l="l" t="t" r="r" b="b"/>
              <a:pathLst>
                <a:path w="2174" h="3132" extrusionOk="0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72"/>
            <p:cNvSpPr/>
            <p:nvPr/>
          </p:nvSpPr>
          <p:spPr>
            <a:xfrm>
              <a:off x="4260807" y="2996411"/>
              <a:ext cx="38051" cy="26207"/>
            </a:xfrm>
            <a:custGeom>
              <a:avLst/>
              <a:gdLst/>
              <a:ahLst/>
              <a:cxnLst/>
              <a:rect l="l" t="t" r="r" b="b"/>
              <a:pathLst>
                <a:path w="1449" h="998" extrusionOk="0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72"/>
            <p:cNvSpPr/>
            <p:nvPr/>
          </p:nvSpPr>
          <p:spPr>
            <a:xfrm>
              <a:off x="4020528" y="2942999"/>
              <a:ext cx="229381" cy="58323"/>
            </a:xfrm>
            <a:custGeom>
              <a:avLst/>
              <a:gdLst/>
              <a:ahLst/>
              <a:cxnLst/>
              <a:rect l="l" t="t" r="r" b="b"/>
              <a:pathLst>
                <a:path w="8735" h="2221" extrusionOk="0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72"/>
            <p:cNvSpPr/>
            <p:nvPr/>
          </p:nvSpPr>
          <p:spPr>
            <a:xfrm>
              <a:off x="4153719" y="3056337"/>
              <a:ext cx="33193" cy="28440"/>
            </a:xfrm>
            <a:custGeom>
              <a:avLst/>
              <a:gdLst/>
              <a:ahLst/>
              <a:cxnLst/>
              <a:rect l="l" t="t" r="r" b="b"/>
              <a:pathLst>
                <a:path w="1264" h="1083" extrusionOk="0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76" name="Google Shape;16776;p72"/>
          <p:cNvGrpSpPr/>
          <p:nvPr/>
        </p:nvGrpSpPr>
        <p:grpSpPr>
          <a:xfrm>
            <a:off x="1752137" y="4266608"/>
            <a:ext cx="378512" cy="374756"/>
            <a:chOff x="1752137" y="4266608"/>
            <a:chExt cx="378512" cy="374756"/>
          </a:xfrm>
        </p:grpSpPr>
        <p:sp>
          <p:nvSpPr>
            <p:cNvPr id="16777" name="Google Shape;16777;p72"/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72"/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72"/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72"/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72"/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72"/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72"/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4" name="Google Shape;16784;p72"/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5" name="Google Shape;16785;p72"/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72"/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72"/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72"/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72"/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72"/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72"/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72"/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72"/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72"/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72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72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72"/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8" name="Google Shape;16798;p72"/>
          <p:cNvGrpSpPr/>
          <p:nvPr/>
        </p:nvGrpSpPr>
        <p:grpSpPr>
          <a:xfrm>
            <a:off x="3117788" y="3812546"/>
            <a:ext cx="341065" cy="341065"/>
            <a:chOff x="3117788" y="3812546"/>
            <a:chExt cx="341065" cy="341065"/>
          </a:xfrm>
        </p:grpSpPr>
        <p:sp>
          <p:nvSpPr>
            <p:cNvPr id="16799" name="Google Shape;16799;p72"/>
            <p:cNvSpPr/>
            <p:nvPr/>
          </p:nvSpPr>
          <p:spPr>
            <a:xfrm>
              <a:off x="3117788" y="3812546"/>
              <a:ext cx="259396" cy="259370"/>
            </a:xfrm>
            <a:custGeom>
              <a:avLst/>
              <a:gdLst/>
              <a:ahLst/>
              <a:cxnLst/>
              <a:rect l="l" t="t" r="r" b="b"/>
              <a:pathLst>
                <a:path w="9878" h="9877" extrusionOk="0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72"/>
            <p:cNvSpPr/>
            <p:nvPr/>
          </p:nvSpPr>
          <p:spPr>
            <a:xfrm>
              <a:off x="3171332" y="3885181"/>
              <a:ext cx="132981" cy="114126"/>
            </a:xfrm>
            <a:custGeom>
              <a:avLst/>
              <a:gdLst/>
              <a:ahLst/>
              <a:cxnLst/>
              <a:rect l="l" t="t" r="r" b="b"/>
              <a:pathLst>
                <a:path w="5064" h="4346" extrusionOk="0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72"/>
            <p:cNvSpPr/>
            <p:nvPr/>
          </p:nvSpPr>
          <p:spPr>
            <a:xfrm>
              <a:off x="3209541" y="3914067"/>
              <a:ext cx="66123" cy="56485"/>
            </a:xfrm>
            <a:custGeom>
              <a:avLst/>
              <a:gdLst/>
              <a:ahLst/>
              <a:cxnLst/>
              <a:rect l="l" t="t" r="r" b="b"/>
              <a:pathLst>
                <a:path w="2518" h="2151" extrusionOk="0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72"/>
            <p:cNvSpPr/>
            <p:nvPr/>
          </p:nvSpPr>
          <p:spPr>
            <a:xfrm>
              <a:off x="3288189" y="3982947"/>
              <a:ext cx="170664" cy="170664"/>
            </a:xfrm>
            <a:custGeom>
              <a:avLst/>
              <a:gdLst/>
              <a:ahLst/>
              <a:cxnLst/>
              <a:rect l="l" t="t" r="r" b="b"/>
              <a:pathLst>
                <a:path w="6499" h="6499" extrusionOk="0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72"/>
            <p:cNvSpPr/>
            <p:nvPr/>
          </p:nvSpPr>
          <p:spPr>
            <a:xfrm>
              <a:off x="3316340" y="4025672"/>
              <a:ext cx="99788" cy="85371"/>
            </a:xfrm>
            <a:custGeom>
              <a:avLst/>
              <a:gdLst/>
              <a:ahLst/>
              <a:cxnLst/>
              <a:rect l="l" t="t" r="r" b="b"/>
              <a:pathLst>
                <a:path w="3800" h="3251" extrusionOk="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72"/>
            <p:cNvSpPr/>
            <p:nvPr/>
          </p:nvSpPr>
          <p:spPr>
            <a:xfrm>
              <a:off x="3339213" y="4042741"/>
              <a:ext cx="59847" cy="51260"/>
            </a:xfrm>
            <a:custGeom>
              <a:avLst/>
              <a:gdLst/>
              <a:ahLst/>
              <a:cxnLst/>
              <a:rect l="l" t="t" r="r" b="b"/>
              <a:pathLst>
                <a:path w="2279" h="1952" extrusionOk="0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05" name="Google Shape;16805;p72"/>
          <p:cNvGrpSpPr/>
          <p:nvPr/>
        </p:nvGrpSpPr>
        <p:grpSpPr>
          <a:xfrm>
            <a:off x="3994400" y="4299932"/>
            <a:ext cx="338281" cy="322657"/>
            <a:chOff x="3994400" y="4299932"/>
            <a:chExt cx="338281" cy="322657"/>
          </a:xfrm>
        </p:grpSpPr>
        <p:sp>
          <p:nvSpPr>
            <p:cNvPr id="16806" name="Google Shape;16806;p72"/>
            <p:cNvSpPr/>
            <p:nvPr/>
          </p:nvSpPr>
          <p:spPr>
            <a:xfrm>
              <a:off x="3994400" y="4299932"/>
              <a:ext cx="286759" cy="272447"/>
            </a:xfrm>
            <a:custGeom>
              <a:avLst/>
              <a:gdLst/>
              <a:ahLst/>
              <a:cxnLst/>
              <a:rect l="l" t="t" r="r" b="b"/>
              <a:pathLst>
                <a:path w="10920" h="10375" extrusionOk="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72"/>
            <p:cNvSpPr/>
            <p:nvPr/>
          </p:nvSpPr>
          <p:spPr>
            <a:xfrm>
              <a:off x="4027829" y="4330314"/>
              <a:ext cx="223184" cy="211839"/>
            </a:xfrm>
            <a:custGeom>
              <a:avLst/>
              <a:gdLst/>
              <a:ahLst/>
              <a:cxnLst/>
              <a:rect l="l" t="t" r="r" b="b"/>
              <a:pathLst>
                <a:path w="8499" h="8067" extrusionOk="0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72"/>
            <p:cNvSpPr/>
            <p:nvPr/>
          </p:nvSpPr>
          <p:spPr>
            <a:xfrm>
              <a:off x="4095422" y="4335330"/>
              <a:ext cx="99053" cy="201729"/>
            </a:xfrm>
            <a:custGeom>
              <a:avLst/>
              <a:gdLst/>
              <a:ahLst/>
              <a:cxnLst/>
              <a:rect l="l" t="t" r="r" b="b"/>
              <a:pathLst>
                <a:path w="3772" h="7682" extrusionOk="0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72"/>
            <p:cNvSpPr/>
            <p:nvPr/>
          </p:nvSpPr>
          <p:spPr>
            <a:xfrm>
              <a:off x="4179611" y="4472250"/>
              <a:ext cx="153070" cy="150339"/>
            </a:xfrm>
            <a:custGeom>
              <a:avLst/>
              <a:gdLst/>
              <a:ahLst/>
              <a:cxnLst/>
              <a:rect l="l" t="t" r="r" b="b"/>
              <a:pathLst>
                <a:path w="5829" h="5725" extrusionOk="0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72"/>
            <p:cNvSpPr/>
            <p:nvPr/>
          </p:nvSpPr>
          <p:spPr>
            <a:xfrm>
              <a:off x="4238408" y="4472250"/>
              <a:ext cx="18119" cy="23135"/>
            </a:xfrm>
            <a:custGeom>
              <a:avLst/>
              <a:gdLst/>
              <a:ahLst/>
              <a:cxnLst/>
              <a:rect l="l" t="t" r="r" b="b"/>
              <a:pathLst>
                <a:path w="690" h="881" extrusionOk="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72"/>
            <p:cNvSpPr/>
            <p:nvPr/>
          </p:nvSpPr>
          <p:spPr>
            <a:xfrm>
              <a:off x="4217321" y="4590105"/>
              <a:ext cx="28151" cy="32484"/>
            </a:xfrm>
            <a:custGeom>
              <a:avLst/>
              <a:gdLst/>
              <a:ahLst/>
              <a:cxnLst/>
              <a:rect l="l" t="t" r="r" b="b"/>
              <a:pathLst>
                <a:path w="1072" h="1237" extrusionOk="0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72"/>
            <p:cNvSpPr/>
            <p:nvPr/>
          </p:nvSpPr>
          <p:spPr>
            <a:xfrm>
              <a:off x="4179349" y="4482412"/>
              <a:ext cx="44274" cy="114520"/>
            </a:xfrm>
            <a:custGeom>
              <a:avLst/>
              <a:gdLst/>
              <a:ahLst/>
              <a:cxnLst/>
              <a:rect l="l" t="t" r="r" b="b"/>
              <a:pathLst>
                <a:path w="1686" h="4361" extrusionOk="0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72"/>
            <p:cNvSpPr/>
            <p:nvPr/>
          </p:nvSpPr>
          <p:spPr>
            <a:xfrm>
              <a:off x="4208760" y="4511955"/>
              <a:ext cx="82456" cy="70639"/>
            </a:xfrm>
            <a:custGeom>
              <a:avLst/>
              <a:gdLst/>
              <a:ahLst/>
              <a:cxnLst/>
              <a:rect l="l" t="t" r="r" b="b"/>
              <a:pathLst>
                <a:path w="3140" h="2690" extrusionOk="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14" name="Google Shape;16814;p72"/>
          <p:cNvSpPr/>
          <p:nvPr/>
        </p:nvSpPr>
        <p:spPr>
          <a:xfrm>
            <a:off x="3700340" y="1965628"/>
            <a:ext cx="48528" cy="24159"/>
          </a:xfrm>
          <a:custGeom>
            <a:avLst/>
            <a:gdLst/>
            <a:ahLst/>
            <a:cxnLst/>
            <a:rect l="l" t="t" r="r" b="b"/>
            <a:pathLst>
              <a:path w="1848" h="920" extrusionOk="0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15" name="Google Shape;16815;p72"/>
          <p:cNvSpPr/>
          <p:nvPr/>
        </p:nvSpPr>
        <p:spPr>
          <a:xfrm>
            <a:off x="3700340" y="1965628"/>
            <a:ext cx="33455" cy="21901"/>
          </a:xfrm>
          <a:custGeom>
            <a:avLst/>
            <a:gdLst/>
            <a:ahLst/>
            <a:cxnLst/>
            <a:rect l="l" t="t" r="r" b="b"/>
            <a:pathLst>
              <a:path w="1274" h="834" extrusionOk="0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16" name="Google Shape;16816;p72"/>
          <p:cNvGrpSpPr/>
          <p:nvPr/>
        </p:nvGrpSpPr>
        <p:grpSpPr>
          <a:xfrm>
            <a:off x="3573426" y="1965628"/>
            <a:ext cx="302358" cy="374993"/>
            <a:chOff x="3573426" y="1965628"/>
            <a:chExt cx="302358" cy="374993"/>
          </a:xfrm>
        </p:grpSpPr>
        <p:sp>
          <p:nvSpPr>
            <p:cNvPr id="16817" name="Google Shape;16817;p72"/>
            <p:cNvSpPr/>
            <p:nvPr/>
          </p:nvSpPr>
          <p:spPr>
            <a:xfrm>
              <a:off x="3688287" y="2013894"/>
              <a:ext cx="72661" cy="60582"/>
            </a:xfrm>
            <a:custGeom>
              <a:avLst/>
              <a:gdLst/>
              <a:ahLst/>
              <a:cxnLst/>
              <a:rect l="l" t="t" r="r" b="b"/>
              <a:pathLst>
                <a:path w="2767" h="2307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72"/>
            <p:cNvSpPr/>
            <p:nvPr/>
          </p:nvSpPr>
          <p:spPr>
            <a:xfrm>
              <a:off x="3711422" y="2013894"/>
              <a:ext cx="26391" cy="18251"/>
            </a:xfrm>
            <a:custGeom>
              <a:avLst/>
              <a:gdLst/>
              <a:ahLst/>
              <a:cxnLst/>
              <a:rect l="l" t="t" r="r" b="b"/>
              <a:pathLst>
                <a:path w="1005" h="695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72"/>
            <p:cNvSpPr/>
            <p:nvPr/>
          </p:nvSpPr>
          <p:spPr>
            <a:xfrm>
              <a:off x="3688287" y="2032985"/>
              <a:ext cx="72661" cy="41491"/>
            </a:xfrm>
            <a:custGeom>
              <a:avLst/>
              <a:gdLst/>
              <a:ahLst/>
              <a:cxnLst/>
              <a:rect l="l" t="t" r="r" b="b"/>
              <a:pathLst>
                <a:path w="2767" h="1580" extrusionOk="0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72"/>
            <p:cNvSpPr/>
            <p:nvPr/>
          </p:nvSpPr>
          <p:spPr>
            <a:xfrm>
              <a:off x="3688287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72"/>
            <p:cNvSpPr/>
            <p:nvPr/>
          </p:nvSpPr>
          <p:spPr>
            <a:xfrm>
              <a:off x="3742829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72"/>
            <p:cNvSpPr/>
            <p:nvPr/>
          </p:nvSpPr>
          <p:spPr>
            <a:xfrm>
              <a:off x="3700340" y="1965628"/>
              <a:ext cx="48528" cy="54306"/>
            </a:xfrm>
            <a:custGeom>
              <a:avLst/>
              <a:gdLst/>
              <a:ahLst/>
              <a:cxnLst/>
              <a:rect l="l" t="t" r="r" b="b"/>
              <a:pathLst>
                <a:path w="1848" h="2068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72"/>
            <p:cNvSpPr/>
            <p:nvPr/>
          </p:nvSpPr>
          <p:spPr>
            <a:xfrm>
              <a:off x="3700156" y="1965628"/>
              <a:ext cx="33639" cy="54621"/>
            </a:xfrm>
            <a:custGeom>
              <a:avLst/>
              <a:gdLst/>
              <a:ahLst/>
              <a:cxnLst/>
              <a:rect l="l" t="t" r="r" b="b"/>
              <a:pathLst>
                <a:path w="1281" h="2080" extrusionOk="0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72"/>
            <p:cNvSpPr/>
            <p:nvPr/>
          </p:nvSpPr>
          <p:spPr>
            <a:xfrm>
              <a:off x="3682247" y="2086502"/>
              <a:ext cx="84741" cy="145060"/>
            </a:xfrm>
            <a:custGeom>
              <a:avLst/>
              <a:gdLst/>
              <a:ahLst/>
              <a:cxnLst/>
              <a:rect l="l" t="t" r="r" b="b"/>
              <a:pathLst>
                <a:path w="3227" h="5524" extrusionOk="0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72"/>
            <p:cNvSpPr/>
            <p:nvPr/>
          </p:nvSpPr>
          <p:spPr>
            <a:xfrm>
              <a:off x="3682247" y="2170955"/>
              <a:ext cx="84741" cy="60608"/>
            </a:xfrm>
            <a:custGeom>
              <a:avLst/>
              <a:gdLst/>
              <a:ahLst/>
              <a:cxnLst/>
              <a:rect l="l" t="t" r="r" b="b"/>
              <a:pathLst>
                <a:path w="3227" h="2308" extrusionOk="0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72"/>
            <p:cNvSpPr/>
            <p:nvPr/>
          </p:nvSpPr>
          <p:spPr>
            <a:xfrm>
              <a:off x="3754882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72"/>
            <p:cNvSpPr/>
            <p:nvPr/>
          </p:nvSpPr>
          <p:spPr>
            <a:xfrm>
              <a:off x="3754646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72"/>
            <p:cNvSpPr/>
            <p:nvPr/>
          </p:nvSpPr>
          <p:spPr>
            <a:xfrm>
              <a:off x="3754882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72"/>
            <p:cNvSpPr/>
            <p:nvPr/>
          </p:nvSpPr>
          <p:spPr>
            <a:xfrm>
              <a:off x="3754882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72"/>
            <p:cNvSpPr/>
            <p:nvPr/>
          </p:nvSpPr>
          <p:spPr>
            <a:xfrm>
              <a:off x="3736789" y="2219457"/>
              <a:ext cx="84715" cy="96794"/>
            </a:xfrm>
            <a:custGeom>
              <a:avLst/>
              <a:gdLst/>
              <a:ahLst/>
              <a:cxnLst/>
              <a:rect l="l" t="t" r="r" b="b"/>
              <a:pathLst>
                <a:path w="3226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72"/>
            <p:cNvSpPr/>
            <p:nvPr/>
          </p:nvSpPr>
          <p:spPr>
            <a:xfrm>
              <a:off x="3736789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72"/>
            <p:cNvSpPr/>
            <p:nvPr/>
          </p:nvSpPr>
          <p:spPr>
            <a:xfrm>
              <a:off x="380314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72"/>
            <p:cNvSpPr/>
            <p:nvPr/>
          </p:nvSpPr>
          <p:spPr>
            <a:xfrm>
              <a:off x="3646061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72"/>
            <p:cNvSpPr/>
            <p:nvPr/>
          </p:nvSpPr>
          <p:spPr>
            <a:xfrm>
              <a:off x="3645824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72"/>
            <p:cNvSpPr/>
            <p:nvPr/>
          </p:nvSpPr>
          <p:spPr>
            <a:xfrm>
              <a:off x="3646061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72"/>
            <p:cNvSpPr/>
            <p:nvPr/>
          </p:nvSpPr>
          <p:spPr>
            <a:xfrm>
              <a:off x="3646061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72"/>
            <p:cNvSpPr/>
            <p:nvPr/>
          </p:nvSpPr>
          <p:spPr>
            <a:xfrm>
              <a:off x="3627968" y="2219457"/>
              <a:ext cx="84478" cy="96794"/>
            </a:xfrm>
            <a:custGeom>
              <a:avLst/>
              <a:gdLst/>
              <a:ahLst/>
              <a:cxnLst/>
              <a:rect l="l" t="t" r="r" b="b"/>
              <a:pathLst>
                <a:path w="3217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72"/>
            <p:cNvSpPr/>
            <p:nvPr/>
          </p:nvSpPr>
          <p:spPr>
            <a:xfrm>
              <a:off x="362796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72"/>
            <p:cNvSpPr/>
            <p:nvPr/>
          </p:nvSpPr>
          <p:spPr>
            <a:xfrm>
              <a:off x="3694327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72"/>
            <p:cNvSpPr/>
            <p:nvPr/>
          </p:nvSpPr>
          <p:spPr>
            <a:xfrm>
              <a:off x="3809162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72"/>
            <p:cNvSpPr/>
            <p:nvPr/>
          </p:nvSpPr>
          <p:spPr>
            <a:xfrm>
              <a:off x="3809162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72"/>
            <p:cNvSpPr/>
            <p:nvPr/>
          </p:nvSpPr>
          <p:spPr>
            <a:xfrm>
              <a:off x="3809162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72"/>
            <p:cNvSpPr/>
            <p:nvPr/>
          </p:nvSpPr>
          <p:spPr>
            <a:xfrm>
              <a:off x="3809162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4" name="Google Shape;16844;p72"/>
            <p:cNvSpPr/>
            <p:nvPr/>
          </p:nvSpPr>
          <p:spPr>
            <a:xfrm>
              <a:off x="3791331" y="2280039"/>
              <a:ext cx="84452" cy="60319"/>
            </a:xfrm>
            <a:custGeom>
              <a:avLst/>
              <a:gdLst/>
              <a:ahLst/>
              <a:cxnLst/>
              <a:rect l="l" t="t" r="r" b="b"/>
              <a:pathLst>
                <a:path w="3216" h="2297" extrusionOk="0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5" name="Google Shape;16845;p72"/>
            <p:cNvSpPr/>
            <p:nvPr/>
          </p:nvSpPr>
          <p:spPr>
            <a:xfrm>
              <a:off x="3791068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72"/>
            <p:cNvSpPr/>
            <p:nvPr/>
          </p:nvSpPr>
          <p:spPr>
            <a:xfrm>
              <a:off x="3857664" y="2293589"/>
              <a:ext cx="17883" cy="47032"/>
            </a:xfrm>
            <a:custGeom>
              <a:avLst/>
              <a:gdLst/>
              <a:ahLst/>
              <a:cxnLst/>
              <a:rect l="l" t="t" r="r" b="b"/>
              <a:pathLst>
                <a:path w="681" h="1791" extrusionOk="0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72"/>
            <p:cNvSpPr/>
            <p:nvPr/>
          </p:nvSpPr>
          <p:spPr>
            <a:xfrm>
              <a:off x="3700340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72"/>
            <p:cNvSpPr/>
            <p:nvPr/>
          </p:nvSpPr>
          <p:spPr>
            <a:xfrm>
              <a:off x="3700340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72"/>
            <p:cNvSpPr/>
            <p:nvPr/>
          </p:nvSpPr>
          <p:spPr>
            <a:xfrm>
              <a:off x="3700340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72"/>
            <p:cNvSpPr/>
            <p:nvPr/>
          </p:nvSpPr>
          <p:spPr>
            <a:xfrm>
              <a:off x="3700340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72"/>
            <p:cNvSpPr/>
            <p:nvPr/>
          </p:nvSpPr>
          <p:spPr>
            <a:xfrm>
              <a:off x="3682247" y="2280039"/>
              <a:ext cx="84741" cy="60319"/>
            </a:xfrm>
            <a:custGeom>
              <a:avLst/>
              <a:gdLst/>
              <a:ahLst/>
              <a:cxnLst/>
              <a:rect l="l" t="t" r="r" b="b"/>
              <a:pathLst>
                <a:path w="3227" h="2297" extrusionOk="0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72"/>
            <p:cNvSpPr/>
            <p:nvPr/>
          </p:nvSpPr>
          <p:spPr>
            <a:xfrm>
              <a:off x="36822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72"/>
            <p:cNvSpPr/>
            <p:nvPr/>
          </p:nvSpPr>
          <p:spPr>
            <a:xfrm>
              <a:off x="3748842" y="2293589"/>
              <a:ext cx="18146" cy="47032"/>
            </a:xfrm>
            <a:custGeom>
              <a:avLst/>
              <a:gdLst/>
              <a:ahLst/>
              <a:cxnLst/>
              <a:rect l="l" t="t" r="r" b="b"/>
              <a:pathLst>
                <a:path w="691" h="1791" extrusionOk="0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72"/>
            <p:cNvSpPr/>
            <p:nvPr/>
          </p:nvSpPr>
          <p:spPr>
            <a:xfrm>
              <a:off x="3591519" y="2213417"/>
              <a:ext cx="48555" cy="72661"/>
            </a:xfrm>
            <a:custGeom>
              <a:avLst/>
              <a:gdLst/>
              <a:ahLst/>
              <a:cxnLst/>
              <a:rect l="l" t="t" r="r" b="b"/>
              <a:pathLst>
                <a:path w="1849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72"/>
            <p:cNvSpPr/>
            <p:nvPr/>
          </p:nvSpPr>
          <p:spPr>
            <a:xfrm>
              <a:off x="3591519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72"/>
            <p:cNvSpPr/>
            <p:nvPr/>
          </p:nvSpPr>
          <p:spPr>
            <a:xfrm>
              <a:off x="3591519" y="2213417"/>
              <a:ext cx="48555" cy="54332"/>
            </a:xfrm>
            <a:custGeom>
              <a:avLst/>
              <a:gdLst/>
              <a:ahLst/>
              <a:cxnLst/>
              <a:rect l="l" t="t" r="r" b="b"/>
              <a:pathLst>
                <a:path w="1849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72"/>
            <p:cNvSpPr/>
            <p:nvPr/>
          </p:nvSpPr>
          <p:spPr>
            <a:xfrm>
              <a:off x="3591519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8" name="Google Shape;16858;p72"/>
            <p:cNvSpPr/>
            <p:nvPr/>
          </p:nvSpPr>
          <p:spPr>
            <a:xfrm>
              <a:off x="3573688" y="2280039"/>
              <a:ext cx="84478" cy="60319"/>
            </a:xfrm>
            <a:custGeom>
              <a:avLst/>
              <a:gdLst/>
              <a:ahLst/>
              <a:cxnLst/>
              <a:rect l="l" t="t" r="r" b="b"/>
              <a:pathLst>
                <a:path w="3217" h="2297" extrusionOk="0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72"/>
            <p:cNvSpPr/>
            <p:nvPr/>
          </p:nvSpPr>
          <p:spPr>
            <a:xfrm>
              <a:off x="3573426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72"/>
            <p:cNvSpPr/>
            <p:nvPr/>
          </p:nvSpPr>
          <p:spPr>
            <a:xfrm>
              <a:off x="36400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72"/>
            <p:cNvSpPr/>
            <p:nvPr/>
          </p:nvSpPr>
          <p:spPr>
            <a:xfrm>
              <a:off x="3666228" y="2068409"/>
              <a:ext cx="117041" cy="24159"/>
            </a:xfrm>
            <a:custGeom>
              <a:avLst/>
              <a:gdLst/>
              <a:ahLst/>
              <a:cxnLst/>
              <a:rect l="l" t="t" r="r" b="b"/>
              <a:pathLst>
                <a:path w="4457" h="920" extrusionOk="0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72"/>
            <p:cNvSpPr/>
            <p:nvPr/>
          </p:nvSpPr>
          <p:spPr>
            <a:xfrm>
              <a:off x="3706380" y="2110635"/>
              <a:ext cx="36475" cy="18119"/>
            </a:xfrm>
            <a:custGeom>
              <a:avLst/>
              <a:gdLst/>
              <a:ahLst/>
              <a:cxnLst/>
              <a:rect l="l" t="t" r="r" b="b"/>
              <a:pathLst>
                <a:path w="1389" h="690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72"/>
            <p:cNvSpPr/>
            <p:nvPr/>
          </p:nvSpPr>
          <p:spPr>
            <a:xfrm>
              <a:off x="3682247" y="2080489"/>
              <a:ext cx="84741" cy="12080"/>
            </a:xfrm>
            <a:custGeom>
              <a:avLst/>
              <a:gdLst/>
              <a:ahLst/>
              <a:cxnLst/>
              <a:rect l="l" t="t" r="r" b="b"/>
              <a:pathLst>
                <a:path w="3227" h="460" extrusionOk="0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4" name="Google Shape;16864;p72"/>
          <p:cNvGrpSpPr/>
          <p:nvPr/>
        </p:nvGrpSpPr>
        <p:grpSpPr>
          <a:xfrm>
            <a:off x="3513632" y="2908572"/>
            <a:ext cx="355876" cy="331007"/>
            <a:chOff x="3513632" y="2908572"/>
            <a:chExt cx="355876" cy="331007"/>
          </a:xfrm>
        </p:grpSpPr>
        <p:sp>
          <p:nvSpPr>
            <p:cNvPr id="16865" name="Google Shape;16865;p72"/>
            <p:cNvSpPr/>
            <p:nvPr/>
          </p:nvSpPr>
          <p:spPr>
            <a:xfrm>
              <a:off x="3576944" y="2916870"/>
              <a:ext cx="187024" cy="322709"/>
            </a:xfrm>
            <a:custGeom>
              <a:avLst/>
              <a:gdLst/>
              <a:ahLst/>
              <a:cxnLst/>
              <a:rect l="l" t="t" r="r" b="b"/>
              <a:pathLst>
                <a:path w="7122" h="1228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72"/>
            <p:cNvSpPr/>
            <p:nvPr/>
          </p:nvSpPr>
          <p:spPr>
            <a:xfrm>
              <a:off x="3725734" y="2916870"/>
              <a:ext cx="38235" cy="322709"/>
            </a:xfrm>
            <a:custGeom>
              <a:avLst/>
              <a:gdLst/>
              <a:ahLst/>
              <a:cxnLst/>
              <a:rect l="l" t="t" r="r" b="b"/>
              <a:pathLst>
                <a:path w="1456" h="1228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72"/>
            <p:cNvSpPr/>
            <p:nvPr/>
          </p:nvSpPr>
          <p:spPr>
            <a:xfrm>
              <a:off x="3576944" y="2916870"/>
              <a:ext cx="187024" cy="53544"/>
            </a:xfrm>
            <a:custGeom>
              <a:avLst/>
              <a:gdLst/>
              <a:ahLst/>
              <a:cxnLst/>
              <a:rect l="l" t="t" r="r" b="b"/>
              <a:pathLst>
                <a:path w="7122" h="203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72"/>
            <p:cNvSpPr/>
            <p:nvPr/>
          </p:nvSpPr>
          <p:spPr>
            <a:xfrm>
              <a:off x="3725734" y="2916870"/>
              <a:ext cx="38235" cy="53544"/>
            </a:xfrm>
            <a:custGeom>
              <a:avLst/>
              <a:gdLst/>
              <a:ahLst/>
              <a:cxnLst/>
              <a:rect l="l" t="t" r="r" b="b"/>
              <a:pathLst>
                <a:path w="1456" h="203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72"/>
            <p:cNvSpPr/>
            <p:nvPr/>
          </p:nvSpPr>
          <p:spPr>
            <a:xfrm>
              <a:off x="3576944" y="3186009"/>
              <a:ext cx="187024" cy="53570"/>
            </a:xfrm>
            <a:custGeom>
              <a:avLst/>
              <a:gdLst/>
              <a:ahLst/>
              <a:cxnLst/>
              <a:rect l="l" t="t" r="r" b="b"/>
              <a:pathLst>
                <a:path w="7122" h="2040" extrusionOk="0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72"/>
            <p:cNvSpPr/>
            <p:nvPr/>
          </p:nvSpPr>
          <p:spPr>
            <a:xfrm>
              <a:off x="3725734" y="3186009"/>
              <a:ext cx="37972" cy="53570"/>
            </a:xfrm>
            <a:custGeom>
              <a:avLst/>
              <a:gdLst/>
              <a:ahLst/>
              <a:cxnLst/>
              <a:rect l="l" t="t" r="r" b="b"/>
              <a:pathLst>
                <a:path w="1446" h="2040" extrusionOk="0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72"/>
            <p:cNvSpPr/>
            <p:nvPr/>
          </p:nvSpPr>
          <p:spPr>
            <a:xfrm>
              <a:off x="3664653" y="3010854"/>
              <a:ext cx="204854" cy="134215"/>
            </a:xfrm>
            <a:custGeom>
              <a:avLst/>
              <a:gdLst/>
              <a:ahLst/>
              <a:cxnLst/>
              <a:rect l="l" t="t" r="r" b="b"/>
              <a:pathLst>
                <a:path w="7801" h="5111" extrusionOk="0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72"/>
            <p:cNvSpPr/>
            <p:nvPr/>
          </p:nvSpPr>
          <p:spPr>
            <a:xfrm>
              <a:off x="3843352" y="3010854"/>
              <a:ext cx="26155" cy="134215"/>
            </a:xfrm>
            <a:custGeom>
              <a:avLst/>
              <a:gdLst/>
              <a:ahLst/>
              <a:cxnLst/>
              <a:rect l="l" t="t" r="r" b="b"/>
              <a:pathLst>
                <a:path w="996" h="5111" extrusionOk="0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72"/>
            <p:cNvSpPr/>
            <p:nvPr/>
          </p:nvSpPr>
          <p:spPr>
            <a:xfrm>
              <a:off x="3768958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72"/>
            <p:cNvSpPr/>
            <p:nvPr/>
          </p:nvSpPr>
          <p:spPr>
            <a:xfrm>
              <a:off x="3793589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72"/>
            <p:cNvSpPr/>
            <p:nvPr/>
          </p:nvSpPr>
          <p:spPr>
            <a:xfrm>
              <a:off x="3688024" y="3034462"/>
              <a:ext cx="65624" cy="44511"/>
            </a:xfrm>
            <a:custGeom>
              <a:avLst/>
              <a:gdLst/>
              <a:ahLst/>
              <a:cxnLst/>
              <a:rect l="l" t="t" r="r" b="b"/>
              <a:pathLst>
                <a:path w="2499" h="1695" extrusionOk="0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72"/>
            <p:cNvSpPr/>
            <p:nvPr/>
          </p:nvSpPr>
          <p:spPr>
            <a:xfrm>
              <a:off x="3684768" y="3089004"/>
              <a:ext cx="166646" cy="29437"/>
            </a:xfrm>
            <a:custGeom>
              <a:avLst/>
              <a:gdLst/>
              <a:ahLst/>
              <a:cxnLst/>
              <a:rect l="l" t="t" r="r" b="b"/>
              <a:pathLst>
                <a:path w="6346" h="1121" extrusionOk="0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72"/>
            <p:cNvSpPr/>
            <p:nvPr/>
          </p:nvSpPr>
          <p:spPr>
            <a:xfrm>
              <a:off x="3664653" y="2993628"/>
              <a:ext cx="10084" cy="169036"/>
            </a:xfrm>
            <a:custGeom>
              <a:avLst/>
              <a:gdLst/>
              <a:ahLst/>
              <a:cxnLst/>
              <a:rect l="l" t="t" r="r" b="b"/>
              <a:pathLst>
                <a:path w="384" h="6437" extrusionOk="0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72"/>
            <p:cNvSpPr/>
            <p:nvPr/>
          </p:nvSpPr>
          <p:spPr>
            <a:xfrm>
              <a:off x="3513632" y="2908572"/>
              <a:ext cx="114126" cy="97687"/>
            </a:xfrm>
            <a:custGeom>
              <a:avLst/>
              <a:gdLst/>
              <a:ahLst/>
              <a:cxnLst/>
              <a:rect l="l" t="t" r="r" b="b"/>
              <a:pathLst>
                <a:path w="4346" h="3720" extrusionOk="0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72"/>
            <p:cNvSpPr/>
            <p:nvPr/>
          </p:nvSpPr>
          <p:spPr>
            <a:xfrm>
              <a:off x="3571167" y="2908572"/>
              <a:ext cx="58586" cy="97661"/>
            </a:xfrm>
            <a:custGeom>
              <a:avLst/>
              <a:gdLst/>
              <a:ahLst/>
              <a:cxnLst/>
              <a:rect l="l" t="t" r="r" b="b"/>
              <a:pathLst>
                <a:path w="2231" h="3719" extrusionOk="0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72"/>
            <p:cNvSpPr/>
            <p:nvPr/>
          </p:nvSpPr>
          <p:spPr>
            <a:xfrm>
              <a:off x="3557486" y="2942237"/>
              <a:ext cx="42672" cy="30199"/>
            </a:xfrm>
            <a:custGeom>
              <a:avLst/>
              <a:gdLst/>
              <a:ahLst/>
              <a:cxnLst/>
              <a:rect l="l" t="t" r="r" b="b"/>
              <a:pathLst>
                <a:path w="1625" h="1150" extrusionOk="0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1" name="Google Shape;16881;p72"/>
          <p:cNvGrpSpPr/>
          <p:nvPr/>
        </p:nvGrpSpPr>
        <p:grpSpPr>
          <a:xfrm>
            <a:off x="2694083" y="2888430"/>
            <a:ext cx="235762" cy="374756"/>
            <a:chOff x="2694083" y="2888430"/>
            <a:chExt cx="235762" cy="374756"/>
          </a:xfrm>
        </p:grpSpPr>
        <p:sp>
          <p:nvSpPr>
            <p:cNvPr id="16882" name="Google Shape;16882;p72"/>
            <p:cNvSpPr/>
            <p:nvPr/>
          </p:nvSpPr>
          <p:spPr>
            <a:xfrm>
              <a:off x="2808682" y="2888430"/>
              <a:ext cx="30173" cy="36002"/>
            </a:xfrm>
            <a:custGeom>
              <a:avLst/>
              <a:gdLst/>
              <a:ahLst/>
              <a:cxnLst/>
              <a:rect l="l" t="t" r="r" b="b"/>
              <a:pathLst>
                <a:path w="1149" h="1371" extrusionOk="0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72"/>
            <p:cNvSpPr/>
            <p:nvPr/>
          </p:nvSpPr>
          <p:spPr>
            <a:xfrm>
              <a:off x="2784549" y="2912091"/>
              <a:ext cx="139257" cy="266408"/>
            </a:xfrm>
            <a:custGeom>
              <a:avLst/>
              <a:gdLst/>
              <a:ahLst/>
              <a:cxnLst/>
              <a:rect l="l" t="t" r="r" b="b"/>
              <a:pathLst>
                <a:path w="5303" h="10145" extrusionOk="0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72"/>
            <p:cNvSpPr/>
            <p:nvPr/>
          </p:nvSpPr>
          <p:spPr>
            <a:xfrm>
              <a:off x="2694083" y="2934202"/>
              <a:ext cx="223945" cy="256376"/>
            </a:xfrm>
            <a:custGeom>
              <a:avLst/>
              <a:gdLst/>
              <a:ahLst/>
              <a:cxnLst/>
              <a:rect l="l" t="t" r="r" b="b"/>
              <a:pathLst>
                <a:path w="8528" h="9763" extrusionOk="0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72"/>
            <p:cNvSpPr/>
            <p:nvPr/>
          </p:nvSpPr>
          <p:spPr>
            <a:xfrm>
              <a:off x="2771997" y="2954238"/>
              <a:ext cx="12710" cy="18461"/>
            </a:xfrm>
            <a:custGeom>
              <a:avLst/>
              <a:gdLst/>
              <a:ahLst/>
              <a:cxnLst/>
              <a:rect l="l" t="t" r="r" b="b"/>
              <a:pathLst>
                <a:path w="484" h="703" extrusionOk="0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72"/>
            <p:cNvSpPr/>
            <p:nvPr/>
          </p:nvSpPr>
          <p:spPr>
            <a:xfrm>
              <a:off x="2695843" y="2997830"/>
              <a:ext cx="155853" cy="186709"/>
            </a:xfrm>
            <a:custGeom>
              <a:avLst/>
              <a:gdLst/>
              <a:ahLst/>
              <a:cxnLst/>
              <a:rect l="l" t="t" r="r" b="b"/>
              <a:pathLst>
                <a:path w="5935" h="7110" extrusionOk="0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72"/>
            <p:cNvSpPr/>
            <p:nvPr/>
          </p:nvSpPr>
          <p:spPr>
            <a:xfrm>
              <a:off x="2736047" y="3178735"/>
              <a:ext cx="181719" cy="30173"/>
            </a:xfrm>
            <a:custGeom>
              <a:avLst/>
              <a:gdLst/>
              <a:ahLst/>
              <a:cxnLst/>
              <a:rect l="l" t="t" r="r" b="b"/>
              <a:pathLst>
                <a:path w="6920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72"/>
            <p:cNvSpPr/>
            <p:nvPr/>
          </p:nvSpPr>
          <p:spPr>
            <a:xfrm>
              <a:off x="2736047" y="3178735"/>
              <a:ext cx="60608" cy="30173"/>
            </a:xfrm>
            <a:custGeom>
              <a:avLst/>
              <a:gdLst/>
              <a:ahLst/>
              <a:cxnLst/>
              <a:rect l="l" t="t" r="r" b="b"/>
              <a:pathLst>
                <a:path w="2308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72"/>
            <p:cNvSpPr/>
            <p:nvPr/>
          </p:nvSpPr>
          <p:spPr>
            <a:xfrm>
              <a:off x="2723993" y="3202605"/>
              <a:ext cx="205852" cy="60582"/>
            </a:xfrm>
            <a:custGeom>
              <a:avLst/>
              <a:gdLst/>
              <a:ahLst/>
              <a:cxnLst/>
              <a:rect l="l" t="t" r="r" b="b"/>
              <a:pathLst>
                <a:path w="7839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72"/>
            <p:cNvSpPr/>
            <p:nvPr/>
          </p:nvSpPr>
          <p:spPr>
            <a:xfrm>
              <a:off x="2723993" y="3202605"/>
              <a:ext cx="78675" cy="60582"/>
            </a:xfrm>
            <a:custGeom>
              <a:avLst/>
              <a:gdLst/>
              <a:ahLst/>
              <a:cxnLst/>
              <a:rect l="l" t="t" r="r" b="b"/>
              <a:pathLst>
                <a:path w="2996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1" name="Google Shape;16891;p72"/>
          <p:cNvGrpSpPr/>
          <p:nvPr/>
        </p:nvGrpSpPr>
        <p:grpSpPr>
          <a:xfrm>
            <a:off x="871534" y="4300588"/>
            <a:ext cx="357661" cy="311155"/>
            <a:chOff x="871534" y="4300588"/>
            <a:chExt cx="357661" cy="311155"/>
          </a:xfrm>
        </p:grpSpPr>
        <p:sp>
          <p:nvSpPr>
            <p:cNvPr id="16892" name="Google Shape;16892;p72"/>
            <p:cNvSpPr/>
            <p:nvPr/>
          </p:nvSpPr>
          <p:spPr>
            <a:xfrm>
              <a:off x="992672" y="4300588"/>
              <a:ext cx="115386" cy="62368"/>
            </a:xfrm>
            <a:custGeom>
              <a:avLst/>
              <a:gdLst/>
              <a:ahLst/>
              <a:cxnLst/>
              <a:rect l="l" t="t" r="r" b="b"/>
              <a:pathLst>
                <a:path w="4394" h="2375" extrusionOk="0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72"/>
            <p:cNvSpPr/>
            <p:nvPr/>
          </p:nvSpPr>
          <p:spPr>
            <a:xfrm>
              <a:off x="883089" y="4473510"/>
              <a:ext cx="334526" cy="138233"/>
            </a:xfrm>
            <a:custGeom>
              <a:avLst/>
              <a:gdLst/>
              <a:ahLst/>
              <a:cxnLst/>
              <a:rect l="l" t="t" r="r" b="b"/>
              <a:pathLst>
                <a:path w="12739" h="5264" extrusionOk="0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72"/>
            <p:cNvSpPr/>
            <p:nvPr/>
          </p:nvSpPr>
          <p:spPr>
            <a:xfrm>
              <a:off x="883089" y="4473248"/>
              <a:ext cx="334526" cy="138495"/>
            </a:xfrm>
            <a:custGeom>
              <a:avLst/>
              <a:gdLst/>
              <a:ahLst/>
              <a:cxnLst/>
              <a:rect l="l" t="t" r="r" b="b"/>
              <a:pathLst>
                <a:path w="12739" h="5274" extrusionOk="0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72"/>
            <p:cNvSpPr/>
            <p:nvPr/>
          </p:nvSpPr>
          <p:spPr>
            <a:xfrm>
              <a:off x="871534" y="4358150"/>
              <a:ext cx="357661" cy="149813"/>
            </a:xfrm>
            <a:custGeom>
              <a:avLst/>
              <a:gdLst/>
              <a:ahLst/>
              <a:cxnLst/>
              <a:rect l="l" t="t" r="r" b="b"/>
              <a:pathLst>
                <a:path w="13620" h="5705" extrusionOk="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72"/>
            <p:cNvSpPr/>
            <p:nvPr/>
          </p:nvSpPr>
          <p:spPr>
            <a:xfrm>
              <a:off x="900446" y="4358150"/>
              <a:ext cx="299837" cy="17358"/>
            </a:xfrm>
            <a:custGeom>
              <a:avLst/>
              <a:gdLst/>
              <a:ahLst/>
              <a:cxnLst/>
              <a:rect l="l" t="t" r="r" b="b"/>
              <a:pathLst>
                <a:path w="11418" h="661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72"/>
            <p:cNvSpPr/>
            <p:nvPr/>
          </p:nvSpPr>
          <p:spPr>
            <a:xfrm>
              <a:off x="929332" y="4358150"/>
              <a:ext cx="34453" cy="253593"/>
            </a:xfrm>
            <a:custGeom>
              <a:avLst/>
              <a:gdLst/>
              <a:ahLst/>
              <a:cxnLst/>
              <a:rect l="l" t="t" r="r" b="b"/>
              <a:pathLst>
                <a:path w="131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72"/>
            <p:cNvSpPr/>
            <p:nvPr/>
          </p:nvSpPr>
          <p:spPr>
            <a:xfrm>
              <a:off x="929332" y="4358150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72"/>
            <p:cNvSpPr/>
            <p:nvPr/>
          </p:nvSpPr>
          <p:spPr>
            <a:xfrm>
              <a:off x="929332" y="4525269"/>
              <a:ext cx="34453" cy="17384"/>
            </a:xfrm>
            <a:custGeom>
              <a:avLst/>
              <a:gdLst/>
              <a:ahLst/>
              <a:cxnLst/>
              <a:rect l="l" t="t" r="r" b="b"/>
              <a:pathLst>
                <a:path w="131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72"/>
            <p:cNvSpPr/>
            <p:nvPr/>
          </p:nvSpPr>
          <p:spPr>
            <a:xfrm>
              <a:off x="929332" y="4485065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72"/>
            <p:cNvSpPr/>
            <p:nvPr/>
          </p:nvSpPr>
          <p:spPr>
            <a:xfrm>
              <a:off x="917778" y="4479025"/>
              <a:ext cx="57588" cy="52047"/>
            </a:xfrm>
            <a:custGeom>
              <a:avLst/>
              <a:gdLst/>
              <a:ahLst/>
              <a:cxnLst/>
              <a:rect l="l" t="t" r="r" b="b"/>
              <a:pathLst>
                <a:path w="2193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72"/>
            <p:cNvSpPr/>
            <p:nvPr/>
          </p:nvSpPr>
          <p:spPr>
            <a:xfrm>
              <a:off x="940651" y="4479603"/>
              <a:ext cx="11581" cy="28361"/>
            </a:xfrm>
            <a:custGeom>
              <a:avLst/>
              <a:gdLst/>
              <a:ahLst/>
              <a:cxnLst/>
              <a:rect l="l" t="t" r="r" b="b"/>
              <a:pathLst>
                <a:path w="441" h="1080" extrusionOk="0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72"/>
            <p:cNvSpPr/>
            <p:nvPr/>
          </p:nvSpPr>
          <p:spPr>
            <a:xfrm>
              <a:off x="929332" y="4588844"/>
              <a:ext cx="34453" cy="22899"/>
            </a:xfrm>
            <a:custGeom>
              <a:avLst/>
              <a:gdLst/>
              <a:ahLst/>
              <a:cxnLst/>
              <a:rect l="l" t="t" r="r" b="b"/>
              <a:pathLst>
                <a:path w="131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72"/>
            <p:cNvSpPr/>
            <p:nvPr/>
          </p:nvSpPr>
          <p:spPr>
            <a:xfrm>
              <a:off x="1136918" y="4358150"/>
              <a:ext cx="34716" cy="253593"/>
            </a:xfrm>
            <a:custGeom>
              <a:avLst/>
              <a:gdLst/>
              <a:ahLst/>
              <a:cxnLst/>
              <a:rect l="l" t="t" r="r" b="b"/>
              <a:pathLst>
                <a:path w="132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72"/>
            <p:cNvSpPr/>
            <p:nvPr/>
          </p:nvSpPr>
          <p:spPr>
            <a:xfrm>
              <a:off x="1136918" y="4358150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72"/>
            <p:cNvSpPr/>
            <p:nvPr/>
          </p:nvSpPr>
          <p:spPr>
            <a:xfrm>
              <a:off x="1136918" y="4525269"/>
              <a:ext cx="34716" cy="17384"/>
            </a:xfrm>
            <a:custGeom>
              <a:avLst/>
              <a:gdLst/>
              <a:ahLst/>
              <a:cxnLst/>
              <a:rect l="l" t="t" r="r" b="b"/>
              <a:pathLst>
                <a:path w="132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72"/>
            <p:cNvSpPr/>
            <p:nvPr/>
          </p:nvSpPr>
          <p:spPr>
            <a:xfrm>
              <a:off x="1136918" y="4485065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72"/>
            <p:cNvSpPr/>
            <p:nvPr/>
          </p:nvSpPr>
          <p:spPr>
            <a:xfrm>
              <a:off x="1125363" y="4479025"/>
              <a:ext cx="57825" cy="52047"/>
            </a:xfrm>
            <a:custGeom>
              <a:avLst/>
              <a:gdLst/>
              <a:ahLst/>
              <a:cxnLst/>
              <a:rect l="l" t="t" r="r" b="b"/>
              <a:pathLst>
                <a:path w="2202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72"/>
            <p:cNvSpPr/>
            <p:nvPr/>
          </p:nvSpPr>
          <p:spPr>
            <a:xfrm>
              <a:off x="1148105" y="4478841"/>
              <a:ext cx="12211" cy="29122"/>
            </a:xfrm>
            <a:custGeom>
              <a:avLst/>
              <a:gdLst/>
              <a:ahLst/>
              <a:cxnLst/>
              <a:rect l="l" t="t" r="r" b="b"/>
              <a:pathLst>
                <a:path w="465" h="1109" extrusionOk="0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72"/>
            <p:cNvSpPr/>
            <p:nvPr/>
          </p:nvSpPr>
          <p:spPr>
            <a:xfrm>
              <a:off x="1136918" y="4588844"/>
              <a:ext cx="34716" cy="22899"/>
            </a:xfrm>
            <a:custGeom>
              <a:avLst/>
              <a:gdLst/>
              <a:ahLst/>
              <a:cxnLst/>
              <a:rect l="l" t="t" r="r" b="b"/>
              <a:pathLst>
                <a:path w="132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72"/>
            <p:cNvSpPr/>
            <p:nvPr/>
          </p:nvSpPr>
          <p:spPr>
            <a:xfrm>
              <a:off x="1021584" y="4461956"/>
              <a:ext cx="57562" cy="23135"/>
            </a:xfrm>
            <a:custGeom>
              <a:avLst/>
              <a:gdLst/>
              <a:ahLst/>
              <a:cxnLst/>
              <a:rect l="l" t="t" r="r" b="b"/>
              <a:pathLst>
                <a:path w="2192" h="88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72"/>
            <p:cNvSpPr/>
            <p:nvPr/>
          </p:nvSpPr>
          <p:spPr>
            <a:xfrm>
              <a:off x="1021584" y="4473510"/>
              <a:ext cx="57562" cy="11581"/>
            </a:xfrm>
            <a:custGeom>
              <a:avLst/>
              <a:gdLst/>
              <a:ahLst/>
              <a:cxnLst/>
              <a:rect l="l" t="t" r="r" b="b"/>
              <a:pathLst>
                <a:path w="2192" h="44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3" name="Google Shape;16913;p72"/>
          <p:cNvGrpSpPr/>
          <p:nvPr/>
        </p:nvGrpSpPr>
        <p:grpSpPr>
          <a:xfrm>
            <a:off x="916019" y="3821606"/>
            <a:ext cx="250100" cy="336785"/>
            <a:chOff x="916019" y="3821606"/>
            <a:chExt cx="250100" cy="336785"/>
          </a:xfrm>
        </p:grpSpPr>
        <p:sp>
          <p:nvSpPr>
            <p:cNvPr id="16914" name="Google Shape;16914;p72"/>
            <p:cNvSpPr/>
            <p:nvPr/>
          </p:nvSpPr>
          <p:spPr>
            <a:xfrm>
              <a:off x="995429" y="3887676"/>
              <a:ext cx="32694" cy="71926"/>
            </a:xfrm>
            <a:custGeom>
              <a:avLst/>
              <a:gdLst/>
              <a:ahLst/>
              <a:cxnLst/>
              <a:rect l="l" t="t" r="r" b="b"/>
              <a:pathLst>
                <a:path w="1245" h="2739" extrusionOk="0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72"/>
            <p:cNvSpPr/>
            <p:nvPr/>
          </p:nvSpPr>
          <p:spPr>
            <a:xfrm>
              <a:off x="1008506" y="3881163"/>
              <a:ext cx="78176" cy="78439"/>
            </a:xfrm>
            <a:custGeom>
              <a:avLst/>
              <a:gdLst/>
              <a:ahLst/>
              <a:cxnLst/>
              <a:rect l="l" t="t" r="r" b="b"/>
              <a:pathLst>
                <a:path w="2977" h="2987" extrusionOk="0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72"/>
            <p:cNvSpPr/>
            <p:nvPr/>
          </p:nvSpPr>
          <p:spPr>
            <a:xfrm>
              <a:off x="1021584" y="3978903"/>
              <a:ext cx="38970" cy="28939"/>
            </a:xfrm>
            <a:custGeom>
              <a:avLst/>
              <a:gdLst/>
              <a:ahLst/>
              <a:cxnLst/>
              <a:rect l="l" t="t" r="r" b="b"/>
              <a:pathLst>
                <a:path w="1484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72"/>
            <p:cNvSpPr/>
            <p:nvPr/>
          </p:nvSpPr>
          <p:spPr>
            <a:xfrm>
              <a:off x="1021584" y="3979166"/>
              <a:ext cx="39232" cy="15861"/>
            </a:xfrm>
            <a:custGeom>
              <a:avLst/>
              <a:gdLst/>
              <a:ahLst/>
              <a:cxnLst/>
              <a:rect l="l" t="t" r="r" b="b"/>
              <a:pathLst>
                <a:path w="1494" h="604" extrusionOk="0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72"/>
            <p:cNvSpPr/>
            <p:nvPr/>
          </p:nvSpPr>
          <p:spPr>
            <a:xfrm>
              <a:off x="975839" y="3994738"/>
              <a:ext cx="130460" cy="55067"/>
            </a:xfrm>
            <a:custGeom>
              <a:avLst/>
              <a:gdLst/>
              <a:ahLst/>
              <a:cxnLst/>
              <a:rect l="l" t="t" r="r" b="b"/>
              <a:pathLst>
                <a:path w="4968" h="2097" extrusionOk="0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72"/>
            <p:cNvSpPr/>
            <p:nvPr/>
          </p:nvSpPr>
          <p:spPr>
            <a:xfrm>
              <a:off x="1034635" y="4007815"/>
              <a:ext cx="13104" cy="52809"/>
            </a:xfrm>
            <a:custGeom>
              <a:avLst/>
              <a:gdLst/>
              <a:ahLst/>
              <a:cxnLst/>
              <a:rect l="l" t="t" r="r" b="b"/>
              <a:pathLst>
                <a:path w="499" h="2011" extrusionOk="0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72"/>
            <p:cNvSpPr/>
            <p:nvPr/>
          </p:nvSpPr>
          <p:spPr>
            <a:xfrm>
              <a:off x="1001968" y="3914041"/>
              <a:ext cx="78176" cy="71427"/>
            </a:xfrm>
            <a:custGeom>
              <a:avLst/>
              <a:gdLst/>
              <a:ahLst/>
              <a:cxnLst/>
              <a:rect l="l" t="t" r="r" b="b"/>
              <a:pathLst>
                <a:path w="2977" h="2720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72"/>
            <p:cNvSpPr/>
            <p:nvPr/>
          </p:nvSpPr>
          <p:spPr>
            <a:xfrm>
              <a:off x="1001968" y="3914041"/>
              <a:ext cx="78176" cy="70167"/>
            </a:xfrm>
            <a:custGeom>
              <a:avLst/>
              <a:gdLst/>
              <a:ahLst/>
              <a:cxnLst/>
              <a:rect l="l" t="t" r="r" b="b"/>
              <a:pathLst>
                <a:path w="2977" h="2672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72"/>
            <p:cNvSpPr/>
            <p:nvPr/>
          </p:nvSpPr>
          <p:spPr>
            <a:xfrm>
              <a:off x="1034635" y="4007815"/>
              <a:ext cx="13104" cy="13104"/>
            </a:xfrm>
            <a:custGeom>
              <a:avLst/>
              <a:gdLst/>
              <a:ahLst/>
              <a:cxnLst/>
              <a:rect l="l" t="t" r="r" b="b"/>
              <a:pathLst>
                <a:path w="499" h="499" extrusionOk="0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72"/>
            <p:cNvSpPr/>
            <p:nvPr/>
          </p:nvSpPr>
          <p:spPr>
            <a:xfrm>
              <a:off x="1014284" y="3989643"/>
              <a:ext cx="26917" cy="27442"/>
            </a:xfrm>
            <a:custGeom>
              <a:avLst/>
              <a:gdLst/>
              <a:ahLst/>
              <a:cxnLst/>
              <a:rect l="l" t="t" r="r" b="b"/>
              <a:pathLst>
                <a:path w="1025" h="1045" extrusionOk="0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72"/>
            <p:cNvSpPr/>
            <p:nvPr/>
          </p:nvSpPr>
          <p:spPr>
            <a:xfrm>
              <a:off x="1041174" y="3989643"/>
              <a:ext cx="26680" cy="27442"/>
            </a:xfrm>
            <a:custGeom>
              <a:avLst/>
              <a:gdLst/>
              <a:ahLst/>
              <a:cxnLst/>
              <a:rect l="l" t="t" r="r" b="b"/>
              <a:pathLst>
                <a:path w="1016" h="1045" extrusionOk="0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72"/>
            <p:cNvSpPr/>
            <p:nvPr/>
          </p:nvSpPr>
          <p:spPr>
            <a:xfrm>
              <a:off x="916019" y="3821606"/>
              <a:ext cx="250100" cy="336785"/>
            </a:xfrm>
            <a:custGeom>
              <a:avLst/>
              <a:gdLst/>
              <a:ahLst/>
              <a:cxnLst/>
              <a:rect l="l" t="t" r="r" b="b"/>
              <a:pathLst>
                <a:path w="9524" h="12825" extrusionOk="0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72"/>
            <p:cNvSpPr/>
            <p:nvPr/>
          </p:nvSpPr>
          <p:spPr>
            <a:xfrm>
              <a:off x="916019" y="3821606"/>
              <a:ext cx="241539" cy="336785"/>
            </a:xfrm>
            <a:custGeom>
              <a:avLst/>
              <a:gdLst/>
              <a:ahLst/>
              <a:cxnLst/>
              <a:rect l="l" t="t" r="r" b="b"/>
              <a:pathLst>
                <a:path w="9198" h="12825" extrusionOk="0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27" name="Google Shape;16927;p72"/>
          <p:cNvGrpSpPr/>
          <p:nvPr/>
        </p:nvGrpSpPr>
        <p:grpSpPr>
          <a:xfrm>
            <a:off x="849686" y="2909570"/>
            <a:ext cx="374730" cy="332504"/>
            <a:chOff x="849686" y="2909570"/>
            <a:chExt cx="374730" cy="332504"/>
          </a:xfrm>
        </p:grpSpPr>
        <p:sp>
          <p:nvSpPr>
            <p:cNvPr id="16928" name="Google Shape;16928;p72"/>
            <p:cNvSpPr/>
            <p:nvPr/>
          </p:nvSpPr>
          <p:spPr>
            <a:xfrm>
              <a:off x="1006747" y="2909570"/>
              <a:ext cx="217669" cy="181483"/>
            </a:xfrm>
            <a:custGeom>
              <a:avLst/>
              <a:gdLst/>
              <a:ahLst/>
              <a:cxnLst/>
              <a:rect l="l" t="t" r="r" b="b"/>
              <a:pathLst>
                <a:path w="8289" h="6911" extrusionOk="0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72"/>
            <p:cNvSpPr/>
            <p:nvPr/>
          </p:nvSpPr>
          <p:spPr>
            <a:xfrm>
              <a:off x="849686" y="3053580"/>
              <a:ext cx="217905" cy="188494"/>
            </a:xfrm>
            <a:custGeom>
              <a:avLst/>
              <a:gdLst/>
              <a:ahLst/>
              <a:cxnLst/>
              <a:rect l="l" t="t" r="r" b="b"/>
              <a:pathLst>
                <a:path w="8298" h="7178" extrusionOk="0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72"/>
            <p:cNvSpPr/>
            <p:nvPr/>
          </p:nvSpPr>
          <p:spPr>
            <a:xfrm>
              <a:off x="889391" y="3145306"/>
              <a:ext cx="41491" cy="18119"/>
            </a:xfrm>
            <a:custGeom>
              <a:avLst/>
              <a:gdLst/>
              <a:ahLst/>
              <a:cxnLst/>
              <a:rect l="l" t="t" r="r" b="b"/>
              <a:pathLst>
                <a:path w="1580" h="690" extrusionOk="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72"/>
            <p:cNvSpPr/>
            <p:nvPr/>
          </p:nvSpPr>
          <p:spPr>
            <a:xfrm>
              <a:off x="867779" y="3060617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72"/>
            <p:cNvSpPr/>
            <p:nvPr/>
          </p:nvSpPr>
          <p:spPr>
            <a:xfrm>
              <a:off x="879832" y="3054577"/>
              <a:ext cx="72661" cy="72661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72"/>
            <p:cNvSpPr/>
            <p:nvPr/>
          </p:nvSpPr>
          <p:spPr>
            <a:xfrm>
              <a:off x="873793" y="3084986"/>
              <a:ext cx="72661" cy="66385"/>
            </a:xfrm>
            <a:custGeom>
              <a:avLst/>
              <a:gdLst/>
              <a:ahLst/>
              <a:cxnLst/>
              <a:rect l="l" t="t" r="r" b="b"/>
              <a:pathLst>
                <a:path w="2767" h="2528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72"/>
            <p:cNvSpPr/>
            <p:nvPr/>
          </p:nvSpPr>
          <p:spPr>
            <a:xfrm>
              <a:off x="873793" y="3084986"/>
              <a:ext cx="72399" cy="65125"/>
            </a:xfrm>
            <a:custGeom>
              <a:avLst/>
              <a:gdLst/>
              <a:ahLst/>
              <a:cxnLst/>
              <a:rect l="l" t="t" r="r" b="b"/>
              <a:pathLst>
                <a:path w="2757" h="2480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72"/>
            <p:cNvSpPr/>
            <p:nvPr/>
          </p:nvSpPr>
          <p:spPr>
            <a:xfrm>
              <a:off x="849686" y="3080706"/>
              <a:ext cx="199313" cy="161368"/>
            </a:xfrm>
            <a:custGeom>
              <a:avLst/>
              <a:gdLst/>
              <a:ahLst/>
              <a:cxnLst/>
              <a:rect l="l" t="t" r="r" b="b"/>
              <a:pathLst>
                <a:path w="7590" h="6145" extrusionOk="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72"/>
            <p:cNvSpPr/>
            <p:nvPr/>
          </p:nvSpPr>
          <p:spPr>
            <a:xfrm>
              <a:off x="849686" y="3175715"/>
              <a:ext cx="24133" cy="66359"/>
            </a:xfrm>
            <a:custGeom>
              <a:avLst/>
              <a:gdLst/>
              <a:ahLst/>
              <a:cxnLst/>
              <a:rect l="l" t="t" r="r" b="b"/>
              <a:pathLst>
                <a:path w="919" h="2527" extrusionOk="0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72"/>
            <p:cNvSpPr/>
            <p:nvPr/>
          </p:nvSpPr>
          <p:spPr>
            <a:xfrm>
              <a:off x="946428" y="3080706"/>
              <a:ext cx="102572" cy="129199"/>
            </a:xfrm>
            <a:custGeom>
              <a:avLst/>
              <a:gdLst/>
              <a:ahLst/>
              <a:cxnLst/>
              <a:rect l="l" t="t" r="r" b="b"/>
              <a:pathLst>
                <a:path w="3906" h="4920" extrusionOk="0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72"/>
            <p:cNvSpPr/>
            <p:nvPr/>
          </p:nvSpPr>
          <p:spPr>
            <a:xfrm>
              <a:off x="1023343" y="2936723"/>
              <a:ext cx="180327" cy="115544"/>
            </a:xfrm>
            <a:custGeom>
              <a:avLst/>
              <a:gdLst/>
              <a:ahLst/>
              <a:cxnLst/>
              <a:rect l="l" t="t" r="r" b="b"/>
              <a:pathLst>
                <a:path w="6867" h="4400" extrusionOk="0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39" name="Google Shape;16939;p72"/>
          <p:cNvGrpSpPr/>
          <p:nvPr/>
        </p:nvGrpSpPr>
        <p:grpSpPr>
          <a:xfrm>
            <a:off x="1735567" y="2420241"/>
            <a:ext cx="417718" cy="372866"/>
            <a:chOff x="1735567" y="2420241"/>
            <a:chExt cx="417718" cy="372866"/>
          </a:xfrm>
        </p:grpSpPr>
        <p:sp>
          <p:nvSpPr>
            <p:cNvPr id="16940" name="Google Shape;16940;p72"/>
            <p:cNvSpPr/>
            <p:nvPr/>
          </p:nvSpPr>
          <p:spPr>
            <a:xfrm>
              <a:off x="1833569" y="2468822"/>
              <a:ext cx="284265" cy="163022"/>
            </a:xfrm>
            <a:custGeom>
              <a:avLst/>
              <a:gdLst/>
              <a:ahLst/>
              <a:cxnLst/>
              <a:rect l="l" t="t" r="r" b="b"/>
              <a:pathLst>
                <a:path w="10825" h="6208" extrusionOk="0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72"/>
            <p:cNvSpPr/>
            <p:nvPr/>
          </p:nvSpPr>
          <p:spPr>
            <a:xfrm>
              <a:off x="1845124" y="2716821"/>
              <a:ext cx="89258" cy="76285"/>
            </a:xfrm>
            <a:custGeom>
              <a:avLst/>
              <a:gdLst/>
              <a:ahLst/>
              <a:cxnLst/>
              <a:rect l="l" t="t" r="r" b="b"/>
              <a:pathLst>
                <a:path w="3399" h="2905" extrusionOk="0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72"/>
            <p:cNvSpPr/>
            <p:nvPr/>
          </p:nvSpPr>
          <p:spPr>
            <a:xfrm>
              <a:off x="1873038" y="2737409"/>
              <a:ext cx="40493" cy="34873"/>
            </a:xfrm>
            <a:custGeom>
              <a:avLst/>
              <a:gdLst/>
              <a:ahLst/>
              <a:cxnLst/>
              <a:rect l="l" t="t" r="r" b="b"/>
              <a:pathLst>
                <a:path w="1542" h="1328" extrusionOk="0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72"/>
            <p:cNvSpPr/>
            <p:nvPr/>
          </p:nvSpPr>
          <p:spPr>
            <a:xfrm>
              <a:off x="1996933" y="2716821"/>
              <a:ext cx="89231" cy="76285"/>
            </a:xfrm>
            <a:custGeom>
              <a:avLst/>
              <a:gdLst/>
              <a:ahLst/>
              <a:cxnLst/>
              <a:rect l="l" t="t" r="r" b="b"/>
              <a:pathLst>
                <a:path w="3398" h="2905" extrusionOk="0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72"/>
            <p:cNvSpPr/>
            <p:nvPr/>
          </p:nvSpPr>
          <p:spPr>
            <a:xfrm>
              <a:off x="2024585" y="2737672"/>
              <a:ext cx="40729" cy="34689"/>
            </a:xfrm>
            <a:custGeom>
              <a:avLst/>
              <a:gdLst/>
              <a:ahLst/>
              <a:cxnLst/>
              <a:rect l="l" t="t" r="r" b="b"/>
              <a:pathLst>
                <a:path w="1551" h="1321" extrusionOk="0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72"/>
            <p:cNvSpPr/>
            <p:nvPr/>
          </p:nvSpPr>
          <p:spPr>
            <a:xfrm>
              <a:off x="1818496" y="2447893"/>
              <a:ext cx="333528" cy="174209"/>
            </a:xfrm>
            <a:custGeom>
              <a:avLst/>
              <a:gdLst/>
              <a:ahLst/>
              <a:cxnLst/>
              <a:rect l="l" t="t" r="r" b="b"/>
              <a:pathLst>
                <a:path w="12701" h="6634" extrusionOk="0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72"/>
            <p:cNvSpPr/>
            <p:nvPr/>
          </p:nvSpPr>
          <p:spPr>
            <a:xfrm>
              <a:off x="2095697" y="2447893"/>
              <a:ext cx="56564" cy="174209"/>
            </a:xfrm>
            <a:custGeom>
              <a:avLst/>
              <a:gdLst/>
              <a:ahLst/>
              <a:cxnLst/>
              <a:rect l="l" t="t" r="r" b="b"/>
              <a:pathLst>
                <a:path w="2154" h="6634" extrusionOk="0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72"/>
            <p:cNvSpPr/>
            <p:nvPr/>
          </p:nvSpPr>
          <p:spPr>
            <a:xfrm>
              <a:off x="1735567" y="2420241"/>
              <a:ext cx="416457" cy="235027"/>
            </a:xfrm>
            <a:custGeom>
              <a:avLst/>
              <a:gdLst/>
              <a:ahLst/>
              <a:cxnLst/>
              <a:rect l="l" t="t" r="r" b="b"/>
              <a:pathLst>
                <a:path w="15859" h="8950" extrusionOk="0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72"/>
            <p:cNvSpPr/>
            <p:nvPr/>
          </p:nvSpPr>
          <p:spPr>
            <a:xfrm>
              <a:off x="1849903" y="2622075"/>
              <a:ext cx="303382" cy="33193"/>
            </a:xfrm>
            <a:custGeom>
              <a:avLst/>
              <a:gdLst/>
              <a:ahLst/>
              <a:cxnLst/>
              <a:rect l="l" t="t" r="r" b="b"/>
              <a:pathLst>
                <a:path w="11553" h="1264" extrusionOk="0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72"/>
            <p:cNvSpPr/>
            <p:nvPr/>
          </p:nvSpPr>
          <p:spPr>
            <a:xfrm>
              <a:off x="1817498" y="2632868"/>
              <a:ext cx="286523" cy="92278"/>
            </a:xfrm>
            <a:custGeom>
              <a:avLst/>
              <a:gdLst/>
              <a:ahLst/>
              <a:cxnLst/>
              <a:rect l="l" t="t" r="r" b="b"/>
              <a:pathLst>
                <a:path w="10911" h="3514" extrusionOk="0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0" name="Google Shape;16950;p72"/>
            <p:cNvSpPr/>
            <p:nvPr/>
          </p:nvSpPr>
          <p:spPr>
            <a:xfrm>
              <a:off x="1826794" y="2675856"/>
              <a:ext cx="276465" cy="49106"/>
            </a:xfrm>
            <a:custGeom>
              <a:avLst/>
              <a:gdLst/>
              <a:ahLst/>
              <a:cxnLst/>
              <a:rect l="l" t="t" r="r" b="b"/>
              <a:pathLst>
                <a:path w="10528" h="1870" extrusionOk="0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72"/>
            <p:cNvSpPr/>
            <p:nvPr/>
          </p:nvSpPr>
          <p:spPr>
            <a:xfrm>
              <a:off x="1843364" y="2632868"/>
              <a:ext cx="38235" cy="32694"/>
            </a:xfrm>
            <a:custGeom>
              <a:avLst/>
              <a:gdLst/>
              <a:ahLst/>
              <a:cxnLst/>
              <a:rect l="l" t="t" r="r" b="b"/>
              <a:pathLst>
                <a:path w="1456" h="1245" extrusionOk="0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2" name="Google Shape;16952;p72"/>
          <p:cNvGrpSpPr/>
          <p:nvPr/>
        </p:nvGrpSpPr>
        <p:grpSpPr>
          <a:xfrm>
            <a:off x="3599318" y="4299590"/>
            <a:ext cx="251098" cy="309028"/>
            <a:chOff x="3599318" y="4299590"/>
            <a:chExt cx="251098" cy="309028"/>
          </a:xfrm>
        </p:grpSpPr>
        <p:sp>
          <p:nvSpPr>
            <p:cNvPr id="16953" name="Google Shape;16953;p72"/>
            <p:cNvSpPr/>
            <p:nvPr/>
          </p:nvSpPr>
          <p:spPr>
            <a:xfrm>
              <a:off x="3599318" y="4299590"/>
              <a:ext cx="251098" cy="309028"/>
            </a:xfrm>
            <a:custGeom>
              <a:avLst/>
              <a:gdLst/>
              <a:ahLst/>
              <a:cxnLst/>
              <a:rect l="l" t="t" r="r" b="b"/>
              <a:pathLst>
                <a:path w="9562" h="11768" extrusionOk="0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72"/>
            <p:cNvSpPr/>
            <p:nvPr/>
          </p:nvSpPr>
          <p:spPr>
            <a:xfrm>
              <a:off x="3618672" y="4319206"/>
              <a:ext cx="212391" cy="264018"/>
            </a:xfrm>
            <a:custGeom>
              <a:avLst/>
              <a:gdLst/>
              <a:ahLst/>
              <a:cxnLst/>
              <a:rect l="l" t="t" r="r" b="b"/>
              <a:pathLst>
                <a:path w="8088" h="10054" extrusionOk="0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72"/>
            <p:cNvSpPr/>
            <p:nvPr/>
          </p:nvSpPr>
          <p:spPr>
            <a:xfrm>
              <a:off x="3618672" y="4335777"/>
              <a:ext cx="118144" cy="247448"/>
            </a:xfrm>
            <a:custGeom>
              <a:avLst/>
              <a:gdLst/>
              <a:ahLst/>
              <a:cxnLst/>
              <a:rect l="l" t="t" r="r" b="b"/>
              <a:pathLst>
                <a:path w="4499" h="9423" extrusionOk="0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72"/>
            <p:cNvSpPr/>
            <p:nvPr/>
          </p:nvSpPr>
          <p:spPr>
            <a:xfrm>
              <a:off x="3634506" y="4362168"/>
              <a:ext cx="157849" cy="135423"/>
            </a:xfrm>
            <a:custGeom>
              <a:avLst/>
              <a:gdLst/>
              <a:ahLst/>
              <a:cxnLst/>
              <a:rect l="l" t="t" r="r" b="b"/>
              <a:pathLst>
                <a:path w="6011" h="5157" extrusionOk="0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72"/>
            <p:cNvSpPr/>
            <p:nvPr/>
          </p:nvSpPr>
          <p:spPr>
            <a:xfrm>
              <a:off x="3653860" y="4376742"/>
              <a:ext cx="124184" cy="106353"/>
            </a:xfrm>
            <a:custGeom>
              <a:avLst/>
              <a:gdLst/>
              <a:ahLst/>
              <a:cxnLst/>
              <a:rect l="l" t="t" r="r" b="b"/>
              <a:pathLst>
                <a:path w="4729" h="4050" extrusionOk="0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72"/>
            <p:cNvSpPr/>
            <p:nvPr/>
          </p:nvSpPr>
          <p:spPr>
            <a:xfrm>
              <a:off x="3700340" y="4377189"/>
              <a:ext cx="50550" cy="105381"/>
            </a:xfrm>
            <a:custGeom>
              <a:avLst/>
              <a:gdLst/>
              <a:ahLst/>
              <a:cxnLst/>
              <a:rect l="l" t="t" r="r" b="b"/>
              <a:pathLst>
                <a:path w="1925" h="4013" extrusionOk="0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9" name="Google Shape;16959;p72"/>
          <p:cNvGrpSpPr/>
          <p:nvPr/>
        </p:nvGrpSpPr>
        <p:grpSpPr>
          <a:xfrm>
            <a:off x="3105998" y="2433240"/>
            <a:ext cx="345818" cy="345056"/>
            <a:chOff x="3105998" y="2433240"/>
            <a:chExt cx="345818" cy="345056"/>
          </a:xfrm>
        </p:grpSpPr>
        <p:sp>
          <p:nvSpPr>
            <p:cNvPr id="16960" name="Google Shape;16960;p72"/>
            <p:cNvSpPr/>
            <p:nvPr/>
          </p:nvSpPr>
          <p:spPr>
            <a:xfrm>
              <a:off x="3160277" y="2465487"/>
              <a:ext cx="237259" cy="312809"/>
            </a:xfrm>
            <a:custGeom>
              <a:avLst/>
              <a:gdLst/>
              <a:ahLst/>
              <a:cxnLst/>
              <a:rect l="l" t="t" r="r" b="b"/>
              <a:pathLst>
                <a:path w="9035" h="11912" extrusionOk="0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1" name="Google Shape;16961;p72"/>
            <p:cNvSpPr/>
            <p:nvPr/>
          </p:nvSpPr>
          <p:spPr>
            <a:xfrm>
              <a:off x="3160277" y="2469268"/>
              <a:ext cx="137996" cy="309028"/>
            </a:xfrm>
            <a:custGeom>
              <a:avLst/>
              <a:gdLst/>
              <a:ahLst/>
              <a:cxnLst/>
              <a:rect l="l" t="t" r="r" b="b"/>
              <a:pathLst>
                <a:path w="5255" h="11768" extrusionOk="0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2" name="Google Shape;16962;p72"/>
            <p:cNvSpPr/>
            <p:nvPr/>
          </p:nvSpPr>
          <p:spPr>
            <a:xfrm>
              <a:off x="3156259" y="2492377"/>
              <a:ext cx="214387" cy="183374"/>
            </a:xfrm>
            <a:custGeom>
              <a:avLst/>
              <a:gdLst/>
              <a:ahLst/>
              <a:cxnLst/>
              <a:rect l="l" t="t" r="r" b="b"/>
              <a:pathLst>
                <a:path w="8164" h="6983" extrusionOk="0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72"/>
            <p:cNvSpPr/>
            <p:nvPr/>
          </p:nvSpPr>
          <p:spPr>
            <a:xfrm>
              <a:off x="3174589" y="2511731"/>
              <a:ext cx="176704" cy="164388"/>
            </a:xfrm>
            <a:custGeom>
              <a:avLst/>
              <a:gdLst/>
              <a:ahLst/>
              <a:cxnLst/>
              <a:rect l="l" t="t" r="r" b="b"/>
              <a:pathLst>
                <a:path w="6729" h="6260" extrusionOk="0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72"/>
            <p:cNvSpPr/>
            <p:nvPr/>
          </p:nvSpPr>
          <p:spPr>
            <a:xfrm>
              <a:off x="3251005" y="2524493"/>
              <a:ext cx="55802" cy="119536"/>
            </a:xfrm>
            <a:custGeom>
              <a:avLst/>
              <a:gdLst/>
              <a:ahLst/>
              <a:cxnLst/>
              <a:rect l="l" t="t" r="r" b="b"/>
              <a:pathLst>
                <a:path w="2125" h="4552" extrusionOk="0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5" name="Google Shape;16965;p72"/>
            <p:cNvSpPr/>
            <p:nvPr/>
          </p:nvSpPr>
          <p:spPr>
            <a:xfrm>
              <a:off x="3398875" y="2433318"/>
              <a:ext cx="52940" cy="86500"/>
            </a:xfrm>
            <a:custGeom>
              <a:avLst/>
              <a:gdLst/>
              <a:ahLst/>
              <a:cxnLst/>
              <a:rect l="l" t="t" r="r" b="b"/>
              <a:pathLst>
                <a:path w="2016" h="3294" extrusionOk="0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6" name="Google Shape;16966;p72"/>
            <p:cNvSpPr/>
            <p:nvPr/>
          </p:nvSpPr>
          <p:spPr>
            <a:xfrm>
              <a:off x="3368466" y="2477803"/>
              <a:ext cx="29332" cy="42016"/>
            </a:xfrm>
            <a:custGeom>
              <a:avLst/>
              <a:gdLst/>
              <a:ahLst/>
              <a:cxnLst/>
              <a:rect l="l" t="t" r="r" b="b"/>
              <a:pathLst>
                <a:path w="1117" h="1600" extrusionOk="0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7" name="Google Shape;16967;p72"/>
            <p:cNvSpPr/>
            <p:nvPr/>
          </p:nvSpPr>
          <p:spPr>
            <a:xfrm>
              <a:off x="3383802" y="2455587"/>
              <a:ext cx="40887" cy="64232"/>
            </a:xfrm>
            <a:custGeom>
              <a:avLst/>
              <a:gdLst/>
              <a:ahLst/>
              <a:cxnLst/>
              <a:rect l="l" t="t" r="r" b="b"/>
              <a:pathLst>
                <a:path w="1557" h="2446" extrusionOk="0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72"/>
            <p:cNvSpPr/>
            <p:nvPr/>
          </p:nvSpPr>
          <p:spPr>
            <a:xfrm>
              <a:off x="3105998" y="2433240"/>
              <a:ext cx="52914" cy="86579"/>
            </a:xfrm>
            <a:custGeom>
              <a:avLst/>
              <a:gdLst/>
              <a:ahLst/>
              <a:cxnLst/>
              <a:rect l="l" t="t" r="r" b="b"/>
              <a:pathLst>
                <a:path w="2015" h="3297" extrusionOk="0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72"/>
            <p:cNvSpPr/>
            <p:nvPr/>
          </p:nvSpPr>
          <p:spPr>
            <a:xfrm>
              <a:off x="3159778" y="2477803"/>
              <a:ext cx="29569" cy="42016"/>
            </a:xfrm>
            <a:custGeom>
              <a:avLst/>
              <a:gdLst/>
              <a:ahLst/>
              <a:cxnLst/>
              <a:rect l="l" t="t" r="r" b="b"/>
              <a:pathLst>
                <a:path w="1126" h="1600" extrusionOk="0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72"/>
            <p:cNvSpPr/>
            <p:nvPr/>
          </p:nvSpPr>
          <p:spPr>
            <a:xfrm>
              <a:off x="3132888" y="2455587"/>
              <a:ext cx="41071" cy="64232"/>
            </a:xfrm>
            <a:custGeom>
              <a:avLst/>
              <a:gdLst/>
              <a:ahLst/>
              <a:cxnLst/>
              <a:rect l="l" t="t" r="r" b="b"/>
              <a:pathLst>
                <a:path w="1564" h="2446" extrusionOk="0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1" name="Google Shape;16971;p72"/>
          <p:cNvGrpSpPr/>
          <p:nvPr/>
        </p:nvGrpSpPr>
        <p:grpSpPr>
          <a:xfrm>
            <a:off x="1737326" y="2900773"/>
            <a:ext cx="374730" cy="350361"/>
            <a:chOff x="1737326" y="2900773"/>
            <a:chExt cx="374730" cy="350361"/>
          </a:xfrm>
        </p:grpSpPr>
        <p:sp>
          <p:nvSpPr>
            <p:cNvPr id="16972" name="Google Shape;16972;p72"/>
            <p:cNvSpPr/>
            <p:nvPr/>
          </p:nvSpPr>
          <p:spPr>
            <a:xfrm>
              <a:off x="1942890" y="2936723"/>
              <a:ext cx="169167" cy="176966"/>
            </a:xfrm>
            <a:custGeom>
              <a:avLst/>
              <a:gdLst/>
              <a:ahLst/>
              <a:cxnLst/>
              <a:rect l="l" t="t" r="r" b="b"/>
              <a:pathLst>
                <a:path w="6442" h="6739" extrusionOk="0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72"/>
            <p:cNvSpPr/>
            <p:nvPr/>
          </p:nvSpPr>
          <p:spPr>
            <a:xfrm>
              <a:off x="2003209" y="2936723"/>
              <a:ext cx="48528" cy="114861"/>
            </a:xfrm>
            <a:custGeom>
              <a:avLst/>
              <a:gdLst/>
              <a:ahLst/>
              <a:cxnLst/>
              <a:rect l="l" t="t" r="r" b="b"/>
              <a:pathLst>
                <a:path w="1848" h="4374" extrusionOk="0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72"/>
            <p:cNvSpPr/>
            <p:nvPr/>
          </p:nvSpPr>
          <p:spPr>
            <a:xfrm>
              <a:off x="2015525" y="2900773"/>
              <a:ext cx="23660" cy="96532"/>
            </a:xfrm>
            <a:custGeom>
              <a:avLst/>
              <a:gdLst/>
              <a:ahLst/>
              <a:cxnLst/>
              <a:rect l="l" t="t" r="r" b="b"/>
              <a:pathLst>
                <a:path w="901" h="3676" extrusionOk="0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72"/>
            <p:cNvSpPr/>
            <p:nvPr/>
          </p:nvSpPr>
          <p:spPr>
            <a:xfrm>
              <a:off x="2015289" y="3015371"/>
              <a:ext cx="24396" cy="24159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72"/>
            <p:cNvSpPr/>
            <p:nvPr/>
          </p:nvSpPr>
          <p:spPr>
            <a:xfrm>
              <a:off x="1737326" y="3166419"/>
              <a:ext cx="205353" cy="84715"/>
            </a:xfrm>
            <a:custGeom>
              <a:avLst/>
              <a:gdLst/>
              <a:ahLst/>
              <a:cxnLst/>
              <a:rect l="l" t="t" r="r" b="b"/>
              <a:pathLst>
                <a:path w="7820" h="3226" extrusionOk="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72"/>
            <p:cNvSpPr/>
            <p:nvPr/>
          </p:nvSpPr>
          <p:spPr>
            <a:xfrm>
              <a:off x="1827792" y="3190788"/>
              <a:ext cx="24396" cy="60345"/>
            </a:xfrm>
            <a:custGeom>
              <a:avLst/>
              <a:gdLst/>
              <a:ahLst/>
              <a:cxnLst/>
              <a:rect l="l" t="t" r="r" b="b"/>
              <a:pathLst>
                <a:path w="929" h="2298" extrusionOk="0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72"/>
            <p:cNvSpPr/>
            <p:nvPr/>
          </p:nvSpPr>
          <p:spPr>
            <a:xfrm>
              <a:off x="1829552" y="3178472"/>
              <a:ext cx="21139" cy="20640"/>
            </a:xfrm>
            <a:custGeom>
              <a:avLst/>
              <a:gdLst/>
              <a:ahLst/>
              <a:cxnLst/>
              <a:rect l="l" t="t" r="r" b="b"/>
              <a:pathLst>
                <a:path w="805" h="786" extrusionOk="0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9" name="Google Shape;16979;p72"/>
            <p:cNvSpPr/>
            <p:nvPr/>
          </p:nvSpPr>
          <p:spPr>
            <a:xfrm>
              <a:off x="1906703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0" name="Google Shape;16980;p72"/>
            <p:cNvSpPr/>
            <p:nvPr/>
          </p:nvSpPr>
          <p:spPr>
            <a:xfrm>
              <a:off x="1773513" y="2979185"/>
              <a:ext cx="132981" cy="96794"/>
            </a:xfrm>
            <a:custGeom>
              <a:avLst/>
              <a:gdLst/>
              <a:ahLst/>
              <a:cxnLst/>
              <a:rect l="l" t="t" r="r" b="b"/>
              <a:pathLst>
                <a:path w="5064" h="3686" extrusionOk="0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72"/>
            <p:cNvSpPr/>
            <p:nvPr/>
          </p:nvSpPr>
          <p:spPr>
            <a:xfrm>
              <a:off x="1803659" y="2979185"/>
              <a:ext cx="102834" cy="96794"/>
            </a:xfrm>
            <a:custGeom>
              <a:avLst/>
              <a:gdLst/>
              <a:ahLst/>
              <a:cxnLst/>
              <a:rect l="l" t="t" r="r" b="b"/>
              <a:pathLst>
                <a:path w="3916" h="3686" extrusionOk="0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72"/>
            <p:cNvSpPr/>
            <p:nvPr/>
          </p:nvSpPr>
          <p:spPr>
            <a:xfrm>
              <a:off x="1803659" y="3124193"/>
              <a:ext cx="72661" cy="54306"/>
            </a:xfrm>
            <a:custGeom>
              <a:avLst/>
              <a:gdLst/>
              <a:ahLst/>
              <a:cxnLst/>
              <a:rect l="l" t="t" r="r" b="b"/>
              <a:pathLst>
                <a:path w="2767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72"/>
            <p:cNvSpPr/>
            <p:nvPr/>
          </p:nvSpPr>
          <p:spPr>
            <a:xfrm>
              <a:off x="1803659" y="3124193"/>
              <a:ext cx="72661" cy="30173"/>
            </a:xfrm>
            <a:custGeom>
              <a:avLst/>
              <a:gdLst/>
              <a:ahLst/>
              <a:cxnLst/>
              <a:rect l="l" t="t" r="r" b="b"/>
              <a:pathLst>
                <a:path w="2767" h="1149" extrusionOk="0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72"/>
            <p:cNvSpPr/>
            <p:nvPr/>
          </p:nvSpPr>
          <p:spPr>
            <a:xfrm>
              <a:off x="1791606" y="3156387"/>
              <a:ext cx="48528" cy="43198"/>
            </a:xfrm>
            <a:custGeom>
              <a:avLst/>
              <a:gdLst/>
              <a:ahLst/>
              <a:cxnLst/>
              <a:rect l="l" t="t" r="r" b="b"/>
              <a:pathLst>
                <a:path w="1848" h="1645" extrusionOk="0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72"/>
            <p:cNvSpPr/>
            <p:nvPr/>
          </p:nvSpPr>
          <p:spPr>
            <a:xfrm>
              <a:off x="1840108" y="3156387"/>
              <a:ext cx="48292" cy="43198"/>
            </a:xfrm>
            <a:custGeom>
              <a:avLst/>
              <a:gdLst/>
              <a:ahLst/>
              <a:cxnLst/>
              <a:rect l="l" t="t" r="r" b="b"/>
              <a:pathLst>
                <a:path w="1839" h="1645" extrusionOk="0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72"/>
            <p:cNvSpPr/>
            <p:nvPr/>
          </p:nvSpPr>
          <p:spPr>
            <a:xfrm>
              <a:off x="1779552" y="3028107"/>
              <a:ext cx="121137" cy="114205"/>
            </a:xfrm>
            <a:custGeom>
              <a:avLst/>
              <a:gdLst/>
              <a:ahLst/>
              <a:cxnLst/>
              <a:rect l="l" t="t" r="r" b="b"/>
              <a:pathLst>
                <a:path w="4613" h="4349" extrusionOk="0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72"/>
            <p:cNvSpPr/>
            <p:nvPr/>
          </p:nvSpPr>
          <p:spPr>
            <a:xfrm>
              <a:off x="1779552" y="3028107"/>
              <a:ext cx="108848" cy="113706"/>
            </a:xfrm>
            <a:custGeom>
              <a:avLst/>
              <a:gdLst/>
              <a:ahLst/>
              <a:cxnLst/>
              <a:rect l="l" t="t" r="r" b="b"/>
              <a:pathLst>
                <a:path w="4145" h="4330" extrusionOk="0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8" name="Google Shape;16988;p72"/>
            <p:cNvSpPr/>
            <p:nvPr/>
          </p:nvSpPr>
          <p:spPr>
            <a:xfrm>
              <a:off x="1737326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9" name="Google Shape;16989;p72"/>
          <p:cNvGrpSpPr/>
          <p:nvPr/>
        </p:nvGrpSpPr>
        <p:grpSpPr>
          <a:xfrm>
            <a:off x="4000676" y="1579396"/>
            <a:ext cx="327226" cy="211603"/>
            <a:chOff x="4000676" y="1579396"/>
            <a:chExt cx="327226" cy="211603"/>
          </a:xfrm>
        </p:grpSpPr>
        <p:sp>
          <p:nvSpPr>
            <p:cNvPr id="16990" name="Google Shape;16990;p72"/>
            <p:cNvSpPr/>
            <p:nvPr/>
          </p:nvSpPr>
          <p:spPr>
            <a:xfrm>
              <a:off x="4081924" y="1581365"/>
              <a:ext cx="121584" cy="89757"/>
            </a:xfrm>
            <a:custGeom>
              <a:avLst/>
              <a:gdLst/>
              <a:ahLst/>
              <a:cxnLst/>
              <a:rect l="l" t="t" r="r" b="b"/>
              <a:pathLst>
                <a:path w="4630" h="3418" extrusionOk="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1" name="Google Shape;16991;p72"/>
            <p:cNvSpPr/>
            <p:nvPr/>
          </p:nvSpPr>
          <p:spPr>
            <a:xfrm>
              <a:off x="4083605" y="1581628"/>
              <a:ext cx="119903" cy="89494"/>
            </a:xfrm>
            <a:custGeom>
              <a:avLst/>
              <a:gdLst/>
              <a:ahLst/>
              <a:cxnLst/>
              <a:rect l="l" t="t" r="r" b="b"/>
              <a:pathLst>
                <a:path w="4566" h="3408" extrusionOk="0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2" name="Google Shape;16992;p72"/>
            <p:cNvSpPr/>
            <p:nvPr/>
          </p:nvSpPr>
          <p:spPr>
            <a:xfrm>
              <a:off x="4000676" y="1613534"/>
              <a:ext cx="327226" cy="94037"/>
            </a:xfrm>
            <a:custGeom>
              <a:avLst/>
              <a:gdLst/>
              <a:ahLst/>
              <a:cxnLst/>
              <a:rect l="l" t="t" r="r" b="b"/>
              <a:pathLst>
                <a:path w="12461" h="3581" extrusionOk="0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72"/>
            <p:cNvSpPr/>
            <p:nvPr/>
          </p:nvSpPr>
          <p:spPr>
            <a:xfrm>
              <a:off x="4081924" y="1686169"/>
              <a:ext cx="135922" cy="104830"/>
            </a:xfrm>
            <a:custGeom>
              <a:avLst/>
              <a:gdLst/>
              <a:ahLst/>
              <a:cxnLst/>
              <a:rect l="l" t="t" r="r" b="b"/>
              <a:pathLst>
                <a:path w="5176" h="3992" extrusionOk="0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72"/>
            <p:cNvSpPr/>
            <p:nvPr/>
          </p:nvSpPr>
          <p:spPr>
            <a:xfrm>
              <a:off x="4193923" y="1579448"/>
              <a:ext cx="132193" cy="49710"/>
            </a:xfrm>
            <a:custGeom>
              <a:avLst/>
              <a:gdLst/>
              <a:ahLst/>
              <a:cxnLst/>
              <a:rect l="l" t="t" r="r" b="b"/>
              <a:pathLst>
                <a:path w="5034" h="1893" extrusionOk="0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72"/>
            <p:cNvSpPr/>
            <p:nvPr/>
          </p:nvSpPr>
          <p:spPr>
            <a:xfrm>
              <a:off x="412357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6" name="Google Shape;16996;p72"/>
            <p:cNvSpPr/>
            <p:nvPr/>
          </p:nvSpPr>
          <p:spPr>
            <a:xfrm>
              <a:off x="4097418" y="1679551"/>
              <a:ext cx="15362" cy="13183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7" name="Google Shape;16997;p72"/>
            <p:cNvSpPr/>
            <p:nvPr/>
          </p:nvSpPr>
          <p:spPr>
            <a:xfrm>
              <a:off x="407105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72"/>
            <p:cNvSpPr/>
            <p:nvPr/>
          </p:nvSpPr>
          <p:spPr>
            <a:xfrm>
              <a:off x="4044661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72"/>
            <p:cNvSpPr/>
            <p:nvPr/>
          </p:nvSpPr>
          <p:spPr>
            <a:xfrm>
              <a:off x="4235650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0" name="Google Shape;17000;p72"/>
            <p:cNvSpPr/>
            <p:nvPr/>
          </p:nvSpPr>
          <p:spPr>
            <a:xfrm>
              <a:off x="4249227" y="1579396"/>
              <a:ext cx="76889" cy="49763"/>
            </a:xfrm>
            <a:custGeom>
              <a:avLst/>
              <a:gdLst/>
              <a:ahLst/>
              <a:cxnLst/>
              <a:rect l="l" t="t" r="r" b="b"/>
              <a:pathLst>
                <a:path w="2928" h="1895" extrusionOk="0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1" name="Google Shape;17001;p72"/>
            <p:cNvSpPr/>
            <p:nvPr/>
          </p:nvSpPr>
          <p:spPr>
            <a:xfrm>
              <a:off x="4083867" y="1686431"/>
              <a:ext cx="133716" cy="104567"/>
            </a:xfrm>
            <a:custGeom>
              <a:avLst/>
              <a:gdLst/>
              <a:ahLst/>
              <a:cxnLst/>
              <a:rect l="l" t="t" r="r" b="b"/>
              <a:pathLst>
                <a:path w="5092" h="3982" extrusionOk="0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72"/>
            <p:cNvSpPr/>
            <p:nvPr/>
          </p:nvSpPr>
          <p:spPr>
            <a:xfrm>
              <a:off x="4257525" y="1664819"/>
              <a:ext cx="17620" cy="4280"/>
            </a:xfrm>
            <a:custGeom>
              <a:avLst/>
              <a:gdLst/>
              <a:ahLst/>
              <a:cxnLst/>
              <a:rect l="l" t="t" r="r" b="b"/>
              <a:pathLst>
                <a:path w="671" h="163" extrusionOk="0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72"/>
            <p:cNvSpPr/>
            <p:nvPr/>
          </p:nvSpPr>
          <p:spPr>
            <a:xfrm>
              <a:off x="4296731" y="1687666"/>
              <a:ext cx="31171" cy="19905"/>
            </a:xfrm>
            <a:custGeom>
              <a:avLst/>
              <a:gdLst/>
              <a:ahLst/>
              <a:cxnLst/>
              <a:rect l="l" t="t" r="r" b="b"/>
              <a:pathLst>
                <a:path w="1187" h="758" extrusionOk="0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72"/>
            <p:cNvSpPr/>
            <p:nvPr/>
          </p:nvSpPr>
          <p:spPr>
            <a:xfrm>
              <a:off x="4275355" y="1664819"/>
              <a:ext cx="41254" cy="23135"/>
            </a:xfrm>
            <a:custGeom>
              <a:avLst/>
              <a:gdLst/>
              <a:ahLst/>
              <a:cxnLst/>
              <a:rect l="l" t="t" r="r" b="b"/>
              <a:pathLst>
                <a:path w="1571" h="881" extrusionOk="0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72"/>
            <p:cNvSpPr/>
            <p:nvPr/>
          </p:nvSpPr>
          <p:spPr>
            <a:xfrm>
              <a:off x="4275119" y="1664819"/>
              <a:ext cx="41491" cy="23135"/>
            </a:xfrm>
            <a:custGeom>
              <a:avLst/>
              <a:gdLst/>
              <a:ahLst/>
              <a:cxnLst/>
              <a:rect l="l" t="t" r="r" b="b"/>
              <a:pathLst>
                <a:path w="1580" h="881" extrusionOk="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6" name="Google Shape;17006;p72"/>
          <p:cNvGrpSpPr/>
          <p:nvPr/>
        </p:nvGrpSpPr>
        <p:grpSpPr>
          <a:xfrm>
            <a:off x="2635523" y="1515584"/>
            <a:ext cx="371054" cy="336469"/>
            <a:chOff x="2635523" y="1515584"/>
            <a:chExt cx="371054" cy="336469"/>
          </a:xfrm>
        </p:grpSpPr>
        <p:sp>
          <p:nvSpPr>
            <p:cNvPr id="17007" name="Google Shape;17007;p72"/>
            <p:cNvSpPr/>
            <p:nvPr/>
          </p:nvSpPr>
          <p:spPr>
            <a:xfrm>
              <a:off x="2680769" y="1825399"/>
              <a:ext cx="310393" cy="26654"/>
            </a:xfrm>
            <a:custGeom>
              <a:avLst/>
              <a:gdLst/>
              <a:ahLst/>
              <a:cxnLst/>
              <a:rect l="l" t="t" r="r" b="b"/>
              <a:pathLst>
                <a:path w="11820" h="1015" extrusionOk="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8" name="Google Shape;17008;p72"/>
            <p:cNvSpPr/>
            <p:nvPr/>
          </p:nvSpPr>
          <p:spPr>
            <a:xfrm>
              <a:off x="2635523" y="1631627"/>
              <a:ext cx="312153" cy="171163"/>
            </a:xfrm>
            <a:custGeom>
              <a:avLst/>
              <a:gdLst/>
              <a:ahLst/>
              <a:cxnLst/>
              <a:rect l="l" t="t" r="r" b="b"/>
              <a:pathLst>
                <a:path w="11887" h="6518" extrusionOk="0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9" name="Google Shape;17009;p72"/>
            <p:cNvSpPr/>
            <p:nvPr/>
          </p:nvSpPr>
          <p:spPr>
            <a:xfrm>
              <a:off x="2828797" y="1679131"/>
              <a:ext cx="94247" cy="99053"/>
            </a:xfrm>
            <a:custGeom>
              <a:avLst/>
              <a:gdLst/>
              <a:ahLst/>
              <a:cxnLst/>
              <a:rect l="l" t="t" r="r" b="b"/>
              <a:pathLst>
                <a:path w="3589" h="3772" extrusionOk="0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0" name="Google Shape;17010;p72"/>
            <p:cNvSpPr/>
            <p:nvPr/>
          </p:nvSpPr>
          <p:spPr>
            <a:xfrm>
              <a:off x="2911464" y="1631627"/>
              <a:ext cx="11581" cy="35477"/>
            </a:xfrm>
            <a:custGeom>
              <a:avLst/>
              <a:gdLst/>
              <a:ahLst/>
              <a:cxnLst/>
              <a:rect l="l" t="t" r="r" b="b"/>
              <a:pathLst>
                <a:path w="441" h="1351" extrusionOk="0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1" name="Google Shape;17011;p72"/>
            <p:cNvSpPr/>
            <p:nvPr/>
          </p:nvSpPr>
          <p:spPr>
            <a:xfrm>
              <a:off x="2803404" y="1515584"/>
              <a:ext cx="19511" cy="99000"/>
            </a:xfrm>
            <a:custGeom>
              <a:avLst/>
              <a:gdLst/>
              <a:ahLst/>
              <a:cxnLst/>
              <a:rect l="l" t="t" r="r" b="b"/>
              <a:pathLst>
                <a:path w="743" h="3770" extrusionOk="0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2" name="Google Shape;17012;p72"/>
            <p:cNvSpPr/>
            <p:nvPr/>
          </p:nvSpPr>
          <p:spPr>
            <a:xfrm>
              <a:off x="2848886" y="1516529"/>
              <a:ext cx="19380" cy="98055"/>
            </a:xfrm>
            <a:custGeom>
              <a:avLst/>
              <a:gdLst/>
              <a:ahLst/>
              <a:cxnLst/>
              <a:rect l="l" t="t" r="r" b="b"/>
              <a:pathLst>
                <a:path w="738" h="3734" extrusionOk="0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72"/>
            <p:cNvSpPr/>
            <p:nvPr/>
          </p:nvSpPr>
          <p:spPr>
            <a:xfrm>
              <a:off x="2666195" y="1819832"/>
              <a:ext cx="340382" cy="11397"/>
            </a:xfrm>
            <a:custGeom>
              <a:avLst/>
              <a:gdLst/>
              <a:ahLst/>
              <a:cxnLst/>
              <a:rect l="l" t="t" r="r" b="b"/>
              <a:pathLst>
                <a:path w="12962" h="434" extrusionOk="0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4" name="Google Shape;17014;p72"/>
          <p:cNvGrpSpPr/>
          <p:nvPr/>
        </p:nvGrpSpPr>
        <p:grpSpPr>
          <a:xfrm>
            <a:off x="2231907" y="1520731"/>
            <a:ext cx="311627" cy="326569"/>
            <a:chOff x="2231907" y="1520731"/>
            <a:chExt cx="311627" cy="326569"/>
          </a:xfrm>
        </p:grpSpPr>
        <p:sp>
          <p:nvSpPr>
            <p:cNvPr id="17015" name="Google Shape;17015;p72"/>
            <p:cNvSpPr/>
            <p:nvPr/>
          </p:nvSpPr>
          <p:spPr>
            <a:xfrm>
              <a:off x="2382456" y="1520731"/>
              <a:ext cx="161079" cy="135790"/>
            </a:xfrm>
            <a:custGeom>
              <a:avLst/>
              <a:gdLst/>
              <a:ahLst/>
              <a:cxnLst/>
              <a:rect l="l" t="t" r="r" b="b"/>
              <a:pathLst>
                <a:path w="6134" h="5171" extrusionOk="0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72"/>
            <p:cNvSpPr/>
            <p:nvPr/>
          </p:nvSpPr>
          <p:spPr>
            <a:xfrm>
              <a:off x="2423421" y="1551140"/>
              <a:ext cx="74920" cy="65335"/>
            </a:xfrm>
            <a:custGeom>
              <a:avLst/>
              <a:gdLst/>
              <a:ahLst/>
              <a:cxnLst/>
              <a:rect l="l" t="t" r="r" b="b"/>
              <a:pathLst>
                <a:path w="2853" h="2488" extrusionOk="0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72"/>
            <p:cNvSpPr/>
            <p:nvPr/>
          </p:nvSpPr>
          <p:spPr>
            <a:xfrm>
              <a:off x="2248241" y="1565530"/>
              <a:ext cx="266171" cy="266171"/>
            </a:xfrm>
            <a:custGeom>
              <a:avLst/>
              <a:gdLst/>
              <a:ahLst/>
              <a:cxnLst/>
              <a:rect l="l" t="t" r="r" b="b"/>
              <a:pathLst>
                <a:path w="10136" h="10136" extrusionOk="0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72"/>
            <p:cNvSpPr/>
            <p:nvPr/>
          </p:nvSpPr>
          <p:spPr>
            <a:xfrm>
              <a:off x="2321375" y="1565530"/>
              <a:ext cx="192801" cy="192801"/>
            </a:xfrm>
            <a:custGeom>
              <a:avLst/>
              <a:gdLst/>
              <a:ahLst/>
              <a:cxnLst/>
              <a:rect l="l" t="t" r="r" b="b"/>
              <a:pathLst>
                <a:path w="7342" h="7342" extrusionOk="0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72"/>
            <p:cNvSpPr/>
            <p:nvPr/>
          </p:nvSpPr>
          <p:spPr>
            <a:xfrm>
              <a:off x="2231907" y="1549748"/>
              <a:ext cx="118643" cy="117592"/>
            </a:xfrm>
            <a:custGeom>
              <a:avLst/>
              <a:gdLst/>
              <a:ahLst/>
              <a:cxnLst/>
              <a:rect l="l" t="t" r="r" b="b"/>
              <a:pathLst>
                <a:path w="4518" h="4478" extrusionOk="0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72"/>
            <p:cNvSpPr/>
            <p:nvPr/>
          </p:nvSpPr>
          <p:spPr>
            <a:xfrm>
              <a:off x="2239208" y="1556497"/>
              <a:ext cx="111342" cy="110843"/>
            </a:xfrm>
            <a:custGeom>
              <a:avLst/>
              <a:gdLst/>
              <a:ahLst/>
              <a:cxnLst/>
              <a:rect l="l" t="t" r="r" b="b"/>
              <a:pathLst>
                <a:path w="4240" h="4221" extrusionOk="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72"/>
            <p:cNvSpPr/>
            <p:nvPr/>
          </p:nvSpPr>
          <p:spPr>
            <a:xfrm>
              <a:off x="2412103" y="1729892"/>
              <a:ext cx="118406" cy="117408"/>
            </a:xfrm>
            <a:custGeom>
              <a:avLst/>
              <a:gdLst/>
              <a:ahLst/>
              <a:cxnLst/>
              <a:rect l="l" t="t" r="r" b="b"/>
              <a:pathLst>
                <a:path w="4509" h="4471" extrusionOk="0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72"/>
            <p:cNvSpPr/>
            <p:nvPr/>
          </p:nvSpPr>
          <p:spPr>
            <a:xfrm>
              <a:off x="2419141" y="1736430"/>
              <a:ext cx="111369" cy="110870"/>
            </a:xfrm>
            <a:custGeom>
              <a:avLst/>
              <a:gdLst/>
              <a:ahLst/>
              <a:cxnLst/>
              <a:rect l="l" t="t" r="r" b="b"/>
              <a:pathLst>
                <a:path w="4241" h="4222" extrusionOk="0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72"/>
            <p:cNvSpPr/>
            <p:nvPr/>
          </p:nvSpPr>
          <p:spPr>
            <a:xfrm>
              <a:off x="2291964" y="1669572"/>
              <a:ext cx="78701" cy="29175"/>
            </a:xfrm>
            <a:custGeom>
              <a:avLst/>
              <a:gdLst/>
              <a:ahLst/>
              <a:cxnLst/>
              <a:rect l="l" t="t" r="r" b="b"/>
              <a:pathLst>
                <a:path w="2997" h="1111" extrusionOk="0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4" name="Google Shape;17024;p72"/>
            <p:cNvSpPr/>
            <p:nvPr/>
          </p:nvSpPr>
          <p:spPr>
            <a:xfrm>
              <a:off x="2381694" y="1751005"/>
              <a:ext cx="82456" cy="46769"/>
            </a:xfrm>
            <a:custGeom>
              <a:avLst/>
              <a:gdLst/>
              <a:ahLst/>
              <a:cxnLst/>
              <a:rect l="l" t="t" r="r" b="b"/>
              <a:pathLst>
                <a:path w="3140" h="1781" extrusionOk="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25" name="Google Shape;17025;p72"/>
          <p:cNvGrpSpPr/>
          <p:nvPr/>
        </p:nvGrpSpPr>
        <p:grpSpPr>
          <a:xfrm>
            <a:off x="1340249" y="4301533"/>
            <a:ext cx="311890" cy="304695"/>
            <a:chOff x="1340249" y="4301533"/>
            <a:chExt cx="311890" cy="304695"/>
          </a:xfrm>
        </p:grpSpPr>
        <p:sp>
          <p:nvSpPr>
            <p:cNvPr id="17026" name="Google Shape;17026;p72"/>
            <p:cNvSpPr/>
            <p:nvPr/>
          </p:nvSpPr>
          <p:spPr>
            <a:xfrm>
              <a:off x="1407081" y="4404893"/>
              <a:ext cx="182481" cy="165149"/>
            </a:xfrm>
            <a:custGeom>
              <a:avLst/>
              <a:gdLst/>
              <a:ahLst/>
              <a:cxnLst/>
              <a:rect l="l" t="t" r="r" b="b"/>
              <a:pathLst>
                <a:path w="6949" h="6289" extrusionOk="0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72"/>
            <p:cNvSpPr/>
            <p:nvPr/>
          </p:nvSpPr>
          <p:spPr>
            <a:xfrm>
              <a:off x="1369896" y="4301533"/>
              <a:ext cx="252359" cy="82772"/>
            </a:xfrm>
            <a:custGeom>
              <a:avLst/>
              <a:gdLst/>
              <a:ahLst/>
              <a:cxnLst/>
              <a:rect l="l" t="t" r="r" b="b"/>
              <a:pathLst>
                <a:path w="9610" h="3152" extrusionOk="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72"/>
            <p:cNvSpPr/>
            <p:nvPr/>
          </p:nvSpPr>
          <p:spPr>
            <a:xfrm>
              <a:off x="1400805" y="4322830"/>
              <a:ext cx="190516" cy="62499"/>
            </a:xfrm>
            <a:custGeom>
              <a:avLst/>
              <a:gdLst/>
              <a:ahLst/>
              <a:cxnLst/>
              <a:rect l="l" t="t" r="r" b="b"/>
              <a:pathLst>
                <a:path w="7255" h="2380" extrusionOk="0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72"/>
            <p:cNvSpPr/>
            <p:nvPr/>
          </p:nvSpPr>
          <p:spPr>
            <a:xfrm>
              <a:off x="1367874" y="4373985"/>
              <a:ext cx="256376" cy="30934"/>
            </a:xfrm>
            <a:custGeom>
              <a:avLst/>
              <a:gdLst/>
              <a:ahLst/>
              <a:cxnLst/>
              <a:rect l="l" t="t" r="r" b="b"/>
              <a:pathLst>
                <a:path w="9763" h="1178" extrusionOk="0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0" name="Google Shape;17030;p72"/>
            <p:cNvSpPr/>
            <p:nvPr/>
          </p:nvSpPr>
          <p:spPr>
            <a:xfrm>
              <a:off x="1407081" y="4404893"/>
              <a:ext cx="182481" cy="160370"/>
            </a:xfrm>
            <a:custGeom>
              <a:avLst/>
              <a:gdLst/>
              <a:ahLst/>
              <a:cxnLst/>
              <a:rect l="l" t="t" r="r" b="b"/>
              <a:pathLst>
                <a:path w="6949" h="6107" extrusionOk="0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1" name="Google Shape;17031;p72"/>
            <p:cNvSpPr/>
            <p:nvPr/>
          </p:nvSpPr>
          <p:spPr>
            <a:xfrm>
              <a:off x="1373573" y="4404893"/>
              <a:ext cx="65965" cy="146032"/>
            </a:xfrm>
            <a:custGeom>
              <a:avLst/>
              <a:gdLst/>
              <a:ahLst/>
              <a:cxnLst/>
              <a:rect l="l" t="t" r="r" b="b"/>
              <a:pathLst>
                <a:path w="251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72"/>
            <p:cNvSpPr/>
            <p:nvPr/>
          </p:nvSpPr>
          <p:spPr>
            <a:xfrm>
              <a:off x="1387753" y="4550898"/>
              <a:ext cx="34689" cy="17883"/>
            </a:xfrm>
            <a:custGeom>
              <a:avLst/>
              <a:gdLst/>
              <a:ahLst/>
              <a:cxnLst/>
              <a:rect l="l" t="t" r="r" b="b"/>
              <a:pathLst>
                <a:path w="1321" h="681" extrusionOk="0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72"/>
            <p:cNvSpPr/>
            <p:nvPr/>
          </p:nvSpPr>
          <p:spPr>
            <a:xfrm>
              <a:off x="1466323" y="4404893"/>
              <a:ext cx="65939" cy="146032"/>
            </a:xfrm>
            <a:custGeom>
              <a:avLst/>
              <a:gdLst/>
              <a:ahLst/>
              <a:cxnLst/>
              <a:rect l="l" t="t" r="r" b="b"/>
              <a:pathLst>
                <a:path w="2511" h="5561" extrusionOk="0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72"/>
            <p:cNvSpPr/>
            <p:nvPr/>
          </p:nvSpPr>
          <p:spPr>
            <a:xfrm>
              <a:off x="1480477" y="4550898"/>
              <a:ext cx="34716" cy="17883"/>
            </a:xfrm>
            <a:custGeom>
              <a:avLst/>
              <a:gdLst/>
              <a:ahLst/>
              <a:cxnLst/>
              <a:rect l="l" t="t" r="r" b="b"/>
              <a:pathLst>
                <a:path w="1322" h="681" extrusionOk="0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72"/>
            <p:cNvSpPr/>
            <p:nvPr/>
          </p:nvSpPr>
          <p:spPr>
            <a:xfrm>
              <a:off x="1559047" y="4404893"/>
              <a:ext cx="65703" cy="146032"/>
            </a:xfrm>
            <a:custGeom>
              <a:avLst/>
              <a:gdLst/>
              <a:ahLst/>
              <a:cxnLst/>
              <a:rect l="l" t="t" r="r" b="b"/>
              <a:pathLst>
                <a:path w="250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72"/>
            <p:cNvSpPr/>
            <p:nvPr/>
          </p:nvSpPr>
          <p:spPr>
            <a:xfrm>
              <a:off x="1572965" y="4550898"/>
              <a:ext cx="34952" cy="17883"/>
            </a:xfrm>
            <a:custGeom>
              <a:avLst/>
              <a:gdLst/>
              <a:ahLst/>
              <a:cxnLst/>
              <a:rect l="l" t="t" r="r" b="b"/>
              <a:pathLst>
                <a:path w="1331" h="681" extrusionOk="0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7" name="Google Shape;17037;p72"/>
            <p:cNvSpPr/>
            <p:nvPr/>
          </p:nvSpPr>
          <p:spPr>
            <a:xfrm>
              <a:off x="1369135" y="4564974"/>
              <a:ext cx="254118" cy="21638"/>
            </a:xfrm>
            <a:custGeom>
              <a:avLst/>
              <a:gdLst/>
              <a:ahLst/>
              <a:cxnLst/>
              <a:rect l="l" t="t" r="r" b="b"/>
              <a:pathLst>
                <a:path w="9677" h="824" extrusionOk="0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8" name="Google Shape;17038;p72"/>
            <p:cNvSpPr/>
            <p:nvPr/>
          </p:nvSpPr>
          <p:spPr>
            <a:xfrm>
              <a:off x="1359603" y="4583330"/>
              <a:ext cx="272946" cy="18382"/>
            </a:xfrm>
            <a:custGeom>
              <a:avLst/>
              <a:gdLst/>
              <a:ahLst/>
              <a:cxnLst/>
              <a:rect l="l" t="t" r="r" b="b"/>
              <a:pathLst>
                <a:path w="10394" h="700" extrusionOk="0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9" name="Google Shape;17039;p72"/>
            <p:cNvSpPr/>
            <p:nvPr/>
          </p:nvSpPr>
          <p:spPr>
            <a:xfrm>
              <a:off x="1340249" y="4597142"/>
              <a:ext cx="311890" cy="9086"/>
            </a:xfrm>
            <a:custGeom>
              <a:avLst/>
              <a:gdLst/>
              <a:ahLst/>
              <a:cxnLst/>
              <a:rect l="l" t="t" r="r" b="b"/>
              <a:pathLst>
                <a:path w="11877" h="346" extrusionOk="0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40" name="Google Shape;17040;p72"/>
          <p:cNvGrpSpPr/>
          <p:nvPr/>
        </p:nvGrpSpPr>
        <p:grpSpPr>
          <a:xfrm>
            <a:off x="1330690" y="3377024"/>
            <a:ext cx="306874" cy="332268"/>
            <a:chOff x="1330690" y="3377024"/>
            <a:chExt cx="306874" cy="332268"/>
          </a:xfrm>
        </p:grpSpPr>
        <p:sp>
          <p:nvSpPr>
            <p:cNvPr id="17041" name="Google Shape;17041;p72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72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3" name="Google Shape;17043;p72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4" name="Google Shape;17044;p72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72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72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72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8" name="Google Shape;17048;p72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9" name="Google Shape;17049;p72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72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72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2" name="Google Shape;17052;p72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3" name="Google Shape;17053;p72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4" name="Google Shape;17054;p72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72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72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7" name="Google Shape;17057;p72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8" name="Google Shape;17058;p72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72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0" name="Google Shape;17060;p72"/>
          <p:cNvGrpSpPr/>
          <p:nvPr/>
        </p:nvGrpSpPr>
        <p:grpSpPr>
          <a:xfrm>
            <a:off x="2650597" y="3381777"/>
            <a:ext cx="341511" cy="324994"/>
            <a:chOff x="2650597" y="3381777"/>
            <a:chExt cx="341511" cy="324994"/>
          </a:xfrm>
        </p:grpSpPr>
        <p:sp>
          <p:nvSpPr>
            <p:cNvPr id="17061" name="Google Shape;17061;p72"/>
            <p:cNvSpPr/>
            <p:nvPr/>
          </p:nvSpPr>
          <p:spPr>
            <a:xfrm>
              <a:off x="2672970" y="3644928"/>
              <a:ext cx="51811" cy="56800"/>
            </a:xfrm>
            <a:custGeom>
              <a:avLst/>
              <a:gdLst/>
              <a:ahLst/>
              <a:cxnLst/>
              <a:rect l="l" t="t" r="r" b="b"/>
              <a:pathLst>
                <a:path w="1973" h="2163" extrusionOk="0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2" name="Google Shape;17062;p72"/>
            <p:cNvSpPr/>
            <p:nvPr/>
          </p:nvSpPr>
          <p:spPr>
            <a:xfrm>
              <a:off x="2672970" y="3644928"/>
              <a:ext cx="51811" cy="15336"/>
            </a:xfrm>
            <a:custGeom>
              <a:avLst/>
              <a:gdLst/>
              <a:ahLst/>
              <a:cxnLst/>
              <a:rect l="l" t="t" r="r" b="b"/>
              <a:pathLst>
                <a:path w="1973" h="584" extrusionOk="0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72"/>
            <p:cNvSpPr/>
            <p:nvPr/>
          </p:nvSpPr>
          <p:spPr>
            <a:xfrm>
              <a:off x="2667955" y="3629330"/>
              <a:ext cx="56564" cy="20640"/>
            </a:xfrm>
            <a:custGeom>
              <a:avLst/>
              <a:gdLst/>
              <a:ahLst/>
              <a:cxnLst/>
              <a:rect l="l" t="t" r="r" b="b"/>
              <a:pathLst>
                <a:path w="2154" h="786" extrusionOk="0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72"/>
            <p:cNvSpPr/>
            <p:nvPr/>
          </p:nvSpPr>
          <p:spPr>
            <a:xfrm>
              <a:off x="2672970" y="3639650"/>
              <a:ext cx="51548" cy="10320"/>
            </a:xfrm>
            <a:custGeom>
              <a:avLst/>
              <a:gdLst/>
              <a:ahLst/>
              <a:cxnLst/>
              <a:rect l="l" t="t" r="r" b="b"/>
              <a:pathLst>
                <a:path w="1963" h="393" extrusionOk="0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5" name="Google Shape;17065;p72"/>
            <p:cNvSpPr/>
            <p:nvPr/>
          </p:nvSpPr>
          <p:spPr>
            <a:xfrm>
              <a:off x="2719477" y="3469249"/>
              <a:ext cx="41228" cy="232243"/>
            </a:xfrm>
            <a:custGeom>
              <a:avLst/>
              <a:gdLst/>
              <a:ahLst/>
              <a:cxnLst/>
              <a:rect l="l" t="t" r="r" b="b"/>
              <a:pathLst>
                <a:path w="1570" h="8844" extrusionOk="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6" name="Google Shape;17066;p72"/>
            <p:cNvSpPr/>
            <p:nvPr/>
          </p:nvSpPr>
          <p:spPr>
            <a:xfrm>
              <a:off x="2781293" y="3526286"/>
              <a:ext cx="31197" cy="82456"/>
            </a:xfrm>
            <a:custGeom>
              <a:avLst/>
              <a:gdLst/>
              <a:ahLst/>
              <a:cxnLst/>
              <a:rect l="l" t="t" r="r" b="b"/>
              <a:pathLst>
                <a:path w="1188" h="3140" extrusionOk="0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7" name="Google Shape;17067;p72"/>
            <p:cNvSpPr/>
            <p:nvPr/>
          </p:nvSpPr>
          <p:spPr>
            <a:xfrm>
              <a:off x="2724230" y="3469249"/>
              <a:ext cx="31696" cy="15598"/>
            </a:xfrm>
            <a:custGeom>
              <a:avLst/>
              <a:gdLst/>
              <a:ahLst/>
              <a:cxnLst/>
              <a:rect l="l" t="t" r="r" b="b"/>
              <a:pathLst>
                <a:path w="1207" h="594" extrusionOk="0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8" name="Google Shape;17068;p72"/>
            <p:cNvSpPr/>
            <p:nvPr/>
          </p:nvSpPr>
          <p:spPr>
            <a:xfrm>
              <a:off x="2785573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9" name="Google Shape;17069;p72"/>
            <p:cNvSpPr/>
            <p:nvPr/>
          </p:nvSpPr>
          <p:spPr>
            <a:xfrm>
              <a:off x="2833051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72"/>
            <p:cNvSpPr/>
            <p:nvPr/>
          </p:nvSpPr>
          <p:spPr>
            <a:xfrm>
              <a:off x="2837069" y="3526286"/>
              <a:ext cx="22662" cy="15362"/>
            </a:xfrm>
            <a:custGeom>
              <a:avLst/>
              <a:gdLst/>
              <a:ahLst/>
              <a:cxnLst/>
              <a:rect l="l" t="t" r="r" b="b"/>
              <a:pathLst>
                <a:path w="863" h="585" extrusionOk="0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72"/>
            <p:cNvSpPr/>
            <p:nvPr/>
          </p:nvSpPr>
          <p:spPr>
            <a:xfrm>
              <a:off x="2884836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2" name="Google Shape;17072;p72"/>
            <p:cNvSpPr/>
            <p:nvPr/>
          </p:nvSpPr>
          <p:spPr>
            <a:xfrm>
              <a:off x="2888854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3" name="Google Shape;17073;p72"/>
            <p:cNvSpPr/>
            <p:nvPr/>
          </p:nvSpPr>
          <p:spPr>
            <a:xfrm>
              <a:off x="2740065" y="3624052"/>
              <a:ext cx="216908" cy="77441"/>
            </a:xfrm>
            <a:custGeom>
              <a:avLst/>
              <a:gdLst/>
              <a:ahLst/>
              <a:cxnLst/>
              <a:rect l="l" t="t" r="r" b="b"/>
              <a:pathLst>
                <a:path w="8260" h="2949" extrusionOk="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72"/>
            <p:cNvSpPr/>
            <p:nvPr/>
          </p:nvSpPr>
          <p:spPr>
            <a:xfrm>
              <a:off x="2740065" y="3624052"/>
              <a:ext cx="216908" cy="15625"/>
            </a:xfrm>
            <a:custGeom>
              <a:avLst/>
              <a:gdLst/>
              <a:ahLst/>
              <a:cxnLst/>
              <a:rect l="l" t="t" r="r" b="b"/>
              <a:pathLst>
                <a:path w="8260" h="595" extrusionOk="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72"/>
            <p:cNvSpPr/>
            <p:nvPr/>
          </p:nvSpPr>
          <p:spPr>
            <a:xfrm>
              <a:off x="2770973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72"/>
            <p:cNvSpPr/>
            <p:nvPr/>
          </p:nvSpPr>
          <p:spPr>
            <a:xfrm>
              <a:off x="279184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72"/>
            <p:cNvSpPr/>
            <p:nvPr/>
          </p:nvSpPr>
          <p:spPr>
            <a:xfrm>
              <a:off x="281246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8" name="Google Shape;17078;p72"/>
            <p:cNvSpPr/>
            <p:nvPr/>
          </p:nvSpPr>
          <p:spPr>
            <a:xfrm>
              <a:off x="2833051" y="3644850"/>
              <a:ext cx="10346" cy="20693"/>
            </a:xfrm>
            <a:custGeom>
              <a:avLst/>
              <a:gdLst/>
              <a:ahLst/>
              <a:cxnLst/>
              <a:rect l="l" t="t" r="r" b="b"/>
              <a:pathLst>
                <a:path w="394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9" name="Google Shape;17079;p72"/>
            <p:cNvSpPr/>
            <p:nvPr/>
          </p:nvSpPr>
          <p:spPr>
            <a:xfrm>
              <a:off x="2853665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72"/>
            <p:cNvSpPr/>
            <p:nvPr/>
          </p:nvSpPr>
          <p:spPr>
            <a:xfrm>
              <a:off x="287427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72"/>
            <p:cNvSpPr/>
            <p:nvPr/>
          </p:nvSpPr>
          <p:spPr>
            <a:xfrm>
              <a:off x="289489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72"/>
            <p:cNvSpPr/>
            <p:nvPr/>
          </p:nvSpPr>
          <p:spPr>
            <a:xfrm>
              <a:off x="2915481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3" name="Google Shape;17083;p72"/>
            <p:cNvSpPr/>
            <p:nvPr/>
          </p:nvSpPr>
          <p:spPr>
            <a:xfrm>
              <a:off x="2650597" y="3696451"/>
              <a:ext cx="333791" cy="10320"/>
            </a:xfrm>
            <a:custGeom>
              <a:avLst/>
              <a:gdLst/>
              <a:ahLst/>
              <a:cxnLst/>
              <a:rect l="l" t="t" r="r" b="b"/>
              <a:pathLst>
                <a:path w="12711" h="393" extrusionOk="0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4" name="Google Shape;17084;p72"/>
            <p:cNvSpPr/>
            <p:nvPr/>
          </p:nvSpPr>
          <p:spPr>
            <a:xfrm>
              <a:off x="2735049" y="3608742"/>
              <a:ext cx="226965" cy="20614"/>
            </a:xfrm>
            <a:custGeom>
              <a:avLst/>
              <a:gdLst/>
              <a:ahLst/>
              <a:cxnLst/>
              <a:rect l="l" t="t" r="r" b="b"/>
              <a:pathLst>
                <a:path w="8643" h="785" extrusionOk="0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5" name="Google Shape;17085;p72"/>
            <p:cNvSpPr/>
            <p:nvPr/>
          </p:nvSpPr>
          <p:spPr>
            <a:xfrm>
              <a:off x="2740065" y="3619036"/>
              <a:ext cx="216908" cy="10320"/>
            </a:xfrm>
            <a:custGeom>
              <a:avLst/>
              <a:gdLst/>
              <a:ahLst/>
              <a:cxnLst/>
              <a:rect l="l" t="t" r="r" b="b"/>
              <a:pathLst>
                <a:path w="8260" h="393" extrusionOk="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6" name="Google Shape;17086;p72"/>
            <p:cNvSpPr/>
            <p:nvPr/>
          </p:nvSpPr>
          <p:spPr>
            <a:xfrm>
              <a:off x="2770973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7" name="Google Shape;17087;p72"/>
            <p:cNvSpPr/>
            <p:nvPr/>
          </p:nvSpPr>
          <p:spPr>
            <a:xfrm>
              <a:off x="279184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8" name="Google Shape;17088;p72"/>
            <p:cNvSpPr/>
            <p:nvPr/>
          </p:nvSpPr>
          <p:spPr>
            <a:xfrm>
              <a:off x="281246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9" name="Google Shape;17089;p72"/>
            <p:cNvSpPr/>
            <p:nvPr/>
          </p:nvSpPr>
          <p:spPr>
            <a:xfrm>
              <a:off x="2833051" y="3644928"/>
              <a:ext cx="10346" cy="10320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0" name="Google Shape;17090;p72"/>
            <p:cNvSpPr/>
            <p:nvPr/>
          </p:nvSpPr>
          <p:spPr>
            <a:xfrm>
              <a:off x="2853665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72"/>
            <p:cNvSpPr/>
            <p:nvPr/>
          </p:nvSpPr>
          <p:spPr>
            <a:xfrm>
              <a:off x="287427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72"/>
            <p:cNvSpPr/>
            <p:nvPr/>
          </p:nvSpPr>
          <p:spPr>
            <a:xfrm>
              <a:off x="289489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72"/>
            <p:cNvSpPr/>
            <p:nvPr/>
          </p:nvSpPr>
          <p:spPr>
            <a:xfrm>
              <a:off x="2915481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4" name="Google Shape;17094;p72"/>
            <p:cNvSpPr/>
            <p:nvPr/>
          </p:nvSpPr>
          <p:spPr>
            <a:xfrm>
              <a:off x="2732081" y="3381777"/>
              <a:ext cx="260027" cy="113391"/>
            </a:xfrm>
            <a:custGeom>
              <a:avLst/>
              <a:gdLst/>
              <a:ahLst/>
              <a:cxnLst/>
              <a:rect l="l" t="t" r="r" b="b"/>
              <a:pathLst>
                <a:path w="9902" h="4318" extrusionOk="0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5" name="Google Shape;17095;p72"/>
            <p:cNvSpPr/>
            <p:nvPr/>
          </p:nvSpPr>
          <p:spPr>
            <a:xfrm>
              <a:off x="2731845" y="3397612"/>
              <a:ext cx="241487" cy="97320"/>
            </a:xfrm>
            <a:custGeom>
              <a:avLst/>
              <a:gdLst/>
              <a:ahLst/>
              <a:cxnLst/>
              <a:rect l="l" t="t" r="r" b="b"/>
              <a:pathLst>
                <a:path w="9196" h="3706" extrusionOk="0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96" name="Google Shape;17096;p72"/>
          <p:cNvGrpSpPr/>
          <p:nvPr/>
        </p:nvGrpSpPr>
        <p:grpSpPr>
          <a:xfrm>
            <a:off x="1295502" y="2437362"/>
            <a:ext cx="402645" cy="323917"/>
            <a:chOff x="1295502" y="2437362"/>
            <a:chExt cx="402645" cy="323917"/>
          </a:xfrm>
        </p:grpSpPr>
        <p:sp>
          <p:nvSpPr>
            <p:cNvPr id="17097" name="Google Shape;17097;p72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72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72"/>
            <p:cNvSpPr/>
            <p:nvPr/>
          </p:nvSpPr>
          <p:spPr>
            <a:xfrm>
              <a:off x="1324651" y="2467771"/>
              <a:ext cx="344347" cy="217905"/>
            </a:xfrm>
            <a:custGeom>
              <a:avLst/>
              <a:gdLst/>
              <a:ahLst/>
              <a:cxnLst/>
              <a:rect l="l" t="t" r="r" b="b"/>
              <a:pathLst>
                <a:path w="13113" h="8298" extrusionOk="0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0" name="Google Shape;17100;p72"/>
            <p:cNvSpPr/>
            <p:nvPr/>
          </p:nvSpPr>
          <p:spPr>
            <a:xfrm>
              <a:off x="1600617" y="2467771"/>
              <a:ext cx="68381" cy="217905"/>
            </a:xfrm>
            <a:custGeom>
              <a:avLst/>
              <a:gdLst/>
              <a:ahLst/>
              <a:cxnLst/>
              <a:rect l="l" t="t" r="r" b="b"/>
              <a:pathLst>
                <a:path w="2604" h="8298" extrusionOk="0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1" name="Google Shape;17101;p72"/>
            <p:cNvSpPr/>
            <p:nvPr/>
          </p:nvSpPr>
          <p:spPr>
            <a:xfrm>
              <a:off x="1557445" y="2680871"/>
              <a:ext cx="66044" cy="80408"/>
            </a:xfrm>
            <a:custGeom>
              <a:avLst/>
              <a:gdLst/>
              <a:ahLst/>
              <a:cxnLst/>
              <a:rect l="l" t="t" r="r" b="b"/>
              <a:pathLst>
                <a:path w="2515" h="3062" extrusionOk="0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2" name="Google Shape;17102;p72"/>
            <p:cNvSpPr/>
            <p:nvPr/>
          </p:nvSpPr>
          <p:spPr>
            <a:xfrm>
              <a:off x="1607129" y="2680871"/>
              <a:ext cx="66070" cy="80408"/>
            </a:xfrm>
            <a:custGeom>
              <a:avLst/>
              <a:gdLst/>
              <a:ahLst/>
              <a:cxnLst/>
              <a:rect l="l" t="t" r="r" b="b"/>
              <a:pathLst>
                <a:path w="2516" h="3062" extrusionOk="0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3" name="Google Shape;17103;p72"/>
            <p:cNvSpPr/>
            <p:nvPr/>
          </p:nvSpPr>
          <p:spPr>
            <a:xfrm>
              <a:off x="1556631" y="2604927"/>
              <a:ext cx="117146" cy="115229"/>
            </a:xfrm>
            <a:custGeom>
              <a:avLst/>
              <a:gdLst/>
              <a:ahLst/>
              <a:cxnLst/>
              <a:rect l="l" t="t" r="r" b="b"/>
              <a:pathLst>
                <a:path w="4461" h="4388" extrusionOk="0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4" name="Google Shape;17104;p72"/>
            <p:cNvSpPr/>
            <p:nvPr/>
          </p:nvSpPr>
          <p:spPr>
            <a:xfrm>
              <a:off x="1595076" y="2714300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5" name="Google Shape;17105;p72"/>
            <p:cNvSpPr/>
            <p:nvPr/>
          </p:nvSpPr>
          <p:spPr>
            <a:xfrm>
              <a:off x="1595076" y="2610757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6" name="Google Shape;17106;p72"/>
            <p:cNvSpPr/>
            <p:nvPr/>
          </p:nvSpPr>
          <p:spPr>
            <a:xfrm>
              <a:off x="1598857" y="2604927"/>
              <a:ext cx="74920" cy="115176"/>
            </a:xfrm>
            <a:custGeom>
              <a:avLst/>
              <a:gdLst/>
              <a:ahLst/>
              <a:cxnLst/>
              <a:rect l="l" t="t" r="r" b="b"/>
              <a:pathLst>
                <a:path w="2853" h="4386" extrusionOk="0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7" name="Google Shape;17107;p72"/>
            <p:cNvSpPr/>
            <p:nvPr/>
          </p:nvSpPr>
          <p:spPr>
            <a:xfrm>
              <a:off x="1583023" y="2630872"/>
              <a:ext cx="63602" cy="63339"/>
            </a:xfrm>
            <a:custGeom>
              <a:avLst/>
              <a:gdLst/>
              <a:ahLst/>
              <a:cxnLst/>
              <a:rect l="l" t="t" r="r" b="b"/>
              <a:pathLst>
                <a:path w="2422" h="2412" extrusionOk="0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8" name="Google Shape;17108;p72"/>
            <p:cNvSpPr/>
            <p:nvPr/>
          </p:nvSpPr>
          <p:spPr>
            <a:xfrm>
              <a:off x="1595076" y="2630872"/>
              <a:ext cx="56827" cy="63287"/>
            </a:xfrm>
            <a:custGeom>
              <a:avLst/>
              <a:gdLst/>
              <a:ahLst/>
              <a:cxnLst/>
              <a:rect l="l" t="t" r="r" b="b"/>
              <a:pathLst>
                <a:path w="2164" h="2410" extrusionOk="0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9" name="Google Shape;17109;p72"/>
            <p:cNvSpPr/>
            <p:nvPr/>
          </p:nvSpPr>
          <p:spPr>
            <a:xfrm>
              <a:off x="1370054" y="2536074"/>
              <a:ext cx="253304" cy="12158"/>
            </a:xfrm>
            <a:custGeom>
              <a:avLst/>
              <a:gdLst/>
              <a:ahLst/>
              <a:cxnLst/>
              <a:rect l="l" t="t" r="r" b="b"/>
              <a:pathLst>
                <a:path w="9646" h="463" extrusionOk="0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0" name="Google Shape;17110;p72"/>
            <p:cNvSpPr/>
            <p:nvPr/>
          </p:nvSpPr>
          <p:spPr>
            <a:xfrm>
              <a:off x="1370054" y="2503170"/>
              <a:ext cx="253304" cy="12132"/>
            </a:xfrm>
            <a:custGeom>
              <a:avLst/>
              <a:gdLst/>
              <a:ahLst/>
              <a:cxnLst/>
              <a:rect l="l" t="t" r="r" b="b"/>
              <a:pathLst>
                <a:path w="9646" h="462" extrusionOk="0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1" name="Google Shape;17111;p72"/>
            <p:cNvSpPr/>
            <p:nvPr/>
          </p:nvSpPr>
          <p:spPr>
            <a:xfrm>
              <a:off x="1370133" y="2569266"/>
              <a:ext cx="253146" cy="12132"/>
            </a:xfrm>
            <a:custGeom>
              <a:avLst/>
              <a:gdLst/>
              <a:ahLst/>
              <a:cxnLst/>
              <a:rect l="l" t="t" r="r" b="b"/>
              <a:pathLst>
                <a:path w="9640" h="462" extrusionOk="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2" name="Google Shape;17112;p72"/>
            <p:cNvSpPr/>
            <p:nvPr/>
          </p:nvSpPr>
          <p:spPr>
            <a:xfrm>
              <a:off x="1447521" y="2612228"/>
              <a:ext cx="98344" cy="12158"/>
            </a:xfrm>
            <a:custGeom>
              <a:avLst/>
              <a:gdLst/>
              <a:ahLst/>
              <a:cxnLst/>
              <a:rect l="l" t="t" r="r" b="b"/>
              <a:pathLst>
                <a:path w="3745" h="463" extrusionOk="0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3" name="Google Shape;17113;p72"/>
          <p:cNvGrpSpPr/>
          <p:nvPr/>
        </p:nvGrpSpPr>
        <p:grpSpPr>
          <a:xfrm>
            <a:off x="882590" y="2438360"/>
            <a:ext cx="337310" cy="337047"/>
            <a:chOff x="882590" y="2438360"/>
            <a:chExt cx="337310" cy="337047"/>
          </a:xfrm>
        </p:grpSpPr>
        <p:sp>
          <p:nvSpPr>
            <p:cNvPr id="17114" name="Google Shape;17114;p72"/>
            <p:cNvSpPr/>
            <p:nvPr/>
          </p:nvSpPr>
          <p:spPr>
            <a:xfrm>
              <a:off x="992934" y="2438360"/>
              <a:ext cx="114625" cy="337047"/>
            </a:xfrm>
            <a:custGeom>
              <a:avLst/>
              <a:gdLst/>
              <a:ahLst/>
              <a:cxnLst/>
              <a:rect l="l" t="t" r="r" b="b"/>
              <a:pathLst>
                <a:path w="4365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5" name="Google Shape;17115;p72"/>
            <p:cNvSpPr/>
            <p:nvPr/>
          </p:nvSpPr>
          <p:spPr>
            <a:xfrm>
              <a:off x="1081640" y="2438360"/>
              <a:ext cx="25919" cy="337047"/>
            </a:xfrm>
            <a:custGeom>
              <a:avLst/>
              <a:gdLst/>
              <a:ahLst/>
              <a:cxnLst/>
              <a:rect l="l" t="t" r="r" b="b"/>
              <a:pathLst>
                <a:path w="987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6" name="Google Shape;17116;p72"/>
            <p:cNvSpPr/>
            <p:nvPr/>
          </p:nvSpPr>
          <p:spPr>
            <a:xfrm>
              <a:off x="882590" y="2438360"/>
              <a:ext cx="112367" cy="337047"/>
            </a:xfrm>
            <a:custGeom>
              <a:avLst/>
              <a:gdLst/>
              <a:ahLst/>
              <a:cxnLst/>
              <a:rect l="l" t="t" r="r" b="b"/>
              <a:pathLst>
                <a:path w="4279" h="12835" extrusionOk="0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7" name="Google Shape;17117;p72"/>
            <p:cNvSpPr/>
            <p:nvPr/>
          </p:nvSpPr>
          <p:spPr>
            <a:xfrm>
              <a:off x="969799" y="2438360"/>
              <a:ext cx="25157" cy="337047"/>
            </a:xfrm>
            <a:custGeom>
              <a:avLst/>
              <a:gdLst/>
              <a:ahLst/>
              <a:cxnLst/>
              <a:rect l="l" t="t" r="r" b="b"/>
              <a:pathLst>
                <a:path w="958" h="12835" extrusionOk="0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8" name="Google Shape;17118;p72"/>
            <p:cNvSpPr/>
            <p:nvPr/>
          </p:nvSpPr>
          <p:spPr>
            <a:xfrm>
              <a:off x="1106010" y="2438360"/>
              <a:ext cx="113890" cy="337047"/>
            </a:xfrm>
            <a:custGeom>
              <a:avLst/>
              <a:gdLst/>
              <a:ahLst/>
              <a:cxnLst/>
              <a:rect l="l" t="t" r="r" b="b"/>
              <a:pathLst>
                <a:path w="4337" h="12835" extrusionOk="0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9" name="Google Shape;17119;p72"/>
            <p:cNvSpPr/>
            <p:nvPr/>
          </p:nvSpPr>
          <p:spPr>
            <a:xfrm>
              <a:off x="1167852" y="2438360"/>
              <a:ext cx="52047" cy="337047"/>
            </a:xfrm>
            <a:custGeom>
              <a:avLst/>
              <a:gdLst/>
              <a:ahLst/>
              <a:cxnLst/>
              <a:rect l="l" t="t" r="r" b="b"/>
              <a:pathLst>
                <a:path w="1982" h="12835" extrusionOk="0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0" name="Google Shape;17120;p72"/>
            <p:cNvSpPr/>
            <p:nvPr/>
          </p:nvSpPr>
          <p:spPr>
            <a:xfrm>
              <a:off x="922058" y="2707525"/>
              <a:ext cx="33193" cy="33193"/>
            </a:xfrm>
            <a:custGeom>
              <a:avLst/>
              <a:gdLst/>
              <a:ahLst/>
              <a:cxnLst/>
              <a:rect l="l" t="t" r="r" b="b"/>
              <a:pathLst>
                <a:path w="1264" h="1264" extrusionOk="0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1" name="Google Shape;17121;p72"/>
            <p:cNvSpPr/>
            <p:nvPr/>
          </p:nvSpPr>
          <p:spPr>
            <a:xfrm>
              <a:off x="1034635" y="2707525"/>
              <a:ext cx="33219" cy="33193"/>
            </a:xfrm>
            <a:custGeom>
              <a:avLst/>
              <a:gdLst/>
              <a:ahLst/>
              <a:cxnLst/>
              <a:rect l="l" t="t" r="r" b="b"/>
              <a:pathLst>
                <a:path w="1265" h="1264" extrusionOk="0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2" name="Google Shape;17122;p72"/>
            <p:cNvSpPr/>
            <p:nvPr/>
          </p:nvSpPr>
          <p:spPr>
            <a:xfrm>
              <a:off x="1145715" y="2707525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3" name="Google Shape;17123;p72"/>
            <p:cNvSpPr/>
            <p:nvPr/>
          </p:nvSpPr>
          <p:spPr>
            <a:xfrm>
              <a:off x="907484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4" name="Google Shape;17124;p72"/>
            <p:cNvSpPr/>
            <p:nvPr/>
          </p:nvSpPr>
          <p:spPr>
            <a:xfrm>
              <a:off x="907484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72"/>
            <p:cNvSpPr/>
            <p:nvPr/>
          </p:nvSpPr>
          <p:spPr>
            <a:xfrm>
              <a:off x="1020061" y="2475045"/>
              <a:ext cx="62367" cy="123422"/>
            </a:xfrm>
            <a:custGeom>
              <a:avLst/>
              <a:gdLst/>
              <a:ahLst/>
              <a:cxnLst/>
              <a:rect l="l" t="t" r="r" b="b"/>
              <a:pathLst>
                <a:path w="2375" h="4700" extrusionOk="0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72"/>
            <p:cNvSpPr/>
            <p:nvPr/>
          </p:nvSpPr>
          <p:spPr>
            <a:xfrm>
              <a:off x="1020061" y="2598441"/>
              <a:ext cx="62367" cy="41990"/>
            </a:xfrm>
            <a:custGeom>
              <a:avLst/>
              <a:gdLst/>
              <a:ahLst/>
              <a:cxnLst/>
              <a:rect l="l" t="t" r="r" b="b"/>
              <a:pathLst>
                <a:path w="2375" h="1599" extrusionOk="0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7" name="Google Shape;17127;p72"/>
            <p:cNvSpPr/>
            <p:nvPr/>
          </p:nvSpPr>
          <p:spPr>
            <a:xfrm>
              <a:off x="1131403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8" name="Google Shape;17128;p72"/>
            <p:cNvSpPr/>
            <p:nvPr/>
          </p:nvSpPr>
          <p:spPr>
            <a:xfrm>
              <a:off x="1131403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9" name="Google Shape;17129;p72"/>
            <p:cNvSpPr/>
            <p:nvPr/>
          </p:nvSpPr>
          <p:spPr>
            <a:xfrm>
              <a:off x="921560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0" name="Google Shape;17130;p72"/>
            <p:cNvSpPr/>
            <p:nvPr/>
          </p:nvSpPr>
          <p:spPr>
            <a:xfrm>
              <a:off x="921560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72"/>
            <p:cNvSpPr/>
            <p:nvPr/>
          </p:nvSpPr>
          <p:spPr>
            <a:xfrm>
              <a:off x="921560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72"/>
            <p:cNvSpPr/>
            <p:nvPr/>
          </p:nvSpPr>
          <p:spPr>
            <a:xfrm>
              <a:off x="1145479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72"/>
            <p:cNvSpPr/>
            <p:nvPr/>
          </p:nvSpPr>
          <p:spPr>
            <a:xfrm>
              <a:off x="1145479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72"/>
            <p:cNvSpPr/>
            <p:nvPr/>
          </p:nvSpPr>
          <p:spPr>
            <a:xfrm>
              <a:off x="1145479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72"/>
            <p:cNvSpPr/>
            <p:nvPr/>
          </p:nvSpPr>
          <p:spPr>
            <a:xfrm>
              <a:off x="1034399" y="2501437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72"/>
            <p:cNvSpPr/>
            <p:nvPr/>
          </p:nvSpPr>
          <p:spPr>
            <a:xfrm>
              <a:off x="1034399" y="2531583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72"/>
            <p:cNvSpPr/>
            <p:nvPr/>
          </p:nvSpPr>
          <p:spPr>
            <a:xfrm>
              <a:off x="1034399" y="2561756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38" name="Google Shape;17138;p72"/>
          <p:cNvGrpSpPr/>
          <p:nvPr/>
        </p:nvGrpSpPr>
        <p:grpSpPr>
          <a:xfrm>
            <a:off x="4885060" y="1518788"/>
            <a:ext cx="385786" cy="342588"/>
            <a:chOff x="4885060" y="1518788"/>
            <a:chExt cx="385786" cy="342588"/>
          </a:xfrm>
        </p:grpSpPr>
        <p:sp>
          <p:nvSpPr>
            <p:cNvPr id="17139" name="Google Shape;17139;p72"/>
            <p:cNvSpPr/>
            <p:nvPr/>
          </p:nvSpPr>
          <p:spPr>
            <a:xfrm>
              <a:off x="4953415" y="1537380"/>
              <a:ext cx="74920" cy="62367"/>
            </a:xfrm>
            <a:custGeom>
              <a:avLst/>
              <a:gdLst/>
              <a:ahLst/>
              <a:cxnLst/>
              <a:rect l="l" t="t" r="r" b="b"/>
              <a:pathLst>
                <a:path w="2853" h="2375" extrusionOk="0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72"/>
            <p:cNvSpPr/>
            <p:nvPr/>
          </p:nvSpPr>
          <p:spPr>
            <a:xfrm>
              <a:off x="4953415" y="1537380"/>
              <a:ext cx="50025" cy="62367"/>
            </a:xfrm>
            <a:custGeom>
              <a:avLst/>
              <a:gdLst/>
              <a:ahLst/>
              <a:cxnLst/>
              <a:rect l="l" t="t" r="r" b="b"/>
              <a:pathLst>
                <a:path w="1905" h="2375" extrusionOk="0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1" name="Google Shape;17141;p72"/>
            <p:cNvSpPr/>
            <p:nvPr/>
          </p:nvSpPr>
          <p:spPr>
            <a:xfrm>
              <a:off x="4909928" y="1568550"/>
              <a:ext cx="161893" cy="161867"/>
            </a:xfrm>
            <a:custGeom>
              <a:avLst/>
              <a:gdLst/>
              <a:ahLst/>
              <a:cxnLst/>
              <a:rect l="l" t="t" r="r" b="b"/>
              <a:pathLst>
                <a:path w="6165" h="6164" extrusionOk="0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2" name="Google Shape;17142;p72"/>
            <p:cNvSpPr/>
            <p:nvPr/>
          </p:nvSpPr>
          <p:spPr>
            <a:xfrm>
              <a:off x="4942596" y="1568577"/>
              <a:ext cx="129462" cy="161840"/>
            </a:xfrm>
            <a:custGeom>
              <a:avLst/>
              <a:gdLst/>
              <a:ahLst/>
              <a:cxnLst/>
              <a:rect l="l" t="t" r="r" b="b"/>
              <a:pathLst>
                <a:path w="4930" h="6163" extrusionOk="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72"/>
            <p:cNvSpPr/>
            <p:nvPr/>
          </p:nvSpPr>
          <p:spPr>
            <a:xfrm>
              <a:off x="4885060" y="1736693"/>
              <a:ext cx="211629" cy="124682"/>
            </a:xfrm>
            <a:custGeom>
              <a:avLst/>
              <a:gdLst/>
              <a:ahLst/>
              <a:cxnLst/>
              <a:rect l="l" t="t" r="r" b="b"/>
              <a:pathLst>
                <a:path w="8059" h="4748" extrusionOk="0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72"/>
            <p:cNvSpPr/>
            <p:nvPr/>
          </p:nvSpPr>
          <p:spPr>
            <a:xfrm>
              <a:off x="4885060" y="1781414"/>
              <a:ext cx="211892" cy="79962"/>
            </a:xfrm>
            <a:custGeom>
              <a:avLst/>
              <a:gdLst/>
              <a:ahLst/>
              <a:cxnLst/>
              <a:rect l="l" t="t" r="r" b="b"/>
              <a:pathLst>
                <a:path w="8069" h="3045" extrusionOk="0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72"/>
            <p:cNvSpPr/>
            <p:nvPr/>
          </p:nvSpPr>
          <p:spPr>
            <a:xfrm>
              <a:off x="4959691" y="1736693"/>
              <a:ext cx="62368" cy="24894"/>
            </a:xfrm>
            <a:custGeom>
              <a:avLst/>
              <a:gdLst/>
              <a:ahLst/>
              <a:cxnLst/>
              <a:rect l="l" t="t" r="r" b="b"/>
              <a:pathLst>
                <a:path w="2375" h="948" extrusionOk="0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6" name="Google Shape;17146;p72"/>
            <p:cNvSpPr/>
            <p:nvPr/>
          </p:nvSpPr>
          <p:spPr>
            <a:xfrm>
              <a:off x="4928520" y="1631994"/>
              <a:ext cx="124682" cy="117146"/>
            </a:xfrm>
            <a:custGeom>
              <a:avLst/>
              <a:gdLst/>
              <a:ahLst/>
              <a:cxnLst/>
              <a:rect l="l" t="t" r="r" b="b"/>
              <a:pathLst>
                <a:path w="4748" h="4461" extrusionOk="0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7" name="Google Shape;17147;p72"/>
            <p:cNvSpPr/>
            <p:nvPr/>
          </p:nvSpPr>
          <p:spPr>
            <a:xfrm>
              <a:off x="4928520" y="1632178"/>
              <a:ext cx="121925" cy="116594"/>
            </a:xfrm>
            <a:custGeom>
              <a:avLst/>
              <a:gdLst/>
              <a:ahLst/>
              <a:cxnLst/>
              <a:rect l="l" t="t" r="r" b="b"/>
              <a:pathLst>
                <a:path w="4643" h="4440" extrusionOk="0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72"/>
            <p:cNvSpPr/>
            <p:nvPr/>
          </p:nvSpPr>
          <p:spPr>
            <a:xfrm>
              <a:off x="4885060" y="1802028"/>
              <a:ext cx="43487" cy="59348"/>
            </a:xfrm>
            <a:custGeom>
              <a:avLst/>
              <a:gdLst/>
              <a:ahLst/>
              <a:cxnLst/>
              <a:rect l="l" t="t" r="r" b="b"/>
              <a:pathLst>
                <a:path w="1656" h="2260" extrusionOk="0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72"/>
            <p:cNvSpPr/>
            <p:nvPr/>
          </p:nvSpPr>
          <p:spPr>
            <a:xfrm>
              <a:off x="5053177" y="1802028"/>
              <a:ext cx="43775" cy="59348"/>
            </a:xfrm>
            <a:custGeom>
              <a:avLst/>
              <a:gdLst/>
              <a:ahLst/>
              <a:cxnLst/>
              <a:rect l="l" t="t" r="r" b="b"/>
              <a:pathLst>
                <a:path w="1667" h="2260" extrusionOk="0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72"/>
            <p:cNvSpPr/>
            <p:nvPr/>
          </p:nvSpPr>
          <p:spPr>
            <a:xfrm>
              <a:off x="5096663" y="1537642"/>
              <a:ext cx="174183" cy="181982"/>
            </a:xfrm>
            <a:custGeom>
              <a:avLst/>
              <a:gdLst/>
              <a:ahLst/>
              <a:cxnLst/>
              <a:rect l="l" t="t" r="r" b="b"/>
              <a:pathLst>
                <a:path w="6633" h="6930" extrusionOk="0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72"/>
            <p:cNvSpPr/>
            <p:nvPr/>
          </p:nvSpPr>
          <p:spPr>
            <a:xfrm>
              <a:off x="5121531" y="1537380"/>
              <a:ext cx="136499" cy="93407"/>
            </a:xfrm>
            <a:custGeom>
              <a:avLst/>
              <a:gdLst/>
              <a:ahLst/>
              <a:cxnLst/>
              <a:rect l="l" t="t" r="r" b="b"/>
              <a:pathLst>
                <a:path w="5198" h="3557" extrusionOk="0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2" name="Google Shape;17152;p72"/>
            <p:cNvSpPr/>
            <p:nvPr/>
          </p:nvSpPr>
          <p:spPr>
            <a:xfrm>
              <a:off x="5177596" y="1630681"/>
              <a:ext cx="12579" cy="25105"/>
            </a:xfrm>
            <a:custGeom>
              <a:avLst/>
              <a:gdLst/>
              <a:ahLst/>
              <a:cxnLst/>
              <a:rect l="l" t="t" r="r" b="b"/>
              <a:pathLst>
                <a:path w="479" h="956" extrusionOk="0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3" name="Google Shape;17153;p72"/>
            <p:cNvSpPr/>
            <p:nvPr/>
          </p:nvSpPr>
          <p:spPr>
            <a:xfrm>
              <a:off x="5134110" y="1518788"/>
              <a:ext cx="99552" cy="99552"/>
            </a:xfrm>
            <a:custGeom>
              <a:avLst/>
              <a:gdLst/>
              <a:ahLst/>
              <a:cxnLst/>
              <a:rect l="l" t="t" r="r" b="b"/>
              <a:pathLst>
                <a:path w="3791" h="3791" extrusionOk="0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4" name="Google Shape;17154;p72"/>
            <p:cNvSpPr/>
            <p:nvPr/>
          </p:nvSpPr>
          <p:spPr>
            <a:xfrm>
              <a:off x="5146426" y="1531366"/>
              <a:ext cx="74657" cy="74657"/>
            </a:xfrm>
            <a:custGeom>
              <a:avLst/>
              <a:gdLst/>
              <a:ahLst/>
              <a:cxnLst/>
              <a:rect l="l" t="t" r="r" b="b"/>
              <a:pathLst>
                <a:path w="2843" h="2843" extrusionOk="0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5" name="Google Shape;17155;p72"/>
            <p:cNvSpPr/>
            <p:nvPr/>
          </p:nvSpPr>
          <p:spPr>
            <a:xfrm>
              <a:off x="5158558" y="1562379"/>
              <a:ext cx="50708" cy="55960"/>
            </a:xfrm>
            <a:custGeom>
              <a:avLst/>
              <a:gdLst/>
              <a:ahLst/>
              <a:cxnLst/>
              <a:rect l="l" t="t" r="r" b="b"/>
              <a:pathLst>
                <a:path w="1931" h="2131" extrusionOk="0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6" name="Google Shape;17156;p72"/>
            <p:cNvSpPr/>
            <p:nvPr/>
          </p:nvSpPr>
          <p:spPr>
            <a:xfrm>
              <a:off x="5165281" y="1614794"/>
              <a:ext cx="37473" cy="28676"/>
            </a:xfrm>
            <a:custGeom>
              <a:avLst/>
              <a:gdLst/>
              <a:ahLst/>
              <a:cxnLst/>
              <a:rect l="l" t="t" r="r" b="b"/>
              <a:pathLst>
                <a:path w="1427" h="1092" extrusionOk="0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7" name="Google Shape;17157;p72"/>
            <p:cNvSpPr/>
            <p:nvPr/>
          </p:nvSpPr>
          <p:spPr>
            <a:xfrm>
              <a:off x="5165018" y="1614794"/>
              <a:ext cx="18881" cy="28676"/>
            </a:xfrm>
            <a:custGeom>
              <a:avLst/>
              <a:gdLst/>
              <a:ahLst/>
              <a:cxnLst/>
              <a:rect l="l" t="t" r="r" b="b"/>
              <a:pathLst>
                <a:path w="719" h="1092" extrusionOk="0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8" name="Google Shape;17158;p72"/>
          <p:cNvGrpSpPr/>
          <p:nvPr/>
        </p:nvGrpSpPr>
        <p:grpSpPr>
          <a:xfrm>
            <a:off x="5394478" y="1514533"/>
            <a:ext cx="249076" cy="351096"/>
            <a:chOff x="5394478" y="1514533"/>
            <a:chExt cx="249076" cy="351096"/>
          </a:xfrm>
        </p:grpSpPr>
        <p:sp>
          <p:nvSpPr>
            <p:cNvPr id="17159" name="Google Shape;17159;p72"/>
            <p:cNvSpPr/>
            <p:nvPr/>
          </p:nvSpPr>
          <p:spPr>
            <a:xfrm>
              <a:off x="5394478" y="1537143"/>
              <a:ext cx="249076" cy="328486"/>
            </a:xfrm>
            <a:custGeom>
              <a:avLst/>
              <a:gdLst/>
              <a:ahLst/>
              <a:cxnLst/>
              <a:rect l="l" t="t" r="r" b="b"/>
              <a:pathLst>
                <a:path w="9485" h="12509" extrusionOk="0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0" name="Google Shape;17160;p72"/>
            <p:cNvSpPr/>
            <p:nvPr/>
          </p:nvSpPr>
          <p:spPr>
            <a:xfrm>
              <a:off x="5405770" y="1537143"/>
              <a:ext cx="226729" cy="305876"/>
            </a:xfrm>
            <a:custGeom>
              <a:avLst/>
              <a:gdLst/>
              <a:ahLst/>
              <a:cxnLst/>
              <a:rect l="l" t="t" r="r" b="b"/>
              <a:pathLst>
                <a:path w="8634" h="11648" extrusionOk="0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1" name="Google Shape;17161;p72"/>
            <p:cNvSpPr/>
            <p:nvPr/>
          </p:nvSpPr>
          <p:spPr>
            <a:xfrm>
              <a:off x="5417088" y="1559753"/>
              <a:ext cx="203856" cy="271949"/>
            </a:xfrm>
            <a:custGeom>
              <a:avLst/>
              <a:gdLst/>
              <a:ahLst/>
              <a:cxnLst/>
              <a:rect l="l" t="t" r="r" b="b"/>
              <a:pathLst>
                <a:path w="7763" h="10356" extrusionOk="0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72"/>
            <p:cNvSpPr/>
            <p:nvPr/>
          </p:nvSpPr>
          <p:spPr>
            <a:xfrm>
              <a:off x="5468111" y="1514533"/>
              <a:ext cx="101810" cy="50787"/>
            </a:xfrm>
            <a:custGeom>
              <a:avLst/>
              <a:gdLst/>
              <a:ahLst/>
              <a:cxnLst/>
              <a:rect l="l" t="t" r="r" b="b"/>
              <a:pathLst>
                <a:path w="3877" h="1934" extrusionOk="0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72"/>
            <p:cNvSpPr/>
            <p:nvPr/>
          </p:nvSpPr>
          <p:spPr>
            <a:xfrm>
              <a:off x="5448258" y="1670098"/>
              <a:ext cx="28413" cy="28413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72"/>
            <p:cNvSpPr/>
            <p:nvPr/>
          </p:nvSpPr>
          <p:spPr>
            <a:xfrm>
              <a:off x="5448258" y="1721095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72"/>
            <p:cNvSpPr/>
            <p:nvPr/>
          </p:nvSpPr>
          <p:spPr>
            <a:xfrm>
              <a:off x="5448258" y="1772118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72"/>
            <p:cNvSpPr/>
            <p:nvPr/>
          </p:nvSpPr>
          <p:spPr>
            <a:xfrm>
              <a:off x="5488961" y="1667314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7" name="Google Shape;17167;p72"/>
            <p:cNvSpPr/>
            <p:nvPr/>
          </p:nvSpPr>
          <p:spPr>
            <a:xfrm>
              <a:off x="5488725" y="1689950"/>
              <a:ext cx="105828" cy="11318"/>
            </a:xfrm>
            <a:custGeom>
              <a:avLst/>
              <a:gdLst/>
              <a:ahLst/>
              <a:cxnLst/>
              <a:rect l="l" t="t" r="r" b="b"/>
              <a:pathLst>
                <a:path w="4030" h="431" extrusionOk="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72"/>
            <p:cNvSpPr/>
            <p:nvPr/>
          </p:nvSpPr>
          <p:spPr>
            <a:xfrm>
              <a:off x="5488961" y="1718337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72"/>
            <p:cNvSpPr/>
            <p:nvPr/>
          </p:nvSpPr>
          <p:spPr>
            <a:xfrm>
              <a:off x="5488725" y="1740947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72"/>
            <p:cNvSpPr/>
            <p:nvPr/>
          </p:nvSpPr>
          <p:spPr>
            <a:xfrm>
              <a:off x="5488961" y="1769360"/>
              <a:ext cx="66123" cy="11318"/>
            </a:xfrm>
            <a:custGeom>
              <a:avLst/>
              <a:gdLst/>
              <a:ahLst/>
              <a:cxnLst/>
              <a:rect l="l" t="t" r="r" b="b"/>
              <a:pathLst>
                <a:path w="2518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72"/>
            <p:cNvSpPr/>
            <p:nvPr/>
          </p:nvSpPr>
          <p:spPr>
            <a:xfrm>
              <a:off x="5488725" y="1791970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72"/>
            <p:cNvSpPr/>
            <p:nvPr/>
          </p:nvSpPr>
          <p:spPr>
            <a:xfrm>
              <a:off x="5488961" y="1582389"/>
              <a:ext cx="100051" cy="11318"/>
            </a:xfrm>
            <a:custGeom>
              <a:avLst/>
              <a:gdLst/>
              <a:ahLst/>
              <a:cxnLst/>
              <a:rect l="l" t="t" r="r" b="b"/>
              <a:pathLst>
                <a:path w="3810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72"/>
            <p:cNvSpPr/>
            <p:nvPr/>
          </p:nvSpPr>
          <p:spPr>
            <a:xfrm>
              <a:off x="5443479" y="1633386"/>
              <a:ext cx="151074" cy="11344"/>
            </a:xfrm>
            <a:custGeom>
              <a:avLst/>
              <a:gdLst/>
              <a:ahLst/>
              <a:cxnLst/>
              <a:rect l="l" t="t" r="r" b="b"/>
              <a:pathLst>
                <a:path w="5753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4" name="Google Shape;17174;p72"/>
            <p:cNvSpPr/>
            <p:nvPr/>
          </p:nvSpPr>
          <p:spPr>
            <a:xfrm>
              <a:off x="5488961" y="1604999"/>
              <a:ext cx="26418" cy="11344"/>
            </a:xfrm>
            <a:custGeom>
              <a:avLst/>
              <a:gdLst/>
              <a:ahLst/>
              <a:cxnLst/>
              <a:rect l="l" t="t" r="r" b="b"/>
              <a:pathLst>
                <a:path w="1006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5" name="Google Shape;17175;p72"/>
            <p:cNvSpPr/>
            <p:nvPr/>
          </p:nvSpPr>
          <p:spPr>
            <a:xfrm>
              <a:off x="5522889" y="1604999"/>
              <a:ext cx="37736" cy="11344"/>
            </a:xfrm>
            <a:custGeom>
              <a:avLst/>
              <a:gdLst/>
              <a:ahLst/>
              <a:cxnLst/>
              <a:rect l="l" t="t" r="r" b="b"/>
              <a:pathLst>
                <a:path w="143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72"/>
            <p:cNvSpPr/>
            <p:nvPr/>
          </p:nvSpPr>
          <p:spPr>
            <a:xfrm>
              <a:off x="5445501" y="1582389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72"/>
            <p:cNvSpPr/>
            <p:nvPr/>
          </p:nvSpPr>
          <p:spPr>
            <a:xfrm>
              <a:off x="5468347" y="1553976"/>
              <a:ext cx="101810" cy="11581"/>
            </a:xfrm>
            <a:custGeom>
              <a:avLst/>
              <a:gdLst/>
              <a:ahLst/>
              <a:cxnLst/>
              <a:rect l="l" t="t" r="r" b="b"/>
              <a:pathLst>
                <a:path w="3877" h="441" extrusionOk="0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72"/>
            <p:cNvSpPr/>
            <p:nvPr/>
          </p:nvSpPr>
          <p:spPr>
            <a:xfrm>
              <a:off x="5454036" y="1590924"/>
              <a:ext cx="16859" cy="16859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9" name="Google Shape;17179;p72"/>
          <p:cNvGrpSpPr/>
          <p:nvPr/>
        </p:nvGrpSpPr>
        <p:grpSpPr>
          <a:xfrm>
            <a:off x="5782259" y="1512012"/>
            <a:ext cx="356138" cy="356138"/>
            <a:chOff x="5782259" y="1512012"/>
            <a:chExt cx="356138" cy="356138"/>
          </a:xfrm>
        </p:grpSpPr>
        <p:sp>
          <p:nvSpPr>
            <p:cNvPr id="17180" name="Google Shape;17180;p72"/>
            <p:cNvSpPr/>
            <p:nvPr/>
          </p:nvSpPr>
          <p:spPr>
            <a:xfrm>
              <a:off x="5902635" y="1701505"/>
              <a:ext cx="114888" cy="97792"/>
            </a:xfrm>
            <a:custGeom>
              <a:avLst/>
              <a:gdLst/>
              <a:ahLst/>
              <a:cxnLst/>
              <a:rect l="l" t="t" r="r" b="b"/>
              <a:pathLst>
                <a:path w="4375" h="3724" extrusionOk="0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72"/>
            <p:cNvSpPr/>
            <p:nvPr/>
          </p:nvSpPr>
          <p:spPr>
            <a:xfrm>
              <a:off x="5940082" y="1701505"/>
              <a:ext cx="40230" cy="17358"/>
            </a:xfrm>
            <a:custGeom>
              <a:avLst/>
              <a:gdLst/>
              <a:ahLst/>
              <a:cxnLst/>
              <a:rect l="l" t="t" r="r" b="b"/>
              <a:pathLst>
                <a:path w="1532" h="661" extrusionOk="0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72"/>
            <p:cNvSpPr/>
            <p:nvPr/>
          </p:nvSpPr>
          <p:spPr>
            <a:xfrm>
              <a:off x="5902635" y="1716079"/>
              <a:ext cx="115124" cy="83218"/>
            </a:xfrm>
            <a:custGeom>
              <a:avLst/>
              <a:gdLst/>
              <a:ahLst/>
              <a:cxnLst/>
              <a:rect l="l" t="t" r="r" b="b"/>
              <a:pathLst>
                <a:path w="4384" h="3169" extrusionOk="0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72"/>
            <p:cNvSpPr/>
            <p:nvPr/>
          </p:nvSpPr>
          <p:spPr>
            <a:xfrm>
              <a:off x="5919967" y="1621070"/>
              <a:ext cx="28676" cy="63103"/>
            </a:xfrm>
            <a:custGeom>
              <a:avLst/>
              <a:gdLst/>
              <a:ahLst/>
              <a:cxnLst/>
              <a:rect l="l" t="t" r="r" b="b"/>
              <a:pathLst>
                <a:path w="1092" h="2403" extrusionOk="0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72"/>
            <p:cNvSpPr/>
            <p:nvPr/>
          </p:nvSpPr>
          <p:spPr>
            <a:xfrm>
              <a:off x="5931547" y="1615293"/>
              <a:ext cx="69116" cy="68880"/>
            </a:xfrm>
            <a:custGeom>
              <a:avLst/>
              <a:gdLst/>
              <a:ahLst/>
              <a:cxnLst/>
              <a:rect l="l" t="t" r="r" b="b"/>
              <a:pathLst>
                <a:path w="2632" h="2623" extrusionOk="0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72"/>
            <p:cNvSpPr/>
            <p:nvPr/>
          </p:nvSpPr>
          <p:spPr>
            <a:xfrm>
              <a:off x="5925744" y="1644179"/>
              <a:ext cx="68906" cy="63129"/>
            </a:xfrm>
            <a:custGeom>
              <a:avLst/>
              <a:gdLst/>
              <a:ahLst/>
              <a:cxnLst/>
              <a:rect l="l" t="t" r="r" b="b"/>
              <a:pathLst>
                <a:path w="2624" h="2404" extrusionOk="0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72"/>
            <p:cNvSpPr/>
            <p:nvPr/>
          </p:nvSpPr>
          <p:spPr>
            <a:xfrm>
              <a:off x="5925744" y="1644205"/>
              <a:ext cx="68906" cy="61606"/>
            </a:xfrm>
            <a:custGeom>
              <a:avLst/>
              <a:gdLst/>
              <a:ahLst/>
              <a:cxnLst/>
              <a:rect l="l" t="t" r="r" b="b"/>
              <a:pathLst>
                <a:path w="2624" h="2346" extrusionOk="0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72"/>
            <p:cNvSpPr/>
            <p:nvPr/>
          </p:nvSpPr>
          <p:spPr>
            <a:xfrm>
              <a:off x="5902898" y="1730916"/>
              <a:ext cx="22872" cy="68381"/>
            </a:xfrm>
            <a:custGeom>
              <a:avLst/>
              <a:gdLst/>
              <a:ahLst/>
              <a:cxnLst/>
              <a:rect l="l" t="t" r="r" b="b"/>
              <a:pathLst>
                <a:path w="871" h="2604" extrusionOk="0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72"/>
            <p:cNvSpPr/>
            <p:nvPr/>
          </p:nvSpPr>
          <p:spPr>
            <a:xfrm>
              <a:off x="5994624" y="1730916"/>
              <a:ext cx="23135" cy="68381"/>
            </a:xfrm>
            <a:custGeom>
              <a:avLst/>
              <a:gdLst/>
              <a:ahLst/>
              <a:cxnLst/>
              <a:rect l="l" t="t" r="r" b="b"/>
              <a:pathLst>
                <a:path w="881" h="2604" extrusionOk="0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72"/>
            <p:cNvSpPr/>
            <p:nvPr/>
          </p:nvSpPr>
          <p:spPr>
            <a:xfrm>
              <a:off x="5782259" y="1512012"/>
              <a:ext cx="356138" cy="356138"/>
            </a:xfrm>
            <a:custGeom>
              <a:avLst/>
              <a:gdLst/>
              <a:ahLst/>
              <a:cxnLst/>
              <a:rect l="l" t="t" r="r" b="b"/>
              <a:pathLst>
                <a:path w="13562" h="13562" extrusionOk="0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72"/>
            <p:cNvSpPr/>
            <p:nvPr/>
          </p:nvSpPr>
          <p:spPr>
            <a:xfrm>
              <a:off x="5823724" y="1563535"/>
              <a:ext cx="262889" cy="252936"/>
            </a:xfrm>
            <a:custGeom>
              <a:avLst/>
              <a:gdLst/>
              <a:ahLst/>
              <a:cxnLst/>
              <a:rect l="l" t="t" r="r" b="b"/>
              <a:pathLst>
                <a:path w="10011" h="9632" extrusionOk="0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91" name="Google Shape;17191;p72"/>
          <p:cNvGrpSpPr/>
          <p:nvPr/>
        </p:nvGrpSpPr>
        <p:grpSpPr>
          <a:xfrm>
            <a:off x="6229598" y="1518052"/>
            <a:ext cx="343560" cy="343822"/>
            <a:chOff x="6229598" y="1518052"/>
            <a:chExt cx="343560" cy="343822"/>
          </a:xfrm>
        </p:grpSpPr>
        <p:sp>
          <p:nvSpPr>
            <p:cNvPr id="17192" name="Google Shape;17192;p72"/>
            <p:cNvSpPr/>
            <p:nvPr/>
          </p:nvSpPr>
          <p:spPr>
            <a:xfrm>
              <a:off x="6229598" y="1518052"/>
              <a:ext cx="343560" cy="343822"/>
            </a:xfrm>
            <a:custGeom>
              <a:avLst/>
              <a:gdLst/>
              <a:ahLst/>
              <a:cxnLst/>
              <a:rect l="l" t="t" r="r" b="b"/>
              <a:pathLst>
                <a:path w="13083" h="13093" extrusionOk="0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72"/>
            <p:cNvSpPr/>
            <p:nvPr/>
          </p:nvSpPr>
          <p:spPr>
            <a:xfrm>
              <a:off x="6255228" y="1543918"/>
              <a:ext cx="292064" cy="292064"/>
            </a:xfrm>
            <a:custGeom>
              <a:avLst/>
              <a:gdLst/>
              <a:ahLst/>
              <a:cxnLst/>
              <a:rect l="l" t="t" r="r" b="b"/>
              <a:pathLst>
                <a:path w="11122" h="11122" extrusionOk="0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72"/>
            <p:cNvSpPr/>
            <p:nvPr/>
          </p:nvSpPr>
          <p:spPr>
            <a:xfrm>
              <a:off x="6396218" y="1564034"/>
              <a:ext cx="10320" cy="131221"/>
            </a:xfrm>
            <a:custGeom>
              <a:avLst/>
              <a:gdLst/>
              <a:ahLst/>
              <a:cxnLst/>
              <a:rect l="l" t="t" r="r" b="b"/>
              <a:pathLst>
                <a:path w="393" h="4997" extrusionOk="0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72"/>
            <p:cNvSpPr/>
            <p:nvPr/>
          </p:nvSpPr>
          <p:spPr>
            <a:xfrm>
              <a:off x="6394459" y="1684908"/>
              <a:ext cx="134477" cy="10346"/>
            </a:xfrm>
            <a:custGeom>
              <a:avLst/>
              <a:gdLst/>
              <a:ahLst/>
              <a:cxnLst/>
              <a:rect l="l" t="t" r="r" b="b"/>
              <a:pathLst>
                <a:path w="5121" h="394" extrusionOk="0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72"/>
            <p:cNvSpPr/>
            <p:nvPr/>
          </p:nvSpPr>
          <p:spPr>
            <a:xfrm>
              <a:off x="6291178" y="1579868"/>
              <a:ext cx="272946" cy="256009"/>
            </a:xfrm>
            <a:custGeom>
              <a:avLst/>
              <a:gdLst/>
              <a:ahLst/>
              <a:cxnLst/>
              <a:rect l="l" t="t" r="r" b="b"/>
              <a:pathLst>
                <a:path w="10394" h="9749" extrusionOk="0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72"/>
            <p:cNvSpPr/>
            <p:nvPr/>
          </p:nvSpPr>
          <p:spPr>
            <a:xfrm>
              <a:off x="6273584" y="1684908"/>
              <a:ext cx="21376" cy="10346"/>
            </a:xfrm>
            <a:custGeom>
              <a:avLst/>
              <a:gdLst/>
              <a:ahLst/>
              <a:cxnLst/>
              <a:rect l="l" t="t" r="r" b="b"/>
              <a:pathLst>
                <a:path w="814" h="394" extrusionOk="0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72"/>
            <p:cNvSpPr/>
            <p:nvPr/>
          </p:nvSpPr>
          <p:spPr>
            <a:xfrm>
              <a:off x="6396218" y="1798194"/>
              <a:ext cx="10320" cy="17673"/>
            </a:xfrm>
            <a:custGeom>
              <a:avLst/>
              <a:gdLst/>
              <a:ahLst/>
              <a:cxnLst/>
              <a:rect l="l" t="t" r="r" b="b"/>
              <a:pathLst>
                <a:path w="393" h="673" extrusionOk="0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72"/>
            <p:cNvSpPr/>
            <p:nvPr/>
          </p:nvSpPr>
          <p:spPr>
            <a:xfrm>
              <a:off x="6308063" y="1599117"/>
              <a:ext cx="20036" cy="15966"/>
            </a:xfrm>
            <a:custGeom>
              <a:avLst/>
              <a:gdLst/>
              <a:ahLst/>
              <a:cxnLst/>
              <a:rect l="l" t="t" r="r" b="b"/>
              <a:pathLst>
                <a:path w="763" h="608" extrusionOk="0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72"/>
            <p:cNvSpPr/>
            <p:nvPr/>
          </p:nvSpPr>
          <p:spPr>
            <a:xfrm>
              <a:off x="6473606" y="1764581"/>
              <a:ext cx="20141" cy="16097"/>
            </a:xfrm>
            <a:custGeom>
              <a:avLst/>
              <a:gdLst/>
              <a:ahLst/>
              <a:cxnLst/>
              <a:rect l="l" t="t" r="r" b="b"/>
              <a:pathLst>
                <a:path w="767" h="613" extrusionOk="0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72"/>
            <p:cNvSpPr/>
            <p:nvPr/>
          </p:nvSpPr>
          <p:spPr>
            <a:xfrm>
              <a:off x="6474368" y="1599117"/>
              <a:ext cx="20141" cy="15966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72"/>
            <p:cNvSpPr/>
            <p:nvPr/>
          </p:nvSpPr>
          <p:spPr>
            <a:xfrm>
              <a:off x="6308772" y="1765001"/>
              <a:ext cx="19432" cy="15677"/>
            </a:xfrm>
            <a:custGeom>
              <a:avLst/>
              <a:gdLst/>
              <a:ahLst/>
              <a:cxnLst/>
              <a:rect l="l" t="t" r="r" b="b"/>
              <a:pathLst>
                <a:path w="740" h="597" extrusionOk="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72"/>
            <p:cNvSpPr/>
            <p:nvPr/>
          </p:nvSpPr>
          <p:spPr>
            <a:xfrm>
              <a:off x="6283064" y="1637404"/>
              <a:ext cx="20693" cy="13366"/>
            </a:xfrm>
            <a:custGeom>
              <a:avLst/>
              <a:gdLst/>
              <a:ahLst/>
              <a:cxnLst/>
              <a:rect l="l" t="t" r="r" b="b"/>
              <a:pathLst>
                <a:path w="788" h="509" extrusionOk="0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72"/>
            <p:cNvSpPr/>
            <p:nvPr/>
          </p:nvSpPr>
          <p:spPr>
            <a:xfrm>
              <a:off x="6498947" y="1729445"/>
              <a:ext cx="20640" cy="13051"/>
            </a:xfrm>
            <a:custGeom>
              <a:avLst/>
              <a:gdLst/>
              <a:ahLst/>
              <a:cxnLst/>
              <a:rect l="l" t="t" r="r" b="b"/>
              <a:pathLst>
                <a:path w="786" h="497" extrusionOk="0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72"/>
            <p:cNvSpPr/>
            <p:nvPr/>
          </p:nvSpPr>
          <p:spPr>
            <a:xfrm>
              <a:off x="6439442" y="1574511"/>
              <a:ext cx="14837" cy="16675"/>
            </a:xfrm>
            <a:custGeom>
              <a:avLst/>
              <a:gdLst/>
              <a:ahLst/>
              <a:cxnLst/>
              <a:rect l="l" t="t" r="r" b="b"/>
              <a:pathLst>
                <a:path w="565" h="635" extrusionOk="0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72"/>
            <p:cNvSpPr/>
            <p:nvPr/>
          </p:nvSpPr>
          <p:spPr>
            <a:xfrm>
              <a:off x="6347978" y="1789581"/>
              <a:ext cx="15861" cy="16754"/>
            </a:xfrm>
            <a:custGeom>
              <a:avLst/>
              <a:gdLst/>
              <a:ahLst/>
              <a:cxnLst/>
              <a:rect l="l" t="t" r="r" b="b"/>
              <a:pathLst>
                <a:path w="604" h="638" extrusionOk="0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7" name="Google Shape;17207;p72"/>
            <p:cNvSpPr/>
            <p:nvPr/>
          </p:nvSpPr>
          <p:spPr>
            <a:xfrm>
              <a:off x="6349633" y="1572883"/>
              <a:ext cx="15441" cy="17305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72"/>
            <p:cNvSpPr/>
            <p:nvPr/>
          </p:nvSpPr>
          <p:spPr>
            <a:xfrm>
              <a:off x="6437341" y="1789896"/>
              <a:ext cx="15441" cy="17437"/>
            </a:xfrm>
            <a:custGeom>
              <a:avLst/>
              <a:gdLst/>
              <a:ahLst/>
              <a:cxnLst/>
              <a:rect l="l" t="t" r="r" b="b"/>
              <a:pathLst>
                <a:path w="588" h="664" extrusionOk="0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72"/>
            <p:cNvSpPr/>
            <p:nvPr/>
          </p:nvSpPr>
          <p:spPr>
            <a:xfrm>
              <a:off x="6499262" y="1639505"/>
              <a:ext cx="21664" cy="13261"/>
            </a:xfrm>
            <a:custGeom>
              <a:avLst/>
              <a:gdLst/>
              <a:ahLst/>
              <a:cxnLst/>
              <a:rect l="l" t="t" r="r" b="b"/>
              <a:pathLst>
                <a:path w="825" h="505" extrusionOk="0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72"/>
            <p:cNvSpPr/>
            <p:nvPr/>
          </p:nvSpPr>
          <p:spPr>
            <a:xfrm>
              <a:off x="6282118" y="1727161"/>
              <a:ext cx="21638" cy="13314"/>
            </a:xfrm>
            <a:custGeom>
              <a:avLst/>
              <a:gdLst/>
              <a:ahLst/>
              <a:cxnLst/>
              <a:rect l="l" t="t" r="r" b="b"/>
              <a:pathLst>
                <a:path w="824" h="507" extrusionOk="0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11" name="Google Shape;17211;p72"/>
          <p:cNvGrpSpPr/>
          <p:nvPr/>
        </p:nvGrpSpPr>
        <p:grpSpPr>
          <a:xfrm>
            <a:off x="870773" y="3357985"/>
            <a:ext cx="342824" cy="351228"/>
            <a:chOff x="870773" y="3357985"/>
            <a:chExt cx="342824" cy="351228"/>
          </a:xfrm>
        </p:grpSpPr>
        <p:sp>
          <p:nvSpPr>
            <p:cNvPr id="17212" name="Google Shape;17212;p72"/>
            <p:cNvSpPr/>
            <p:nvPr/>
          </p:nvSpPr>
          <p:spPr>
            <a:xfrm>
              <a:off x="870773" y="3357985"/>
              <a:ext cx="342824" cy="351228"/>
            </a:xfrm>
            <a:custGeom>
              <a:avLst/>
              <a:gdLst/>
              <a:ahLst/>
              <a:cxnLst/>
              <a:rect l="l" t="t" r="r" b="b"/>
              <a:pathLst>
                <a:path w="13055" h="13375" extrusionOk="0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72"/>
            <p:cNvSpPr/>
            <p:nvPr/>
          </p:nvSpPr>
          <p:spPr>
            <a:xfrm>
              <a:off x="1024577" y="3357985"/>
              <a:ext cx="50288" cy="49238"/>
            </a:xfrm>
            <a:custGeom>
              <a:avLst/>
              <a:gdLst/>
              <a:ahLst/>
              <a:cxnLst/>
              <a:rect l="l" t="t" r="r" b="b"/>
              <a:pathLst>
                <a:path w="1915" h="1875" extrusionOk="0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72"/>
            <p:cNvSpPr/>
            <p:nvPr/>
          </p:nvSpPr>
          <p:spPr>
            <a:xfrm>
              <a:off x="1111787" y="3388552"/>
              <a:ext cx="101810" cy="289832"/>
            </a:xfrm>
            <a:custGeom>
              <a:avLst/>
              <a:gdLst/>
              <a:ahLst/>
              <a:cxnLst/>
              <a:rect l="l" t="t" r="r" b="b"/>
              <a:pathLst>
                <a:path w="3877" h="11037" extrusionOk="0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72"/>
            <p:cNvSpPr/>
            <p:nvPr/>
          </p:nvSpPr>
          <p:spPr>
            <a:xfrm>
              <a:off x="1024840" y="3660133"/>
              <a:ext cx="50025" cy="49080"/>
            </a:xfrm>
            <a:custGeom>
              <a:avLst/>
              <a:gdLst/>
              <a:ahLst/>
              <a:cxnLst/>
              <a:rect l="l" t="t" r="r" b="b"/>
              <a:pathLst>
                <a:path w="1905" h="1869" extrusionOk="0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72"/>
            <p:cNvSpPr/>
            <p:nvPr/>
          </p:nvSpPr>
          <p:spPr>
            <a:xfrm>
              <a:off x="939390" y="3431067"/>
              <a:ext cx="211892" cy="205222"/>
            </a:xfrm>
            <a:custGeom>
              <a:avLst/>
              <a:gdLst/>
              <a:ahLst/>
              <a:cxnLst/>
              <a:rect l="l" t="t" r="r" b="b"/>
              <a:pathLst>
                <a:path w="8069" h="7815" extrusionOk="0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72"/>
            <p:cNvSpPr/>
            <p:nvPr/>
          </p:nvSpPr>
          <p:spPr>
            <a:xfrm>
              <a:off x="970561" y="3470641"/>
              <a:ext cx="60345" cy="51653"/>
            </a:xfrm>
            <a:custGeom>
              <a:avLst/>
              <a:gdLst/>
              <a:ahLst/>
              <a:cxnLst/>
              <a:rect l="l" t="t" r="r" b="b"/>
              <a:pathLst>
                <a:path w="2298" h="1967" extrusionOk="0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8" name="Google Shape;17218;p72"/>
            <p:cNvSpPr/>
            <p:nvPr/>
          </p:nvSpPr>
          <p:spPr>
            <a:xfrm>
              <a:off x="1053332" y="3545140"/>
              <a:ext cx="60188" cy="51417"/>
            </a:xfrm>
            <a:custGeom>
              <a:avLst/>
              <a:gdLst/>
              <a:ahLst/>
              <a:cxnLst/>
              <a:rect l="l" t="t" r="r" b="b"/>
              <a:pathLst>
                <a:path w="2292" h="1958" extrusionOk="0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72"/>
            <p:cNvSpPr/>
            <p:nvPr/>
          </p:nvSpPr>
          <p:spPr>
            <a:xfrm>
              <a:off x="992330" y="3479595"/>
              <a:ext cx="106090" cy="101836"/>
            </a:xfrm>
            <a:custGeom>
              <a:avLst/>
              <a:gdLst/>
              <a:ahLst/>
              <a:cxnLst/>
              <a:rect l="l" t="t" r="r" b="b"/>
              <a:pathLst>
                <a:path w="4040" h="3878" extrusionOk="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20" name="Google Shape;17220;p72"/>
          <p:cNvGrpSpPr/>
          <p:nvPr/>
        </p:nvGrpSpPr>
        <p:grpSpPr>
          <a:xfrm>
            <a:off x="2743084" y="4299590"/>
            <a:ext cx="159372" cy="308896"/>
            <a:chOff x="2743084" y="4299590"/>
            <a:chExt cx="159372" cy="308896"/>
          </a:xfrm>
        </p:grpSpPr>
        <p:sp>
          <p:nvSpPr>
            <p:cNvPr id="17221" name="Google Shape;17221;p72"/>
            <p:cNvSpPr/>
            <p:nvPr/>
          </p:nvSpPr>
          <p:spPr>
            <a:xfrm>
              <a:off x="2828534" y="4425428"/>
              <a:ext cx="9585" cy="105907"/>
            </a:xfrm>
            <a:custGeom>
              <a:avLst/>
              <a:gdLst/>
              <a:ahLst/>
              <a:cxnLst/>
              <a:rect l="l" t="t" r="r" b="b"/>
              <a:pathLst>
                <a:path w="365" h="4033" extrusionOk="0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72"/>
            <p:cNvSpPr/>
            <p:nvPr/>
          </p:nvSpPr>
          <p:spPr>
            <a:xfrm>
              <a:off x="2743084" y="4299590"/>
              <a:ext cx="158111" cy="135239"/>
            </a:xfrm>
            <a:custGeom>
              <a:avLst/>
              <a:gdLst/>
              <a:ahLst/>
              <a:cxnLst/>
              <a:rect l="l" t="t" r="r" b="b"/>
              <a:pathLst>
                <a:path w="6021" h="5150" extrusionOk="0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72"/>
            <p:cNvSpPr/>
            <p:nvPr/>
          </p:nvSpPr>
          <p:spPr>
            <a:xfrm>
              <a:off x="2762438" y="4313928"/>
              <a:ext cx="123921" cy="106406"/>
            </a:xfrm>
            <a:custGeom>
              <a:avLst/>
              <a:gdLst/>
              <a:ahLst/>
              <a:cxnLst/>
              <a:rect l="l" t="t" r="r" b="b"/>
              <a:pathLst>
                <a:path w="4719" h="4052" extrusionOk="0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72"/>
            <p:cNvSpPr/>
            <p:nvPr/>
          </p:nvSpPr>
          <p:spPr>
            <a:xfrm>
              <a:off x="2809443" y="4314348"/>
              <a:ext cx="49526" cy="105460"/>
            </a:xfrm>
            <a:custGeom>
              <a:avLst/>
              <a:gdLst/>
              <a:ahLst/>
              <a:cxnLst/>
              <a:rect l="l" t="t" r="r" b="b"/>
              <a:pathLst>
                <a:path w="1886" h="4016" extrusionOk="0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72"/>
            <p:cNvSpPr/>
            <p:nvPr/>
          </p:nvSpPr>
          <p:spPr>
            <a:xfrm>
              <a:off x="2780032" y="4521513"/>
              <a:ext cx="106589" cy="86973"/>
            </a:xfrm>
            <a:custGeom>
              <a:avLst/>
              <a:gdLst/>
              <a:ahLst/>
              <a:cxnLst/>
              <a:rect l="l" t="t" r="r" b="b"/>
              <a:pathLst>
                <a:path w="4059" h="3312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72"/>
            <p:cNvSpPr/>
            <p:nvPr/>
          </p:nvSpPr>
          <p:spPr>
            <a:xfrm>
              <a:off x="2782553" y="4545620"/>
              <a:ext cx="20614" cy="48292"/>
            </a:xfrm>
            <a:custGeom>
              <a:avLst/>
              <a:gdLst/>
              <a:ahLst/>
              <a:cxnLst/>
              <a:rect l="l" t="t" r="r" b="b"/>
              <a:pathLst>
                <a:path w="785" h="1839" extrusionOk="0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72"/>
            <p:cNvSpPr/>
            <p:nvPr/>
          </p:nvSpPr>
          <p:spPr>
            <a:xfrm>
              <a:off x="2780032" y="4521514"/>
              <a:ext cx="106826" cy="28912"/>
            </a:xfrm>
            <a:custGeom>
              <a:avLst/>
              <a:gdLst/>
              <a:ahLst/>
              <a:cxnLst/>
              <a:rect l="l" t="t" r="r" b="b"/>
              <a:pathLst>
                <a:path w="4068" h="1101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72"/>
            <p:cNvSpPr/>
            <p:nvPr/>
          </p:nvSpPr>
          <p:spPr>
            <a:xfrm>
              <a:off x="2788068" y="4589107"/>
              <a:ext cx="90518" cy="19380"/>
            </a:xfrm>
            <a:custGeom>
              <a:avLst/>
              <a:gdLst/>
              <a:ahLst/>
              <a:cxnLst/>
              <a:rect l="l" t="t" r="r" b="b"/>
              <a:pathLst>
                <a:path w="3447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72"/>
            <p:cNvSpPr/>
            <p:nvPr/>
          </p:nvSpPr>
          <p:spPr>
            <a:xfrm>
              <a:off x="2780032" y="4521514"/>
              <a:ext cx="106589" cy="28912"/>
            </a:xfrm>
            <a:custGeom>
              <a:avLst/>
              <a:gdLst/>
              <a:ahLst/>
              <a:cxnLst/>
              <a:rect l="l" t="t" r="r" b="b"/>
              <a:pathLst>
                <a:path w="4059" h="1101" extrusionOk="0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72"/>
            <p:cNvSpPr/>
            <p:nvPr/>
          </p:nvSpPr>
          <p:spPr>
            <a:xfrm>
              <a:off x="2788068" y="4589107"/>
              <a:ext cx="21139" cy="19380"/>
            </a:xfrm>
            <a:custGeom>
              <a:avLst/>
              <a:gdLst/>
              <a:ahLst/>
              <a:cxnLst/>
              <a:rect l="l" t="t" r="r" b="b"/>
              <a:pathLst>
                <a:path w="805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72"/>
            <p:cNvSpPr/>
            <p:nvPr/>
          </p:nvSpPr>
          <p:spPr>
            <a:xfrm>
              <a:off x="2838093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72"/>
            <p:cNvSpPr/>
            <p:nvPr/>
          </p:nvSpPr>
          <p:spPr>
            <a:xfrm>
              <a:off x="2838093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72"/>
            <p:cNvSpPr/>
            <p:nvPr/>
          </p:nvSpPr>
          <p:spPr>
            <a:xfrm>
              <a:off x="2764197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4" name="Google Shape;17234;p72"/>
            <p:cNvSpPr/>
            <p:nvPr/>
          </p:nvSpPr>
          <p:spPr>
            <a:xfrm>
              <a:off x="2764197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5" name="Google Shape;17235;p72"/>
            <p:cNvSpPr/>
            <p:nvPr/>
          </p:nvSpPr>
          <p:spPr>
            <a:xfrm>
              <a:off x="2765694" y="4502160"/>
              <a:ext cx="135239" cy="29175"/>
            </a:xfrm>
            <a:custGeom>
              <a:avLst/>
              <a:gdLst/>
              <a:ahLst/>
              <a:cxnLst/>
              <a:rect l="l" t="t" r="r" b="b"/>
              <a:pathLst>
                <a:path w="5150" h="1111" extrusionOk="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6" name="Google Shape;17236;p72"/>
          <p:cNvGrpSpPr/>
          <p:nvPr/>
        </p:nvGrpSpPr>
        <p:grpSpPr>
          <a:xfrm>
            <a:off x="1293506" y="2939716"/>
            <a:ext cx="374730" cy="272211"/>
            <a:chOff x="1293506" y="2939716"/>
            <a:chExt cx="374730" cy="272211"/>
          </a:xfrm>
        </p:grpSpPr>
        <p:sp>
          <p:nvSpPr>
            <p:cNvPr id="17237" name="Google Shape;17237;p72"/>
            <p:cNvSpPr/>
            <p:nvPr/>
          </p:nvSpPr>
          <p:spPr>
            <a:xfrm>
              <a:off x="1311599" y="2939716"/>
              <a:ext cx="338544" cy="248078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8" name="Google Shape;17238;p72"/>
            <p:cNvSpPr/>
            <p:nvPr/>
          </p:nvSpPr>
          <p:spPr>
            <a:xfrm>
              <a:off x="1335706" y="2964112"/>
              <a:ext cx="290304" cy="193274"/>
            </a:xfrm>
            <a:custGeom>
              <a:avLst/>
              <a:gdLst/>
              <a:ahLst/>
              <a:cxnLst/>
              <a:rect l="l" t="t" r="r" b="b"/>
              <a:pathLst>
                <a:path w="11055" h="7360" extrusionOk="0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9" name="Google Shape;17239;p72"/>
            <p:cNvSpPr/>
            <p:nvPr/>
          </p:nvSpPr>
          <p:spPr>
            <a:xfrm>
              <a:off x="1335706" y="3121173"/>
              <a:ext cx="169430" cy="36213"/>
            </a:xfrm>
            <a:custGeom>
              <a:avLst/>
              <a:gdLst/>
              <a:ahLst/>
              <a:cxnLst/>
              <a:rect l="l" t="t" r="r" b="b"/>
              <a:pathLst>
                <a:path w="6452" h="1379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72"/>
            <p:cNvSpPr/>
            <p:nvPr/>
          </p:nvSpPr>
          <p:spPr>
            <a:xfrm>
              <a:off x="1505109" y="2964112"/>
              <a:ext cx="120901" cy="96532"/>
            </a:xfrm>
            <a:custGeom>
              <a:avLst/>
              <a:gdLst/>
              <a:ahLst/>
              <a:cxnLst/>
              <a:rect l="l" t="t" r="r" b="b"/>
              <a:pathLst>
                <a:path w="4604" h="3676" extrusionOk="0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72"/>
            <p:cNvSpPr/>
            <p:nvPr/>
          </p:nvSpPr>
          <p:spPr>
            <a:xfrm>
              <a:off x="1505109" y="3060617"/>
              <a:ext cx="120901" cy="96768"/>
            </a:xfrm>
            <a:custGeom>
              <a:avLst/>
              <a:gdLst/>
              <a:ahLst/>
              <a:cxnLst/>
              <a:rect l="l" t="t" r="r" b="b"/>
              <a:pathLst>
                <a:path w="4604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72"/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72"/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72"/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72"/>
            <p:cNvSpPr/>
            <p:nvPr/>
          </p:nvSpPr>
          <p:spPr>
            <a:xfrm>
              <a:off x="1535256" y="3036484"/>
              <a:ext cx="60345" cy="24159"/>
            </a:xfrm>
            <a:custGeom>
              <a:avLst/>
              <a:gdLst/>
              <a:ahLst/>
              <a:cxnLst/>
              <a:rect l="l" t="t" r="r" b="b"/>
              <a:pathLst>
                <a:path w="2298" h="920" extrusionOk="0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72"/>
            <p:cNvSpPr/>
            <p:nvPr/>
          </p:nvSpPr>
          <p:spPr>
            <a:xfrm>
              <a:off x="1553349" y="3018391"/>
              <a:ext cx="24422" cy="30435"/>
            </a:xfrm>
            <a:custGeom>
              <a:avLst/>
              <a:gdLst/>
              <a:ahLst/>
              <a:cxnLst/>
              <a:rect l="l" t="t" r="r" b="b"/>
              <a:pathLst>
                <a:path w="930" h="1159" extrusionOk="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72"/>
            <p:cNvSpPr/>
            <p:nvPr/>
          </p:nvSpPr>
          <p:spPr>
            <a:xfrm>
              <a:off x="1547335" y="2988245"/>
              <a:ext cx="36449" cy="42226"/>
            </a:xfrm>
            <a:custGeom>
              <a:avLst/>
              <a:gdLst/>
              <a:ahLst/>
              <a:cxnLst/>
              <a:rect l="l" t="t" r="r" b="b"/>
              <a:pathLst>
                <a:path w="1388" h="1608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72"/>
            <p:cNvSpPr/>
            <p:nvPr/>
          </p:nvSpPr>
          <p:spPr>
            <a:xfrm>
              <a:off x="1547335" y="2988245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72"/>
            <p:cNvSpPr/>
            <p:nvPr/>
          </p:nvSpPr>
          <p:spPr>
            <a:xfrm>
              <a:off x="1547335" y="2988245"/>
              <a:ext cx="36449" cy="17857"/>
            </a:xfrm>
            <a:custGeom>
              <a:avLst/>
              <a:gdLst/>
              <a:ahLst/>
              <a:cxnLst/>
              <a:rect l="l" t="t" r="r" b="b"/>
              <a:pathLst>
                <a:path w="1388" h="680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72"/>
            <p:cNvSpPr/>
            <p:nvPr/>
          </p:nvSpPr>
          <p:spPr>
            <a:xfrm>
              <a:off x="1547335" y="2988245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72"/>
            <p:cNvSpPr/>
            <p:nvPr/>
          </p:nvSpPr>
          <p:spPr>
            <a:xfrm>
              <a:off x="1535256" y="3133252"/>
              <a:ext cx="60345" cy="24133"/>
            </a:xfrm>
            <a:custGeom>
              <a:avLst/>
              <a:gdLst/>
              <a:ahLst/>
              <a:cxnLst/>
              <a:rect l="l" t="t" r="r" b="b"/>
              <a:pathLst>
                <a:path w="2298" h="919" extrusionOk="0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72"/>
            <p:cNvSpPr/>
            <p:nvPr/>
          </p:nvSpPr>
          <p:spPr>
            <a:xfrm>
              <a:off x="1553349" y="3115159"/>
              <a:ext cx="24422" cy="30173"/>
            </a:xfrm>
            <a:custGeom>
              <a:avLst/>
              <a:gdLst/>
              <a:ahLst/>
              <a:cxnLst/>
              <a:rect l="l" t="t" r="r" b="b"/>
              <a:pathLst>
                <a:path w="930" h="1149" extrusionOk="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72"/>
            <p:cNvSpPr/>
            <p:nvPr/>
          </p:nvSpPr>
          <p:spPr>
            <a:xfrm>
              <a:off x="1547335" y="3084986"/>
              <a:ext cx="36449" cy="42252"/>
            </a:xfrm>
            <a:custGeom>
              <a:avLst/>
              <a:gdLst/>
              <a:ahLst/>
              <a:cxnLst/>
              <a:rect l="l" t="t" r="r" b="b"/>
              <a:pathLst>
                <a:path w="1388" h="1609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72"/>
            <p:cNvSpPr/>
            <p:nvPr/>
          </p:nvSpPr>
          <p:spPr>
            <a:xfrm>
              <a:off x="1547335" y="3084986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72"/>
            <p:cNvSpPr/>
            <p:nvPr/>
          </p:nvSpPr>
          <p:spPr>
            <a:xfrm>
              <a:off x="1547335" y="3084986"/>
              <a:ext cx="36449" cy="17883"/>
            </a:xfrm>
            <a:custGeom>
              <a:avLst/>
              <a:gdLst/>
              <a:ahLst/>
              <a:cxnLst/>
              <a:rect l="l" t="t" r="r" b="b"/>
              <a:pathLst>
                <a:path w="1388" h="681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72"/>
            <p:cNvSpPr/>
            <p:nvPr/>
          </p:nvSpPr>
          <p:spPr>
            <a:xfrm>
              <a:off x="1547335" y="3084986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72"/>
            <p:cNvSpPr/>
            <p:nvPr/>
          </p:nvSpPr>
          <p:spPr>
            <a:xfrm>
              <a:off x="1384234" y="3042524"/>
              <a:ext cx="72399" cy="90755"/>
            </a:xfrm>
            <a:custGeom>
              <a:avLst/>
              <a:gdLst/>
              <a:ahLst/>
              <a:cxnLst/>
              <a:rect l="l" t="t" r="r" b="b"/>
              <a:pathLst>
                <a:path w="2757" h="3456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72"/>
            <p:cNvSpPr/>
            <p:nvPr/>
          </p:nvSpPr>
          <p:spPr>
            <a:xfrm>
              <a:off x="1407081" y="3042524"/>
              <a:ext cx="26680" cy="18251"/>
            </a:xfrm>
            <a:custGeom>
              <a:avLst/>
              <a:gdLst/>
              <a:ahLst/>
              <a:cxnLst/>
              <a:rect l="l" t="t" r="r" b="b"/>
              <a:pathLst>
                <a:path w="1016" h="695" extrusionOk="0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72"/>
            <p:cNvSpPr/>
            <p:nvPr/>
          </p:nvSpPr>
          <p:spPr>
            <a:xfrm>
              <a:off x="1384234" y="3061615"/>
              <a:ext cx="72399" cy="71664"/>
            </a:xfrm>
            <a:custGeom>
              <a:avLst/>
              <a:gdLst/>
              <a:ahLst/>
              <a:cxnLst/>
              <a:rect l="l" t="t" r="r" b="b"/>
              <a:pathLst>
                <a:path w="2757" h="2729" extrusionOk="0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72"/>
            <p:cNvSpPr/>
            <p:nvPr/>
          </p:nvSpPr>
          <p:spPr>
            <a:xfrm>
              <a:off x="1396288" y="2994258"/>
              <a:ext cx="48266" cy="54568"/>
            </a:xfrm>
            <a:custGeom>
              <a:avLst/>
              <a:gdLst/>
              <a:ahLst/>
              <a:cxnLst/>
              <a:rect l="l" t="t" r="r" b="b"/>
              <a:pathLst>
                <a:path w="1838" h="2078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72"/>
            <p:cNvSpPr/>
            <p:nvPr/>
          </p:nvSpPr>
          <p:spPr>
            <a:xfrm>
              <a:off x="1396025" y="2994258"/>
              <a:ext cx="33455" cy="54384"/>
            </a:xfrm>
            <a:custGeom>
              <a:avLst/>
              <a:gdLst/>
              <a:ahLst/>
              <a:cxnLst/>
              <a:rect l="l" t="t" r="r" b="b"/>
              <a:pathLst>
                <a:path w="1274" h="2071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72"/>
            <p:cNvSpPr/>
            <p:nvPr/>
          </p:nvSpPr>
          <p:spPr>
            <a:xfrm>
              <a:off x="1396288" y="2994258"/>
              <a:ext cx="48528" cy="24159"/>
            </a:xfrm>
            <a:custGeom>
              <a:avLst/>
              <a:gdLst/>
              <a:ahLst/>
              <a:cxnLst/>
              <a:rect l="l" t="t" r="r" b="b"/>
              <a:pathLst>
                <a:path w="1848" h="920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3" name="Google Shape;17263;p72"/>
            <p:cNvSpPr/>
            <p:nvPr/>
          </p:nvSpPr>
          <p:spPr>
            <a:xfrm>
              <a:off x="1396025" y="2994258"/>
              <a:ext cx="33455" cy="21901"/>
            </a:xfrm>
            <a:custGeom>
              <a:avLst/>
              <a:gdLst/>
              <a:ahLst/>
              <a:cxnLst/>
              <a:rect l="l" t="t" r="r" b="b"/>
              <a:pathLst>
                <a:path w="1274" h="834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4" name="Google Shape;17264;p72"/>
            <p:cNvSpPr/>
            <p:nvPr/>
          </p:nvSpPr>
          <p:spPr>
            <a:xfrm>
              <a:off x="1384234" y="3072434"/>
              <a:ext cx="30173" cy="60844"/>
            </a:xfrm>
            <a:custGeom>
              <a:avLst/>
              <a:gdLst/>
              <a:ahLst/>
              <a:cxnLst/>
              <a:rect l="l" t="t" r="r" b="b"/>
              <a:pathLst>
                <a:path w="1149" h="2317" extrusionOk="0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72"/>
            <p:cNvSpPr/>
            <p:nvPr/>
          </p:nvSpPr>
          <p:spPr>
            <a:xfrm>
              <a:off x="1426434" y="3072434"/>
              <a:ext cx="30199" cy="60844"/>
            </a:xfrm>
            <a:custGeom>
              <a:avLst/>
              <a:gdLst/>
              <a:ahLst/>
              <a:cxnLst/>
              <a:rect l="l" t="t" r="r" b="b"/>
              <a:pathLst>
                <a:path w="1150" h="2317" extrusionOk="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72"/>
            <p:cNvSpPr/>
            <p:nvPr/>
          </p:nvSpPr>
          <p:spPr>
            <a:xfrm>
              <a:off x="1408341" y="3121173"/>
              <a:ext cx="24159" cy="12106"/>
            </a:xfrm>
            <a:custGeom>
              <a:avLst/>
              <a:gdLst/>
              <a:ahLst/>
              <a:cxnLst/>
              <a:rect l="l" t="t" r="r" b="b"/>
              <a:pathLst>
                <a:path w="920" h="461" extrusionOk="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67" name="Google Shape;17267;p72"/>
          <p:cNvGrpSpPr/>
          <p:nvPr/>
        </p:nvGrpSpPr>
        <p:grpSpPr>
          <a:xfrm>
            <a:off x="6669900" y="1505474"/>
            <a:ext cx="345083" cy="369216"/>
            <a:chOff x="6669900" y="1505474"/>
            <a:chExt cx="345083" cy="369216"/>
          </a:xfrm>
        </p:grpSpPr>
        <p:sp>
          <p:nvSpPr>
            <p:cNvPr id="17268" name="Google Shape;17268;p72"/>
            <p:cNvSpPr/>
            <p:nvPr/>
          </p:nvSpPr>
          <p:spPr>
            <a:xfrm>
              <a:off x="6700309" y="1505474"/>
              <a:ext cx="48292" cy="42252"/>
            </a:xfrm>
            <a:custGeom>
              <a:avLst/>
              <a:gdLst/>
              <a:ahLst/>
              <a:cxnLst/>
              <a:rect l="l" t="t" r="r" b="b"/>
              <a:pathLst>
                <a:path w="1839" h="1609" extrusionOk="0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72"/>
            <p:cNvSpPr/>
            <p:nvPr/>
          </p:nvSpPr>
          <p:spPr>
            <a:xfrm>
              <a:off x="6700309" y="1505474"/>
              <a:ext cx="33455" cy="42252"/>
            </a:xfrm>
            <a:custGeom>
              <a:avLst/>
              <a:gdLst/>
              <a:ahLst/>
              <a:cxnLst/>
              <a:rect l="l" t="t" r="r" b="b"/>
              <a:pathLst>
                <a:path w="1274" h="1609" extrusionOk="0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72"/>
            <p:cNvSpPr/>
            <p:nvPr/>
          </p:nvSpPr>
          <p:spPr>
            <a:xfrm>
              <a:off x="6669900" y="1608255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72"/>
            <p:cNvSpPr/>
            <p:nvPr/>
          </p:nvSpPr>
          <p:spPr>
            <a:xfrm>
              <a:off x="6706086" y="1608255"/>
              <a:ext cx="36974" cy="24422"/>
            </a:xfrm>
            <a:custGeom>
              <a:avLst/>
              <a:gdLst/>
              <a:ahLst/>
              <a:cxnLst/>
              <a:rect l="l" t="t" r="r" b="b"/>
              <a:pathLst>
                <a:path w="1408" h="930" extrusionOk="0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72"/>
            <p:cNvSpPr/>
            <p:nvPr/>
          </p:nvSpPr>
          <p:spPr>
            <a:xfrm>
              <a:off x="6669900" y="1640188"/>
              <a:ext cx="109110" cy="52783"/>
            </a:xfrm>
            <a:custGeom>
              <a:avLst/>
              <a:gdLst/>
              <a:ahLst/>
              <a:cxnLst/>
              <a:rect l="l" t="t" r="r" b="b"/>
              <a:pathLst>
                <a:path w="4155" h="2010" extrusionOk="0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72"/>
            <p:cNvSpPr/>
            <p:nvPr/>
          </p:nvSpPr>
          <p:spPr>
            <a:xfrm>
              <a:off x="6681953" y="1523567"/>
              <a:ext cx="84741" cy="84715"/>
            </a:xfrm>
            <a:custGeom>
              <a:avLst/>
              <a:gdLst/>
              <a:ahLst/>
              <a:cxnLst/>
              <a:rect l="l" t="t" r="r" b="b"/>
              <a:pathLst>
                <a:path w="3227" h="3226" extrusionOk="0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72"/>
            <p:cNvSpPr/>
            <p:nvPr/>
          </p:nvSpPr>
          <p:spPr>
            <a:xfrm>
              <a:off x="6697552" y="1523567"/>
              <a:ext cx="70902" cy="76180"/>
            </a:xfrm>
            <a:custGeom>
              <a:avLst/>
              <a:gdLst/>
              <a:ahLst/>
              <a:cxnLst/>
              <a:rect l="l" t="t" r="r" b="b"/>
              <a:pathLst>
                <a:path w="2700" h="2901" extrusionOk="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72"/>
            <p:cNvSpPr/>
            <p:nvPr/>
          </p:nvSpPr>
          <p:spPr>
            <a:xfrm>
              <a:off x="6687993" y="1560909"/>
              <a:ext cx="72661" cy="59453"/>
            </a:xfrm>
            <a:custGeom>
              <a:avLst/>
              <a:gdLst/>
              <a:ahLst/>
              <a:cxnLst/>
              <a:rect l="l" t="t" r="r" b="b"/>
              <a:pathLst>
                <a:path w="2767" h="2264" extrusionOk="0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72"/>
            <p:cNvSpPr/>
            <p:nvPr/>
          </p:nvSpPr>
          <p:spPr>
            <a:xfrm>
              <a:off x="6688256" y="1560909"/>
              <a:ext cx="72661" cy="58954"/>
            </a:xfrm>
            <a:custGeom>
              <a:avLst/>
              <a:gdLst/>
              <a:ahLst/>
              <a:cxnLst/>
              <a:rect l="l" t="t" r="r" b="b"/>
              <a:pathLst>
                <a:path w="2767" h="2245" extrusionOk="0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72"/>
            <p:cNvSpPr/>
            <p:nvPr/>
          </p:nvSpPr>
          <p:spPr>
            <a:xfrm>
              <a:off x="6669900" y="1652503"/>
              <a:ext cx="24396" cy="40467"/>
            </a:xfrm>
            <a:custGeom>
              <a:avLst/>
              <a:gdLst/>
              <a:ahLst/>
              <a:cxnLst/>
              <a:rect l="l" t="t" r="r" b="b"/>
              <a:pathLst>
                <a:path w="929" h="1541" extrusionOk="0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72"/>
            <p:cNvSpPr/>
            <p:nvPr/>
          </p:nvSpPr>
          <p:spPr>
            <a:xfrm>
              <a:off x="6754588" y="1652503"/>
              <a:ext cx="24422" cy="40467"/>
            </a:xfrm>
            <a:custGeom>
              <a:avLst/>
              <a:gdLst/>
              <a:ahLst/>
              <a:cxnLst/>
              <a:rect l="l" t="t" r="r" b="b"/>
              <a:pathLst>
                <a:path w="930" h="1541" extrusionOk="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72"/>
            <p:cNvSpPr/>
            <p:nvPr/>
          </p:nvSpPr>
          <p:spPr>
            <a:xfrm>
              <a:off x="6767797" y="1578004"/>
              <a:ext cx="201440" cy="110791"/>
            </a:xfrm>
            <a:custGeom>
              <a:avLst/>
              <a:gdLst/>
              <a:ahLst/>
              <a:cxnLst/>
              <a:rect l="l" t="t" r="r" b="b"/>
              <a:pathLst>
                <a:path w="7671" h="4219" extrusionOk="0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72"/>
            <p:cNvSpPr/>
            <p:nvPr/>
          </p:nvSpPr>
          <p:spPr>
            <a:xfrm>
              <a:off x="6711128" y="1710617"/>
              <a:ext cx="199917" cy="109557"/>
            </a:xfrm>
            <a:custGeom>
              <a:avLst/>
              <a:gdLst/>
              <a:ahLst/>
              <a:cxnLst/>
              <a:rect l="l" t="t" r="r" b="b"/>
              <a:pathLst>
                <a:path w="7613" h="4172" extrusionOk="0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72"/>
            <p:cNvSpPr/>
            <p:nvPr/>
          </p:nvSpPr>
          <p:spPr>
            <a:xfrm>
              <a:off x="6893819" y="1795988"/>
              <a:ext cx="121164" cy="78701"/>
            </a:xfrm>
            <a:custGeom>
              <a:avLst/>
              <a:gdLst/>
              <a:ahLst/>
              <a:cxnLst/>
              <a:rect l="l" t="t" r="r" b="b"/>
              <a:pathLst>
                <a:path w="4614" h="2997" extrusionOk="0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2" name="Google Shape;17282;p72"/>
            <p:cNvSpPr/>
            <p:nvPr/>
          </p:nvSpPr>
          <p:spPr>
            <a:xfrm>
              <a:off x="6893819" y="1812584"/>
              <a:ext cx="121164" cy="62105"/>
            </a:xfrm>
            <a:custGeom>
              <a:avLst/>
              <a:gdLst/>
              <a:ahLst/>
              <a:cxnLst/>
              <a:rect l="l" t="t" r="r" b="b"/>
              <a:pathLst>
                <a:path w="4614" h="2365" extrusionOk="0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3" name="Google Shape;17283;p72"/>
            <p:cNvSpPr/>
            <p:nvPr/>
          </p:nvSpPr>
          <p:spPr>
            <a:xfrm>
              <a:off x="6912175" y="1711063"/>
              <a:ext cx="30173" cy="66622"/>
            </a:xfrm>
            <a:custGeom>
              <a:avLst/>
              <a:gdLst/>
              <a:ahLst/>
              <a:cxnLst/>
              <a:rect l="l" t="t" r="r" b="b"/>
              <a:pathLst>
                <a:path w="1149" h="2537" extrusionOk="0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72"/>
            <p:cNvSpPr/>
            <p:nvPr/>
          </p:nvSpPr>
          <p:spPr>
            <a:xfrm>
              <a:off x="6924228" y="1705260"/>
              <a:ext cx="72661" cy="72425"/>
            </a:xfrm>
            <a:custGeom>
              <a:avLst/>
              <a:gdLst/>
              <a:ahLst/>
              <a:cxnLst/>
              <a:rect l="l" t="t" r="r" b="b"/>
              <a:pathLst>
                <a:path w="2767" h="2758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72"/>
            <p:cNvSpPr/>
            <p:nvPr/>
          </p:nvSpPr>
          <p:spPr>
            <a:xfrm>
              <a:off x="6936307" y="1795988"/>
              <a:ext cx="36213" cy="14679"/>
            </a:xfrm>
            <a:custGeom>
              <a:avLst/>
              <a:gdLst/>
              <a:ahLst/>
              <a:cxnLst/>
              <a:rect l="l" t="t" r="r" b="b"/>
              <a:pathLst>
                <a:path w="1379" h="559" extrusionOk="0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72"/>
            <p:cNvSpPr/>
            <p:nvPr/>
          </p:nvSpPr>
          <p:spPr>
            <a:xfrm>
              <a:off x="6918214" y="1735433"/>
              <a:ext cx="72635" cy="66622"/>
            </a:xfrm>
            <a:custGeom>
              <a:avLst/>
              <a:gdLst/>
              <a:ahLst/>
              <a:cxnLst/>
              <a:rect l="l" t="t" r="r" b="b"/>
              <a:pathLst>
                <a:path w="2766" h="2537" extrusionOk="0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72"/>
            <p:cNvSpPr/>
            <p:nvPr/>
          </p:nvSpPr>
          <p:spPr>
            <a:xfrm>
              <a:off x="6917952" y="1735433"/>
              <a:ext cx="72661" cy="65125"/>
            </a:xfrm>
            <a:custGeom>
              <a:avLst/>
              <a:gdLst/>
              <a:ahLst/>
              <a:cxnLst/>
              <a:rect l="l" t="t" r="r" b="b"/>
              <a:pathLst>
                <a:path w="2767" h="2480" extrusionOk="0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72"/>
            <p:cNvSpPr/>
            <p:nvPr/>
          </p:nvSpPr>
          <p:spPr>
            <a:xfrm>
              <a:off x="6893819" y="1825898"/>
              <a:ext cx="24422" cy="48528"/>
            </a:xfrm>
            <a:custGeom>
              <a:avLst/>
              <a:gdLst/>
              <a:ahLst/>
              <a:cxnLst/>
              <a:rect l="l" t="t" r="r" b="b"/>
              <a:pathLst>
                <a:path w="930" h="1848" extrusionOk="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72"/>
            <p:cNvSpPr/>
            <p:nvPr/>
          </p:nvSpPr>
          <p:spPr>
            <a:xfrm>
              <a:off x="6990587" y="1825898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90" name="Google Shape;17290;p72"/>
          <p:cNvGrpSpPr/>
          <p:nvPr/>
        </p:nvGrpSpPr>
        <p:grpSpPr>
          <a:xfrm>
            <a:off x="7117003" y="1518000"/>
            <a:ext cx="333003" cy="344085"/>
            <a:chOff x="7117003" y="1518000"/>
            <a:chExt cx="333003" cy="344085"/>
          </a:xfrm>
        </p:grpSpPr>
        <p:sp>
          <p:nvSpPr>
            <p:cNvPr id="17291" name="Google Shape;17291;p72"/>
            <p:cNvSpPr/>
            <p:nvPr/>
          </p:nvSpPr>
          <p:spPr>
            <a:xfrm>
              <a:off x="7161645" y="1518000"/>
              <a:ext cx="241119" cy="57116"/>
            </a:xfrm>
            <a:custGeom>
              <a:avLst/>
              <a:gdLst/>
              <a:ahLst/>
              <a:cxnLst/>
              <a:rect l="l" t="t" r="r" b="b"/>
              <a:pathLst>
                <a:path w="9182" h="2175" extrusionOk="0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72"/>
            <p:cNvSpPr/>
            <p:nvPr/>
          </p:nvSpPr>
          <p:spPr>
            <a:xfrm>
              <a:off x="7168525" y="1808068"/>
              <a:ext cx="232217" cy="54017"/>
            </a:xfrm>
            <a:custGeom>
              <a:avLst/>
              <a:gdLst/>
              <a:ahLst/>
              <a:cxnLst/>
              <a:rect l="l" t="t" r="r" b="b"/>
              <a:pathLst>
                <a:path w="8843" h="2057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3" name="Google Shape;17293;p72"/>
            <p:cNvSpPr/>
            <p:nvPr/>
          </p:nvSpPr>
          <p:spPr>
            <a:xfrm>
              <a:off x="7174801" y="1735931"/>
              <a:ext cx="25157" cy="20141"/>
            </a:xfrm>
            <a:custGeom>
              <a:avLst/>
              <a:gdLst/>
              <a:ahLst/>
              <a:cxnLst/>
              <a:rect l="l" t="t" r="r" b="b"/>
              <a:pathLst>
                <a:path w="958" h="767" extrusionOk="0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4" name="Google Shape;17294;p72"/>
            <p:cNvSpPr/>
            <p:nvPr/>
          </p:nvSpPr>
          <p:spPr>
            <a:xfrm>
              <a:off x="7173803" y="1756047"/>
              <a:ext cx="27652" cy="35714"/>
            </a:xfrm>
            <a:custGeom>
              <a:avLst/>
              <a:gdLst/>
              <a:ahLst/>
              <a:cxnLst/>
              <a:rect l="l" t="t" r="r" b="b"/>
              <a:pathLst>
                <a:path w="1053" h="1360" extrusionOk="0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72"/>
            <p:cNvSpPr/>
            <p:nvPr/>
          </p:nvSpPr>
          <p:spPr>
            <a:xfrm>
              <a:off x="7159964" y="1726373"/>
              <a:ext cx="23161" cy="65387"/>
            </a:xfrm>
            <a:custGeom>
              <a:avLst/>
              <a:gdLst/>
              <a:ahLst/>
              <a:cxnLst/>
              <a:rect l="l" t="t" r="r" b="b"/>
              <a:pathLst>
                <a:path w="882" h="2490" extrusionOk="0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72"/>
            <p:cNvSpPr/>
            <p:nvPr/>
          </p:nvSpPr>
          <p:spPr>
            <a:xfrm>
              <a:off x="7192132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72"/>
            <p:cNvSpPr/>
            <p:nvPr/>
          </p:nvSpPr>
          <p:spPr>
            <a:xfrm>
              <a:off x="7155447" y="1714057"/>
              <a:ext cx="63864" cy="37368"/>
            </a:xfrm>
            <a:custGeom>
              <a:avLst/>
              <a:gdLst/>
              <a:ahLst/>
              <a:cxnLst/>
              <a:rect l="l" t="t" r="r" b="b"/>
              <a:pathLst>
                <a:path w="2432" h="1423" extrusionOk="0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72"/>
            <p:cNvSpPr/>
            <p:nvPr/>
          </p:nvSpPr>
          <p:spPr>
            <a:xfrm>
              <a:off x="7142133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72"/>
            <p:cNvSpPr/>
            <p:nvPr/>
          </p:nvSpPr>
          <p:spPr>
            <a:xfrm>
              <a:off x="7142133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72"/>
            <p:cNvSpPr/>
            <p:nvPr/>
          </p:nvSpPr>
          <p:spPr>
            <a:xfrm>
              <a:off x="7220546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72"/>
            <p:cNvSpPr/>
            <p:nvPr/>
          </p:nvSpPr>
          <p:spPr>
            <a:xfrm>
              <a:off x="7134833" y="1653738"/>
              <a:ext cx="19879" cy="26628"/>
            </a:xfrm>
            <a:custGeom>
              <a:avLst/>
              <a:gdLst/>
              <a:ahLst/>
              <a:cxnLst/>
              <a:rect l="l" t="t" r="r" b="b"/>
              <a:pathLst>
                <a:path w="757" h="1014" extrusionOk="0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72"/>
            <p:cNvSpPr/>
            <p:nvPr/>
          </p:nvSpPr>
          <p:spPr>
            <a:xfrm>
              <a:off x="7171019" y="1700349"/>
              <a:ext cx="33219" cy="38130"/>
            </a:xfrm>
            <a:custGeom>
              <a:avLst/>
              <a:gdLst/>
              <a:ahLst/>
              <a:cxnLst/>
              <a:rect l="l" t="t" r="r" b="b"/>
              <a:pathLst>
                <a:path w="1265" h="1452" extrusionOk="0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72"/>
            <p:cNvSpPr/>
            <p:nvPr/>
          </p:nvSpPr>
          <p:spPr>
            <a:xfrm>
              <a:off x="7171019" y="1700428"/>
              <a:ext cx="20378" cy="38051"/>
            </a:xfrm>
            <a:custGeom>
              <a:avLst/>
              <a:gdLst/>
              <a:ahLst/>
              <a:cxnLst/>
              <a:rect l="l" t="t" r="r" b="b"/>
              <a:pathLst>
                <a:path w="776" h="1449" extrusionOk="0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72"/>
            <p:cNvSpPr/>
            <p:nvPr/>
          </p:nvSpPr>
          <p:spPr>
            <a:xfrm>
              <a:off x="7151928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72"/>
            <p:cNvSpPr/>
            <p:nvPr/>
          </p:nvSpPr>
          <p:spPr>
            <a:xfrm>
              <a:off x="7151928" y="1633728"/>
              <a:ext cx="51785" cy="76338"/>
            </a:xfrm>
            <a:custGeom>
              <a:avLst/>
              <a:gdLst/>
              <a:ahLst/>
              <a:cxnLst/>
              <a:rect l="l" t="t" r="r" b="b"/>
              <a:pathLst>
                <a:path w="1972" h="2907" extrusionOk="0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6" name="Google Shape;17306;p72"/>
            <p:cNvSpPr/>
            <p:nvPr/>
          </p:nvSpPr>
          <p:spPr>
            <a:xfrm>
              <a:off x="7117003" y="1723353"/>
              <a:ext cx="61081" cy="68407"/>
            </a:xfrm>
            <a:custGeom>
              <a:avLst/>
              <a:gdLst/>
              <a:ahLst/>
              <a:cxnLst/>
              <a:rect l="l" t="t" r="r" b="b"/>
              <a:pathLst>
                <a:path w="2326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72"/>
            <p:cNvSpPr/>
            <p:nvPr/>
          </p:nvSpPr>
          <p:spPr>
            <a:xfrm>
              <a:off x="7197174" y="1723616"/>
              <a:ext cx="60319" cy="68145"/>
            </a:xfrm>
            <a:custGeom>
              <a:avLst/>
              <a:gdLst/>
              <a:ahLst/>
              <a:cxnLst/>
              <a:rect l="l" t="t" r="r" b="b"/>
              <a:pathLst>
                <a:path w="2297" h="2595" extrusionOk="0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8" name="Google Shape;17308;p72"/>
            <p:cNvSpPr/>
            <p:nvPr/>
          </p:nvSpPr>
          <p:spPr>
            <a:xfrm>
              <a:off x="7136094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9" name="Google Shape;17309;p72"/>
            <p:cNvSpPr/>
            <p:nvPr/>
          </p:nvSpPr>
          <p:spPr>
            <a:xfrm>
              <a:off x="7227583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0" name="Google Shape;17310;p72"/>
            <p:cNvSpPr/>
            <p:nvPr/>
          </p:nvSpPr>
          <p:spPr>
            <a:xfrm>
              <a:off x="7117003" y="1723353"/>
              <a:ext cx="42988" cy="68407"/>
            </a:xfrm>
            <a:custGeom>
              <a:avLst/>
              <a:gdLst/>
              <a:ahLst/>
              <a:cxnLst/>
              <a:rect l="l" t="t" r="r" b="b"/>
              <a:pathLst>
                <a:path w="1637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1" name="Google Shape;17311;p72"/>
            <p:cNvSpPr/>
            <p:nvPr/>
          </p:nvSpPr>
          <p:spPr>
            <a:xfrm>
              <a:off x="7367313" y="1735931"/>
              <a:ext cx="25393" cy="20141"/>
            </a:xfrm>
            <a:custGeom>
              <a:avLst/>
              <a:gdLst/>
              <a:ahLst/>
              <a:cxnLst/>
              <a:rect l="l" t="t" r="r" b="b"/>
              <a:pathLst>
                <a:path w="967" h="767" extrusionOk="0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2" name="Google Shape;17312;p72"/>
            <p:cNvSpPr/>
            <p:nvPr/>
          </p:nvSpPr>
          <p:spPr>
            <a:xfrm>
              <a:off x="7366551" y="1756047"/>
              <a:ext cx="27415" cy="35714"/>
            </a:xfrm>
            <a:custGeom>
              <a:avLst/>
              <a:gdLst/>
              <a:ahLst/>
              <a:cxnLst/>
              <a:rect l="l" t="t" r="r" b="b"/>
              <a:pathLst>
                <a:path w="1044" h="1360" extrusionOk="0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3" name="Google Shape;17313;p72"/>
            <p:cNvSpPr/>
            <p:nvPr/>
          </p:nvSpPr>
          <p:spPr>
            <a:xfrm>
              <a:off x="7352476" y="1726373"/>
              <a:ext cx="23398" cy="65387"/>
            </a:xfrm>
            <a:custGeom>
              <a:avLst/>
              <a:gdLst/>
              <a:ahLst/>
              <a:cxnLst/>
              <a:rect l="l" t="t" r="r" b="b"/>
              <a:pathLst>
                <a:path w="891" h="2490" extrusionOk="0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4" name="Google Shape;17314;p72"/>
            <p:cNvSpPr/>
            <p:nvPr/>
          </p:nvSpPr>
          <p:spPr>
            <a:xfrm>
              <a:off x="7384907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5" name="Google Shape;17315;p72"/>
            <p:cNvSpPr/>
            <p:nvPr/>
          </p:nvSpPr>
          <p:spPr>
            <a:xfrm>
              <a:off x="7348196" y="1714057"/>
              <a:ext cx="63628" cy="37368"/>
            </a:xfrm>
            <a:custGeom>
              <a:avLst/>
              <a:gdLst/>
              <a:ahLst/>
              <a:cxnLst/>
              <a:rect l="l" t="t" r="r" b="b"/>
              <a:pathLst>
                <a:path w="2423" h="1423" extrusionOk="0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72"/>
            <p:cNvSpPr/>
            <p:nvPr/>
          </p:nvSpPr>
          <p:spPr>
            <a:xfrm>
              <a:off x="7334882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72"/>
            <p:cNvSpPr/>
            <p:nvPr/>
          </p:nvSpPr>
          <p:spPr>
            <a:xfrm>
              <a:off x="7334645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8" name="Google Shape;17318;p72"/>
            <p:cNvSpPr/>
            <p:nvPr/>
          </p:nvSpPr>
          <p:spPr>
            <a:xfrm>
              <a:off x="7413294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9" name="Google Shape;17319;p72"/>
            <p:cNvSpPr/>
            <p:nvPr/>
          </p:nvSpPr>
          <p:spPr>
            <a:xfrm>
              <a:off x="7327345" y="1653738"/>
              <a:ext cx="20141" cy="26628"/>
            </a:xfrm>
            <a:custGeom>
              <a:avLst/>
              <a:gdLst/>
              <a:ahLst/>
              <a:cxnLst/>
              <a:rect l="l" t="t" r="r" b="b"/>
              <a:pathLst>
                <a:path w="767" h="1014" extrusionOk="0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72"/>
            <p:cNvSpPr/>
            <p:nvPr/>
          </p:nvSpPr>
          <p:spPr>
            <a:xfrm>
              <a:off x="7363794" y="1700349"/>
              <a:ext cx="33193" cy="38130"/>
            </a:xfrm>
            <a:custGeom>
              <a:avLst/>
              <a:gdLst/>
              <a:ahLst/>
              <a:cxnLst/>
              <a:rect l="l" t="t" r="r" b="b"/>
              <a:pathLst>
                <a:path w="1264" h="1452" extrusionOk="0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72"/>
            <p:cNvSpPr/>
            <p:nvPr/>
          </p:nvSpPr>
          <p:spPr>
            <a:xfrm>
              <a:off x="7363531" y="1700428"/>
              <a:ext cx="20640" cy="38051"/>
            </a:xfrm>
            <a:custGeom>
              <a:avLst/>
              <a:gdLst/>
              <a:ahLst/>
              <a:cxnLst/>
              <a:rect l="l" t="t" r="r" b="b"/>
              <a:pathLst>
                <a:path w="786" h="1449" extrusionOk="0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72"/>
            <p:cNvSpPr/>
            <p:nvPr/>
          </p:nvSpPr>
          <p:spPr>
            <a:xfrm>
              <a:off x="7344677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3" name="Google Shape;17323;p72"/>
            <p:cNvSpPr/>
            <p:nvPr/>
          </p:nvSpPr>
          <p:spPr>
            <a:xfrm>
              <a:off x="7344677" y="1633728"/>
              <a:ext cx="51811" cy="76338"/>
            </a:xfrm>
            <a:custGeom>
              <a:avLst/>
              <a:gdLst/>
              <a:ahLst/>
              <a:cxnLst/>
              <a:rect l="l" t="t" r="r" b="b"/>
              <a:pathLst>
                <a:path w="1973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72"/>
            <p:cNvSpPr/>
            <p:nvPr/>
          </p:nvSpPr>
          <p:spPr>
            <a:xfrm>
              <a:off x="7309751" y="1723353"/>
              <a:ext cx="61107" cy="68407"/>
            </a:xfrm>
            <a:custGeom>
              <a:avLst/>
              <a:gdLst/>
              <a:ahLst/>
              <a:cxnLst/>
              <a:rect l="l" t="t" r="r" b="b"/>
              <a:pathLst>
                <a:path w="2327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72"/>
            <p:cNvSpPr/>
            <p:nvPr/>
          </p:nvSpPr>
          <p:spPr>
            <a:xfrm>
              <a:off x="7389660" y="1723616"/>
              <a:ext cx="60345" cy="68145"/>
            </a:xfrm>
            <a:custGeom>
              <a:avLst/>
              <a:gdLst/>
              <a:ahLst/>
              <a:cxnLst/>
              <a:rect l="l" t="t" r="r" b="b"/>
              <a:pathLst>
                <a:path w="2298" h="2595" extrusionOk="0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72"/>
            <p:cNvSpPr/>
            <p:nvPr/>
          </p:nvSpPr>
          <p:spPr>
            <a:xfrm>
              <a:off x="7328842" y="1759303"/>
              <a:ext cx="10845" cy="32457"/>
            </a:xfrm>
            <a:custGeom>
              <a:avLst/>
              <a:gdLst/>
              <a:ahLst/>
              <a:cxnLst/>
              <a:rect l="l" t="t" r="r" b="b"/>
              <a:pathLst>
                <a:path w="413" h="1236" extrusionOk="0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72"/>
            <p:cNvSpPr/>
            <p:nvPr/>
          </p:nvSpPr>
          <p:spPr>
            <a:xfrm>
              <a:off x="7420332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72"/>
            <p:cNvSpPr/>
            <p:nvPr/>
          </p:nvSpPr>
          <p:spPr>
            <a:xfrm>
              <a:off x="7309751" y="1723353"/>
              <a:ext cx="42751" cy="68407"/>
            </a:xfrm>
            <a:custGeom>
              <a:avLst/>
              <a:gdLst/>
              <a:ahLst/>
              <a:cxnLst/>
              <a:rect l="l" t="t" r="r" b="b"/>
              <a:pathLst>
                <a:path w="1628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29" name="Google Shape;17329;p72"/>
          <p:cNvGrpSpPr/>
          <p:nvPr/>
        </p:nvGrpSpPr>
        <p:grpSpPr>
          <a:xfrm>
            <a:off x="2200238" y="4289165"/>
            <a:ext cx="374756" cy="329300"/>
            <a:chOff x="2200238" y="4289165"/>
            <a:chExt cx="374756" cy="329300"/>
          </a:xfrm>
        </p:grpSpPr>
        <p:sp>
          <p:nvSpPr>
            <p:cNvPr id="17330" name="Google Shape;17330;p72"/>
            <p:cNvSpPr/>
            <p:nvPr/>
          </p:nvSpPr>
          <p:spPr>
            <a:xfrm>
              <a:off x="2437733" y="4289165"/>
              <a:ext cx="54568" cy="65991"/>
            </a:xfrm>
            <a:custGeom>
              <a:avLst/>
              <a:gdLst/>
              <a:ahLst/>
              <a:cxnLst/>
              <a:rect l="l" t="t" r="r" b="b"/>
              <a:pathLst>
                <a:path w="2078" h="2513" extrusionOk="0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72"/>
            <p:cNvSpPr/>
            <p:nvPr/>
          </p:nvSpPr>
          <p:spPr>
            <a:xfrm>
              <a:off x="2448552" y="4306575"/>
              <a:ext cx="40493" cy="48844"/>
            </a:xfrm>
            <a:custGeom>
              <a:avLst/>
              <a:gdLst/>
              <a:ahLst/>
              <a:cxnLst/>
              <a:rect l="l" t="t" r="r" b="b"/>
              <a:pathLst>
                <a:path w="1542" h="1860" extrusionOk="0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72"/>
            <p:cNvSpPr/>
            <p:nvPr/>
          </p:nvSpPr>
          <p:spPr>
            <a:xfrm>
              <a:off x="2282930" y="4552658"/>
              <a:ext cx="54805" cy="65808"/>
            </a:xfrm>
            <a:custGeom>
              <a:avLst/>
              <a:gdLst/>
              <a:ahLst/>
              <a:cxnLst/>
              <a:rect l="l" t="t" r="r" b="b"/>
              <a:pathLst>
                <a:path w="2087" h="2506" extrusionOk="0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72"/>
            <p:cNvSpPr/>
            <p:nvPr/>
          </p:nvSpPr>
          <p:spPr>
            <a:xfrm>
              <a:off x="2300026" y="4558960"/>
              <a:ext cx="37709" cy="54542"/>
            </a:xfrm>
            <a:custGeom>
              <a:avLst/>
              <a:gdLst/>
              <a:ahLst/>
              <a:cxnLst/>
              <a:rect l="l" t="t" r="r" b="b"/>
              <a:pathLst>
                <a:path w="1436" h="2077" extrusionOk="0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72"/>
            <p:cNvSpPr/>
            <p:nvPr/>
          </p:nvSpPr>
          <p:spPr>
            <a:xfrm>
              <a:off x="2282930" y="4289349"/>
              <a:ext cx="54805" cy="66070"/>
            </a:xfrm>
            <a:custGeom>
              <a:avLst/>
              <a:gdLst/>
              <a:ahLst/>
              <a:cxnLst/>
              <a:rect l="l" t="t" r="r" b="b"/>
              <a:pathLst>
                <a:path w="2087" h="2516" extrusionOk="0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72"/>
            <p:cNvSpPr/>
            <p:nvPr/>
          </p:nvSpPr>
          <p:spPr>
            <a:xfrm>
              <a:off x="2300026" y="4294312"/>
              <a:ext cx="37709" cy="54805"/>
            </a:xfrm>
            <a:custGeom>
              <a:avLst/>
              <a:gdLst/>
              <a:ahLst/>
              <a:cxnLst/>
              <a:rect l="l" t="t" r="r" b="b"/>
              <a:pathLst>
                <a:path w="1436" h="2087" extrusionOk="0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72"/>
            <p:cNvSpPr/>
            <p:nvPr/>
          </p:nvSpPr>
          <p:spPr>
            <a:xfrm>
              <a:off x="2437497" y="4552658"/>
              <a:ext cx="54542" cy="65808"/>
            </a:xfrm>
            <a:custGeom>
              <a:avLst/>
              <a:gdLst/>
              <a:ahLst/>
              <a:cxnLst/>
              <a:rect l="l" t="t" r="r" b="b"/>
              <a:pathLst>
                <a:path w="2077" h="2506" extrusionOk="0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72"/>
            <p:cNvSpPr/>
            <p:nvPr/>
          </p:nvSpPr>
          <p:spPr>
            <a:xfrm>
              <a:off x="2448552" y="4552658"/>
              <a:ext cx="40493" cy="48791"/>
            </a:xfrm>
            <a:custGeom>
              <a:avLst/>
              <a:gdLst/>
              <a:ahLst/>
              <a:cxnLst/>
              <a:rect l="l" t="t" r="r" b="b"/>
              <a:pathLst>
                <a:path w="1542" h="1858" extrusionOk="0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72"/>
            <p:cNvSpPr/>
            <p:nvPr/>
          </p:nvSpPr>
          <p:spPr>
            <a:xfrm>
              <a:off x="2200238" y="4437482"/>
              <a:ext cx="66385" cy="33088"/>
            </a:xfrm>
            <a:custGeom>
              <a:avLst/>
              <a:gdLst/>
              <a:ahLst/>
              <a:cxnLst/>
              <a:rect l="l" t="t" r="r" b="b"/>
              <a:pathLst>
                <a:path w="2528" h="1260" extrusionOk="0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72"/>
            <p:cNvSpPr/>
            <p:nvPr/>
          </p:nvSpPr>
          <p:spPr>
            <a:xfrm>
              <a:off x="2212317" y="4437455"/>
              <a:ext cx="54306" cy="19537"/>
            </a:xfrm>
            <a:custGeom>
              <a:avLst/>
              <a:gdLst/>
              <a:ahLst/>
              <a:cxnLst/>
              <a:rect l="l" t="t" r="r" b="b"/>
              <a:pathLst>
                <a:path w="2068" h="744" extrusionOk="0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72"/>
            <p:cNvSpPr/>
            <p:nvPr/>
          </p:nvSpPr>
          <p:spPr>
            <a:xfrm>
              <a:off x="2508346" y="4437482"/>
              <a:ext cx="66648" cy="33088"/>
            </a:xfrm>
            <a:custGeom>
              <a:avLst/>
              <a:gdLst/>
              <a:ahLst/>
              <a:cxnLst/>
              <a:rect l="l" t="t" r="r" b="b"/>
              <a:pathLst>
                <a:path w="2538" h="1260" extrusionOk="0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72"/>
            <p:cNvSpPr/>
            <p:nvPr/>
          </p:nvSpPr>
          <p:spPr>
            <a:xfrm>
              <a:off x="2508346" y="4437455"/>
              <a:ext cx="54568" cy="19537"/>
            </a:xfrm>
            <a:custGeom>
              <a:avLst/>
              <a:gdLst/>
              <a:ahLst/>
              <a:cxnLst/>
              <a:rect l="l" t="t" r="r" b="b"/>
              <a:pathLst>
                <a:path w="2078" h="744" extrusionOk="0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72"/>
            <p:cNvSpPr/>
            <p:nvPr/>
          </p:nvSpPr>
          <p:spPr>
            <a:xfrm>
              <a:off x="2250762" y="4326979"/>
              <a:ext cx="263913" cy="253960"/>
            </a:xfrm>
            <a:custGeom>
              <a:avLst/>
              <a:gdLst/>
              <a:ahLst/>
              <a:cxnLst/>
              <a:rect l="l" t="t" r="r" b="b"/>
              <a:pathLst>
                <a:path w="10050" h="9671" extrusionOk="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72"/>
            <p:cNvSpPr/>
            <p:nvPr/>
          </p:nvSpPr>
          <p:spPr>
            <a:xfrm>
              <a:off x="2270116" y="4345073"/>
              <a:ext cx="226204" cy="217669"/>
            </a:xfrm>
            <a:custGeom>
              <a:avLst/>
              <a:gdLst/>
              <a:ahLst/>
              <a:cxnLst/>
              <a:rect l="l" t="t" r="r" b="b"/>
              <a:pathLst>
                <a:path w="8614" h="8289" extrusionOk="0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72"/>
            <p:cNvSpPr/>
            <p:nvPr/>
          </p:nvSpPr>
          <p:spPr>
            <a:xfrm>
              <a:off x="2390990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72"/>
            <p:cNvSpPr/>
            <p:nvPr/>
          </p:nvSpPr>
          <p:spPr>
            <a:xfrm>
              <a:off x="2390990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72"/>
            <p:cNvSpPr/>
            <p:nvPr/>
          </p:nvSpPr>
          <p:spPr>
            <a:xfrm>
              <a:off x="2410081" y="4444861"/>
              <a:ext cx="26181" cy="18119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72"/>
            <p:cNvSpPr/>
            <p:nvPr/>
          </p:nvSpPr>
          <p:spPr>
            <a:xfrm>
              <a:off x="2338969" y="4444861"/>
              <a:ext cx="26155" cy="18119"/>
            </a:xfrm>
            <a:custGeom>
              <a:avLst/>
              <a:gdLst/>
              <a:ahLst/>
              <a:cxnLst/>
              <a:rect l="l" t="t" r="r" b="b"/>
              <a:pathLst>
                <a:path w="996" h="690" extrusionOk="0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72"/>
            <p:cNvSpPr/>
            <p:nvPr/>
          </p:nvSpPr>
          <p:spPr>
            <a:xfrm>
              <a:off x="2356065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72"/>
            <p:cNvSpPr/>
            <p:nvPr/>
          </p:nvSpPr>
          <p:spPr>
            <a:xfrm>
              <a:off x="2356065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72"/>
            <p:cNvSpPr/>
            <p:nvPr/>
          </p:nvSpPr>
          <p:spPr>
            <a:xfrm>
              <a:off x="2338969" y="4417708"/>
              <a:ext cx="84977" cy="72583"/>
            </a:xfrm>
            <a:custGeom>
              <a:avLst/>
              <a:gdLst/>
              <a:ahLst/>
              <a:cxnLst/>
              <a:rect l="l" t="t" r="r" b="b"/>
              <a:pathLst>
                <a:path w="3236" h="2764" extrusionOk="0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72"/>
            <p:cNvSpPr/>
            <p:nvPr/>
          </p:nvSpPr>
          <p:spPr>
            <a:xfrm>
              <a:off x="2355303" y="4429787"/>
              <a:ext cx="56564" cy="48423"/>
            </a:xfrm>
            <a:custGeom>
              <a:avLst/>
              <a:gdLst/>
              <a:ahLst/>
              <a:cxnLst/>
              <a:rect l="l" t="t" r="r" b="b"/>
              <a:pathLst>
                <a:path w="2154" h="1844" extrusionOk="0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2" name="Google Shape;17352;p72"/>
          <p:cNvGrpSpPr/>
          <p:nvPr/>
        </p:nvGrpSpPr>
        <p:grpSpPr>
          <a:xfrm>
            <a:off x="7556043" y="1499959"/>
            <a:ext cx="337283" cy="380192"/>
            <a:chOff x="7556043" y="1499959"/>
            <a:chExt cx="337283" cy="380192"/>
          </a:xfrm>
        </p:grpSpPr>
        <p:sp>
          <p:nvSpPr>
            <p:cNvPr id="17353" name="Google Shape;17353;p72"/>
            <p:cNvSpPr/>
            <p:nvPr/>
          </p:nvSpPr>
          <p:spPr>
            <a:xfrm>
              <a:off x="7556043" y="1499959"/>
              <a:ext cx="337283" cy="380140"/>
            </a:xfrm>
            <a:custGeom>
              <a:avLst/>
              <a:gdLst/>
              <a:ahLst/>
              <a:cxnLst/>
              <a:rect l="l" t="t" r="r" b="b"/>
              <a:pathLst>
                <a:path w="12844" h="14476" extrusionOk="0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72"/>
            <p:cNvSpPr/>
            <p:nvPr/>
          </p:nvSpPr>
          <p:spPr>
            <a:xfrm>
              <a:off x="7714628" y="1552479"/>
              <a:ext cx="178699" cy="327672"/>
            </a:xfrm>
            <a:custGeom>
              <a:avLst/>
              <a:gdLst/>
              <a:ahLst/>
              <a:cxnLst/>
              <a:rect l="l" t="t" r="r" b="b"/>
              <a:pathLst>
                <a:path w="6805" h="12478" extrusionOk="0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72"/>
            <p:cNvSpPr/>
            <p:nvPr/>
          </p:nvSpPr>
          <p:spPr>
            <a:xfrm>
              <a:off x="7588974" y="1536382"/>
              <a:ext cx="271450" cy="305824"/>
            </a:xfrm>
            <a:custGeom>
              <a:avLst/>
              <a:gdLst/>
              <a:ahLst/>
              <a:cxnLst/>
              <a:rect l="l" t="t" r="r" b="b"/>
              <a:pathLst>
                <a:path w="10337" h="11646" extrusionOk="0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72"/>
            <p:cNvSpPr/>
            <p:nvPr/>
          </p:nvSpPr>
          <p:spPr>
            <a:xfrm>
              <a:off x="7719906" y="1577846"/>
              <a:ext cx="140517" cy="264281"/>
            </a:xfrm>
            <a:custGeom>
              <a:avLst/>
              <a:gdLst/>
              <a:ahLst/>
              <a:cxnLst/>
              <a:rect l="l" t="t" r="r" b="b"/>
              <a:pathLst>
                <a:path w="5351" h="10064" extrusionOk="0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72"/>
            <p:cNvSpPr/>
            <p:nvPr/>
          </p:nvSpPr>
          <p:spPr>
            <a:xfrm>
              <a:off x="7657565" y="1674352"/>
              <a:ext cx="134477" cy="90518"/>
            </a:xfrm>
            <a:custGeom>
              <a:avLst/>
              <a:gdLst/>
              <a:ahLst/>
              <a:cxnLst/>
              <a:rect l="l" t="t" r="r" b="b"/>
              <a:pathLst>
                <a:path w="5121" h="3447" extrusionOk="0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72"/>
            <p:cNvSpPr/>
            <p:nvPr/>
          </p:nvSpPr>
          <p:spPr>
            <a:xfrm>
              <a:off x="7714365" y="1674352"/>
              <a:ext cx="77677" cy="90518"/>
            </a:xfrm>
            <a:custGeom>
              <a:avLst/>
              <a:gdLst/>
              <a:ahLst/>
              <a:cxnLst/>
              <a:rect l="l" t="t" r="r" b="b"/>
              <a:pathLst>
                <a:path w="2958" h="3447" extrusionOk="0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72"/>
            <p:cNvSpPr/>
            <p:nvPr/>
          </p:nvSpPr>
          <p:spPr>
            <a:xfrm>
              <a:off x="7709586" y="1680076"/>
              <a:ext cx="30199" cy="17437"/>
            </a:xfrm>
            <a:custGeom>
              <a:avLst/>
              <a:gdLst/>
              <a:ahLst/>
              <a:cxnLst/>
              <a:rect l="l" t="t" r="r" b="b"/>
              <a:pathLst>
                <a:path w="1150" h="664" extrusionOk="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72"/>
            <p:cNvSpPr/>
            <p:nvPr/>
          </p:nvSpPr>
          <p:spPr>
            <a:xfrm>
              <a:off x="7702811" y="1690686"/>
              <a:ext cx="43749" cy="62866"/>
            </a:xfrm>
            <a:custGeom>
              <a:avLst/>
              <a:gdLst/>
              <a:ahLst/>
              <a:cxnLst/>
              <a:rect l="l" t="t" r="r" b="b"/>
              <a:pathLst>
                <a:path w="1666" h="2394" extrusionOk="0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72"/>
            <p:cNvSpPr/>
            <p:nvPr/>
          </p:nvSpPr>
          <p:spPr>
            <a:xfrm>
              <a:off x="7714365" y="1690922"/>
              <a:ext cx="31958" cy="62630"/>
            </a:xfrm>
            <a:custGeom>
              <a:avLst/>
              <a:gdLst/>
              <a:ahLst/>
              <a:cxnLst/>
              <a:rect l="l" t="t" r="r" b="b"/>
              <a:pathLst>
                <a:path w="1217" h="2385" extrusionOk="0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72"/>
            <p:cNvSpPr/>
            <p:nvPr/>
          </p:nvSpPr>
          <p:spPr>
            <a:xfrm>
              <a:off x="7701813" y="1674352"/>
              <a:ext cx="45745" cy="23161"/>
            </a:xfrm>
            <a:custGeom>
              <a:avLst/>
              <a:gdLst/>
              <a:ahLst/>
              <a:cxnLst/>
              <a:rect l="l" t="t" r="r" b="b"/>
              <a:pathLst>
                <a:path w="1742" h="882" extrusionOk="0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72"/>
            <p:cNvSpPr/>
            <p:nvPr/>
          </p:nvSpPr>
          <p:spPr>
            <a:xfrm>
              <a:off x="7720667" y="1674851"/>
              <a:ext cx="26890" cy="22662"/>
            </a:xfrm>
            <a:custGeom>
              <a:avLst/>
              <a:gdLst/>
              <a:ahLst/>
              <a:cxnLst/>
              <a:rect l="l" t="t" r="r" b="b"/>
              <a:pathLst>
                <a:path w="1024" h="863" extrusionOk="0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72"/>
            <p:cNvSpPr/>
            <p:nvPr/>
          </p:nvSpPr>
          <p:spPr>
            <a:xfrm>
              <a:off x="7689733" y="1590162"/>
              <a:ext cx="69904" cy="95534"/>
            </a:xfrm>
            <a:custGeom>
              <a:avLst/>
              <a:gdLst/>
              <a:ahLst/>
              <a:cxnLst/>
              <a:rect l="l" t="t" r="r" b="b"/>
              <a:pathLst>
                <a:path w="2662" h="3638" extrusionOk="0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72"/>
            <p:cNvSpPr/>
            <p:nvPr/>
          </p:nvSpPr>
          <p:spPr>
            <a:xfrm>
              <a:off x="7714365" y="1590162"/>
              <a:ext cx="45272" cy="95534"/>
            </a:xfrm>
            <a:custGeom>
              <a:avLst/>
              <a:gdLst/>
              <a:ahLst/>
              <a:cxnLst/>
              <a:rect l="l" t="t" r="r" b="b"/>
              <a:pathLst>
                <a:path w="1724" h="3638" extrusionOk="0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72"/>
            <p:cNvSpPr/>
            <p:nvPr/>
          </p:nvSpPr>
          <p:spPr>
            <a:xfrm>
              <a:off x="7689733" y="1591423"/>
              <a:ext cx="69904" cy="46533"/>
            </a:xfrm>
            <a:custGeom>
              <a:avLst/>
              <a:gdLst/>
              <a:ahLst/>
              <a:cxnLst/>
              <a:rect l="l" t="t" r="r" b="b"/>
              <a:pathLst>
                <a:path w="2662" h="1772" extrusionOk="0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7" name="Google Shape;17367;p72"/>
          <p:cNvGrpSpPr/>
          <p:nvPr/>
        </p:nvGrpSpPr>
        <p:grpSpPr>
          <a:xfrm>
            <a:off x="7992826" y="1517790"/>
            <a:ext cx="317431" cy="344584"/>
            <a:chOff x="7992826" y="1517790"/>
            <a:chExt cx="317431" cy="344584"/>
          </a:xfrm>
        </p:grpSpPr>
        <p:sp>
          <p:nvSpPr>
            <p:cNvPr id="17368" name="Google Shape;17368;p72"/>
            <p:cNvSpPr/>
            <p:nvPr/>
          </p:nvSpPr>
          <p:spPr>
            <a:xfrm>
              <a:off x="8021239" y="1517790"/>
              <a:ext cx="289018" cy="289044"/>
            </a:xfrm>
            <a:custGeom>
              <a:avLst/>
              <a:gdLst/>
              <a:ahLst/>
              <a:cxnLst/>
              <a:rect l="l" t="t" r="r" b="b"/>
              <a:pathLst>
                <a:path w="11006" h="11007" extrusionOk="0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72"/>
            <p:cNvSpPr/>
            <p:nvPr/>
          </p:nvSpPr>
          <p:spPr>
            <a:xfrm>
              <a:off x="7992826" y="1520810"/>
              <a:ext cx="274706" cy="285866"/>
            </a:xfrm>
            <a:custGeom>
              <a:avLst/>
              <a:gdLst/>
              <a:ahLst/>
              <a:cxnLst/>
              <a:rect l="l" t="t" r="r" b="b"/>
              <a:pathLst>
                <a:path w="10461" h="10886" extrusionOk="0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72"/>
            <p:cNvSpPr/>
            <p:nvPr/>
          </p:nvSpPr>
          <p:spPr>
            <a:xfrm>
              <a:off x="8021476" y="1517790"/>
              <a:ext cx="288781" cy="288781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72"/>
            <p:cNvSpPr/>
            <p:nvPr/>
          </p:nvSpPr>
          <p:spPr>
            <a:xfrm>
              <a:off x="8021476" y="1520810"/>
              <a:ext cx="217932" cy="285761"/>
            </a:xfrm>
            <a:custGeom>
              <a:avLst/>
              <a:gdLst/>
              <a:ahLst/>
              <a:cxnLst/>
              <a:rect l="l" t="t" r="r" b="b"/>
              <a:pathLst>
                <a:path w="8299" h="10882" extrusionOk="0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72"/>
            <p:cNvSpPr/>
            <p:nvPr/>
          </p:nvSpPr>
          <p:spPr>
            <a:xfrm>
              <a:off x="8071238" y="1795752"/>
              <a:ext cx="189019" cy="66622"/>
            </a:xfrm>
            <a:custGeom>
              <a:avLst/>
              <a:gdLst/>
              <a:ahLst/>
              <a:cxnLst/>
              <a:rect l="l" t="t" r="r" b="b"/>
              <a:pathLst>
                <a:path w="7198" h="2537" extrusionOk="0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72"/>
            <p:cNvSpPr/>
            <p:nvPr/>
          </p:nvSpPr>
          <p:spPr>
            <a:xfrm>
              <a:off x="8154666" y="1817863"/>
              <a:ext cx="22163" cy="44511"/>
            </a:xfrm>
            <a:custGeom>
              <a:avLst/>
              <a:gdLst/>
              <a:ahLst/>
              <a:cxnLst/>
              <a:rect l="l" t="t" r="r" b="b"/>
              <a:pathLst>
                <a:path w="844" h="1695" extrusionOk="0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72"/>
            <p:cNvSpPr/>
            <p:nvPr/>
          </p:nvSpPr>
          <p:spPr>
            <a:xfrm>
              <a:off x="8155927" y="1806807"/>
              <a:ext cx="19642" cy="18618"/>
            </a:xfrm>
            <a:custGeom>
              <a:avLst/>
              <a:gdLst/>
              <a:ahLst/>
              <a:cxnLst/>
              <a:rect l="l" t="t" r="r" b="b"/>
              <a:pathLst>
                <a:path w="748" h="709" extrusionOk="0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72"/>
            <p:cNvSpPr/>
            <p:nvPr/>
          </p:nvSpPr>
          <p:spPr>
            <a:xfrm>
              <a:off x="8226803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72"/>
            <p:cNvSpPr/>
            <p:nvPr/>
          </p:nvSpPr>
          <p:spPr>
            <a:xfrm>
              <a:off x="8104667" y="1623329"/>
              <a:ext cx="122162" cy="88995"/>
            </a:xfrm>
            <a:custGeom>
              <a:avLst/>
              <a:gdLst/>
              <a:ahLst/>
              <a:cxnLst/>
              <a:rect l="l" t="t" r="r" b="b"/>
              <a:pathLst>
                <a:path w="4652" h="3389" extrusionOk="0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72"/>
            <p:cNvSpPr/>
            <p:nvPr/>
          </p:nvSpPr>
          <p:spPr>
            <a:xfrm>
              <a:off x="8132319" y="1623329"/>
              <a:ext cx="94772" cy="88995"/>
            </a:xfrm>
            <a:custGeom>
              <a:avLst/>
              <a:gdLst/>
              <a:ahLst/>
              <a:cxnLst/>
              <a:rect l="l" t="t" r="r" b="b"/>
              <a:pathLst>
                <a:path w="3609" h="3389" extrusionOk="0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72"/>
            <p:cNvSpPr/>
            <p:nvPr/>
          </p:nvSpPr>
          <p:spPr>
            <a:xfrm>
              <a:off x="8132556" y="1756782"/>
              <a:ext cx="66622" cy="50052"/>
            </a:xfrm>
            <a:custGeom>
              <a:avLst/>
              <a:gdLst/>
              <a:ahLst/>
              <a:cxnLst/>
              <a:rect l="l" t="t" r="r" b="b"/>
              <a:pathLst>
                <a:path w="2537" h="1906" extrusionOk="0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72"/>
            <p:cNvSpPr/>
            <p:nvPr/>
          </p:nvSpPr>
          <p:spPr>
            <a:xfrm>
              <a:off x="8132556" y="1756546"/>
              <a:ext cx="66622" cy="27914"/>
            </a:xfrm>
            <a:custGeom>
              <a:avLst/>
              <a:gdLst/>
              <a:ahLst/>
              <a:cxnLst/>
              <a:rect l="l" t="t" r="r" b="b"/>
              <a:pathLst>
                <a:path w="2537" h="1063" extrusionOk="0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72"/>
            <p:cNvSpPr/>
            <p:nvPr/>
          </p:nvSpPr>
          <p:spPr>
            <a:xfrm>
              <a:off x="8121264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72"/>
            <p:cNvSpPr/>
            <p:nvPr/>
          </p:nvSpPr>
          <p:spPr>
            <a:xfrm>
              <a:off x="8165748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72"/>
            <p:cNvSpPr/>
            <p:nvPr/>
          </p:nvSpPr>
          <p:spPr>
            <a:xfrm>
              <a:off x="8110182" y="1668365"/>
              <a:ext cx="110870" cy="105040"/>
            </a:xfrm>
            <a:custGeom>
              <a:avLst/>
              <a:gdLst/>
              <a:ahLst/>
              <a:cxnLst/>
              <a:rect l="l" t="t" r="r" b="b"/>
              <a:pathLst>
                <a:path w="4222" h="4000" extrusionOk="0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72"/>
            <p:cNvSpPr/>
            <p:nvPr/>
          </p:nvSpPr>
          <p:spPr>
            <a:xfrm>
              <a:off x="8110445" y="1668259"/>
              <a:ext cx="100051" cy="104646"/>
            </a:xfrm>
            <a:custGeom>
              <a:avLst/>
              <a:gdLst/>
              <a:ahLst/>
              <a:cxnLst/>
              <a:rect l="l" t="t" r="r" b="b"/>
              <a:pathLst>
                <a:path w="3810" h="3985" extrusionOk="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72"/>
            <p:cNvSpPr/>
            <p:nvPr/>
          </p:nvSpPr>
          <p:spPr>
            <a:xfrm>
              <a:off x="8071238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5" name="Google Shape;17385;p72"/>
          <p:cNvGrpSpPr/>
          <p:nvPr/>
        </p:nvGrpSpPr>
        <p:grpSpPr>
          <a:xfrm>
            <a:off x="4864446" y="3340207"/>
            <a:ext cx="395607" cy="387414"/>
            <a:chOff x="4864446" y="3340207"/>
            <a:chExt cx="395607" cy="387414"/>
          </a:xfrm>
        </p:grpSpPr>
        <p:sp>
          <p:nvSpPr>
            <p:cNvPr id="17386" name="Google Shape;17386;p72"/>
            <p:cNvSpPr/>
            <p:nvPr/>
          </p:nvSpPr>
          <p:spPr>
            <a:xfrm>
              <a:off x="4939077" y="3412948"/>
              <a:ext cx="246581" cy="246581"/>
            </a:xfrm>
            <a:custGeom>
              <a:avLst/>
              <a:gdLst/>
              <a:ahLst/>
              <a:cxnLst/>
              <a:rect l="l" t="t" r="r" b="b"/>
              <a:pathLst>
                <a:path w="9390" h="9390" extrusionOk="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72"/>
            <p:cNvSpPr/>
            <p:nvPr/>
          </p:nvSpPr>
          <p:spPr>
            <a:xfrm>
              <a:off x="4988341" y="3499159"/>
              <a:ext cx="148054" cy="148054"/>
            </a:xfrm>
            <a:custGeom>
              <a:avLst/>
              <a:gdLst/>
              <a:ahLst/>
              <a:cxnLst/>
              <a:rect l="l" t="t" r="r" b="b"/>
              <a:pathLst>
                <a:path w="5638" h="5638" extrusionOk="0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72"/>
            <p:cNvSpPr/>
            <p:nvPr/>
          </p:nvSpPr>
          <p:spPr>
            <a:xfrm>
              <a:off x="4864446" y="3530067"/>
              <a:ext cx="56564" cy="12342"/>
            </a:xfrm>
            <a:custGeom>
              <a:avLst/>
              <a:gdLst/>
              <a:ahLst/>
              <a:cxnLst/>
              <a:rect l="l" t="t" r="r" b="b"/>
              <a:pathLst>
                <a:path w="2154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72"/>
            <p:cNvSpPr/>
            <p:nvPr/>
          </p:nvSpPr>
          <p:spPr>
            <a:xfrm>
              <a:off x="5203463" y="3530067"/>
              <a:ext cx="56590" cy="12342"/>
            </a:xfrm>
            <a:custGeom>
              <a:avLst/>
              <a:gdLst/>
              <a:ahLst/>
              <a:cxnLst/>
              <a:rect l="l" t="t" r="r" b="b"/>
              <a:pathLst>
                <a:path w="2155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72"/>
            <p:cNvSpPr/>
            <p:nvPr/>
          </p:nvSpPr>
          <p:spPr>
            <a:xfrm>
              <a:off x="5056197" y="3340207"/>
              <a:ext cx="12342" cy="54437"/>
            </a:xfrm>
            <a:custGeom>
              <a:avLst/>
              <a:gdLst/>
              <a:ahLst/>
              <a:cxnLst/>
              <a:rect l="l" t="t" r="r" b="b"/>
              <a:pathLst>
                <a:path w="470" h="2073" extrusionOk="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72"/>
            <p:cNvSpPr/>
            <p:nvPr/>
          </p:nvSpPr>
          <p:spPr>
            <a:xfrm>
              <a:off x="4968488" y="3658557"/>
              <a:ext cx="28597" cy="33376"/>
            </a:xfrm>
            <a:custGeom>
              <a:avLst/>
              <a:gdLst/>
              <a:ahLst/>
              <a:cxnLst/>
              <a:rect l="l" t="t" r="r" b="b"/>
              <a:pathLst>
                <a:path w="1089" h="1271" extrusionOk="0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72"/>
            <p:cNvSpPr/>
            <p:nvPr/>
          </p:nvSpPr>
          <p:spPr>
            <a:xfrm>
              <a:off x="5128832" y="3381068"/>
              <a:ext cx="28387" cy="33166"/>
            </a:xfrm>
            <a:custGeom>
              <a:avLst/>
              <a:gdLst/>
              <a:ahLst/>
              <a:cxnLst/>
              <a:rect l="l" t="t" r="r" b="b"/>
              <a:pathLst>
                <a:path w="1081" h="1263" extrusionOk="0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72"/>
            <p:cNvSpPr/>
            <p:nvPr/>
          </p:nvSpPr>
          <p:spPr>
            <a:xfrm>
              <a:off x="4903915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72"/>
            <p:cNvSpPr/>
            <p:nvPr/>
          </p:nvSpPr>
          <p:spPr>
            <a:xfrm>
              <a:off x="5181641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72"/>
            <p:cNvSpPr/>
            <p:nvPr/>
          </p:nvSpPr>
          <p:spPr>
            <a:xfrm>
              <a:off x="5127676" y="3658321"/>
              <a:ext cx="28571" cy="33613"/>
            </a:xfrm>
            <a:custGeom>
              <a:avLst/>
              <a:gdLst/>
              <a:ahLst/>
              <a:cxnLst/>
              <a:rect l="l" t="t" r="r" b="b"/>
              <a:pathLst>
                <a:path w="1088" h="1280" extrusionOk="0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72"/>
            <p:cNvSpPr/>
            <p:nvPr/>
          </p:nvSpPr>
          <p:spPr>
            <a:xfrm>
              <a:off x="4967333" y="3380858"/>
              <a:ext cx="28571" cy="33376"/>
            </a:xfrm>
            <a:custGeom>
              <a:avLst/>
              <a:gdLst/>
              <a:ahLst/>
              <a:cxnLst/>
              <a:rect l="l" t="t" r="r" b="b"/>
              <a:pathLst>
                <a:path w="1088" h="1271" extrusionOk="0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72"/>
            <p:cNvSpPr/>
            <p:nvPr/>
          </p:nvSpPr>
          <p:spPr>
            <a:xfrm>
              <a:off x="5182350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72"/>
            <p:cNvSpPr/>
            <p:nvPr/>
          </p:nvSpPr>
          <p:spPr>
            <a:xfrm>
              <a:off x="4904650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72"/>
            <p:cNvSpPr/>
            <p:nvPr/>
          </p:nvSpPr>
          <p:spPr>
            <a:xfrm>
              <a:off x="5075839" y="3433037"/>
              <a:ext cx="87209" cy="73948"/>
            </a:xfrm>
            <a:custGeom>
              <a:avLst/>
              <a:gdLst/>
              <a:ahLst/>
              <a:cxnLst/>
              <a:rect l="l" t="t" r="r" b="b"/>
              <a:pathLst>
                <a:path w="3321" h="2816" extrusionOk="0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72"/>
            <p:cNvSpPr/>
            <p:nvPr/>
          </p:nvSpPr>
          <p:spPr>
            <a:xfrm>
              <a:off x="5025288" y="3585607"/>
              <a:ext cx="74158" cy="111106"/>
            </a:xfrm>
            <a:custGeom>
              <a:avLst/>
              <a:gdLst/>
              <a:ahLst/>
              <a:cxnLst/>
              <a:rect l="l" t="t" r="r" b="b"/>
              <a:pathLst>
                <a:path w="2824" h="4231" extrusionOk="0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72"/>
            <p:cNvSpPr/>
            <p:nvPr/>
          </p:nvSpPr>
          <p:spPr>
            <a:xfrm>
              <a:off x="5025288" y="3606458"/>
              <a:ext cx="74158" cy="90256"/>
            </a:xfrm>
            <a:custGeom>
              <a:avLst/>
              <a:gdLst/>
              <a:ahLst/>
              <a:cxnLst/>
              <a:rect l="l" t="t" r="r" b="b"/>
              <a:pathLst>
                <a:path w="2824" h="3437" extrusionOk="0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72"/>
            <p:cNvSpPr/>
            <p:nvPr/>
          </p:nvSpPr>
          <p:spPr>
            <a:xfrm>
              <a:off x="5048660" y="3585607"/>
              <a:ext cx="27678" cy="18382"/>
            </a:xfrm>
            <a:custGeom>
              <a:avLst/>
              <a:gdLst/>
              <a:ahLst/>
              <a:cxnLst/>
              <a:rect l="l" t="t" r="r" b="b"/>
              <a:pathLst>
                <a:path w="1054" h="700" extrusionOk="0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72"/>
            <p:cNvSpPr/>
            <p:nvPr/>
          </p:nvSpPr>
          <p:spPr>
            <a:xfrm>
              <a:off x="5037604" y="3536343"/>
              <a:ext cx="49526" cy="55330"/>
            </a:xfrm>
            <a:custGeom>
              <a:avLst/>
              <a:gdLst/>
              <a:ahLst/>
              <a:cxnLst/>
              <a:rect l="l" t="t" r="r" b="b"/>
              <a:pathLst>
                <a:path w="1886" h="2107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72"/>
            <p:cNvSpPr/>
            <p:nvPr/>
          </p:nvSpPr>
          <p:spPr>
            <a:xfrm>
              <a:off x="5037604" y="3536343"/>
              <a:ext cx="33954" cy="55382"/>
            </a:xfrm>
            <a:custGeom>
              <a:avLst/>
              <a:gdLst/>
              <a:ahLst/>
              <a:cxnLst/>
              <a:rect l="l" t="t" r="r" b="b"/>
              <a:pathLst>
                <a:path w="1293" h="210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72"/>
            <p:cNvSpPr/>
            <p:nvPr/>
          </p:nvSpPr>
          <p:spPr>
            <a:xfrm>
              <a:off x="5037604" y="3696451"/>
              <a:ext cx="49526" cy="31171"/>
            </a:xfrm>
            <a:custGeom>
              <a:avLst/>
              <a:gdLst/>
              <a:ahLst/>
              <a:cxnLst/>
              <a:rect l="l" t="t" r="r" b="b"/>
              <a:pathLst>
                <a:path w="1886" h="1187" extrusionOk="0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72"/>
            <p:cNvSpPr/>
            <p:nvPr/>
          </p:nvSpPr>
          <p:spPr>
            <a:xfrm>
              <a:off x="5025288" y="3615255"/>
              <a:ext cx="12342" cy="81222"/>
            </a:xfrm>
            <a:custGeom>
              <a:avLst/>
              <a:gdLst/>
              <a:ahLst/>
              <a:cxnLst/>
              <a:rect l="l" t="t" r="r" b="b"/>
              <a:pathLst>
                <a:path w="470" h="3093" extrusionOk="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72"/>
            <p:cNvSpPr/>
            <p:nvPr/>
          </p:nvSpPr>
          <p:spPr>
            <a:xfrm>
              <a:off x="5086868" y="3615255"/>
              <a:ext cx="12579" cy="81222"/>
            </a:xfrm>
            <a:custGeom>
              <a:avLst/>
              <a:gdLst/>
              <a:ahLst/>
              <a:cxnLst/>
              <a:rect l="l" t="t" r="r" b="b"/>
              <a:pathLst>
                <a:path w="479" h="3093" extrusionOk="0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72"/>
            <p:cNvSpPr/>
            <p:nvPr/>
          </p:nvSpPr>
          <p:spPr>
            <a:xfrm>
              <a:off x="5059216" y="3708740"/>
              <a:ext cx="6302" cy="18645"/>
            </a:xfrm>
            <a:custGeom>
              <a:avLst/>
              <a:gdLst/>
              <a:ahLst/>
              <a:cxnLst/>
              <a:rect l="l" t="t" r="r" b="b"/>
              <a:pathLst>
                <a:path w="240" h="710" extrusionOk="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72"/>
            <p:cNvSpPr/>
            <p:nvPr/>
          </p:nvSpPr>
          <p:spPr>
            <a:xfrm>
              <a:off x="5037604" y="3536343"/>
              <a:ext cx="49526" cy="24658"/>
            </a:xfrm>
            <a:custGeom>
              <a:avLst/>
              <a:gdLst/>
              <a:ahLst/>
              <a:cxnLst/>
              <a:rect l="l" t="t" r="r" b="b"/>
              <a:pathLst>
                <a:path w="1886" h="93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72"/>
            <p:cNvSpPr/>
            <p:nvPr/>
          </p:nvSpPr>
          <p:spPr>
            <a:xfrm>
              <a:off x="5037604" y="3536343"/>
              <a:ext cx="33954" cy="22400"/>
            </a:xfrm>
            <a:custGeom>
              <a:avLst/>
              <a:gdLst/>
              <a:ahLst/>
              <a:cxnLst/>
              <a:rect l="l" t="t" r="r" b="b"/>
              <a:pathLst>
                <a:path w="1293" h="853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11" name="Google Shape;17411;p72"/>
          <p:cNvGrpSpPr/>
          <p:nvPr/>
        </p:nvGrpSpPr>
        <p:grpSpPr>
          <a:xfrm>
            <a:off x="3130367" y="4324485"/>
            <a:ext cx="297342" cy="258871"/>
            <a:chOff x="3130367" y="4324485"/>
            <a:chExt cx="297342" cy="258871"/>
          </a:xfrm>
        </p:grpSpPr>
        <p:sp>
          <p:nvSpPr>
            <p:cNvPr id="17412" name="Google Shape;17412;p72"/>
            <p:cNvSpPr/>
            <p:nvPr/>
          </p:nvSpPr>
          <p:spPr>
            <a:xfrm>
              <a:off x="3130367" y="4391579"/>
              <a:ext cx="297342" cy="191777"/>
            </a:xfrm>
            <a:custGeom>
              <a:avLst/>
              <a:gdLst/>
              <a:ahLst/>
              <a:cxnLst/>
              <a:rect l="l" t="t" r="r" b="b"/>
              <a:pathLst>
                <a:path w="11323" h="7303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72"/>
            <p:cNvSpPr/>
            <p:nvPr/>
          </p:nvSpPr>
          <p:spPr>
            <a:xfrm>
              <a:off x="3130367" y="4391579"/>
              <a:ext cx="297342" cy="14601"/>
            </a:xfrm>
            <a:custGeom>
              <a:avLst/>
              <a:gdLst/>
              <a:ahLst/>
              <a:cxnLst/>
              <a:rect l="l" t="t" r="r" b="b"/>
              <a:pathLst>
                <a:path w="11323" h="556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72"/>
            <p:cNvSpPr/>
            <p:nvPr/>
          </p:nvSpPr>
          <p:spPr>
            <a:xfrm>
              <a:off x="3159279" y="4430024"/>
              <a:ext cx="95770" cy="124682"/>
            </a:xfrm>
            <a:custGeom>
              <a:avLst/>
              <a:gdLst/>
              <a:ahLst/>
              <a:cxnLst/>
              <a:rect l="l" t="t" r="r" b="b"/>
              <a:pathLst>
                <a:path w="3647" h="4748" extrusionOk="0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72"/>
            <p:cNvSpPr/>
            <p:nvPr/>
          </p:nvSpPr>
          <p:spPr>
            <a:xfrm>
              <a:off x="3279156" y="4430024"/>
              <a:ext cx="119903" cy="23897"/>
            </a:xfrm>
            <a:custGeom>
              <a:avLst/>
              <a:gdLst/>
              <a:ahLst/>
              <a:cxnLst/>
              <a:rect l="l" t="t" r="r" b="b"/>
              <a:pathLst>
                <a:path w="4566" h="910" extrusionOk="0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72"/>
            <p:cNvSpPr/>
            <p:nvPr/>
          </p:nvSpPr>
          <p:spPr>
            <a:xfrm>
              <a:off x="3279156" y="4468232"/>
              <a:ext cx="90991" cy="19380"/>
            </a:xfrm>
            <a:custGeom>
              <a:avLst/>
              <a:gdLst/>
              <a:ahLst/>
              <a:cxnLst/>
              <a:rect l="l" t="t" r="r" b="b"/>
              <a:pathLst>
                <a:path w="3465" h="738" extrusionOk="0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72"/>
            <p:cNvSpPr/>
            <p:nvPr/>
          </p:nvSpPr>
          <p:spPr>
            <a:xfrm>
              <a:off x="3277896" y="4501897"/>
              <a:ext cx="60687" cy="9585"/>
            </a:xfrm>
            <a:custGeom>
              <a:avLst/>
              <a:gdLst/>
              <a:ahLst/>
              <a:cxnLst/>
              <a:rect l="l" t="t" r="r" b="b"/>
              <a:pathLst>
                <a:path w="2311" h="365" extrusionOk="0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72"/>
            <p:cNvSpPr/>
            <p:nvPr/>
          </p:nvSpPr>
          <p:spPr>
            <a:xfrm>
              <a:off x="3344150" y="4501897"/>
              <a:ext cx="32878" cy="9585"/>
            </a:xfrm>
            <a:custGeom>
              <a:avLst/>
              <a:gdLst/>
              <a:ahLst/>
              <a:cxnLst/>
              <a:rect l="l" t="t" r="r" b="b"/>
              <a:pathLst>
                <a:path w="1252" h="365" extrusionOk="0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72"/>
            <p:cNvSpPr/>
            <p:nvPr/>
          </p:nvSpPr>
          <p:spPr>
            <a:xfrm>
              <a:off x="3277896" y="4530810"/>
              <a:ext cx="21376" cy="9559"/>
            </a:xfrm>
            <a:custGeom>
              <a:avLst/>
              <a:gdLst/>
              <a:ahLst/>
              <a:cxnLst/>
              <a:rect l="l" t="t" r="r" b="b"/>
              <a:pathLst>
                <a:path w="814" h="364" extrusionOk="0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72"/>
            <p:cNvSpPr/>
            <p:nvPr/>
          </p:nvSpPr>
          <p:spPr>
            <a:xfrm>
              <a:off x="3306782" y="4530757"/>
              <a:ext cx="50892" cy="9637"/>
            </a:xfrm>
            <a:custGeom>
              <a:avLst/>
              <a:gdLst/>
              <a:ahLst/>
              <a:cxnLst/>
              <a:rect l="l" t="t" r="r" b="b"/>
              <a:pathLst>
                <a:path w="1938" h="367" extrusionOk="0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72"/>
            <p:cNvSpPr/>
            <p:nvPr/>
          </p:nvSpPr>
          <p:spPr>
            <a:xfrm>
              <a:off x="3277055" y="4549874"/>
              <a:ext cx="23083" cy="9611"/>
            </a:xfrm>
            <a:custGeom>
              <a:avLst/>
              <a:gdLst/>
              <a:ahLst/>
              <a:cxnLst/>
              <a:rect l="l" t="t" r="r" b="b"/>
              <a:pathLst>
                <a:path w="8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72"/>
            <p:cNvSpPr/>
            <p:nvPr/>
          </p:nvSpPr>
          <p:spPr>
            <a:xfrm>
              <a:off x="3305705" y="4549874"/>
              <a:ext cx="51969" cy="9611"/>
            </a:xfrm>
            <a:custGeom>
              <a:avLst/>
              <a:gdLst/>
              <a:ahLst/>
              <a:cxnLst/>
              <a:rect l="l" t="t" r="r" b="b"/>
              <a:pathLst>
                <a:path w="19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72"/>
            <p:cNvSpPr/>
            <p:nvPr/>
          </p:nvSpPr>
          <p:spPr>
            <a:xfrm>
              <a:off x="3255259" y="4324485"/>
              <a:ext cx="47531" cy="86474"/>
            </a:xfrm>
            <a:custGeom>
              <a:avLst/>
              <a:gdLst/>
              <a:ahLst/>
              <a:cxnLst/>
              <a:rect l="l" t="t" r="r" b="b"/>
              <a:pathLst>
                <a:path w="1810" h="3293" extrusionOk="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72"/>
            <p:cNvSpPr/>
            <p:nvPr/>
          </p:nvSpPr>
          <p:spPr>
            <a:xfrm>
              <a:off x="3178370" y="4492365"/>
              <a:ext cx="57562" cy="62341"/>
            </a:xfrm>
            <a:custGeom>
              <a:avLst/>
              <a:gdLst/>
              <a:ahLst/>
              <a:cxnLst/>
              <a:rect l="l" t="t" r="r" b="b"/>
              <a:pathLst>
                <a:path w="2192" h="2374" extrusionOk="0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72"/>
            <p:cNvSpPr/>
            <p:nvPr/>
          </p:nvSpPr>
          <p:spPr>
            <a:xfrm>
              <a:off x="3196726" y="4492365"/>
              <a:ext cx="20877" cy="14390"/>
            </a:xfrm>
            <a:custGeom>
              <a:avLst/>
              <a:gdLst/>
              <a:ahLst/>
              <a:cxnLst/>
              <a:rect l="l" t="t" r="r" b="b"/>
              <a:pathLst>
                <a:path w="795" h="548" extrusionOk="0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72"/>
            <p:cNvSpPr/>
            <p:nvPr/>
          </p:nvSpPr>
          <p:spPr>
            <a:xfrm>
              <a:off x="3178370" y="4507438"/>
              <a:ext cx="57562" cy="47268"/>
            </a:xfrm>
            <a:custGeom>
              <a:avLst/>
              <a:gdLst/>
              <a:ahLst/>
              <a:cxnLst/>
              <a:rect l="l" t="t" r="r" b="b"/>
              <a:pathLst>
                <a:path w="2192" h="1800" extrusionOk="0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72"/>
            <p:cNvSpPr/>
            <p:nvPr/>
          </p:nvSpPr>
          <p:spPr>
            <a:xfrm>
              <a:off x="3178370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72"/>
            <p:cNvSpPr/>
            <p:nvPr/>
          </p:nvSpPr>
          <p:spPr>
            <a:xfrm>
              <a:off x="3221594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72"/>
            <p:cNvSpPr/>
            <p:nvPr/>
          </p:nvSpPr>
          <p:spPr>
            <a:xfrm>
              <a:off x="3187929" y="4453894"/>
              <a:ext cx="38471" cy="43250"/>
            </a:xfrm>
            <a:custGeom>
              <a:avLst/>
              <a:gdLst/>
              <a:ahLst/>
              <a:cxnLst/>
              <a:rect l="l" t="t" r="r" b="b"/>
              <a:pathLst>
                <a:path w="1465" h="1647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72"/>
            <p:cNvSpPr/>
            <p:nvPr/>
          </p:nvSpPr>
          <p:spPr>
            <a:xfrm>
              <a:off x="3187929" y="4454157"/>
              <a:ext cx="26391" cy="43119"/>
            </a:xfrm>
            <a:custGeom>
              <a:avLst/>
              <a:gdLst/>
              <a:ahLst/>
              <a:cxnLst/>
              <a:rect l="l" t="t" r="r" b="b"/>
              <a:pathLst>
                <a:path w="1005" h="1642" extrusionOk="0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72"/>
            <p:cNvSpPr/>
            <p:nvPr/>
          </p:nvSpPr>
          <p:spPr>
            <a:xfrm>
              <a:off x="3187929" y="4453894"/>
              <a:ext cx="38471" cy="19406"/>
            </a:xfrm>
            <a:custGeom>
              <a:avLst/>
              <a:gdLst/>
              <a:ahLst/>
              <a:cxnLst/>
              <a:rect l="l" t="t" r="r" b="b"/>
              <a:pathLst>
                <a:path w="1465" h="739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72"/>
            <p:cNvSpPr/>
            <p:nvPr/>
          </p:nvSpPr>
          <p:spPr>
            <a:xfrm>
              <a:off x="3187929" y="4453894"/>
              <a:ext cx="26391" cy="17620"/>
            </a:xfrm>
            <a:custGeom>
              <a:avLst/>
              <a:gdLst/>
              <a:ahLst/>
              <a:cxnLst/>
              <a:rect l="l" t="t" r="r" b="b"/>
              <a:pathLst>
                <a:path w="1005" h="671" extrusionOk="0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72"/>
            <p:cNvSpPr/>
            <p:nvPr/>
          </p:nvSpPr>
          <p:spPr>
            <a:xfrm>
              <a:off x="3269335" y="4387036"/>
              <a:ext cx="19380" cy="9349"/>
            </a:xfrm>
            <a:custGeom>
              <a:avLst/>
              <a:gdLst/>
              <a:ahLst/>
              <a:cxnLst/>
              <a:rect l="l" t="t" r="r" b="b"/>
              <a:pathLst>
                <a:path w="738" h="356" extrusionOk="0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72"/>
            <p:cNvSpPr/>
            <p:nvPr/>
          </p:nvSpPr>
          <p:spPr>
            <a:xfrm>
              <a:off x="3255522" y="4324485"/>
              <a:ext cx="47032" cy="9559"/>
            </a:xfrm>
            <a:custGeom>
              <a:avLst/>
              <a:gdLst/>
              <a:ahLst/>
              <a:cxnLst/>
              <a:rect l="l" t="t" r="r" b="b"/>
              <a:pathLst>
                <a:path w="1791" h="364" extrusionOk="0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35" name="Google Shape;17435;p72"/>
          <p:cNvGrpSpPr/>
          <p:nvPr/>
        </p:nvGrpSpPr>
        <p:grpSpPr>
          <a:xfrm>
            <a:off x="5302988" y="3389839"/>
            <a:ext cx="394609" cy="286523"/>
            <a:chOff x="5302988" y="3389839"/>
            <a:chExt cx="394609" cy="286523"/>
          </a:xfrm>
        </p:grpSpPr>
        <p:sp>
          <p:nvSpPr>
            <p:cNvPr id="17436" name="Google Shape;17436;p72"/>
            <p:cNvSpPr/>
            <p:nvPr/>
          </p:nvSpPr>
          <p:spPr>
            <a:xfrm>
              <a:off x="5589485" y="3491859"/>
              <a:ext cx="31696" cy="69904"/>
            </a:xfrm>
            <a:custGeom>
              <a:avLst/>
              <a:gdLst/>
              <a:ahLst/>
              <a:cxnLst/>
              <a:rect l="l" t="t" r="r" b="b"/>
              <a:pathLst>
                <a:path w="1207" h="2662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72"/>
            <p:cNvSpPr/>
            <p:nvPr/>
          </p:nvSpPr>
          <p:spPr>
            <a:xfrm>
              <a:off x="5602063" y="3485583"/>
              <a:ext cx="76417" cy="76180"/>
            </a:xfrm>
            <a:custGeom>
              <a:avLst/>
              <a:gdLst/>
              <a:ahLst/>
              <a:cxnLst/>
              <a:rect l="l" t="t" r="r" b="b"/>
              <a:pathLst>
                <a:path w="2910" h="2901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72"/>
            <p:cNvSpPr/>
            <p:nvPr/>
          </p:nvSpPr>
          <p:spPr>
            <a:xfrm>
              <a:off x="5614878" y="3580828"/>
              <a:ext cx="38235" cy="28177"/>
            </a:xfrm>
            <a:custGeom>
              <a:avLst/>
              <a:gdLst/>
              <a:ahLst/>
              <a:cxnLst/>
              <a:rect l="l" t="t" r="r" b="b"/>
              <a:pathLst>
                <a:path w="1456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72"/>
            <p:cNvSpPr/>
            <p:nvPr/>
          </p:nvSpPr>
          <p:spPr>
            <a:xfrm>
              <a:off x="5614878" y="3580828"/>
              <a:ext cx="38235" cy="15625"/>
            </a:xfrm>
            <a:custGeom>
              <a:avLst/>
              <a:gdLst/>
              <a:ahLst/>
              <a:cxnLst/>
              <a:rect l="l" t="t" r="r" b="b"/>
              <a:pathLst>
                <a:path w="1456" h="595" extrusionOk="0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72"/>
            <p:cNvSpPr/>
            <p:nvPr/>
          </p:nvSpPr>
          <p:spPr>
            <a:xfrm>
              <a:off x="5570394" y="3596426"/>
              <a:ext cx="126941" cy="79935"/>
            </a:xfrm>
            <a:custGeom>
              <a:avLst/>
              <a:gdLst/>
              <a:ahLst/>
              <a:cxnLst/>
              <a:rect l="l" t="t" r="r" b="b"/>
              <a:pathLst>
                <a:path w="4834" h="3044" extrusionOk="0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72"/>
            <p:cNvSpPr/>
            <p:nvPr/>
          </p:nvSpPr>
          <p:spPr>
            <a:xfrm>
              <a:off x="5627693" y="3608979"/>
              <a:ext cx="12605" cy="67383"/>
            </a:xfrm>
            <a:custGeom>
              <a:avLst/>
              <a:gdLst/>
              <a:ahLst/>
              <a:cxnLst/>
              <a:rect l="l" t="t" r="r" b="b"/>
              <a:pathLst>
                <a:path w="480" h="2566" extrusionOk="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72"/>
            <p:cNvSpPr/>
            <p:nvPr/>
          </p:nvSpPr>
          <p:spPr>
            <a:xfrm>
              <a:off x="5595787" y="3517462"/>
              <a:ext cx="76417" cy="69930"/>
            </a:xfrm>
            <a:custGeom>
              <a:avLst/>
              <a:gdLst/>
              <a:ahLst/>
              <a:cxnLst/>
              <a:rect l="l" t="t" r="r" b="b"/>
              <a:pathLst>
                <a:path w="2910" h="2663" extrusionOk="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72"/>
            <p:cNvSpPr/>
            <p:nvPr/>
          </p:nvSpPr>
          <p:spPr>
            <a:xfrm>
              <a:off x="5595787" y="3517515"/>
              <a:ext cx="76154" cy="68381"/>
            </a:xfrm>
            <a:custGeom>
              <a:avLst/>
              <a:gdLst/>
              <a:ahLst/>
              <a:cxnLst/>
              <a:rect l="l" t="t" r="r" b="b"/>
              <a:pathLst>
                <a:path w="2900" h="2604" extrusionOk="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72"/>
            <p:cNvSpPr/>
            <p:nvPr/>
          </p:nvSpPr>
          <p:spPr>
            <a:xfrm>
              <a:off x="5672177" y="3612497"/>
              <a:ext cx="25420" cy="63864"/>
            </a:xfrm>
            <a:custGeom>
              <a:avLst/>
              <a:gdLst/>
              <a:ahLst/>
              <a:cxnLst/>
              <a:rect l="l" t="t" r="r" b="b"/>
              <a:pathLst>
                <a:path w="968" h="2432" extrusionOk="0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72"/>
            <p:cNvSpPr/>
            <p:nvPr/>
          </p:nvSpPr>
          <p:spPr>
            <a:xfrm>
              <a:off x="5627955" y="3609241"/>
              <a:ext cx="12579" cy="12579"/>
            </a:xfrm>
            <a:custGeom>
              <a:avLst/>
              <a:gdLst/>
              <a:ahLst/>
              <a:cxnLst/>
              <a:rect l="l" t="t" r="r" b="b"/>
              <a:pathLst>
                <a:path w="479" h="479" extrusionOk="0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72"/>
            <p:cNvSpPr/>
            <p:nvPr/>
          </p:nvSpPr>
          <p:spPr>
            <a:xfrm>
              <a:off x="5607840" y="3591279"/>
              <a:ext cx="26155" cy="26706"/>
            </a:xfrm>
            <a:custGeom>
              <a:avLst/>
              <a:gdLst/>
              <a:ahLst/>
              <a:cxnLst/>
              <a:rect l="l" t="t" r="r" b="b"/>
              <a:pathLst>
                <a:path w="996" h="1017" extrusionOk="0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72"/>
            <p:cNvSpPr/>
            <p:nvPr/>
          </p:nvSpPr>
          <p:spPr>
            <a:xfrm>
              <a:off x="5633969" y="3591279"/>
              <a:ext cx="26181" cy="26706"/>
            </a:xfrm>
            <a:custGeom>
              <a:avLst/>
              <a:gdLst/>
              <a:ahLst/>
              <a:cxnLst/>
              <a:rect l="l" t="t" r="r" b="b"/>
              <a:pathLst>
                <a:path w="997" h="1017" extrusionOk="0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72"/>
            <p:cNvSpPr/>
            <p:nvPr/>
          </p:nvSpPr>
          <p:spPr>
            <a:xfrm>
              <a:off x="5303750" y="3488104"/>
              <a:ext cx="114625" cy="114362"/>
            </a:xfrm>
            <a:custGeom>
              <a:avLst/>
              <a:gdLst/>
              <a:ahLst/>
              <a:cxnLst/>
              <a:rect l="l" t="t" r="r" b="b"/>
              <a:pathLst>
                <a:path w="4365" h="4355" extrusionOk="0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72"/>
            <p:cNvSpPr/>
            <p:nvPr/>
          </p:nvSpPr>
          <p:spPr>
            <a:xfrm>
              <a:off x="5334920" y="3488104"/>
              <a:ext cx="83192" cy="114362"/>
            </a:xfrm>
            <a:custGeom>
              <a:avLst/>
              <a:gdLst/>
              <a:ahLst/>
              <a:cxnLst/>
              <a:rect l="l" t="t" r="r" b="b"/>
              <a:pathLst>
                <a:path w="3168" h="4355" extrusionOk="0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72"/>
            <p:cNvSpPr/>
            <p:nvPr/>
          </p:nvSpPr>
          <p:spPr>
            <a:xfrm>
              <a:off x="5302988" y="3574552"/>
              <a:ext cx="114625" cy="101810"/>
            </a:xfrm>
            <a:custGeom>
              <a:avLst/>
              <a:gdLst/>
              <a:ahLst/>
              <a:cxnLst/>
              <a:rect l="l" t="t" r="r" b="b"/>
              <a:pathLst>
                <a:path w="4365" h="3877" extrusionOk="0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72"/>
            <p:cNvSpPr/>
            <p:nvPr/>
          </p:nvSpPr>
          <p:spPr>
            <a:xfrm>
              <a:off x="5340934" y="3574552"/>
              <a:ext cx="38996" cy="25420"/>
            </a:xfrm>
            <a:custGeom>
              <a:avLst/>
              <a:gdLst/>
              <a:ahLst/>
              <a:cxnLst/>
              <a:rect l="l" t="t" r="r" b="b"/>
              <a:pathLst>
                <a:path w="1485" h="968" extrusionOk="0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72"/>
            <p:cNvSpPr/>
            <p:nvPr/>
          </p:nvSpPr>
          <p:spPr>
            <a:xfrm>
              <a:off x="5302988" y="3607981"/>
              <a:ext cx="114389" cy="68381"/>
            </a:xfrm>
            <a:custGeom>
              <a:avLst/>
              <a:gdLst/>
              <a:ahLst/>
              <a:cxnLst/>
              <a:rect l="l" t="t" r="r" b="b"/>
              <a:pathLst>
                <a:path w="4356" h="2604" extrusionOk="0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72"/>
            <p:cNvSpPr/>
            <p:nvPr/>
          </p:nvSpPr>
          <p:spPr>
            <a:xfrm>
              <a:off x="5322105" y="3524605"/>
              <a:ext cx="76417" cy="62788"/>
            </a:xfrm>
            <a:custGeom>
              <a:avLst/>
              <a:gdLst/>
              <a:ahLst/>
              <a:cxnLst/>
              <a:rect l="l" t="t" r="r" b="b"/>
              <a:pathLst>
                <a:path w="2910" h="2391" extrusionOk="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72"/>
            <p:cNvSpPr/>
            <p:nvPr/>
          </p:nvSpPr>
          <p:spPr>
            <a:xfrm>
              <a:off x="5322105" y="3524841"/>
              <a:ext cx="76417" cy="62052"/>
            </a:xfrm>
            <a:custGeom>
              <a:avLst/>
              <a:gdLst/>
              <a:ahLst/>
              <a:cxnLst/>
              <a:rect l="l" t="t" r="r" b="b"/>
              <a:pathLst>
                <a:path w="2910" h="2363" extrusionOk="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72"/>
            <p:cNvSpPr/>
            <p:nvPr/>
          </p:nvSpPr>
          <p:spPr>
            <a:xfrm>
              <a:off x="5302988" y="3621032"/>
              <a:ext cx="25420" cy="55330"/>
            </a:xfrm>
            <a:custGeom>
              <a:avLst/>
              <a:gdLst/>
              <a:ahLst/>
              <a:cxnLst/>
              <a:rect l="l" t="t" r="r" b="b"/>
              <a:pathLst>
                <a:path w="968" h="2107" extrusionOk="0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72"/>
            <p:cNvSpPr/>
            <p:nvPr/>
          </p:nvSpPr>
          <p:spPr>
            <a:xfrm>
              <a:off x="5392219" y="3587367"/>
              <a:ext cx="216146" cy="88995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72"/>
            <p:cNvSpPr/>
            <p:nvPr/>
          </p:nvSpPr>
          <p:spPr>
            <a:xfrm>
              <a:off x="5487701" y="3612760"/>
              <a:ext cx="25420" cy="63602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72"/>
            <p:cNvSpPr/>
            <p:nvPr/>
          </p:nvSpPr>
          <p:spPr>
            <a:xfrm>
              <a:off x="5489224" y="3599945"/>
              <a:ext cx="22400" cy="21638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72"/>
            <p:cNvSpPr/>
            <p:nvPr/>
          </p:nvSpPr>
          <p:spPr>
            <a:xfrm>
              <a:off x="5570394" y="3613259"/>
              <a:ext cx="38235" cy="6310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72"/>
            <p:cNvSpPr/>
            <p:nvPr/>
          </p:nvSpPr>
          <p:spPr>
            <a:xfrm>
              <a:off x="5430165" y="3389839"/>
              <a:ext cx="140255" cy="101810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72"/>
            <p:cNvSpPr/>
            <p:nvPr/>
          </p:nvSpPr>
          <p:spPr>
            <a:xfrm>
              <a:off x="5462071" y="3390338"/>
              <a:ext cx="108086" cy="101547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72"/>
            <p:cNvSpPr/>
            <p:nvPr/>
          </p:nvSpPr>
          <p:spPr>
            <a:xfrm>
              <a:off x="5462071" y="3542646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72"/>
            <p:cNvSpPr/>
            <p:nvPr/>
          </p:nvSpPr>
          <p:spPr>
            <a:xfrm>
              <a:off x="5462071" y="3542646"/>
              <a:ext cx="76443" cy="31985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72"/>
            <p:cNvSpPr/>
            <p:nvPr/>
          </p:nvSpPr>
          <p:spPr>
            <a:xfrm>
              <a:off x="544951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72"/>
            <p:cNvSpPr/>
            <p:nvPr/>
          </p:nvSpPr>
          <p:spPr>
            <a:xfrm>
              <a:off x="550027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72"/>
            <p:cNvSpPr/>
            <p:nvPr/>
          </p:nvSpPr>
          <p:spPr>
            <a:xfrm>
              <a:off x="5436704" y="3441545"/>
              <a:ext cx="127177" cy="120218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72"/>
            <p:cNvSpPr/>
            <p:nvPr/>
          </p:nvSpPr>
          <p:spPr>
            <a:xfrm>
              <a:off x="5436704" y="3441676"/>
              <a:ext cx="114625" cy="119588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72"/>
            <p:cNvSpPr/>
            <p:nvPr/>
          </p:nvSpPr>
          <p:spPr>
            <a:xfrm>
              <a:off x="5392219" y="3613259"/>
              <a:ext cx="37972" cy="6310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69" name="Google Shape;17469;p72"/>
          <p:cNvSpPr/>
          <p:nvPr/>
        </p:nvSpPr>
        <p:spPr>
          <a:xfrm>
            <a:off x="5741031" y="3617513"/>
            <a:ext cx="25157" cy="62866"/>
          </a:xfrm>
          <a:custGeom>
            <a:avLst/>
            <a:gdLst/>
            <a:ahLst/>
            <a:cxnLst/>
            <a:rect l="l" t="t" r="r" b="b"/>
            <a:pathLst>
              <a:path w="958" h="2394" extrusionOk="0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70" name="Google Shape;17470;p72"/>
          <p:cNvGrpSpPr/>
          <p:nvPr/>
        </p:nvGrpSpPr>
        <p:grpSpPr>
          <a:xfrm>
            <a:off x="3060752" y="2903609"/>
            <a:ext cx="390565" cy="359578"/>
            <a:chOff x="3060752" y="2903609"/>
            <a:chExt cx="390565" cy="359578"/>
          </a:xfrm>
        </p:grpSpPr>
        <p:sp>
          <p:nvSpPr>
            <p:cNvPr id="17471" name="Google Shape;17471;p72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2" name="Google Shape;17472;p72"/>
            <p:cNvSpPr/>
            <p:nvPr/>
          </p:nvSpPr>
          <p:spPr>
            <a:xfrm>
              <a:off x="3097936" y="3011852"/>
              <a:ext cx="102572" cy="104068"/>
            </a:xfrm>
            <a:custGeom>
              <a:avLst/>
              <a:gdLst/>
              <a:ahLst/>
              <a:cxnLst/>
              <a:rect l="l" t="t" r="r" b="b"/>
              <a:pathLst>
                <a:path w="3906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72"/>
            <p:cNvSpPr/>
            <p:nvPr/>
          </p:nvSpPr>
          <p:spPr>
            <a:xfrm>
              <a:off x="3097936" y="3011852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72"/>
            <p:cNvSpPr/>
            <p:nvPr/>
          </p:nvSpPr>
          <p:spPr>
            <a:xfrm>
              <a:off x="3092421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72"/>
            <p:cNvSpPr/>
            <p:nvPr/>
          </p:nvSpPr>
          <p:spPr>
            <a:xfrm>
              <a:off x="3060752" y="3184170"/>
              <a:ext cx="147791" cy="26759"/>
            </a:xfrm>
            <a:custGeom>
              <a:avLst/>
              <a:gdLst/>
              <a:ahLst/>
              <a:cxnLst/>
              <a:rect l="l" t="t" r="r" b="b"/>
              <a:pathLst>
                <a:path w="5628" h="1019" extrusionOk="0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72"/>
            <p:cNvSpPr/>
            <p:nvPr/>
          </p:nvSpPr>
          <p:spPr>
            <a:xfrm>
              <a:off x="3070048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72"/>
            <p:cNvSpPr/>
            <p:nvPr/>
          </p:nvSpPr>
          <p:spPr>
            <a:xfrm>
              <a:off x="3093183" y="2903609"/>
              <a:ext cx="112104" cy="120586"/>
            </a:xfrm>
            <a:custGeom>
              <a:avLst/>
              <a:gdLst/>
              <a:ahLst/>
              <a:cxnLst/>
              <a:rect l="l" t="t" r="r" b="b"/>
              <a:pathLst>
                <a:path w="4269" h="4592" extrusionOk="0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72"/>
            <p:cNvSpPr/>
            <p:nvPr/>
          </p:nvSpPr>
          <p:spPr>
            <a:xfrm>
              <a:off x="3093183" y="2924407"/>
              <a:ext cx="49763" cy="99788"/>
            </a:xfrm>
            <a:custGeom>
              <a:avLst/>
              <a:gdLst/>
              <a:ahLst/>
              <a:cxnLst/>
              <a:rect l="l" t="t" r="r" b="b"/>
              <a:pathLst>
                <a:path w="1895" h="3800" extrusionOk="0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72"/>
            <p:cNvSpPr/>
            <p:nvPr/>
          </p:nvSpPr>
          <p:spPr>
            <a:xfrm>
              <a:off x="3097201" y="2987719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72"/>
            <p:cNvSpPr/>
            <p:nvPr/>
          </p:nvSpPr>
          <p:spPr>
            <a:xfrm>
              <a:off x="3311823" y="3011852"/>
              <a:ext cx="102309" cy="104068"/>
            </a:xfrm>
            <a:custGeom>
              <a:avLst/>
              <a:gdLst/>
              <a:ahLst/>
              <a:cxnLst/>
              <a:rect l="l" t="t" r="r" b="b"/>
              <a:pathLst>
                <a:path w="3896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72"/>
            <p:cNvSpPr/>
            <p:nvPr/>
          </p:nvSpPr>
          <p:spPr>
            <a:xfrm>
              <a:off x="3311823" y="3011852"/>
              <a:ext cx="27415" cy="104068"/>
            </a:xfrm>
            <a:custGeom>
              <a:avLst/>
              <a:gdLst/>
              <a:ahLst/>
              <a:cxnLst/>
              <a:rect l="l" t="t" r="r" b="b"/>
              <a:pathLst>
                <a:path w="1044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2" name="Google Shape;17482;p72"/>
            <p:cNvSpPr/>
            <p:nvPr/>
          </p:nvSpPr>
          <p:spPr>
            <a:xfrm>
              <a:off x="3306046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3" name="Google Shape;17483;p72"/>
            <p:cNvSpPr/>
            <p:nvPr/>
          </p:nvSpPr>
          <p:spPr>
            <a:xfrm>
              <a:off x="3303263" y="3184512"/>
              <a:ext cx="148054" cy="26418"/>
            </a:xfrm>
            <a:custGeom>
              <a:avLst/>
              <a:gdLst/>
              <a:ahLst/>
              <a:cxnLst/>
              <a:rect l="l" t="t" r="r" b="b"/>
              <a:pathLst>
                <a:path w="5638" h="1006" extrusionOk="0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72"/>
            <p:cNvSpPr/>
            <p:nvPr/>
          </p:nvSpPr>
          <p:spPr>
            <a:xfrm>
              <a:off x="3289949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72"/>
            <p:cNvSpPr/>
            <p:nvPr/>
          </p:nvSpPr>
          <p:spPr>
            <a:xfrm>
              <a:off x="3289949" y="3126950"/>
              <a:ext cx="19642" cy="58586"/>
            </a:xfrm>
            <a:custGeom>
              <a:avLst/>
              <a:gdLst/>
              <a:ahLst/>
              <a:cxnLst/>
              <a:rect l="l" t="t" r="r" b="b"/>
              <a:pathLst>
                <a:path w="748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72"/>
            <p:cNvSpPr/>
            <p:nvPr/>
          </p:nvSpPr>
          <p:spPr>
            <a:xfrm>
              <a:off x="3204761" y="3064136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72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72"/>
            <p:cNvSpPr/>
            <p:nvPr/>
          </p:nvSpPr>
          <p:spPr>
            <a:xfrm>
              <a:off x="3307044" y="2903609"/>
              <a:ext cx="111868" cy="120586"/>
            </a:xfrm>
            <a:custGeom>
              <a:avLst/>
              <a:gdLst/>
              <a:ahLst/>
              <a:cxnLst/>
              <a:rect l="l" t="t" r="r" b="b"/>
              <a:pathLst>
                <a:path w="4260" h="4592" extrusionOk="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72"/>
            <p:cNvSpPr/>
            <p:nvPr/>
          </p:nvSpPr>
          <p:spPr>
            <a:xfrm>
              <a:off x="3306782" y="2924407"/>
              <a:ext cx="50052" cy="99788"/>
            </a:xfrm>
            <a:custGeom>
              <a:avLst/>
              <a:gdLst/>
              <a:ahLst/>
              <a:cxnLst/>
              <a:rect l="l" t="t" r="r" b="b"/>
              <a:pathLst>
                <a:path w="1906" h="3800" extrusionOk="0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72"/>
            <p:cNvSpPr/>
            <p:nvPr/>
          </p:nvSpPr>
          <p:spPr>
            <a:xfrm>
              <a:off x="3289713" y="3126714"/>
              <a:ext cx="38970" cy="58586"/>
            </a:xfrm>
            <a:custGeom>
              <a:avLst/>
              <a:gdLst/>
              <a:ahLst/>
              <a:cxnLst/>
              <a:rect l="l" t="t" r="r" b="b"/>
              <a:pathLst>
                <a:path w="1484" h="2231" extrusionOk="0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72"/>
            <p:cNvSpPr/>
            <p:nvPr/>
          </p:nvSpPr>
          <p:spPr>
            <a:xfrm>
              <a:off x="3310799" y="2987719"/>
              <a:ext cx="70666" cy="16255"/>
            </a:xfrm>
            <a:custGeom>
              <a:avLst/>
              <a:gdLst/>
              <a:ahLst/>
              <a:cxnLst/>
              <a:rect l="l" t="t" r="r" b="b"/>
              <a:pathLst>
                <a:path w="2691" h="619" extrusionOk="0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72"/>
            <p:cNvSpPr/>
            <p:nvPr/>
          </p:nvSpPr>
          <p:spPr>
            <a:xfrm>
              <a:off x="3204761" y="3064136"/>
              <a:ext cx="102545" cy="104068"/>
            </a:xfrm>
            <a:custGeom>
              <a:avLst/>
              <a:gdLst/>
              <a:ahLst/>
              <a:cxnLst/>
              <a:rect l="l" t="t" r="r" b="b"/>
              <a:pathLst>
                <a:path w="3905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72"/>
            <p:cNvSpPr/>
            <p:nvPr/>
          </p:nvSpPr>
          <p:spPr>
            <a:xfrm>
              <a:off x="3204761" y="3064136"/>
              <a:ext cx="28413" cy="104068"/>
            </a:xfrm>
            <a:custGeom>
              <a:avLst/>
              <a:gdLst/>
              <a:ahLst/>
              <a:cxnLst/>
              <a:rect l="l" t="t" r="r" b="b"/>
              <a:pathLst>
                <a:path w="1082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72"/>
            <p:cNvSpPr/>
            <p:nvPr/>
          </p:nvSpPr>
          <p:spPr>
            <a:xfrm>
              <a:off x="3199221" y="3154339"/>
              <a:ext cx="113890" cy="38497"/>
            </a:xfrm>
            <a:custGeom>
              <a:avLst/>
              <a:gdLst/>
              <a:ahLst/>
              <a:cxnLst/>
              <a:rect l="l" t="t" r="r" b="b"/>
              <a:pathLst>
                <a:path w="4337" h="1466" extrusionOk="0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5" name="Google Shape;17495;p72"/>
            <p:cNvSpPr/>
            <p:nvPr/>
          </p:nvSpPr>
          <p:spPr>
            <a:xfrm>
              <a:off x="3167551" y="3235272"/>
              <a:ext cx="176704" cy="27914"/>
            </a:xfrm>
            <a:custGeom>
              <a:avLst/>
              <a:gdLst/>
              <a:ahLst/>
              <a:cxnLst/>
              <a:rect l="l" t="t" r="r" b="b"/>
              <a:pathLst>
                <a:path w="6729" h="1063" extrusionOk="0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6" name="Google Shape;17496;p72"/>
            <p:cNvSpPr/>
            <p:nvPr/>
          </p:nvSpPr>
          <p:spPr>
            <a:xfrm>
              <a:off x="3179631" y="3181229"/>
              <a:ext cx="152807" cy="54568"/>
            </a:xfrm>
            <a:custGeom>
              <a:avLst/>
              <a:gdLst/>
              <a:ahLst/>
              <a:cxnLst/>
              <a:rect l="l" t="t" r="r" b="b"/>
              <a:pathLst>
                <a:path w="581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72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72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72"/>
            <p:cNvSpPr/>
            <p:nvPr/>
          </p:nvSpPr>
          <p:spPr>
            <a:xfrm>
              <a:off x="3200245" y="2956260"/>
              <a:ext cx="111841" cy="120218"/>
            </a:xfrm>
            <a:custGeom>
              <a:avLst/>
              <a:gdLst/>
              <a:ahLst/>
              <a:cxnLst/>
              <a:rect l="l" t="t" r="r" b="b"/>
              <a:pathLst>
                <a:path w="4259" h="4578" extrusionOk="0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72"/>
            <p:cNvSpPr/>
            <p:nvPr/>
          </p:nvSpPr>
          <p:spPr>
            <a:xfrm>
              <a:off x="3199982" y="2976664"/>
              <a:ext cx="49789" cy="99814"/>
            </a:xfrm>
            <a:custGeom>
              <a:avLst/>
              <a:gdLst/>
              <a:ahLst/>
              <a:cxnLst/>
              <a:rect l="l" t="t" r="r" b="b"/>
              <a:pathLst>
                <a:path w="1896" h="3801" extrusionOk="0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72"/>
            <p:cNvSpPr/>
            <p:nvPr/>
          </p:nvSpPr>
          <p:spPr>
            <a:xfrm>
              <a:off x="3204000" y="3040003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72"/>
            <p:cNvSpPr/>
            <p:nvPr/>
          </p:nvSpPr>
          <p:spPr>
            <a:xfrm>
              <a:off x="3389133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72"/>
            <p:cNvSpPr/>
            <p:nvPr/>
          </p:nvSpPr>
          <p:spPr>
            <a:xfrm>
              <a:off x="3282307" y="3040213"/>
              <a:ext cx="28282" cy="8141"/>
            </a:xfrm>
            <a:custGeom>
              <a:avLst/>
              <a:gdLst/>
              <a:ahLst/>
              <a:cxnLst/>
              <a:rect l="l" t="t" r="r" b="b"/>
              <a:pathLst>
                <a:path w="1077" h="310" extrusionOk="0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72"/>
            <p:cNvSpPr/>
            <p:nvPr/>
          </p:nvSpPr>
          <p:spPr>
            <a:xfrm>
              <a:off x="3175508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5" name="Google Shape;17505;p72"/>
          <p:cNvGrpSpPr/>
          <p:nvPr/>
        </p:nvGrpSpPr>
        <p:grpSpPr>
          <a:xfrm>
            <a:off x="5741031" y="3386057"/>
            <a:ext cx="394609" cy="294585"/>
            <a:chOff x="5741031" y="3386057"/>
            <a:chExt cx="394609" cy="294585"/>
          </a:xfrm>
        </p:grpSpPr>
        <p:sp>
          <p:nvSpPr>
            <p:cNvPr id="17506" name="Google Shape;17506;p72"/>
            <p:cNvSpPr/>
            <p:nvPr/>
          </p:nvSpPr>
          <p:spPr>
            <a:xfrm>
              <a:off x="6054182" y="3473766"/>
              <a:ext cx="50025" cy="43749"/>
            </a:xfrm>
            <a:custGeom>
              <a:avLst/>
              <a:gdLst/>
              <a:ahLst/>
              <a:cxnLst/>
              <a:rect l="l" t="t" r="r" b="b"/>
              <a:pathLst>
                <a:path w="1905" h="1666" extrusionOk="0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72"/>
            <p:cNvSpPr/>
            <p:nvPr/>
          </p:nvSpPr>
          <p:spPr>
            <a:xfrm>
              <a:off x="6054182" y="3473766"/>
              <a:ext cx="34453" cy="44012"/>
            </a:xfrm>
            <a:custGeom>
              <a:avLst/>
              <a:gdLst/>
              <a:ahLst/>
              <a:cxnLst/>
              <a:rect l="l" t="t" r="r" b="b"/>
              <a:pathLst>
                <a:path w="1312" h="1676" extrusionOk="0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72"/>
            <p:cNvSpPr/>
            <p:nvPr/>
          </p:nvSpPr>
          <p:spPr>
            <a:xfrm>
              <a:off x="6022775" y="3580329"/>
              <a:ext cx="112603" cy="100313"/>
            </a:xfrm>
            <a:custGeom>
              <a:avLst/>
              <a:gdLst/>
              <a:ahLst/>
              <a:cxnLst/>
              <a:rect l="l" t="t" r="r" b="b"/>
              <a:pathLst>
                <a:path w="4288" h="3820" extrusionOk="0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72"/>
            <p:cNvSpPr/>
            <p:nvPr/>
          </p:nvSpPr>
          <p:spPr>
            <a:xfrm>
              <a:off x="6059959" y="3580066"/>
              <a:ext cx="38471" cy="25183"/>
            </a:xfrm>
            <a:custGeom>
              <a:avLst/>
              <a:gdLst/>
              <a:ahLst/>
              <a:cxnLst/>
              <a:rect l="l" t="t" r="r" b="b"/>
              <a:pathLst>
                <a:path w="1465" h="959" extrusionOk="0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72"/>
            <p:cNvSpPr/>
            <p:nvPr/>
          </p:nvSpPr>
          <p:spPr>
            <a:xfrm>
              <a:off x="6022775" y="3613259"/>
              <a:ext cx="112603" cy="67383"/>
            </a:xfrm>
            <a:custGeom>
              <a:avLst/>
              <a:gdLst/>
              <a:ahLst/>
              <a:cxnLst/>
              <a:rect l="l" t="t" r="r" b="b"/>
              <a:pathLst>
                <a:path w="4288" h="2566" extrusionOk="0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72"/>
            <p:cNvSpPr/>
            <p:nvPr/>
          </p:nvSpPr>
          <p:spPr>
            <a:xfrm>
              <a:off x="6035327" y="3492358"/>
              <a:ext cx="87735" cy="87735"/>
            </a:xfrm>
            <a:custGeom>
              <a:avLst/>
              <a:gdLst/>
              <a:ahLst/>
              <a:cxnLst/>
              <a:rect l="l" t="t" r="r" b="b"/>
              <a:pathLst>
                <a:path w="3341" h="3341" extrusionOk="0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72"/>
            <p:cNvSpPr/>
            <p:nvPr/>
          </p:nvSpPr>
          <p:spPr>
            <a:xfrm>
              <a:off x="6051424" y="3492358"/>
              <a:ext cx="73397" cy="78964"/>
            </a:xfrm>
            <a:custGeom>
              <a:avLst/>
              <a:gdLst/>
              <a:ahLst/>
              <a:cxnLst/>
              <a:rect l="l" t="t" r="r" b="b"/>
              <a:pathLst>
                <a:path w="2795" h="3007" extrusionOk="0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72"/>
            <p:cNvSpPr/>
            <p:nvPr/>
          </p:nvSpPr>
          <p:spPr>
            <a:xfrm>
              <a:off x="6041603" y="3531118"/>
              <a:ext cx="75182" cy="61553"/>
            </a:xfrm>
            <a:custGeom>
              <a:avLst/>
              <a:gdLst/>
              <a:ahLst/>
              <a:cxnLst/>
              <a:rect l="l" t="t" r="r" b="b"/>
              <a:pathLst>
                <a:path w="2863" h="2344" extrusionOk="0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72"/>
            <p:cNvSpPr/>
            <p:nvPr/>
          </p:nvSpPr>
          <p:spPr>
            <a:xfrm>
              <a:off x="6041603" y="3531118"/>
              <a:ext cx="74920" cy="61054"/>
            </a:xfrm>
            <a:custGeom>
              <a:avLst/>
              <a:gdLst/>
              <a:ahLst/>
              <a:cxnLst/>
              <a:rect l="l" t="t" r="r" b="b"/>
              <a:pathLst>
                <a:path w="2853" h="2325" extrusionOk="0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72"/>
            <p:cNvSpPr/>
            <p:nvPr/>
          </p:nvSpPr>
          <p:spPr>
            <a:xfrm>
              <a:off x="6110483" y="3625811"/>
              <a:ext cx="25157" cy="54568"/>
            </a:xfrm>
            <a:custGeom>
              <a:avLst/>
              <a:gdLst/>
              <a:ahLst/>
              <a:cxnLst/>
              <a:rect l="l" t="t" r="r" b="b"/>
              <a:pathLst>
                <a:path w="958" h="2078" extrusionOk="0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72"/>
            <p:cNvSpPr/>
            <p:nvPr/>
          </p:nvSpPr>
          <p:spPr>
            <a:xfrm>
              <a:off x="5759886" y="3498660"/>
              <a:ext cx="31197" cy="68880"/>
            </a:xfrm>
            <a:custGeom>
              <a:avLst/>
              <a:gdLst/>
              <a:ahLst/>
              <a:cxnLst/>
              <a:rect l="l" t="t" r="r" b="b"/>
              <a:pathLst>
                <a:path w="1188" h="2623" extrusionOk="0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72"/>
            <p:cNvSpPr/>
            <p:nvPr/>
          </p:nvSpPr>
          <p:spPr>
            <a:xfrm>
              <a:off x="5772202" y="3492121"/>
              <a:ext cx="75419" cy="75681"/>
            </a:xfrm>
            <a:custGeom>
              <a:avLst/>
              <a:gdLst/>
              <a:ahLst/>
              <a:cxnLst/>
              <a:rect l="l" t="t" r="r" b="b"/>
              <a:pathLst>
                <a:path w="287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72"/>
            <p:cNvSpPr/>
            <p:nvPr/>
          </p:nvSpPr>
          <p:spPr>
            <a:xfrm>
              <a:off x="5784754" y="3586369"/>
              <a:ext cx="37736" cy="27652"/>
            </a:xfrm>
            <a:custGeom>
              <a:avLst/>
              <a:gdLst/>
              <a:ahLst/>
              <a:cxnLst/>
              <a:rect l="l" t="t" r="r" b="b"/>
              <a:pathLst>
                <a:path w="1437" h="1053" extrusionOk="0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72"/>
            <p:cNvSpPr/>
            <p:nvPr/>
          </p:nvSpPr>
          <p:spPr>
            <a:xfrm>
              <a:off x="5785017" y="3586369"/>
              <a:ext cx="37736" cy="15362"/>
            </a:xfrm>
            <a:custGeom>
              <a:avLst/>
              <a:gdLst/>
              <a:ahLst/>
              <a:cxnLst/>
              <a:rect l="l" t="t" r="r" b="b"/>
              <a:pathLst>
                <a:path w="1437" h="585" extrusionOk="0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72"/>
            <p:cNvSpPr/>
            <p:nvPr/>
          </p:nvSpPr>
          <p:spPr>
            <a:xfrm>
              <a:off x="5741031" y="3601704"/>
              <a:ext cx="125444" cy="78675"/>
            </a:xfrm>
            <a:custGeom>
              <a:avLst/>
              <a:gdLst/>
              <a:ahLst/>
              <a:cxnLst/>
              <a:rect l="l" t="t" r="r" b="b"/>
              <a:pathLst>
                <a:path w="4777" h="2996" extrusionOk="0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72"/>
            <p:cNvSpPr/>
            <p:nvPr/>
          </p:nvSpPr>
          <p:spPr>
            <a:xfrm>
              <a:off x="5797332" y="3614257"/>
              <a:ext cx="12579" cy="66123"/>
            </a:xfrm>
            <a:custGeom>
              <a:avLst/>
              <a:gdLst/>
              <a:ahLst/>
              <a:cxnLst/>
              <a:rect l="l" t="t" r="r" b="b"/>
              <a:pathLst>
                <a:path w="479" h="2518" extrusionOk="0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72"/>
            <p:cNvSpPr/>
            <p:nvPr/>
          </p:nvSpPr>
          <p:spPr>
            <a:xfrm>
              <a:off x="5766162" y="3523791"/>
              <a:ext cx="75182" cy="68880"/>
            </a:xfrm>
            <a:custGeom>
              <a:avLst/>
              <a:gdLst/>
              <a:ahLst/>
              <a:cxnLst/>
              <a:rect l="l" t="t" r="r" b="b"/>
              <a:pathLst>
                <a:path w="2863" h="2623" extrusionOk="0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72"/>
            <p:cNvSpPr/>
            <p:nvPr/>
          </p:nvSpPr>
          <p:spPr>
            <a:xfrm>
              <a:off x="5766162" y="3523791"/>
              <a:ext cx="74920" cy="67383"/>
            </a:xfrm>
            <a:custGeom>
              <a:avLst/>
              <a:gdLst/>
              <a:ahLst/>
              <a:cxnLst/>
              <a:rect l="l" t="t" r="r" b="b"/>
              <a:pathLst>
                <a:path w="2853" h="2566" extrusionOk="0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72"/>
            <p:cNvSpPr/>
            <p:nvPr/>
          </p:nvSpPr>
          <p:spPr>
            <a:xfrm>
              <a:off x="5797595" y="3614257"/>
              <a:ext cx="12579" cy="12605"/>
            </a:xfrm>
            <a:custGeom>
              <a:avLst/>
              <a:gdLst/>
              <a:ahLst/>
              <a:cxnLst/>
              <a:rect l="l" t="t" r="r" b="b"/>
              <a:pathLst>
                <a:path w="479" h="480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5" name="Google Shape;17525;p72"/>
            <p:cNvSpPr/>
            <p:nvPr/>
          </p:nvSpPr>
          <p:spPr>
            <a:xfrm>
              <a:off x="577824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6" name="Google Shape;17526;p72"/>
            <p:cNvSpPr/>
            <p:nvPr/>
          </p:nvSpPr>
          <p:spPr>
            <a:xfrm>
              <a:off x="580387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72"/>
            <p:cNvSpPr/>
            <p:nvPr/>
          </p:nvSpPr>
          <p:spPr>
            <a:xfrm>
              <a:off x="5847857" y="3386057"/>
              <a:ext cx="187234" cy="219192"/>
            </a:xfrm>
            <a:custGeom>
              <a:avLst/>
              <a:gdLst/>
              <a:ahLst/>
              <a:cxnLst/>
              <a:rect l="l" t="t" r="r" b="b"/>
              <a:pathLst>
                <a:path w="7130" h="8347" extrusionOk="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72"/>
            <p:cNvSpPr/>
            <p:nvPr/>
          </p:nvSpPr>
          <p:spPr>
            <a:xfrm>
              <a:off x="5891816" y="3386057"/>
              <a:ext cx="143275" cy="219192"/>
            </a:xfrm>
            <a:custGeom>
              <a:avLst/>
              <a:gdLst/>
              <a:ahLst/>
              <a:cxnLst/>
              <a:rect l="l" t="t" r="r" b="b"/>
              <a:pathLst>
                <a:path w="5456" h="8347" extrusionOk="0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72"/>
            <p:cNvSpPr/>
            <p:nvPr/>
          </p:nvSpPr>
          <p:spPr>
            <a:xfrm>
              <a:off x="5835042" y="3555198"/>
              <a:ext cx="212890" cy="125181"/>
            </a:xfrm>
            <a:custGeom>
              <a:avLst/>
              <a:gdLst/>
              <a:ahLst/>
              <a:cxnLst/>
              <a:rect l="l" t="t" r="r" b="b"/>
              <a:pathLst>
                <a:path w="8107" h="4767" extrusionOk="0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72"/>
            <p:cNvSpPr/>
            <p:nvPr/>
          </p:nvSpPr>
          <p:spPr>
            <a:xfrm>
              <a:off x="5835042" y="3600181"/>
              <a:ext cx="212890" cy="80198"/>
            </a:xfrm>
            <a:custGeom>
              <a:avLst/>
              <a:gdLst/>
              <a:ahLst/>
              <a:cxnLst/>
              <a:rect l="l" t="t" r="r" b="b"/>
              <a:pathLst>
                <a:path w="8107" h="3054" extrusionOk="0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72"/>
            <p:cNvSpPr/>
            <p:nvPr/>
          </p:nvSpPr>
          <p:spPr>
            <a:xfrm>
              <a:off x="5910172" y="3555198"/>
              <a:ext cx="62604" cy="25105"/>
            </a:xfrm>
            <a:custGeom>
              <a:avLst/>
              <a:gdLst/>
              <a:ahLst/>
              <a:cxnLst/>
              <a:rect l="l" t="t" r="r" b="b"/>
              <a:pathLst>
                <a:path w="2384" h="956" extrusionOk="0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72"/>
            <p:cNvSpPr/>
            <p:nvPr/>
          </p:nvSpPr>
          <p:spPr>
            <a:xfrm>
              <a:off x="5878765" y="3449764"/>
              <a:ext cx="125418" cy="117907"/>
            </a:xfrm>
            <a:custGeom>
              <a:avLst/>
              <a:gdLst/>
              <a:ahLst/>
              <a:cxnLst/>
              <a:rect l="l" t="t" r="r" b="b"/>
              <a:pathLst>
                <a:path w="4776" h="4490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72"/>
            <p:cNvSpPr/>
            <p:nvPr/>
          </p:nvSpPr>
          <p:spPr>
            <a:xfrm>
              <a:off x="5878765" y="3449764"/>
              <a:ext cx="122398" cy="117277"/>
            </a:xfrm>
            <a:custGeom>
              <a:avLst/>
              <a:gdLst/>
              <a:ahLst/>
              <a:cxnLst/>
              <a:rect l="l" t="t" r="r" b="b"/>
              <a:pathLst>
                <a:path w="4661" h="4466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72"/>
            <p:cNvSpPr/>
            <p:nvPr/>
          </p:nvSpPr>
          <p:spPr>
            <a:xfrm>
              <a:off x="5835042" y="3620796"/>
              <a:ext cx="43986" cy="59584"/>
            </a:xfrm>
            <a:custGeom>
              <a:avLst/>
              <a:gdLst/>
              <a:ahLst/>
              <a:cxnLst/>
              <a:rect l="l" t="t" r="r" b="b"/>
              <a:pathLst>
                <a:path w="1675" h="2269" extrusionOk="0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5" name="Google Shape;17535;p72"/>
            <p:cNvSpPr/>
            <p:nvPr/>
          </p:nvSpPr>
          <p:spPr>
            <a:xfrm>
              <a:off x="6003920" y="3620796"/>
              <a:ext cx="44012" cy="59584"/>
            </a:xfrm>
            <a:custGeom>
              <a:avLst/>
              <a:gdLst/>
              <a:ahLst/>
              <a:cxnLst/>
              <a:rect l="l" t="t" r="r" b="b"/>
              <a:pathLst>
                <a:path w="1676" h="2269" extrusionOk="0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36" name="Google Shape;17536;p72"/>
          <p:cNvSpPr/>
          <p:nvPr/>
        </p:nvSpPr>
        <p:spPr>
          <a:xfrm>
            <a:off x="6560317" y="3564757"/>
            <a:ext cx="13366" cy="86711"/>
          </a:xfrm>
          <a:custGeom>
            <a:avLst/>
            <a:gdLst/>
            <a:ahLst/>
            <a:cxnLst/>
            <a:rect l="l" t="t" r="r" b="b"/>
            <a:pathLst>
              <a:path w="509" h="3302" extrusionOk="0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37" name="Google Shape;17537;p72"/>
          <p:cNvGrpSpPr/>
          <p:nvPr/>
        </p:nvGrpSpPr>
        <p:grpSpPr>
          <a:xfrm>
            <a:off x="6179074" y="3368726"/>
            <a:ext cx="394609" cy="328749"/>
            <a:chOff x="6179074" y="3368726"/>
            <a:chExt cx="394609" cy="328749"/>
          </a:xfrm>
        </p:grpSpPr>
        <p:sp>
          <p:nvSpPr>
            <p:cNvPr id="17538" name="Google Shape;17538;p72"/>
            <p:cNvSpPr/>
            <p:nvPr/>
          </p:nvSpPr>
          <p:spPr>
            <a:xfrm>
              <a:off x="6363052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72"/>
            <p:cNvSpPr/>
            <p:nvPr/>
          </p:nvSpPr>
          <p:spPr>
            <a:xfrm>
              <a:off x="6361791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72"/>
            <p:cNvSpPr/>
            <p:nvPr/>
          </p:nvSpPr>
          <p:spPr>
            <a:xfrm>
              <a:off x="6336660" y="3442096"/>
              <a:ext cx="79174" cy="97556"/>
            </a:xfrm>
            <a:custGeom>
              <a:avLst/>
              <a:gdLst/>
              <a:ahLst/>
              <a:cxnLst/>
              <a:rect l="l" t="t" r="r" b="b"/>
              <a:pathLst>
                <a:path w="3015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72"/>
            <p:cNvSpPr/>
            <p:nvPr/>
          </p:nvSpPr>
          <p:spPr>
            <a:xfrm>
              <a:off x="6349974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72"/>
            <p:cNvSpPr/>
            <p:nvPr/>
          </p:nvSpPr>
          <p:spPr>
            <a:xfrm>
              <a:off x="63368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72"/>
            <p:cNvSpPr/>
            <p:nvPr/>
          </p:nvSpPr>
          <p:spPr>
            <a:xfrm>
              <a:off x="6402494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4" name="Google Shape;17544;p72"/>
            <p:cNvSpPr/>
            <p:nvPr/>
          </p:nvSpPr>
          <p:spPr>
            <a:xfrm>
              <a:off x="6356014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5" name="Google Shape;17545;p72"/>
            <p:cNvSpPr/>
            <p:nvPr/>
          </p:nvSpPr>
          <p:spPr>
            <a:xfrm>
              <a:off x="6373109" y="3552913"/>
              <a:ext cx="6775" cy="98554"/>
            </a:xfrm>
            <a:custGeom>
              <a:avLst/>
              <a:gdLst/>
              <a:ahLst/>
              <a:cxnLst/>
              <a:rect l="l" t="t" r="r" b="b"/>
              <a:pathLst>
                <a:path w="258" h="3753" extrusionOk="0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72"/>
            <p:cNvSpPr/>
            <p:nvPr/>
          </p:nvSpPr>
          <p:spPr>
            <a:xfrm>
              <a:off x="6349974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72"/>
            <p:cNvSpPr/>
            <p:nvPr/>
          </p:nvSpPr>
          <p:spPr>
            <a:xfrm>
              <a:off x="634997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72"/>
            <p:cNvSpPr/>
            <p:nvPr/>
          </p:nvSpPr>
          <p:spPr>
            <a:xfrm>
              <a:off x="6349974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72"/>
            <p:cNvSpPr/>
            <p:nvPr/>
          </p:nvSpPr>
          <p:spPr>
            <a:xfrm>
              <a:off x="6349974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72"/>
            <p:cNvSpPr/>
            <p:nvPr/>
          </p:nvSpPr>
          <p:spPr>
            <a:xfrm>
              <a:off x="6468354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72"/>
            <p:cNvSpPr/>
            <p:nvPr/>
          </p:nvSpPr>
          <p:spPr>
            <a:xfrm>
              <a:off x="6467094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2" name="Google Shape;17552;p72"/>
            <p:cNvSpPr/>
            <p:nvPr/>
          </p:nvSpPr>
          <p:spPr>
            <a:xfrm>
              <a:off x="6441963" y="3442096"/>
              <a:ext cx="78938" cy="97556"/>
            </a:xfrm>
            <a:custGeom>
              <a:avLst/>
              <a:gdLst/>
              <a:ahLst/>
              <a:cxnLst/>
              <a:rect l="l" t="t" r="r" b="b"/>
              <a:pathLst>
                <a:path w="3006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3" name="Google Shape;17553;p72"/>
            <p:cNvSpPr/>
            <p:nvPr/>
          </p:nvSpPr>
          <p:spPr>
            <a:xfrm>
              <a:off x="6455277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72"/>
            <p:cNvSpPr/>
            <p:nvPr/>
          </p:nvSpPr>
          <p:spPr>
            <a:xfrm>
              <a:off x="6441963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72"/>
            <p:cNvSpPr/>
            <p:nvPr/>
          </p:nvSpPr>
          <p:spPr>
            <a:xfrm>
              <a:off x="65077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72"/>
            <p:cNvSpPr/>
            <p:nvPr/>
          </p:nvSpPr>
          <p:spPr>
            <a:xfrm>
              <a:off x="6461317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72"/>
            <p:cNvSpPr/>
            <p:nvPr/>
          </p:nvSpPr>
          <p:spPr>
            <a:xfrm>
              <a:off x="6478412" y="3552913"/>
              <a:ext cx="6539" cy="98554"/>
            </a:xfrm>
            <a:custGeom>
              <a:avLst/>
              <a:gdLst/>
              <a:ahLst/>
              <a:cxnLst/>
              <a:rect l="l" t="t" r="r" b="b"/>
              <a:pathLst>
                <a:path w="249" h="3753" extrusionOk="0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72"/>
            <p:cNvSpPr/>
            <p:nvPr/>
          </p:nvSpPr>
          <p:spPr>
            <a:xfrm>
              <a:off x="6455277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72"/>
            <p:cNvSpPr/>
            <p:nvPr/>
          </p:nvSpPr>
          <p:spPr>
            <a:xfrm>
              <a:off x="6455277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72"/>
            <p:cNvSpPr/>
            <p:nvPr/>
          </p:nvSpPr>
          <p:spPr>
            <a:xfrm>
              <a:off x="6455277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72"/>
            <p:cNvSpPr/>
            <p:nvPr/>
          </p:nvSpPr>
          <p:spPr>
            <a:xfrm>
              <a:off x="6455277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72"/>
            <p:cNvSpPr/>
            <p:nvPr/>
          </p:nvSpPr>
          <p:spPr>
            <a:xfrm>
              <a:off x="6257985" y="3421508"/>
              <a:ext cx="26181" cy="26155"/>
            </a:xfrm>
            <a:custGeom>
              <a:avLst/>
              <a:gdLst/>
              <a:ahLst/>
              <a:cxnLst/>
              <a:rect l="l" t="t" r="r" b="b"/>
              <a:pathLst>
                <a:path w="997" h="996" extrusionOk="0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72"/>
            <p:cNvSpPr/>
            <p:nvPr/>
          </p:nvSpPr>
          <p:spPr>
            <a:xfrm>
              <a:off x="6256725" y="3421508"/>
              <a:ext cx="28676" cy="19695"/>
            </a:xfrm>
            <a:custGeom>
              <a:avLst/>
              <a:gdLst/>
              <a:ahLst/>
              <a:cxnLst/>
              <a:rect l="l" t="t" r="r" b="b"/>
              <a:pathLst>
                <a:path w="1092" h="750" extrusionOk="0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4" name="Google Shape;17564;p72"/>
            <p:cNvSpPr/>
            <p:nvPr/>
          </p:nvSpPr>
          <p:spPr>
            <a:xfrm>
              <a:off x="6231594" y="3442096"/>
              <a:ext cx="78964" cy="97556"/>
            </a:xfrm>
            <a:custGeom>
              <a:avLst/>
              <a:gdLst/>
              <a:ahLst/>
              <a:cxnLst/>
              <a:rect l="l" t="t" r="r" b="b"/>
              <a:pathLst>
                <a:path w="3007" h="3715" extrusionOk="0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5" name="Google Shape;17565;p72"/>
            <p:cNvSpPr/>
            <p:nvPr/>
          </p:nvSpPr>
          <p:spPr>
            <a:xfrm>
              <a:off x="6244672" y="3539862"/>
              <a:ext cx="52809" cy="111605"/>
            </a:xfrm>
            <a:custGeom>
              <a:avLst/>
              <a:gdLst/>
              <a:ahLst/>
              <a:cxnLst/>
              <a:rect l="l" t="t" r="r" b="b"/>
              <a:pathLst>
                <a:path w="201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72"/>
            <p:cNvSpPr/>
            <p:nvPr/>
          </p:nvSpPr>
          <p:spPr>
            <a:xfrm>
              <a:off x="623159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72"/>
            <p:cNvSpPr/>
            <p:nvPr/>
          </p:nvSpPr>
          <p:spPr>
            <a:xfrm>
              <a:off x="629745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72"/>
            <p:cNvSpPr/>
            <p:nvPr/>
          </p:nvSpPr>
          <p:spPr>
            <a:xfrm>
              <a:off x="6250948" y="3434691"/>
              <a:ext cx="40257" cy="105198"/>
            </a:xfrm>
            <a:custGeom>
              <a:avLst/>
              <a:gdLst/>
              <a:ahLst/>
              <a:cxnLst/>
              <a:rect l="l" t="t" r="r" b="b"/>
              <a:pathLst>
                <a:path w="1533" h="4006" extrusionOk="0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72"/>
            <p:cNvSpPr/>
            <p:nvPr/>
          </p:nvSpPr>
          <p:spPr>
            <a:xfrm>
              <a:off x="6268043" y="3552913"/>
              <a:ext cx="6565" cy="98554"/>
            </a:xfrm>
            <a:custGeom>
              <a:avLst/>
              <a:gdLst/>
              <a:ahLst/>
              <a:cxnLst/>
              <a:rect l="l" t="t" r="r" b="b"/>
              <a:pathLst>
                <a:path w="250" h="3753" extrusionOk="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72"/>
            <p:cNvSpPr/>
            <p:nvPr/>
          </p:nvSpPr>
          <p:spPr>
            <a:xfrm>
              <a:off x="6244672" y="3368726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72"/>
            <p:cNvSpPr/>
            <p:nvPr/>
          </p:nvSpPr>
          <p:spPr>
            <a:xfrm>
              <a:off x="624493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72"/>
            <p:cNvSpPr/>
            <p:nvPr/>
          </p:nvSpPr>
          <p:spPr>
            <a:xfrm>
              <a:off x="6244672" y="3368726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72"/>
            <p:cNvSpPr/>
            <p:nvPr/>
          </p:nvSpPr>
          <p:spPr>
            <a:xfrm>
              <a:off x="6244934" y="3368726"/>
              <a:ext cx="35950" cy="24159"/>
            </a:xfrm>
            <a:custGeom>
              <a:avLst/>
              <a:gdLst/>
              <a:ahLst/>
              <a:cxnLst/>
              <a:rect l="l" t="t" r="r" b="b"/>
              <a:pathLst>
                <a:path w="1369" h="92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72"/>
            <p:cNvSpPr/>
            <p:nvPr/>
          </p:nvSpPr>
          <p:spPr>
            <a:xfrm>
              <a:off x="6205229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72"/>
            <p:cNvSpPr/>
            <p:nvPr/>
          </p:nvSpPr>
          <p:spPr>
            <a:xfrm>
              <a:off x="6203969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6" name="Google Shape;17576;p72"/>
            <p:cNvSpPr/>
            <p:nvPr/>
          </p:nvSpPr>
          <p:spPr>
            <a:xfrm>
              <a:off x="6179074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7" name="Google Shape;17577;p72"/>
            <p:cNvSpPr/>
            <p:nvPr/>
          </p:nvSpPr>
          <p:spPr>
            <a:xfrm>
              <a:off x="6192152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72"/>
            <p:cNvSpPr/>
            <p:nvPr/>
          </p:nvSpPr>
          <p:spPr>
            <a:xfrm>
              <a:off x="61790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72"/>
            <p:cNvSpPr/>
            <p:nvPr/>
          </p:nvSpPr>
          <p:spPr>
            <a:xfrm>
              <a:off x="6244672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72"/>
            <p:cNvSpPr/>
            <p:nvPr/>
          </p:nvSpPr>
          <p:spPr>
            <a:xfrm>
              <a:off x="6198191" y="3546270"/>
              <a:ext cx="40467" cy="105198"/>
            </a:xfrm>
            <a:custGeom>
              <a:avLst/>
              <a:gdLst/>
              <a:ahLst/>
              <a:cxnLst/>
              <a:rect l="l" t="t" r="r" b="b"/>
              <a:pathLst>
                <a:path w="1541" h="4006" extrusionOk="0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72"/>
            <p:cNvSpPr/>
            <p:nvPr/>
          </p:nvSpPr>
          <p:spPr>
            <a:xfrm>
              <a:off x="6215260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72"/>
            <p:cNvSpPr/>
            <p:nvPr/>
          </p:nvSpPr>
          <p:spPr>
            <a:xfrm>
              <a:off x="6192152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72"/>
            <p:cNvSpPr/>
            <p:nvPr/>
          </p:nvSpPr>
          <p:spPr>
            <a:xfrm>
              <a:off x="6192204" y="3480567"/>
              <a:ext cx="36160" cy="59269"/>
            </a:xfrm>
            <a:custGeom>
              <a:avLst/>
              <a:gdLst/>
              <a:ahLst/>
              <a:cxnLst/>
              <a:rect l="l" t="t" r="r" b="b"/>
              <a:pathLst>
                <a:path w="1377" h="2257" extrusionOk="0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72"/>
            <p:cNvSpPr/>
            <p:nvPr/>
          </p:nvSpPr>
          <p:spPr>
            <a:xfrm>
              <a:off x="6192152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72"/>
            <p:cNvSpPr/>
            <p:nvPr/>
          </p:nvSpPr>
          <p:spPr>
            <a:xfrm>
              <a:off x="6192414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6" name="Google Shape;17586;p72"/>
            <p:cNvSpPr/>
            <p:nvPr/>
          </p:nvSpPr>
          <p:spPr>
            <a:xfrm>
              <a:off x="6310532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7" name="Google Shape;17587;p72"/>
            <p:cNvSpPr/>
            <p:nvPr/>
          </p:nvSpPr>
          <p:spPr>
            <a:xfrm>
              <a:off x="6309271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72"/>
            <p:cNvSpPr/>
            <p:nvPr/>
          </p:nvSpPr>
          <p:spPr>
            <a:xfrm>
              <a:off x="6284140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72"/>
            <p:cNvSpPr/>
            <p:nvPr/>
          </p:nvSpPr>
          <p:spPr>
            <a:xfrm>
              <a:off x="6297454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72"/>
            <p:cNvSpPr/>
            <p:nvPr/>
          </p:nvSpPr>
          <p:spPr>
            <a:xfrm>
              <a:off x="6297454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72"/>
            <p:cNvSpPr/>
            <p:nvPr/>
          </p:nvSpPr>
          <p:spPr>
            <a:xfrm>
              <a:off x="6297454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72"/>
            <p:cNvSpPr/>
            <p:nvPr/>
          </p:nvSpPr>
          <p:spPr>
            <a:xfrm>
              <a:off x="6284140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72"/>
            <p:cNvSpPr/>
            <p:nvPr/>
          </p:nvSpPr>
          <p:spPr>
            <a:xfrm>
              <a:off x="63499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72"/>
            <p:cNvSpPr/>
            <p:nvPr/>
          </p:nvSpPr>
          <p:spPr>
            <a:xfrm>
              <a:off x="6303494" y="3546532"/>
              <a:ext cx="40467" cy="104935"/>
            </a:xfrm>
            <a:custGeom>
              <a:avLst/>
              <a:gdLst/>
              <a:ahLst/>
              <a:cxnLst/>
              <a:rect l="l" t="t" r="r" b="b"/>
              <a:pathLst>
                <a:path w="1541" h="3996" extrusionOk="0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72"/>
            <p:cNvSpPr/>
            <p:nvPr/>
          </p:nvSpPr>
          <p:spPr>
            <a:xfrm>
              <a:off x="6320563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72"/>
            <p:cNvSpPr/>
            <p:nvPr/>
          </p:nvSpPr>
          <p:spPr>
            <a:xfrm>
              <a:off x="6297454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7" name="Google Shape;17597;p72"/>
            <p:cNvSpPr/>
            <p:nvPr/>
          </p:nvSpPr>
          <p:spPr>
            <a:xfrm>
              <a:off x="6297454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72"/>
            <p:cNvSpPr/>
            <p:nvPr/>
          </p:nvSpPr>
          <p:spPr>
            <a:xfrm>
              <a:off x="6415808" y="3533087"/>
              <a:ext cx="26181" cy="26418"/>
            </a:xfrm>
            <a:custGeom>
              <a:avLst/>
              <a:gdLst/>
              <a:ahLst/>
              <a:cxnLst/>
              <a:rect l="l" t="t" r="r" b="b"/>
              <a:pathLst>
                <a:path w="997" h="1006" extrusionOk="0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72"/>
            <p:cNvSpPr/>
            <p:nvPr/>
          </p:nvSpPr>
          <p:spPr>
            <a:xfrm>
              <a:off x="6414574" y="3533087"/>
              <a:ext cx="28676" cy="19931"/>
            </a:xfrm>
            <a:custGeom>
              <a:avLst/>
              <a:gdLst/>
              <a:ahLst/>
              <a:cxnLst/>
              <a:rect l="l" t="t" r="r" b="b"/>
              <a:pathLst>
                <a:path w="109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72"/>
            <p:cNvSpPr/>
            <p:nvPr/>
          </p:nvSpPr>
          <p:spPr>
            <a:xfrm>
              <a:off x="6389443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72"/>
            <p:cNvSpPr/>
            <p:nvPr/>
          </p:nvSpPr>
          <p:spPr>
            <a:xfrm>
              <a:off x="6402494" y="3651441"/>
              <a:ext cx="52809" cy="46034"/>
            </a:xfrm>
            <a:custGeom>
              <a:avLst/>
              <a:gdLst/>
              <a:ahLst/>
              <a:cxnLst/>
              <a:rect l="l" t="t" r="r" b="b"/>
              <a:pathLst>
                <a:path w="201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72"/>
            <p:cNvSpPr/>
            <p:nvPr/>
          </p:nvSpPr>
          <p:spPr>
            <a:xfrm>
              <a:off x="6389443" y="3564757"/>
              <a:ext cx="13077" cy="86711"/>
            </a:xfrm>
            <a:custGeom>
              <a:avLst/>
              <a:gdLst/>
              <a:ahLst/>
              <a:cxnLst/>
              <a:rect l="l" t="t" r="r" b="b"/>
              <a:pathLst>
                <a:path w="49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72"/>
            <p:cNvSpPr/>
            <p:nvPr/>
          </p:nvSpPr>
          <p:spPr>
            <a:xfrm>
              <a:off x="6455277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72"/>
            <p:cNvSpPr/>
            <p:nvPr/>
          </p:nvSpPr>
          <p:spPr>
            <a:xfrm>
              <a:off x="6408797" y="3546270"/>
              <a:ext cx="40230" cy="105198"/>
            </a:xfrm>
            <a:custGeom>
              <a:avLst/>
              <a:gdLst/>
              <a:ahLst/>
              <a:cxnLst/>
              <a:rect l="l" t="t" r="r" b="b"/>
              <a:pathLst>
                <a:path w="1532" h="4006" extrusionOk="0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72"/>
            <p:cNvSpPr/>
            <p:nvPr/>
          </p:nvSpPr>
          <p:spPr>
            <a:xfrm>
              <a:off x="6425866" y="3664781"/>
              <a:ext cx="6329" cy="32694"/>
            </a:xfrm>
            <a:custGeom>
              <a:avLst/>
              <a:gdLst/>
              <a:ahLst/>
              <a:cxnLst/>
              <a:rect l="l" t="t" r="r" b="b"/>
              <a:pathLst>
                <a:path w="241" h="1245" extrusionOk="0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72"/>
            <p:cNvSpPr/>
            <p:nvPr/>
          </p:nvSpPr>
          <p:spPr>
            <a:xfrm>
              <a:off x="6402494" y="3480567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72"/>
            <p:cNvSpPr/>
            <p:nvPr/>
          </p:nvSpPr>
          <p:spPr>
            <a:xfrm>
              <a:off x="640275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72"/>
            <p:cNvSpPr/>
            <p:nvPr/>
          </p:nvSpPr>
          <p:spPr>
            <a:xfrm>
              <a:off x="6402494" y="3480567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72"/>
            <p:cNvSpPr/>
            <p:nvPr/>
          </p:nvSpPr>
          <p:spPr>
            <a:xfrm>
              <a:off x="6402757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72"/>
            <p:cNvSpPr/>
            <p:nvPr/>
          </p:nvSpPr>
          <p:spPr>
            <a:xfrm>
              <a:off x="6520874" y="3533087"/>
              <a:ext cx="26418" cy="26418"/>
            </a:xfrm>
            <a:custGeom>
              <a:avLst/>
              <a:gdLst/>
              <a:ahLst/>
              <a:cxnLst/>
              <a:rect l="l" t="t" r="r" b="b"/>
              <a:pathLst>
                <a:path w="1006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72"/>
            <p:cNvSpPr/>
            <p:nvPr/>
          </p:nvSpPr>
          <p:spPr>
            <a:xfrm>
              <a:off x="6519614" y="3533087"/>
              <a:ext cx="28939" cy="19931"/>
            </a:xfrm>
            <a:custGeom>
              <a:avLst/>
              <a:gdLst/>
              <a:ahLst/>
              <a:cxnLst/>
              <a:rect l="l" t="t" r="r" b="b"/>
              <a:pathLst>
                <a:path w="110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72"/>
            <p:cNvSpPr/>
            <p:nvPr/>
          </p:nvSpPr>
          <p:spPr>
            <a:xfrm>
              <a:off x="6494483" y="3553938"/>
              <a:ext cx="79200" cy="97530"/>
            </a:xfrm>
            <a:custGeom>
              <a:avLst/>
              <a:gdLst/>
              <a:ahLst/>
              <a:cxnLst/>
              <a:rect l="l" t="t" r="r" b="b"/>
              <a:pathLst>
                <a:path w="301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72"/>
            <p:cNvSpPr/>
            <p:nvPr/>
          </p:nvSpPr>
          <p:spPr>
            <a:xfrm>
              <a:off x="6507797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72"/>
            <p:cNvSpPr/>
            <p:nvPr/>
          </p:nvSpPr>
          <p:spPr>
            <a:xfrm>
              <a:off x="6494483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72"/>
            <p:cNvSpPr/>
            <p:nvPr/>
          </p:nvSpPr>
          <p:spPr>
            <a:xfrm>
              <a:off x="6513837" y="3546532"/>
              <a:ext cx="40493" cy="104935"/>
            </a:xfrm>
            <a:custGeom>
              <a:avLst/>
              <a:gdLst/>
              <a:ahLst/>
              <a:cxnLst/>
              <a:rect l="l" t="t" r="r" b="b"/>
              <a:pathLst>
                <a:path w="1542" h="3996" extrusionOk="0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72"/>
            <p:cNvSpPr/>
            <p:nvPr/>
          </p:nvSpPr>
          <p:spPr>
            <a:xfrm>
              <a:off x="6530932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72"/>
            <p:cNvSpPr/>
            <p:nvPr/>
          </p:nvSpPr>
          <p:spPr>
            <a:xfrm>
              <a:off x="6507797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72"/>
            <p:cNvSpPr/>
            <p:nvPr/>
          </p:nvSpPr>
          <p:spPr>
            <a:xfrm>
              <a:off x="650779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72"/>
            <p:cNvSpPr/>
            <p:nvPr/>
          </p:nvSpPr>
          <p:spPr>
            <a:xfrm>
              <a:off x="6507797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72"/>
            <p:cNvSpPr/>
            <p:nvPr/>
          </p:nvSpPr>
          <p:spPr>
            <a:xfrm>
              <a:off x="6507797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21" name="Google Shape;17621;p72"/>
          <p:cNvGrpSpPr/>
          <p:nvPr/>
        </p:nvGrpSpPr>
        <p:grpSpPr>
          <a:xfrm>
            <a:off x="7054924" y="3367728"/>
            <a:ext cx="394583" cy="331007"/>
            <a:chOff x="7054924" y="3367728"/>
            <a:chExt cx="394583" cy="331007"/>
          </a:xfrm>
        </p:grpSpPr>
        <p:sp>
          <p:nvSpPr>
            <p:cNvPr id="17622" name="Google Shape;17622;p72"/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72"/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72"/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72"/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72"/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72"/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72"/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72"/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72"/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72"/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72"/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72"/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72"/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72"/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72"/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7" name="Google Shape;17637;p72"/>
          <p:cNvGrpSpPr/>
          <p:nvPr/>
        </p:nvGrpSpPr>
        <p:grpSpPr>
          <a:xfrm>
            <a:off x="7492967" y="3361425"/>
            <a:ext cx="394583" cy="343586"/>
            <a:chOff x="7492967" y="3361425"/>
            <a:chExt cx="394583" cy="343586"/>
          </a:xfrm>
        </p:grpSpPr>
        <p:sp>
          <p:nvSpPr>
            <p:cNvPr id="17638" name="Google Shape;17638;p72"/>
            <p:cNvSpPr/>
            <p:nvPr/>
          </p:nvSpPr>
          <p:spPr>
            <a:xfrm>
              <a:off x="7492967" y="3450394"/>
              <a:ext cx="394583" cy="254617"/>
            </a:xfrm>
            <a:custGeom>
              <a:avLst/>
              <a:gdLst/>
              <a:ahLst/>
              <a:cxnLst/>
              <a:rect l="l" t="t" r="r" b="b"/>
              <a:pathLst>
                <a:path w="15026" h="9696" extrusionOk="0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72"/>
            <p:cNvSpPr/>
            <p:nvPr/>
          </p:nvSpPr>
          <p:spPr>
            <a:xfrm>
              <a:off x="7492967" y="3450657"/>
              <a:ext cx="394583" cy="19117"/>
            </a:xfrm>
            <a:custGeom>
              <a:avLst/>
              <a:gdLst/>
              <a:ahLst/>
              <a:cxnLst/>
              <a:rect l="l" t="t" r="r" b="b"/>
              <a:pathLst>
                <a:path w="15026" h="728" extrusionOk="0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72"/>
            <p:cNvSpPr/>
            <p:nvPr/>
          </p:nvSpPr>
          <p:spPr>
            <a:xfrm>
              <a:off x="7531149" y="3501418"/>
              <a:ext cx="127203" cy="165385"/>
            </a:xfrm>
            <a:custGeom>
              <a:avLst/>
              <a:gdLst/>
              <a:ahLst/>
              <a:cxnLst/>
              <a:rect l="l" t="t" r="r" b="b"/>
              <a:pathLst>
                <a:path w="4844" h="629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72"/>
            <p:cNvSpPr/>
            <p:nvPr/>
          </p:nvSpPr>
          <p:spPr>
            <a:xfrm>
              <a:off x="7690232" y="3501418"/>
              <a:ext cx="159109" cy="31696"/>
            </a:xfrm>
            <a:custGeom>
              <a:avLst/>
              <a:gdLst/>
              <a:ahLst/>
              <a:cxnLst/>
              <a:rect l="l" t="t" r="r" b="b"/>
              <a:pathLst>
                <a:path w="6059" h="1207" extrusionOk="0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72"/>
            <p:cNvSpPr/>
            <p:nvPr/>
          </p:nvSpPr>
          <p:spPr>
            <a:xfrm>
              <a:off x="7690495" y="3552441"/>
              <a:ext cx="120665" cy="25393"/>
            </a:xfrm>
            <a:custGeom>
              <a:avLst/>
              <a:gdLst/>
              <a:ahLst/>
              <a:cxnLst/>
              <a:rect l="l" t="t" r="r" b="b"/>
              <a:pathLst>
                <a:path w="4595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72"/>
            <p:cNvSpPr/>
            <p:nvPr/>
          </p:nvSpPr>
          <p:spPr>
            <a:xfrm>
              <a:off x="7687974" y="3596925"/>
              <a:ext cx="80697" cy="12579"/>
            </a:xfrm>
            <a:custGeom>
              <a:avLst/>
              <a:gdLst/>
              <a:ahLst/>
              <a:cxnLst/>
              <a:rect l="l" t="t" r="r" b="b"/>
              <a:pathLst>
                <a:path w="3073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72"/>
            <p:cNvSpPr/>
            <p:nvPr/>
          </p:nvSpPr>
          <p:spPr>
            <a:xfrm>
              <a:off x="7777205" y="3596925"/>
              <a:ext cx="42489" cy="12579"/>
            </a:xfrm>
            <a:custGeom>
              <a:avLst/>
              <a:gdLst/>
              <a:ahLst/>
              <a:cxnLst/>
              <a:rect l="l" t="t" r="r" b="b"/>
              <a:pathLst>
                <a:path w="1618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72"/>
            <p:cNvSpPr/>
            <p:nvPr/>
          </p:nvSpPr>
          <p:spPr>
            <a:xfrm>
              <a:off x="7688236" y="3635107"/>
              <a:ext cx="29674" cy="12605"/>
            </a:xfrm>
            <a:custGeom>
              <a:avLst/>
              <a:gdLst/>
              <a:ahLst/>
              <a:cxnLst/>
              <a:rect l="l" t="t" r="r" b="b"/>
              <a:pathLst>
                <a:path w="1130" h="480" extrusionOk="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72"/>
            <p:cNvSpPr/>
            <p:nvPr/>
          </p:nvSpPr>
          <p:spPr>
            <a:xfrm>
              <a:off x="7726182" y="3635107"/>
              <a:ext cx="67882" cy="12605"/>
            </a:xfrm>
            <a:custGeom>
              <a:avLst/>
              <a:gdLst/>
              <a:ahLst/>
              <a:cxnLst/>
              <a:rect l="l" t="t" r="r" b="b"/>
              <a:pathLst>
                <a:path w="2585" h="480" extrusionOk="0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72"/>
            <p:cNvSpPr/>
            <p:nvPr/>
          </p:nvSpPr>
          <p:spPr>
            <a:xfrm>
              <a:off x="7688236" y="366050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72"/>
            <p:cNvSpPr/>
            <p:nvPr/>
          </p:nvSpPr>
          <p:spPr>
            <a:xfrm>
              <a:off x="7726182" y="3660501"/>
              <a:ext cx="67882" cy="12579"/>
            </a:xfrm>
            <a:custGeom>
              <a:avLst/>
              <a:gdLst/>
              <a:ahLst/>
              <a:cxnLst/>
              <a:rect l="l" t="t" r="r" b="b"/>
              <a:pathLst>
                <a:path w="2585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72"/>
            <p:cNvSpPr/>
            <p:nvPr/>
          </p:nvSpPr>
          <p:spPr>
            <a:xfrm>
              <a:off x="7658825" y="3361425"/>
              <a:ext cx="62866" cy="114625"/>
            </a:xfrm>
            <a:custGeom>
              <a:avLst/>
              <a:gdLst/>
              <a:ahLst/>
              <a:cxnLst/>
              <a:rect l="l" t="t" r="r" b="b"/>
              <a:pathLst>
                <a:path w="2394" h="4365" extrusionOk="0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72"/>
            <p:cNvSpPr/>
            <p:nvPr/>
          </p:nvSpPr>
          <p:spPr>
            <a:xfrm>
              <a:off x="7556542" y="3584110"/>
              <a:ext cx="76417" cy="82693"/>
            </a:xfrm>
            <a:custGeom>
              <a:avLst/>
              <a:gdLst/>
              <a:ahLst/>
              <a:cxnLst/>
              <a:rect l="l" t="t" r="r" b="b"/>
              <a:pathLst>
                <a:path w="2910" h="3149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72"/>
            <p:cNvSpPr/>
            <p:nvPr/>
          </p:nvSpPr>
          <p:spPr>
            <a:xfrm>
              <a:off x="7580912" y="3584110"/>
              <a:ext cx="27941" cy="18986"/>
            </a:xfrm>
            <a:custGeom>
              <a:avLst/>
              <a:gdLst/>
              <a:ahLst/>
              <a:cxnLst/>
              <a:rect l="l" t="t" r="r" b="b"/>
              <a:pathLst>
                <a:path w="1064" h="723" extrusionOk="0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72"/>
            <p:cNvSpPr/>
            <p:nvPr/>
          </p:nvSpPr>
          <p:spPr>
            <a:xfrm>
              <a:off x="7556542" y="3604199"/>
              <a:ext cx="76417" cy="62604"/>
            </a:xfrm>
            <a:custGeom>
              <a:avLst/>
              <a:gdLst/>
              <a:ahLst/>
              <a:cxnLst/>
              <a:rect l="l" t="t" r="r" b="b"/>
              <a:pathLst>
                <a:path w="2910" h="2384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72"/>
            <p:cNvSpPr/>
            <p:nvPr/>
          </p:nvSpPr>
          <p:spPr>
            <a:xfrm>
              <a:off x="75565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72"/>
            <p:cNvSpPr/>
            <p:nvPr/>
          </p:nvSpPr>
          <p:spPr>
            <a:xfrm>
              <a:off x="76138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72"/>
            <p:cNvSpPr/>
            <p:nvPr/>
          </p:nvSpPr>
          <p:spPr>
            <a:xfrm>
              <a:off x="7569357" y="3533087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72"/>
            <p:cNvSpPr/>
            <p:nvPr/>
          </p:nvSpPr>
          <p:spPr>
            <a:xfrm>
              <a:off x="7569357" y="3533087"/>
              <a:ext cx="34952" cy="57457"/>
            </a:xfrm>
            <a:custGeom>
              <a:avLst/>
              <a:gdLst/>
              <a:ahLst/>
              <a:cxnLst/>
              <a:rect l="l" t="t" r="r" b="b"/>
              <a:pathLst>
                <a:path w="1331" h="2188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72"/>
            <p:cNvSpPr/>
            <p:nvPr/>
          </p:nvSpPr>
          <p:spPr>
            <a:xfrm>
              <a:off x="7569121" y="3533087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72"/>
            <p:cNvSpPr/>
            <p:nvPr/>
          </p:nvSpPr>
          <p:spPr>
            <a:xfrm>
              <a:off x="7569357" y="3533087"/>
              <a:ext cx="34952" cy="23135"/>
            </a:xfrm>
            <a:custGeom>
              <a:avLst/>
              <a:gdLst/>
              <a:ahLst/>
              <a:cxnLst/>
              <a:rect l="l" t="t" r="r" b="b"/>
              <a:pathLst>
                <a:path w="1331" h="881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72"/>
            <p:cNvSpPr/>
            <p:nvPr/>
          </p:nvSpPr>
          <p:spPr>
            <a:xfrm>
              <a:off x="7677680" y="3444118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72"/>
            <p:cNvSpPr/>
            <p:nvPr/>
          </p:nvSpPr>
          <p:spPr>
            <a:xfrm>
              <a:off x="7659324" y="3361425"/>
              <a:ext cx="61869" cy="12605"/>
            </a:xfrm>
            <a:custGeom>
              <a:avLst/>
              <a:gdLst/>
              <a:ahLst/>
              <a:cxnLst/>
              <a:rect l="l" t="t" r="r" b="b"/>
              <a:pathLst>
                <a:path w="2356" h="480" extrusionOk="0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1" name="Google Shape;17661;p72"/>
          <p:cNvGrpSpPr/>
          <p:nvPr/>
        </p:nvGrpSpPr>
        <p:grpSpPr>
          <a:xfrm>
            <a:off x="7935527" y="3353154"/>
            <a:ext cx="385287" cy="360156"/>
            <a:chOff x="7935527" y="3353154"/>
            <a:chExt cx="385287" cy="360156"/>
          </a:xfrm>
        </p:grpSpPr>
        <p:sp>
          <p:nvSpPr>
            <p:cNvPr id="17662" name="Google Shape;17662;p72"/>
            <p:cNvSpPr/>
            <p:nvPr/>
          </p:nvSpPr>
          <p:spPr>
            <a:xfrm>
              <a:off x="7935789" y="3428283"/>
              <a:ext cx="385024" cy="285026"/>
            </a:xfrm>
            <a:custGeom>
              <a:avLst/>
              <a:gdLst/>
              <a:ahLst/>
              <a:cxnLst/>
              <a:rect l="l" t="t" r="r" b="b"/>
              <a:pathLst>
                <a:path w="14662" h="10854" extrusionOk="0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72"/>
            <p:cNvSpPr/>
            <p:nvPr/>
          </p:nvSpPr>
          <p:spPr>
            <a:xfrm>
              <a:off x="7935527" y="3428283"/>
              <a:ext cx="192775" cy="285026"/>
            </a:xfrm>
            <a:custGeom>
              <a:avLst/>
              <a:gdLst/>
              <a:ahLst/>
              <a:cxnLst/>
              <a:rect l="l" t="t" r="r" b="b"/>
              <a:pathLst>
                <a:path w="7341" h="10854" extrusionOk="0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72"/>
            <p:cNvSpPr/>
            <p:nvPr/>
          </p:nvSpPr>
          <p:spPr>
            <a:xfrm>
              <a:off x="7968956" y="3461949"/>
              <a:ext cx="318429" cy="217932"/>
            </a:xfrm>
            <a:custGeom>
              <a:avLst/>
              <a:gdLst/>
              <a:ahLst/>
              <a:cxnLst/>
              <a:rect l="l" t="t" r="r" b="b"/>
              <a:pathLst>
                <a:path w="12126" h="8299" extrusionOk="0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72"/>
            <p:cNvSpPr/>
            <p:nvPr/>
          </p:nvSpPr>
          <p:spPr>
            <a:xfrm>
              <a:off x="7968956" y="3461712"/>
              <a:ext cx="159346" cy="218168"/>
            </a:xfrm>
            <a:custGeom>
              <a:avLst/>
              <a:gdLst/>
              <a:ahLst/>
              <a:cxnLst/>
              <a:rect l="l" t="t" r="r" b="b"/>
              <a:pathLst>
                <a:path w="6068" h="8308" extrusionOk="0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72"/>
            <p:cNvSpPr/>
            <p:nvPr/>
          </p:nvSpPr>
          <p:spPr>
            <a:xfrm>
              <a:off x="8052646" y="3353154"/>
              <a:ext cx="151074" cy="126179"/>
            </a:xfrm>
            <a:custGeom>
              <a:avLst/>
              <a:gdLst/>
              <a:ahLst/>
              <a:cxnLst/>
              <a:rect l="l" t="t" r="r" b="b"/>
              <a:pathLst>
                <a:path w="5753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72"/>
            <p:cNvSpPr/>
            <p:nvPr/>
          </p:nvSpPr>
          <p:spPr>
            <a:xfrm>
              <a:off x="8086574" y="3514994"/>
              <a:ext cx="149551" cy="106616"/>
            </a:xfrm>
            <a:custGeom>
              <a:avLst/>
              <a:gdLst/>
              <a:ahLst/>
              <a:cxnLst/>
              <a:rect l="l" t="t" r="r" b="b"/>
              <a:pathLst>
                <a:path w="5695" h="4060" extrusionOk="0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72"/>
            <p:cNvSpPr/>
            <p:nvPr/>
          </p:nvSpPr>
          <p:spPr>
            <a:xfrm>
              <a:off x="8042589" y="3593643"/>
              <a:ext cx="44012" cy="37867"/>
            </a:xfrm>
            <a:custGeom>
              <a:avLst/>
              <a:gdLst/>
              <a:ahLst/>
              <a:cxnLst/>
              <a:rect l="l" t="t" r="r" b="b"/>
              <a:pathLst>
                <a:path w="1676" h="144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72"/>
            <p:cNvSpPr/>
            <p:nvPr/>
          </p:nvSpPr>
          <p:spPr>
            <a:xfrm>
              <a:off x="8001571" y="3505645"/>
              <a:ext cx="44432" cy="38156"/>
            </a:xfrm>
            <a:custGeom>
              <a:avLst/>
              <a:gdLst/>
              <a:ahLst/>
              <a:cxnLst/>
              <a:rect l="l" t="t" r="r" b="b"/>
              <a:pathLst>
                <a:path w="1692" h="1453" extrusionOk="0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72"/>
            <p:cNvSpPr/>
            <p:nvPr/>
          </p:nvSpPr>
          <p:spPr>
            <a:xfrm>
              <a:off x="8220133" y="3606510"/>
              <a:ext cx="41780" cy="37263"/>
            </a:xfrm>
            <a:custGeom>
              <a:avLst/>
              <a:gdLst/>
              <a:ahLst/>
              <a:cxnLst/>
              <a:rect l="l" t="t" r="r" b="b"/>
              <a:pathLst>
                <a:path w="1591" h="1419" extrusionOk="0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72"/>
            <p:cNvSpPr/>
            <p:nvPr/>
          </p:nvSpPr>
          <p:spPr>
            <a:xfrm>
              <a:off x="8110129" y="3522242"/>
              <a:ext cx="44458" cy="38550"/>
            </a:xfrm>
            <a:custGeom>
              <a:avLst/>
              <a:gdLst/>
              <a:ahLst/>
              <a:cxnLst/>
              <a:rect l="l" t="t" r="r" b="b"/>
              <a:pathLst>
                <a:path w="1693" h="1468" extrusionOk="0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72"/>
            <p:cNvSpPr/>
            <p:nvPr/>
          </p:nvSpPr>
          <p:spPr>
            <a:xfrm>
              <a:off x="8052646" y="3353154"/>
              <a:ext cx="75655" cy="126179"/>
            </a:xfrm>
            <a:custGeom>
              <a:avLst/>
              <a:gdLst/>
              <a:ahLst/>
              <a:cxnLst/>
              <a:rect l="l" t="t" r="r" b="b"/>
              <a:pathLst>
                <a:path w="2881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72"/>
            <p:cNvSpPr/>
            <p:nvPr/>
          </p:nvSpPr>
          <p:spPr>
            <a:xfrm>
              <a:off x="8105429" y="3419933"/>
              <a:ext cx="39968" cy="34269"/>
            </a:xfrm>
            <a:custGeom>
              <a:avLst/>
              <a:gdLst/>
              <a:ahLst/>
              <a:cxnLst/>
              <a:rect l="l" t="t" r="r" b="b"/>
              <a:pathLst>
                <a:path w="1522" h="1305" extrusionOk="0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4" name="Google Shape;17674;p72"/>
          <p:cNvGrpSpPr/>
          <p:nvPr/>
        </p:nvGrpSpPr>
        <p:grpSpPr>
          <a:xfrm>
            <a:off x="5319821" y="1986242"/>
            <a:ext cx="348103" cy="348103"/>
            <a:chOff x="5319821" y="1986242"/>
            <a:chExt cx="348103" cy="348103"/>
          </a:xfrm>
        </p:grpSpPr>
        <p:sp>
          <p:nvSpPr>
            <p:cNvPr id="17675" name="Google Shape;17675;p72"/>
            <p:cNvSpPr/>
            <p:nvPr/>
          </p:nvSpPr>
          <p:spPr>
            <a:xfrm>
              <a:off x="5319821" y="2134506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72"/>
            <p:cNvSpPr/>
            <p:nvPr/>
          </p:nvSpPr>
          <p:spPr>
            <a:xfrm>
              <a:off x="5320083" y="2164258"/>
              <a:ext cx="29437" cy="85634"/>
            </a:xfrm>
            <a:custGeom>
              <a:avLst/>
              <a:gdLst/>
              <a:ahLst/>
              <a:cxnLst/>
              <a:rect l="l" t="t" r="r" b="b"/>
              <a:pathLst>
                <a:path w="1121" h="3261" extrusionOk="0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72"/>
            <p:cNvSpPr/>
            <p:nvPr/>
          </p:nvSpPr>
          <p:spPr>
            <a:xfrm>
              <a:off x="5341695" y="2134506"/>
              <a:ext cx="13104" cy="47793"/>
            </a:xfrm>
            <a:custGeom>
              <a:avLst/>
              <a:gdLst/>
              <a:ahLst/>
              <a:cxnLst/>
              <a:rect l="l" t="t" r="r" b="b"/>
              <a:pathLst>
                <a:path w="499" h="1820" extrusionOk="0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72"/>
            <p:cNvSpPr/>
            <p:nvPr/>
          </p:nvSpPr>
          <p:spPr>
            <a:xfrm>
              <a:off x="5363701" y="2140047"/>
              <a:ext cx="8429" cy="43276"/>
            </a:xfrm>
            <a:custGeom>
              <a:avLst/>
              <a:gdLst/>
              <a:ahLst/>
              <a:cxnLst/>
              <a:rect l="l" t="t" r="r" b="b"/>
              <a:pathLst>
                <a:path w="321" h="1648" extrusionOk="0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72"/>
            <p:cNvSpPr/>
            <p:nvPr/>
          </p:nvSpPr>
          <p:spPr>
            <a:xfrm>
              <a:off x="5382241" y="2143907"/>
              <a:ext cx="8981" cy="43171"/>
            </a:xfrm>
            <a:custGeom>
              <a:avLst/>
              <a:gdLst/>
              <a:ahLst/>
              <a:cxnLst/>
              <a:rect l="l" t="t" r="r" b="b"/>
              <a:pathLst>
                <a:path w="342" h="1644" extrusionOk="0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72"/>
            <p:cNvSpPr/>
            <p:nvPr/>
          </p:nvSpPr>
          <p:spPr>
            <a:xfrm>
              <a:off x="5403012" y="2147846"/>
              <a:ext cx="6565" cy="39784"/>
            </a:xfrm>
            <a:custGeom>
              <a:avLst/>
              <a:gdLst/>
              <a:ahLst/>
              <a:cxnLst/>
              <a:rect l="l" t="t" r="r" b="b"/>
              <a:pathLst>
                <a:path w="250" h="1515" extrusionOk="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72"/>
            <p:cNvSpPr/>
            <p:nvPr/>
          </p:nvSpPr>
          <p:spPr>
            <a:xfrm>
              <a:off x="5396736" y="1986242"/>
              <a:ext cx="43749" cy="30173"/>
            </a:xfrm>
            <a:custGeom>
              <a:avLst/>
              <a:gdLst/>
              <a:ahLst/>
              <a:cxnLst/>
              <a:rect l="l" t="t" r="r" b="b"/>
              <a:pathLst>
                <a:path w="1666" h="1149" extrusionOk="0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72"/>
            <p:cNvSpPr/>
            <p:nvPr/>
          </p:nvSpPr>
          <p:spPr>
            <a:xfrm>
              <a:off x="5398233" y="1987003"/>
              <a:ext cx="35976" cy="29411"/>
            </a:xfrm>
            <a:custGeom>
              <a:avLst/>
              <a:gdLst/>
              <a:ahLst/>
              <a:cxnLst/>
              <a:rect l="l" t="t" r="r" b="b"/>
              <a:pathLst>
                <a:path w="1370" h="1120" extrusionOk="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72"/>
            <p:cNvSpPr/>
            <p:nvPr/>
          </p:nvSpPr>
          <p:spPr>
            <a:xfrm>
              <a:off x="5425648" y="1988500"/>
              <a:ext cx="61081" cy="49290"/>
            </a:xfrm>
            <a:custGeom>
              <a:avLst/>
              <a:gdLst/>
              <a:ahLst/>
              <a:cxnLst/>
              <a:rect l="l" t="t" r="r" b="b"/>
              <a:pathLst>
                <a:path w="2326" h="1877" extrusionOk="0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72"/>
            <p:cNvSpPr/>
            <p:nvPr/>
          </p:nvSpPr>
          <p:spPr>
            <a:xfrm>
              <a:off x="5548782" y="2038000"/>
              <a:ext cx="32956" cy="37998"/>
            </a:xfrm>
            <a:custGeom>
              <a:avLst/>
              <a:gdLst/>
              <a:ahLst/>
              <a:cxnLst/>
              <a:rect l="l" t="t" r="r" b="b"/>
              <a:pathLst>
                <a:path w="1255" h="1447" extrusionOk="0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72"/>
            <p:cNvSpPr/>
            <p:nvPr/>
          </p:nvSpPr>
          <p:spPr>
            <a:xfrm>
              <a:off x="5552038" y="2038000"/>
              <a:ext cx="29700" cy="24159"/>
            </a:xfrm>
            <a:custGeom>
              <a:avLst/>
              <a:gdLst/>
              <a:ahLst/>
              <a:cxnLst/>
              <a:rect l="l" t="t" r="r" b="b"/>
              <a:pathLst>
                <a:path w="1131" h="920" extrusionOk="0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72"/>
            <p:cNvSpPr/>
            <p:nvPr/>
          </p:nvSpPr>
          <p:spPr>
            <a:xfrm>
              <a:off x="5432161" y="1988500"/>
              <a:ext cx="54568" cy="34453"/>
            </a:xfrm>
            <a:custGeom>
              <a:avLst/>
              <a:gdLst/>
              <a:ahLst/>
              <a:cxnLst/>
              <a:rect l="l" t="t" r="r" b="b"/>
              <a:pathLst>
                <a:path w="2078" h="1312" extrusionOk="0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72"/>
            <p:cNvSpPr/>
            <p:nvPr/>
          </p:nvSpPr>
          <p:spPr>
            <a:xfrm>
              <a:off x="5563093" y="2104097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72"/>
            <p:cNvSpPr/>
            <p:nvPr/>
          </p:nvSpPr>
          <p:spPr>
            <a:xfrm>
              <a:off x="5563618" y="2133849"/>
              <a:ext cx="29175" cy="85634"/>
            </a:xfrm>
            <a:custGeom>
              <a:avLst/>
              <a:gdLst/>
              <a:ahLst/>
              <a:cxnLst/>
              <a:rect l="l" t="t" r="r" b="b"/>
              <a:pathLst>
                <a:path w="1111" h="3261" extrusionOk="0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72"/>
            <p:cNvSpPr/>
            <p:nvPr/>
          </p:nvSpPr>
          <p:spPr>
            <a:xfrm>
              <a:off x="5448258" y="1994934"/>
              <a:ext cx="115124" cy="129803"/>
            </a:xfrm>
            <a:custGeom>
              <a:avLst/>
              <a:gdLst/>
              <a:ahLst/>
              <a:cxnLst/>
              <a:rect l="l" t="t" r="r" b="b"/>
              <a:pathLst>
                <a:path w="4384" h="4943" extrusionOk="0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72"/>
            <p:cNvSpPr/>
            <p:nvPr/>
          </p:nvSpPr>
          <p:spPr>
            <a:xfrm>
              <a:off x="5448258" y="2028205"/>
              <a:ext cx="25157" cy="96033"/>
            </a:xfrm>
            <a:custGeom>
              <a:avLst/>
              <a:gdLst/>
              <a:ahLst/>
              <a:cxnLst/>
              <a:rect l="l" t="t" r="r" b="b"/>
              <a:pathLst>
                <a:path w="958" h="3657" extrusionOk="0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72"/>
            <p:cNvSpPr/>
            <p:nvPr/>
          </p:nvSpPr>
          <p:spPr>
            <a:xfrm>
              <a:off x="5567636" y="2048058"/>
              <a:ext cx="32195" cy="33902"/>
            </a:xfrm>
            <a:custGeom>
              <a:avLst/>
              <a:gdLst/>
              <a:ahLst/>
              <a:cxnLst/>
              <a:rect l="l" t="t" r="r" b="b"/>
              <a:pathLst>
                <a:path w="1226" h="1291" extrusionOk="0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72"/>
            <p:cNvSpPr/>
            <p:nvPr/>
          </p:nvSpPr>
          <p:spPr>
            <a:xfrm>
              <a:off x="5454561" y="2149842"/>
              <a:ext cx="86212" cy="184266"/>
            </a:xfrm>
            <a:custGeom>
              <a:avLst/>
              <a:gdLst/>
              <a:ahLst/>
              <a:cxnLst/>
              <a:rect l="l" t="t" r="r" b="b"/>
              <a:pathLst>
                <a:path w="3283" h="7017" extrusionOk="0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72"/>
            <p:cNvSpPr/>
            <p:nvPr/>
          </p:nvSpPr>
          <p:spPr>
            <a:xfrm>
              <a:off x="5578193" y="2244089"/>
              <a:ext cx="85975" cy="90019"/>
            </a:xfrm>
            <a:custGeom>
              <a:avLst/>
              <a:gdLst/>
              <a:ahLst/>
              <a:cxnLst/>
              <a:rect l="l" t="t" r="r" b="b"/>
              <a:pathLst>
                <a:path w="3274" h="3428" extrusionOk="0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72"/>
            <p:cNvSpPr/>
            <p:nvPr/>
          </p:nvSpPr>
          <p:spPr>
            <a:xfrm>
              <a:off x="5473389" y="2149842"/>
              <a:ext cx="67383" cy="184266"/>
            </a:xfrm>
            <a:custGeom>
              <a:avLst/>
              <a:gdLst/>
              <a:ahLst/>
              <a:cxnLst/>
              <a:rect l="l" t="t" r="r" b="b"/>
              <a:pathLst>
                <a:path w="2566" h="7017" extrusionOk="0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72"/>
            <p:cNvSpPr/>
            <p:nvPr/>
          </p:nvSpPr>
          <p:spPr>
            <a:xfrm>
              <a:off x="5595262" y="2244089"/>
              <a:ext cx="69143" cy="90019"/>
            </a:xfrm>
            <a:custGeom>
              <a:avLst/>
              <a:gdLst/>
              <a:ahLst/>
              <a:cxnLst/>
              <a:rect l="l" t="t" r="r" b="b"/>
              <a:pathLst>
                <a:path w="2633" h="3428" extrusionOk="0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72"/>
            <p:cNvSpPr/>
            <p:nvPr/>
          </p:nvSpPr>
          <p:spPr>
            <a:xfrm>
              <a:off x="5334421" y="2274997"/>
              <a:ext cx="86973" cy="59348"/>
            </a:xfrm>
            <a:custGeom>
              <a:avLst/>
              <a:gdLst/>
              <a:ahLst/>
              <a:cxnLst/>
              <a:rect l="l" t="t" r="r" b="b"/>
              <a:pathLst>
                <a:path w="3312" h="2260" extrusionOk="0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72"/>
            <p:cNvSpPr/>
            <p:nvPr/>
          </p:nvSpPr>
          <p:spPr>
            <a:xfrm>
              <a:off x="5353512" y="2274997"/>
              <a:ext cx="67619" cy="59085"/>
            </a:xfrm>
            <a:custGeom>
              <a:avLst/>
              <a:gdLst/>
              <a:ahLst/>
              <a:cxnLst/>
              <a:rect l="l" t="t" r="r" b="b"/>
              <a:pathLst>
                <a:path w="2575" h="2250" extrusionOk="0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72"/>
            <p:cNvSpPr/>
            <p:nvPr/>
          </p:nvSpPr>
          <p:spPr>
            <a:xfrm>
              <a:off x="5454298" y="2121192"/>
              <a:ext cx="86973" cy="32457"/>
            </a:xfrm>
            <a:custGeom>
              <a:avLst/>
              <a:gdLst/>
              <a:ahLst/>
              <a:cxnLst/>
              <a:rect l="l" t="t" r="r" b="b"/>
              <a:pathLst>
                <a:path w="3312" h="1236" extrusionOk="0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72"/>
            <p:cNvSpPr/>
            <p:nvPr/>
          </p:nvSpPr>
          <p:spPr>
            <a:xfrm>
              <a:off x="5473389" y="2121192"/>
              <a:ext cx="67882" cy="32457"/>
            </a:xfrm>
            <a:custGeom>
              <a:avLst/>
              <a:gdLst/>
              <a:ahLst/>
              <a:cxnLst/>
              <a:rect l="l" t="t" r="r" b="b"/>
              <a:pathLst>
                <a:path w="2585" h="1236" extrusionOk="0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72"/>
            <p:cNvSpPr/>
            <p:nvPr/>
          </p:nvSpPr>
          <p:spPr>
            <a:xfrm>
              <a:off x="5476146" y="1994435"/>
              <a:ext cx="24658" cy="44537"/>
            </a:xfrm>
            <a:custGeom>
              <a:avLst/>
              <a:gdLst/>
              <a:ahLst/>
              <a:cxnLst/>
              <a:rect l="l" t="t" r="r" b="b"/>
              <a:pathLst>
                <a:path w="939" h="1696" extrusionOk="0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72"/>
            <p:cNvSpPr/>
            <p:nvPr/>
          </p:nvSpPr>
          <p:spPr>
            <a:xfrm>
              <a:off x="5497758" y="2003731"/>
              <a:ext cx="18382" cy="41281"/>
            </a:xfrm>
            <a:custGeom>
              <a:avLst/>
              <a:gdLst/>
              <a:ahLst/>
              <a:cxnLst/>
              <a:rect l="l" t="t" r="r" b="b"/>
              <a:pathLst>
                <a:path w="700" h="1572" extrusionOk="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72"/>
            <p:cNvSpPr/>
            <p:nvPr/>
          </p:nvSpPr>
          <p:spPr>
            <a:xfrm>
              <a:off x="5515615" y="2011872"/>
              <a:ext cx="18618" cy="41176"/>
            </a:xfrm>
            <a:custGeom>
              <a:avLst/>
              <a:gdLst/>
              <a:ahLst/>
              <a:cxnLst/>
              <a:rect l="l" t="t" r="r" b="b"/>
              <a:pathLst>
                <a:path w="709" h="1568" extrusionOk="0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72"/>
            <p:cNvSpPr/>
            <p:nvPr/>
          </p:nvSpPr>
          <p:spPr>
            <a:xfrm>
              <a:off x="5534706" y="2020669"/>
              <a:ext cx="16360" cy="37657"/>
            </a:xfrm>
            <a:custGeom>
              <a:avLst/>
              <a:gdLst/>
              <a:ahLst/>
              <a:cxnLst/>
              <a:rect l="l" t="t" r="r" b="b"/>
              <a:pathLst>
                <a:path w="623" h="1434" extrusionOk="0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72"/>
            <p:cNvSpPr/>
            <p:nvPr/>
          </p:nvSpPr>
          <p:spPr>
            <a:xfrm>
              <a:off x="5585230" y="2104097"/>
              <a:ext cx="13077" cy="47793"/>
            </a:xfrm>
            <a:custGeom>
              <a:avLst/>
              <a:gdLst/>
              <a:ahLst/>
              <a:cxnLst/>
              <a:rect l="l" t="t" r="r" b="b"/>
              <a:pathLst>
                <a:path w="498" h="1820" extrusionOk="0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72"/>
            <p:cNvSpPr/>
            <p:nvPr/>
          </p:nvSpPr>
          <p:spPr>
            <a:xfrm>
              <a:off x="5606947" y="2109480"/>
              <a:ext cx="8456" cy="43171"/>
            </a:xfrm>
            <a:custGeom>
              <a:avLst/>
              <a:gdLst/>
              <a:ahLst/>
              <a:cxnLst/>
              <a:rect l="l" t="t" r="r" b="b"/>
              <a:pathLst>
                <a:path w="322" h="1644" extrusionOk="0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72"/>
            <p:cNvSpPr/>
            <p:nvPr/>
          </p:nvSpPr>
          <p:spPr>
            <a:xfrm>
              <a:off x="5625513" y="2113314"/>
              <a:ext cx="8981" cy="43093"/>
            </a:xfrm>
            <a:custGeom>
              <a:avLst/>
              <a:gdLst/>
              <a:ahLst/>
              <a:cxnLst/>
              <a:rect l="l" t="t" r="r" b="b"/>
              <a:pathLst>
                <a:path w="342" h="1641" extrusionOk="0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72"/>
            <p:cNvSpPr/>
            <p:nvPr/>
          </p:nvSpPr>
          <p:spPr>
            <a:xfrm>
              <a:off x="5646285" y="2117437"/>
              <a:ext cx="6801" cy="39731"/>
            </a:xfrm>
            <a:custGeom>
              <a:avLst/>
              <a:gdLst/>
              <a:ahLst/>
              <a:cxnLst/>
              <a:rect l="l" t="t" r="r" b="b"/>
              <a:pathLst>
                <a:path w="259" h="1513" extrusionOk="0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72"/>
            <p:cNvSpPr/>
            <p:nvPr/>
          </p:nvSpPr>
          <p:spPr>
            <a:xfrm>
              <a:off x="5577694" y="2215439"/>
              <a:ext cx="86973" cy="32694"/>
            </a:xfrm>
            <a:custGeom>
              <a:avLst/>
              <a:gdLst/>
              <a:ahLst/>
              <a:cxnLst/>
              <a:rect l="l" t="t" r="r" b="b"/>
              <a:pathLst>
                <a:path w="3312" h="1245" extrusionOk="0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72"/>
            <p:cNvSpPr/>
            <p:nvPr/>
          </p:nvSpPr>
          <p:spPr>
            <a:xfrm>
              <a:off x="5595262" y="2215439"/>
              <a:ext cx="69405" cy="32694"/>
            </a:xfrm>
            <a:custGeom>
              <a:avLst/>
              <a:gdLst/>
              <a:ahLst/>
              <a:cxnLst/>
              <a:rect l="l" t="t" r="r" b="b"/>
              <a:pathLst>
                <a:path w="2643" h="1245" extrusionOk="0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72"/>
            <p:cNvSpPr/>
            <p:nvPr/>
          </p:nvSpPr>
          <p:spPr>
            <a:xfrm>
              <a:off x="5334421" y="2246111"/>
              <a:ext cx="86973" cy="32431"/>
            </a:xfrm>
            <a:custGeom>
              <a:avLst/>
              <a:gdLst/>
              <a:ahLst/>
              <a:cxnLst/>
              <a:rect l="l" t="t" r="r" b="b"/>
              <a:pathLst>
                <a:path w="3312" h="1235" extrusionOk="0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72"/>
            <p:cNvSpPr/>
            <p:nvPr/>
          </p:nvSpPr>
          <p:spPr>
            <a:xfrm>
              <a:off x="5353512" y="2246111"/>
              <a:ext cx="67882" cy="32431"/>
            </a:xfrm>
            <a:custGeom>
              <a:avLst/>
              <a:gdLst/>
              <a:ahLst/>
              <a:cxnLst/>
              <a:rect l="l" t="t" r="r" b="b"/>
              <a:pathLst>
                <a:path w="2585" h="1235" extrusionOk="0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2" name="Google Shape;17712;p72"/>
          <p:cNvGrpSpPr/>
          <p:nvPr/>
        </p:nvGrpSpPr>
        <p:grpSpPr>
          <a:xfrm>
            <a:off x="5765926" y="1976683"/>
            <a:ext cx="348339" cy="348103"/>
            <a:chOff x="5765926" y="1976683"/>
            <a:chExt cx="348339" cy="348103"/>
          </a:xfrm>
        </p:grpSpPr>
        <p:sp>
          <p:nvSpPr>
            <p:cNvPr id="17713" name="Google Shape;17713;p72"/>
            <p:cNvSpPr/>
            <p:nvPr/>
          </p:nvSpPr>
          <p:spPr>
            <a:xfrm>
              <a:off x="5765926" y="1976683"/>
              <a:ext cx="263808" cy="173946"/>
            </a:xfrm>
            <a:custGeom>
              <a:avLst/>
              <a:gdLst/>
              <a:ahLst/>
              <a:cxnLst/>
              <a:rect l="l" t="t" r="r" b="b"/>
              <a:pathLst>
                <a:path w="10046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72"/>
            <p:cNvSpPr/>
            <p:nvPr/>
          </p:nvSpPr>
          <p:spPr>
            <a:xfrm>
              <a:off x="5940082" y="1976683"/>
              <a:ext cx="174183" cy="263677"/>
            </a:xfrm>
            <a:custGeom>
              <a:avLst/>
              <a:gdLst/>
              <a:ahLst/>
              <a:cxnLst/>
              <a:rect l="l" t="t" r="r" b="b"/>
              <a:pathLst>
                <a:path w="6633" h="10041" extrusionOk="0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72"/>
            <p:cNvSpPr/>
            <p:nvPr/>
          </p:nvSpPr>
          <p:spPr>
            <a:xfrm>
              <a:off x="5850194" y="2150603"/>
              <a:ext cx="263834" cy="174183"/>
            </a:xfrm>
            <a:custGeom>
              <a:avLst/>
              <a:gdLst/>
              <a:ahLst/>
              <a:cxnLst/>
              <a:rect l="l" t="t" r="r" b="b"/>
              <a:pathLst>
                <a:path w="10047" h="6633" extrusionOk="0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72"/>
            <p:cNvSpPr/>
            <p:nvPr/>
          </p:nvSpPr>
          <p:spPr>
            <a:xfrm>
              <a:off x="5765926" y="2060873"/>
              <a:ext cx="173920" cy="263913"/>
            </a:xfrm>
            <a:custGeom>
              <a:avLst/>
              <a:gdLst/>
              <a:ahLst/>
              <a:cxnLst/>
              <a:rect l="l" t="t" r="r" b="b"/>
              <a:pathLst>
                <a:path w="6623" h="10050" extrusionOk="0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72"/>
            <p:cNvSpPr/>
            <p:nvPr/>
          </p:nvSpPr>
          <p:spPr>
            <a:xfrm>
              <a:off x="5765926" y="2150603"/>
              <a:ext cx="39469" cy="174183"/>
            </a:xfrm>
            <a:custGeom>
              <a:avLst/>
              <a:gdLst/>
              <a:ahLst/>
              <a:cxnLst/>
              <a:rect l="l" t="t" r="r" b="b"/>
              <a:pathLst>
                <a:path w="1503" h="6633" extrusionOk="0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72"/>
            <p:cNvSpPr/>
            <p:nvPr/>
          </p:nvSpPr>
          <p:spPr>
            <a:xfrm>
              <a:off x="5810778" y="2061057"/>
              <a:ext cx="47898" cy="89573"/>
            </a:xfrm>
            <a:custGeom>
              <a:avLst/>
              <a:gdLst/>
              <a:ahLst/>
              <a:cxnLst/>
              <a:rect l="l" t="t" r="r" b="b"/>
              <a:pathLst>
                <a:path w="1824" h="3411" extrusionOk="0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72"/>
            <p:cNvSpPr/>
            <p:nvPr/>
          </p:nvSpPr>
          <p:spPr>
            <a:xfrm>
              <a:off x="5765926" y="1976683"/>
              <a:ext cx="39469" cy="173946"/>
            </a:xfrm>
            <a:custGeom>
              <a:avLst/>
              <a:gdLst/>
              <a:ahLst/>
              <a:cxnLst/>
              <a:rect l="l" t="t" r="r" b="b"/>
              <a:pathLst>
                <a:path w="1503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72"/>
            <p:cNvSpPr/>
            <p:nvPr/>
          </p:nvSpPr>
          <p:spPr>
            <a:xfrm>
              <a:off x="6004655" y="2032906"/>
              <a:ext cx="39232" cy="61553"/>
            </a:xfrm>
            <a:custGeom>
              <a:avLst/>
              <a:gdLst/>
              <a:ahLst/>
              <a:cxnLst/>
              <a:rect l="l" t="t" r="r" b="b"/>
              <a:pathLst>
                <a:path w="1494" h="2344" extrusionOk="0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72"/>
            <p:cNvSpPr/>
            <p:nvPr/>
          </p:nvSpPr>
          <p:spPr>
            <a:xfrm>
              <a:off x="5939819" y="1976683"/>
              <a:ext cx="22662" cy="73160"/>
            </a:xfrm>
            <a:custGeom>
              <a:avLst/>
              <a:gdLst/>
              <a:ahLst/>
              <a:cxnLst/>
              <a:rect l="l" t="t" r="r" b="b"/>
              <a:pathLst>
                <a:path w="863" h="2786" extrusionOk="0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72"/>
            <p:cNvSpPr/>
            <p:nvPr/>
          </p:nvSpPr>
          <p:spPr>
            <a:xfrm>
              <a:off x="5940082" y="2077732"/>
              <a:ext cx="22400" cy="72898"/>
            </a:xfrm>
            <a:custGeom>
              <a:avLst/>
              <a:gdLst/>
              <a:ahLst/>
              <a:cxnLst/>
              <a:rect l="l" t="t" r="r" b="b"/>
              <a:pathLst>
                <a:path w="853" h="2776" extrusionOk="0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72"/>
            <p:cNvSpPr/>
            <p:nvPr/>
          </p:nvSpPr>
          <p:spPr>
            <a:xfrm>
              <a:off x="5987324" y="2150839"/>
              <a:ext cx="45272" cy="89573"/>
            </a:xfrm>
            <a:custGeom>
              <a:avLst/>
              <a:gdLst/>
              <a:ahLst/>
              <a:cxnLst/>
              <a:rect l="l" t="t" r="r" b="b"/>
              <a:pathLst>
                <a:path w="1724" h="3411" extrusionOk="0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72"/>
            <p:cNvSpPr/>
            <p:nvPr/>
          </p:nvSpPr>
          <p:spPr>
            <a:xfrm>
              <a:off x="5928764" y="2150603"/>
              <a:ext cx="22400" cy="73160"/>
            </a:xfrm>
            <a:custGeom>
              <a:avLst/>
              <a:gdLst/>
              <a:ahLst/>
              <a:cxnLst/>
              <a:rect l="l" t="t" r="r" b="b"/>
              <a:pathLst>
                <a:path w="853" h="2786" extrusionOk="0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72"/>
            <p:cNvSpPr/>
            <p:nvPr/>
          </p:nvSpPr>
          <p:spPr>
            <a:xfrm>
              <a:off x="5847332" y="2206826"/>
              <a:ext cx="39232" cy="61737"/>
            </a:xfrm>
            <a:custGeom>
              <a:avLst/>
              <a:gdLst/>
              <a:ahLst/>
              <a:cxnLst/>
              <a:rect l="l" t="t" r="r" b="b"/>
              <a:pathLst>
                <a:path w="1494" h="2351" extrusionOk="0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72"/>
            <p:cNvSpPr/>
            <p:nvPr/>
          </p:nvSpPr>
          <p:spPr>
            <a:xfrm>
              <a:off x="5928764" y="2251625"/>
              <a:ext cx="28177" cy="73160"/>
            </a:xfrm>
            <a:custGeom>
              <a:avLst/>
              <a:gdLst/>
              <a:ahLst/>
              <a:cxnLst/>
              <a:rect l="l" t="t" r="r" b="b"/>
              <a:pathLst>
                <a:path w="1073" h="2786" extrusionOk="0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27" name="Google Shape;17727;p72"/>
          <p:cNvGrpSpPr/>
          <p:nvPr/>
        </p:nvGrpSpPr>
        <p:grpSpPr>
          <a:xfrm>
            <a:off x="6191390" y="1981489"/>
            <a:ext cx="389068" cy="347787"/>
            <a:chOff x="6191390" y="1981489"/>
            <a:chExt cx="389068" cy="347787"/>
          </a:xfrm>
        </p:grpSpPr>
        <p:sp>
          <p:nvSpPr>
            <p:cNvPr id="17728" name="Google Shape;17728;p72"/>
            <p:cNvSpPr/>
            <p:nvPr/>
          </p:nvSpPr>
          <p:spPr>
            <a:xfrm>
              <a:off x="6260769" y="2030464"/>
              <a:ext cx="250074" cy="250100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72"/>
            <p:cNvSpPr/>
            <p:nvPr/>
          </p:nvSpPr>
          <p:spPr>
            <a:xfrm>
              <a:off x="6236137" y="2032985"/>
              <a:ext cx="238021" cy="247553"/>
            </a:xfrm>
            <a:custGeom>
              <a:avLst/>
              <a:gdLst/>
              <a:ahLst/>
              <a:cxnLst/>
              <a:rect l="l" t="t" r="r" b="b"/>
              <a:pathLst>
                <a:path w="9064" h="9427" extrusionOk="0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72"/>
            <p:cNvSpPr/>
            <p:nvPr/>
          </p:nvSpPr>
          <p:spPr>
            <a:xfrm>
              <a:off x="6312291" y="2031724"/>
              <a:ext cx="198552" cy="246818"/>
            </a:xfrm>
            <a:custGeom>
              <a:avLst/>
              <a:gdLst/>
              <a:ahLst/>
              <a:cxnLst/>
              <a:rect l="l" t="t" r="r" b="b"/>
              <a:pathLst>
                <a:path w="7561" h="9399" extrusionOk="0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72"/>
            <p:cNvSpPr/>
            <p:nvPr/>
          </p:nvSpPr>
          <p:spPr>
            <a:xfrm>
              <a:off x="6342175" y="2077469"/>
              <a:ext cx="15861" cy="25656"/>
            </a:xfrm>
            <a:custGeom>
              <a:avLst/>
              <a:gdLst/>
              <a:ahLst/>
              <a:cxnLst/>
              <a:rect l="l" t="t" r="r" b="b"/>
              <a:pathLst>
                <a:path w="604" h="977" extrusionOk="0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72"/>
            <p:cNvSpPr/>
            <p:nvPr/>
          </p:nvSpPr>
          <p:spPr>
            <a:xfrm>
              <a:off x="6312527" y="2161396"/>
              <a:ext cx="143774" cy="117146"/>
            </a:xfrm>
            <a:custGeom>
              <a:avLst/>
              <a:gdLst/>
              <a:ahLst/>
              <a:cxnLst/>
              <a:rect l="l" t="t" r="r" b="b"/>
              <a:pathLst>
                <a:path w="5475" h="4461" extrusionOk="0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72"/>
            <p:cNvSpPr/>
            <p:nvPr/>
          </p:nvSpPr>
          <p:spPr>
            <a:xfrm>
              <a:off x="6241730" y="2077679"/>
              <a:ext cx="338728" cy="251597"/>
            </a:xfrm>
            <a:custGeom>
              <a:avLst/>
              <a:gdLst/>
              <a:ahLst/>
              <a:cxnLst/>
              <a:rect l="l" t="t" r="r" b="b"/>
              <a:pathLst>
                <a:path w="12899" h="9581" extrusionOk="0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72"/>
            <p:cNvSpPr/>
            <p:nvPr/>
          </p:nvSpPr>
          <p:spPr>
            <a:xfrm>
              <a:off x="6191390" y="1981489"/>
              <a:ext cx="338807" cy="251676"/>
            </a:xfrm>
            <a:custGeom>
              <a:avLst/>
              <a:gdLst/>
              <a:ahLst/>
              <a:cxnLst/>
              <a:rect l="l" t="t" r="r" b="b"/>
              <a:pathLst>
                <a:path w="12902" h="9584" extrusionOk="0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5" name="Google Shape;17735;p72"/>
          <p:cNvGrpSpPr/>
          <p:nvPr/>
        </p:nvGrpSpPr>
        <p:grpSpPr>
          <a:xfrm>
            <a:off x="6657846" y="2007591"/>
            <a:ext cx="348103" cy="295714"/>
            <a:chOff x="6657846" y="2007591"/>
            <a:chExt cx="348103" cy="295714"/>
          </a:xfrm>
        </p:grpSpPr>
        <p:sp>
          <p:nvSpPr>
            <p:cNvPr id="17736" name="Google Shape;17736;p72"/>
            <p:cNvSpPr/>
            <p:nvPr/>
          </p:nvSpPr>
          <p:spPr>
            <a:xfrm>
              <a:off x="6820186" y="2082984"/>
              <a:ext cx="179224" cy="163153"/>
            </a:xfrm>
            <a:custGeom>
              <a:avLst/>
              <a:gdLst/>
              <a:ahLst/>
              <a:cxnLst/>
              <a:rect l="l" t="t" r="r" b="b"/>
              <a:pathLst>
                <a:path w="6825" h="6213" extrusionOk="0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72"/>
            <p:cNvSpPr/>
            <p:nvPr/>
          </p:nvSpPr>
          <p:spPr>
            <a:xfrm>
              <a:off x="6900620" y="2007591"/>
              <a:ext cx="105329" cy="193431"/>
            </a:xfrm>
            <a:custGeom>
              <a:avLst/>
              <a:gdLst/>
              <a:ahLst/>
              <a:cxnLst/>
              <a:rect l="l" t="t" r="r" b="b"/>
              <a:pathLst>
                <a:path w="4011" h="7366" extrusionOk="0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72"/>
            <p:cNvSpPr/>
            <p:nvPr/>
          </p:nvSpPr>
          <p:spPr>
            <a:xfrm>
              <a:off x="6972494" y="2152862"/>
              <a:ext cx="32930" cy="48292"/>
            </a:xfrm>
            <a:custGeom>
              <a:avLst/>
              <a:gdLst/>
              <a:ahLst/>
              <a:cxnLst/>
              <a:rect l="l" t="t" r="r" b="b"/>
              <a:pathLst>
                <a:path w="1254" h="1839" extrusionOk="0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72"/>
            <p:cNvSpPr/>
            <p:nvPr/>
          </p:nvSpPr>
          <p:spPr>
            <a:xfrm>
              <a:off x="6832003" y="2137027"/>
              <a:ext cx="136237" cy="90439"/>
            </a:xfrm>
            <a:custGeom>
              <a:avLst/>
              <a:gdLst/>
              <a:ahLst/>
              <a:cxnLst/>
              <a:rect l="l" t="t" r="r" b="b"/>
              <a:pathLst>
                <a:path w="5188" h="3444" extrusionOk="0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72"/>
            <p:cNvSpPr/>
            <p:nvPr/>
          </p:nvSpPr>
          <p:spPr>
            <a:xfrm>
              <a:off x="6885284" y="2182509"/>
              <a:ext cx="79935" cy="44957"/>
            </a:xfrm>
            <a:custGeom>
              <a:avLst/>
              <a:gdLst/>
              <a:ahLst/>
              <a:cxnLst/>
              <a:rect l="l" t="t" r="r" b="b"/>
              <a:pathLst>
                <a:path w="3044" h="1712" extrusionOk="0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72"/>
            <p:cNvSpPr/>
            <p:nvPr/>
          </p:nvSpPr>
          <p:spPr>
            <a:xfrm>
              <a:off x="6806872" y="2160661"/>
              <a:ext cx="136237" cy="90229"/>
            </a:xfrm>
            <a:custGeom>
              <a:avLst/>
              <a:gdLst/>
              <a:ahLst/>
              <a:cxnLst/>
              <a:rect l="l" t="t" r="r" b="b"/>
              <a:pathLst>
                <a:path w="5188" h="3436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72"/>
            <p:cNvSpPr/>
            <p:nvPr/>
          </p:nvSpPr>
          <p:spPr>
            <a:xfrm>
              <a:off x="6868688" y="2211920"/>
              <a:ext cx="71165" cy="38944"/>
            </a:xfrm>
            <a:custGeom>
              <a:avLst/>
              <a:gdLst/>
              <a:ahLst/>
              <a:cxnLst/>
              <a:rect l="l" t="t" r="r" b="b"/>
              <a:pathLst>
                <a:path w="2710" h="1483" extrusionOk="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72"/>
            <p:cNvSpPr/>
            <p:nvPr/>
          </p:nvSpPr>
          <p:spPr>
            <a:xfrm>
              <a:off x="6781741" y="2184032"/>
              <a:ext cx="136237" cy="90334"/>
            </a:xfrm>
            <a:custGeom>
              <a:avLst/>
              <a:gdLst/>
              <a:ahLst/>
              <a:cxnLst/>
              <a:rect l="l" t="t" r="r" b="b"/>
              <a:pathLst>
                <a:path w="5188" h="3440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72"/>
            <p:cNvSpPr/>
            <p:nvPr/>
          </p:nvSpPr>
          <p:spPr>
            <a:xfrm>
              <a:off x="6852354" y="2240570"/>
              <a:ext cx="61842" cy="33770"/>
            </a:xfrm>
            <a:custGeom>
              <a:avLst/>
              <a:gdLst/>
              <a:ahLst/>
              <a:cxnLst/>
              <a:rect l="l" t="t" r="r" b="b"/>
              <a:pathLst>
                <a:path w="2355" h="1286" extrusionOk="0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72"/>
            <p:cNvSpPr/>
            <p:nvPr/>
          </p:nvSpPr>
          <p:spPr>
            <a:xfrm>
              <a:off x="6756610" y="2207404"/>
              <a:ext cx="136237" cy="90413"/>
            </a:xfrm>
            <a:custGeom>
              <a:avLst/>
              <a:gdLst/>
              <a:ahLst/>
              <a:cxnLst/>
              <a:rect l="l" t="t" r="r" b="b"/>
              <a:pathLst>
                <a:path w="5188" h="3443" extrusionOk="0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72"/>
            <p:cNvSpPr/>
            <p:nvPr/>
          </p:nvSpPr>
          <p:spPr>
            <a:xfrm>
              <a:off x="6836021" y="2267723"/>
              <a:ext cx="53308" cy="29989"/>
            </a:xfrm>
            <a:custGeom>
              <a:avLst/>
              <a:gdLst/>
              <a:ahLst/>
              <a:cxnLst/>
              <a:rect l="l" t="t" r="r" b="b"/>
              <a:pathLst>
                <a:path w="2030" h="1142" extrusionOk="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72"/>
            <p:cNvSpPr/>
            <p:nvPr/>
          </p:nvSpPr>
          <p:spPr>
            <a:xfrm>
              <a:off x="6674180" y="2094564"/>
              <a:ext cx="173421" cy="157087"/>
            </a:xfrm>
            <a:custGeom>
              <a:avLst/>
              <a:gdLst/>
              <a:ahLst/>
              <a:cxnLst/>
              <a:rect l="l" t="t" r="r" b="b"/>
              <a:pathLst>
                <a:path w="6604" h="5982" extrusionOk="0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72"/>
            <p:cNvSpPr/>
            <p:nvPr/>
          </p:nvSpPr>
          <p:spPr>
            <a:xfrm>
              <a:off x="6657846" y="2031488"/>
              <a:ext cx="107587" cy="185606"/>
            </a:xfrm>
            <a:custGeom>
              <a:avLst/>
              <a:gdLst/>
              <a:ahLst/>
              <a:cxnLst/>
              <a:rect l="l" t="t" r="r" b="b"/>
              <a:pathLst>
                <a:path w="4097" h="7068" extrusionOk="0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72"/>
            <p:cNvSpPr/>
            <p:nvPr/>
          </p:nvSpPr>
          <p:spPr>
            <a:xfrm>
              <a:off x="6657846" y="2031488"/>
              <a:ext cx="82693" cy="173684"/>
            </a:xfrm>
            <a:custGeom>
              <a:avLst/>
              <a:gdLst/>
              <a:ahLst/>
              <a:cxnLst/>
              <a:rect l="l" t="t" r="r" b="b"/>
              <a:pathLst>
                <a:path w="3149" h="6614" extrusionOk="0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72"/>
            <p:cNvSpPr/>
            <p:nvPr/>
          </p:nvSpPr>
          <p:spPr>
            <a:xfrm>
              <a:off x="6657846" y="2162158"/>
              <a:ext cx="51785" cy="54752"/>
            </a:xfrm>
            <a:custGeom>
              <a:avLst/>
              <a:gdLst/>
              <a:ahLst/>
              <a:cxnLst/>
              <a:rect l="l" t="t" r="r" b="b"/>
              <a:pathLst>
                <a:path w="1972" h="2085" extrusionOk="0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72"/>
            <p:cNvSpPr/>
            <p:nvPr/>
          </p:nvSpPr>
          <p:spPr>
            <a:xfrm>
              <a:off x="6657846" y="2162158"/>
              <a:ext cx="27153" cy="43014"/>
            </a:xfrm>
            <a:custGeom>
              <a:avLst/>
              <a:gdLst/>
              <a:ahLst/>
              <a:cxnLst/>
              <a:rect l="l" t="t" r="r" b="b"/>
              <a:pathLst>
                <a:path w="1034" h="1638" extrusionOk="0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72"/>
            <p:cNvSpPr/>
            <p:nvPr/>
          </p:nvSpPr>
          <p:spPr>
            <a:xfrm>
              <a:off x="6710104" y="2184557"/>
              <a:ext cx="73160" cy="58665"/>
            </a:xfrm>
            <a:custGeom>
              <a:avLst/>
              <a:gdLst/>
              <a:ahLst/>
              <a:cxnLst/>
              <a:rect l="l" t="t" r="r" b="b"/>
              <a:pathLst>
                <a:path w="2786" h="2234" extrusionOk="0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72"/>
            <p:cNvSpPr/>
            <p:nvPr/>
          </p:nvSpPr>
          <p:spPr>
            <a:xfrm>
              <a:off x="6713386" y="2185529"/>
              <a:ext cx="69878" cy="57536"/>
            </a:xfrm>
            <a:custGeom>
              <a:avLst/>
              <a:gdLst/>
              <a:ahLst/>
              <a:cxnLst/>
              <a:rect l="l" t="t" r="r" b="b"/>
              <a:pathLst>
                <a:path w="2661" h="2191" extrusionOk="0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72"/>
            <p:cNvSpPr/>
            <p:nvPr/>
          </p:nvSpPr>
          <p:spPr>
            <a:xfrm>
              <a:off x="6738018" y="2210266"/>
              <a:ext cx="65099" cy="52888"/>
            </a:xfrm>
            <a:custGeom>
              <a:avLst/>
              <a:gdLst/>
              <a:ahLst/>
              <a:cxnLst/>
              <a:rect l="l" t="t" r="r" b="b"/>
              <a:pathLst>
                <a:path w="2479" h="2014" extrusionOk="0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72"/>
            <p:cNvSpPr/>
            <p:nvPr/>
          </p:nvSpPr>
          <p:spPr>
            <a:xfrm>
              <a:off x="6741274" y="2211421"/>
              <a:ext cx="61842" cy="51732"/>
            </a:xfrm>
            <a:custGeom>
              <a:avLst/>
              <a:gdLst/>
              <a:ahLst/>
              <a:cxnLst/>
              <a:rect l="l" t="t" r="r" b="b"/>
              <a:pathLst>
                <a:path w="2355" h="1970" extrusionOk="0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72"/>
            <p:cNvSpPr/>
            <p:nvPr/>
          </p:nvSpPr>
          <p:spPr>
            <a:xfrm>
              <a:off x="6765906" y="2236263"/>
              <a:ext cx="57063" cy="47084"/>
            </a:xfrm>
            <a:custGeom>
              <a:avLst/>
              <a:gdLst/>
              <a:ahLst/>
              <a:cxnLst/>
              <a:rect l="l" t="t" r="r" b="b"/>
              <a:pathLst>
                <a:path w="2173" h="1793" extrusionOk="0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72"/>
            <p:cNvSpPr/>
            <p:nvPr/>
          </p:nvSpPr>
          <p:spPr>
            <a:xfrm>
              <a:off x="6769163" y="2237051"/>
              <a:ext cx="53807" cy="46296"/>
            </a:xfrm>
            <a:custGeom>
              <a:avLst/>
              <a:gdLst/>
              <a:ahLst/>
              <a:cxnLst/>
              <a:rect l="l" t="t" r="r" b="b"/>
              <a:pathLst>
                <a:path w="2049" h="1763" extrusionOk="0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72"/>
            <p:cNvSpPr/>
            <p:nvPr/>
          </p:nvSpPr>
          <p:spPr>
            <a:xfrm>
              <a:off x="6793794" y="2262156"/>
              <a:ext cx="49027" cy="41149"/>
            </a:xfrm>
            <a:custGeom>
              <a:avLst/>
              <a:gdLst/>
              <a:ahLst/>
              <a:cxnLst/>
              <a:rect l="l" t="t" r="r" b="b"/>
              <a:pathLst>
                <a:path w="1867" h="1567" extrusionOk="0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72"/>
            <p:cNvSpPr/>
            <p:nvPr/>
          </p:nvSpPr>
          <p:spPr>
            <a:xfrm>
              <a:off x="6797313" y="2263180"/>
              <a:ext cx="45509" cy="40125"/>
            </a:xfrm>
            <a:custGeom>
              <a:avLst/>
              <a:gdLst/>
              <a:ahLst/>
              <a:cxnLst/>
              <a:rect l="l" t="t" r="r" b="b"/>
              <a:pathLst>
                <a:path w="1733" h="1528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72"/>
            <p:cNvSpPr/>
            <p:nvPr/>
          </p:nvSpPr>
          <p:spPr>
            <a:xfrm>
              <a:off x="6799335" y="2099843"/>
              <a:ext cx="70639" cy="108848"/>
            </a:xfrm>
            <a:custGeom>
              <a:avLst/>
              <a:gdLst/>
              <a:ahLst/>
              <a:cxnLst/>
              <a:rect l="l" t="t" r="r" b="b"/>
              <a:pathLst>
                <a:path w="2690" h="4145" extrusionOk="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72"/>
            <p:cNvSpPr/>
            <p:nvPr/>
          </p:nvSpPr>
          <p:spPr>
            <a:xfrm>
              <a:off x="6799335" y="2100053"/>
              <a:ext cx="29936" cy="108638"/>
            </a:xfrm>
            <a:custGeom>
              <a:avLst/>
              <a:gdLst/>
              <a:ahLst/>
              <a:cxnLst/>
              <a:rect l="l" t="t" r="r" b="b"/>
              <a:pathLst>
                <a:path w="1140" h="4137" extrusionOk="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62" name="Google Shape;17762;p72"/>
          <p:cNvGrpSpPr/>
          <p:nvPr/>
        </p:nvGrpSpPr>
        <p:grpSpPr>
          <a:xfrm>
            <a:off x="7104188" y="1971904"/>
            <a:ext cx="347341" cy="348103"/>
            <a:chOff x="7104188" y="1971904"/>
            <a:chExt cx="347341" cy="348103"/>
          </a:xfrm>
        </p:grpSpPr>
        <p:sp>
          <p:nvSpPr>
            <p:cNvPr id="17763" name="Google Shape;17763;p72"/>
            <p:cNvSpPr/>
            <p:nvPr/>
          </p:nvSpPr>
          <p:spPr>
            <a:xfrm>
              <a:off x="7204947" y="1994277"/>
              <a:ext cx="167906" cy="153752"/>
            </a:xfrm>
            <a:custGeom>
              <a:avLst/>
              <a:gdLst/>
              <a:ahLst/>
              <a:cxnLst/>
              <a:rect l="l" t="t" r="r" b="b"/>
              <a:pathLst>
                <a:path w="6394" h="5855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72"/>
            <p:cNvSpPr/>
            <p:nvPr/>
          </p:nvSpPr>
          <p:spPr>
            <a:xfrm>
              <a:off x="7204711" y="1994277"/>
              <a:ext cx="156851" cy="112130"/>
            </a:xfrm>
            <a:custGeom>
              <a:avLst/>
              <a:gdLst/>
              <a:ahLst/>
              <a:cxnLst/>
              <a:rect l="l" t="t" r="r" b="b"/>
              <a:pathLst>
                <a:path w="5973" h="4270" extrusionOk="0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72"/>
            <p:cNvSpPr/>
            <p:nvPr/>
          </p:nvSpPr>
          <p:spPr>
            <a:xfrm>
              <a:off x="7104923" y="2129490"/>
              <a:ext cx="122923" cy="123159"/>
            </a:xfrm>
            <a:custGeom>
              <a:avLst/>
              <a:gdLst/>
              <a:ahLst/>
              <a:cxnLst/>
              <a:rect l="l" t="t" r="r" b="b"/>
              <a:pathLst>
                <a:path w="4681" h="4690" extrusionOk="0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72"/>
            <p:cNvSpPr/>
            <p:nvPr/>
          </p:nvSpPr>
          <p:spPr>
            <a:xfrm>
              <a:off x="7138352" y="2129490"/>
              <a:ext cx="89494" cy="123159"/>
            </a:xfrm>
            <a:custGeom>
              <a:avLst/>
              <a:gdLst/>
              <a:ahLst/>
              <a:cxnLst/>
              <a:rect l="l" t="t" r="r" b="b"/>
              <a:pathLst>
                <a:path w="3408" h="4690" extrusionOk="0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72"/>
            <p:cNvSpPr/>
            <p:nvPr/>
          </p:nvSpPr>
          <p:spPr>
            <a:xfrm>
              <a:off x="7104188" y="2222477"/>
              <a:ext cx="123159" cy="97293"/>
            </a:xfrm>
            <a:custGeom>
              <a:avLst/>
              <a:gdLst/>
              <a:ahLst/>
              <a:cxnLst/>
              <a:rect l="l" t="t" r="r" b="b"/>
              <a:pathLst>
                <a:path w="4690" h="3705" extrusionOk="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72"/>
            <p:cNvSpPr/>
            <p:nvPr/>
          </p:nvSpPr>
          <p:spPr>
            <a:xfrm>
              <a:off x="7144891" y="2222477"/>
              <a:ext cx="41753" cy="27678"/>
            </a:xfrm>
            <a:custGeom>
              <a:avLst/>
              <a:gdLst/>
              <a:ahLst/>
              <a:cxnLst/>
              <a:rect l="l" t="t" r="r" b="b"/>
              <a:pathLst>
                <a:path w="1590" h="1054" extrusionOk="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72"/>
            <p:cNvSpPr/>
            <p:nvPr/>
          </p:nvSpPr>
          <p:spPr>
            <a:xfrm>
              <a:off x="7104188" y="2258663"/>
              <a:ext cx="123159" cy="61343"/>
            </a:xfrm>
            <a:custGeom>
              <a:avLst/>
              <a:gdLst/>
              <a:ahLst/>
              <a:cxnLst/>
              <a:rect l="l" t="t" r="r" b="b"/>
              <a:pathLst>
                <a:path w="4690" h="2336" extrusionOk="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72"/>
            <p:cNvSpPr/>
            <p:nvPr/>
          </p:nvSpPr>
          <p:spPr>
            <a:xfrm>
              <a:off x="7124539" y="2169011"/>
              <a:ext cx="82194" cy="67304"/>
            </a:xfrm>
            <a:custGeom>
              <a:avLst/>
              <a:gdLst/>
              <a:ahLst/>
              <a:cxnLst/>
              <a:rect l="l" t="t" r="r" b="b"/>
              <a:pathLst>
                <a:path w="3130" h="2563" extrusionOk="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72"/>
            <p:cNvSpPr/>
            <p:nvPr/>
          </p:nvSpPr>
          <p:spPr>
            <a:xfrm>
              <a:off x="7124277" y="2169011"/>
              <a:ext cx="82456" cy="66569"/>
            </a:xfrm>
            <a:custGeom>
              <a:avLst/>
              <a:gdLst/>
              <a:ahLst/>
              <a:cxnLst/>
              <a:rect l="l" t="t" r="r" b="b"/>
              <a:pathLst>
                <a:path w="3140" h="2535" extrusionOk="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72"/>
            <p:cNvSpPr/>
            <p:nvPr/>
          </p:nvSpPr>
          <p:spPr>
            <a:xfrm>
              <a:off x="7104188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72"/>
            <p:cNvSpPr/>
            <p:nvPr/>
          </p:nvSpPr>
          <p:spPr>
            <a:xfrm>
              <a:off x="7199932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72"/>
            <p:cNvSpPr/>
            <p:nvPr/>
          </p:nvSpPr>
          <p:spPr>
            <a:xfrm>
              <a:off x="7337140" y="2141806"/>
              <a:ext cx="33718" cy="73922"/>
            </a:xfrm>
            <a:custGeom>
              <a:avLst/>
              <a:gdLst/>
              <a:ahLst/>
              <a:cxnLst/>
              <a:rect l="l" t="t" r="r" b="b"/>
              <a:pathLst>
                <a:path w="1284" h="2815" extrusionOk="0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72"/>
            <p:cNvSpPr/>
            <p:nvPr/>
          </p:nvSpPr>
          <p:spPr>
            <a:xfrm>
              <a:off x="7350717" y="2135031"/>
              <a:ext cx="80697" cy="80697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72"/>
            <p:cNvSpPr/>
            <p:nvPr/>
          </p:nvSpPr>
          <p:spPr>
            <a:xfrm>
              <a:off x="7364030" y="2235791"/>
              <a:ext cx="40493" cy="29936"/>
            </a:xfrm>
            <a:custGeom>
              <a:avLst/>
              <a:gdLst/>
              <a:ahLst/>
              <a:cxnLst/>
              <a:rect l="l" t="t" r="r" b="b"/>
              <a:pathLst>
                <a:path w="1542" h="1140" extrusionOk="0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72"/>
            <p:cNvSpPr/>
            <p:nvPr/>
          </p:nvSpPr>
          <p:spPr>
            <a:xfrm>
              <a:off x="7364030" y="2236053"/>
              <a:ext cx="40493" cy="16281"/>
            </a:xfrm>
            <a:custGeom>
              <a:avLst/>
              <a:gdLst/>
              <a:ahLst/>
              <a:cxnLst/>
              <a:rect l="l" t="t" r="r" b="b"/>
              <a:pathLst>
                <a:path w="1542" h="620" extrusionOk="0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72"/>
            <p:cNvSpPr/>
            <p:nvPr/>
          </p:nvSpPr>
          <p:spPr>
            <a:xfrm>
              <a:off x="7317051" y="2252124"/>
              <a:ext cx="134477" cy="67882"/>
            </a:xfrm>
            <a:custGeom>
              <a:avLst/>
              <a:gdLst/>
              <a:ahLst/>
              <a:cxnLst/>
              <a:rect l="l" t="t" r="r" b="b"/>
              <a:pathLst>
                <a:path w="5121" h="2585" extrusionOk="0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72"/>
            <p:cNvSpPr/>
            <p:nvPr/>
          </p:nvSpPr>
          <p:spPr>
            <a:xfrm>
              <a:off x="7377607" y="2265701"/>
              <a:ext cx="13340" cy="54306"/>
            </a:xfrm>
            <a:custGeom>
              <a:avLst/>
              <a:gdLst/>
              <a:ahLst/>
              <a:cxnLst/>
              <a:rect l="l" t="t" r="r" b="b"/>
              <a:pathLst>
                <a:path w="508" h="2068" extrusionOk="0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72"/>
            <p:cNvSpPr/>
            <p:nvPr/>
          </p:nvSpPr>
          <p:spPr>
            <a:xfrm>
              <a:off x="7343941" y="2168906"/>
              <a:ext cx="80697" cy="73712"/>
            </a:xfrm>
            <a:custGeom>
              <a:avLst/>
              <a:gdLst/>
              <a:ahLst/>
              <a:cxnLst/>
              <a:rect l="l" t="t" r="r" b="b"/>
              <a:pathLst>
                <a:path w="3073" h="2807" extrusionOk="0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72"/>
            <p:cNvSpPr/>
            <p:nvPr/>
          </p:nvSpPr>
          <p:spPr>
            <a:xfrm>
              <a:off x="7343941" y="2168906"/>
              <a:ext cx="80434" cy="72189"/>
            </a:xfrm>
            <a:custGeom>
              <a:avLst/>
              <a:gdLst/>
              <a:ahLst/>
              <a:cxnLst/>
              <a:rect l="l" t="t" r="r" b="b"/>
              <a:pathLst>
                <a:path w="3063" h="2749" extrusionOk="0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72"/>
            <p:cNvSpPr/>
            <p:nvPr/>
          </p:nvSpPr>
          <p:spPr>
            <a:xfrm>
              <a:off x="7317051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72"/>
            <p:cNvSpPr/>
            <p:nvPr/>
          </p:nvSpPr>
          <p:spPr>
            <a:xfrm>
              <a:off x="7424612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72"/>
            <p:cNvSpPr/>
            <p:nvPr/>
          </p:nvSpPr>
          <p:spPr>
            <a:xfrm>
              <a:off x="7377607" y="2265701"/>
              <a:ext cx="13340" cy="13340"/>
            </a:xfrm>
            <a:custGeom>
              <a:avLst/>
              <a:gdLst/>
              <a:ahLst/>
              <a:cxnLst/>
              <a:rect l="l" t="t" r="r" b="b"/>
              <a:pathLst>
                <a:path w="508" h="508" extrusionOk="0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72"/>
            <p:cNvSpPr/>
            <p:nvPr/>
          </p:nvSpPr>
          <p:spPr>
            <a:xfrm>
              <a:off x="7356756" y="2246899"/>
              <a:ext cx="27415" cy="28229"/>
            </a:xfrm>
            <a:custGeom>
              <a:avLst/>
              <a:gdLst/>
              <a:ahLst/>
              <a:cxnLst/>
              <a:rect l="l" t="t" r="r" b="b"/>
              <a:pathLst>
                <a:path w="1044" h="1075" extrusionOk="0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72"/>
            <p:cNvSpPr/>
            <p:nvPr/>
          </p:nvSpPr>
          <p:spPr>
            <a:xfrm>
              <a:off x="7384146" y="2246899"/>
              <a:ext cx="27678" cy="28229"/>
            </a:xfrm>
            <a:custGeom>
              <a:avLst/>
              <a:gdLst/>
              <a:ahLst/>
              <a:cxnLst/>
              <a:rect l="l" t="t" r="r" b="b"/>
              <a:pathLst>
                <a:path w="1054" h="1075" extrusionOk="0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72"/>
            <p:cNvSpPr/>
            <p:nvPr/>
          </p:nvSpPr>
          <p:spPr>
            <a:xfrm>
              <a:off x="7159964" y="1971904"/>
              <a:ext cx="190516" cy="164151"/>
            </a:xfrm>
            <a:custGeom>
              <a:avLst/>
              <a:gdLst/>
              <a:ahLst/>
              <a:cxnLst/>
              <a:rect l="l" t="t" r="r" b="b"/>
              <a:pathLst>
                <a:path w="7255" h="6251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72"/>
            <p:cNvSpPr/>
            <p:nvPr/>
          </p:nvSpPr>
          <p:spPr>
            <a:xfrm>
              <a:off x="7191896" y="2000055"/>
              <a:ext cx="31670" cy="11082"/>
            </a:xfrm>
            <a:custGeom>
              <a:avLst/>
              <a:gdLst/>
              <a:ahLst/>
              <a:cxnLst/>
              <a:rect l="l" t="t" r="r" b="b"/>
              <a:pathLst>
                <a:path w="1206" h="422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72"/>
            <p:cNvSpPr/>
            <p:nvPr/>
          </p:nvSpPr>
          <p:spPr>
            <a:xfrm>
              <a:off x="7231102" y="2000055"/>
              <a:ext cx="87735" cy="11082"/>
            </a:xfrm>
            <a:custGeom>
              <a:avLst/>
              <a:gdLst/>
              <a:ahLst/>
              <a:cxnLst/>
              <a:rect l="l" t="t" r="r" b="b"/>
              <a:pathLst>
                <a:path w="3341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72"/>
            <p:cNvSpPr/>
            <p:nvPr/>
          </p:nvSpPr>
          <p:spPr>
            <a:xfrm>
              <a:off x="7191896" y="2027969"/>
              <a:ext cx="126941" cy="11318"/>
            </a:xfrm>
            <a:custGeom>
              <a:avLst/>
              <a:gdLst/>
              <a:ahLst/>
              <a:cxnLst/>
              <a:rect l="l" t="t" r="r" b="b"/>
              <a:pathLst>
                <a:path w="4834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72"/>
            <p:cNvSpPr/>
            <p:nvPr/>
          </p:nvSpPr>
          <p:spPr>
            <a:xfrm>
              <a:off x="7191896" y="2056093"/>
              <a:ext cx="87735" cy="11108"/>
            </a:xfrm>
            <a:custGeom>
              <a:avLst/>
              <a:gdLst/>
              <a:ahLst/>
              <a:cxnLst/>
              <a:rect l="l" t="t" r="r" b="b"/>
              <a:pathLst>
                <a:path w="3341" h="423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72"/>
            <p:cNvSpPr/>
            <p:nvPr/>
          </p:nvSpPr>
          <p:spPr>
            <a:xfrm>
              <a:off x="7286878" y="2056093"/>
              <a:ext cx="31958" cy="11108"/>
            </a:xfrm>
            <a:custGeom>
              <a:avLst/>
              <a:gdLst/>
              <a:ahLst/>
              <a:cxnLst/>
              <a:rect l="l" t="t" r="r" b="b"/>
              <a:pathLst>
                <a:path w="1217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3" name="Google Shape;17793;p72"/>
          <p:cNvGrpSpPr/>
          <p:nvPr/>
        </p:nvGrpSpPr>
        <p:grpSpPr>
          <a:xfrm>
            <a:off x="7551264" y="1971904"/>
            <a:ext cx="344321" cy="348155"/>
            <a:chOff x="7551264" y="1971904"/>
            <a:chExt cx="344321" cy="348155"/>
          </a:xfrm>
        </p:grpSpPr>
        <p:sp>
          <p:nvSpPr>
            <p:cNvPr id="17794" name="Google Shape;17794;p72"/>
            <p:cNvSpPr/>
            <p:nvPr/>
          </p:nvSpPr>
          <p:spPr>
            <a:xfrm>
              <a:off x="7820665" y="1973164"/>
              <a:ext cx="9086" cy="73659"/>
            </a:xfrm>
            <a:custGeom>
              <a:avLst/>
              <a:gdLst/>
              <a:ahLst/>
              <a:cxnLst/>
              <a:rect l="l" t="t" r="r" b="b"/>
              <a:pathLst>
                <a:path w="346" h="2805" extrusionOk="0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72"/>
            <p:cNvSpPr/>
            <p:nvPr/>
          </p:nvSpPr>
          <p:spPr>
            <a:xfrm>
              <a:off x="7625396" y="1971904"/>
              <a:ext cx="270189" cy="348103"/>
            </a:xfrm>
            <a:custGeom>
              <a:avLst/>
              <a:gdLst/>
              <a:ahLst/>
              <a:cxnLst/>
              <a:rect l="l" t="t" r="r" b="b"/>
              <a:pathLst>
                <a:path w="10289" h="13256" extrusionOk="0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72"/>
            <p:cNvSpPr/>
            <p:nvPr/>
          </p:nvSpPr>
          <p:spPr>
            <a:xfrm>
              <a:off x="7625396" y="1971904"/>
              <a:ext cx="86238" cy="348103"/>
            </a:xfrm>
            <a:custGeom>
              <a:avLst/>
              <a:gdLst/>
              <a:ahLst/>
              <a:cxnLst/>
              <a:rect l="l" t="t" r="r" b="b"/>
              <a:pathLst>
                <a:path w="3284" h="13256" extrusionOk="0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72"/>
            <p:cNvSpPr/>
            <p:nvPr/>
          </p:nvSpPr>
          <p:spPr>
            <a:xfrm>
              <a:off x="7685715" y="2063893"/>
              <a:ext cx="103333" cy="11344"/>
            </a:xfrm>
            <a:custGeom>
              <a:avLst/>
              <a:gdLst/>
              <a:ahLst/>
              <a:cxnLst/>
              <a:rect l="l" t="t" r="r" b="b"/>
              <a:pathLst>
                <a:path w="3935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72"/>
            <p:cNvSpPr/>
            <p:nvPr/>
          </p:nvSpPr>
          <p:spPr>
            <a:xfrm>
              <a:off x="7685715" y="2102337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72"/>
            <p:cNvSpPr/>
            <p:nvPr/>
          </p:nvSpPr>
          <p:spPr>
            <a:xfrm>
              <a:off x="7685715" y="2140808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72"/>
            <p:cNvSpPr/>
            <p:nvPr/>
          </p:nvSpPr>
          <p:spPr>
            <a:xfrm>
              <a:off x="7685715" y="2179253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72"/>
            <p:cNvSpPr/>
            <p:nvPr/>
          </p:nvSpPr>
          <p:spPr>
            <a:xfrm>
              <a:off x="7685715" y="2217461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72"/>
            <p:cNvSpPr/>
            <p:nvPr/>
          </p:nvSpPr>
          <p:spPr>
            <a:xfrm>
              <a:off x="7552367" y="2239309"/>
              <a:ext cx="152492" cy="80487"/>
            </a:xfrm>
            <a:custGeom>
              <a:avLst/>
              <a:gdLst/>
              <a:ahLst/>
              <a:cxnLst/>
              <a:rect l="l" t="t" r="r" b="b"/>
              <a:pathLst>
                <a:path w="5807" h="3065" extrusionOk="0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72"/>
            <p:cNvSpPr/>
            <p:nvPr/>
          </p:nvSpPr>
          <p:spPr>
            <a:xfrm>
              <a:off x="7551264" y="2239808"/>
              <a:ext cx="61842" cy="80251"/>
            </a:xfrm>
            <a:custGeom>
              <a:avLst/>
              <a:gdLst/>
              <a:ahLst/>
              <a:cxnLst/>
              <a:rect l="l" t="t" r="r" b="b"/>
              <a:pathLst>
                <a:path w="2355" h="3056" extrusionOk="0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72"/>
            <p:cNvSpPr/>
            <p:nvPr/>
          </p:nvSpPr>
          <p:spPr>
            <a:xfrm>
              <a:off x="7579677" y="2113156"/>
              <a:ext cx="96532" cy="68381"/>
            </a:xfrm>
            <a:custGeom>
              <a:avLst/>
              <a:gdLst/>
              <a:ahLst/>
              <a:cxnLst/>
              <a:rect l="l" t="t" r="r" b="b"/>
              <a:pathLst>
                <a:path w="3676" h="2604" extrusionOk="0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72"/>
            <p:cNvSpPr/>
            <p:nvPr/>
          </p:nvSpPr>
          <p:spPr>
            <a:xfrm>
              <a:off x="7579677" y="2113393"/>
              <a:ext cx="52284" cy="68145"/>
            </a:xfrm>
            <a:custGeom>
              <a:avLst/>
              <a:gdLst/>
              <a:ahLst/>
              <a:cxnLst/>
              <a:rect l="l" t="t" r="r" b="b"/>
              <a:pathLst>
                <a:path w="1991" h="2595" extrusionOk="0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72"/>
            <p:cNvSpPr/>
            <p:nvPr/>
          </p:nvSpPr>
          <p:spPr>
            <a:xfrm>
              <a:off x="7662843" y="2174263"/>
              <a:ext cx="20903" cy="28387"/>
            </a:xfrm>
            <a:custGeom>
              <a:avLst/>
              <a:gdLst/>
              <a:ahLst/>
              <a:cxnLst/>
              <a:rect l="l" t="t" r="r" b="b"/>
              <a:pathLst>
                <a:path w="796" h="1081" extrusionOk="0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72"/>
            <p:cNvSpPr/>
            <p:nvPr/>
          </p:nvSpPr>
          <p:spPr>
            <a:xfrm>
              <a:off x="7571878" y="2174237"/>
              <a:ext cx="21139" cy="28361"/>
            </a:xfrm>
            <a:custGeom>
              <a:avLst/>
              <a:gdLst/>
              <a:ahLst/>
              <a:cxnLst/>
              <a:rect l="l" t="t" r="r" b="b"/>
              <a:pathLst>
                <a:path w="805" h="1080" extrusionOk="0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72"/>
            <p:cNvSpPr/>
            <p:nvPr/>
          </p:nvSpPr>
          <p:spPr>
            <a:xfrm>
              <a:off x="7610087" y="2223869"/>
              <a:ext cx="35714" cy="40362"/>
            </a:xfrm>
            <a:custGeom>
              <a:avLst/>
              <a:gdLst/>
              <a:ahLst/>
              <a:cxnLst/>
              <a:rect l="l" t="t" r="r" b="b"/>
              <a:pathLst>
                <a:path w="1360" h="1537" extrusionOk="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72"/>
            <p:cNvSpPr/>
            <p:nvPr/>
          </p:nvSpPr>
          <p:spPr>
            <a:xfrm>
              <a:off x="7610087" y="2224105"/>
              <a:ext cx="21875" cy="40362"/>
            </a:xfrm>
            <a:custGeom>
              <a:avLst/>
              <a:gdLst/>
              <a:ahLst/>
              <a:cxnLst/>
              <a:rect l="l" t="t" r="r" b="b"/>
              <a:pathLst>
                <a:path w="833" h="1537" extrusionOk="0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72"/>
            <p:cNvSpPr/>
            <p:nvPr/>
          </p:nvSpPr>
          <p:spPr>
            <a:xfrm>
              <a:off x="7589971" y="2153072"/>
              <a:ext cx="75918" cy="81248"/>
            </a:xfrm>
            <a:custGeom>
              <a:avLst/>
              <a:gdLst/>
              <a:ahLst/>
              <a:cxnLst/>
              <a:rect l="l" t="t" r="r" b="b"/>
              <a:pathLst>
                <a:path w="2891" h="3094" extrusionOk="0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72"/>
            <p:cNvSpPr/>
            <p:nvPr/>
          </p:nvSpPr>
          <p:spPr>
            <a:xfrm>
              <a:off x="7589971" y="2153072"/>
              <a:ext cx="55067" cy="81248"/>
            </a:xfrm>
            <a:custGeom>
              <a:avLst/>
              <a:gdLst/>
              <a:ahLst/>
              <a:cxnLst/>
              <a:rect l="l" t="t" r="r" b="b"/>
              <a:pathLst>
                <a:path w="2097" h="3094" extrusionOk="0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72"/>
            <p:cNvSpPr/>
            <p:nvPr/>
          </p:nvSpPr>
          <p:spPr>
            <a:xfrm>
              <a:off x="7820665" y="1973164"/>
              <a:ext cx="73922" cy="73659"/>
            </a:xfrm>
            <a:custGeom>
              <a:avLst/>
              <a:gdLst/>
              <a:ahLst/>
              <a:cxnLst/>
              <a:rect l="l" t="t" r="r" b="b"/>
              <a:pathLst>
                <a:path w="2815" h="2805" extrusionOk="0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13" name="Google Shape;17813;p72"/>
          <p:cNvGrpSpPr/>
          <p:nvPr/>
        </p:nvGrpSpPr>
        <p:grpSpPr>
          <a:xfrm>
            <a:off x="7992065" y="1971904"/>
            <a:ext cx="351621" cy="348103"/>
            <a:chOff x="7992065" y="1971904"/>
            <a:chExt cx="351621" cy="348103"/>
          </a:xfrm>
        </p:grpSpPr>
        <p:sp>
          <p:nvSpPr>
            <p:cNvPr id="17814" name="Google Shape;17814;p72"/>
            <p:cNvSpPr/>
            <p:nvPr/>
          </p:nvSpPr>
          <p:spPr>
            <a:xfrm>
              <a:off x="8136074" y="1971904"/>
              <a:ext cx="67383" cy="67383"/>
            </a:xfrm>
            <a:custGeom>
              <a:avLst/>
              <a:gdLst/>
              <a:ahLst/>
              <a:cxnLst/>
              <a:rect l="l" t="t" r="r" b="b"/>
              <a:pathLst>
                <a:path w="2566" h="2566" extrusionOk="0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72"/>
            <p:cNvSpPr/>
            <p:nvPr/>
          </p:nvSpPr>
          <p:spPr>
            <a:xfrm>
              <a:off x="8022552" y="2180014"/>
              <a:ext cx="137025" cy="95376"/>
            </a:xfrm>
            <a:custGeom>
              <a:avLst/>
              <a:gdLst/>
              <a:ahLst/>
              <a:cxnLst/>
              <a:rect l="l" t="t" r="r" b="b"/>
              <a:pathLst>
                <a:path w="5218" h="3632" extrusionOk="0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72"/>
            <p:cNvSpPr/>
            <p:nvPr/>
          </p:nvSpPr>
          <p:spPr>
            <a:xfrm>
              <a:off x="8109946" y="2050080"/>
              <a:ext cx="120849" cy="62604"/>
            </a:xfrm>
            <a:custGeom>
              <a:avLst/>
              <a:gdLst/>
              <a:ahLst/>
              <a:cxnLst/>
              <a:rect l="l" t="t" r="r" b="b"/>
              <a:pathLst>
                <a:path w="4602" h="2384" extrusionOk="0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72"/>
            <p:cNvSpPr/>
            <p:nvPr/>
          </p:nvSpPr>
          <p:spPr>
            <a:xfrm>
              <a:off x="8179613" y="2180014"/>
              <a:ext cx="137130" cy="95376"/>
            </a:xfrm>
            <a:custGeom>
              <a:avLst/>
              <a:gdLst/>
              <a:ahLst/>
              <a:cxnLst/>
              <a:rect l="l" t="t" r="r" b="b"/>
              <a:pathLst>
                <a:path w="5222" h="3632" extrusionOk="0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72"/>
            <p:cNvSpPr/>
            <p:nvPr/>
          </p:nvSpPr>
          <p:spPr>
            <a:xfrm>
              <a:off x="8129037" y="1973427"/>
              <a:ext cx="66884" cy="65939"/>
            </a:xfrm>
            <a:custGeom>
              <a:avLst/>
              <a:gdLst/>
              <a:ahLst/>
              <a:cxnLst/>
              <a:rect l="l" t="t" r="r" b="b"/>
              <a:pathLst>
                <a:path w="2547" h="2511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72"/>
            <p:cNvSpPr/>
            <p:nvPr/>
          </p:nvSpPr>
          <p:spPr>
            <a:xfrm>
              <a:off x="8068717" y="2123450"/>
              <a:ext cx="44773" cy="45010"/>
            </a:xfrm>
            <a:custGeom>
              <a:avLst/>
              <a:gdLst/>
              <a:ahLst/>
              <a:cxnLst/>
              <a:rect l="l" t="t" r="r" b="b"/>
              <a:pathLst>
                <a:path w="1705" h="1714" extrusionOk="0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72"/>
            <p:cNvSpPr/>
            <p:nvPr/>
          </p:nvSpPr>
          <p:spPr>
            <a:xfrm>
              <a:off x="8063964" y="2124474"/>
              <a:ext cx="44484" cy="43854"/>
            </a:xfrm>
            <a:custGeom>
              <a:avLst/>
              <a:gdLst/>
              <a:ahLst/>
              <a:cxnLst/>
              <a:rect l="l" t="t" r="r" b="b"/>
              <a:pathLst>
                <a:path w="1694" h="1670" extrusionOk="0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72"/>
            <p:cNvSpPr/>
            <p:nvPr/>
          </p:nvSpPr>
          <p:spPr>
            <a:xfrm>
              <a:off x="8225805" y="2123450"/>
              <a:ext cx="44747" cy="45010"/>
            </a:xfrm>
            <a:custGeom>
              <a:avLst/>
              <a:gdLst/>
              <a:ahLst/>
              <a:cxnLst/>
              <a:rect l="l" t="t" r="r" b="b"/>
              <a:pathLst>
                <a:path w="1704" h="1714" extrusionOk="0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72"/>
            <p:cNvSpPr/>
            <p:nvPr/>
          </p:nvSpPr>
          <p:spPr>
            <a:xfrm>
              <a:off x="8221025" y="2124474"/>
              <a:ext cx="44747" cy="43854"/>
            </a:xfrm>
            <a:custGeom>
              <a:avLst/>
              <a:gdLst/>
              <a:ahLst/>
              <a:cxnLst/>
              <a:rect l="l" t="t" r="r" b="b"/>
              <a:pathLst>
                <a:path w="1704" h="1670" extrusionOk="0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72"/>
            <p:cNvSpPr/>
            <p:nvPr/>
          </p:nvSpPr>
          <p:spPr>
            <a:xfrm>
              <a:off x="7995583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72"/>
            <p:cNvSpPr/>
            <p:nvPr/>
          </p:nvSpPr>
          <p:spPr>
            <a:xfrm>
              <a:off x="7992065" y="2286814"/>
              <a:ext cx="33718" cy="33193"/>
            </a:xfrm>
            <a:custGeom>
              <a:avLst/>
              <a:gdLst/>
              <a:ahLst/>
              <a:cxnLst/>
              <a:rect l="l" t="t" r="r" b="b"/>
              <a:pathLst>
                <a:path w="1284" h="1264" extrusionOk="0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72"/>
            <p:cNvSpPr/>
            <p:nvPr/>
          </p:nvSpPr>
          <p:spPr>
            <a:xfrm>
              <a:off x="8152907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72"/>
            <p:cNvSpPr/>
            <p:nvPr/>
          </p:nvSpPr>
          <p:spPr>
            <a:xfrm>
              <a:off x="8149388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72"/>
            <p:cNvSpPr/>
            <p:nvPr/>
          </p:nvSpPr>
          <p:spPr>
            <a:xfrm>
              <a:off x="8309994" y="2286315"/>
              <a:ext cx="33692" cy="33692"/>
            </a:xfrm>
            <a:custGeom>
              <a:avLst/>
              <a:gdLst/>
              <a:ahLst/>
              <a:cxnLst/>
              <a:rect l="l" t="t" r="r" b="b"/>
              <a:pathLst>
                <a:path w="1283" h="1283" extrusionOk="0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72"/>
            <p:cNvSpPr/>
            <p:nvPr/>
          </p:nvSpPr>
          <p:spPr>
            <a:xfrm>
              <a:off x="8306475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29" name="Google Shape;17829;p72"/>
          <p:cNvGrpSpPr/>
          <p:nvPr/>
        </p:nvGrpSpPr>
        <p:grpSpPr>
          <a:xfrm>
            <a:off x="4911189" y="3793455"/>
            <a:ext cx="296580" cy="364935"/>
            <a:chOff x="4911189" y="3793455"/>
            <a:chExt cx="296580" cy="364935"/>
          </a:xfrm>
        </p:grpSpPr>
        <p:sp>
          <p:nvSpPr>
            <p:cNvPr id="17830" name="Google Shape;17830;p72"/>
            <p:cNvSpPr/>
            <p:nvPr/>
          </p:nvSpPr>
          <p:spPr>
            <a:xfrm>
              <a:off x="4951157" y="3861810"/>
              <a:ext cx="31932" cy="35215"/>
            </a:xfrm>
            <a:custGeom>
              <a:avLst/>
              <a:gdLst/>
              <a:ahLst/>
              <a:cxnLst/>
              <a:rect l="l" t="t" r="r" b="b"/>
              <a:pathLst>
                <a:path w="1216" h="1341" extrusionOk="0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72"/>
            <p:cNvSpPr/>
            <p:nvPr/>
          </p:nvSpPr>
          <p:spPr>
            <a:xfrm>
              <a:off x="5136132" y="3861810"/>
              <a:ext cx="31932" cy="34952"/>
            </a:xfrm>
            <a:custGeom>
              <a:avLst/>
              <a:gdLst/>
              <a:ahLst/>
              <a:cxnLst/>
              <a:rect l="l" t="t" r="r" b="b"/>
              <a:pathLst>
                <a:path w="1216" h="1331" extrusionOk="0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72"/>
            <p:cNvSpPr/>
            <p:nvPr/>
          </p:nvSpPr>
          <p:spPr>
            <a:xfrm>
              <a:off x="5043382" y="3833659"/>
              <a:ext cx="32457" cy="33193"/>
            </a:xfrm>
            <a:custGeom>
              <a:avLst/>
              <a:gdLst/>
              <a:ahLst/>
              <a:cxnLst/>
              <a:rect l="l" t="t" r="r" b="b"/>
              <a:pathLst>
                <a:path w="1236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72"/>
            <p:cNvSpPr/>
            <p:nvPr/>
          </p:nvSpPr>
          <p:spPr>
            <a:xfrm>
              <a:off x="5043382" y="3833659"/>
              <a:ext cx="21901" cy="33193"/>
            </a:xfrm>
            <a:custGeom>
              <a:avLst/>
              <a:gdLst/>
              <a:ahLst/>
              <a:cxnLst/>
              <a:rect l="l" t="t" r="r" b="b"/>
              <a:pathLst>
                <a:path w="834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72"/>
            <p:cNvSpPr/>
            <p:nvPr/>
          </p:nvSpPr>
          <p:spPr>
            <a:xfrm>
              <a:off x="4911189" y="3861810"/>
              <a:ext cx="296580" cy="296580"/>
            </a:xfrm>
            <a:custGeom>
              <a:avLst/>
              <a:gdLst/>
              <a:ahLst/>
              <a:cxnLst/>
              <a:rect l="l" t="t" r="r" b="b"/>
              <a:pathLst>
                <a:path w="11294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72"/>
            <p:cNvSpPr/>
            <p:nvPr/>
          </p:nvSpPr>
          <p:spPr>
            <a:xfrm>
              <a:off x="4911189" y="3861810"/>
              <a:ext cx="161630" cy="296580"/>
            </a:xfrm>
            <a:custGeom>
              <a:avLst/>
              <a:gdLst/>
              <a:ahLst/>
              <a:cxnLst/>
              <a:rect l="l" t="t" r="r" b="b"/>
              <a:pathLst>
                <a:path w="6155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72"/>
            <p:cNvSpPr/>
            <p:nvPr/>
          </p:nvSpPr>
          <p:spPr>
            <a:xfrm>
              <a:off x="4925527" y="3885680"/>
              <a:ext cx="258372" cy="248577"/>
            </a:xfrm>
            <a:custGeom>
              <a:avLst/>
              <a:gdLst/>
              <a:ahLst/>
              <a:cxnLst/>
              <a:rect l="l" t="t" r="r" b="b"/>
              <a:pathLst>
                <a:path w="9839" h="9466" extrusionOk="0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72"/>
            <p:cNvSpPr/>
            <p:nvPr/>
          </p:nvSpPr>
          <p:spPr>
            <a:xfrm>
              <a:off x="4937317" y="3885680"/>
              <a:ext cx="129724" cy="248577"/>
            </a:xfrm>
            <a:custGeom>
              <a:avLst/>
              <a:gdLst/>
              <a:ahLst/>
              <a:cxnLst/>
              <a:rect l="l" t="t" r="r" b="b"/>
              <a:pathLst>
                <a:path w="4940" h="9466" extrusionOk="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72"/>
            <p:cNvSpPr/>
            <p:nvPr/>
          </p:nvSpPr>
          <p:spPr>
            <a:xfrm>
              <a:off x="4942596" y="3902381"/>
              <a:ext cx="223972" cy="215279"/>
            </a:xfrm>
            <a:custGeom>
              <a:avLst/>
              <a:gdLst/>
              <a:ahLst/>
              <a:cxnLst/>
              <a:rect l="l" t="t" r="r" b="b"/>
              <a:pathLst>
                <a:path w="8529" h="8198" extrusionOk="0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72"/>
            <p:cNvSpPr/>
            <p:nvPr/>
          </p:nvSpPr>
          <p:spPr>
            <a:xfrm>
              <a:off x="4951157" y="3902381"/>
              <a:ext cx="121400" cy="215385"/>
            </a:xfrm>
            <a:custGeom>
              <a:avLst/>
              <a:gdLst/>
              <a:ahLst/>
              <a:cxnLst/>
              <a:rect l="l" t="t" r="r" b="b"/>
              <a:pathLst>
                <a:path w="4623" h="8202" extrusionOk="0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72"/>
            <p:cNvSpPr/>
            <p:nvPr/>
          </p:nvSpPr>
          <p:spPr>
            <a:xfrm>
              <a:off x="5054069" y="3937255"/>
              <a:ext cx="10950" cy="76128"/>
            </a:xfrm>
            <a:custGeom>
              <a:avLst/>
              <a:gdLst/>
              <a:ahLst/>
              <a:cxnLst/>
              <a:rect l="l" t="t" r="r" b="b"/>
              <a:pathLst>
                <a:path w="417" h="2899" extrusionOk="0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72"/>
            <p:cNvSpPr/>
            <p:nvPr/>
          </p:nvSpPr>
          <p:spPr>
            <a:xfrm>
              <a:off x="5139388" y="3833685"/>
              <a:ext cx="57326" cy="48712"/>
            </a:xfrm>
            <a:custGeom>
              <a:avLst/>
              <a:gdLst/>
              <a:ahLst/>
              <a:cxnLst/>
              <a:rect l="l" t="t" r="r" b="b"/>
              <a:pathLst>
                <a:path w="2183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72"/>
            <p:cNvSpPr/>
            <p:nvPr/>
          </p:nvSpPr>
          <p:spPr>
            <a:xfrm>
              <a:off x="4922507" y="3833685"/>
              <a:ext cx="57063" cy="48712"/>
            </a:xfrm>
            <a:custGeom>
              <a:avLst/>
              <a:gdLst/>
              <a:ahLst/>
              <a:cxnLst/>
              <a:rect l="l" t="t" r="r" b="b"/>
              <a:pathLst>
                <a:path w="2173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72"/>
            <p:cNvSpPr/>
            <p:nvPr/>
          </p:nvSpPr>
          <p:spPr>
            <a:xfrm>
              <a:off x="5023792" y="3793455"/>
              <a:ext cx="71637" cy="42988"/>
            </a:xfrm>
            <a:custGeom>
              <a:avLst/>
              <a:gdLst/>
              <a:ahLst/>
              <a:cxnLst/>
              <a:rect l="l" t="t" r="r" b="b"/>
              <a:pathLst>
                <a:path w="2728" h="1637" extrusionOk="0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72"/>
            <p:cNvSpPr/>
            <p:nvPr/>
          </p:nvSpPr>
          <p:spPr>
            <a:xfrm>
              <a:off x="5139388" y="3833685"/>
              <a:ext cx="51049" cy="48712"/>
            </a:xfrm>
            <a:custGeom>
              <a:avLst/>
              <a:gdLst/>
              <a:ahLst/>
              <a:cxnLst/>
              <a:rect l="l" t="t" r="r" b="b"/>
              <a:pathLst>
                <a:path w="1944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72"/>
            <p:cNvSpPr/>
            <p:nvPr/>
          </p:nvSpPr>
          <p:spPr>
            <a:xfrm>
              <a:off x="4922507" y="3833685"/>
              <a:ext cx="50787" cy="48712"/>
            </a:xfrm>
            <a:custGeom>
              <a:avLst/>
              <a:gdLst/>
              <a:ahLst/>
              <a:cxnLst/>
              <a:rect l="l" t="t" r="r" b="b"/>
              <a:pathLst>
                <a:path w="1934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72"/>
            <p:cNvSpPr/>
            <p:nvPr/>
          </p:nvSpPr>
          <p:spPr>
            <a:xfrm>
              <a:off x="5024028" y="3793455"/>
              <a:ext cx="30934" cy="42988"/>
            </a:xfrm>
            <a:custGeom>
              <a:avLst/>
              <a:gdLst/>
              <a:ahLst/>
              <a:cxnLst/>
              <a:rect l="l" t="t" r="r" b="b"/>
              <a:pathLst>
                <a:path w="1178" h="1637" extrusionOk="0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72"/>
            <p:cNvSpPr/>
            <p:nvPr/>
          </p:nvSpPr>
          <p:spPr>
            <a:xfrm>
              <a:off x="4937580" y="3896998"/>
              <a:ext cx="235001" cy="226046"/>
            </a:xfrm>
            <a:custGeom>
              <a:avLst/>
              <a:gdLst/>
              <a:ahLst/>
              <a:cxnLst/>
              <a:rect l="l" t="t" r="r" b="b"/>
              <a:pathLst>
                <a:path w="8949" h="8608" extrusionOk="0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72"/>
            <p:cNvSpPr/>
            <p:nvPr/>
          </p:nvSpPr>
          <p:spPr>
            <a:xfrm>
              <a:off x="5044905" y="3995263"/>
              <a:ext cx="29411" cy="29411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72"/>
            <p:cNvSpPr/>
            <p:nvPr/>
          </p:nvSpPr>
          <p:spPr>
            <a:xfrm>
              <a:off x="5044642" y="3995132"/>
              <a:ext cx="24396" cy="29674"/>
            </a:xfrm>
            <a:custGeom>
              <a:avLst/>
              <a:gdLst/>
              <a:ahLst/>
              <a:cxnLst/>
              <a:rect l="l" t="t" r="r" b="b"/>
              <a:pathLst>
                <a:path w="929" h="1130" extrusionOk="0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50" name="Google Shape;17850;p72"/>
          <p:cNvGrpSpPr/>
          <p:nvPr/>
        </p:nvGrpSpPr>
        <p:grpSpPr>
          <a:xfrm>
            <a:off x="5341433" y="3793271"/>
            <a:ext cx="330272" cy="329117"/>
            <a:chOff x="5341433" y="3793271"/>
            <a:chExt cx="330272" cy="329117"/>
          </a:xfrm>
        </p:grpSpPr>
        <p:sp>
          <p:nvSpPr>
            <p:cNvPr id="17851" name="Google Shape;17851;p72"/>
            <p:cNvSpPr/>
            <p:nvPr/>
          </p:nvSpPr>
          <p:spPr>
            <a:xfrm>
              <a:off x="5436441" y="3976408"/>
              <a:ext cx="52546" cy="52546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72"/>
            <p:cNvSpPr/>
            <p:nvPr/>
          </p:nvSpPr>
          <p:spPr>
            <a:xfrm>
              <a:off x="5436179" y="3976146"/>
              <a:ext cx="42515" cy="52310"/>
            </a:xfrm>
            <a:custGeom>
              <a:avLst/>
              <a:gdLst/>
              <a:ahLst/>
              <a:cxnLst/>
              <a:rect l="l" t="t" r="r" b="b"/>
              <a:pathLst>
                <a:path w="1619" h="1992" extrusionOk="0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72"/>
            <p:cNvSpPr/>
            <p:nvPr/>
          </p:nvSpPr>
          <p:spPr>
            <a:xfrm>
              <a:off x="5431925" y="3793350"/>
              <a:ext cx="239780" cy="228830"/>
            </a:xfrm>
            <a:custGeom>
              <a:avLst/>
              <a:gdLst/>
              <a:ahLst/>
              <a:cxnLst/>
              <a:rect l="l" t="t" r="r" b="b"/>
              <a:pathLst>
                <a:path w="9131" h="8714" extrusionOk="0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72"/>
            <p:cNvSpPr/>
            <p:nvPr/>
          </p:nvSpPr>
          <p:spPr>
            <a:xfrm>
              <a:off x="5427408" y="3793271"/>
              <a:ext cx="139756" cy="228830"/>
            </a:xfrm>
            <a:custGeom>
              <a:avLst/>
              <a:gdLst/>
              <a:ahLst/>
              <a:cxnLst/>
              <a:rect l="l" t="t" r="r" b="b"/>
              <a:pathLst>
                <a:path w="5322" h="8714" extrusionOk="0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72"/>
            <p:cNvSpPr/>
            <p:nvPr/>
          </p:nvSpPr>
          <p:spPr>
            <a:xfrm>
              <a:off x="5464828" y="3814936"/>
              <a:ext cx="194061" cy="185343"/>
            </a:xfrm>
            <a:custGeom>
              <a:avLst/>
              <a:gdLst/>
              <a:ahLst/>
              <a:cxnLst/>
              <a:rect l="l" t="t" r="r" b="b"/>
              <a:pathLst>
                <a:path w="7390" h="7058" extrusionOk="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72"/>
            <p:cNvSpPr/>
            <p:nvPr/>
          </p:nvSpPr>
          <p:spPr>
            <a:xfrm>
              <a:off x="5456793" y="3815251"/>
              <a:ext cx="110607" cy="185080"/>
            </a:xfrm>
            <a:custGeom>
              <a:avLst/>
              <a:gdLst/>
              <a:ahLst/>
              <a:cxnLst/>
              <a:rect l="l" t="t" r="r" b="b"/>
              <a:pathLst>
                <a:path w="4212" h="7048" extrusionOk="0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72"/>
            <p:cNvSpPr/>
            <p:nvPr/>
          </p:nvSpPr>
          <p:spPr>
            <a:xfrm>
              <a:off x="5531949" y="3851752"/>
              <a:ext cx="50787" cy="50550"/>
            </a:xfrm>
            <a:custGeom>
              <a:avLst/>
              <a:gdLst/>
              <a:ahLst/>
              <a:cxnLst/>
              <a:rect l="l" t="t" r="r" b="b"/>
              <a:pathLst>
                <a:path w="1934" h="1925" extrusionOk="0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72"/>
            <p:cNvSpPr/>
            <p:nvPr/>
          </p:nvSpPr>
          <p:spPr>
            <a:xfrm>
              <a:off x="5532185" y="3851726"/>
              <a:ext cx="35215" cy="50577"/>
            </a:xfrm>
            <a:custGeom>
              <a:avLst/>
              <a:gdLst/>
              <a:ahLst/>
              <a:cxnLst/>
              <a:rect l="l" t="t" r="r" b="b"/>
              <a:pathLst>
                <a:path w="1341" h="1926" extrusionOk="0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72"/>
            <p:cNvSpPr/>
            <p:nvPr/>
          </p:nvSpPr>
          <p:spPr>
            <a:xfrm>
              <a:off x="5515852" y="3902276"/>
              <a:ext cx="82955" cy="53045"/>
            </a:xfrm>
            <a:custGeom>
              <a:avLst/>
              <a:gdLst/>
              <a:ahLst/>
              <a:cxnLst/>
              <a:rect l="l" t="t" r="r" b="b"/>
              <a:pathLst>
                <a:path w="3159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72"/>
            <p:cNvSpPr/>
            <p:nvPr/>
          </p:nvSpPr>
          <p:spPr>
            <a:xfrm>
              <a:off x="5515852" y="3902276"/>
              <a:ext cx="47032" cy="53045"/>
            </a:xfrm>
            <a:custGeom>
              <a:avLst/>
              <a:gdLst/>
              <a:ahLst/>
              <a:cxnLst/>
              <a:rect l="l" t="t" r="r" b="b"/>
              <a:pathLst>
                <a:path w="1791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72"/>
            <p:cNvSpPr/>
            <p:nvPr/>
          </p:nvSpPr>
          <p:spPr>
            <a:xfrm>
              <a:off x="5531686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72"/>
            <p:cNvSpPr/>
            <p:nvPr/>
          </p:nvSpPr>
          <p:spPr>
            <a:xfrm>
              <a:off x="5572915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72"/>
            <p:cNvSpPr/>
            <p:nvPr/>
          </p:nvSpPr>
          <p:spPr>
            <a:xfrm>
              <a:off x="5341433" y="4004874"/>
              <a:ext cx="120166" cy="117514"/>
            </a:xfrm>
            <a:custGeom>
              <a:avLst/>
              <a:gdLst/>
              <a:ahLst/>
              <a:cxnLst/>
              <a:rect l="l" t="t" r="r" b="b"/>
              <a:pathLst>
                <a:path w="4576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72"/>
            <p:cNvSpPr/>
            <p:nvPr/>
          </p:nvSpPr>
          <p:spPr>
            <a:xfrm>
              <a:off x="5341433" y="4004874"/>
              <a:ext cx="105093" cy="117514"/>
            </a:xfrm>
            <a:custGeom>
              <a:avLst/>
              <a:gdLst/>
              <a:ahLst/>
              <a:cxnLst/>
              <a:rect l="l" t="t" r="r" b="b"/>
              <a:pathLst>
                <a:path w="4002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72"/>
            <p:cNvSpPr/>
            <p:nvPr/>
          </p:nvSpPr>
          <p:spPr>
            <a:xfrm>
              <a:off x="5417587" y="4004874"/>
              <a:ext cx="43749" cy="42436"/>
            </a:xfrm>
            <a:custGeom>
              <a:avLst/>
              <a:gdLst/>
              <a:ahLst/>
              <a:cxnLst/>
              <a:rect l="l" t="t" r="r" b="b"/>
              <a:pathLst>
                <a:path w="1666" h="1616" extrusionOk="0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72"/>
            <p:cNvSpPr/>
            <p:nvPr/>
          </p:nvSpPr>
          <p:spPr>
            <a:xfrm>
              <a:off x="5417587" y="4004795"/>
              <a:ext cx="28939" cy="23398"/>
            </a:xfrm>
            <a:custGeom>
              <a:avLst/>
              <a:gdLst/>
              <a:ahLst/>
              <a:cxnLst/>
              <a:rect l="l" t="t" r="r" b="b"/>
              <a:pathLst>
                <a:path w="1102" h="891" extrusionOk="0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7" name="Google Shape;17867;p72"/>
          <p:cNvGrpSpPr/>
          <p:nvPr/>
        </p:nvGrpSpPr>
        <p:grpSpPr>
          <a:xfrm>
            <a:off x="5744051" y="3766250"/>
            <a:ext cx="428511" cy="383186"/>
            <a:chOff x="5744051" y="3766250"/>
            <a:chExt cx="428511" cy="383186"/>
          </a:xfrm>
        </p:grpSpPr>
        <p:sp>
          <p:nvSpPr>
            <p:cNvPr id="17868" name="Google Shape;17868;p72"/>
            <p:cNvSpPr/>
            <p:nvPr/>
          </p:nvSpPr>
          <p:spPr>
            <a:xfrm>
              <a:off x="5872489" y="3804510"/>
              <a:ext cx="130696" cy="130460"/>
            </a:xfrm>
            <a:custGeom>
              <a:avLst/>
              <a:gdLst/>
              <a:ahLst/>
              <a:cxnLst/>
              <a:rect l="l" t="t" r="r" b="b"/>
              <a:pathLst>
                <a:path w="4977" h="4968" extrusionOk="0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72"/>
            <p:cNvSpPr/>
            <p:nvPr/>
          </p:nvSpPr>
          <p:spPr>
            <a:xfrm>
              <a:off x="5871963" y="3804169"/>
              <a:ext cx="74185" cy="130775"/>
            </a:xfrm>
            <a:custGeom>
              <a:avLst/>
              <a:gdLst/>
              <a:ahLst/>
              <a:cxnLst/>
              <a:rect l="l" t="t" r="r" b="b"/>
              <a:pathLst>
                <a:path w="2825" h="4980" extrusionOk="0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72"/>
            <p:cNvSpPr/>
            <p:nvPr/>
          </p:nvSpPr>
          <p:spPr>
            <a:xfrm>
              <a:off x="5893339" y="3825361"/>
              <a:ext cx="88995" cy="88733"/>
            </a:xfrm>
            <a:custGeom>
              <a:avLst/>
              <a:gdLst/>
              <a:ahLst/>
              <a:cxnLst/>
              <a:rect l="l" t="t" r="r" b="b"/>
              <a:pathLst>
                <a:path w="3389" h="3379" extrusionOk="0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72"/>
            <p:cNvSpPr/>
            <p:nvPr/>
          </p:nvSpPr>
          <p:spPr>
            <a:xfrm>
              <a:off x="5892840" y="3824993"/>
              <a:ext cx="53308" cy="88995"/>
            </a:xfrm>
            <a:custGeom>
              <a:avLst/>
              <a:gdLst/>
              <a:ahLst/>
              <a:cxnLst/>
              <a:rect l="l" t="t" r="r" b="b"/>
              <a:pathLst>
                <a:path w="2030" h="3389" extrusionOk="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72"/>
            <p:cNvSpPr/>
            <p:nvPr/>
          </p:nvSpPr>
          <p:spPr>
            <a:xfrm>
              <a:off x="5919231" y="3839436"/>
              <a:ext cx="35714" cy="61107"/>
            </a:xfrm>
            <a:custGeom>
              <a:avLst/>
              <a:gdLst/>
              <a:ahLst/>
              <a:cxnLst/>
              <a:rect l="l" t="t" r="r" b="b"/>
              <a:pathLst>
                <a:path w="1360" h="2327" extrusionOk="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72"/>
            <p:cNvSpPr/>
            <p:nvPr/>
          </p:nvSpPr>
          <p:spPr>
            <a:xfrm>
              <a:off x="5973747" y="3766565"/>
              <a:ext cx="130959" cy="130460"/>
            </a:xfrm>
            <a:custGeom>
              <a:avLst/>
              <a:gdLst/>
              <a:ahLst/>
              <a:cxnLst/>
              <a:rect l="l" t="t" r="r" b="b"/>
              <a:pathLst>
                <a:path w="4987" h="4968" extrusionOk="0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72"/>
            <p:cNvSpPr/>
            <p:nvPr/>
          </p:nvSpPr>
          <p:spPr>
            <a:xfrm>
              <a:off x="5973274" y="3766250"/>
              <a:ext cx="74132" cy="130801"/>
            </a:xfrm>
            <a:custGeom>
              <a:avLst/>
              <a:gdLst/>
              <a:ahLst/>
              <a:cxnLst/>
              <a:rect l="l" t="t" r="r" b="b"/>
              <a:pathLst>
                <a:path w="2823" h="4981" extrusionOk="0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72"/>
            <p:cNvSpPr/>
            <p:nvPr/>
          </p:nvSpPr>
          <p:spPr>
            <a:xfrm>
              <a:off x="5994624" y="3787415"/>
              <a:ext cx="89231" cy="88733"/>
            </a:xfrm>
            <a:custGeom>
              <a:avLst/>
              <a:gdLst/>
              <a:ahLst/>
              <a:cxnLst/>
              <a:rect l="l" t="t" r="r" b="b"/>
              <a:pathLst>
                <a:path w="3398" h="3379" extrusionOk="0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72"/>
            <p:cNvSpPr/>
            <p:nvPr/>
          </p:nvSpPr>
          <p:spPr>
            <a:xfrm>
              <a:off x="5994361" y="3787284"/>
              <a:ext cx="53308" cy="88916"/>
            </a:xfrm>
            <a:custGeom>
              <a:avLst/>
              <a:gdLst/>
              <a:ahLst/>
              <a:cxnLst/>
              <a:rect l="l" t="t" r="r" b="b"/>
              <a:pathLst>
                <a:path w="2030" h="3386" extrusionOk="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72"/>
            <p:cNvSpPr/>
            <p:nvPr/>
          </p:nvSpPr>
          <p:spPr>
            <a:xfrm>
              <a:off x="6020753" y="3801727"/>
              <a:ext cx="35451" cy="60844"/>
            </a:xfrm>
            <a:custGeom>
              <a:avLst/>
              <a:gdLst/>
              <a:ahLst/>
              <a:cxnLst/>
              <a:rect l="l" t="t" r="r" b="b"/>
              <a:pathLst>
                <a:path w="1350" h="2317" extrusionOk="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72"/>
            <p:cNvSpPr/>
            <p:nvPr/>
          </p:nvSpPr>
          <p:spPr>
            <a:xfrm>
              <a:off x="5744051" y="3983945"/>
              <a:ext cx="147056" cy="165491"/>
            </a:xfrm>
            <a:custGeom>
              <a:avLst/>
              <a:gdLst/>
              <a:ahLst/>
              <a:cxnLst/>
              <a:rect l="l" t="t" r="r" b="b"/>
              <a:pathLst>
                <a:path w="5600" h="6302" extrusionOk="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72"/>
            <p:cNvSpPr/>
            <p:nvPr/>
          </p:nvSpPr>
          <p:spPr>
            <a:xfrm>
              <a:off x="5784754" y="4095786"/>
              <a:ext cx="106353" cy="53597"/>
            </a:xfrm>
            <a:custGeom>
              <a:avLst/>
              <a:gdLst/>
              <a:ahLst/>
              <a:cxnLst/>
              <a:rect l="l" t="t" r="r" b="b"/>
              <a:pathLst>
                <a:path w="4050" h="2041" extrusionOk="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72"/>
            <p:cNvSpPr/>
            <p:nvPr/>
          </p:nvSpPr>
          <p:spPr>
            <a:xfrm>
              <a:off x="5886538" y="3909550"/>
              <a:ext cx="286024" cy="176441"/>
            </a:xfrm>
            <a:custGeom>
              <a:avLst/>
              <a:gdLst/>
              <a:ahLst/>
              <a:cxnLst/>
              <a:rect l="l" t="t" r="r" b="b"/>
              <a:pathLst>
                <a:path w="10892" h="6719" extrusionOk="0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72"/>
            <p:cNvSpPr/>
            <p:nvPr/>
          </p:nvSpPr>
          <p:spPr>
            <a:xfrm>
              <a:off x="5886538" y="3976408"/>
              <a:ext cx="57851" cy="109347"/>
            </a:xfrm>
            <a:custGeom>
              <a:avLst/>
              <a:gdLst/>
              <a:ahLst/>
              <a:cxnLst/>
              <a:rect l="l" t="t" r="r" b="b"/>
              <a:pathLst>
                <a:path w="2203" h="4164" extrusionOk="0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72"/>
            <p:cNvSpPr/>
            <p:nvPr/>
          </p:nvSpPr>
          <p:spPr>
            <a:xfrm>
              <a:off x="5961956" y="3961335"/>
              <a:ext cx="82456" cy="52467"/>
            </a:xfrm>
            <a:custGeom>
              <a:avLst/>
              <a:gdLst/>
              <a:ahLst/>
              <a:cxnLst/>
              <a:rect l="l" t="t" r="r" b="b"/>
              <a:pathLst>
                <a:path w="3140" h="1998" extrusionOk="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72"/>
            <p:cNvSpPr/>
            <p:nvPr/>
          </p:nvSpPr>
          <p:spPr>
            <a:xfrm>
              <a:off x="5840556" y="3971235"/>
              <a:ext cx="89258" cy="144167"/>
            </a:xfrm>
            <a:custGeom>
              <a:avLst/>
              <a:gdLst/>
              <a:ahLst/>
              <a:cxnLst/>
              <a:rect l="l" t="t" r="r" b="b"/>
              <a:pathLst>
                <a:path w="3399" h="5490" extrusionOk="0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72"/>
            <p:cNvSpPr/>
            <p:nvPr/>
          </p:nvSpPr>
          <p:spPr>
            <a:xfrm>
              <a:off x="5882284" y="4079689"/>
              <a:ext cx="47531" cy="35714"/>
            </a:xfrm>
            <a:custGeom>
              <a:avLst/>
              <a:gdLst/>
              <a:ahLst/>
              <a:cxnLst/>
              <a:rect l="l" t="t" r="r" b="b"/>
              <a:pathLst>
                <a:path w="1810" h="1360" extrusionOk="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5" name="Google Shape;17885;p72"/>
          <p:cNvGrpSpPr/>
          <p:nvPr/>
        </p:nvGrpSpPr>
        <p:grpSpPr>
          <a:xfrm>
            <a:off x="6678697" y="3793324"/>
            <a:ext cx="342824" cy="328985"/>
            <a:chOff x="6678697" y="3793324"/>
            <a:chExt cx="342824" cy="328985"/>
          </a:xfrm>
        </p:grpSpPr>
        <p:sp>
          <p:nvSpPr>
            <p:cNvPr id="17886" name="Google Shape;17886;p72"/>
            <p:cNvSpPr/>
            <p:nvPr/>
          </p:nvSpPr>
          <p:spPr>
            <a:xfrm>
              <a:off x="6789015" y="3990720"/>
              <a:ext cx="9086" cy="19144"/>
            </a:xfrm>
            <a:custGeom>
              <a:avLst/>
              <a:gdLst/>
              <a:ahLst/>
              <a:cxnLst/>
              <a:rect l="l" t="t" r="r" b="b"/>
              <a:pathLst>
                <a:path w="346" h="729" extrusionOk="0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72"/>
            <p:cNvSpPr/>
            <p:nvPr/>
          </p:nvSpPr>
          <p:spPr>
            <a:xfrm>
              <a:off x="6798075" y="3815067"/>
              <a:ext cx="223446" cy="235001"/>
            </a:xfrm>
            <a:custGeom>
              <a:avLst/>
              <a:gdLst/>
              <a:ahLst/>
              <a:cxnLst/>
              <a:rect l="l" t="t" r="r" b="b"/>
              <a:pathLst>
                <a:path w="8509" h="8949" extrusionOk="0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72"/>
            <p:cNvSpPr/>
            <p:nvPr/>
          </p:nvSpPr>
          <p:spPr>
            <a:xfrm>
              <a:off x="6777461" y="3793324"/>
              <a:ext cx="235762" cy="228016"/>
            </a:xfrm>
            <a:custGeom>
              <a:avLst/>
              <a:gdLst/>
              <a:ahLst/>
              <a:cxnLst/>
              <a:rect l="l" t="t" r="r" b="b"/>
              <a:pathLst>
                <a:path w="8978" h="8683" extrusionOk="0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72"/>
            <p:cNvSpPr/>
            <p:nvPr/>
          </p:nvSpPr>
          <p:spPr>
            <a:xfrm>
              <a:off x="6898099" y="3906032"/>
              <a:ext cx="22899" cy="54805"/>
            </a:xfrm>
            <a:custGeom>
              <a:avLst/>
              <a:gdLst/>
              <a:ahLst/>
              <a:cxnLst/>
              <a:rect l="l" t="t" r="r" b="b"/>
              <a:pathLst>
                <a:path w="872" h="2087" extrusionOk="0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72"/>
            <p:cNvSpPr/>
            <p:nvPr/>
          </p:nvSpPr>
          <p:spPr>
            <a:xfrm>
              <a:off x="6707347" y="4049044"/>
              <a:ext cx="152334" cy="73265"/>
            </a:xfrm>
            <a:custGeom>
              <a:avLst/>
              <a:gdLst/>
              <a:ahLst/>
              <a:cxnLst/>
              <a:rect l="l" t="t" r="r" b="b"/>
              <a:pathLst>
                <a:path w="5801" h="2790" extrusionOk="0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72"/>
            <p:cNvSpPr/>
            <p:nvPr/>
          </p:nvSpPr>
          <p:spPr>
            <a:xfrm>
              <a:off x="6822208" y="4006371"/>
              <a:ext cx="83402" cy="46664"/>
            </a:xfrm>
            <a:custGeom>
              <a:avLst/>
              <a:gdLst/>
              <a:ahLst/>
              <a:cxnLst/>
              <a:rect l="l" t="t" r="r" b="b"/>
              <a:pathLst>
                <a:path w="3176" h="1777" extrusionOk="0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72"/>
            <p:cNvSpPr/>
            <p:nvPr/>
          </p:nvSpPr>
          <p:spPr>
            <a:xfrm>
              <a:off x="6678697" y="3884367"/>
              <a:ext cx="236760" cy="227963"/>
            </a:xfrm>
            <a:custGeom>
              <a:avLst/>
              <a:gdLst/>
              <a:ahLst/>
              <a:cxnLst/>
              <a:rect l="l" t="t" r="r" b="b"/>
              <a:pathLst>
                <a:path w="9016" h="8681" extrusionOk="0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72"/>
            <p:cNvSpPr/>
            <p:nvPr/>
          </p:nvSpPr>
          <p:spPr>
            <a:xfrm>
              <a:off x="6813411" y="4028666"/>
              <a:ext cx="36711" cy="22163"/>
            </a:xfrm>
            <a:custGeom>
              <a:avLst/>
              <a:gdLst/>
              <a:ahLst/>
              <a:cxnLst/>
              <a:rect l="l" t="t" r="r" b="b"/>
              <a:pathLst>
                <a:path w="1398" h="844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4" name="Google Shape;17894;p72"/>
          <p:cNvGrpSpPr/>
          <p:nvPr/>
        </p:nvGrpSpPr>
        <p:grpSpPr>
          <a:xfrm>
            <a:off x="7101903" y="3762022"/>
            <a:ext cx="398627" cy="392088"/>
            <a:chOff x="7101903" y="3762022"/>
            <a:chExt cx="398627" cy="392088"/>
          </a:xfrm>
        </p:grpSpPr>
        <p:sp>
          <p:nvSpPr>
            <p:cNvPr id="17895" name="Google Shape;17895;p72"/>
            <p:cNvSpPr/>
            <p:nvPr/>
          </p:nvSpPr>
          <p:spPr>
            <a:xfrm>
              <a:off x="7101903" y="3887676"/>
              <a:ext cx="201099" cy="201335"/>
            </a:xfrm>
            <a:custGeom>
              <a:avLst/>
              <a:gdLst/>
              <a:ahLst/>
              <a:cxnLst/>
              <a:rect l="l" t="t" r="r" b="b"/>
              <a:pathLst>
                <a:path w="7658" h="7667" extrusionOk="0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72"/>
            <p:cNvSpPr/>
            <p:nvPr/>
          </p:nvSpPr>
          <p:spPr>
            <a:xfrm>
              <a:off x="7191502" y="3887702"/>
              <a:ext cx="48397" cy="70876"/>
            </a:xfrm>
            <a:custGeom>
              <a:avLst/>
              <a:gdLst/>
              <a:ahLst/>
              <a:cxnLst/>
              <a:rect l="l" t="t" r="r" b="b"/>
              <a:pathLst>
                <a:path w="1843" h="2699" extrusionOk="0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72"/>
            <p:cNvSpPr/>
            <p:nvPr/>
          </p:nvSpPr>
          <p:spPr>
            <a:xfrm>
              <a:off x="7102166" y="3989223"/>
              <a:ext cx="36213" cy="62341"/>
            </a:xfrm>
            <a:custGeom>
              <a:avLst/>
              <a:gdLst/>
              <a:ahLst/>
              <a:cxnLst/>
              <a:rect l="l" t="t" r="r" b="b"/>
              <a:pathLst>
                <a:path w="1379" h="2374" extrusionOk="0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72"/>
            <p:cNvSpPr/>
            <p:nvPr/>
          </p:nvSpPr>
          <p:spPr>
            <a:xfrm>
              <a:off x="7166503" y="3958552"/>
              <a:ext cx="10084" cy="44012"/>
            </a:xfrm>
            <a:custGeom>
              <a:avLst/>
              <a:gdLst/>
              <a:ahLst/>
              <a:cxnLst/>
              <a:rect l="l" t="t" r="r" b="b"/>
              <a:pathLst>
                <a:path w="384" h="1676" extrusionOk="0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72"/>
            <p:cNvSpPr/>
            <p:nvPr/>
          </p:nvSpPr>
          <p:spPr>
            <a:xfrm>
              <a:off x="7166503" y="4038487"/>
              <a:ext cx="10084" cy="49526"/>
            </a:xfrm>
            <a:custGeom>
              <a:avLst/>
              <a:gdLst/>
              <a:ahLst/>
              <a:cxnLst/>
              <a:rect l="l" t="t" r="r" b="b"/>
              <a:pathLst>
                <a:path w="384" h="1886" extrusionOk="0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72"/>
            <p:cNvSpPr/>
            <p:nvPr/>
          </p:nvSpPr>
          <p:spPr>
            <a:xfrm>
              <a:off x="7296673" y="3826858"/>
              <a:ext cx="203856" cy="196556"/>
            </a:xfrm>
            <a:custGeom>
              <a:avLst/>
              <a:gdLst/>
              <a:ahLst/>
              <a:cxnLst/>
              <a:rect l="l" t="t" r="r" b="b"/>
              <a:pathLst>
                <a:path w="7763" h="7485" extrusionOk="0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72"/>
            <p:cNvSpPr/>
            <p:nvPr/>
          </p:nvSpPr>
          <p:spPr>
            <a:xfrm>
              <a:off x="7339162" y="3867324"/>
              <a:ext cx="30672" cy="50787"/>
            </a:xfrm>
            <a:custGeom>
              <a:avLst/>
              <a:gdLst/>
              <a:ahLst/>
              <a:cxnLst/>
              <a:rect l="l" t="t" r="r" b="b"/>
              <a:pathLst>
                <a:path w="1168" h="1934" extrusionOk="0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72"/>
            <p:cNvSpPr/>
            <p:nvPr/>
          </p:nvSpPr>
          <p:spPr>
            <a:xfrm>
              <a:off x="7234096" y="3958552"/>
              <a:ext cx="194560" cy="195558"/>
            </a:xfrm>
            <a:custGeom>
              <a:avLst/>
              <a:gdLst/>
              <a:ahLst/>
              <a:cxnLst/>
              <a:rect l="l" t="t" r="r" b="b"/>
              <a:pathLst>
                <a:path w="7409" h="7447" extrusionOk="0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72"/>
            <p:cNvSpPr/>
            <p:nvPr/>
          </p:nvSpPr>
          <p:spPr>
            <a:xfrm>
              <a:off x="7234621" y="3994738"/>
              <a:ext cx="33193" cy="58087"/>
            </a:xfrm>
            <a:custGeom>
              <a:avLst/>
              <a:gdLst/>
              <a:ahLst/>
              <a:cxnLst/>
              <a:rect l="l" t="t" r="r" b="b"/>
              <a:pathLst>
                <a:path w="1264" h="2212" extrusionOk="0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72"/>
            <p:cNvSpPr/>
            <p:nvPr/>
          </p:nvSpPr>
          <p:spPr>
            <a:xfrm>
              <a:off x="7297934" y="3958552"/>
              <a:ext cx="8823" cy="49789"/>
            </a:xfrm>
            <a:custGeom>
              <a:avLst/>
              <a:gdLst/>
              <a:ahLst/>
              <a:cxnLst/>
              <a:rect l="l" t="t" r="r" b="b"/>
              <a:pathLst>
                <a:path w="336" h="1896" extrusionOk="0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72"/>
            <p:cNvSpPr/>
            <p:nvPr/>
          </p:nvSpPr>
          <p:spPr>
            <a:xfrm>
              <a:off x="7297934" y="4039721"/>
              <a:ext cx="8823" cy="49290"/>
            </a:xfrm>
            <a:custGeom>
              <a:avLst/>
              <a:gdLst/>
              <a:ahLst/>
              <a:cxnLst/>
              <a:rect l="l" t="t" r="r" b="b"/>
              <a:pathLst>
                <a:path w="336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72"/>
            <p:cNvSpPr/>
            <p:nvPr/>
          </p:nvSpPr>
          <p:spPr>
            <a:xfrm>
              <a:off x="7323459" y="4088985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72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72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72"/>
            <p:cNvSpPr/>
            <p:nvPr/>
          </p:nvSpPr>
          <p:spPr>
            <a:xfrm>
              <a:off x="7191528" y="3762022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72"/>
            <p:cNvSpPr/>
            <p:nvPr/>
          </p:nvSpPr>
          <p:spPr>
            <a:xfrm>
              <a:off x="7166503" y="3827882"/>
              <a:ext cx="10084" cy="130696"/>
            </a:xfrm>
            <a:custGeom>
              <a:avLst/>
              <a:gdLst/>
              <a:ahLst/>
              <a:cxnLst/>
              <a:rect l="l" t="t" r="r" b="b"/>
              <a:pathLst>
                <a:path w="384" h="4977" extrusionOk="0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72"/>
            <p:cNvSpPr/>
            <p:nvPr/>
          </p:nvSpPr>
          <p:spPr>
            <a:xfrm>
              <a:off x="7297698" y="3826621"/>
              <a:ext cx="9060" cy="50288"/>
            </a:xfrm>
            <a:custGeom>
              <a:avLst/>
              <a:gdLst/>
              <a:ahLst/>
              <a:cxnLst/>
              <a:rect l="l" t="t" r="r" b="b"/>
              <a:pathLst>
                <a:path w="345" h="1915" extrusionOk="0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72"/>
            <p:cNvSpPr/>
            <p:nvPr/>
          </p:nvSpPr>
          <p:spPr>
            <a:xfrm>
              <a:off x="7297698" y="3908553"/>
              <a:ext cx="9060" cy="50025"/>
            </a:xfrm>
            <a:custGeom>
              <a:avLst/>
              <a:gdLst/>
              <a:ahLst/>
              <a:cxnLst/>
              <a:rect l="l" t="t" r="r" b="b"/>
              <a:pathLst>
                <a:path w="345" h="1905" extrusionOk="0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3" name="Google Shape;17913;p72"/>
          <p:cNvGrpSpPr/>
          <p:nvPr/>
        </p:nvGrpSpPr>
        <p:grpSpPr>
          <a:xfrm>
            <a:off x="7541469" y="3793455"/>
            <a:ext cx="407897" cy="328985"/>
            <a:chOff x="7541469" y="3793455"/>
            <a:chExt cx="407897" cy="328985"/>
          </a:xfrm>
        </p:grpSpPr>
        <p:sp>
          <p:nvSpPr>
            <p:cNvPr id="17914" name="Google Shape;17914;p72"/>
            <p:cNvSpPr/>
            <p:nvPr/>
          </p:nvSpPr>
          <p:spPr>
            <a:xfrm>
              <a:off x="7541469" y="3819820"/>
              <a:ext cx="407897" cy="302620"/>
            </a:xfrm>
            <a:custGeom>
              <a:avLst/>
              <a:gdLst/>
              <a:ahLst/>
              <a:cxnLst/>
              <a:rect l="l" t="t" r="r" b="b"/>
              <a:pathLst>
                <a:path w="15533" h="1152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72"/>
            <p:cNvSpPr/>
            <p:nvPr/>
          </p:nvSpPr>
          <p:spPr>
            <a:xfrm>
              <a:off x="7541469" y="3819820"/>
              <a:ext cx="407897" cy="39495"/>
            </a:xfrm>
            <a:custGeom>
              <a:avLst/>
              <a:gdLst/>
              <a:ahLst/>
              <a:cxnLst/>
              <a:rect l="l" t="t" r="r" b="b"/>
              <a:pathLst>
                <a:path w="15533" h="150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72"/>
            <p:cNvSpPr/>
            <p:nvPr/>
          </p:nvSpPr>
          <p:spPr>
            <a:xfrm>
              <a:off x="7567860" y="3819846"/>
              <a:ext cx="52546" cy="26155"/>
            </a:xfrm>
            <a:custGeom>
              <a:avLst/>
              <a:gdLst/>
              <a:ahLst/>
              <a:cxnLst/>
              <a:rect l="l" t="t" r="r" b="b"/>
              <a:pathLst>
                <a:path w="2001" h="996" extrusionOk="0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72"/>
            <p:cNvSpPr/>
            <p:nvPr/>
          </p:nvSpPr>
          <p:spPr>
            <a:xfrm>
              <a:off x="7870428" y="3819846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72"/>
            <p:cNvSpPr/>
            <p:nvPr/>
          </p:nvSpPr>
          <p:spPr>
            <a:xfrm>
              <a:off x="7580912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72"/>
            <p:cNvSpPr/>
            <p:nvPr/>
          </p:nvSpPr>
          <p:spPr>
            <a:xfrm>
              <a:off x="7580912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72"/>
            <p:cNvSpPr/>
            <p:nvPr/>
          </p:nvSpPr>
          <p:spPr>
            <a:xfrm>
              <a:off x="7883506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72"/>
            <p:cNvSpPr/>
            <p:nvPr/>
          </p:nvSpPr>
          <p:spPr>
            <a:xfrm>
              <a:off x="7883506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72"/>
            <p:cNvSpPr/>
            <p:nvPr/>
          </p:nvSpPr>
          <p:spPr>
            <a:xfrm>
              <a:off x="7541469" y="3859289"/>
              <a:ext cx="407897" cy="13104"/>
            </a:xfrm>
            <a:custGeom>
              <a:avLst/>
              <a:gdLst/>
              <a:ahLst/>
              <a:cxnLst/>
              <a:rect l="l" t="t" r="r" b="b"/>
              <a:pathLst>
                <a:path w="15533" h="499" extrusionOk="0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72"/>
            <p:cNvSpPr/>
            <p:nvPr/>
          </p:nvSpPr>
          <p:spPr>
            <a:xfrm>
              <a:off x="7580912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72"/>
            <p:cNvSpPr/>
            <p:nvPr/>
          </p:nvSpPr>
          <p:spPr>
            <a:xfrm>
              <a:off x="7580912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72"/>
            <p:cNvSpPr/>
            <p:nvPr/>
          </p:nvSpPr>
          <p:spPr>
            <a:xfrm>
              <a:off x="7580912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72"/>
            <p:cNvSpPr/>
            <p:nvPr/>
          </p:nvSpPr>
          <p:spPr>
            <a:xfrm>
              <a:off x="7672900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72"/>
            <p:cNvSpPr/>
            <p:nvPr/>
          </p:nvSpPr>
          <p:spPr>
            <a:xfrm>
              <a:off x="7765126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72"/>
            <p:cNvSpPr/>
            <p:nvPr/>
          </p:nvSpPr>
          <p:spPr>
            <a:xfrm>
              <a:off x="7672900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72"/>
            <p:cNvSpPr/>
            <p:nvPr/>
          </p:nvSpPr>
          <p:spPr>
            <a:xfrm>
              <a:off x="7580912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72"/>
            <p:cNvSpPr/>
            <p:nvPr/>
          </p:nvSpPr>
          <p:spPr>
            <a:xfrm>
              <a:off x="7672900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72"/>
            <p:cNvSpPr/>
            <p:nvPr/>
          </p:nvSpPr>
          <p:spPr>
            <a:xfrm>
              <a:off x="7672900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72"/>
            <p:cNvSpPr/>
            <p:nvPr/>
          </p:nvSpPr>
          <p:spPr>
            <a:xfrm>
              <a:off x="7857114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72"/>
            <p:cNvSpPr/>
            <p:nvPr/>
          </p:nvSpPr>
          <p:spPr>
            <a:xfrm>
              <a:off x="7857114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72"/>
            <p:cNvSpPr/>
            <p:nvPr/>
          </p:nvSpPr>
          <p:spPr>
            <a:xfrm>
              <a:off x="7857114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72"/>
            <p:cNvSpPr/>
            <p:nvPr/>
          </p:nvSpPr>
          <p:spPr>
            <a:xfrm>
              <a:off x="7765126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72"/>
            <p:cNvSpPr/>
            <p:nvPr/>
          </p:nvSpPr>
          <p:spPr>
            <a:xfrm>
              <a:off x="7765126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72"/>
            <p:cNvSpPr/>
            <p:nvPr/>
          </p:nvSpPr>
          <p:spPr>
            <a:xfrm>
              <a:off x="7857114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72"/>
            <p:cNvSpPr/>
            <p:nvPr/>
          </p:nvSpPr>
          <p:spPr>
            <a:xfrm>
              <a:off x="7765126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72"/>
            <p:cNvSpPr/>
            <p:nvPr/>
          </p:nvSpPr>
          <p:spPr>
            <a:xfrm>
              <a:off x="7854305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72"/>
            <p:cNvSpPr/>
            <p:nvPr/>
          </p:nvSpPr>
          <p:spPr>
            <a:xfrm>
              <a:off x="7670091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72"/>
            <p:cNvSpPr/>
            <p:nvPr/>
          </p:nvSpPr>
          <p:spPr>
            <a:xfrm>
              <a:off x="7762342" y="399697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72"/>
            <p:cNvSpPr/>
            <p:nvPr/>
          </p:nvSpPr>
          <p:spPr>
            <a:xfrm>
              <a:off x="7578102" y="404970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72"/>
            <p:cNvSpPr/>
            <p:nvPr/>
          </p:nvSpPr>
          <p:spPr>
            <a:xfrm>
              <a:off x="7762342" y="3891667"/>
              <a:ext cx="58665" cy="39784"/>
            </a:xfrm>
            <a:custGeom>
              <a:avLst/>
              <a:gdLst/>
              <a:ahLst/>
              <a:cxnLst/>
              <a:rect l="l" t="t" r="r" b="b"/>
              <a:pathLst>
                <a:path w="2234" h="1515" extrusionOk="0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4" name="Google Shape;17944;p72"/>
          <p:cNvGrpSpPr/>
          <p:nvPr/>
        </p:nvGrpSpPr>
        <p:grpSpPr>
          <a:xfrm>
            <a:off x="5310288" y="2956312"/>
            <a:ext cx="432292" cy="264412"/>
            <a:chOff x="5310288" y="2956312"/>
            <a:chExt cx="432292" cy="264412"/>
          </a:xfrm>
        </p:grpSpPr>
        <p:sp>
          <p:nvSpPr>
            <p:cNvPr id="17945" name="Google Shape;17945;p72"/>
            <p:cNvSpPr/>
            <p:nvPr/>
          </p:nvSpPr>
          <p:spPr>
            <a:xfrm>
              <a:off x="5491220" y="3151083"/>
              <a:ext cx="69642" cy="69642"/>
            </a:xfrm>
            <a:custGeom>
              <a:avLst/>
              <a:gdLst/>
              <a:ahLst/>
              <a:cxnLst/>
              <a:rect l="l" t="t" r="r" b="b"/>
              <a:pathLst>
                <a:path w="2652" h="2652" extrusionOk="0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72"/>
            <p:cNvSpPr/>
            <p:nvPr/>
          </p:nvSpPr>
          <p:spPr>
            <a:xfrm>
              <a:off x="5505059" y="3164896"/>
              <a:ext cx="41727" cy="41753"/>
            </a:xfrm>
            <a:custGeom>
              <a:avLst/>
              <a:gdLst/>
              <a:ahLst/>
              <a:cxnLst/>
              <a:rect l="l" t="t" r="r" b="b"/>
              <a:pathLst>
                <a:path w="1589" h="1590" extrusionOk="0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72"/>
            <p:cNvSpPr/>
            <p:nvPr/>
          </p:nvSpPr>
          <p:spPr>
            <a:xfrm>
              <a:off x="5589747" y="2956312"/>
              <a:ext cx="152833" cy="153070"/>
            </a:xfrm>
            <a:custGeom>
              <a:avLst/>
              <a:gdLst/>
              <a:ahLst/>
              <a:cxnLst/>
              <a:rect l="l" t="t" r="r" b="b"/>
              <a:pathLst>
                <a:path w="5820" h="5829" extrusionOk="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72"/>
            <p:cNvSpPr/>
            <p:nvPr/>
          </p:nvSpPr>
          <p:spPr>
            <a:xfrm>
              <a:off x="5631212" y="2956312"/>
              <a:ext cx="111369" cy="152833"/>
            </a:xfrm>
            <a:custGeom>
              <a:avLst/>
              <a:gdLst/>
              <a:ahLst/>
              <a:cxnLst/>
              <a:rect l="l" t="t" r="r" b="b"/>
              <a:pathLst>
                <a:path w="4241" h="5820" extrusionOk="0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72"/>
            <p:cNvSpPr/>
            <p:nvPr/>
          </p:nvSpPr>
          <p:spPr>
            <a:xfrm>
              <a:off x="5588487" y="3071909"/>
              <a:ext cx="153332" cy="120927"/>
            </a:xfrm>
            <a:custGeom>
              <a:avLst/>
              <a:gdLst/>
              <a:ahLst/>
              <a:cxnLst/>
              <a:rect l="l" t="t" r="r" b="b"/>
              <a:pathLst>
                <a:path w="5839" h="4605" extrusionOk="0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72"/>
            <p:cNvSpPr/>
            <p:nvPr/>
          </p:nvSpPr>
          <p:spPr>
            <a:xfrm>
              <a:off x="5639247" y="3071909"/>
              <a:ext cx="52047" cy="33954"/>
            </a:xfrm>
            <a:custGeom>
              <a:avLst/>
              <a:gdLst/>
              <a:ahLst/>
              <a:cxnLst/>
              <a:rect l="l" t="t" r="r" b="b"/>
              <a:pathLst>
                <a:path w="1982" h="1293" extrusionOk="0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72"/>
            <p:cNvSpPr/>
            <p:nvPr/>
          </p:nvSpPr>
          <p:spPr>
            <a:xfrm>
              <a:off x="5588749" y="3116656"/>
              <a:ext cx="153070" cy="76180"/>
            </a:xfrm>
            <a:custGeom>
              <a:avLst/>
              <a:gdLst/>
              <a:ahLst/>
              <a:cxnLst/>
              <a:rect l="l" t="t" r="r" b="b"/>
              <a:pathLst>
                <a:path w="5829" h="2901" extrusionOk="0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72"/>
            <p:cNvSpPr/>
            <p:nvPr/>
          </p:nvSpPr>
          <p:spPr>
            <a:xfrm>
              <a:off x="5614116" y="3005314"/>
              <a:ext cx="102073" cy="83717"/>
            </a:xfrm>
            <a:custGeom>
              <a:avLst/>
              <a:gdLst/>
              <a:ahLst/>
              <a:cxnLst/>
              <a:rect l="l" t="t" r="r" b="b"/>
              <a:pathLst>
                <a:path w="3887" h="3188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72"/>
            <p:cNvSpPr/>
            <p:nvPr/>
          </p:nvSpPr>
          <p:spPr>
            <a:xfrm>
              <a:off x="5614116" y="3005314"/>
              <a:ext cx="102073" cy="82955"/>
            </a:xfrm>
            <a:custGeom>
              <a:avLst/>
              <a:gdLst/>
              <a:ahLst/>
              <a:cxnLst/>
              <a:rect l="l" t="t" r="r" b="b"/>
              <a:pathLst>
                <a:path w="3887" h="3159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72"/>
            <p:cNvSpPr/>
            <p:nvPr/>
          </p:nvSpPr>
          <p:spPr>
            <a:xfrm>
              <a:off x="5588749" y="3133751"/>
              <a:ext cx="33954" cy="59085"/>
            </a:xfrm>
            <a:custGeom>
              <a:avLst/>
              <a:gdLst/>
              <a:ahLst/>
              <a:cxnLst/>
              <a:rect l="l" t="t" r="r" b="b"/>
              <a:pathLst>
                <a:path w="1293" h="2250" extrusionOk="0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72"/>
            <p:cNvSpPr/>
            <p:nvPr/>
          </p:nvSpPr>
          <p:spPr>
            <a:xfrm>
              <a:off x="5707602" y="3133751"/>
              <a:ext cx="34217" cy="59085"/>
            </a:xfrm>
            <a:custGeom>
              <a:avLst/>
              <a:gdLst/>
              <a:ahLst/>
              <a:cxnLst/>
              <a:rect l="l" t="t" r="r" b="b"/>
              <a:pathLst>
                <a:path w="1303" h="2250" extrusionOk="0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72"/>
            <p:cNvSpPr/>
            <p:nvPr/>
          </p:nvSpPr>
          <p:spPr>
            <a:xfrm>
              <a:off x="5335419" y="2971648"/>
              <a:ext cx="41727" cy="91752"/>
            </a:xfrm>
            <a:custGeom>
              <a:avLst/>
              <a:gdLst/>
              <a:ahLst/>
              <a:cxnLst/>
              <a:rect l="l" t="t" r="r" b="b"/>
              <a:pathLst>
                <a:path w="1589" h="3494" extrusionOk="0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72"/>
            <p:cNvSpPr/>
            <p:nvPr/>
          </p:nvSpPr>
          <p:spPr>
            <a:xfrm>
              <a:off x="5351989" y="2963114"/>
              <a:ext cx="100313" cy="100287"/>
            </a:xfrm>
            <a:custGeom>
              <a:avLst/>
              <a:gdLst/>
              <a:ahLst/>
              <a:cxnLst/>
              <a:rect l="l" t="t" r="r" b="b"/>
              <a:pathLst>
                <a:path w="3820" h="3819" extrusionOk="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72"/>
            <p:cNvSpPr/>
            <p:nvPr/>
          </p:nvSpPr>
          <p:spPr>
            <a:xfrm>
              <a:off x="5368848" y="3088505"/>
              <a:ext cx="50025" cy="36974"/>
            </a:xfrm>
            <a:custGeom>
              <a:avLst/>
              <a:gdLst/>
              <a:ahLst/>
              <a:cxnLst/>
              <a:rect l="l" t="t" r="r" b="b"/>
              <a:pathLst>
                <a:path w="1905" h="1408" extrusionOk="0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72"/>
            <p:cNvSpPr/>
            <p:nvPr/>
          </p:nvSpPr>
          <p:spPr>
            <a:xfrm>
              <a:off x="5368848" y="3088505"/>
              <a:ext cx="50025" cy="20246"/>
            </a:xfrm>
            <a:custGeom>
              <a:avLst/>
              <a:gdLst/>
              <a:ahLst/>
              <a:cxnLst/>
              <a:rect l="l" t="t" r="r" b="b"/>
              <a:pathLst>
                <a:path w="1905" h="771" extrusionOk="0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72"/>
            <p:cNvSpPr/>
            <p:nvPr/>
          </p:nvSpPr>
          <p:spPr>
            <a:xfrm>
              <a:off x="5310288" y="3108620"/>
              <a:ext cx="166882" cy="84216"/>
            </a:xfrm>
            <a:custGeom>
              <a:avLst/>
              <a:gdLst/>
              <a:ahLst/>
              <a:cxnLst/>
              <a:rect l="l" t="t" r="r" b="b"/>
              <a:pathLst>
                <a:path w="6355" h="3207" extrusionOk="0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72"/>
            <p:cNvSpPr/>
            <p:nvPr/>
          </p:nvSpPr>
          <p:spPr>
            <a:xfrm>
              <a:off x="5385418" y="3125453"/>
              <a:ext cx="16859" cy="67383"/>
            </a:xfrm>
            <a:custGeom>
              <a:avLst/>
              <a:gdLst/>
              <a:ahLst/>
              <a:cxnLst/>
              <a:rect l="l" t="t" r="r" b="b"/>
              <a:pathLst>
                <a:path w="642" h="2566" extrusionOk="0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72"/>
            <p:cNvSpPr/>
            <p:nvPr/>
          </p:nvSpPr>
          <p:spPr>
            <a:xfrm>
              <a:off x="5343717" y="3005051"/>
              <a:ext cx="100287" cy="91779"/>
            </a:xfrm>
            <a:custGeom>
              <a:avLst/>
              <a:gdLst/>
              <a:ahLst/>
              <a:cxnLst/>
              <a:rect l="l" t="t" r="r" b="b"/>
              <a:pathLst>
                <a:path w="3819" h="3495" extrusionOk="0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72"/>
            <p:cNvSpPr/>
            <p:nvPr/>
          </p:nvSpPr>
          <p:spPr>
            <a:xfrm>
              <a:off x="5343717" y="3005051"/>
              <a:ext cx="100051" cy="89757"/>
            </a:xfrm>
            <a:custGeom>
              <a:avLst/>
              <a:gdLst/>
              <a:ahLst/>
              <a:cxnLst/>
              <a:rect l="l" t="t" r="r" b="b"/>
              <a:pathLst>
                <a:path w="3810" h="3418" extrusionOk="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72"/>
            <p:cNvSpPr/>
            <p:nvPr/>
          </p:nvSpPr>
          <p:spPr>
            <a:xfrm>
              <a:off x="5310288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72"/>
            <p:cNvSpPr/>
            <p:nvPr/>
          </p:nvSpPr>
          <p:spPr>
            <a:xfrm>
              <a:off x="5443742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72"/>
            <p:cNvSpPr/>
            <p:nvPr/>
          </p:nvSpPr>
          <p:spPr>
            <a:xfrm>
              <a:off x="5385681" y="3125453"/>
              <a:ext cx="16596" cy="16623"/>
            </a:xfrm>
            <a:custGeom>
              <a:avLst/>
              <a:gdLst/>
              <a:ahLst/>
              <a:cxnLst/>
              <a:rect l="l" t="t" r="r" b="b"/>
              <a:pathLst>
                <a:path w="632" h="633" extrusionOk="0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72"/>
            <p:cNvSpPr/>
            <p:nvPr/>
          </p:nvSpPr>
          <p:spPr>
            <a:xfrm>
              <a:off x="5359788" y="3102055"/>
              <a:ext cx="33954" cy="35110"/>
            </a:xfrm>
            <a:custGeom>
              <a:avLst/>
              <a:gdLst/>
              <a:ahLst/>
              <a:cxnLst/>
              <a:rect l="l" t="t" r="r" b="b"/>
              <a:pathLst>
                <a:path w="1293" h="1337" extrusionOk="0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72"/>
            <p:cNvSpPr/>
            <p:nvPr/>
          </p:nvSpPr>
          <p:spPr>
            <a:xfrm>
              <a:off x="5393716" y="3102055"/>
              <a:ext cx="34217" cy="35110"/>
            </a:xfrm>
            <a:custGeom>
              <a:avLst/>
              <a:gdLst/>
              <a:ahLst/>
              <a:cxnLst/>
              <a:rect l="l" t="t" r="r" b="b"/>
              <a:pathLst>
                <a:path w="1303" h="1337" extrusionOk="0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72"/>
            <p:cNvSpPr/>
            <p:nvPr/>
          </p:nvSpPr>
          <p:spPr>
            <a:xfrm>
              <a:off x="5413569" y="3157884"/>
              <a:ext cx="93774" cy="55803"/>
            </a:xfrm>
            <a:custGeom>
              <a:avLst/>
              <a:gdLst/>
              <a:ahLst/>
              <a:cxnLst/>
              <a:rect l="l" t="t" r="r" b="b"/>
              <a:pathLst>
                <a:path w="3571" h="2125" extrusionOk="0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72"/>
            <p:cNvSpPr/>
            <p:nvPr/>
          </p:nvSpPr>
          <p:spPr>
            <a:xfrm>
              <a:off x="5544501" y="3157884"/>
              <a:ext cx="93774" cy="55908"/>
            </a:xfrm>
            <a:custGeom>
              <a:avLst/>
              <a:gdLst/>
              <a:ahLst/>
              <a:cxnLst/>
              <a:rect l="l" t="t" r="r" b="b"/>
              <a:pathLst>
                <a:path w="3571" h="2129" extrusionOk="0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72"/>
            <p:cNvSpPr/>
            <p:nvPr/>
          </p:nvSpPr>
          <p:spPr>
            <a:xfrm>
              <a:off x="5519134" y="3178971"/>
              <a:ext cx="13839" cy="13865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72" name="Google Shape;17972;p72"/>
          <p:cNvGrpSpPr/>
          <p:nvPr/>
        </p:nvGrpSpPr>
        <p:grpSpPr>
          <a:xfrm>
            <a:off x="4879047" y="2432320"/>
            <a:ext cx="398075" cy="340303"/>
            <a:chOff x="4879047" y="2432320"/>
            <a:chExt cx="398075" cy="340303"/>
          </a:xfrm>
        </p:grpSpPr>
        <p:sp>
          <p:nvSpPr>
            <p:cNvPr id="17973" name="Google Shape;17973;p72"/>
            <p:cNvSpPr/>
            <p:nvPr/>
          </p:nvSpPr>
          <p:spPr>
            <a:xfrm>
              <a:off x="5071795" y="2432320"/>
              <a:ext cx="186000" cy="181483"/>
            </a:xfrm>
            <a:custGeom>
              <a:avLst/>
              <a:gdLst/>
              <a:ahLst/>
              <a:cxnLst/>
              <a:rect l="l" t="t" r="r" b="b"/>
              <a:pathLst>
                <a:path w="7083" h="6911" extrusionOk="0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72"/>
            <p:cNvSpPr/>
            <p:nvPr/>
          </p:nvSpPr>
          <p:spPr>
            <a:xfrm>
              <a:off x="5102204" y="2463412"/>
              <a:ext cx="32405" cy="12500"/>
            </a:xfrm>
            <a:custGeom>
              <a:avLst/>
              <a:gdLst/>
              <a:ahLst/>
              <a:cxnLst/>
              <a:rect l="l" t="t" r="r" b="b"/>
              <a:pathLst>
                <a:path w="1234" h="476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72"/>
            <p:cNvSpPr/>
            <p:nvPr/>
          </p:nvSpPr>
          <p:spPr>
            <a:xfrm>
              <a:off x="5145454" y="2463412"/>
              <a:ext cx="82141" cy="12500"/>
            </a:xfrm>
            <a:custGeom>
              <a:avLst/>
              <a:gdLst/>
              <a:ahLst/>
              <a:cxnLst/>
              <a:rect l="l" t="t" r="r" b="b"/>
              <a:pathLst>
                <a:path w="3128" h="476" extrusionOk="0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72"/>
            <p:cNvSpPr/>
            <p:nvPr/>
          </p:nvSpPr>
          <p:spPr>
            <a:xfrm>
              <a:off x="5102204" y="2494320"/>
              <a:ext cx="125392" cy="12500"/>
            </a:xfrm>
            <a:custGeom>
              <a:avLst/>
              <a:gdLst/>
              <a:ahLst/>
              <a:cxnLst/>
              <a:rect l="l" t="t" r="r" b="b"/>
              <a:pathLst>
                <a:path w="4775" h="476" extrusionOk="0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72"/>
            <p:cNvSpPr/>
            <p:nvPr/>
          </p:nvSpPr>
          <p:spPr>
            <a:xfrm>
              <a:off x="5102178" y="2525255"/>
              <a:ext cx="81984" cy="12710"/>
            </a:xfrm>
            <a:custGeom>
              <a:avLst/>
              <a:gdLst/>
              <a:ahLst/>
              <a:cxnLst/>
              <a:rect l="l" t="t" r="r" b="b"/>
              <a:pathLst>
                <a:path w="3122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72"/>
            <p:cNvSpPr/>
            <p:nvPr/>
          </p:nvSpPr>
          <p:spPr>
            <a:xfrm>
              <a:off x="5195164" y="2525255"/>
              <a:ext cx="32484" cy="12710"/>
            </a:xfrm>
            <a:custGeom>
              <a:avLst/>
              <a:gdLst/>
              <a:ahLst/>
              <a:cxnLst/>
              <a:rect l="l" t="t" r="r" b="b"/>
              <a:pathLst>
                <a:path w="1237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72"/>
            <p:cNvSpPr/>
            <p:nvPr/>
          </p:nvSpPr>
          <p:spPr>
            <a:xfrm>
              <a:off x="4898374" y="2711543"/>
              <a:ext cx="359421" cy="18618"/>
            </a:xfrm>
            <a:custGeom>
              <a:avLst/>
              <a:gdLst/>
              <a:ahLst/>
              <a:cxnLst/>
              <a:rect l="l" t="t" r="r" b="b"/>
              <a:pathLst>
                <a:path w="13687" h="709" extrusionOk="0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72"/>
            <p:cNvSpPr/>
            <p:nvPr/>
          </p:nvSpPr>
          <p:spPr>
            <a:xfrm>
              <a:off x="4891468" y="2711543"/>
              <a:ext cx="13603" cy="61081"/>
            </a:xfrm>
            <a:custGeom>
              <a:avLst/>
              <a:gdLst/>
              <a:ahLst/>
              <a:cxnLst/>
              <a:rect l="l" t="t" r="r" b="b"/>
              <a:pathLst>
                <a:path w="518" h="2326" extrusionOk="0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72"/>
            <p:cNvSpPr/>
            <p:nvPr/>
          </p:nvSpPr>
          <p:spPr>
            <a:xfrm>
              <a:off x="5251728" y="2711543"/>
              <a:ext cx="12342" cy="61081"/>
            </a:xfrm>
            <a:custGeom>
              <a:avLst/>
              <a:gdLst/>
              <a:ahLst/>
              <a:cxnLst/>
              <a:rect l="l" t="t" r="r" b="b"/>
              <a:pathLst>
                <a:path w="470" h="2326" extrusionOk="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72"/>
            <p:cNvSpPr/>
            <p:nvPr/>
          </p:nvSpPr>
          <p:spPr>
            <a:xfrm>
              <a:off x="4935322" y="2578851"/>
              <a:ext cx="111868" cy="126416"/>
            </a:xfrm>
            <a:custGeom>
              <a:avLst/>
              <a:gdLst/>
              <a:ahLst/>
              <a:cxnLst/>
              <a:rect l="l" t="t" r="r" b="b"/>
              <a:pathLst>
                <a:path w="4260" h="4814" extrusionOk="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72"/>
            <p:cNvSpPr/>
            <p:nvPr/>
          </p:nvSpPr>
          <p:spPr>
            <a:xfrm>
              <a:off x="4972270" y="2578851"/>
              <a:ext cx="37972" cy="24632"/>
            </a:xfrm>
            <a:custGeom>
              <a:avLst/>
              <a:gdLst/>
              <a:ahLst/>
              <a:cxnLst/>
              <a:rect l="l" t="t" r="r" b="b"/>
              <a:pathLst>
                <a:path w="1446" h="938" extrusionOk="0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72"/>
            <p:cNvSpPr/>
            <p:nvPr/>
          </p:nvSpPr>
          <p:spPr>
            <a:xfrm>
              <a:off x="4935322" y="2611256"/>
              <a:ext cx="111868" cy="94011"/>
            </a:xfrm>
            <a:custGeom>
              <a:avLst/>
              <a:gdLst/>
              <a:ahLst/>
              <a:cxnLst/>
              <a:rect l="l" t="t" r="r" b="b"/>
              <a:pathLst>
                <a:path w="4260" h="3580" extrusionOk="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72"/>
            <p:cNvSpPr/>
            <p:nvPr/>
          </p:nvSpPr>
          <p:spPr>
            <a:xfrm>
              <a:off x="5022269" y="2623835"/>
              <a:ext cx="24921" cy="81432"/>
            </a:xfrm>
            <a:custGeom>
              <a:avLst/>
              <a:gdLst/>
              <a:ahLst/>
              <a:cxnLst/>
              <a:rect l="l" t="t" r="r" b="b"/>
              <a:pathLst>
                <a:path w="949" h="3101" extrusionOk="0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72"/>
            <p:cNvSpPr/>
            <p:nvPr/>
          </p:nvSpPr>
          <p:spPr>
            <a:xfrm>
              <a:off x="4935322" y="2624071"/>
              <a:ext cx="55803" cy="81196"/>
            </a:xfrm>
            <a:custGeom>
              <a:avLst/>
              <a:gdLst/>
              <a:ahLst/>
              <a:cxnLst/>
              <a:rect l="l" t="t" r="r" b="b"/>
              <a:pathLst>
                <a:path w="2125" h="3092" extrusionOk="0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72"/>
            <p:cNvSpPr/>
            <p:nvPr/>
          </p:nvSpPr>
          <p:spPr>
            <a:xfrm>
              <a:off x="4966492" y="2475807"/>
              <a:ext cx="49526" cy="43487"/>
            </a:xfrm>
            <a:custGeom>
              <a:avLst/>
              <a:gdLst/>
              <a:ahLst/>
              <a:cxnLst/>
              <a:rect l="l" t="t" r="r" b="b"/>
              <a:pathLst>
                <a:path w="1886" h="1656" extrusionOk="0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72"/>
            <p:cNvSpPr/>
            <p:nvPr/>
          </p:nvSpPr>
          <p:spPr>
            <a:xfrm>
              <a:off x="4966230" y="2475807"/>
              <a:ext cx="34453" cy="43487"/>
            </a:xfrm>
            <a:custGeom>
              <a:avLst/>
              <a:gdLst/>
              <a:ahLst/>
              <a:cxnLst/>
              <a:rect l="l" t="t" r="r" b="b"/>
              <a:pathLst>
                <a:path w="1312" h="1656" extrusionOk="0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72"/>
            <p:cNvSpPr/>
            <p:nvPr/>
          </p:nvSpPr>
          <p:spPr>
            <a:xfrm>
              <a:off x="4947874" y="2494399"/>
              <a:ext cx="86737" cy="86737"/>
            </a:xfrm>
            <a:custGeom>
              <a:avLst/>
              <a:gdLst/>
              <a:ahLst/>
              <a:cxnLst/>
              <a:rect l="l" t="t" r="r" b="b"/>
              <a:pathLst>
                <a:path w="3303" h="3303" extrusionOk="0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72"/>
            <p:cNvSpPr/>
            <p:nvPr/>
          </p:nvSpPr>
          <p:spPr>
            <a:xfrm>
              <a:off x="4963472" y="2494399"/>
              <a:ext cx="72898" cy="78176"/>
            </a:xfrm>
            <a:custGeom>
              <a:avLst/>
              <a:gdLst/>
              <a:ahLst/>
              <a:cxnLst/>
              <a:rect l="l" t="t" r="r" b="b"/>
              <a:pathLst>
                <a:path w="2776" h="2977" extrusionOk="0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72"/>
            <p:cNvSpPr/>
            <p:nvPr/>
          </p:nvSpPr>
          <p:spPr>
            <a:xfrm>
              <a:off x="4953914" y="2532660"/>
              <a:ext cx="74421" cy="61028"/>
            </a:xfrm>
            <a:custGeom>
              <a:avLst/>
              <a:gdLst/>
              <a:ahLst/>
              <a:cxnLst/>
              <a:rect l="l" t="t" r="r" b="b"/>
              <a:pathLst>
                <a:path w="2834" h="2324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72"/>
            <p:cNvSpPr/>
            <p:nvPr/>
          </p:nvSpPr>
          <p:spPr>
            <a:xfrm>
              <a:off x="4953914" y="2532660"/>
              <a:ext cx="74657" cy="60529"/>
            </a:xfrm>
            <a:custGeom>
              <a:avLst/>
              <a:gdLst/>
              <a:ahLst/>
              <a:cxnLst/>
              <a:rect l="l" t="t" r="r" b="b"/>
              <a:pathLst>
                <a:path w="2843" h="2305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72"/>
            <p:cNvSpPr/>
            <p:nvPr/>
          </p:nvSpPr>
          <p:spPr>
            <a:xfrm>
              <a:off x="489209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72"/>
            <p:cNvSpPr/>
            <p:nvPr/>
          </p:nvSpPr>
          <p:spPr>
            <a:xfrm>
              <a:off x="525172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72"/>
            <p:cNvSpPr/>
            <p:nvPr/>
          </p:nvSpPr>
          <p:spPr>
            <a:xfrm>
              <a:off x="4879047" y="2705188"/>
              <a:ext cx="398075" cy="12474"/>
            </a:xfrm>
            <a:custGeom>
              <a:avLst/>
              <a:gdLst/>
              <a:ahLst/>
              <a:cxnLst/>
              <a:rect l="l" t="t" r="r" b="b"/>
              <a:pathLst>
                <a:path w="15159" h="475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72"/>
            <p:cNvSpPr/>
            <p:nvPr/>
          </p:nvSpPr>
          <p:spPr>
            <a:xfrm>
              <a:off x="4960190" y="2692688"/>
              <a:ext cx="37237" cy="12579"/>
            </a:xfrm>
            <a:custGeom>
              <a:avLst/>
              <a:gdLst/>
              <a:ahLst/>
              <a:cxnLst/>
              <a:rect l="l" t="t" r="r" b="b"/>
              <a:pathLst>
                <a:path w="1418" h="479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72"/>
            <p:cNvSpPr/>
            <p:nvPr/>
          </p:nvSpPr>
          <p:spPr>
            <a:xfrm>
              <a:off x="4984822" y="2643188"/>
              <a:ext cx="86999" cy="62341"/>
            </a:xfrm>
            <a:custGeom>
              <a:avLst/>
              <a:gdLst/>
              <a:ahLst/>
              <a:cxnLst/>
              <a:rect l="l" t="t" r="r" b="b"/>
              <a:pathLst>
                <a:path w="3313" h="2374" extrusionOk="0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72"/>
            <p:cNvSpPr/>
            <p:nvPr/>
          </p:nvSpPr>
          <p:spPr>
            <a:xfrm>
              <a:off x="5015257" y="2667978"/>
              <a:ext cx="26365" cy="12500"/>
            </a:xfrm>
            <a:custGeom>
              <a:avLst/>
              <a:gdLst/>
              <a:ahLst/>
              <a:cxnLst/>
              <a:rect l="l" t="t" r="r" b="b"/>
              <a:pathLst>
                <a:path w="1004" h="476" extrusionOk="0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9" name="Google Shape;17999;p72"/>
          <p:cNvGrpSpPr/>
          <p:nvPr/>
        </p:nvGrpSpPr>
        <p:grpSpPr>
          <a:xfrm>
            <a:off x="5388701" y="2393823"/>
            <a:ext cx="280982" cy="395896"/>
            <a:chOff x="5388701" y="2393823"/>
            <a:chExt cx="280982" cy="395896"/>
          </a:xfrm>
        </p:grpSpPr>
        <p:sp>
          <p:nvSpPr>
            <p:cNvPr id="18000" name="Google Shape;18000;p72"/>
            <p:cNvSpPr/>
            <p:nvPr/>
          </p:nvSpPr>
          <p:spPr>
            <a:xfrm>
              <a:off x="5388701" y="2419243"/>
              <a:ext cx="280982" cy="370476"/>
            </a:xfrm>
            <a:custGeom>
              <a:avLst/>
              <a:gdLst/>
              <a:ahLst/>
              <a:cxnLst/>
              <a:rect l="l" t="t" r="r" b="b"/>
              <a:pathLst>
                <a:path w="10700" h="14108" extrusionOk="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72"/>
            <p:cNvSpPr/>
            <p:nvPr/>
          </p:nvSpPr>
          <p:spPr>
            <a:xfrm>
              <a:off x="5401516" y="2419506"/>
              <a:ext cx="255352" cy="344584"/>
            </a:xfrm>
            <a:custGeom>
              <a:avLst/>
              <a:gdLst/>
              <a:ahLst/>
              <a:cxnLst/>
              <a:rect l="l" t="t" r="r" b="b"/>
              <a:pathLst>
                <a:path w="9724" h="13122" extrusionOk="0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72"/>
            <p:cNvSpPr/>
            <p:nvPr/>
          </p:nvSpPr>
          <p:spPr>
            <a:xfrm>
              <a:off x="5414330" y="2444899"/>
              <a:ext cx="229722" cy="306375"/>
            </a:xfrm>
            <a:custGeom>
              <a:avLst/>
              <a:gdLst/>
              <a:ahLst/>
              <a:cxnLst/>
              <a:rect l="l" t="t" r="r" b="b"/>
              <a:pathLst>
                <a:path w="8748" h="11667" extrusionOk="0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72"/>
            <p:cNvSpPr/>
            <p:nvPr/>
          </p:nvSpPr>
          <p:spPr>
            <a:xfrm>
              <a:off x="5471866" y="2393823"/>
              <a:ext cx="114625" cy="57378"/>
            </a:xfrm>
            <a:custGeom>
              <a:avLst/>
              <a:gdLst/>
              <a:ahLst/>
              <a:cxnLst/>
              <a:rect l="l" t="t" r="r" b="b"/>
              <a:pathLst>
                <a:path w="4365" h="2185" extrusionOk="0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72"/>
            <p:cNvSpPr/>
            <p:nvPr/>
          </p:nvSpPr>
          <p:spPr>
            <a:xfrm>
              <a:off x="5471866" y="2438597"/>
              <a:ext cx="114625" cy="12605"/>
            </a:xfrm>
            <a:custGeom>
              <a:avLst/>
              <a:gdLst/>
              <a:ahLst/>
              <a:cxnLst/>
              <a:rect l="l" t="t" r="r" b="b"/>
              <a:pathLst>
                <a:path w="436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72"/>
            <p:cNvSpPr/>
            <p:nvPr/>
          </p:nvSpPr>
          <p:spPr>
            <a:xfrm>
              <a:off x="5542007" y="2483344"/>
              <a:ext cx="76417" cy="25393"/>
            </a:xfrm>
            <a:custGeom>
              <a:avLst/>
              <a:gdLst/>
              <a:ahLst/>
              <a:cxnLst/>
              <a:rect l="l" t="t" r="r" b="b"/>
              <a:pathLst>
                <a:path w="2910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72"/>
            <p:cNvSpPr/>
            <p:nvPr/>
          </p:nvSpPr>
          <p:spPr>
            <a:xfrm>
              <a:off x="5539722" y="2527828"/>
              <a:ext cx="80960" cy="12841"/>
            </a:xfrm>
            <a:custGeom>
              <a:avLst/>
              <a:gdLst/>
              <a:ahLst/>
              <a:cxnLst/>
              <a:rect l="l" t="t" r="r" b="b"/>
              <a:pathLst>
                <a:path w="3083" h="489" extrusionOk="0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72"/>
            <p:cNvSpPr/>
            <p:nvPr/>
          </p:nvSpPr>
          <p:spPr>
            <a:xfrm>
              <a:off x="5539722" y="2553458"/>
              <a:ext cx="42751" cy="12841"/>
            </a:xfrm>
            <a:custGeom>
              <a:avLst/>
              <a:gdLst/>
              <a:ahLst/>
              <a:cxnLst/>
              <a:rect l="l" t="t" r="r" b="b"/>
              <a:pathLst>
                <a:path w="1628" h="489" extrusionOk="0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72"/>
            <p:cNvSpPr/>
            <p:nvPr/>
          </p:nvSpPr>
          <p:spPr>
            <a:xfrm>
              <a:off x="5437702" y="2604481"/>
              <a:ext cx="182980" cy="12841"/>
            </a:xfrm>
            <a:custGeom>
              <a:avLst/>
              <a:gdLst/>
              <a:ahLst/>
              <a:cxnLst/>
              <a:rect l="l" t="t" r="r" b="b"/>
              <a:pathLst>
                <a:path w="6968" h="489" extrusionOk="0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72"/>
            <p:cNvSpPr/>
            <p:nvPr/>
          </p:nvSpPr>
          <p:spPr>
            <a:xfrm>
              <a:off x="5437702" y="263011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0" name="Google Shape;18010;p72"/>
            <p:cNvSpPr/>
            <p:nvPr/>
          </p:nvSpPr>
          <p:spPr>
            <a:xfrm>
              <a:off x="5437702" y="2706764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72"/>
            <p:cNvSpPr/>
            <p:nvPr/>
          </p:nvSpPr>
          <p:spPr>
            <a:xfrm>
              <a:off x="5437702" y="268113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72"/>
            <p:cNvSpPr/>
            <p:nvPr/>
          </p:nvSpPr>
          <p:spPr>
            <a:xfrm>
              <a:off x="5437702" y="265550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72"/>
            <p:cNvSpPr/>
            <p:nvPr/>
          </p:nvSpPr>
          <p:spPr>
            <a:xfrm>
              <a:off x="5475910" y="2630111"/>
              <a:ext cx="55304" cy="12579"/>
            </a:xfrm>
            <a:custGeom>
              <a:avLst/>
              <a:gdLst/>
              <a:ahLst/>
              <a:cxnLst/>
              <a:rect l="l" t="t" r="r" b="b"/>
              <a:pathLst>
                <a:path w="2106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72"/>
            <p:cNvSpPr/>
            <p:nvPr/>
          </p:nvSpPr>
          <p:spPr>
            <a:xfrm>
              <a:off x="5475910" y="2706764"/>
              <a:ext cx="80933" cy="12579"/>
            </a:xfrm>
            <a:custGeom>
              <a:avLst/>
              <a:gdLst/>
              <a:ahLst/>
              <a:cxnLst/>
              <a:rect l="l" t="t" r="r" b="b"/>
              <a:pathLst>
                <a:path w="3082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72"/>
            <p:cNvSpPr/>
            <p:nvPr/>
          </p:nvSpPr>
          <p:spPr>
            <a:xfrm>
              <a:off x="5475910" y="2681134"/>
              <a:ext cx="55304" cy="12841"/>
            </a:xfrm>
            <a:custGeom>
              <a:avLst/>
              <a:gdLst/>
              <a:ahLst/>
              <a:cxnLst/>
              <a:rect l="l" t="t" r="r" b="b"/>
              <a:pathLst>
                <a:path w="2106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72"/>
            <p:cNvSpPr/>
            <p:nvPr/>
          </p:nvSpPr>
          <p:spPr>
            <a:xfrm>
              <a:off x="5475910" y="2655504"/>
              <a:ext cx="80933" cy="12841"/>
            </a:xfrm>
            <a:custGeom>
              <a:avLst/>
              <a:gdLst/>
              <a:ahLst/>
              <a:cxnLst/>
              <a:rect l="l" t="t" r="r" b="b"/>
              <a:pathLst>
                <a:path w="3082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72"/>
            <p:cNvSpPr/>
            <p:nvPr/>
          </p:nvSpPr>
          <p:spPr>
            <a:xfrm>
              <a:off x="5571654" y="265550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72"/>
            <p:cNvSpPr/>
            <p:nvPr/>
          </p:nvSpPr>
          <p:spPr>
            <a:xfrm>
              <a:off x="5571654" y="2630111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72"/>
            <p:cNvSpPr/>
            <p:nvPr/>
          </p:nvSpPr>
          <p:spPr>
            <a:xfrm>
              <a:off x="5571654" y="268113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72"/>
            <p:cNvSpPr/>
            <p:nvPr/>
          </p:nvSpPr>
          <p:spPr>
            <a:xfrm>
              <a:off x="5571654" y="2706764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72"/>
            <p:cNvSpPr/>
            <p:nvPr/>
          </p:nvSpPr>
          <p:spPr>
            <a:xfrm>
              <a:off x="5446236" y="2527828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72"/>
            <p:cNvSpPr/>
            <p:nvPr/>
          </p:nvSpPr>
          <p:spPr>
            <a:xfrm>
              <a:off x="5470369" y="2527828"/>
              <a:ext cx="28177" cy="19249"/>
            </a:xfrm>
            <a:custGeom>
              <a:avLst/>
              <a:gdLst/>
              <a:ahLst/>
              <a:cxnLst/>
              <a:rect l="l" t="t" r="r" b="b"/>
              <a:pathLst>
                <a:path w="1073" h="733" extrusionOk="0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72"/>
            <p:cNvSpPr/>
            <p:nvPr/>
          </p:nvSpPr>
          <p:spPr>
            <a:xfrm>
              <a:off x="5446236" y="2547917"/>
              <a:ext cx="76443" cy="37237"/>
            </a:xfrm>
            <a:custGeom>
              <a:avLst/>
              <a:gdLst/>
              <a:ahLst/>
              <a:cxnLst/>
              <a:rect l="l" t="t" r="r" b="b"/>
              <a:pathLst>
                <a:path w="2911" h="1418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72"/>
            <p:cNvSpPr/>
            <p:nvPr/>
          </p:nvSpPr>
          <p:spPr>
            <a:xfrm>
              <a:off x="5446000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72"/>
            <p:cNvSpPr/>
            <p:nvPr/>
          </p:nvSpPr>
          <p:spPr>
            <a:xfrm>
              <a:off x="5503536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72"/>
            <p:cNvSpPr/>
            <p:nvPr/>
          </p:nvSpPr>
          <p:spPr>
            <a:xfrm>
              <a:off x="5458815" y="2476569"/>
              <a:ext cx="51286" cy="57825"/>
            </a:xfrm>
            <a:custGeom>
              <a:avLst/>
              <a:gdLst/>
              <a:ahLst/>
              <a:cxnLst/>
              <a:rect l="l" t="t" r="r" b="b"/>
              <a:pathLst>
                <a:path w="1953" h="2202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72"/>
            <p:cNvSpPr/>
            <p:nvPr/>
          </p:nvSpPr>
          <p:spPr>
            <a:xfrm>
              <a:off x="5458867" y="2476569"/>
              <a:ext cx="35162" cy="57536"/>
            </a:xfrm>
            <a:custGeom>
              <a:avLst/>
              <a:gdLst/>
              <a:ahLst/>
              <a:cxnLst/>
              <a:rect l="l" t="t" r="r" b="b"/>
              <a:pathLst>
                <a:path w="1339" h="2191" extrusionOk="0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72"/>
            <p:cNvSpPr/>
            <p:nvPr/>
          </p:nvSpPr>
          <p:spPr>
            <a:xfrm>
              <a:off x="5458815" y="2476569"/>
              <a:ext cx="51286" cy="25656"/>
            </a:xfrm>
            <a:custGeom>
              <a:avLst/>
              <a:gdLst/>
              <a:ahLst/>
              <a:cxnLst/>
              <a:rect l="l" t="t" r="r" b="b"/>
              <a:pathLst>
                <a:path w="1953" h="977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72"/>
            <p:cNvSpPr/>
            <p:nvPr/>
          </p:nvSpPr>
          <p:spPr>
            <a:xfrm>
              <a:off x="5459051" y="2476569"/>
              <a:ext cx="34978" cy="23398"/>
            </a:xfrm>
            <a:custGeom>
              <a:avLst/>
              <a:gdLst/>
              <a:ahLst/>
              <a:cxnLst/>
              <a:rect l="l" t="t" r="r" b="b"/>
              <a:pathLst>
                <a:path w="1332" h="891" extrusionOk="0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0" name="Google Shape;18030;p72"/>
          <p:cNvGrpSpPr/>
          <p:nvPr/>
        </p:nvGrpSpPr>
        <p:grpSpPr>
          <a:xfrm>
            <a:off x="5743289" y="2439122"/>
            <a:ext cx="444871" cy="316407"/>
            <a:chOff x="5743289" y="2439122"/>
            <a:chExt cx="444871" cy="316407"/>
          </a:xfrm>
        </p:grpSpPr>
        <p:sp>
          <p:nvSpPr>
            <p:cNvPr id="18031" name="Google Shape;18031;p72"/>
            <p:cNvSpPr/>
            <p:nvPr/>
          </p:nvSpPr>
          <p:spPr>
            <a:xfrm>
              <a:off x="5999902" y="2549177"/>
              <a:ext cx="137497" cy="130722"/>
            </a:xfrm>
            <a:custGeom>
              <a:avLst/>
              <a:gdLst/>
              <a:ahLst/>
              <a:cxnLst/>
              <a:rect l="l" t="t" r="r" b="b"/>
              <a:pathLst>
                <a:path w="5236" h="4978" extrusionOk="0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72"/>
            <p:cNvSpPr/>
            <p:nvPr/>
          </p:nvSpPr>
          <p:spPr>
            <a:xfrm>
              <a:off x="6000138" y="2570054"/>
              <a:ext cx="137497" cy="110082"/>
            </a:xfrm>
            <a:custGeom>
              <a:avLst/>
              <a:gdLst/>
              <a:ahLst/>
              <a:cxnLst/>
              <a:rect l="l" t="t" r="r" b="b"/>
              <a:pathLst>
                <a:path w="5236" h="4192" extrusionOk="0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72"/>
            <p:cNvSpPr/>
            <p:nvPr/>
          </p:nvSpPr>
          <p:spPr>
            <a:xfrm>
              <a:off x="6046645" y="2549177"/>
              <a:ext cx="44511" cy="20640"/>
            </a:xfrm>
            <a:custGeom>
              <a:avLst/>
              <a:gdLst/>
              <a:ahLst/>
              <a:cxnLst/>
              <a:rect l="l" t="t" r="r" b="b"/>
              <a:pathLst>
                <a:path w="1695" h="786" extrusionOk="0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72"/>
            <p:cNvSpPr/>
            <p:nvPr/>
          </p:nvSpPr>
          <p:spPr>
            <a:xfrm>
              <a:off x="6020753" y="2452935"/>
              <a:ext cx="34453" cy="75681"/>
            </a:xfrm>
            <a:custGeom>
              <a:avLst/>
              <a:gdLst/>
              <a:ahLst/>
              <a:cxnLst/>
              <a:rect l="l" t="t" r="r" b="b"/>
              <a:pathLst>
                <a:path w="1312" h="2882" extrusionOk="0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72"/>
            <p:cNvSpPr/>
            <p:nvPr/>
          </p:nvSpPr>
          <p:spPr>
            <a:xfrm>
              <a:off x="6034565" y="2446159"/>
              <a:ext cx="82456" cy="82456"/>
            </a:xfrm>
            <a:custGeom>
              <a:avLst/>
              <a:gdLst/>
              <a:ahLst/>
              <a:cxnLst/>
              <a:rect l="l" t="t" r="r" b="b"/>
              <a:pathLst>
                <a:path w="3140" h="3140" extrusionOk="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72"/>
            <p:cNvSpPr/>
            <p:nvPr/>
          </p:nvSpPr>
          <p:spPr>
            <a:xfrm>
              <a:off x="6027528" y="2480324"/>
              <a:ext cx="82982" cy="75681"/>
            </a:xfrm>
            <a:custGeom>
              <a:avLst/>
              <a:gdLst/>
              <a:ahLst/>
              <a:cxnLst/>
              <a:rect l="l" t="t" r="r" b="b"/>
              <a:pathLst>
                <a:path w="3160" h="2882" extrusionOk="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72"/>
            <p:cNvSpPr/>
            <p:nvPr/>
          </p:nvSpPr>
          <p:spPr>
            <a:xfrm>
              <a:off x="6027528" y="2480586"/>
              <a:ext cx="82456" cy="74158"/>
            </a:xfrm>
            <a:custGeom>
              <a:avLst/>
              <a:gdLst/>
              <a:ahLst/>
              <a:cxnLst/>
              <a:rect l="l" t="t" r="r" b="b"/>
              <a:pathLst>
                <a:path w="3140" h="2824" extrusionOk="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72"/>
            <p:cNvSpPr/>
            <p:nvPr/>
          </p:nvSpPr>
          <p:spPr>
            <a:xfrm>
              <a:off x="6000138" y="2583368"/>
              <a:ext cx="27415" cy="96768"/>
            </a:xfrm>
            <a:custGeom>
              <a:avLst/>
              <a:gdLst/>
              <a:ahLst/>
              <a:cxnLst/>
              <a:rect l="l" t="t" r="r" b="b"/>
              <a:pathLst>
                <a:path w="1044" h="3685" extrusionOk="0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72"/>
            <p:cNvSpPr/>
            <p:nvPr/>
          </p:nvSpPr>
          <p:spPr>
            <a:xfrm>
              <a:off x="6075794" y="2583368"/>
              <a:ext cx="61842" cy="96532"/>
            </a:xfrm>
            <a:custGeom>
              <a:avLst/>
              <a:gdLst/>
              <a:ahLst/>
              <a:cxnLst/>
              <a:rect l="l" t="t" r="r" b="b"/>
              <a:pathLst>
                <a:path w="2355" h="3676" extrusionOk="0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72"/>
            <p:cNvSpPr/>
            <p:nvPr/>
          </p:nvSpPr>
          <p:spPr>
            <a:xfrm>
              <a:off x="5766424" y="2686649"/>
              <a:ext cx="398863" cy="20903"/>
            </a:xfrm>
            <a:custGeom>
              <a:avLst/>
              <a:gdLst/>
              <a:ahLst/>
              <a:cxnLst/>
              <a:rect l="l" t="t" r="r" b="b"/>
              <a:pathLst>
                <a:path w="15189" h="796" extrusionOk="0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72"/>
            <p:cNvSpPr/>
            <p:nvPr/>
          </p:nvSpPr>
          <p:spPr>
            <a:xfrm>
              <a:off x="5759387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72"/>
            <p:cNvSpPr/>
            <p:nvPr/>
          </p:nvSpPr>
          <p:spPr>
            <a:xfrm>
              <a:off x="6158224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72"/>
            <p:cNvSpPr/>
            <p:nvPr/>
          </p:nvSpPr>
          <p:spPr>
            <a:xfrm>
              <a:off x="5759387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72"/>
            <p:cNvSpPr/>
            <p:nvPr/>
          </p:nvSpPr>
          <p:spPr>
            <a:xfrm>
              <a:off x="6158224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72"/>
            <p:cNvSpPr/>
            <p:nvPr/>
          </p:nvSpPr>
          <p:spPr>
            <a:xfrm>
              <a:off x="5743289" y="2679873"/>
              <a:ext cx="444871" cy="13839"/>
            </a:xfrm>
            <a:custGeom>
              <a:avLst/>
              <a:gdLst/>
              <a:ahLst/>
              <a:cxnLst/>
              <a:rect l="l" t="t" r="r" b="b"/>
              <a:pathLst>
                <a:path w="16941" h="527" extrusionOk="0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72"/>
            <p:cNvSpPr/>
            <p:nvPr/>
          </p:nvSpPr>
          <p:spPr>
            <a:xfrm>
              <a:off x="6068992" y="2666034"/>
              <a:ext cx="41254" cy="13865"/>
            </a:xfrm>
            <a:custGeom>
              <a:avLst/>
              <a:gdLst/>
              <a:ahLst/>
              <a:cxnLst/>
              <a:rect l="l" t="t" r="r" b="b"/>
              <a:pathLst>
                <a:path w="1571" h="528" extrusionOk="0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72"/>
            <p:cNvSpPr/>
            <p:nvPr/>
          </p:nvSpPr>
          <p:spPr>
            <a:xfrm>
              <a:off x="5986326" y="2611020"/>
              <a:ext cx="96269" cy="68880"/>
            </a:xfrm>
            <a:custGeom>
              <a:avLst/>
              <a:gdLst/>
              <a:ahLst/>
              <a:cxnLst/>
              <a:rect l="l" t="t" r="r" b="b"/>
              <a:pathLst>
                <a:path w="3666" h="2623" extrusionOk="0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72"/>
            <p:cNvSpPr/>
            <p:nvPr/>
          </p:nvSpPr>
          <p:spPr>
            <a:xfrm>
              <a:off x="6025269" y="2638645"/>
              <a:ext cx="18382" cy="13865"/>
            </a:xfrm>
            <a:custGeom>
              <a:avLst/>
              <a:gdLst/>
              <a:ahLst/>
              <a:cxnLst/>
              <a:rect l="l" t="t" r="r" b="b"/>
              <a:pathLst>
                <a:path w="700" h="528" extrusionOk="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72"/>
            <p:cNvSpPr/>
            <p:nvPr/>
          </p:nvSpPr>
          <p:spPr>
            <a:xfrm>
              <a:off x="5807390" y="2556215"/>
              <a:ext cx="137734" cy="123685"/>
            </a:xfrm>
            <a:custGeom>
              <a:avLst/>
              <a:gdLst/>
              <a:ahLst/>
              <a:cxnLst/>
              <a:rect l="l" t="t" r="r" b="b"/>
              <a:pathLst>
                <a:path w="5245" h="4710" extrusionOk="0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72"/>
            <p:cNvSpPr/>
            <p:nvPr/>
          </p:nvSpPr>
          <p:spPr>
            <a:xfrm>
              <a:off x="5807626" y="2587386"/>
              <a:ext cx="27678" cy="92514"/>
            </a:xfrm>
            <a:custGeom>
              <a:avLst/>
              <a:gdLst/>
              <a:ahLst/>
              <a:cxnLst/>
              <a:rect l="l" t="t" r="r" b="b"/>
              <a:pathLst>
                <a:path w="1054" h="3523" extrusionOk="0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72"/>
            <p:cNvSpPr/>
            <p:nvPr/>
          </p:nvSpPr>
          <p:spPr>
            <a:xfrm>
              <a:off x="5917708" y="2587386"/>
              <a:ext cx="27415" cy="92514"/>
            </a:xfrm>
            <a:custGeom>
              <a:avLst/>
              <a:gdLst/>
              <a:ahLst/>
              <a:cxnLst/>
              <a:rect l="l" t="t" r="r" b="b"/>
              <a:pathLst>
                <a:path w="1044" h="3523" extrusionOk="0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72"/>
            <p:cNvSpPr/>
            <p:nvPr/>
          </p:nvSpPr>
          <p:spPr>
            <a:xfrm>
              <a:off x="5843314" y="2556215"/>
              <a:ext cx="66123" cy="20640"/>
            </a:xfrm>
            <a:custGeom>
              <a:avLst/>
              <a:gdLst/>
              <a:ahLst/>
              <a:cxnLst/>
              <a:rect l="l" t="t" r="r" b="b"/>
              <a:pathLst>
                <a:path w="2518" h="786" extrusionOk="0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72"/>
            <p:cNvSpPr/>
            <p:nvPr/>
          </p:nvSpPr>
          <p:spPr>
            <a:xfrm>
              <a:off x="5815688" y="2439122"/>
              <a:ext cx="121400" cy="123921"/>
            </a:xfrm>
            <a:custGeom>
              <a:avLst/>
              <a:gdLst/>
              <a:ahLst/>
              <a:cxnLst/>
              <a:rect l="l" t="t" r="r" b="b"/>
              <a:pathLst>
                <a:path w="4623" h="4719" extrusionOk="0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72"/>
            <p:cNvSpPr/>
            <p:nvPr/>
          </p:nvSpPr>
          <p:spPr>
            <a:xfrm>
              <a:off x="5828241" y="2714300"/>
              <a:ext cx="13839" cy="41228"/>
            </a:xfrm>
            <a:custGeom>
              <a:avLst/>
              <a:gdLst/>
              <a:ahLst/>
              <a:cxnLst/>
              <a:rect l="l" t="t" r="r" b="b"/>
              <a:pathLst>
                <a:path w="527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72"/>
            <p:cNvSpPr/>
            <p:nvPr/>
          </p:nvSpPr>
          <p:spPr>
            <a:xfrm>
              <a:off x="5828241" y="2707263"/>
              <a:ext cx="13839" cy="27678"/>
            </a:xfrm>
            <a:custGeom>
              <a:avLst/>
              <a:gdLst/>
              <a:ahLst/>
              <a:cxnLst/>
              <a:rect l="l" t="t" r="r" b="b"/>
              <a:pathLst>
                <a:path w="527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72"/>
            <p:cNvSpPr/>
            <p:nvPr/>
          </p:nvSpPr>
          <p:spPr>
            <a:xfrm>
              <a:off x="5910671" y="2714300"/>
              <a:ext cx="13865" cy="41228"/>
            </a:xfrm>
            <a:custGeom>
              <a:avLst/>
              <a:gdLst/>
              <a:ahLst/>
              <a:cxnLst/>
              <a:rect l="l" t="t" r="r" b="b"/>
              <a:pathLst>
                <a:path w="528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72"/>
            <p:cNvSpPr/>
            <p:nvPr/>
          </p:nvSpPr>
          <p:spPr>
            <a:xfrm>
              <a:off x="5910671" y="2707263"/>
              <a:ext cx="13865" cy="27678"/>
            </a:xfrm>
            <a:custGeom>
              <a:avLst/>
              <a:gdLst/>
              <a:ahLst/>
              <a:cxnLst/>
              <a:rect l="l" t="t" r="r" b="b"/>
              <a:pathLst>
                <a:path w="528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72"/>
            <p:cNvSpPr/>
            <p:nvPr/>
          </p:nvSpPr>
          <p:spPr>
            <a:xfrm>
              <a:off x="5828241" y="2604218"/>
              <a:ext cx="96295" cy="116883"/>
            </a:xfrm>
            <a:custGeom>
              <a:avLst/>
              <a:gdLst/>
              <a:ahLst/>
              <a:cxnLst/>
              <a:rect l="l" t="t" r="r" b="b"/>
              <a:pathLst>
                <a:path w="3667" h="4451" extrusionOk="0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72"/>
            <p:cNvSpPr/>
            <p:nvPr/>
          </p:nvSpPr>
          <p:spPr>
            <a:xfrm>
              <a:off x="5815688" y="2439306"/>
              <a:ext cx="73896" cy="121216"/>
            </a:xfrm>
            <a:custGeom>
              <a:avLst/>
              <a:gdLst/>
              <a:ahLst/>
              <a:cxnLst/>
              <a:rect l="l" t="t" r="r" b="b"/>
              <a:pathLst>
                <a:path w="2814" h="4616" extrusionOk="0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0" name="Google Shape;18060;p72"/>
          <p:cNvGrpSpPr/>
          <p:nvPr/>
        </p:nvGrpSpPr>
        <p:grpSpPr>
          <a:xfrm>
            <a:off x="6230360" y="2432583"/>
            <a:ext cx="351359" cy="363412"/>
            <a:chOff x="6230360" y="2432583"/>
            <a:chExt cx="351359" cy="363412"/>
          </a:xfrm>
        </p:grpSpPr>
        <p:sp>
          <p:nvSpPr>
            <p:cNvPr id="18061" name="Google Shape;18061;p72"/>
            <p:cNvSpPr/>
            <p:nvPr/>
          </p:nvSpPr>
          <p:spPr>
            <a:xfrm>
              <a:off x="6361791" y="2432583"/>
              <a:ext cx="219928" cy="325230"/>
            </a:xfrm>
            <a:custGeom>
              <a:avLst/>
              <a:gdLst/>
              <a:ahLst/>
              <a:cxnLst/>
              <a:rect l="l" t="t" r="r" b="b"/>
              <a:pathLst>
                <a:path w="8375" h="12385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72"/>
            <p:cNvSpPr/>
            <p:nvPr/>
          </p:nvSpPr>
          <p:spPr>
            <a:xfrm>
              <a:off x="6361791" y="2432583"/>
              <a:ext cx="9585" cy="40230"/>
            </a:xfrm>
            <a:custGeom>
              <a:avLst/>
              <a:gdLst/>
              <a:ahLst/>
              <a:cxnLst/>
              <a:rect l="l" t="t" r="r" b="b"/>
              <a:pathLst>
                <a:path w="365" h="1532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72"/>
            <p:cNvSpPr/>
            <p:nvPr/>
          </p:nvSpPr>
          <p:spPr>
            <a:xfrm>
              <a:off x="6510817" y="2432583"/>
              <a:ext cx="70403" cy="70377"/>
            </a:xfrm>
            <a:custGeom>
              <a:avLst/>
              <a:gdLst/>
              <a:ahLst/>
              <a:cxnLst/>
              <a:rect l="l" t="t" r="r" b="b"/>
              <a:pathLst>
                <a:path w="2681" h="2680" extrusionOk="0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72"/>
            <p:cNvSpPr/>
            <p:nvPr/>
          </p:nvSpPr>
          <p:spPr>
            <a:xfrm>
              <a:off x="6361791" y="2469006"/>
              <a:ext cx="107088" cy="16124"/>
            </a:xfrm>
            <a:custGeom>
              <a:avLst/>
              <a:gdLst/>
              <a:ahLst/>
              <a:cxnLst/>
              <a:rect l="l" t="t" r="r" b="b"/>
              <a:pathLst>
                <a:path w="4078" h="614" extrusionOk="0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72"/>
            <p:cNvSpPr/>
            <p:nvPr/>
          </p:nvSpPr>
          <p:spPr>
            <a:xfrm>
              <a:off x="6465571" y="2469006"/>
              <a:ext cx="73160" cy="288807"/>
            </a:xfrm>
            <a:custGeom>
              <a:avLst/>
              <a:gdLst/>
              <a:ahLst/>
              <a:cxnLst/>
              <a:rect l="l" t="t" r="r" b="b"/>
              <a:pathLst>
                <a:path w="2786" h="10998" extrusionOk="0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72"/>
            <p:cNvSpPr/>
            <p:nvPr/>
          </p:nvSpPr>
          <p:spPr>
            <a:xfrm>
              <a:off x="6309508" y="2469006"/>
              <a:ext cx="9585" cy="131983"/>
            </a:xfrm>
            <a:custGeom>
              <a:avLst/>
              <a:gdLst/>
              <a:ahLst/>
              <a:cxnLst/>
              <a:rect l="l" t="t" r="r" b="b"/>
              <a:pathLst>
                <a:path w="365" h="5026" extrusionOk="0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72"/>
            <p:cNvSpPr/>
            <p:nvPr/>
          </p:nvSpPr>
          <p:spPr>
            <a:xfrm>
              <a:off x="6309770" y="2591692"/>
              <a:ext cx="134477" cy="201283"/>
            </a:xfrm>
            <a:custGeom>
              <a:avLst/>
              <a:gdLst/>
              <a:ahLst/>
              <a:cxnLst/>
              <a:rect l="l" t="t" r="r" b="b"/>
              <a:pathLst>
                <a:path w="5121" h="7665" extrusionOk="0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72"/>
            <p:cNvSpPr/>
            <p:nvPr/>
          </p:nvSpPr>
          <p:spPr>
            <a:xfrm>
              <a:off x="6310768" y="2468507"/>
              <a:ext cx="219691" cy="325230"/>
            </a:xfrm>
            <a:custGeom>
              <a:avLst/>
              <a:gdLst/>
              <a:ahLst/>
              <a:cxnLst/>
              <a:rect l="l" t="t" r="r" b="b"/>
              <a:pathLst>
                <a:path w="8366" h="12385" extrusionOk="0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72"/>
            <p:cNvSpPr/>
            <p:nvPr/>
          </p:nvSpPr>
          <p:spPr>
            <a:xfrm>
              <a:off x="6230360" y="2591666"/>
              <a:ext cx="204329" cy="204329"/>
            </a:xfrm>
            <a:custGeom>
              <a:avLst/>
              <a:gdLst/>
              <a:ahLst/>
              <a:cxnLst/>
              <a:rect l="l" t="t" r="r" b="b"/>
              <a:pathLst>
                <a:path w="7781" h="7781" extrusionOk="0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72"/>
            <p:cNvSpPr/>
            <p:nvPr/>
          </p:nvSpPr>
          <p:spPr>
            <a:xfrm>
              <a:off x="6234115" y="2591666"/>
              <a:ext cx="104331" cy="204329"/>
            </a:xfrm>
            <a:custGeom>
              <a:avLst/>
              <a:gdLst/>
              <a:ahLst/>
              <a:cxnLst/>
              <a:rect l="l" t="t" r="r" b="b"/>
              <a:pathLst>
                <a:path w="3973" h="7781" extrusionOk="0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72"/>
            <p:cNvSpPr/>
            <p:nvPr/>
          </p:nvSpPr>
          <p:spPr>
            <a:xfrm>
              <a:off x="6262528" y="2728875"/>
              <a:ext cx="140491" cy="67121"/>
            </a:xfrm>
            <a:custGeom>
              <a:avLst/>
              <a:gdLst/>
              <a:ahLst/>
              <a:cxnLst/>
              <a:rect l="l" t="t" r="r" b="b"/>
              <a:pathLst>
                <a:path w="5350" h="2556" extrusionOk="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72"/>
            <p:cNvSpPr/>
            <p:nvPr/>
          </p:nvSpPr>
          <p:spPr>
            <a:xfrm>
              <a:off x="6262528" y="2729137"/>
              <a:ext cx="74920" cy="66858"/>
            </a:xfrm>
            <a:custGeom>
              <a:avLst/>
              <a:gdLst/>
              <a:ahLst/>
              <a:cxnLst/>
              <a:rect l="l" t="t" r="r" b="b"/>
              <a:pathLst>
                <a:path w="2853" h="2546" extrusionOk="0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72"/>
            <p:cNvSpPr/>
            <p:nvPr/>
          </p:nvSpPr>
          <p:spPr>
            <a:xfrm>
              <a:off x="6283878" y="2609996"/>
              <a:ext cx="98029" cy="64862"/>
            </a:xfrm>
            <a:custGeom>
              <a:avLst/>
              <a:gdLst/>
              <a:ahLst/>
              <a:cxnLst/>
              <a:rect l="l" t="t" r="r" b="b"/>
              <a:pathLst>
                <a:path w="3733" h="2470" extrusionOk="0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72"/>
            <p:cNvSpPr/>
            <p:nvPr/>
          </p:nvSpPr>
          <p:spPr>
            <a:xfrm>
              <a:off x="6283878" y="2610258"/>
              <a:ext cx="53308" cy="64600"/>
            </a:xfrm>
            <a:custGeom>
              <a:avLst/>
              <a:gdLst/>
              <a:ahLst/>
              <a:cxnLst/>
              <a:rect l="l" t="t" r="r" b="b"/>
              <a:pathLst>
                <a:path w="2030" h="2460" extrusionOk="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72"/>
            <p:cNvSpPr/>
            <p:nvPr/>
          </p:nvSpPr>
          <p:spPr>
            <a:xfrm>
              <a:off x="6368566" y="2668319"/>
              <a:ext cx="18119" cy="26917"/>
            </a:xfrm>
            <a:custGeom>
              <a:avLst/>
              <a:gdLst/>
              <a:ahLst/>
              <a:cxnLst/>
              <a:rect l="l" t="t" r="r" b="b"/>
              <a:pathLst>
                <a:path w="690" h="1025" extrusionOk="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72"/>
            <p:cNvSpPr/>
            <p:nvPr/>
          </p:nvSpPr>
          <p:spPr>
            <a:xfrm>
              <a:off x="6276079" y="2668319"/>
              <a:ext cx="21402" cy="26917"/>
            </a:xfrm>
            <a:custGeom>
              <a:avLst/>
              <a:gdLst/>
              <a:ahLst/>
              <a:cxnLst/>
              <a:rect l="l" t="t" r="r" b="b"/>
              <a:pathLst>
                <a:path w="815" h="1025" extrusionOk="0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72"/>
            <p:cNvSpPr/>
            <p:nvPr/>
          </p:nvSpPr>
          <p:spPr>
            <a:xfrm>
              <a:off x="6315048" y="2715613"/>
              <a:ext cx="35950" cy="38917"/>
            </a:xfrm>
            <a:custGeom>
              <a:avLst/>
              <a:gdLst/>
              <a:ahLst/>
              <a:cxnLst/>
              <a:rect l="l" t="t" r="r" b="b"/>
              <a:pathLst>
                <a:path w="1369" h="1482" extrusionOk="0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72"/>
            <p:cNvSpPr/>
            <p:nvPr/>
          </p:nvSpPr>
          <p:spPr>
            <a:xfrm>
              <a:off x="6315048" y="2715745"/>
              <a:ext cx="21875" cy="38786"/>
            </a:xfrm>
            <a:custGeom>
              <a:avLst/>
              <a:gdLst/>
              <a:ahLst/>
              <a:cxnLst/>
              <a:rect l="l" t="t" r="r" b="b"/>
              <a:pathLst>
                <a:path w="833" h="1477" extrusionOk="0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72"/>
            <p:cNvSpPr/>
            <p:nvPr/>
          </p:nvSpPr>
          <p:spPr>
            <a:xfrm>
              <a:off x="6294172" y="2648178"/>
              <a:ext cx="76942" cy="77467"/>
            </a:xfrm>
            <a:custGeom>
              <a:avLst/>
              <a:gdLst/>
              <a:ahLst/>
              <a:cxnLst/>
              <a:rect l="l" t="t" r="r" b="b"/>
              <a:pathLst>
                <a:path w="2930" h="2950" extrusionOk="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72"/>
            <p:cNvSpPr/>
            <p:nvPr/>
          </p:nvSpPr>
          <p:spPr>
            <a:xfrm>
              <a:off x="6294434" y="2648099"/>
              <a:ext cx="56328" cy="77546"/>
            </a:xfrm>
            <a:custGeom>
              <a:avLst/>
              <a:gdLst/>
              <a:ahLst/>
              <a:cxnLst/>
              <a:rect l="l" t="t" r="r" b="b"/>
              <a:pathLst>
                <a:path w="2145" h="2953" extrusionOk="0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72"/>
            <p:cNvSpPr/>
            <p:nvPr/>
          </p:nvSpPr>
          <p:spPr>
            <a:xfrm>
              <a:off x="6459557" y="2469268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82" name="Google Shape;18082;p72"/>
          <p:cNvGrpSpPr/>
          <p:nvPr/>
        </p:nvGrpSpPr>
        <p:grpSpPr>
          <a:xfrm>
            <a:off x="6633976" y="2459552"/>
            <a:ext cx="387781" cy="286680"/>
            <a:chOff x="6633976" y="2459552"/>
            <a:chExt cx="387781" cy="286680"/>
          </a:xfrm>
        </p:grpSpPr>
        <p:sp>
          <p:nvSpPr>
            <p:cNvPr id="18083" name="Google Shape;18083;p72"/>
            <p:cNvSpPr/>
            <p:nvPr/>
          </p:nvSpPr>
          <p:spPr>
            <a:xfrm>
              <a:off x="6635473" y="2459552"/>
              <a:ext cx="386285" cy="205773"/>
            </a:xfrm>
            <a:custGeom>
              <a:avLst/>
              <a:gdLst/>
              <a:ahLst/>
              <a:cxnLst/>
              <a:rect l="l" t="t" r="r" b="b"/>
              <a:pathLst>
                <a:path w="14710" h="7836" extrusionOk="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72"/>
            <p:cNvSpPr/>
            <p:nvPr/>
          </p:nvSpPr>
          <p:spPr>
            <a:xfrm>
              <a:off x="6633976" y="2522051"/>
              <a:ext cx="352856" cy="143012"/>
            </a:xfrm>
            <a:custGeom>
              <a:avLst/>
              <a:gdLst/>
              <a:ahLst/>
              <a:cxnLst/>
              <a:rect l="l" t="t" r="r" b="b"/>
              <a:pathLst>
                <a:path w="13437" h="5446" extrusionOk="0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72"/>
            <p:cNvSpPr/>
            <p:nvPr/>
          </p:nvSpPr>
          <p:spPr>
            <a:xfrm>
              <a:off x="6759867" y="2559235"/>
              <a:ext cx="137261" cy="186997"/>
            </a:xfrm>
            <a:custGeom>
              <a:avLst/>
              <a:gdLst/>
              <a:ahLst/>
              <a:cxnLst/>
              <a:rect l="l" t="t" r="r" b="b"/>
              <a:pathLst>
                <a:path w="5227" h="7121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72"/>
            <p:cNvSpPr/>
            <p:nvPr/>
          </p:nvSpPr>
          <p:spPr>
            <a:xfrm>
              <a:off x="6792613" y="2632553"/>
              <a:ext cx="72189" cy="84163"/>
            </a:xfrm>
            <a:custGeom>
              <a:avLst/>
              <a:gdLst/>
              <a:ahLst/>
              <a:cxnLst/>
              <a:rect l="l" t="t" r="r" b="b"/>
              <a:pathLst>
                <a:path w="2749" h="3205" extrusionOk="0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72"/>
            <p:cNvSpPr/>
            <p:nvPr/>
          </p:nvSpPr>
          <p:spPr>
            <a:xfrm>
              <a:off x="6792429" y="2477882"/>
              <a:ext cx="58875" cy="39416"/>
            </a:xfrm>
            <a:custGeom>
              <a:avLst/>
              <a:gdLst/>
              <a:ahLst/>
              <a:cxnLst/>
              <a:rect l="l" t="t" r="r" b="b"/>
              <a:pathLst>
                <a:path w="2242" h="1501" extrusionOk="0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72"/>
            <p:cNvSpPr/>
            <p:nvPr/>
          </p:nvSpPr>
          <p:spPr>
            <a:xfrm>
              <a:off x="6891823" y="2516720"/>
              <a:ext cx="47005" cy="38024"/>
            </a:xfrm>
            <a:custGeom>
              <a:avLst/>
              <a:gdLst/>
              <a:ahLst/>
              <a:cxnLst/>
              <a:rect l="l" t="t" r="r" b="b"/>
              <a:pathLst>
                <a:path w="1790" h="1448" extrusionOk="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72"/>
            <p:cNvSpPr/>
            <p:nvPr/>
          </p:nvSpPr>
          <p:spPr>
            <a:xfrm>
              <a:off x="6841036" y="2559235"/>
              <a:ext cx="56091" cy="56328"/>
            </a:xfrm>
            <a:custGeom>
              <a:avLst/>
              <a:gdLst/>
              <a:ahLst/>
              <a:cxnLst/>
              <a:rect l="l" t="t" r="r" b="b"/>
              <a:pathLst>
                <a:path w="2136" h="2145" extrusionOk="0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90" name="Google Shape;18090;p72"/>
          <p:cNvGrpSpPr/>
          <p:nvPr/>
        </p:nvGrpSpPr>
        <p:grpSpPr>
          <a:xfrm>
            <a:off x="7091110" y="2428565"/>
            <a:ext cx="376989" cy="348864"/>
            <a:chOff x="7091110" y="2428565"/>
            <a:chExt cx="376989" cy="348864"/>
          </a:xfrm>
        </p:grpSpPr>
        <p:sp>
          <p:nvSpPr>
            <p:cNvPr id="18091" name="Google Shape;18091;p72"/>
            <p:cNvSpPr/>
            <p:nvPr/>
          </p:nvSpPr>
          <p:spPr>
            <a:xfrm>
              <a:off x="7213692" y="2609759"/>
              <a:ext cx="124577" cy="104305"/>
            </a:xfrm>
            <a:custGeom>
              <a:avLst/>
              <a:gdLst/>
              <a:ahLst/>
              <a:cxnLst/>
              <a:rect l="l" t="t" r="r" b="b"/>
              <a:pathLst>
                <a:path w="4744" h="3972" extrusionOk="0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72"/>
            <p:cNvSpPr/>
            <p:nvPr/>
          </p:nvSpPr>
          <p:spPr>
            <a:xfrm>
              <a:off x="7346699" y="2713539"/>
              <a:ext cx="121400" cy="63891"/>
            </a:xfrm>
            <a:custGeom>
              <a:avLst/>
              <a:gdLst/>
              <a:ahLst/>
              <a:cxnLst/>
              <a:rect l="l" t="t" r="r" b="b"/>
              <a:pathLst>
                <a:path w="4623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72"/>
            <p:cNvSpPr/>
            <p:nvPr/>
          </p:nvSpPr>
          <p:spPr>
            <a:xfrm>
              <a:off x="7345176" y="2713539"/>
              <a:ext cx="49290" cy="63891"/>
            </a:xfrm>
            <a:custGeom>
              <a:avLst/>
              <a:gdLst/>
              <a:ahLst/>
              <a:cxnLst/>
              <a:rect l="l" t="t" r="r" b="b"/>
              <a:pathLst>
                <a:path w="1877" h="2433" extrusionOk="0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72"/>
            <p:cNvSpPr/>
            <p:nvPr/>
          </p:nvSpPr>
          <p:spPr>
            <a:xfrm>
              <a:off x="7367549" y="2612753"/>
              <a:ext cx="76942" cy="54332"/>
            </a:xfrm>
            <a:custGeom>
              <a:avLst/>
              <a:gdLst/>
              <a:ahLst/>
              <a:cxnLst/>
              <a:rect l="l" t="t" r="r" b="b"/>
              <a:pathLst>
                <a:path w="2930" h="2069" extrusionOk="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72"/>
            <p:cNvSpPr/>
            <p:nvPr/>
          </p:nvSpPr>
          <p:spPr>
            <a:xfrm>
              <a:off x="7367549" y="2612779"/>
              <a:ext cx="41753" cy="54306"/>
            </a:xfrm>
            <a:custGeom>
              <a:avLst/>
              <a:gdLst/>
              <a:ahLst/>
              <a:cxnLst/>
              <a:rect l="l" t="t" r="r" b="b"/>
              <a:pathLst>
                <a:path w="1590" h="2068" extrusionOk="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72"/>
            <p:cNvSpPr/>
            <p:nvPr/>
          </p:nvSpPr>
          <p:spPr>
            <a:xfrm>
              <a:off x="7434145" y="2661281"/>
              <a:ext cx="16885" cy="22636"/>
            </a:xfrm>
            <a:custGeom>
              <a:avLst/>
              <a:gdLst/>
              <a:ahLst/>
              <a:cxnLst/>
              <a:rect l="l" t="t" r="r" b="b"/>
              <a:pathLst>
                <a:path w="643" h="862" extrusionOk="0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72"/>
            <p:cNvSpPr/>
            <p:nvPr/>
          </p:nvSpPr>
          <p:spPr>
            <a:xfrm>
              <a:off x="7361772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72"/>
            <p:cNvSpPr/>
            <p:nvPr/>
          </p:nvSpPr>
          <p:spPr>
            <a:xfrm>
              <a:off x="7391945" y="2700829"/>
              <a:ext cx="28151" cy="32352"/>
            </a:xfrm>
            <a:custGeom>
              <a:avLst/>
              <a:gdLst/>
              <a:ahLst/>
              <a:cxnLst/>
              <a:rect l="l" t="t" r="r" b="b"/>
              <a:pathLst>
                <a:path w="1072" h="1232" extrusionOk="0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72"/>
            <p:cNvSpPr/>
            <p:nvPr/>
          </p:nvSpPr>
          <p:spPr>
            <a:xfrm>
              <a:off x="7391945" y="2701144"/>
              <a:ext cx="17095" cy="32037"/>
            </a:xfrm>
            <a:custGeom>
              <a:avLst/>
              <a:gdLst/>
              <a:ahLst/>
              <a:cxnLst/>
              <a:rect l="l" t="t" r="r" b="b"/>
              <a:pathLst>
                <a:path w="651" h="1220" extrusionOk="0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72"/>
            <p:cNvSpPr/>
            <p:nvPr/>
          </p:nvSpPr>
          <p:spPr>
            <a:xfrm>
              <a:off x="7375847" y="2644422"/>
              <a:ext cx="60582" cy="64626"/>
            </a:xfrm>
            <a:custGeom>
              <a:avLst/>
              <a:gdLst/>
              <a:ahLst/>
              <a:cxnLst/>
              <a:rect l="l" t="t" r="r" b="b"/>
              <a:pathLst>
                <a:path w="2307" h="2461" extrusionOk="0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72"/>
            <p:cNvSpPr/>
            <p:nvPr/>
          </p:nvSpPr>
          <p:spPr>
            <a:xfrm>
              <a:off x="7375847" y="2644580"/>
              <a:ext cx="44012" cy="64731"/>
            </a:xfrm>
            <a:custGeom>
              <a:avLst/>
              <a:gdLst/>
              <a:ahLst/>
              <a:cxnLst/>
              <a:rect l="l" t="t" r="r" b="b"/>
              <a:pathLst>
                <a:path w="1676" h="2465" extrusionOk="0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72"/>
            <p:cNvSpPr/>
            <p:nvPr/>
          </p:nvSpPr>
          <p:spPr>
            <a:xfrm>
              <a:off x="7219784" y="2529325"/>
              <a:ext cx="121400" cy="63917"/>
            </a:xfrm>
            <a:custGeom>
              <a:avLst/>
              <a:gdLst/>
              <a:ahLst/>
              <a:cxnLst/>
              <a:rect l="l" t="t" r="r" b="b"/>
              <a:pathLst>
                <a:path w="4623" h="2434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72"/>
            <p:cNvSpPr/>
            <p:nvPr/>
          </p:nvSpPr>
          <p:spPr>
            <a:xfrm>
              <a:off x="7218261" y="2529325"/>
              <a:ext cx="49290" cy="63917"/>
            </a:xfrm>
            <a:custGeom>
              <a:avLst/>
              <a:gdLst/>
              <a:ahLst/>
              <a:cxnLst/>
              <a:rect l="l" t="t" r="r" b="b"/>
              <a:pathLst>
                <a:path w="1877" h="2434" extrusionOk="0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72"/>
            <p:cNvSpPr/>
            <p:nvPr/>
          </p:nvSpPr>
          <p:spPr>
            <a:xfrm>
              <a:off x="7240897" y="2428565"/>
              <a:ext cx="76916" cy="54043"/>
            </a:xfrm>
            <a:custGeom>
              <a:avLst/>
              <a:gdLst/>
              <a:ahLst/>
              <a:cxnLst/>
              <a:rect l="l" t="t" r="r" b="b"/>
              <a:pathLst>
                <a:path w="2929" h="2058" extrusionOk="0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72"/>
            <p:cNvSpPr/>
            <p:nvPr/>
          </p:nvSpPr>
          <p:spPr>
            <a:xfrm>
              <a:off x="7240897" y="2428565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72"/>
            <p:cNvSpPr/>
            <p:nvPr/>
          </p:nvSpPr>
          <p:spPr>
            <a:xfrm>
              <a:off x="7307230" y="2477146"/>
              <a:ext cx="17122" cy="22557"/>
            </a:xfrm>
            <a:custGeom>
              <a:avLst/>
              <a:gdLst/>
              <a:ahLst/>
              <a:cxnLst/>
              <a:rect l="l" t="t" r="r" b="b"/>
              <a:pathLst>
                <a:path w="652" h="859" extrusionOk="0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72"/>
            <p:cNvSpPr/>
            <p:nvPr/>
          </p:nvSpPr>
          <p:spPr>
            <a:xfrm>
              <a:off x="7234857" y="2477120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72"/>
            <p:cNvSpPr/>
            <p:nvPr/>
          </p:nvSpPr>
          <p:spPr>
            <a:xfrm>
              <a:off x="7265266" y="2516694"/>
              <a:ext cx="27914" cy="32274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72"/>
            <p:cNvSpPr/>
            <p:nvPr/>
          </p:nvSpPr>
          <p:spPr>
            <a:xfrm>
              <a:off x="7265266" y="2516956"/>
              <a:ext cx="17122" cy="32247"/>
            </a:xfrm>
            <a:custGeom>
              <a:avLst/>
              <a:gdLst/>
              <a:ahLst/>
              <a:cxnLst/>
              <a:rect l="l" t="t" r="r" b="b"/>
              <a:pathLst>
                <a:path w="652" h="1228" extrusionOk="0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72"/>
            <p:cNvSpPr/>
            <p:nvPr/>
          </p:nvSpPr>
          <p:spPr>
            <a:xfrm>
              <a:off x="7249195" y="2460287"/>
              <a:ext cx="60319" cy="64810"/>
            </a:xfrm>
            <a:custGeom>
              <a:avLst/>
              <a:gdLst/>
              <a:ahLst/>
              <a:cxnLst/>
              <a:rect l="l" t="t" r="r" b="b"/>
              <a:pathLst>
                <a:path w="2297" h="2468" extrusionOk="0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72"/>
            <p:cNvSpPr/>
            <p:nvPr/>
          </p:nvSpPr>
          <p:spPr>
            <a:xfrm>
              <a:off x="7249195" y="2460471"/>
              <a:ext cx="43749" cy="64626"/>
            </a:xfrm>
            <a:custGeom>
              <a:avLst/>
              <a:gdLst/>
              <a:ahLst/>
              <a:cxnLst/>
              <a:rect l="l" t="t" r="r" b="b"/>
              <a:pathLst>
                <a:path w="1666" h="2461" extrusionOk="0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72"/>
            <p:cNvSpPr/>
            <p:nvPr/>
          </p:nvSpPr>
          <p:spPr>
            <a:xfrm>
              <a:off x="7092607" y="2713539"/>
              <a:ext cx="121164" cy="63891"/>
            </a:xfrm>
            <a:custGeom>
              <a:avLst/>
              <a:gdLst/>
              <a:ahLst/>
              <a:cxnLst/>
              <a:rect l="l" t="t" r="r" b="b"/>
              <a:pathLst>
                <a:path w="4614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72"/>
            <p:cNvSpPr/>
            <p:nvPr/>
          </p:nvSpPr>
          <p:spPr>
            <a:xfrm>
              <a:off x="7091110" y="2713539"/>
              <a:ext cx="49027" cy="63891"/>
            </a:xfrm>
            <a:custGeom>
              <a:avLst/>
              <a:gdLst/>
              <a:ahLst/>
              <a:cxnLst/>
              <a:rect l="l" t="t" r="r" b="b"/>
              <a:pathLst>
                <a:path w="1867" h="2433" extrusionOk="0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72"/>
            <p:cNvSpPr/>
            <p:nvPr/>
          </p:nvSpPr>
          <p:spPr>
            <a:xfrm>
              <a:off x="7113484" y="2612753"/>
              <a:ext cx="76916" cy="54332"/>
            </a:xfrm>
            <a:custGeom>
              <a:avLst/>
              <a:gdLst/>
              <a:ahLst/>
              <a:cxnLst/>
              <a:rect l="l" t="t" r="r" b="b"/>
              <a:pathLst>
                <a:path w="2929" h="2069" extrusionOk="0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72"/>
            <p:cNvSpPr/>
            <p:nvPr/>
          </p:nvSpPr>
          <p:spPr>
            <a:xfrm>
              <a:off x="7113484" y="2612779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72"/>
            <p:cNvSpPr/>
            <p:nvPr/>
          </p:nvSpPr>
          <p:spPr>
            <a:xfrm>
              <a:off x="7180079" y="266128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72"/>
            <p:cNvSpPr/>
            <p:nvPr/>
          </p:nvSpPr>
          <p:spPr>
            <a:xfrm>
              <a:off x="7107444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72"/>
            <p:cNvSpPr/>
            <p:nvPr/>
          </p:nvSpPr>
          <p:spPr>
            <a:xfrm>
              <a:off x="7137853" y="2700829"/>
              <a:ext cx="28177" cy="32352"/>
            </a:xfrm>
            <a:custGeom>
              <a:avLst/>
              <a:gdLst/>
              <a:ahLst/>
              <a:cxnLst/>
              <a:rect l="l" t="t" r="r" b="b"/>
              <a:pathLst>
                <a:path w="1073" h="1232" extrusionOk="0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72"/>
            <p:cNvSpPr/>
            <p:nvPr/>
          </p:nvSpPr>
          <p:spPr>
            <a:xfrm>
              <a:off x="7137590" y="2701144"/>
              <a:ext cx="17384" cy="32037"/>
            </a:xfrm>
            <a:custGeom>
              <a:avLst/>
              <a:gdLst/>
              <a:ahLst/>
              <a:cxnLst/>
              <a:rect l="l" t="t" r="r" b="b"/>
              <a:pathLst>
                <a:path w="662" h="1220" extrusionOk="0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72"/>
            <p:cNvSpPr/>
            <p:nvPr/>
          </p:nvSpPr>
          <p:spPr>
            <a:xfrm>
              <a:off x="7121756" y="2644422"/>
              <a:ext cx="60345" cy="64626"/>
            </a:xfrm>
            <a:custGeom>
              <a:avLst/>
              <a:gdLst/>
              <a:ahLst/>
              <a:cxnLst/>
              <a:rect l="l" t="t" r="r" b="b"/>
              <a:pathLst>
                <a:path w="2298" h="2461" extrusionOk="0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72"/>
            <p:cNvSpPr/>
            <p:nvPr/>
          </p:nvSpPr>
          <p:spPr>
            <a:xfrm>
              <a:off x="7121756" y="2644580"/>
              <a:ext cx="43775" cy="64731"/>
            </a:xfrm>
            <a:custGeom>
              <a:avLst/>
              <a:gdLst/>
              <a:ahLst/>
              <a:cxnLst/>
              <a:rect l="l" t="t" r="r" b="b"/>
              <a:pathLst>
                <a:path w="1667" h="2465" extrusionOk="0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2" name="Google Shape;18122;p72"/>
          <p:cNvGrpSpPr/>
          <p:nvPr/>
        </p:nvGrpSpPr>
        <p:grpSpPr>
          <a:xfrm>
            <a:off x="7536427" y="2415225"/>
            <a:ext cx="369715" cy="375492"/>
            <a:chOff x="7536427" y="2415225"/>
            <a:chExt cx="369715" cy="375492"/>
          </a:xfrm>
        </p:grpSpPr>
        <p:sp>
          <p:nvSpPr>
            <p:cNvPr id="18123" name="Google Shape;18123;p72"/>
            <p:cNvSpPr/>
            <p:nvPr/>
          </p:nvSpPr>
          <p:spPr>
            <a:xfrm>
              <a:off x="7648978" y="2602774"/>
              <a:ext cx="150417" cy="121137"/>
            </a:xfrm>
            <a:custGeom>
              <a:avLst/>
              <a:gdLst/>
              <a:ahLst/>
              <a:cxnLst/>
              <a:rect l="l" t="t" r="r" b="b"/>
              <a:pathLst>
                <a:path w="5728" h="4613" extrusionOk="0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72"/>
            <p:cNvSpPr/>
            <p:nvPr/>
          </p:nvSpPr>
          <p:spPr>
            <a:xfrm>
              <a:off x="7681698" y="2421265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72"/>
            <p:cNvSpPr/>
            <p:nvPr/>
          </p:nvSpPr>
          <p:spPr>
            <a:xfrm>
              <a:off x="7693751" y="2415225"/>
              <a:ext cx="72924" cy="72661"/>
            </a:xfrm>
            <a:custGeom>
              <a:avLst/>
              <a:gdLst/>
              <a:ahLst/>
              <a:cxnLst/>
              <a:rect l="l" t="t" r="r" b="b"/>
              <a:pathLst>
                <a:path w="2777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72"/>
            <p:cNvSpPr/>
            <p:nvPr/>
          </p:nvSpPr>
          <p:spPr>
            <a:xfrm>
              <a:off x="7706067" y="2505953"/>
              <a:ext cx="36239" cy="26917"/>
            </a:xfrm>
            <a:custGeom>
              <a:avLst/>
              <a:gdLst/>
              <a:ahLst/>
              <a:cxnLst/>
              <a:rect l="l" t="t" r="r" b="b"/>
              <a:pathLst>
                <a:path w="1380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72"/>
            <p:cNvSpPr/>
            <p:nvPr/>
          </p:nvSpPr>
          <p:spPr>
            <a:xfrm>
              <a:off x="7706067" y="2505953"/>
              <a:ext cx="36239" cy="14732"/>
            </a:xfrm>
            <a:custGeom>
              <a:avLst/>
              <a:gdLst/>
              <a:ahLst/>
              <a:cxnLst/>
              <a:rect l="l" t="t" r="r" b="b"/>
              <a:pathLst>
                <a:path w="1380" h="561" extrusionOk="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72"/>
            <p:cNvSpPr/>
            <p:nvPr/>
          </p:nvSpPr>
          <p:spPr>
            <a:xfrm>
              <a:off x="7663604" y="2520790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72"/>
            <p:cNvSpPr/>
            <p:nvPr/>
          </p:nvSpPr>
          <p:spPr>
            <a:xfrm>
              <a:off x="7718146" y="2532844"/>
              <a:ext cx="12080" cy="52047"/>
            </a:xfrm>
            <a:custGeom>
              <a:avLst/>
              <a:gdLst/>
              <a:ahLst/>
              <a:cxnLst/>
              <a:rect l="l" t="t" r="r" b="b"/>
              <a:pathLst>
                <a:path w="460" h="1982" extrusionOk="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72"/>
            <p:cNvSpPr/>
            <p:nvPr/>
          </p:nvSpPr>
          <p:spPr>
            <a:xfrm>
              <a:off x="7687737" y="2445398"/>
              <a:ext cx="72898" cy="66622"/>
            </a:xfrm>
            <a:custGeom>
              <a:avLst/>
              <a:gdLst/>
              <a:ahLst/>
              <a:cxnLst/>
              <a:rect l="l" t="t" r="r" b="b"/>
              <a:pathLst>
                <a:path w="2776" h="2537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72"/>
            <p:cNvSpPr/>
            <p:nvPr/>
          </p:nvSpPr>
          <p:spPr>
            <a:xfrm>
              <a:off x="7687737" y="2445398"/>
              <a:ext cx="72661" cy="65361"/>
            </a:xfrm>
            <a:custGeom>
              <a:avLst/>
              <a:gdLst/>
              <a:ahLst/>
              <a:cxnLst/>
              <a:rect l="l" t="t" r="r" b="b"/>
              <a:pathLst>
                <a:path w="2767" h="2489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72"/>
            <p:cNvSpPr/>
            <p:nvPr/>
          </p:nvSpPr>
          <p:spPr>
            <a:xfrm>
              <a:off x="7663604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72"/>
            <p:cNvSpPr/>
            <p:nvPr/>
          </p:nvSpPr>
          <p:spPr>
            <a:xfrm>
              <a:off x="7760609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72"/>
            <p:cNvSpPr/>
            <p:nvPr/>
          </p:nvSpPr>
          <p:spPr>
            <a:xfrm>
              <a:off x="7717884" y="2532607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72"/>
            <p:cNvSpPr/>
            <p:nvPr/>
          </p:nvSpPr>
          <p:spPr>
            <a:xfrm>
              <a:off x="7699292" y="2515906"/>
              <a:ext cx="24894" cy="25446"/>
            </a:xfrm>
            <a:custGeom>
              <a:avLst/>
              <a:gdLst/>
              <a:ahLst/>
              <a:cxnLst/>
              <a:rect l="l" t="t" r="r" b="b"/>
              <a:pathLst>
                <a:path w="948" h="969" extrusionOk="0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72"/>
            <p:cNvSpPr/>
            <p:nvPr/>
          </p:nvSpPr>
          <p:spPr>
            <a:xfrm>
              <a:off x="7724160" y="2515906"/>
              <a:ext cx="24921" cy="25446"/>
            </a:xfrm>
            <a:custGeom>
              <a:avLst/>
              <a:gdLst/>
              <a:ahLst/>
              <a:cxnLst/>
              <a:rect l="l" t="t" r="r" b="b"/>
              <a:pathLst>
                <a:path w="949" h="969" extrusionOk="0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72"/>
            <p:cNvSpPr/>
            <p:nvPr/>
          </p:nvSpPr>
          <p:spPr>
            <a:xfrm>
              <a:off x="7554547" y="2627091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72"/>
            <p:cNvSpPr/>
            <p:nvPr/>
          </p:nvSpPr>
          <p:spPr>
            <a:xfrm>
              <a:off x="7566600" y="2621051"/>
              <a:ext cx="72898" cy="72661"/>
            </a:xfrm>
            <a:custGeom>
              <a:avLst/>
              <a:gdLst/>
              <a:ahLst/>
              <a:cxnLst/>
              <a:rect l="l" t="t" r="r" b="b"/>
              <a:pathLst>
                <a:path w="2776" h="2767" extrusionOk="0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72"/>
            <p:cNvSpPr/>
            <p:nvPr/>
          </p:nvSpPr>
          <p:spPr>
            <a:xfrm>
              <a:off x="7578916" y="2711779"/>
              <a:ext cx="36213" cy="26917"/>
            </a:xfrm>
            <a:custGeom>
              <a:avLst/>
              <a:gdLst/>
              <a:ahLst/>
              <a:cxnLst/>
              <a:rect l="l" t="t" r="r" b="b"/>
              <a:pathLst>
                <a:path w="1379" h="1025" extrusionOk="0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72"/>
            <p:cNvSpPr/>
            <p:nvPr/>
          </p:nvSpPr>
          <p:spPr>
            <a:xfrm>
              <a:off x="7578916" y="2712042"/>
              <a:ext cx="36213" cy="14653"/>
            </a:xfrm>
            <a:custGeom>
              <a:avLst/>
              <a:gdLst/>
              <a:ahLst/>
              <a:cxnLst/>
              <a:rect l="l" t="t" r="r" b="b"/>
              <a:pathLst>
                <a:path w="1379" h="558" extrusionOk="0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72"/>
            <p:cNvSpPr/>
            <p:nvPr/>
          </p:nvSpPr>
          <p:spPr>
            <a:xfrm>
              <a:off x="7536427" y="2726616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72"/>
            <p:cNvSpPr/>
            <p:nvPr/>
          </p:nvSpPr>
          <p:spPr>
            <a:xfrm>
              <a:off x="7590969" y="2738670"/>
              <a:ext cx="12106" cy="52047"/>
            </a:xfrm>
            <a:custGeom>
              <a:avLst/>
              <a:gdLst/>
              <a:ahLst/>
              <a:cxnLst/>
              <a:rect l="l" t="t" r="r" b="b"/>
              <a:pathLst>
                <a:path w="461" h="1982" extrusionOk="0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72"/>
            <p:cNvSpPr/>
            <p:nvPr/>
          </p:nvSpPr>
          <p:spPr>
            <a:xfrm>
              <a:off x="7560560" y="2651434"/>
              <a:ext cx="72924" cy="66674"/>
            </a:xfrm>
            <a:custGeom>
              <a:avLst/>
              <a:gdLst/>
              <a:ahLst/>
              <a:cxnLst/>
              <a:rect l="l" t="t" r="r" b="b"/>
              <a:pathLst>
                <a:path w="2777" h="2539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72"/>
            <p:cNvSpPr/>
            <p:nvPr/>
          </p:nvSpPr>
          <p:spPr>
            <a:xfrm>
              <a:off x="7560560" y="2651434"/>
              <a:ext cx="72661" cy="65151"/>
            </a:xfrm>
            <a:custGeom>
              <a:avLst/>
              <a:gdLst/>
              <a:ahLst/>
              <a:cxnLst/>
              <a:rect l="l" t="t" r="r" b="b"/>
              <a:pathLst>
                <a:path w="2767" h="2481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72"/>
            <p:cNvSpPr/>
            <p:nvPr/>
          </p:nvSpPr>
          <p:spPr>
            <a:xfrm>
              <a:off x="7536427" y="2741952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72"/>
            <p:cNvSpPr/>
            <p:nvPr/>
          </p:nvSpPr>
          <p:spPr>
            <a:xfrm>
              <a:off x="7633195" y="2741952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72"/>
            <p:cNvSpPr/>
            <p:nvPr/>
          </p:nvSpPr>
          <p:spPr>
            <a:xfrm>
              <a:off x="7590733" y="2738670"/>
              <a:ext cx="12342" cy="12106"/>
            </a:xfrm>
            <a:custGeom>
              <a:avLst/>
              <a:gdLst/>
              <a:ahLst/>
              <a:cxnLst/>
              <a:rect l="l" t="t" r="r" b="b"/>
              <a:pathLst>
                <a:path w="470" h="461" extrusionOk="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72"/>
            <p:cNvSpPr/>
            <p:nvPr/>
          </p:nvSpPr>
          <p:spPr>
            <a:xfrm>
              <a:off x="7572115" y="2721863"/>
              <a:ext cx="24921" cy="25498"/>
            </a:xfrm>
            <a:custGeom>
              <a:avLst/>
              <a:gdLst/>
              <a:ahLst/>
              <a:cxnLst/>
              <a:rect l="l" t="t" r="r" b="b"/>
              <a:pathLst>
                <a:path w="949" h="971" extrusionOk="0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72"/>
            <p:cNvSpPr/>
            <p:nvPr/>
          </p:nvSpPr>
          <p:spPr>
            <a:xfrm>
              <a:off x="7597009" y="2721863"/>
              <a:ext cx="24894" cy="25498"/>
            </a:xfrm>
            <a:custGeom>
              <a:avLst/>
              <a:gdLst/>
              <a:ahLst/>
              <a:cxnLst/>
              <a:rect l="l" t="t" r="r" b="b"/>
              <a:pathLst>
                <a:path w="948" h="971" extrusionOk="0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72"/>
            <p:cNvSpPr/>
            <p:nvPr/>
          </p:nvSpPr>
          <p:spPr>
            <a:xfrm>
              <a:off x="7827204" y="2602958"/>
              <a:ext cx="48528" cy="4251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72"/>
            <p:cNvSpPr/>
            <p:nvPr/>
          </p:nvSpPr>
          <p:spPr>
            <a:xfrm>
              <a:off x="7827204" y="2602958"/>
              <a:ext cx="33219" cy="42515"/>
            </a:xfrm>
            <a:custGeom>
              <a:avLst/>
              <a:gdLst/>
              <a:ahLst/>
              <a:cxnLst/>
              <a:rect l="l" t="t" r="r" b="b"/>
              <a:pathLst>
                <a:path w="1265" h="1619" extrusionOk="0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72"/>
            <p:cNvSpPr/>
            <p:nvPr/>
          </p:nvSpPr>
          <p:spPr>
            <a:xfrm>
              <a:off x="7796795" y="2706002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72"/>
            <p:cNvSpPr/>
            <p:nvPr/>
          </p:nvSpPr>
          <p:spPr>
            <a:xfrm>
              <a:off x="7832745" y="2706002"/>
              <a:ext cx="37210" cy="24159"/>
            </a:xfrm>
            <a:custGeom>
              <a:avLst/>
              <a:gdLst/>
              <a:ahLst/>
              <a:cxnLst/>
              <a:rect l="l" t="t" r="r" b="b"/>
              <a:pathLst>
                <a:path w="1417" h="920" extrusionOk="0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72"/>
            <p:cNvSpPr/>
            <p:nvPr/>
          </p:nvSpPr>
          <p:spPr>
            <a:xfrm>
              <a:off x="7797058" y="2737672"/>
              <a:ext cx="109084" cy="53045"/>
            </a:xfrm>
            <a:custGeom>
              <a:avLst/>
              <a:gdLst/>
              <a:ahLst/>
              <a:cxnLst/>
              <a:rect l="l" t="t" r="r" b="b"/>
              <a:pathLst>
                <a:path w="4154" h="2020" extrusionOk="0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72"/>
            <p:cNvSpPr/>
            <p:nvPr/>
          </p:nvSpPr>
          <p:spPr>
            <a:xfrm>
              <a:off x="7809111" y="2621051"/>
              <a:ext cx="84715" cy="84741"/>
            </a:xfrm>
            <a:custGeom>
              <a:avLst/>
              <a:gdLst/>
              <a:ahLst/>
              <a:cxnLst/>
              <a:rect l="l" t="t" r="r" b="b"/>
              <a:pathLst>
                <a:path w="3226" h="3227" extrusionOk="0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72"/>
            <p:cNvSpPr/>
            <p:nvPr/>
          </p:nvSpPr>
          <p:spPr>
            <a:xfrm>
              <a:off x="7824447" y="2621051"/>
              <a:ext cx="71138" cy="76443"/>
            </a:xfrm>
            <a:custGeom>
              <a:avLst/>
              <a:gdLst/>
              <a:ahLst/>
              <a:cxnLst/>
              <a:rect l="l" t="t" r="r" b="b"/>
              <a:pathLst>
                <a:path w="2709" h="2911" extrusionOk="0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72"/>
            <p:cNvSpPr/>
            <p:nvPr/>
          </p:nvSpPr>
          <p:spPr>
            <a:xfrm>
              <a:off x="7814888" y="2658393"/>
              <a:ext cx="72661" cy="59715"/>
            </a:xfrm>
            <a:custGeom>
              <a:avLst/>
              <a:gdLst/>
              <a:ahLst/>
              <a:cxnLst/>
              <a:rect l="l" t="t" r="r" b="b"/>
              <a:pathLst>
                <a:path w="2767" h="2274" extrusionOk="0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72"/>
            <p:cNvSpPr/>
            <p:nvPr/>
          </p:nvSpPr>
          <p:spPr>
            <a:xfrm>
              <a:off x="7815151" y="2658393"/>
              <a:ext cx="72661" cy="59190"/>
            </a:xfrm>
            <a:custGeom>
              <a:avLst/>
              <a:gdLst/>
              <a:ahLst/>
              <a:cxnLst/>
              <a:rect l="l" t="t" r="r" b="b"/>
              <a:pathLst>
                <a:path w="2767" h="2254" extrusionOk="0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72"/>
            <p:cNvSpPr/>
            <p:nvPr/>
          </p:nvSpPr>
          <p:spPr>
            <a:xfrm>
              <a:off x="7796795" y="2749988"/>
              <a:ext cx="24422" cy="40729"/>
            </a:xfrm>
            <a:custGeom>
              <a:avLst/>
              <a:gdLst/>
              <a:ahLst/>
              <a:cxnLst/>
              <a:rect l="l" t="t" r="r" b="b"/>
              <a:pathLst>
                <a:path w="930" h="1551" extrusionOk="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72"/>
            <p:cNvSpPr/>
            <p:nvPr/>
          </p:nvSpPr>
          <p:spPr>
            <a:xfrm>
              <a:off x="7881746" y="2749988"/>
              <a:ext cx="24159" cy="40729"/>
            </a:xfrm>
            <a:custGeom>
              <a:avLst/>
              <a:gdLst/>
              <a:ahLst/>
              <a:cxnLst/>
              <a:rect l="l" t="t" r="r" b="b"/>
              <a:pathLst>
                <a:path w="920" h="1551" extrusionOk="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61" name="Google Shape;18161;p72"/>
          <p:cNvGrpSpPr/>
          <p:nvPr/>
        </p:nvGrpSpPr>
        <p:grpSpPr>
          <a:xfrm>
            <a:off x="7980773" y="2428802"/>
            <a:ext cx="353381" cy="358160"/>
            <a:chOff x="7980773" y="2428802"/>
            <a:chExt cx="353381" cy="358160"/>
          </a:xfrm>
        </p:grpSpPr>
        <p:sp>
          <p:nvSpPr>
            <p:cNvPr id="18162" name="Google Shape;18162;p72"/>
            <p:cNvSpPr/>
            <p:nvPr/>
          </p:nvSpPr>
          <p:spPr>
            <a:xfrm>
              <a:off x="8218504" y="2711779"/>
              <a:ext cx="115649" cy="75182"/>
            </a:xfrm>
            <a:custGeom>
              <a:avLst/>
              <a:gdLst/>
              <a:ahLst/>
              <a:cxnLst/>
              <a:rect l="l" t="t" r="r" b="b"/>
              <a:pathLst>
                <a:path w="4404" h="2863" extrusionOk="0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72"/>
            <p:cNvSpPr/>
            <p:nvPr/>
          </p:nvSpPr>
          <p:spPr>
            <a:xfrm>
              <a:off x="8218268" y="2727614"/>
              <a:ext cx="115623" cy="59348"/>
            </a:xfrm>
            <a:custGeom>
              <a:avLst/>
              <a:gdLst/>
              <a:ahLst/>
              <a:cxnLst/>
              <a:rect l="l" t="t" r="r" b="b"/>
              <a:pathLst>
                <a:path w="4403" h="2260" extrusionOk="0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72"/>
            <p:cNvSpPr/>
            <p:nvPr/>
          </p:nvSpPr>
          <p:spPr>
            <a:xfrm>
              <a:off x="8235600" y="2630872"/>
              <a:ext cx="29175" cy="63602"/>
            </a:xfrm>
            <a:custGeom>
              <a:avLst/>
              <a:gdLst/>
              <a:ahLst/>
              <a:cxnLst/>
              <a:rect l="l" t="t" r="r" b="b"/>
              <a:pathLst>
                <a:path w="1111" h="2422" extrusionOk="0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72"/>
            <p:cNvSpPr/>
            <p:nvPr/>
          </p:nvSpPr>
          <p:spPr>
            <a:xfrm>
              <a:off x="8247417" y="2625095"/>
              <a:ext cx="69379" cy="69379"/>
            </a:xfrm>
            <a:custGeom>
              <a:avLst/>
              <a:gdLst/>
              <a:ahLst/>
              <a:cxnLst/>
              <a:rect l="l" t="t" r="r" b="b"/>
              <a:pathLst>
                <a:path w="2642" h="2642" extrusionOk="0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72"/>
            <p:cNvSpPr/>
            <p:nvPr/>
          </p:nvSpPr>
          <p:spPr>
            <a:xfrm>
              <a:off x="8258971" y="2711779"/>
              <a:ext cx="34453" cy="14049"/>
            </a:xfrm>
            <a:custGeom>
              <a:avLst/>
              <a:gdLst/>
              <a:ahLst/>
              <a:cxnLst/>
              <a:rect l="l" t="t" r="r" b="b"/>
              <a:pathLst>
                <a:path w="1312" h="535" extrusionOk="0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72"/>
            <p:cNvSpPr/>
            <p:nvPr/>
          </p:nvSpPr>
          <p:spPr>
            <a:xfrm>
              <a:off x="8241640" y="2654244"/>
              <a:ext cx="69379" cy="63339"/>
            </a:xfrm>
            <a:custGeom>
              <a:avLst/>
              <a:gdLst/>
              <a:ahLst/>
              <a:cxnLst/>
              <a:rect l="l" t="t" r="r" b="b"/>
              <a:pathLst>
                <a:path w="2642" h="2412" extrusionOk="0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72"/>
            <p:cNvSpPr/>
            <p:nvPr/>
          </p:nvSpPr>
          <p:spPr>
            <a:xfrm>
              <a:off x="8241640" y="2654191"/>
              <a:ext cx="69143" cy="62157"/>
            </a:xfrm>
            <a:custGeom>
              <a:avLst/>
              <a:gdLst/>
              <a:ahLst/>
              <a:cxnLst/>
              <a:rect l="l" t="t" r="r" b="b"/>
              <a:pathLst>
                <a:path w="2633" h="2367" extrusionOk="0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72"/>
            <p:cNvSpPr/>
            <p:nvPr/>
          </p:nvSpPr>
          <p:spPr>
            <a:xfrm>
              <a:off x="8218504" y="2740692"/>
              <a:ext cx="23161" cy="46270"/>
            </a:xfrm>
            <a:custGeom>
              <a:avLst/>
              <a:gdLst/>
              <a:ahLst/>
              <a:cxnLst/>
              <a:rect l="l" t="t" r="r" b="b"/>
              <a:pathLst>
                <a:path w="882" h="1762" extrusionOk="0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72"/>
            <p:cNvSpPr/>
            <p:nvPr/>
          </p:nvSpPr>
          <p:spPr>
            <a:xfrm>
              <a:off x="8310756" y="2740692"/>
              <a:ext cx="23135" cy="46270"/>
            </a:xfrm>
            <a:custGeom>
              <a:avLst/>
              <a:gdLst/>
              <a:ahLst/>
              <a:cxnLst/>
              <a:rect l="l" t="t" r="r" b="b"/>
              <a:pathLst>
                <a:path w="881" h="1762" extrusionOk="0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72"/>
            <p:cNvSpPr/>
            <p:nvPr/>
          </p:nvSpPr>
          <p:spPr>
            <a:xfrm>
              <a:off x="8009659" y="2607737"/>
              <a:ext cx="46270" cy="40493"/>
            </a:xfrm>
            <a:custGeom>
              <a:avLst/>
              <a:gdLst/>
              <a:ahLst/>
              <a:cxnLst/>
              <a:rect l="l" t="t" r="r" b="b"/>
              <a:pathLst>
                <a:path w="1762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72"/>
            <p:cNvSpPr/>
            <p:nvPr/>
          </p:nvSpPr>
          <p:spPr>
            <a:xfrm>
              <a:off x="8009659" y="2607737"/>
              <a:ext cx="31696" cy="40493"/>
            </a:xfrm>
            <a:custGeom>
              <a:avLst/>
              <a:gdLst/>
              <a:ahLst/>
              <a:cxnLst/>
              <a:rect l="l" t="t" r="r" b="b"/>
              <a:pathLst>
                <a:path w="1207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72"/>
            <p:cNvSpPr/>
            <p:nvPr/>
          </p:nvSpPr>
          <p:spPr>
            <a:xfrm>
              <a:off x="7980773" y="2706002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72"/>
            <p:cNvSpPr/>
            <p:nvPr/>
          </p:nvSpPr>
          <p:spPr>
            <a:xfrm>
              <a:off x="8015200" y="2706002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72"/>
            <p:cNvSpPr/>
            <p:nvPr/>
          </p:nvSpPr>
          <p:spPr>
            <a:xfrm>
              <a:off x="7980773" y="2736411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72"/>
            <p:cNvSpPr/>
            <p:nvPr/>
          </p:nvSpPr>
          <p:spPr>
            <a:xfrm>
              <a:off x="7992327" y="2625095"/>
              <a:ext cx="80960" cy="80933"/>
            </a:xfrm>
            <a:custGeom>
              <a:avLst/>
              <a:gdLst/>
              <a:ahLst/>
              <a:cxnLst/>
              <a:rect l="l" t="t" r="r" b="b"/>
              <a:pathLst>
                <a:path w="3083" h="3082" extrusionOk="0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72"/>
            <p:cNvSpPr/>
            <p:nvPr/>
          </p:nvSpPr>
          <p:spPr>
            <a:xfrm>
              <a:off x="8007164" y="2625095"/>
              <a:ext cx="67620" cy="72898"/>
            </a:xfrm>
            <a:custGeom>
              <a:avLst/>
              <a:gdLst/>
              <a:ahLst/>
              <a:cxnLst/>
              <a:rect l="l" t="t" r="r" b="b"/>
              <a:pathLst>
                <a:path w="2575" h="2776" extrusionOk="0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72"/>
            <p:cNvSpPr/>
            <p:nvPr/>
          </p:nvSpPr>
          <p:spPr>
            <a:xfrm>
              <a:off x="7998104" y="2660809"/>
              <a:ext cx="69379" cy="56774"/>
            </a:xfrm>
            <a:custGeom>
              <a:avLst/>
              <a:gdLst/>
              <a:ahLst/>
              <a:cxnLst/>
              <a:rect l="l" t="t" r="r" b="b"/>
              <a:pathLst>
                <a:path w="2642" h="2162" extrusionOk="0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72"/>
            <p:cNvSpPr/>
            <p:nvPr/>
          </p:nvSpPr>
          <p:spPr>
            <a:xfrm>
              <a:off x="7998104" y="2660914"/>
              <a:ext cx="69379" cy="56170"/>
            </a:xfrm>
            <a:custGeom>
              <a:avLst/>
              <a:gdLst/>
              <a:ahLst/>
              <a:cxnLst/>
              <a:rect l="l" t="t" r="r" b="b"/>
              <a:pathLst>
                <a:path w="2642" h="2139" extrusionOk="0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72"/>
            <p:cNvSpPr/>
            <p:nvPr/>
          </p:nvSpPr>
          <p:spPr>
            <a:xfrm>
              <a:off x="7980773" y="2748228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72"/>
            <p:cNvSpPr/>
            <p:nvPr/>
          </p:nvSpPr>
          <p:spPr>
            <a:xfrm>
              <a:off x="8061680" y="2748228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72"/>
            <p:cNvSpPr/>
            <p:nvPr/>
          </p:nvSpPr>
          <p:spPr>
            <a:xfrm>
              <a:off x="8101411" y="2428802"/>
              <a:ext cx="103806" cy="103832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72"/>
            <p:cNvSpPr/>
            <p:nvPr/>
          </p:nvSpPr>
          <p:spPr>
            <a:xfrm>
              <a:off x="8129536" y="2428802"/>
              <a:ext cx="75944" cy="103832"/>
            </a:xfrm>
            <a:custGeom>
              <a:avLst/>
              <a:gdLst/>
              <a:ahLst/>
              <a:cxnLst/>
              <a:rect l="l" t="t" r="r" b="b"/>
              <a:pathLst>
                <a:path w="2892" h="3954" extrusionOk="0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72"/>
            <p:cNvSpPr/>
            <p:nvPr/>
          </p:nvSpPr>
          <p:spPr>
            <a:xfrm>
              <a:off x="8100650" y="2507214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72"/>
            <p:cNvSpPr/>
            <p:nvPr/>
          </p:nvSpPr>
          <p:spPr>
            <a:xfrm>
              <a:off x="8135076" y="2507214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72"/>
            <p:cNvSpPr/>
            <p:nvPr/>
          </p:nvSpPr>
          <p:spPr>
            <a:xfrm>
              <a:off x="8100650" y="2537623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72"/>
            <p:cNvSpPr/>
            <p:nvPr/>
          </p:nvSpPr>
          <p:spPr>
            <a:xfrm>
              <a:off x="8117981" y="2462047"/>
              <a:ext cx="69405" cy="56748"/>
            </a:xfrm>
            <a:custGeom>
              <a:avLst/>
              <a:gdLst/>
              <a:ahLst/>
              <a:cxnLst/>
              <a:rect l="l" t="t" r="r" b="b"/>
              <a:pathLst>
                <a:path w="2643" h="2161" extrusionOk="0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72"/>
            <p:cNvSpPr/>
            <p:nvPr/>
          </p:nvSpPr>
          <p:spPr>
            <a:xfrm>
              <a:off x="8117981" y="2462020"/>
              <a:ext cx="69405" cy="56275"/>
            </a:xfrm>
            <a:custGeom>
              <a:avLst/>
              <a:gdLst/>
              <a:ahLst/>
              <a:cxnLst/>
              <a:rect l="l" t="t" r="r" b="b"/>
              <a:pathLst>
                <a:path w="2643" h="2143" extrusionOk="0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72"/>
            <p:cNvSpPr/>
            <p:nvPr/>
          </p:nvSpPr>
          <p:spPr>
            <a:xfrm>
              <a:off x="8100650" y="2549440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72"/>
            <p:cNvSpPr/>
            <p:nvPr/>
          </p:nvSpPr>
          <p:spPr>
            <a:xfrm>
              <a:off x="8181557" y="2549440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72"/>
            <p:cNvSpPr/>
            <p:nvPr/>
          </p:nvSpPr>
          <p:spPr>
            <a:xfrm>
              <a:off x="8082136" y="2607869"/>
              <a:ext cx="144351" cy="115728"/>
            </a:xfrm>
            <a:custGeom>
              <a:avLst/>
              <a:gdLst/>
              <a:ahLst/>
              <a:cxnLst/>
              <a:rect l="l" t="t" r="r" b="b"/>
              <a:pathLst>
                <a:path w="5497" h="4407" extrusionOk="0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92" name="Google Shape;18192;p72"/>
          <p:cNvGrpSpPr/>
          <p:nvPr/>
        </p:nvGrpSpPr>
        <p:grpSpPr>
          <a:xfrm>
            <a:off x="4886058" y="4291240"/>
            <a:ext cx="346343" cy="343953"/>
            <a:chOff x="4886058" y="4291240"/>
            <a:chExt cx="346343" cy="343953"/>
          </a:xfrm>
        </p:grpSpPr>
        <p:sp>
          <p:nvSpPr>
            <p:cNvPr id="18193" name="Google Shape;18193;p72"/>
            <p:cNvSpPr/>
            <p:nvPr/>
          </p:nvSpPr>
          <p:spPr>
            <a:xfrm>
              <a:off x="5133611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72"/>
            <p:cNvSpPr/>
            <p:nvPr/>
          </p:nvSpPr>
          <p:spPr>
            <a:xfrm>
              <a:off x="5093407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72"/>
            <p:cNvSpPr/>
            <p:nvPr/>
          </p:nvSpPr>
          <p:spPr>
            <a:xfrm>
              <a:off x="5133112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72"/>
            <p:cNvSpPr/>
            <p:nvPr/>
          </p:nvSpPr>
          <p:spPr>
            <a:xfrm>
              <a:off x="4985084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72"/>
            <p:cNvSpPr/>
            <p:nvPr/>
          </p:nvSpPr>
          <p:spPr>
            <a:xfrm>
              <a:off x="4944880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72"/>
            <p:cNvSpPr/>
            <p:nvPr/>
          </p:nvSpPr>
          <p:spPr>
            <a:xfrm>
              <a:off x="4984585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72"/>
            <p:cNvSpPr/>
            <p:nvPr/>
          </p:nvSpPr>
          <p:spPr>
            <a:xfrm>
              <a:off x="5059479" y="4476530"/>
              <a:ext cx="54043" cy="54043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72"/>
            <p:cNvSpPr/>
            <p:nvPr/>
          </p:nvSpPr>
          <p:spPr>
            <a:xfrm>
              <a:off x="5005436" y="4476530"/>
              <a:ext cx="86238" cy="54043"/>
            </a:xfrm>
            <a:custGeom>
              <a:avLst/>
              <a:gdLst/>
              <a:ahLst/>
              <a:cxnLst/>
              <a:rect l="l" t="t" r="r" b="b"/>
              <a:pathLst>
                <a:path w="3284" h="2058" extrusionOk="0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72"/>
            <p:cNvSpPr/>
            <p:nvPr/>
          </p:nvSpPr>
          <p:spPr>
            <a:xfrm>
              <a:off x="5059715" y="4394835"/>
              <a:ext cx="29936" cy="59847"/>
            </a:xfrm>
            <a:custGeom>
              <a:avLst/>
              <a:gdLst/>
              <a:ahLst/>
              <a:cxnLst/>
              <a:rect l="l" t="t" r="r" b="b"/>
              <a:pathLst>
                <a:path w="1140" h="2279" extrusionOk="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72"/>
            <p:cNvSpPr/>
            <p:nvPr/>
          </p:nvSpPr>
          <p:spPr>
            <a:xfrm>
              <a:off x="5029070" y="4394835"/>
              <a:ext cx="45509" cy="59847"/>
            </a:xfrm>
            <a:custGeom>
              <a:avLst/>
              <a:gdLst/>
              <a:ahLst/>
              <a:cxnLst/>
              <a:rect l="l" t="t" r="r" b="b"/>
              <a:pathLst>
                <a:path w="1733" h="2279" extrusionOk="0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72"/>
            <p:cNvSpPr/>
            <p:nvPr/>
          </p:nvSpPr>
          <p:spPr>
            <a:xfrm>
              <a:off x="4962711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72"/>
            <p:cNvSpPr/>
            <p:nvPr/>
          </p:nvSpPr>
          <p:spPr>
            <a:xfrm>
              <a:off x="5111237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72"/>
            <p:cNvSpPr/>
            <p:nvPr/>
          </p:nvSpPr>
          <p:spPr>
            <a:xfrm>
              <a:off x="4886058" y="4291240"/>
              <a:ext cx="346343" cy="343953"/>
            </a:xfrm>
            <a:custGeom>
              <a:avLst/>
              <a:gdLst/>
              <a:ahLst/>
              <a:cxnLst/>
              <a:rect l="l" t="t" r="r" b="b"/>
              <a:pathLst>
                <a:path w="13189" h="13098" extrusionOk="0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06" name="Google Shape;18206;p72"/>
          <p:cNvGrpSpPr/>
          <p:nvPr/>
        </p:nvGrpSpPr>
        <p:grpSpPr>
          <a:xfrm>
            <a:off x="5344216" y="4291056"/>
            <a:ext cx="304616" cy="343560"/>
            <a:chOff x="5344216" y="4291056"/>
            <a:chExt cx="304616" cy="343560"/>
          </a:xfrm>
        </p:grpSpPr>
        <p:sp>
          <p:nvSpPr>
            <p:cNvPr id="18207" name="Google Shape;18207;p72"/>
            <p:cNvSpPr/>
            <p:nvPr/>
          </p:nvSpPr>
          <p:spPr>
            <a:xfrm>
              <a:off x="5344216" y="4297148"/>
              <a:ext cx="251334" cy="247264"/>
            </a:xfrm>
            <a:custGeom>
              <a:avLst/>
              <a:gdLst/>
              <a:ahLst/>
              <a:cxnLst/>
              <a:rect l="l" t="t" r="r" b="b"/>
              <a:pathLst>
                <a:path w="9571" h="9416" extrusionOk="0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72"/>
            <p:cNvSpPr/>
            <p:nvPr/>
          </p:nvSpPr>
          <p:spPr>
            <a:xfrm>
              <a:off x="5544501" y="4291056"/>
              <a:ext cx="55330" cy="53807"/>
            </a:xfrm>
            <a:custGeom>
              <a:avLst/>
              <a:gdLst/>
              <a:ahLst/>
              <a:cxnLst/>
              <a:rect l="l" t="t" r="r" b="b"/>
              <a:pathLst>
                <a:path w="2107" h="2049" extrusionOk="0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72"/>
            <p:cNvSpPr/>
            <p:nvPr/>
          </p:nvSpPr>
          <p:spPr>
            <a:xfrm>
              <a:off x="5349494" y="4566497"/>
              <a:ext cx="102309" cy="68118"/>
            </a:xfrm>
            <a:custGeom>
              <a:avLst/>
              <a:gdLst/>
              <a:ahLst/>
              <a:cxnLst/>
              <a:rect l="l" t="t" r="r" b="b"/>
              <a:pathLst>
                <a:path w="3896" h="2594" extrusionOk="0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72"/>
            <p:cNvSpPr/>
            <p:nvPr/>
          </p:nvSpPr>
          <p:spPr>
            <a:xfrm>
              <a:off x="5447996" y="4480784"/>
              <a:ext cx="102309" cy="153831"/>
            </a:xfrm>
            <a:custGeom>
              <a:avLst/>
              <a:gdLst/>
              <a:ahLst/>
              <a:cxnLst/>
              <a:rect l="l" t="t" r="r" b="b"/>
              <a:pathLst>
                <a:path w="3896" h="5858" extrusionOk="0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72"/>
            <p:cNvSpPr/>
            <p:nvPr/>
          </p:nvSpPr>
          <p:spPr>
            <a:xfrm>
              <a:off x="5546523" y="4388297"/>
              <a:ext cx="102309" cy="246319"/>
            </a:xfrm>
            <a:custGeom>
              <a:avLst/>
              <a:gdLst/>
              <a:ahLst/>
              <a:cxnLst/>
              <a:rect l="l" t="t" r="r" b="b"/>
              <a:pathLst>
                <a:path w="389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72"/>
            <p:cNvSpPr/>
            <p:nvPr/>
          </p:nvSpPr>
          <p:spPr>
            <a:xfrm>
              <a:off x="5349731" y="4566497"/>
              <a:ext cx="8587" cy="68118"/>
            </a:xfrm>
            <a:custGeom>
              <a:avLst/>
              <a:gdLst/>
              <a:ahLst/>
              <a:cxnLst/>
              <a:rect l="l" t="t" r="r" b="b"/>
              <a:pathLst>
                <a:path w="327" h="2594" extrusionOk="0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72"/>
            <p:cNvSpPr/>
            <p:nvPr/>
          </p:nvSpPr>
          <p:spPr>
            <a:xfrm>
              <a:off x="5447996" y="4480784"/>
              <a:ext cx="8823" cy="153831"/>
            </a:xfrm>
            <a:custGeom>
              <a:avLst/>
              <a:gdLst/>
              <a:ahLst/>
              <a:cxnLst/>
              <a:rect l="l" t="t" r="r" b="b"/>
              <a:pathLst>
                <a:path w="336" h="5858" extrusionOk="0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72"/>
            <p:cNvSpPr/>
            <p:nvPr/>
          </p:nvSpPr>
          <p:spPr>
            <a:xfrm>
              <a:off x="5546523" y="4388297"/>
              <a:ext cx="8823" cy="246319"/>
            </a:xfrm>
            <a:custGeom>
              <a:avLst/>
              <a:gdLst/>
              <a:ahLst/>
              <a:cxnLst/>
              <a:rect l="l" t="t" r="r" b="b"/>
              <a:pathLst>
                <a:path w="33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72"/>
            <p:cNvSpPr/>
            <p:nvPr/>
          </p:nvSpPr>
          <p:spPr>
            <a:xfrm>
              <a:off x="5365828" y="4585089"/>
              <a:ext cx="68381" cy="11082"/>
            </a:xfrm>
            <a:custGeom>
              <a:avLst/>
              <a:gdLst/>
              <a:ahLst/>
              <a:cxnLst/>
              <a:rect l="l" t="t" r="r" b="b"/>
              <a:pathLst>
                <a:path w="2604" h="422" extrusionOk="0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72"/>
            <p:cNvSpPr/>
            <p:nvPr/>
          </p:nvSpPr>
          <p:spPr>
            <a:xfrm>
              <a:off x="5464592" y="4499376"/>
              <a:ext cx="68381" cy="11108"/>
            </a:xfrm>
            <a:custGeom>
              <a:avLst/>
              <a:gdLst/>
              <a:ahLst/>
              <a:cxnLst/>
              <a:rect l="l" t="t" r="r" b="b"/>
              <a:pathLst>
                <a:path w="2604" h="423" extrusionOk="0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72"/>
            <p:cNvSpPr/>
            <p:nvPr/>
          </p:nvSpPr>
          <p:spPr>
            <a:xfrm>
              <a:off x="5562516" y="4406889"/>
              <a:ext cx="70324" cy="11108"/>
            </a:xfrm>
            <a:custGeom>
              <a:avLst/>
              <a:gdLst/>
              <a:ahLst/>
              <a:cxnLst/>
              <a:rect l="l" t="t" r="r" b="b"/>
              <a:pathLst>
                <a:path w="2678" h="423" extrusionOk="0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18" name="Google Shape;18218;p72"/>
          <p:cNvGrpSpPr/>
          <p:nvPr/>
        </p:nvGrpSpPr>
        <p:grpSpPr>
          <a:xfrm>
            <a:off x="6279999" y="4264422"/>
            <a:ext cx="204093" cy="343743"/>
            <a:chOff x="6271562" y="4290872"/>
            <a:chExt cx="204093" cy="343743"/>
          </a:xfrm>
        </p:grpSpPr>
        <p:sp>
          <p:nvSpPr>
            <p:cNvPr id="18219" name="Google Shape;18219;p72"/>
            <p:cNvSpPr/>
            <p:nvPr/>
          </p:nvSpPr>
          <p:spPr>
            <a:xfrm>
              <a:off x="6298452" y="4602421"/>
              <a:ext cx="150312" cy="10845"/>
            </a:xfrm>
            <a:custGeom>
              <a:avLst/>
              <a:gdLst/>
              <a:ahLst/>
              <a:cxnLst/>
              <a:rect l="l" t="t" r="r" b="b"/>
              <a:pathLst>
                <a:path w="5724" h="413" extrusionOk="0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72"/>
            <p:cNvSpPr/>
            <p:nvPr/>
          </p:nvSpPr>
          <p:spPr>
            <a:xfrm>
              <a:off x="6368330" y="4290872"/>
              <a:ext cx="10583" cy="343743"/>
            </a:xfrm>
            <a:custGeom>
              <a:avLst/>
              <a:gdLst/>
              <a:ahLst/>
              <a:cxnLst/>
              <a:rect l="l" t="t" r="r" b="b"/>
              <a:pathLst>
                <a:path w="403" h="13090" extrusionOk="0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72"/>
            <p:cNvSpPr/>
            <p:nvPr/>
          </p:nvSpPr>
          <p:spPr>
            <a:xfrm>
              <a:off x="6287160" y="4511351"/>
              <a:ext cx="33403" cy="123264"/>
            </a:xfrm>
            <a:custGeom>
              <a:avLst/>
              <a:gdLst/>
              <a:ahLst/>
              <a:cxnLst/>
              <a:rect l="l" t="t" r="r" b="b"/>
              <a:pathLst>
                <a:path w="1272" h="4694" extrusionOk="0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72"/>
            <p:cNvSpPr/>
            <p:nvPr/>
          </p:nvSpPr>
          <p:spPr>
            <a:xfrm>
              <a:off x="6426522" y="4511088"/>
              <a:ext cx="33298" cy="123527"/>
            </a:xfrm>
            <a:custGeom>
              <a:avLst/>
              <a:gdLst/>
              <a:ahLst/>
              <a:cxnLst/>
              <a:rect l="l" t="t" r="r" b="b"/>
              <a:pathLst>
                <a:path w="1268" h="4704" extrusionOk="0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72"/>
            <p:cNvSpPr/>
            <p:nvPr/>
          </p:nvSpPr>
          <p:spPr>
            <a:xfrm>
              <a:off x="6368330" y="4511193"/>
              <a:ext cx="10583" cy="21402"/>
            </a:xfrm>
            <a:custGeom>
              <a:avLst/>
              <a:gdLst/>
              <a:ahLst/>
              <a:cxnLst/>
              <a:rect l="l" t="t" r="r" b="b"/>
              <a:pathLst>
                <a:path w="403" h="815" extrusionOk="0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72"/>
            <p:cNvSpPr/>
            <p:nvPr/>
          </p:nvSpPr>
          <p:spPr>
            <a:xfrm>
              <a:off x="6306251" y="4511115"/>
              <a:ext cx="14338" cy="21481"/>
            </a:xfrm>
            <a:custGeom>
              <a:avLst/>
              <a:gdLst/>
              <a:ahLst/>
              <a:cxnLst/>
              <a:rect l="l" t="t" r="r" b="b"/>
              <a:pathLst>
                <a:path w="546" h="818" extrusionOk="0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72"/>
            <p:cNvSpPr/>
            <p:nvPr/>
          </p:nvSpPr>
          <p:spPr>
            <a:xfrm>
              <a:off x="6426653" y="4511088"/>
              <a:ext cx="14574" cy="21507"/>
            </a:xfrm>
            <a:custGeom>
              <a:avLst/>
              <a:gdLst/>
              <a:ahLst/>
              <a:cxnLst/>
              <a:rect l="l" t="t" r="r" b="b"/>
              <a:pathLst>
                <a:path w="555" h="819" extrusionOk="0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72"/>
            <p:cNvSpPr/>
            <p:nvPr/>
          </p:nvSpPr>
          <p:spPr>
            <a:xfrm>
              <a:off x="6282118" y="4328502"/>
              <a:ext cx="182743" cy="193536"/>
            </a:xfrm>
            <a:custGeom>
              <a:avLst/>
              <a:gdLst/>
              <a:ahLst/>
              <a:cxnLst/>
              <a:rect l="l" t="t" r="r" b="b"/>
              <a:pathLst>
                <a:path w="6959" h="7370" extrusionOk="0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72"/>
            <p:cNvSpPr/>
            <p:nvPr/>
          </p:nvSpPr>
          <p:spPr>
            <a:xfrm>
              <a:off x="6282381" y="4328503"/>
              <a:ext cx="182481" cy="16097"/>
            </a:xfrm>
            <a:custGeom>
              <a:avLst/>
              <a:gdLst/>
              <a:ahLst/>
              <a:cxnLst/>
              <a:rect l="l" t="t" r="r" b="b"/>
              <a:pathLst>
                <a:path w="6949" h="613" extrusionOk="0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72"/>
            <p:cNvSpPr/>
            <p:nvPr/>
          </p:nvSpPr>
          <p:spPr>
            <a:xfrm>
              <a:off x="6271562" y="4312405"/>
              <a:ext cx="204093" cy="21638"/>
            </a:xfrm>
            <a:custGeom>
              <a:avLst/>
              <a:gdLst/>
              <a:ahLst/>
              <a:cxnLst/>
              <a:rect l="l" t="t" r="r" b="b"/>
              <a:pathLst>
                <a:path w="7772" h="824" extrusionOk="0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72"/>
            <p:cNvSpPr/>
            <p:nvPr/>
          </p:nvSpPr>
          <p:spPr>
            <a:xfrm>
              <a:off x="6299713" y="4375482"/>
              <a:ext cx="145034" cy="104620"/>
            </a:xfrm>
            <a:custGeom>
              <a:avLst/>
              <a:gdLst/>
              <a:ahLst/>
              <a:cxnLst/>
              <a:rect l="l" t="t" r="r" b="b"/>
              <a:pathLst>
                <a:path w="5523" h="3984" extrusionOk="0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72"/>
            <p:cNvSpPr/>
            <p:nvPr/>
          </p:nvSpPr>
          <p:spPr>
            <a:xfrm>
              <a:off x="6271562" y="4323224"/>
              <a:ext cx="204093" cy="10819"/>
            </a:xfrm>
            <a:custGeom>
              <a:avLst/>
              <a:gdLst/>
              <a:ahLst/>
              <a:cxnLst/>
              <a:rect l="l" t="t" r="r" b="b"/>
              <a:pathLst>
                <a:path w="7772" h="412" extrusionOk="0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1" name="Google Shape;18231;p72"/>
          <p:cNvGrpSpPr/>
          <p:nvPr/>
        </p:nvGrpSpPr>
        <p:grpSpPr>
          <a:xfrm>
            <a:off x="6639491" y="4329238"/>
            <a:ext cx="344085" cy="267195"/>
            <a:chOff x="6639491" y="4329238"/>
            <a:chExt cx="344085" cy="267195"/>
          </a:xfrm>
        </p:grpSpPr>
        <p:sp>
          <p:nvSpPr>
            <p:cNvPr id="18232" name="Google Shape;18232;p72"/>
            <p:cNvSpPr/>
            <p:nvPr/>
          </p:nvSpPr>
          <p:spPr>
            <a:xfrm>
              <a:off x="6697788" y="4352609"/>
              <a:ext cx="275467" cy="177465"/>
            </a:xfrm>
            <a:custGeom>
              <a:avLst/>
              <a:gdLst/>
              <a:ahLst/>
              <a:cxnLst/>
              <a:rect l="l" t="t" r="r" b="b"/>
              <a:pathLst>
                <a:path w="10490" h="6758" extrusionOk="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72"/>
            <p:cNvSpPr/>
            <p:nvPr/>
          </p:nvSpPr>
          <p:spPr>
            <a:xfrm>
              <a:off x="6735734" y="4530311"/>
              <a:ext cx="46533" cy="22137"/>
            </a:xfrm>
            <a:custGeom>
              <a:avLst/>
              <a:gdLst/>
              <a:ahLst/>
              <a:cxnLst/>
              <a:rect l="l" t="t" r="r" b="b"/>
              <a:pathLst>
                <a:path w="1772" h="843" extrusionOk="0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72"/>
            <p:cNvSpPr/>
            <p:nvPr/>
          </p:nvSpPr>
          <p:spPr>
            <a:xfrm>
              <a:off x="6746290" y="4472250"/>
              <a:ext cx="35976" cy="58087"/>
            </a:xfrm>
            <a:custGeom>
              <a:avLst/>
              <a:gdLst/>
              <a:ahLst/>
              <a:cxnLst/>
              <a:rect l="l" t="t" r="r" b="b"/>
              <a:pathLst>
                <a:path w="1370" h="2212" extrusionOk="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72"/>
            <p:cNvSpPr/>
            <p:nvPr/>
          </p:nvSpPr>
          <p:spPr>
            <a:xfrm>
              <a:off x="6701307" y="4462455"/>
              <a:ext cx="39994" cy="23897"/>
            </a:xfrm>
            <a:custGeom>
              <a:avLst/>
              <a:gdLst/>
              <a:ahLst/>
              <a:cxnLst/>
              <a:rect l="l" t="t" r="r" b="b"/>
              <a:pathLst>
                <a:path w="1523" h="910" extrusionOk="0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72"/>
            <p:cNvSpPr/>
            <p:nvPr/>
          </p:nvSpPr>
          <p:spPr>
            <a:xfrm>
              <a:off x="6697788" y="4352609"/>
              <a:ext cx="9086" cy="109609"/>
            </a:xfrm>
            <a:custGeom>
              <a:avLst/>
              <a:gdLst/>
              <a:ahLst/>
              <a:cxnLst/>
              <a:rect l="l" t="t" r="r" b="b"/>
              <a:pathLst>
                <a:path w="346" h="4174" extrusionOk="0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72"/>
            <p:cNvSpPr/>
            <p:nvPr/>
          </p:nvSpPr>
          <p:spPr>
            <a:xfrm>
              <a:off x="6697788" y="4351874"/>
              <a:ext cx="275467" cy="9060"/>
            </a:xfrm>
            <a:custGeom>
              <a:avLst/>
              <a:gdLst/>
              <a:ahLst/>
              <a:cxnLst/>
              <a:rect l="l" t="t" r="r" b="b"/>
              <a:pathLst>
                <a:path w="10490" h="345" extrusionOk="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72"/>
            <p:cNvSpPr/>
            <p:nvPr/>
          </p:nvSpPr>
          <p:spPr>
            <a:xfrm>
              <a:off x="6726201" y="4529050"/>
              <a:ext cx="257374" cy="24658"/>
            </a:xfrm>
            <a:custGeom>
              <a:avLst/>
              <a:gdLst/>
              <a:ahLst/>
              <a:cxnLst/>
              <a:rect l="l" t="t" r="r" b="b"/>
              <a:pathLst>
                <a:path w="9801" h="939" extrusionOk="0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72"/>
            <p:cNvSpPr/>
            <p:nvPr/>
          </p:nvSpPr>
          <p:spPr>
            <a:xfrm>
              <a:off x="6687757" y="4329238"/>
              <a:ext cx="295819" cy="24422"/>
            </a:xfrm>
            <a:custGeom>
              <a:avLst/>
              <a:gdLst/>
              <a:ahLst/>
              <a:cxnLst/>
              <a:rect l="l" t="t" r="r" b="b"/>
              <a:pathLst>
                <a:path w="11265" h="930" extrusionOk="0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72"/>
            <p:cNvSpPr/>
            <p:nvPr/>
          </p:nvSpPr>
          <p:spPr>
            <a:xfrm>
              <a:off x="6799073" y="4445097"/>
              <a:ext cx="23398" cy="54306"/>
            </a:xfrm>
            <a:custGeom>
              <a:avLst/>
              <a:gdLst/>
              <a:ahLst/>
              <a:cxnLst/>
              <a:rect l="l" t="t" r="r" b="b"/>
              <a:pathLst>
                <a:path w="891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72"/>
            <p:cNvSpPr/>
            <p:nvPr/>
          </p:nvSpPr>
          <p:spPr>
            <a:xfrm>
              <a:off x="6838778" y="4421988"/>
              <a:ext cx="23398" cy="77414"/>
            </a:xfrm>
            <a:custGeom>
              <a:avLst/>
              <a:gdLst/>
              <a:ahLst/>
              <a:cxnLst/>
              <a:rect l="l" t="t" r="r" b="b"/>
              <a:pathLst>
                <a:path w="891" h="2948" extrusionOk="0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72"/>
            <p:cNvSpPr/>
            <p:nvPr/>
          </p:nvSpPr>
          <p:spPr>
            <a:xfrm>
              <a:off x="6877485" y="4435801"/>
              <a:ext cx="23161" cy="63365"/>
            </a:xfrm>
            <a:custGeom>
              <a:avLst/>
              <a:gdLst/>
              <a:ahLst/>
              <a:cxnLst/>
              <a:rect l="l" t="t" r="r" b="b"/>
              <a:pathLst>
                <a:path w="882" h="2413" extrusionOk="0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72"/>
            <p:cNvSpPr/>
            <p:nvPr/>
          </p:nvSpPr>
          <p:spPr>
            <a:xfrm>
              <a:off x="6918214" y="4390319"/>
              <a:ext cx="23398" cy="108848"/>
            </a:xfrm>
            <a:custGeom>
              <a:avLst/>
              <a:gdLst/>
              <a:ahLst/>
              <a:cxnLst/>
              <a:rect l="l" t="t" r="r" b="b"/>
              <a:pathLst>
                <a:path w="891" h="4145" extrusionOk="0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72"/>
            <p:cNvSpPr/>
            <p:nvPr/>
          </p:nvSpPr>
          <p:spPr>
            <a:xfrm>
              <a:off x="6720923" y="4382283"/>
              <a:ext cx="44248" cy="11082"/>
            </a:xfrm>
            <a:custGeom>
              <a:avLst/>
              <a:gdLst/>
              <a:ahLst/>
              <a:cxnLst/>
              <a:rect l="l" t="t" r="r" b="b"/>
              <a:pathLst>
                <a:path w="1685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72"/>
            <p:cNvSpPr/>
            <p:nvPr/>
          </p:nvSpPr>
          <p:spPr>
            <a:xfrm>
              <a:off x="6720923" y="4400875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72"/>
            <p:cNvSpPr/>
            <p:nvPr/>
          </p:nvSpPr>
          <p:spPr>
            <a:xfrm>
              <a:off x="6720923" y="4419231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72"/>
            <p:cNvSpPr/>
            <p:nvPr/>
          </p:nvSpPr>
          <p:spPr>
            <a:xfrm>
              <a:off x="6720923" y="4437560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72"/>
            <p:cNvSpPr/>
            <p:nvPr/>
          </p:nvSpPr>
          <p:spPr>
            <a:xfrm>
              <a:off x="6639491" y="4461956"/>
              <a:ext cx="134740" cy="134477"/>
            </a:xfrm>
            <a:custGeom>
              <a:avLst/>
              <a:gdLst/>
              <a:ahLst/>
              <a:cxnLst/>
              <a:rect l="l" t="t" r="r" b="b"/>
              <a:pathLst>
                <a:path w="5131" h="5121" extrusionOk="0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72"/>
            <p:cNvSpPr/>
            <p:nvPr/>
          </p:nvSpPr>
          <p:spPr>
            <a:xfrm>
              <a:off x="6673918" y="4502396"/>
              <a:ext cx="29936" cy="53807"/>
            </a:xfrm>
            <a:custGeom>
              <a:avLst/>
              <a:gdLst/>
              <a:ahLst/>
              <a:cxnLst/>
              <a:rect l="l" t="t" r="r" b="b"/>
              <a:pathLst>
                <a:path w="1140" h="2049" extrusionOk="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0" name="Google Shape;18250;p72"/>
          <p:cNvGrpSpPr/>
          <p:nvPr/>
        </p:nvGrpSpPr>
        <p:grpSpPr>
          <a:xfrm>
            <a:off x="7133336" y="4291056"/>
            <a:ext cx="232979" cy="343560"/>
            <a:chOff x="7133336" y="4291056"/>
            <a:chExt cx="232979" cy="343560"/>
          </a:xfrm>
        </p:grpSpPr>
        <p:sp>
          <p:nvSpPr>
            <p:cNvPr id="18251" name="Google Shape;18251;p72"/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72"/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72"/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72"/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72"/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72"/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72"/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72"/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72"/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72"/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72"/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72"/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72"/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72"/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72"/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72"/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72"/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8" name="Google Shape;18268;p72"/>
          <p:cNvGrpSpPr/>
          <p:nvPr/>
        </p:nvGrpSpPr>
        <p:grpSpPr>
          <a:xfrm>
            <a:off x="7571379" y="4291056"/>
            <a:ext cx="232979" cy="343560"/>
            <a:chOff x="7571379" y="4291056"/>
            <a:chExt cx="232979" cy="343560"/>
          </a:xfrm>
        </p:grpSpPr>
        <p:sp>
          <p:nvSpPr>
            <p:cNvPr id="18269" name="Google Shape;18269;p72"/>
            <p:cNvSpPr/>
            <p:nvPr/>
          </p:nvSpPr>
          <p:spPr>
            <a:xfrm>
              <a:off x="7676682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72"/>
            <p:cNvSpPr/>
            <p:nvPr/>
          </p:nvSpPr>
          <p:spPr>
            <a:xfrm>
              <a:off x="757137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72"/>
            <p:cNvSpPr/>
            <p:nvPr/>
          </p:nvSpPr>
          <p:spPr>
            <a:xfrm>
              <a:off x="7781985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72"/>
            <p:cNvSpPr/>
            <p:nvPr/>
          </p:nvSpPr>
          <p:spPr>
            <a:xfrm>
              <a:off x="7594698" y="4529181"/>
              <a:ext cx="186341" cy="72399"/>
            </a:xfrm>
            <a:custGeom>
              <a:avLst/>
              <a:gdLst/>
              <a:ahLst/>
              <a:cxnLst/>
              <a:rect l="l" t="t" r="r" b="b"/>
              <a:pathLst>
                <a:path w="7096" h="2757" extrusionOk="0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72"/>
            <p:cNvSpPr/>
            <p:nvPr/>
          </p:nvSpPr>
          <p:spPr>
            <a:xfrm>
              <a:off x="7665626" y="4423984"/>
              <a:ext cx="44511" cy="44274"/>
            </a:xfrm>
            <a:custGeom>
              <a:avLst/>
              <a:gdLst/>
              <a:ahLst/>
              <a:cxnLst/>
              <a:rect l="l" t="t" r="r" b="b"/>
              <a:pathLst>
                <a:path w="1695" h="1686" extrusionOk="0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72"/>
            <p:cNvSpPr/>
            <p:nvPr/>
          </p:nvSpPr>
          <p:spPr>
            <a:xfrm>
              <a:off x="7665626" y="4423984"/>
              <a:ext cx="44511" cy="22163"/>
            </a:xfrm>
            <a:custGeom>
              <a:avLst/>
              <a:gdLst/>
              <a:ahLst/>
              <a:cxnLst/>
              <a:rect l="l" t="t" r="r" b="b"/>
              <a:pathLst>
                <a:path w="1695" h="844" extrusionOk="0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72"/>
            <p:cNvSpPr/>
            <p:nvPr/>
          </p:nvSpPr>
          <p:spPr>
            <a:xfrm>
              <a:off x="7660086" y="4291056"/>
              <a:ext cx="55566" cy="44248"/>
            </a:xfrm>
            <a:custGeom>
              <a:avLst/>
              <a:gdLst/>
              <a:ahLst/>
              <a:cxnLst/>
              <a:rect l="l" t="t" r="r" b="b"/>
              <a:pathLst>
                <a:path w="2116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72"/>
            <p:cNvSpPr/>
            <p:nvPr/>
          </p:nvSpPr>
          <p:spPr>
            <a:xfrm>
              <a:off x="7660086" y="4291056"/>
              <a:ext cx="37473" cy="44248"/>
            </a:xfrm>
            <a:custGeom>
              <a:avLst/>
              <a:gdLst/>
              <a:ahLst/>
              <a:cxnLst/>
              <a:rect l="l" t="t" r="r" b="b"/>
              <a:pathLst>
                <a:path w="1427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72"/>
            <p:cNvSpPr/>
            <p:nvPr/>
          </p:nvSpPr>
          <p:spPr>
            <a:xfrm>
              <a:off x="7632434" y="4313167"/>
              <a:ext cx="110870" cy="110843"/>
            </a:xfrm>
            <a:custGeom>
              <a:avLst/>
              <a:gdLst/>
              <a:ahLst/>
              <a:cxnLst/>
              <a:rect l="l" t="t" r="r" b="b"/>
              <a:pathLst>
                <a:path w="4222" h="4221" extrusionOk="0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72"/>
            <p:cNvSpPr/>
            <p:nvPr/>
          </p:nvSpPr>
          <p:spPr>
            <a:xfrm>
              <a:off x="7658641" y="4313140"/>
              <a:ext cx="88181" cy="109636"/>
            </a:xfrm>
            <a:custGeom>
              <a:avLst/>
              <a:gdLst/>
              <a:ahLst/>
              <a:cxnLst/>
              <a:rect l="l" t="t" r="r" b="b"/>
              <a:pathLst>
                <a:path w="3358" h="4175" extrusionOk="0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72"/>
            <p:cNvSpPr/>
            <p:nvPr/>
          </p:nvSpPr>
          <p:spPr>
            <a:xfrm>
              <a:off x="7643489" y="4352504"/>
              <a:ext cx="88759" cy="82561"/>
            </a:xfrm>
            <a:custGeom>
              <a:avLst/>
              <a:gdLst/>
              <a:ahLst/>
              <a:cxnLst/>
              <a:rect l="l" t="t" r="r" b="b"/>
              <a:pathLst>
                <a:path w="3380" h="3144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72"/>
            <p:cNvSpPr/>
            <p:nvPr/>
          </p:nvSpPr>
          <p:spPr>
            <a:xfrm>
              <a:off x="7615601" y="4454157"/>
              <a:ext cx="144272" cy="58586"/>
            </a:xfrm>
            <a:custGeom>
              <a:avLst/>
              <a:gdLst/>
              <a:ahLst/>
              <a:cxnLst/>
              <a:rect l="l" t="t" r="r" b="b"/>
              <a:pathLst>
                <a:path w="5494" h="2231" extrusionOk="0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72"/>
            <p:cNvSpPr/>
            <p:nvPr/>
          </p:nvSpPr>
          <p:spPr>
            <a:xfrm>
              <a:off x="7615864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72"/>
            <p:cNvSpPr/>
            <p:nvPr/>
          </p:nvSpPr>
          <p:spPr>
            <a:xfrm>
              <a:off x="7732222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72"/>
            <p:cNvSpPr/>
            <p:nvPr/>
          </p:nvSpPr>
          <p:spPr>
            <a:xfrm>
              <a:off x="7656068" y="4447592"/>
              <a:ext cx="63602" cy="65151"/>
            </a:xfrm>
            <a:custGeom>
              <a:avLst/>
              <a:gdLst/>
              <a:ahLst/>
              <a:cxnLst/>
              <a:rect l="l" t="t" r="r" b="b"/>
              <a:pathLst>
                <a:path w="2422" h="2481" extrusionOk="0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72"/>
            <p:cNvSpPr/>
            <p:nvPr/>
          </p:nvSpPr>
          <p:spPr>
            <a:xfrm>
              <a:off x="7643489" y="4352504"/>
              <a:ext cx="88759" cy="81826"/>
            </a:xfrm>
            <a:custGeom>
              <a:avLst/>
              <a:gdLst/>
              <a:ahLst/>
              <a:cxnLst/>
              <a:rect l="l" t="t" r="r" b="b"/>
              <a:pathLst>
                <a:path w="3380" h="3116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5" name="Google Shape;18285;p72"/>
          <p:cNvGrpSpPr/>
          <p:nvPr/>
        </p:nvGrpSpPr>
        <p:grpSpPr>
          <a:xfrm>
            <a:off x="6666381" y="3347875"/>
            <a:ext cx="295819" cy="370712"/>
            <a:chOff x="6666381" y="3347875"/>
            <a:chExt cx="295819" cy="370712"/>
          </a:xfrm>
        </p:grpSpPr>
        <p:sp>
          <p:nvSpPr>
            <p:cNvPr id="18286" name="Google Shape;18286;p72"/>
            <p:cNvSpPr/>
            <p:nvPr/>
          </p:nvSpPr>
          <p:spPr>
            <a:xfrm>
              <a:off x="6666381" y="3347875"/>
              <a:ext cx="295819" cy="310892"/>
            </a:xfrm>
            <a:custGeom>
              <a:avLst/>
              <a:gdLst/>
              <a:ahLst/>
              <a:cxnLst/>
              <a:rect l="l" t="t" r="r" b="b"/>
              <a:pathLst>
                <a:path w="11265" h="11839" extrusionOk="0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72"/>
            <p:cNvSpPr/>
            <p:nvPr/>
          </p:nvSpPr>
          <p:spPr>
            <a:xfrm>
              <a:off x="6666381" y="3351132"/>
              <a:ext cx="252096" cy="307636"/>
            </a:xfrm>
            <a:custGeom>
              <a:avLst/>
              <a:gdLst/>
              <a:ahLst/>
              <a:cxnLst/>
              <a:rect l="l" t="t" r="r" b="b"/>
              <a:pathLst>
                <a:path w="9600" h="11715" extrusionOk="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72"/>
            <p:cNvSpPr/>
            <p:nvPr/>
          </p:nvSpPr>
          <p:spPr>
            <a:xfrm>
              <a:off x="6666644" y="3348112"/>
              <a:ext cx="295320" cy="310393"/>
            </a:xfrm>
            <a:custGeom>
              <a:avLst/>
              <a:gdLst/>
              <a:ahLst/>
              <a:cxnLst/>
              <a:rect l="l" t="t" r="r" b="b"/>
              <a:pathLst>
                <a:path w="11246" h="11820" extrusionOk="0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72"/>
            <p:cNvSpPr/>
            <p:nvPr/>
          </p:nvSpPr>
          <p:spPr>
            <a:xfrm>
              <a:off x="6666644" y="3351394"/>
              <a:ext cx="222921" cy="307111"/>
            </a:xfrm>
            <a:custGeom>
              <a:avLst/>
              <a:gdLst/>
              <a:ahLst/>
              <a:cxnLst/>
              <a:rect l="l" t="t" r="r" b="b"/>
              <a:pathLst>
                <a:path w="8489" h="11695" extrusionOk="0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72"/>
            <p:cNvSpPr/>
            <p:nvPr/>
          </p:nvSpPr>
          <p:spPr>
            <a:xfrm>
              <a:off x="6711863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72"/>
            <p:cNvSpPr/>
            <p:nvPr/>
          </p:nvSpPr>
          <p:spPr>
            <a:xfrm>
              <a:off x="6710865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72"/>
            <p:cNvSpPr/>
            <p:nvPr/>
          </p:nvSpPr>
          <p:spPr>
            <a:xfrm>
              <a:off x="6688991" y="3605722"/>
              <a:ext cx="68407" cy="88995"/>
            </a:xfrm>
            <a:custGeom>
              <a:avLst/>
              <a:gdLst/>
              <a:ahLst/>
              <a:cxnLst/>
              <a:rect l="l" t="t" r="r" b="b"/>
              <a:pathLst>
                <a:path w="2605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72"/>
            <p:cNvSpPr/>
            <p:nvPr/>
          </p:nvSpPr>
          <p:spPr>
            <a:xfrm>
              <a:off x="6700571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72"/>
            <p:cNvSpPr/>
            <p:nvPr/>
          </p:nvSpPr>
          <p:spPr>
            <a:xfrm>
              <a:off x="6689253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72"/>
            <p:cNvSpPr/>
            <p:nvPr/>
          </p:nvSpPr>
          <p:spPr>
            <a:xfrm>
              <a:off x="6746054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72"/>
            <p:cNvSpPr/>
            <p:nvPr/>
          </p:nvSpPr>
          <p:spPr>
            <a:xfrm>
              <a:off x="6705850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72"/>
            <p:cNvSpPr/>
            <p:nvPr/>
          </p:nvSpPr>
          <p:spPr>
            <a:xfrm>
              <a:off x="6720161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72"/>
            <p:cNvSpPr/>
            <p:nvPr/>
          </p:nvSpPr>
          <p:spPr>
            <a:xfrm>
              <a:off x="6700309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72"/>
            <p:cNvSpPr/>
            <p:nvPr/>
          </p:nvSpPr>
          <p:spPr>
            <a:xfrm>
              <a:off x="6700309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72"/>
            <p:cNvSpPr/>
            <p:nvPr/>
          </p:nvSpPr>
          <p:spPr>
            <a:xfrm>
              <a:off x="6700309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72"/>
            <p:cNvSpPr/>
            <p:nvPr/>
          </p:nvSpPr>
          <p:spPr>
            <a:xfrm>
              <a:off x="6700309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72"/>
            <p:cNvSpPr/>
            <p:nvPr/>
          </p:nvSpPr>
          <p:spPr>
            <a:xfrm>
              <a:off x="6802854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72"/>
            <p:cNvSpPr/>
            <p:nvPr/>
          </p:nvSpPr>
          <p:spPr>
            <a:xfrm>
              <a:off x="6801594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72"/>
            <p:cNvSpPr/>
            <p:nvPr/>
          </p:nvSpPr>
          <p:spPr>
            <a:xfrm>
              <a:off x="6779982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72"/>
            <p:cNvSpPr/>
            <p:nvPr/>
          </p:nvSpPr>
          <p:spPr>
            <a:xfrm>
              <a:off x="6791536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72"/>
            <p:cNvSpPr/>
            <p:nvPr/>
          </p:nvSpPr>
          <p:spPr>
            <a:xfrm>
              <a:off x="67802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72"/>
            <p:cNvSpPr/>
            <p:nvPr/>
          </p:nvSpPr>
          <p:spPr>
            <a:xfrm>
              <a:off x="68370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72"/>
            <p:cNvSpPr/>
            <p:nvPr/>
          </p:nvSpPr>
          <p:spPr>
            <a:xfrm>
              <a:off x="6796814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72"/>
            <p:cNvSpPr/>
            <p:nvPr/>
          </p:nvSpPr>
          <p:spPr>
            <a:xfrm>
              <a:off x="6811152" y="3706482"/>
              <a:ext cx="6040" cy="12106"/>
            </a:xfrm>
            <a:custGeom>
              <a:avLst/>
              <a:gdLst/>
              <a:ahLst/>
              <a:cxnLst/>
              <a:rect l="l" t="t" r="r" b="b"/>
              <a:pathLst>
                <a:path w="230" h="461" extrusionOk="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72"/>
            <p:cNvSpPr/>
            <p:nvPr/>
          </p:nvSpPr>
          <p:spPr>
            <a:xfrm>
              <a:off x="6791300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72"/>
            <p:cNvSpPr/>
            <p:nvPr/>
          </p:nvSpPr>
          <p:spPr>
            <a:xfrm>
              <a:off x="6791300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72"/>
            <p:cNvSpPr/>
            <p:nvPr/>
          </p:nvSpPr>
          <p:spPr>
            <a:xfrm>
              <a:off x="6791300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72"/>
            <p:cNvSpPr/>
            <p:nvPr/>
          </p:nvSpPr>
          <p:spPr>
            <a:xfrm>
              <a:off x="6791300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72"/>
            <p:cNvSpPr/>
            <p:nvPr/>
          </p:nvSpPr>
          <p:spPr>
            <a:xfrm>
              <a:off x="6893819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72"/>
            <p:cNvSpPr/>
            <p:nvPr/>
          </p:nvSpPr>
          <p:spPr>
            <a:xfrm>
              <a:off x="6892821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72"/>
            <p:cNvSpPr/>
            <p:nvPr/>
          </p:nvSpPr>
          <p:spPr>
            <a:xfrm>
              <a:off x="6870946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72"/>
            <p:cNvSpPr/>
            <p:nvPr/>
          </p:nvSpPr>
          <p:spPr>
            <a:xfrm>
              <a:off x="6882527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72"/>
            <p:cNvSpPr/>
            <p:nvPr/>
          </p:nvSpPr>
          <p:spPr>
            <a:xfrm>
              <a:off x="6871209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72"/>
            <p:cNvSpPr/>
            <p:nvPr/>
          </p:nvSpPr>
          <p:spPr>
            <a:xfrm>
              <a:off x="6928009" y="3615754"/>
              <a:ext cx="11318" cy="78964"/>
            </a:xfrm>
            <a:custGeom>
              <a:avLst/>
              <a:gdLst/>
              <a:ahLst/>
              <a:cxnLst/>
              <a:rect l="l" t="t" r="r" b="b"/>
              <a:pathLst>
                <a:path w="431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72"/>
            <p:cNvSpPr/>
            <p:nvPr/>
          </p:nvSpPr>
          <p:spPr>
            <a:xfrm>
              <a:off x="6887805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72"/>
            <p:cNvSpPr/>
            <p:nvPr/>
          </p:nvSpPr>
          <p:spPr>
            <a:xfrm>
              <a:off x="6902117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2" name="Google Shape;18322;p72"/>
            <p:cNvSpPr/>
            <p:nvPr/>
          </p:nvSpPr>
          <p:spPr>
            <a:xfrm>
              <a:off x="6882264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3" name="Google Shape;18323;p72"/>
            <p:cNvSpPr/>
            <p:nvPr/>
          </p:nvSpPr>
          <p:spPr>
            <a:xfrm>
              <a:off x="6882264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72"/>
            <p:cNvSpPr/>
            <p:nvPr/>
          </p:nvSpPr>
          <p:spPr>
            <a:xfrm>
              <a:off x="6882264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72"/>
            <p:cNvSpPr/>
            <p:nvPr/>
          </p:nvSpPr>
          <p:spPr>
            <a:xfrm>
              <a:off x="6882264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26" name="Google Shape;18326;p72"/>
          <p:cNvGrpSpPr/>
          <p:nvPr/>
        </p:nvGrpSpPr>
        <p:grpSpPr>
          <a:xfrm>
            <a:off x="4877760" y="2887459"/>
            <a:ext cx="389567" cy="390329"/>
            <a:chOff x="4877760" y="2887459"/>
            <a:chExt cx="389567" cy="390329"/>
          </a:xfrm>
        </p:grpSpPr>
        <p:sp>
          <p:nvSpPr>
            <p:cNvPr id="18327" name="Google Shape;18327;p72"/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72"/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72"/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72"/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72"/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72"/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72"/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72"/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72"/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72"/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72"/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72"/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72"/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72"/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72"/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72"/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72"/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72"/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72"/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72"/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72"/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72"/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72"/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72"/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72"/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72"/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72"/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4" name="Google Shape;18354;p72"/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5" name="Google Shape;18355;p72"/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72"/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72"/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72"/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72"/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72"/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72"/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72"/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72"/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72"/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72"/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72"/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72"/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72"/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72"/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72"/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71" name="Google Shape;18371;p72"/>
          <p:cNvSpPr/>
          <p:nvPr/>
        </p:nvSpPr>
        <p:spPr>
          <a:xfrm>
            <a:off x="5911170" y="2887695"/>
            <a:ext cx="50288" cy="25157"/>
          </a:xfrm>
          <a:custGeom>
            <a:avLst/>
            <a:gdLst/>
            <a:ahLst/>
            <a:cxnLst/>
            <a:rect l="l" t="t" r="r" b="b"/>
            <a:pathLst>
              <a:path w="1915" h="958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2" name="Google Shape;18372;p72"/>
          <p:cNvSpPr/>
          <p:nvPr/>
        </p:nvSpPr>
        <p:spPr>
          <a:xfrm>
            <a:off x="5911170" y="2887695"/>
            <a:ext cx="34716" cy="22899"/>
          </a:xfrm>
          <a:custGeom>
            <a:avLst/>
            <a:gdLst/>
            <a:ahLst/>
            <a:cxnLst/>
            <a:rect l="l" t="t" r="r" b="b"/>
            <a:pathLst>
              <a:path w="1322" h="872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3" name="Google Shape;18373;p72"/>
          <p:cNvSpPr/>
          <p:nvPr/>
        </p:nvSpPr>
        <p:spPr>
          <a:xfrm>
            <a:off x="5798094" y="3145306"/>
            <a:ext cx="28177" cy="75681"/>
          </a:xfrm>
          <a:custGeom>
            <a:avLst/>
            <a:gdLst/>
            <a:ahLst/>
            <a:cxnLst/>
            <a:rect l="l" t="t" r="r" b="b"/>
            <a:pathLst>
              <a:path w="1073" h="2882" extrusionOk="0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4" name="Google Shape;18374;p72"/>
          <p:cNvSpPr/>
          <p:nvPr/>
        </p:nvSpPr>
        <p:spPr>
          <a:xfrm>
            <a:off x="5797831" y="3145568"/>
            <a:ext cx="28440" cy="56065"/>
          </a:xfrm>
          <a:custGeom>
            <a:avLst/>
            <a:gdLst/>
            <a:ahLst/>
            <a:cxnLst/>
            <a:rect l="l" t="t" r="r" b="b"/>
            <a:pathLst>
              <a:path w="1083" h="2135" extrusionOk="0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5" name="Google Shape;18375;p72"/>
          <p:cNvSpPr/>
          <p:nvPr/>
        </p:nvSpPr>
        <p:spPr>
          <a:xfrm>
            <a:off x="5779239" y="3228996"/>
            <a:ext cx="18881" cy="48528"/>
          </a:xfrm>
          <a:custGeom>
            <a:avLst/>
            <a:gdLst/>
            <a:ahLst/>
            <a:cxnLst/>
            <a:rect l="l" t="t" r="r" b="b"/>
            <a:pathLst>
              <a:path w="719" h="1848" extrusionOk="0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76" name="Google Shape;18376;p72"/>
          <p:cNvGrpSpPr/>
          <p:nvPr/>
        </p:nvGrpSpPr>
        <p:grpSpPr>
          <a:xfrm>
            <a:off x="5779239" y="2887695"/>
            <a:ext cx="314411" cy="389830"/>
            <a:chOff x="5779239" y="2887695"/>
            <a:chExt cx="314411" cy="389830"/>
          </a:xfrm>
        </p:grpSpPr>
        <p:sp>
          <p:nvSpPr>
            <p:cNvPr id="18377" name="Google Shape;18377;p72"/>
            <p:cNvSpPr/>
            <p:nvPr/>
          </p:nvSpPr>
          <p:spPr>
            <a:xfrm>
              <a:off x="5898617" y="2937957"/>
              <a:ext cx="75419" cy="62866"/>
            </a:xfrm>
            <a:custGeom>
              <a:avLst/>
              <a:gdLst/>
              <a:ahLst/>
              <a:cxnLst/>
              <a:rect l="l" t="t" r="r" b="b"/>
              <a:pathLst>
                <a:path w="2872" h="2394" extrusionOk="0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72"/>
            <p:cNvSpPr/>
            <p:nvPr/>
          </p:nvSpPr>
          <p:spPr>
            <a:xfrm>
              <a:off x="5922488" y="2937957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72"/>
            <p:cNvSpPr/>
            <p:nvPr/>
          </p:nvSpPr>
          <p:spPr>
            <a:xfrm>
              <a:off x="5898617" y="2957836"/>
              <a:ext cx="75419" cy="42988"/>
            </a:xfrm>
            <a:custGeom>
              <a:avLst/>
              <a:gdLst/>
              <a:ahLst/>
              <a:cxnLst/>
              <a:rect l="l" t="t" r="r" b="b"/>
              <a:pathLst>
                <a:path w="2872" h="1637" extrusionOk="0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72"/>
            <p:cNvSpPr/>
            <p:nvPr/>
          </p:nvSpPr>
          <p:spPr>
            <a:xfrm>
              <a:off x="5898617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72"/>
            <p:cNvSpPr/>
            <p:nvPr/>
          </p:nvSpPr>
          <p:spPr>
            <a:xfrm>
              <a:off x="5955155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72"/>
            <p:cNvSpPr/>
            <p:nvPr/>
          </p:nvSpPr>
          <p:spPr>
            <a:xfrm>
              <a:off x="5911170" y="2887695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72"/>
            <p:cNvSpPr/>
            <p:nvPr/>
          </p:nvSpPr>
          <p:spPr>
            <a:xfrm>
              <a:off x="5911170" y="2887695"/>
              <a:ext cx="34716" cy="56485"/>
            </a:xfrm>
            <a:custGeom>
              <a:avLst/>
              <a:gdLst/>
              <a:ahLst/>
              <a:cxnLst/>
              <a:rect l="l" t="t" r="r" b="b"/>
              <a:pathLst>
                <a:path w="1322" h="2151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72"/>
            <p:cNvSpPr/>
            <p:nvPr/>
          </p:nvSpPr>
          <p:spPr>
            <a:xfrm>
              <a:off x="5892341" y="3013375"/>
              <a:ext cx="87971" cy="150811"/>
            </a:xfrm>
            <a:custGeom>
              <a:avLst/>
              <a:gdLst/>
              <a:ahLst/>
              <a:cxnLst/>
              <a:rect l="l" t="t" r="r" b="b"/>
              <a:pathLst>
                <a:path w="3350" h="5743" extrusionOk="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72"/>
            <p:cNvSpPr/>
            <p:nvPr/>
          </p:nvSpPr>
          <p:spPr>
            <a:xfrm>
              <a:off x="5892341" y="3101320"/>
              <a:ext cx="87971" cy="62866"/>
            </a:xfrm>
            <a:custGeom>
              <a:avLst/>
              <a:gdLst/>
              <a:ahLst/>
              <a:cxnLst/>
              <a:rect l="l" t="t" r="r" b="b"/>
              <a:pathLst>
                <a:path w="3350" h="2394" extrusionOk="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72"/>
            <p:cNvSpPr/>
            <p:nvPr/>
          </p:nvSpPr>
          <p:spPr>
            <a:xfrm>
              <a:off x="5967734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72"/>
            <p:cNvSpPr/>
            <p:nvPr/>
          </p:nvSpPr>
          <p:spPr>
            <a:xfrm>
              <a:off x="5967734" y="3082466"/>
              <a:ext cx="28413" cy="75419"/>
            </a:xfrm>
            <a:custGeom>
              <a:avLst/>
              <a:gdLst/>
              <a:ahLst/>
              <a:cxnLst/>
              <a:rect l="l" t="t" r="r" b="b"/>
              <a:pathLst>
                <a:path w="1082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72"/>
            <p:cNvSpPr/>
            <p:nvPr/>
          </p:nvSpPr>
          <p:spPr>
            <a:xfrm>
              <a:off x="5967734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72"/>
            <p:cNvSpPr/>
            <p:nvPr/>
          </p:nvSpPr>
          <p:spPr>
            <a:xfrm>
              <a:off x="5967734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72"/>
            <p:cNvSpPr/>
            <p:nvPr/>
          </p:nvSpPr>
          <p:spPr>
            <a:xfrm>
              <a:off x="5948879" y="3151582"/>
              <a:ext cx="87971" cy="100812"/>
            </a:xfrm>
            <a:custGeom>
              <a:avLst/>
              <a:gdLst/>
              <a:ahLst/>
              <a:cxnLst/>
              <a:rect l="l" t="t" r="r" b="b"/>
              <a:pathLst>
                <a:path w="3350" h="3839" extrusionOk="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72"/>
            <p:cNvSpPr/>
            <p:nvPr/>
          </p:nvSpPr>
          <p:spPr>
            <a:xfrm>
              <a:off x="5948879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72"/>
            <p:cNvSpPr/>
            <p:nvPr/>
          </p:nvSpPr>
          <p:spPr>
            <a:xfrm>
              <a:off x="6017995" y="3165920"/>
              <a:ext cx="18855" cy="86474"/>
            </a:xfrm>
            <a:custGeom>
              <a:avLst/>
              <a:gdLst/>
              <a:ahLst/>
              <a:cxnLst/>
              <a:rect l="l" t="t" r="r" b="b"/>
              <a:pathLst>
                <a:path w="718" h="3293" extrusionOk="0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72"/>
            <p:cNvSpPr/>
            <p:nvPr/>
          </p:nvSpPr>
          <p:spPr>
            <a:xfrm>
              <a:off x="5854632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72"/>
            <p:cNvSpPr/>
            <p:nvPr/>
          </p:nvSpPr>
          <p:spPr>
            <a:xfrm>
              <a:off x="5854632" y="3082466"/>
              <a:ext cx="28177" cy="75419"/>
            </a:xfrm>
            <a:custGeom>
              <a:avLst/>
              <a:gdLst/>
              <a:ahLst/>
              <a:cxnLst/>
              <a:rect l="l" t="t" r="r" b="b"/>
              <a:pathLst>
                <a:path w="1073" h="287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72"/>
            <p:cNvSpPr/>
            <p:nvPr/>
          </p:nvSpPr>
          <p:spPr>
            <a:xfrm>
              <a:off x="5854632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72"/>
            <p:cNvSpPr/>
            <p:nvPr/>
          </p:nvSpPr>
          <p:spPr>
            <a:xfrm>
              <a:off x="5854632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72"/>
            <p:cNvSpPr/>
            <p:nvPr/>
          </p:nvSpPr>
          <p:spPr>
            <a:xfrm>
              <a:off x="5835777" y="3151582"/>
              <a:ext cx="87997" cy="100812"/>
            </a:xfrm>
            <a:custGeom>
              <a:avLst/>
              <a:gdLst/>
              <a:ahLst/>
              <a:cxnLst/>
              <a:rect l="l" t="t" r="r" b="b"/>
              <a:pathLst>
                <a:path w="3351" h="3839" extrusionOk="0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72"/>
            <p:cNvSpPr/>
            <p:nvPr/>
          </p:nvSpPr>
          <p:spPr>
            <a:xfrm>
              <a:off x="5835777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72"/>
            <p:cNvSpPr/>
            <p:nvPr/>
          </p:nvSpPr>
          <p:spPr>
            <a:xfrm>
              <a:off x="5904893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72"/>
            <p:cNvSpPr/>
            <p:nvPr/>
          </p:nvSpPr>
          <p:spPr>
            <a:xfrm>
              <a:off x="6024271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72"/>
            <p:cNvSpPr/>
            <p:nvPr/>
          </p:nvSpPr>
          <p:spPr>
            <a:xfrm>
              <a:off x="6024271" y="3145306"/>
              <a:ext cx="28413" cy="75681"/>
            </a:xfrm>
            <a:custGeom>
              <a:avLst/>
              <a:gdLst/>
              <a:ahLst/>
              <a:cxnLst/>
              <a:rect l="l" t="t" r="r" b="b"/>
              <a:pathLst>
                <a:path w="108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72"/>
            <p:cNvSpPr/>
            <p:nvPr/>
          </p:nvSpPr>
          <p:spPr>
            <a:xfrm>
              <a:off x="6024271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72"/>
            <p:cNvSpPr/>
            <p:nvPr/>
          </p:nvSpPr>
          <p:spPr>
            <a:xfrm>
              <a:off x="6024271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72"/>
            <p:cNvSpPr/>
            <p:nvPr/>
          </p:nvSpPr>
          <p:spPr>
            <a:xfrm>
              <a:off x="6005417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72"/>
            <p:cNvSpPr/>
            <p:nvPr/>
          </p:nvSpPr>
          <p:spPr>
            <a:xfrm>
              <a:off x="6005417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72"/>
            <p:cNvSpPr/>
            <p:nvPr/>
          </p:nvSpPr>
          <p:spPr>
            <a:xfrm>
              <a:off x="6074796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72"/>
            <p:cNvSpPr/>
            <p:nvPr/>
          </p:nvSpPr>
          <p:spPr>
            <a:xfrm>
              <a:off x="5911170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72"/>
            <p:cNvSpPr/>
            <p:nvPr/>
          </p:nvSpPr>
          <p:spPr>
            <a:xfrm>
              <a:off x="5911170" y="3145306"/>
              <a:ext cx="28440" cy="75681"/>
            </a:xfrm>
            <a:custGeom>
              <a:avLst/>
              <a:gdLst/>
              <a:ahLst/>
              <a:cxnLst/>
              <a:rect l="l" t="t" r="r" b="b"/>
              <a:pathLst>
                <a:path w="1083" h="288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72"/>
            <p:cNvSpPr/>
            <p:nvPr/>
          </p:nvSpPr>
          <p:spPr>
            <a:xfrm>
              <a:off x="5911170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72"/>
            <p:cNvSpPr/>
            <p:nvPr/>
          </p:nvSpPr>
          <p:spPr>
            <a:xfrm>
              <a:off x="5911170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72"/>
            <p:cNvSpPr/>
            <p:nvPr/>
          </p:nvSpPr>
          <p:spPr>
            <a:xfrm>
              <a:off x="5892341" y="3214422"/>
              <a:ext cx="87971" cy="63103"/>
            </a:xfrm>
            <a:custGeom>
              <a:avLst/>
              <a:gdLst/>
              <a:ahLst/>
              <a:cxnLst/>
              <a:rect l="l" t="t" r="r" b="b"/>
              <a:pathLst>
                <a:path w="3350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72"/>
            <p:cNvSpPr/>
            <p:nvPr/>
          </p:nvSpPr>
          <p:spPr>
            <a:xfrm>
              <a:off x="5892341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72"/>
            <p:cNvSpPr/>
            <p:nvPr/>
          </p:nvSpPr>
          <p:spPr>
            <a:xfrm>
              <a:off x="5961431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72"/>
            <p:cNvSpPr/>
            <p:nvPr/>
          </p:nvSpPr>
          <p:spPr>
            <a:xfrm>
              <a:off x="5798094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72"/>
            <p:cNvSpPr/>
            <p:nvPr/>
          </p:nvSpPr>
          <p:spPr>
            <a:xfrm>
              <a:off x="5798094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72"/>
            <p:cNvSpPr/>
            <p:nvPr/>
          </p:nvSpPr>
          <p:spPr>
            <a:xfrm>
              <a:off x="5779239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72"/>
            <p:cNvSpPr/>
            <p:nvPr/>
          </p:nvSpPr>
          <p:spPr>
            <a:xfrm>
              <a:off x="5848356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72"/>
            <p:cNvSpPr/>
            <p:nvPr/>
          </p:nvSpPr>
          <p:spPr>
            <a:xfrm>
              <a:off x="5875482" y="2994521"/>
              <a:ext cx="121925" cy="25157"/>
            </a:xfrm>
            <a:custGeom>
              <a:avLst/>
              <a:gdLst/>
              <a:ahLst/>
              <a:cxnLst/>
              <a:rect l="l" t="t" r="r" b="b"/>
              <a:pathLst>
                <a:path w="4643" h="958" extrusionOk="0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72"/>
            <p:cNvSpPr/>
            <p:nvPr/>
          </p:nvSpPr>
          <p:spPr>
            <a:xfrm>
              <a:off x="5917472" y="3038506"/>
              <a:ext cx="37709" cy="18855"/>
            </a:xfrm>
            <a:custGeom>
              <a:avLst/>
              <a:gdLst/>
              <a:ahLst/>
              <a:cxnLst/>
              <a:rect l="l" t="t" r="r" b="b"/>
              <a:pathLst>
                <a:path w="1436" h="71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72"/>
            <p:cNvSpPr/>
            <p:nvPr/>
          </p:nvSpPr>
          <p:spPr>
            <a:xfrm>
              <a:off x="5892341" y="3007073"/>
              <a:ext cx="87971" cy="12605"/>
            </a:xfrm>
            <a:custGeom>
              <a:avLst/>
              <a:gdLst/>
              <a:ahLst/>
              <a:cxnLst/>
              <a:rect l="l" t="t" r="r" b="b"/>
              <a:pathLst>
                <a:path w="3350" h="480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1" name="Google Shape;18421;p72"/>
          <p:cNvGrpSpPr/>
          <p:nvPr/>
        </p:nvGrpSpPr>
        <p:grpSpPr>
          <a:xfrm>
            <a:off x="6190130" y="2940977"/>
            <a:ext cx="389830" cy="283004"/>
            <a:chOff x="6190130" y="2940977"/>
            <a:chExt cx="389830" cy="283004"/>
          </a:xfrm>
        </p:grpSpPr>
        <p:sp>
          <p:nvSpPr>
            <p:cNvPr id="18422" name="Google Shape;18422;p72"/>
            <p:cNvSpPr/>
            <p:nvPr/>
          </p:nvSpPr>
          <p:spPr>
            <a:xfrm>
              <a:off x="6208984" y="2940977"/>
              <a:ext cx="352120" cy="257873"/>
            </a:xfrm>
            <a:custGeom>
              <a:avLst/>
              <a:gdLst/>
              <a:ahLst/>
              <a:cxnLst/>
              <a:rect l="l" t="t" r="r" b="b"/>
              <a:pathLst>
                <a:path w="13409" h="9820" extrusionOk="0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72"/>
            <p:cNvSpPr/>
            <p:nvPr/>
          </p:nvSpPr>
          <p:spPr>
            <a:xfrm>
              <a:off x="6234115" y="2966370"/>
              <a:ext cx="301859" cy="201073"/>
            </a:xfrm>
            <a:custGeom>
              <a:avLst/>
              <a:gdLst/>
              <a:ahLst/>
              <a:cxnLst/>
              <a:rect l="l" t="t" r="r" b="b"/>
              <a:pathLst>
                <a:path w="11495" h="765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72"/>
            <p:cNvSpPr/>
            <p:nvPr/>
          </p:nvSpPr>
          <p:spPr>
            <a:xfrm>
              <a:off x="6234115" y="3129734"/>
              <a:ext cx="175942" cy="37709"/>
            </a:xfrm>
            <a:custGeom>
              <a:avLst/>
              <a:gdLst/>
              <a:ahLst/>
              <a:cxnLst/>
              <a:rect l="l" t="t" r="r" b="b"/>
              <a:pathLst>
                <a:path w="6700" h="1436" extrusionOk="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72"/>
            <p:cNvSpPr/>
            <p:nvPr/>
          </p:nvSpPr>
          <p:spPr>
            <a:xfrm>
              <a:off x="6410293" y="2966370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72"/>
            <p:cNvSpPr/>
            <p:nvPr/>
          </p:nvSpPr>
          <p:spPr>
            <a:xfrm>
              <a:off x="6410293" y="3066893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72"/>
            <p:cNvSpPr/>
            <p:nvPr/>
          </p:nvSpPr>
          <p:spPr>
            <a:xfrm>
              <a:off x="6190130" y="3192547"/>
              <a:ext cx="389830" cy="31433"/>
            </a:xfrm>
            <a:custGeom>
              <a:avLst/>
              <a:gdLst/>
              <a:ahLst/>
              <a:cxnLst/>
              <a:rect l="l" t="t" r="r" b="b"/>
              <a:pathLst>
                <a:path w="14845" h="1197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72"/>
            <p:cNvSpPr/>
            <p:nvPr/>
          </p:nvSpPr>
          <p:spPr>
            <a:xfrm>
              <a:off x="6190130" y="3192547"/>
              <a:ext cx="389830" cy="12605"/>
            </a:xfrm>
            <a:custGeom>
              <a:avLst/>
              <a:gdLst/>
              <a:ahLst/>
              <a:cxnLst/>
              <a:rect l="l" t="t" r="r" b="b"/>
              <a:pathLst>
                <a:path w="1484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72"/>
            <p:cNvSpPr/>
            <p:nvPr/>
          </p:nvSpPr>
          <p:spPr>
            <a:xfrm>
              <a:off x="6347217" y="3192547"/>
              <a:ext cx="75419" cy="18881"/>
            </a:xfrm>
            <a:custGeom>
              <a:avLst/>
              <a:gdLst/>
              <a:ahLst/>
              <a:cxnLst/>
              <a:rect l="l" t="t" r="r" b="b"/>
              <a:pathLst>
                <a:path w="2872" h="719" extrusionOk="0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72"/>
            <p:cNvSpPr/>
            <p:nvPr/>
          </p:nvSpPr>
          <p:spPr>
            <a:xfrm>
              <a:off x="6441700" y="3041763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72"/>
            <p:cNvSpPr/>
            <p:nvPr/>
          </p:nvSpPr>
          <p:spPr>
            <a:xfrm>
              <a:off x="6460555" y="3022908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72"/>
            <p:cNvSpPr/>
            <p:nvPr/>
          </p:nvSpPr>
          <p:spPr>
            <a:xfrm>
              <a:off x="6454279" y="2991501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72"/>
            <p:cNvSpPr/>
            <p:nvPr/>
          </p:nvSpPr>
          <p:spPr>
            <a:xfrm>
              <a:off x="6454069" y="2991501"/>
              <a:ext cx="25367" cy="43907"/>
            </a:xfrm>
            <a:custGeom>
              <a:avLst/>
              <a:gdLst/>
              <a:ahLst/>
              <a:cxnLst/>
              <a:rect l="l" t="t" r="r" b="b"/>
              <a:pathLst>
                <a:path w="966" h="1672" extrusionOk="0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72"/>
            <p:cNvSpPr/>
            <p:nvPr/>
          </p:nvSpPr>
          <p:spPr>
            <a:xfrm>
              <a:off x="6454279" y="2991501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72"/>
            <p:cNvSpPr/>
            <p:nvPr/>
          </p:nvSpPr>
          <p:spPr>
            <a:xfrm>
              <a:off x="6454279" y="2991501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72"/>
            <p:cNvSpPr/>
            <p:nvPr/>
          </p:nvSpPr>
          <p:spPr>
            <a:xfrm>
              <a:off x="6441700" y="3142286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72"/>
            <p:cNvSpPr/>
            <p:nvPr/>
          </p:nvSpPr>
          <p:spPr>
            <a:xfrm>
              <a:off x="6460555" y="3123431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72"/>
            <p:cNvSpPr/>
            <p:nvPr/>
          </p:nvSpPr>
          <p:spPr>
            <a:xfrm>
              <a:off x="6454279" y="3092024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72"/>
            <p:cNvSpPr/>
            <p:nvPr/>
          </p:nvSpPr>
          <p:spPr>
            <a:xfrm>
              <a:off x="6454069" y="3092024"/>
              <a:ext cx="25367" cy="43933"/>
            </a:xfrm>
            <a:custGeom>
              <a:avLst/>
              <a:gdLst/>
              <a:ahLst/>
              <a:cxnLst/>
              <a:rect l="l" t="t" r="r" b="b"/>
              <a:pathLst>
                <a:path w="966" h="1673" extrusionOk="0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72"/>
            <p:cNvSpPr/>
            <p:nvPr/>
          </p:nvSpPr>
          <p:spPr>
            <a:xfrm>
              <a:off x="6454279" y="3092024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72"/>
            <p:cNvSpPr/>
            <p:nvPr/>
          </p:nvSpPr>
          <p:spPr>
            <a:xfrm>
              <a:off x="6454279" y="3092024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72"/>
            <p:cNvSpPr/>
            <p:nvPr/>
          </p:nvSpPr>
          <p:spPr>
            <a:xfrm>
              <a:off x="6284377" y="3048039"/>
              <a:ext cx="75419" cy="94273"/>
            </a:xfrm>
            <a:custGeom>
              <a:avLst/>
              <a:gdLst/>
              <a:ahLst/>
              <a:cxnLst/>
              <a:rect l="l" t="t" r="r" b="b"/>
              <a:pathLst>
                <a:path w="2872" h="3590" extrusionOk="0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72"/>
            <p:cNvSpPr/>
            <p:nvPr/>
          </p:nvSpPr>
          <p:spPr>
            <a:xfrm>
              <a:off x="6308247" y="3048039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72"/>
            <p:cNvSpPr/>
            <p:nvPr/>
          </p:nvSpPr>
          <p:spPr>
            <a:xfrm>
              <a:off x="6284377" y="3067891"/>
              <a:ext cx="75681" cy="74421"/>
            </a:xfrm>
            <a:custGeom>
              <a:avLst/>
              <a:gdLst/>
              <a:ahLst/>
              <a:cxnLst/>
              <a:rect l="l" t="t" r="r" b="b"/>
              <a:pathLst>
                <a:path w="2882" h="2834" extrusionOk="0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72"/>
            <p:cNvSpPr/>
            <p:nvPr/>
          </p:nvSpPr>
          <p:spPr>
            <a:xfrm>
              <a:off x="6296955" y="2997777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72"/>
            <p:cNvSpPr/>
            <p:nvPr/>
          </p:nvSpPr>
          <p:spPr>
            <a:xfrm>
              <a:off x="6296955" y="2997777"/>
              <a:ext cx="34689" cy="56485"/>
            </a:xfrm>
            <a:custGeom>
              <a:avLst/>
              <a:gdLst/>
              <a:ahLst/>
              <a:cxnLst/>
              <a:rect l="l" t="t" r="r" b="b"/>
              <a:pathLst>
                <a:path w="1321" h="2151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72"/>
            <p:cNvSpPr/>
            <p:nvPr/>
          </p:nvSpPr>
          <p:spPr>
            <a:xfrm>
              <a:off x="6296955" y="2997777"/>
              <a:ext cx="50288" cy="25157"/>
            </a:xfrm>
            <a:custGeom>
              <a:avLst/>
              <a:gdLst/>
              <a:ahLst/>
              <a:cxnLst/>
              <a:rect l="l" t="t" r="r" b="b"/>
              <a:pathLst>
                <a:path w="1915" h="958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72"/>
            <p:cNvSpPr/>
            <p:nvPr/>
          </p:nvSpPr>
          <p:spPr>
            <a:xfrm>
              <a:off x="6296955" y="2997777"/>
              <a:ext cx="34689" cy="22899"/>
            </a:xfrm>
            <a:custGeom>
              <a:avLst/>
              <a:gdLst/>
              <a:ahLst/>
              <a:cxnLst/>
              <a:rect l="l" t="t" r="r" b="b"/>
              <a:pathLst>
                <a:path w="1321" h="872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72"/>
            <p:cNvSpPr/>
            <p:nvPr/>
          </p:nvSpPr>
          <p:spPr>
            <a:xfrm>
              <a:off x="6284377" y="3078947"/>
              <a:ext cx="31459" cy="63365"/>
            </a:xfrm>
            <a:custGeom>
              <a:avLst/>
              <a:gdLst/>
              <a:ahLst/>
              <a:cxnLst/>
              <a:rect l="l" t="t" r="r" b="b"/>
              <a:pathLst>
                <a:path w="1198" h="2413" extrusionOk="0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72"/>
            <p:cNvSpPr/>
            <p:nvPr/>
          </p:nvSpPr>
          <p:spPr>
            <a:xfrm>
              <a:off x="6328625" y="3078947"/>
              <a:ext cx="31433" cy="63365"/>
            </a:xfrm>
            <a:custGeom>
              <a:avLst/>
              <a:gdLst/>
              <a:ahLst/>
              <a:cxnLst/>
              <a:rect l="l" t="t" r="r" b="b"/>
              <a:pathLst>
                <a:path w="1197" h="2413" extrusionOk="0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72"/>
            <p:cNvSpPr/>
            <p:nvPr/>
          </p:nvSpPr>
          <p:spPr>
            <a:xfrm>
              <a:off x="6309770" y="3129734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2" name="Google Shape;18452;p72"/>
          <p:cNvGrpSpPr/>
          <p:nvPr/>
        </p:nvGrpSpPr>
        <p:grpSpPr>
          <a:xfrm>
            <a:off x="6633976" y="2900274"/>
            <a:ext cx="389803" cy="364673"/>
            <a:chOff x="6633976" y="2900274"/>
            <a:chExt cx="389803" cy="364673"/>
          </a:xfrm>
        </p:grpSpPr>
        <p:sp>
          <p:nvSpPr>
            <p:cNvPr id="18453" name="Google Shape;18453;p72"/>
            <p:cNvSpPr/>
            <p:nvPr/>
          </p:nvSpPr>
          <p:spPr>
            <a:xfrm>
              <a:off x="6847838" y="2937957"/>
              <a:ext cx="175942" cy="184109"/>
            </a:xfrm>
            <a:custGeom>
              <a:avLst/>
              <a:gdLst/>
              <a:ahLst/>
              <a:cxnLst/>
              <a:rect l="l" t="t" r="r" b="b"/>
              <a:pathLst>
                <a:path w="6700" h="7011" extrusionOk="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72"/>
            <p:cNvSpPr/>
            <p:nvPr/>
          </p:nvSpPr>
          <p:spPr>
            <a:xfrm>
              <a:off x="6910651" y="2937957"/>
              <a:ext cx="50288" cy="119404"/>
            </a:xfrm>
            <a:custGeom>
              <a:avLst/>
              <a:gdLst/>
              <a:ahLst/>
              <a:cxnLst/>
              <a:rect l="l" t="t" r="r" b="b"/>
              <a:pathLst>
                <a:path w="1915" h="4547" extrusionOk="0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72"/>
            <p:cNvSpPr/>
            <p:nvPr/>
          </p:nvSpPr>
          <p:spPr>
            <a:xfrm>
              <a:off x="6923493" y="2900274"/>
              <a:ext cx="24632" cy="100550"/>
            </a:xfrm>
            <a:custGeom>
              <a:avLst/>
              <a:gdLst/>
              <a:ahLst/>
              <a:cxnLst/>
              <a:rect l="l" t="t" r="r" b="b"/>
              <a:pathLst>
                <a:path w="938" h="3829" extrusionOk="0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72"/>
            <p:cNvSpPr/>
            <p:nvPr/>
          </p:nvSpPr>
          <p:spPr>
            <a:xfrm>
              <a:off x="6923230" y="3019652"/>
              <a:ext cx="25157" cy="25157"/>
            </a:xfrm>
            <a:custGeom>
              <a:avLst/>
              <a:gdLst/>
              <a:ahLst/>
              <a:cxnLst/>
              <a:rect l="l" t="t" r="r" b="b"/>
              <a:pathLst>
                <a:path w="958" h="958" extrusionOk="0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72"/>
            <p:cNvSpPr/>
            <p:nvPr/>
          </p:nvSpPr>
          <p:spPr>
            <a:xfrm>
              <a:off x="6633976" y="3176713"/>
              <a:ext cx="213625" cy="88234"/>
            </a:xfrm>
            <a:custGeom>
              <a:avLst/>
              <a:gdLst/>
              <a:ahLst/>
              <a:cxnLst/>
              <a:rect l="l" t="t" r="r" b="b"/>
              <a:pathLst>
                <a:path w="8135" h="3360" extrusionOk="0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72"/>
            <p:cNvSpPr/>
            <p:nvPr/>
          </p:nvSpPr>
          <p:spPr>
            <a:xfrm>
              <a:off x="6728460" y="3201843"/>
              <a:ext cx="25157" cy="63103"/>
            </a:xfrm>
            <a:custGeom>
              <a:avLst/>
              <a:gdLst/>
              <a:ahLst/>
              <a:cxnLst/>
              <a:rect l="l" t="t" r="r" b="b"/>
              <a:pathLst>
                <a:path w="958" h="2403" extrusionOk="0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72"/>
            <p:cNvSpPr/>
            <p:nvPr/>
          </p:nvSpPr>
          <p:spPr>
            <a:xfrm>
              <a:off x="6729956" y="3189291"/>
              <a:ext cx="21901" cy="21376"/>
            </a:xfrm>
            <a:custGeom>
              <a:avLst/>
              <a:gdLst/>
              <a:ahLst/>
              <a:cxnLst/>
              <a:rect l="l" t="t" r="r" b="b"/>
              <a:pathLst>
                <a:path w="834" h="814" extrusionOk="0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72"/>
            <p:cNvSpPr/>
            <p:nvPr/>
          </p:nvSpPr>
          <p:spPr>
            <a:xfrm>
              <a:off x="6810128" y="3202605"/>
              <a:ext cx="37736" cy="62341"/>
            </a:xfrm>
            <a:custGeom>
              <a:avLst/>
              <a:gdLst/>
              <a:ahLst/>
              <a:cxnLst/>
              <a:rect l="l" t="t" r="r" b="b"/>
              <a:pathLst>
                <a:path w="1437" h="2374" extrusionOk="0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72"/>
            <p:cNvSpPr/>
            <p:nvPr/>
          </p:nvSpPr>
          <p:spPr>
            <a:xfrm>
              <a:off x="6671922" y="2981942"/>
              <a:ext cx="138233" cy="100550"/>
            </a:xfrm>
            <a:custGeom>
              <a:avLst/>
              <a:gdLst/>
              <a:ahLst/>
              <a:cxnLst/>
              <a:rect l="l" t="t" r="r" b="b"/>
              <a:pathLst>
                <a:path w="5264" h="3829" extrusionOk="0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72"/>
            <p:cNvSpPr/>
            <p:nvPr/>
          </p:nvSpPr>
          <p:spPr>
            <a:xfrm>
              <a:off x="6703066" y="2981942"/>
              <a:ext cx="107088" cy="100550"/>
            </a:xfrm>
            <a:custGeom>
              <a:avLst/>
              <a:gdLst/>
              <a:ahLst/>
              <a:cxnLst/>
              <a:rect l="l" t="t" r="r" b="b"/>
              <a:pathLst>
                <a:path w="4078" h="3829" extrusionOk="0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72"/>
            <p:cNvSpPr/>
            <p:nvPr/>
          </p:nvSpPr>
          <p:spPr>
            <a:xfrm>
              <a:off x="6703066" y="3132727"/>
              <a:ext cx="75681" cy="56590"/>
            </a:xfrm>
            <a:custGeom>
              <a:avLst/>
              <a:gdLst/>
              <a:ahLst/>
              <a:cxnLst/>
              <a:rect l="l" t="t" r="r" b="b"/>
              <a:pathLst>
                <a:path w="2882" h="2155" extrusionOk="0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72"/>
            <p:cNvSpPr/>
            <p:nvPr/>
          </p:nvSpPr>
          <p:spPr>
            <a:xfrm>
              <a:off x="6703329" y="3132727"/>
              <a:ext cx="75419" cy="31565"/>
            </a:xfrm>
            <a:custGeom>
              <a:avLst/>
              <a:gdLst/>
              <a:ahLst/>
              <a:cxnLst/>
              <a:rect l="l" t="t" r="r" b="b"/>
              <a:pathLst>
                <a:path w="2872" h="1202" extrusionOk="0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72"/>
            <p:cNvSpPr/>
            <p:nvPr/>
          </p:nvSpPr>
          <p:spPr>
            <a:xfrm>
              <a:off x="6690750" y="3166314"/>
              <a:ext cx="50288" cy="45036"/>
            </a:xfrm>
            <a:custGeom>
              <a:avLst/>
              <a:gdLst/>
              <a:ahLst/>
              <a:cxnLst/>
              <a:rect l="l" t="t" r="r" b="b"/>
              <a:pathLst>
                <a:path w="1915" h="1715" extrusionOk="0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72"/>
            <p:cNvSpPr/>
            <p:nvPr/>
          </p:nvSpPr>
          <p:spPr>
            <a:xfrm>
              <a:off x="6741012" y="3166314"/>
              <a:ext cx="50314" cy="45036"/>
            </a:xfrm>
            <a:custGeom>
              <a:avLst/>
              <a:gdLst/>
              <a:ahLst/>
              <a:cxnLst/>
              <a:rect l="l" t="t" r="r" b="b"/>
              <a:pathLst>
                <a:path w="1916" h="1715" extrusionOk="0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72"/>
            <p:cNvSpPr/>
            <p:nvPr/>
          </p:nvSpPr>
          <p:spPr>
            <a:xfrm>
              <a:off x="6677935" y="3032887"/>
              <a:ext cx="125943" cy="118721"/>
            </a:xfrm>
            <a:custGeom>
              <a:avLst/>
              <a:gdLst/>
              <a:ahLst/>
              <a:cxnLst/>
              <a:rect l="l" t="t" r="r" b="b"/>
              <a:pathLst>
                <a:path w="4796" h="4521" extrusionOk="0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72"/>
            <p:cNvSpPr/>
            <p:nvPr/>
          </p:nvSpPr>
          <p:spPr>
            <a:xfrm>
              <a:off x="6677935" y="3033044"/>
              <a:ext cx="113391" cy="118328"/>
            </a:xfrm>
            <a:custGeom>
              <a:avLst/>
              <a:gdLst/>
              <a:ahLst/>
              <a:cxnLst/>
              <a:rect l="l" t="t" r="r" b="b"/>
              <a:pathLst>
                <a:path w="4318" h="4506" extrusionOk="0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72"/>
            <p:cNvSpPr/>
            <p:nvPr/>
          </p:nvSpPr>
          <p:spPr>
            <a:xfrm>
              <a:off x="6633976" y="3202605"/>
              <a:ext cx="37709" cy="62341"/>
            </a:xfrm>
            <a:custGeom>
              <a:avLst/>
              <a:gdLst/>
              <a:ahLst/>
              <a:cxnLst/>
              <a:rect l="l" t="t" r="r" b="b"/>
              <a:pathLst>
                <a:path w="1436" h="2374" extrusionOk="0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70" name="Google Shape;18470;p72"/>
          <p:cNvGrpSpPr/>
          <p:nvPr/>
        </p:nvGrpSpPr>
        <p:grpSpPr>
          <a:xfrm>
            <a:off x="7517835" y="2885437"/>
            <a:ext cx="364935" cy="382529"/>
            <a:chOff x="7517835" y="2885437"/>
            <a:chExt cx="364935" cy="382529"/>
          </a:xfrm>
        </p:grpSpPr>
        <p:sp>
          <p:nvSpPr>
            <p:cNvPr id="18471" name="Google Shape;18471;p72"/>
            <p:cNvSpPr/>
            <p:nvPr/>
          </p:nvSpPr>
          <p:spPr>
            <a:xfrm>
              <a:off x="7517835" y="3182752"/>
              <a:ext cx="72924" cy="57063"/>
            </a:xfrm>
            <a:custGeom>
              <a:avLst/>
              <a:gdLst/>
              <a:ahLst/>
              <a:cxnLst/>
              <a:rect l="l" t="t" r="r" b="b"/>
              <a:pathLst>
                <a:path w="2777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72"/>
            <p:cNvSpPr/>
            <p:nvPr/>
          </p:nvSpPr>
          <p:spPr>
            <a:xfrm>
              <a:off x="7517835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72"/>
            <p:cNvSpPr/>
            <p:nvPr/>
          </p:nvSpPr>
          <p:spPr>
            <a:xfrm>
              <a:off x="7540970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72"/>
            <p:cNvSpPr/>
            <p:nvPr/>
          </p:nvSpPr>
          <p:spPr>
            <a:xfrm>
              <a:off x="7530151" y="3133988"/>
              <a:ext cx="48528" cy="55067"/>
            </a:xfrm>
            <a:custGeom>
              <a:avLst/>
              <a:gdLst/>
              <a:ahLst/>
              <a:cxnLst/>
              <a:rect l="l" t="t" r="r" b="b"/>
              <a:pathLst>
                <a:path w="1848" h="2097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72"/>
            <p:cNvSpPr/>
            <p:nvPr/>
          </p:nvSpPr>
          <p:spPr>
            <a:xfrm>
              <a:off x="7529915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72"/>
            <p:cNvSpPr/>
            <p:nvPr/>
          </p:nvSpPr>
          <p:spPr>
            <a:xfrm>
              <a:off x="7529915" y="3133988"/>
              <a:ext cx="48765" cy="24658"/>
            </a:xfrm>
            <a:custGeom>
              <a:avLst/>
              <a:gdLst/>
              <a:ahLst/>
              <a:cxnLst/>
              <a:rect l="l" t="t" r="r" b="b"/>
              <a:pathLst>
                <a:path w="1857" h="939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72"/>
            <p:cNvSpPr/>
            <p:nvPr/>
          </p:nvSpPr>
          <p:spPr>
            <a:xfrm>
              <a:off x="7529915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72"/>
            <p:cNvSpPr/>
            <p:nvPr/>
          </p:nvSpPr>
          <p:spPr>
            <a:xfrm>
              <a:off x="7517835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72"/>
            <p:cNvSpPr/>
            <p:nvPr/>
          </p:nvSpPr>
          <p:spPr>
            <a:xfrm>
              <a:off x="7572640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72"/>
            <p:cNvSpPr/>
            <p:nvPr/>
          </p:nvSpPr>
          <p:spPr>
            <a:xfrm>
              <a:off x="7615102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72"/>
            <p:cNvSpPr/>
            <p:nvPr/>
          </p:nvSpPr>
          <p:spPr>
            <a:xfrm>
              <a:off x="7615102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72"/>
            <p:cNvSpPr/>
            <p:nvPr/>
          </p:nvSpPr>
          <p:spPr>
            <a:xfrm>
              <a:off x="7638211" y="3182752"/>
              <a:ext cx="26916" cy="18303"/>
            </a:xfrm>
            <a:custGeom>
              <a:avLst/>
              <a:gdLst/>
              <a:ahLst/>
              <a:cxnLst/>
              <a:rect l="l" t="t" r="r" b="b"/>
              <a:pathLst>
                <a:path w="1025" h="697" extrusionOk="0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72"/>
            <p:cNvSpPr/>
            <p:nvPr/>
          </p:nvSpPr>
          <p:spPr>
            <a:xfrm>
              <a:off x="7627418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72"/>
            <p:cNvSpPr/>
            <p:nvPr/>
          </p:nvSpPr>
          <p:spPr>
            <a:xfrm>
              <a:off x="7627156" y="3133988"/>
              <a:ext cx="33718" cy="54883"/>
            </a:xfrm>
            <a:custGeom>
              <a:avLst/>
              <a:gdLst/>
              <a:ahLst/>
              <a:cxnLst/>
              <a:rect l="l" t="t" r="r" b="b"/>
              <a:pathLst>
                <a:path w="1284" h="2090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72"/>
            <p:cNvSpPr/>
            <p:nvPr/>
          </p:nvSpPr>
          <p:spPr>
            <a:xfrm>
              <a:off x="7627418" y="3133988"/>
              <a:ext cx="48791" cy="24658"/>
            </a:xfrm>
            <a:custGeom>
              <a:avLst/>
              <a:gdLst/>
              <a:ahLst/>
              <a:cxnLst/>
              <a:rect l="l" t="t" r="r" b="b"/>
              <a:pathLst>
                <a:path w="1858" h="939" extrusionOk="0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72"/>
            <p:cNvSpPr/>
            <p:nvPr/>
          </p:nvSpPr>
          <p:spPr>
            <a:xfrm>
              <a:off x="7627156" y="3133988"/>
              <a:ext cx="33718" cy="22137"/>
            </a:xfrm>
            <a:custGeom>
              <a:avLst/>
              <a:gdLst/>
              <a:ahLst/>
              <a:cxnLst/>
              <a:rect l="l" t="t" r="r" b="b"/>
              <a:pathLst>
                <a:path w="1284" h="843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72"/>
            <p:cNvSpPr/>
            <p:nvPr/>
          </p:nvSpPr>
          <p:spPr>
            <a:xfrm>
              <a:off x="7615102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72"/>
            <p:cNvSpPr/>
            <p:nvPr/>
          </p:nvSpPr>
          <p:spPr>
            <a:xfrm>
              <a:off x="7669881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72"/>
            <p:cNvSpPr/>
            <p:nvPr/>
          </p:nvSpPr>
          <p:spPr>
            <a:xfrm>
              <a:off x="7712369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72"/>
            <p:cNvSpPr/>
            <p:nvPr/>
          </p:nvSpPr>
          <p:spPr>
            <a:xfrm>
              <a:off x="7712369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72"/>
            <p:cNvSpPr/>
            <p:nvPr/>
          </p:nvSpPr>
          <p:spPr>
            <a:xfrm>
              <a:off x="7735741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72"/>
            <p:cNvSpPr/>
            <p:nvPr/>
          </p:nvSpPr>
          <p:spPr>
            <a:xfrm>
              <a:off x="7724685" y="3133988"/>
              <a:ext cx="48765" cy="55067"/>
            </a:xfrm>
            <a:custGeom>
              <a:avLst/>
              <a:gdLst/>
              <a:ahLst/>
              <a:cxnLst/>
              <a:rect l="l" t="t" r="r" b="b"/>
              <a:pathLst>
                <a:path w="1857" h="2097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72"/>
            <p:cNvSpPr/>
            <p:nvPr/>
          </p:nvSpPr>
          <p:spPr>
            <a:xfrm>
              <a:off x="7724423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72"/>
            <p:cNvSpPr/>
            <p:nvPr/>
          </p:nvSpPr>
          <p:spPr>
            <a:xfrm>
              <a:off x="7724685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72"/>
            <p:cNvSpPr/>
            <p:nvPr/>
          </p:nvSpPr>
          <p:spPr>
            <a:xfrm>
              <a:off x="7724423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72"/>
            <p:cNvSpPr/>
            <p:nvPr/>
          </p:nvSpPr>
          <p:spPr>
            <a:xfrm>
              <a:off x="7712369" y="3212899"/>
              <a:ext cx="18356" cy="55067"/>
            </a:xfrm>
            <a:custGeom>
              <a:avLst/>
              <a:gdLst/>
              <a:ahLst/>
              <a:cxnLst/>
              <a:rect l="l" t="t" r="r" b="b"/>
              <a:pathLst>
                <a:path w="699" h="2097" extrusionOk="0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72"/>
            <p:cNvSpPr/>
            <p:nvPr/>
          </p:nvSpPr>
          <p:spPr>
            <a:xfrm>
              <a:off x="7767148" y="3212663"/>
              <a:ext cx="18382" cy="55304"/>
            </a:xfrm>
            <a:custGeom>
              <a:avLst/>
              <a:gdLst/>
              <a:ahLst/>
              <a:cxnLst/>
              <a:rect l="l" t="t" r="r" b="b"/>
              <a:pathLst>
                <a:path w="700" h="2106" extrusionOk="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72"/>
            <p:cNvSpPr/>
            <p:nvPr/>
          </p:nvSpPr>
          <p:spPr>
            <a:xfrm>
              <a:off x="7809873" y="3182752"/>
              <a:ext cx="72898" cy="57063"/>
            </a:xfrm>
            <a:custGeom>
              <a:avLst/>
              <a:gdLst/>
              <a:ahLst/>
              <a:cxnLst/>
              <a:rect l="l" t="t" r="r" b="b"/>
              <a:pathLst>
                <a:path w="2776" h="2173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72"/>
            <p:cNvSpPr/>
            <p:nvPr/>
          </p:nvSpPr>
          <p:spPr>
            <a:xfrm>
              <a:off x="7809610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72"/>
            <p:cNvSpPr/>
            <p:nvPr/>
          </p:nvSpPr>
          <p:spPr>
            <a:xfrm>
              <a:off x="7832981" y="3182752"/>
              <a:ext cx="26680" cy="18303"/>
            </a:xfrm>
            <a:custGeom>
              <a:avLst/>
              <a:gdLst/>
              <a:ahLst/>
              <a:cxnLst/>
              <a:rect l="l" t="t" r="r" b="b"/>
              <a:pathLst>
                <a:path w="1016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72"/>
            <p:cNvSpPr/>
            <p:nvPr/>
          </p:nvSpPr>
          <p:spPr>
            <a:xfrm>
              <a:off x="7821926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72"/>
            <p:cNvSpPr/>
            <p:nvPr/>
          </p:nvSpPr>
          <p:spPr>
            <a:xfrm>
              <a:off x="7821690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72"/>
            <p:cNvSpPr/>
            <p:nvPr/>
          </p:nvSpPr>
          <p:spPr>
            <a:xfrm>
              <a:off x="7821926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72"/>
            <p:cNvSpPr/>
            <p:nvPr/>
          </p:nvSpPr>
          <p:spPr>
            <a:xfrm>
              <a:off x="7821690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72"/>
            <p:cNvSpPr/>
            <p:nvPr/>
          </p:nvSpPr>
          <p:spPr>
            <a:xfrm>
              <a:off x="7809610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72"/>
            <p:cNvSpPr/>
            <p:nvPr/>
          </p:nvSpPr>
          <p:spPr>
            <a:xfrm>
              <a:off x="7864415" y="3212663"/>
              <a:ext cx="18356" cy="55304"/>
            </a:xfrm>
            <a:custGeom>
              <a:avLst/>
              <a:gdLst/>
              <a:ahLst/>
              <a:cxnLst/>
              <a:rect l="l" t="t" r="r" b="b"/>
              <a:pathLst>
                <a:path w="699" h="2106" extrusionOk="0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72"/>
            <p:cNvSpPr/>
            <p:nvPr/>
          </p:nvSpPr>
          <p:spPr>
            <a:xfrm>
              <a:off x="7548008" y="2885437"/>
              <a:ext cx="304616" cy="237075"/>
            </a:xfrm>
            <a:custGeom>
              <a:avLst/>
              <a:gdLst/>
              <a:ahLst/>
              <a:cxnLst/>
              <a:rect l="l" t="t" r="r" b="b"/>
              <a:pathLst>
                <a:path w="11600" h="9028" extrusionOk="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08" name="Google Shape;18508;p72"/>
          <p:cNvGrpSpPr/>
          <p:nvPr/>
        </p:nvGrpSpPr>
        <p:grpSpPr>
          <a:xfrm>
            <a:off x="7087591" y="2887144"/>
            <a:ext cx="358160" cy="385602"/>
            <a:chOff x="7087591" y="2887144"/>
            <a:chExt cx="358160" cy="385602"/>
          </a:xfrm>
        </p:grpSpPr>
        <p:sp>
          <p:nvSpPr>
            <p:cNvPr id="18509" name="Google Shape;18509;p72"/>
            <p:cNvSpPr/>
            <p:nvPr/>
          </p:nvSpPr>
          <p:spPr>
            <a:xfrm>
              <a:off x="7266527" y="2904554"/>
              <a:ext cx="89494" cy="49264"/>
            </a:xfrm>
            <a:custGeom>
              <a:avLst/>
              <a:gdLst/>
              <a:ahLst/>
              <a:cxnLst/>
              <a:rect l="l" t="t" r="r" b="b"/>
              <a:pathLst>
                <a:path w="3408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72"/>
            <p:cNvSpPr/>
            <p:nvPr/>
          </p:nvSpPr>
          <p:spPr>
            <a:xfrm>
              <a:off x="7266527" y="2904554"/>
              <a:ext cx="18382" cy="49264"/>
            </a:xfrm>
            <a:custGeom>
              <a:avLst/>
              <a:gdLst/>
              <a:ahLst/>
              <a:cxnLst/>
              <a:rect l="l" t="t" r="r" b="b"/>
              <a:pathLst>
                <a:path w="700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72"/>
            <p:cNvSpPr/>
            <p:nvPr/>
          </p:nvSpPr>
          <p:spPr>
            <a:xfrm>
              <a:off x="7260251" y="2887144"/>
              <a:ext cx="12342" cy="275284"/>
            </a:xfrm>
            <a:custGeom>
              <a:avLst/>
              <a:gdLst/>
              <a:ahLst/>
              <a:cxnLst/>
              <a:rect l="l" t="t" r="r" b="b"/>
              <a:pathLst>
                <a:path w="470" h="10483" extrusionOk="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72"/>
            <p:cNvSpPr/>
            <p:nvPr/>
          </p:nvSpPr>
          <p:spPr>
            <a:xfrm>
              <a:off x="7162222" y="3107097"/>
              <a:ext cx="49027" cy="110371"/>
            </a:xfrm>
            <a:custGeom>
              <a:avLst/>
              <a:gdLst/>
              <a:ahLst/>
              <a:cxnLst/>
              <a:rect l="l" t="t" r="r" b="b"/>
              <a:pathLst>
                <a:path w="1867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72"/>
            <p:cNvSpPr/>
            <p:nvPr/>
          </p:nvSpPr>
          <p:spPr>
            <a:xfrm>
              <a:off x="7149906" y="2990503"/>
              <a:ext cx="130959" cy="129199"/>
            </a:xfrm>
            <a:custGeom>
              <a:avLst/>
              <a:gdLst/>
              <a:ahLst/>
              <a:cxnLst/>
              <a:rect l="l" t="t" r="r" b="b"/>
              <a:pathLst>
                <a:path w="4987" h="4920" extrusionOk="0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72"/>
            <p:cNvSpPr/>
            <p:nvPr/>
          </p:nvSpPr>
          <p:spPr>
            <a:xfrm>
              <a:off x="7186618" y="3119413"/>
              <a:ext cx="6302" cy="98291"/>
            </a:xfrm>
            <a:custGeom>
              <a:avLst/>
              <a:gdLst/>
              <a:ahLst/>
              <a:cxnLst/>
              <a:rect l="l" t="t" r="r" b="b"/>
              <a:pathLst>
                <a:path w="240" h="3743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72"/>
            <p:cNvSpPr/>
            <p:nvPr/>
          </p:nvSpPr>
          <p:spPr>
            <a:xfrm>
              <a:off x="7087828" y="3143284"/>
              <a:ext cx="357924" cy="129462"/>
            </a:xfrm>
            <a:custGeom>
              <a:avLst/>
              <a:gdLst/>
              <a:ahLst/>
              <a:cxnLst/>
              <a:rect l="l" t="t" r="r" b="b"/>
              <a:pathLst>
                <a:path w="13630" h="4930" extrusionOk="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72"/>
            <p:cNvSpPr/>
            <p:nvPr/>
          </p:nvSpPr>
          <p:spPr>
            <a:xfrm>
              <a:off x="7293890" y="3179365"/>
              <a:ext cx="60372" cy="43119"/>
            </a:xfrm>
            <a:custGeom>
              <a:avLst/>
              <a:gdLst/>
              <a:ahLst/>
              <a:cxnLst/>
              <a:rect l="l" t="t" r="r" b="b"/>
              <a:pathLst>
                <a:path w="2299" h="1642" extrusionOk="0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72"/>
            <p:cNvSpPr/>
            <p:nvPr/>
          </p:nvSpPr>
          <p:spPr>
            <a:xfrm>
              <a:off x="7269521" y="3162007"/>
              <a:ext cx="23424" cy="16990"/>
            </a:xfrm>
            <a:custGeom>
              <a:avLst/>
              <a:gdLst/>
              <a:ahLst/>
              <a:cxnLst/>
              <a:rect l="l" t="t" r="r" b="b"/>
              <a:pathLst>
                <a:path w="892" h="647" extrusionOk="0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72"/>
            <p:cNvSpPr/>
            <p:nvPr/>
          </p:nvSpPr>
          <p:spPr>
            <a:xfrm>
              <a:off x="7087591" y="3143257"/>
              <a:ext cx="186000" cy="129488"/>
            </a:xfrm>
            <a:custGeom>
              <a:avLst/>
              <a:gdLst/>
              <a:ahLst/>
              <a:cxnLst/>
              <a:rect l="l" t="t" r="r" b="b"/>
              <a:pathLst>
                <a:path w="7083" h="4931" extrusionOk="0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72"/>
            <p:cNvSpPr/>
            <p:nvPr/>
          </p:nvSpPr>
          <p:spPr>
            <a:xfrm>
              <a:off x="7174039" y="2990503"/>
              <a:ext cx="25420" cy="18356"/>
            </a:xfrm>
            <a:custGeom>
              <a:avLst/>
              <a:gdLst/>
              <a:ahLst/>
              <a:cxnLst/>
              <a:rect l="l" t="t" r="r" b="b"/>
              <a:pathLst>
                <a:path w="968" h="699" extrusionOk="0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72"/>
            <p:cNvSpPr/>
            <p:nvPr/>
          </p:nvSpPr>
          <p:spPr>
            <a:xfrm>
              <a:off x="7162222" y="2947515"/>
              <a:ext cx="49027" cy="55330"/>
            </a:xfrm>
            <a:custGeom>
              <a:avLst/>
              <a:gdLst/>
              <a:ahLst/>
              <a:cxnLst/>
              <a:rect l="l" t="t" r="r" b="b"/>
              <a:pathLst>
                <a:path w="1867" h="2107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72"/>
            <p:cNvSpPr/>
            <p:nvPr/>
          </p:nvSpPr>
          <p:spPr>
            <a:xfrm>
              <a:off x="7162038" y="2947515"/>
              <a:ext cx="33902" cy="55382"/>
            </a:xfrm>
            <a:custGeom>
              <a:avLst/>
              <a:gdLst/>
              <a:ahLst/>
              <a:cxnLst/>
              <a:rect l="l" t="t" r="r" b="b"/>
              <a:pathLst>
                <a:path w="1291" h="2109" extrusionOk="0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72"/>
            <p:cNvSpPr/>
            <p:nvPr/>
          </p:nvSpPr>
          <p:spPr>
            <a:xfrm>
              <a:off x="7162222" y="2947515"/>
              <a:ext cx="49027" cy="24658"/>
            </a:xfrm>
            <a:custGeom>
              <a:avLst/>
              <a:gdLst/>
              <a:ahLst/>
              <a:cxnLst/>
              <a:rect l="l" t="t" r="r" b="b"/>
              <a:pathLst>
                <a:path w="1867" h="939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72"/>
            <p:cNvSpPr/>
            <p:nvPr/>
          </p:nvSpPr>
          <p:spPr>
            <a:xfrm>
              <a:off x="7162222" y="2947515"/>
              <a:ext cx="33718" cy="22400"/>
            </a:xfrm>
            <a:custGeom>
              <a:avLst/>
              <a:gdLst/>
              <a:ahLst/>
              <a:cxnLst/>
              <a:rect l="l" t="t" r="r" b="b"/>
              <a:pathLst>
                <a:path w="1284" h="853" extrusionOk="0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72"/>
            <p:cNvSpPr/>
            <p:nvPr/>
          </p:nvSpPr>
          <p:spPr>
            <a:xfrm>
              <a:off x="7149906" y="3011353"/>
              <a:ext cx="119667" cy="95770"/>
            </a:xfrm>
            <a:custGeom>
              <a:avLst/>
              <a:gdLst/>
              <a:ahLst/>
              <a:cxnLst/>
              <a:rect l="l" t="t" r="r" b="b"/>
              <a:pathLst>
                <a:path w="4557" h="3647" extrusionOk="0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72"/>
            <p:cNvSpPr/>
            <p:nvPr/>
          </p:nvSpPr>
          <p:spPr>
            <a:xfrm>
              <a:off x="7211223" y="3019153"/>
              <a:ext cx="58586" cy="45929"/>
            </a:xfrm>
            <a:custGeom>
              <a:avLst/>
              <a:gdLst/>
              <a:ahLst/>
              <a:cxnLst/>
              <a:rect l="l" t="t" r="r" b="b"/>
              <a:pathLst>
                <a:path w="2231" h="1749" extrusionOk="0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72"/>
            <p:cNvSpPr/>
            <p:nvPr/>
          </p:nvSpPr>
          <p:spPr>
            <a:xfrm>
              <a:off x="7149906" y="3018890"/>
              <a:ext cx="18645" cy="100550"/>
            </a:xfrm>
            <a:custGeom>
              <a:avLst/>
              <a:gdLst/>
              <a:ahLst/>
              <a:cxnLst/>
              <a:rect l="l" t="t" r="r" b="b"/>
              <a:pathLst>
                <a:path w="710" h="3829" extrusionOk="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72"/>
            <p:cNvSpPr/>
            <p:nvPr/>
          </p:nvSpPr>
          <p:spPr>
            <a:xfrm>
              <a:off x="7155946" y="3119177"/>
              <a:ext cx="12605" cy="12579"/>
            </a:xfrm>
            <a:custGeom>
              <a:avLst/>
              <a:gdLst/>
              <a:ahLst/>
              <a:cxnLst/>
              <a:rect l="l" t="t" r="r" b="b"/>
              <a:pathLst>
                <a:path w="480" h="479" extrusionOk="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8" name="Google Shape;18528;p72"/>
          <p:cNvGrpSpPr/>
          <p:nvPr/>
        </p:nvGrpSpPr>
        <p:grpSpPr>
          <a:xfrm>
            <a:off x="7951362" y="2885437"/>
            <a:ext cx="382529" cy="382529"/>
            <a:chOff x="7951362" y="2885437"/>
            <a:chExt cx="382529" cy="382529"/>
          </a:xfrm>
        </p:grpSpPr>
        <p:sp>
          <p:nvSpPr>
            <p:cNvPr id="18529" name="Google Shape;18529;p72"/>
            <p:cNvSpPr/>
            <p:nvPr/>
          </p:nvSpPr>
          <p:spPr>
            <a:xfrm>
              <a:off x="8141615" y="2898514"/>
              <a:ext cx="96768" cy="94510"/>
            </a:xfrm>
            <a:custGeom>
              <a:avLst/>
              <a:gdLst/>
              <a:ahLst/>
              <a:cxnLst/>
              <a:rect l="l" t="t" r="r" b="b"/>
              <a:pathLst>
                <a:path w="3685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72"/>
            <p:cNvSpPr/>
            <p:nvPr/>
          </p:nvSpPr>
          <p:spPr>
            <a:xfrm>
              <a:off x="8141615" y="2969390"/>
              <a:ext cx="76916" cy="23634"/>
            </a:xfrm>
            <a:custGeom>
              <a:avLst/>
              <a:gdLst/>
              <a:ahLst/>
              <a:cxnLst/>
              <a:rect l="l" t="t" r="r" b="b"/>
              <a:pathLst>
                <a:path w="2929" h="900" extrusionOk="0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72"/>
            <p:cNvSpPr/>
            <p:nvPr/>
          </p:nvSpPr>
          <p:spPr>
            <a:xfrm>
              <a:off x="8047105" y="3161902"/>
              <a:ext cx="96794" cy="94247"/>
            </a:xfrm>
            <a:custGeom>
              <a:avLst/>
              <a:gdLst/>
              <a:ahLst/>
              <a:cxnLst/>
              <a:rect l="l" t="t" r="r" b="b"/>
              <a:pathLst>
                <a:path w="3686" h="3589" extrusionOk="0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72"/>
            <p:cNvSpPr/>
            <p:nvPr/>
          </p:nvSpPr>
          <p:spPr>
            <a:xfrm>
              <a:off x="8067221" y="3161902"/>
              <a:ext cx="76679" cy="23398"/>
            </a:xfrm>
            <a:custGeom>
              <a:avLst/>
              <a:gdLst/>
              <a:ahLst/>
              <a:cxnLst/>
              <a:rect l="l" t="t" r="r" b="b"/>
              <a:pathLst>
                <a:path w="2920" h="891" extrusionOk="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3" name="Google Shape;18533;p72"/>
            <p:cNvSpPr/>
            <p:nvPr/>
          </p:nvSpPr>
          <p:spPr>
            <a:xfrm>
              <a:off x="7958137" y="3102318"/>
              <a:ext cx="132744" cy="165648"/>
            </a:xfrm>
            <a:custGeom>
              <a:avLst/>
              <a:gdLst/>
              <a:ahLst/>
              <a:cxnLst/>
              <a:rect l="l" t="t" r="r" b="b"/>
              <a:pathLst>
                <a:path w="5055" h="6308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4" name="Google Shape;18534;p72"/>
            <p:cNvSpPr/>
            <p:nvPr/>
          </p:nvSpPr>
          <p:spPr>
            <a:xfrm>
              <a:off x="7958137" y="3102318"/>
              <a:ext cx="24159" cy="129225"/>
            </a:xfrm>
            <a:custGeom>
              <a:avLst/>
              <a:gdLst/>
              <a:ahLst/>
              <a:cxnLst/>
              <a:rect l="l" t="t" r="r" b="b"/>
              <a:pathLst>
                <a:path w="920" h="4921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72"/>
            <p:cNvSpPr/>
            <p:nvPr/>
          </p:nvSpPr>
          <p:spPr>
            <a:xfrm>
              <a:off x="7980773" y="3188661"/>
              <a:ext cx="17857" cy="68749"/>
            </a:xfrm>
            <a:custGeom>
              <a:avLst/>
              <a:gdLst/>
              <a:ahLst/>
              <a:cxnLst/>
              <a:rect l="l" t="t" r="r" b="b"/>
              <a:pathLst>
                <a:path w="680" h="2618" extrusionOk="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72"/>
            <p:cNvSpPr/>
            <p:nvPr/>
          </p:nvSpPr>
          <p:spPr>
            <a:xfrm>
              <a:off x="8029012" y="3205231"/>
              <a:ext cx="13603" cy="51995"/>
            </a:xfrm>
            <a:custGeom>
              <a:avLst/>
              <a:gdLst/>
              <a:ahLst/>
              <a:cxnLst/>
              <a:rect l="l" t="t" r="r" b="b"/>
              <a:pathLst>
                <a:path w="518" h="1980" extrusionOk="0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72"/>
            <p:cNvSpPr/>
            <p:nvPr/>
          </p:nvSpPr>
          <p:spPr>
            <a:xfrm>
              <a:off x="8003146" y="3209328"/>
              <a:ext cx="17358" cy="58639"/>
            </a:xfrm>
            <a:custGeom>
              <a:avLst/>
              <a:gdLst/>
              <a:ahLst/>
              <a:cxnLst/>
              <a:rect l="l" t="t" r="r" b="b"/>
              <a:pathLst>
                <a:path w="661" h="2233" extrusionOk="0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72"/>
            <p:cNvSpPr/>
            <p:nvPr/>
          </p:nvSpPr>
          <p:spPr>
            <a:xfrm>
              <a:off x="8051885" y="3184013"/>
              <a:ext cx="26155" cy="27520"/>
            </a:xfrm>
            <a:custGeom>
              <a:avLst/>
              <a:gdLst/>
              <a:ahLst/>
              <a:cxnLst/>
              <a:rect l="l" t="t" r="r" b="b"/>
              <a:pathLst>
                <a:path w="996" h="1048" extrusionOk="0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72"/>
            <p:cNvSpPr/>
            <p:nvPr/>
          </p:nvSpPr>
          <p:spPr>
            <a:xfrm>
              <a:off x="7963940" y="2981706"/>
              <a:ext cx="94510" cy="96768"/>
            </a:xfrm>
            <a:custGeom>
              <a:avLst/>
              <a:gdLst/>
              <a:ahLst/>
              <a:cxnLst/>
              <a:rect l="l" t="t" r="r" b="b"/>
              <a:pathLst>
                <a:path w="3599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72"/>
            <p:cNvSpPr/>
            <p:nvPr/>
          </p:nvSpPr>
          <p:spPr>
            <a:xfrm>
              <a:off x="8227065" y="3076189"/>
              <a:ext cx="94772" cy="96794"/>
            </a:xfrm>
            <a:custGeom>
              <a:avLst/>
              <a:gdLst/>
              <a:ahLst/>
              <a:cxnLst/>
              <a:rect l="l" t="t" r="r" b="b"/>
              <a:pathLst>
                <a:path w="3609" h="3686" extrusionOk="0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72"/>
            <p:cNvSpPr/>
            <p:nvPr/>
          </p:nvSpPr>
          <p:spPr>
            <a:xfrm>
              <a:off x="8227065" y="3076189"/>
              <a:ext cx="23897" cy="76942"/>
            </a:xfrm>
            <a:custGeom>
              <a:avLst/>
              <a:gdLst/>
              <a:ahLst/>
              <a:cxnLst/>
              <a:rect l="l" t="t" r="r" b="b"/>
              <a:pathLst>
                <a:path w="910" h="2930" extrusionOk="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72"/>
            <p:cNvSpPr/>
            <p:nvPr/>
          </p:nvSpPr>
          <p:spPr>
            <a:xfrm>
              <a:off x="7963940" y="2957836"/>
              <a:ext cx="23634" cy="120638"/>
            </a:xfrm>
            <a:custGeom>
              <a:avLst/>
              <a:gdLst/>
              <a:ahLst/>
              <a:cxnLst/>
              <a:rect l="l" t="t" r="r" b="b"/>
              <a:pathLst>
                <a:path w="900" h="4594" extrusionOk="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72"/>
            <p:cNvSpPr/>
            <p:nvPr/>
          </p:nvSpPr>
          <p:spPr>
            <a:xfrm>
              <a:off x="8194634" y="2885437"/>
              <a:ext cx="132718" cy="165412"/>
            </a:xfrm>
            <a:custGeom>
              <a:avLst/>
              <a:gdLst/>
              <a:ahLst/>
              <a:cxnLst/>
              <a:rect l="l" t="t" r="r" b="b"/>
              <a:pathLst>
                <a:path w="5054" h="6299" extrusionOk="0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72"/>
            <p:cNvSpPr/>
            <p:nvPr/>
          </p:nvSpPr>
          <p:spPr>
            <a:xfrm>
              <a:off x="8194634" y="2941738"/>
              <a:ext cx="48528" cy="109110"/>
            </a:xfrm>
            <a:custGeom>
              <a:avLst/>
              <a:gdLst/>
              <a:ahLst/>
              <a:cxnLst/>
              <a:rect l="l" t="t" r="r" b="b"/>
              <a:pathLst>
                <a:path w="1848" h="4155" extrusionOk="0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72"/>
            <p:cNvSpPr/>
            <p:nvPr/>
          </p:nvSpPr>
          <p:spPr>
            <a:xfrm>
              <a:off x="8281345" y="2895993"/>
              <a:ext cx="13603" cy="52179"/>
            </a:xfrm>
            <a:custGeom>
              <a:avLst/>
              <a:gdLst/>
              <a:ahLst/>
              <a:cxnLst/>
              <a:rect l="l" t="t" r="r" b="b"/>
              <a:pathLst>
                <a:path w="518" h="1987" extrusionOk="0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72"/>
            <p:cNvSpPr/>
            <p:nvPr/>
          </p:nvSpPr>
          <p:spPr>
            <a:xfrm>
              <a:off x="8304217" y="2922096"/>
              <a:ext cx="13340" cy="35635"/>
            </a:xfrm>
            <a:custGeom>
              <a:avLst/>
              <a:gdLst/>
              <a:ahLst/>
              <a:cxnLst/>
              <a:rect l="l" t="t" r="r" b="b"/>
              <a:pathLst>
                <a:path w="508" h="1357" extrusionOk="0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72"/>
            <p:cNvSpPr/>
            <p:nvPr/>
          </p:nvSpPr>
          <p:spPr>
            <a:xfrm>
              <a:off x="8255452" y="2885437"/>
              <a:ext cx="17620" cy="58665"/>
            </a:xfrm>
            <a:custGeom>
              <a:avLst/>
              <a:gdLst/>
              <a:ahLst/>
              <a:cxnLst/>
              <a:rect l="l" t="t" r="r" b="b"/>
              <a:pathLst>
                <a:path w="671" h="2234" extrusionOk="0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72"/>
            <p:cNvSpPr/>
            <p:nvPr/>
          </p:nvSpPr>
          <p:spPr>
            <a:xfrm>
              <a:off x="8233341" y="2895993"/>
              <a:ext cx="17620" cy="73160"/>
            </a:xfrm>
            <a:custGeom>
              <a:avLst/>
              <a:gdLst/>
              <a:ahLst/>
              <a:cxnLst/>
              <a:rect l="l" t="t" r="r" b="b"/>
              <a:pathLst>
                <a:path w="671" h="2786" extrusionOk="0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72"/>
            <p:cNvSpPr/>
            <p:nvPr/>
          </p:nvSpPr>
          <p:spPr>
            <a:xfrm>
              <a:off x="7951362" y="2892737"/>
              <a:ext cx="165648" cy="128674"/>
            </a:xfrm>
            <a:custGeom>
              <a:avLst/>
              <a:gdLst/>
              <a:ahLst/>
              <a:cxnLst/>
              <a:rect l="l" t="t" r="r" b="b"/>
              <a:pathLst>
                <a:path w="6308" h="4900" extrusionOk="0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72"/>
            <p:cNvSpPr/>
            <p:nvPr/>
          </p:nvSpPr>
          <p:spPr>
            <a:xfrm>
              <a:off x="7988047" y="2892737"/>
              <a:ext cx="128963" cy="21875"/>
            </a:xfrm>
            <a:custGeom>
              <a:avLst/>
              <a:gdLst/>
              <a:ahLst/>
              <a:cxnLst/>
              <a:rect l="l" t="t" r="r" b="b"/>
              <a:pathLst>
                <a:path w="4911" h="833" extrusionOk="0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72"/>
            <p:cNvSpPr/>
            <p:nvPr/>
          </p:nvSpPr>
          <p:spPr>
            <a:xfrm>
              <a:off x="7961918" y="2914848"/>
              <a:ext cx="70140" cy="17883"/>
            </a:xfrm>
            <a:custGeom>
              <a:avLst/>
              <a:gdLst/>
              <a:ahLst/>
              <a:cxnLst/>
              <a:rect l="l" t="t" r="r" b="b"/>
              <a:pathLst>
                <a:path w="2671" h="681" extrusionOk="0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72"/>
            <p:cNvSpPr/>
            <p:nvPr/>
          </p:nvSpPr>
          <p:spPr>
            <a:xfrm>
              <a:off x="7961918" y="2963114"/>
              <a:ext cx="53807" cy="13576"/>
            </a:xfrm>
            <a:custGeom>
              <a:avLst/>
              <a:gdLst/>
              <a:ahLst/>
              <a:cxnLst/>
              <a:rect l="l" t="t" r="r" b="b"/>
              <a:pathLst>
                <a:path w="2049" h="517" extrusionOk="0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72"/>
            <p:cNvSpPr/>
            <p:nvPr/>
          </p:nvSpPr>
          <p:spPr>
            <a:xfrm>
              <a:off x="7951624" y="2937221"/>
              <a:ext cx="59820" cy="17620"/>
            </a:xfrm>
            <a:custGeom>
              <a:avLst/>
              <a:gdLst/>
              <a:ahLst/>
              <a:cxnLst/>
              <a:rect l="l" t="t" r="r" b="b"/>
              <a:pathLst>
                <a:path w="2278" h="671" extrusionOk="0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72"/>
            <p:cNvSpPr/>
            <p:nvPr/>
          </p:nvSpPr>
          <p:spPr>
            <a:xfrm>
              <a:off x="8007663" y="2985960"/>
              <a:ext cx="27652" cy="26181"/>
            </a:xfrm>
            <a:custGeom>
              <a:avLst/>
              <a:gdLst/>
              <a:ahLst/>
              <a:cxnLst/>
              <a:rect l="l" t="t" r="r" b="b"/>
              <a:pathLst>
                <a:path w="1053" h="997" extrusionOk="0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72"/>
            <p:cNvSpPr/>
            <p:nvPr/>
          </p:nvSpPr>
          <p:spPr>
            <a:xfrm>
              <a:off x="8168505" y="3131992"/>
              <a:ext cx="165385" cy="128700"/>
            </a:xfrm>
            <a:custGeom>
              <a:avLst/>
              <a:gdLst/>
              <a:ahLst/>
              <a:cxnLst/>
              <a:rect l="l" t="t" r="r" b="b"/>
              <a:pathLst>
                <a:path w="6298" h="4901" extrusionOk="0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72"/>
            <p:cNvSpPr/>
            <p:nvPr/>
          </p:nvSpPr>
          <p:spPr>
            <a:xfrm>
              <a:off x="8168505" y="3132123"/>
              <a:ext cx="109583" cy="45115"/>
            </a:xfrm>
            <a:custGeom>
              <a:avLst/>
              <a:gdLst/>
              <a:ahLst/>
              <a:cxnLst/>
              <a:rect l="l" t="t" r="r" b="b"/>
              <a:pathLst>
                <a:path w="4173" h="1718" extrusionOk="0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72"/>
            <p:cNvSpPr/>
            <p:nvPr/>
          </p:nvSpPr>
          <p:spPr>
            <a:xfrm>
              <a:off x="8269790" y="3215420"/>
              <a:ext cx="53807" cy="13603"/>
            </a:xfrm>
            <a:custGeom>
              <a:avLst/>
              <a:gdLst/>
              <a:ahLst/>
              <a:cxnLst/>
              <a:rect l="l" t="t" r="r" b="b"/>
              <a:pathLst>
                <a:path w="2049" h="518" extrusionOk="0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72"/>
            <p:cNvSpPr/>
            <p:nvPr/>
          </p:nvSpPr>
          <p:spPr>
            <a:xfrm>
              <a:off x="8260494" y="3238292"/>
              <a:ext cx="37210" cy="13340"/>
            </a:xfrm>
            <a:custGeom>
              <a:avLst/>
              <a:gdLst/>
              <a:ahLst/>
              <a:cxnLst/>
              <a:rect l="l" t="t" r="r" b="b"/>
              <a:pathLst>
                <a:path w="1417" h="508" extrusionOk="0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72"/>
            <p:cNvSpPr/>
            <p:nvPr/>
          </p:nvSpPr>
          <p:spPr>
            <a:xfrm>
              <a:off x="8274044" y="3189528"/>
              <a:ext cx="59847" cy="17620"/>
            </a:xfrm>
            <a:custGeom>
              <a:avLst/>
              <a:gdLst/>
              <a:ahLst/>
              <a:cxnLst/>
              <a:rect l="l" t="t" r="r" b="b"/>
              <a:pathLst>
                <a:path w="2279" h="671" extrusionOk="0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72"/>
            <p:cNvSpPr/>
            <p:nvPr/>
          </p:nvSpPr>
          <p:spPr>
            <a:xfrm>
              <a:off x="8250174" y="3167180"/>
              <a:ext cx="73160" cy="17857"/>
            </a:xfrm>
            <a:custGeom>
              <a:avLst/>
              <a:gdLst/>
              <a:ahLst/>
              <a:cxnLst/>
              <a:rect l="l" t="t" r="r" b="b"/>
              <a:pathLst>
                <a:path w="2786" h="680" extrusionOk="0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72"/>
            <p:cNvSpPr/>
            <p:nvPr/>
          </p:nvSpPr>
          <p:spPr>
            <a:xfrm>
              <a:off x="8169241" y="3170699"/>
              <a:ext cx="9349" cy="75156"/>
            </a:xfrm>
            <a:custGeom>
              <a:avLst/>
              <a:gdLst/>
              <a:ahLst/>
              <a:cxnLst/>
              <a:rect l="l" t="t" r="r" b="b"/>
              <a:pathLst>
                <a:path w="356" h="2862" extrusionOk="0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72"/>
            <p:cNvSpPr/>
            <p:nvPr/>
          </p:nvSpPr>
          <p:spPr>
            <a:xfrm>
              <a:off x="8158185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72"/>
            <p:cNvSpPr/>
            <p:nvPr/>
          </p:nvSpPr>
          <p:spPr>
            <a:xfrm>
              <a:off x="8179797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4" name="Google Shape;18564;p72"/>
            <p:cNvSpPr/>
            <p:nvPr/>
          </p:nvSpPr>
          <p:spPr>
            <a:xfrm>
              <a:off x="8297915" y="3093521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5" name="Google Shape;18565;p72"/>
            <p:cNvSpPr/>
            <p:nvPr/>
          </p:nvSpPr>
          <p:spPr>
            <a:xfrm>
              <a:off x="8297915" y="3115159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72"/>
            <p:cNvSpPr/>
            <p:nvPr/>
          </p:nvSpPr>
          <p:spPr>
            <a:xfrm>
              <a:off x="7972212" y="3025928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72"/>
            <p:cNvSpPr/>
            <p:nvPr/>
          </p:nvSpPr>
          <p:spPr>
            <a:xfrm>
              <a:off x="7972212" y="3047540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72"/>
            <p:cNvSpPr/>
            <p:nvPr/>
          </p:nvSpPr>
          <p:spPr>
            <a:xfrm>
              <a:off x="8090592" y="3233277"/>
              <a:ext cx="15598" cy="15835"/>
            </a:xfrm>
            <a:custGeom>
              <a:avLst/>
              <a:gdLst/>
              <a:ahLst/>
              <a:cxnLst/>
              <a:rect l="l" t="t" r="r" b="b"/>
              <a:pathLst>
                <a:path w="594" h="603" extrusionOk="0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72"/>
            <p:cNvSpPr/>
            <p:nvPr/>
          </p:nvSpPr>
          <p:spPr>
            <a:xfrm>
              <a:off x="8111941" y="3233277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72"/>
            <p:cNvSpPr/>
            <p:nvPr/>
          </p:nvSpPr>
          <p:spPr>
            <a:xfrm>
              <a:off x="7963415" y="307469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72"/>
            <p:cNvSpPr/>
            <p:nvPr/>
          </p:nvSpPr>
          <p:spPr>
            <a:xfrm>
              <a:off x="7987548" y="3074693"/>
              <a:ext cx="71401" cy="32694"/>
            </a:xfrm>
            <a:custGeom>
              <a:avLst/>
              <a:gdLst/>
              <a:ahLst/>
              <a:cxnLst/>
              <a:rect l="l" t="t" r="r" b="b"/>
              <a:pathLst>
                <a:path w="2719" h="1245" extrusionOk="0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72"/>
            <p:cNvSpPr/>
            <p:nvPr/>
          </p:nvSpPr>
          <p:spPr>
            <a:xfrm>
              <a:off x="8139856" y="3161587"/>
              <a:ext cx="32694" cy="94825"/>
            </a:xfrm>
            <a:custGeom>
              <a:avLst/>
              <a:gdLst/>
              <a:ahLst/>
              <a:cxnLst/>
              <a:rect l="l" t="t" r="r" b="b"/>
              <a:pathLst>
                <a:path w="1245" h="3611" extrusionOk="0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72"/>
            <p:cNvSpPr/>
            <p:nvPr/>
          </p:nvSpPr>
          <p:spPr>
            <a:xfrm>
              <a:off x="8139593" y="3185510"/>
              <a:ext cx="32956" cy="70718"/>
            </a:xfrm>
            <a:custGeom>
              <a:avLst/>
              <a:gdLst/>
              <a:ahLst/>
              <a:cxnLst/>
              <a:rect l="l" t="t" r="r" b="b"/>
              <a:pathLst>
                <a:path w="1255" h="2693" extrusionOk="0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72"/>
            <p:cNvSpPr/>
            <p:nvPr/>
          </p:nvSpPr>
          <p:spPr>
            <a:xfrm>
              <a:off x="8226803" y="304730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72"/>
            <p:cNvSpPr/>
            <p:nvPr/>
          </p:nvSpPr>
          <p:spPr>
            <a:xfrm>
              <a:off x="8226803" y="3047303"/>
              <a:ext cx="71401" cy="32930"/>
            </a:xfrm>
            <a:custGeom>
              <a:avLst/>
              <a:gdLst/>
              <a:ahLst/>
              <a:cxnLst/>
              <a:rect l="l" t="t" r="r" b="b"/>
              <a:pathLst>
                <a:path w="2719" h="1254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72"/>
            <p:cNvSpPr/>
            <p:nvPr/>
          </p:nvSpPr>
          <p:spPr>
            <a:xfrm>
              <a:off x="8114226" y="2898252"/>
              <a:ext cx="32694" cy="94851"/>
            </a:xfrm>
            <a:custGeom>
              <a:avLst/>
              <a:gdLst/>
              <a:ahLst/>
              <a:cxnLst/>
              <a:rect l="l" t="t" r="r" b="b"/>
              <a:pathLst>
                <a:path w="1245" h="3612" extrusionOk="0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72"/>
            <p:cNvSpPr/>
            <p:nvPr/>
          </p:nvSpPr>
          <p:spPr>
            <a:xfrm>
              <a:off x="8114226" y="2898252"/>
              <a:ext cx="32930" cy="70902"/>
            </a:xfrm>
            <a:custGeom>
              <a:avLst/>
              <a:gdLst/>
              <a:ahLst/>
              <a:cxnLst/>
              <a:rect l="l" t="t" r="r" b="b"/>
              <a:pathLst>
                <a:path w="1254" h="2700" extrusionOk="0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78" name="Google Shape;18578;p72"/>
          <p:cNvGrpSpPr/>
          <p:nvPr/>
        </p:nvGrpSpPr>
        <p:grpSpPr>
          <a:xfrm>
            <a:off x="8054406" y="3814489"/>
            <a:ext cx="276964" cy="336601"/>
            <a:chOff x="8054406" y="3814489"/>
            <a:chExt cx="276964" cy="336601"/>
          </a:xfrm>
        </p:grpSpPr>
        <p:sp>
          <p:nvSpPr>
            <p:cNvPr id="18579" name="Google Shape;18579;p72"/>
            <p:cNvSpPr/>
            <p:nvPr/>
          </p:nvSpPr>
          <p:spPr>
            <a:xfrm>
              <a:off x="8054406" y="3843218"/>
              <a:ext cx="276964" cy="307872"/>
            </a:xfrm>
            <a:custGeom>
              <a:avLst/>
              <a:gdLst/>
              <a:ahLst/>
              <a:cxnLst/>
              <a:rect l="l" t="t" r="r" b="b"/>
              <a:pathLst>
                <a:path w="10547" h="11724" extrusionOk="0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72"/>
            <p:cNvSpPr/>
            <p:nvPr/>
          </p:nvSpPr>
          <p:spPr>
            <a:xfrm>
              <a:off x="8313251" y="3861311"/>
              <a:ext cx="18119" cy="289543"/>
            </a:xfrm>
            <a:custGeom>
              <a:avLst/>
              <a:gdLst/>
              <a:ahLst/>
              <a:cxnLst/>
              <a:rect l="l" t="t" r="r" b="b"/>
              <a:pathLst>
                <a:path w="690" h="11026" extrusionOk="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72"/>
            <p:cNvSpPr/>
            <p:nvPr/>
          </p:nvSpPr>
          <p:spPr>
            <a:xfrm>
              <a:off x="8138333" y="3904036"/>
              <a:ext cx="109110" cy="225757"/>
            </a:xfrm>
            <a:custGeom>
              <a:avLst/>
              <a:gdLst/>
              <a:ahLst/>
              <a:cxnLst/>
              <a:rect l="l" t="t" r="r" b="b"/>
              <a:pathLst>
                <a:path w="4155" h="8597" extrusionOk="0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72"/>
            <p:cNvSpPr/>
            <p:nvPr/>
          </p:nvSpPr>
          <p:spPr>
            <a:xfrm>
              <a:off x="8180322" y="3904036"/>
              <a:ext cx="67121" cy="225705"/>
            </a:xfrm>
            <a:custGeom>
              <a:avLst/>
              <a:gdLst/>
              <a:ahLst/>
              <a:cxnLst/>
              <a:rect l="l" t="t" r="r" b="b"/>
              <a:pathLst>
                <a:path w="2556" h="8595" extrusionOk="0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72"/>
            <p:cNvSpPr/>
            <p:nvPr/>
          </p:nvSpPr>
          <p:spPr>
            <a:xfrm>
              <a:off x="8155927" y="3857267"/>
              <a:ext cx="74158" cy="55566"/>
            </a:xfrm>
            <a:custGeom>
              <a:avLst/>
              <a:gdLst/>
              <a:ahLst/>
              <a:cxnLst/>
              <a:rect l="l" t="t" r="r" b="b"/>
              <a:pathLst>
                <a:path w="2824" h="2116" extrusionOk="0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72"/>
            <p:cNvSpPr/>
            <p:nvPr/>
          </p:nvSpPr>
          <p:spPr>
            <a:xfrm>
              <a:off x="8195895" y="3882660"/>
              <a:ext cx="34191" cy="30173"/>
            </a:xfrm>
            <a:custGeom>
              <a:avLst/>
              <a:gdLst/>
              <a:ahLst/>
              <a:cxnLst/>
              <a:rect l="l" t="t" r="r" b="b"/>
              <a:pathLst>
                <a:path w="1302" h="1149" extrusionOk="0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72"/>
            <p:cNvSpPr/>
            <p:nvPr/>
          </p:nvSpPr>
          <p:spPr>
            <a:xfrm>
              <a:off x="8122761" y="3814568"/>
              <a:ext cx="138758" cy="52546"/>
            </a:xfrm>
            <a:custGeom>
              <a:avLst/>
              <a:gdLst/>
              <a:ahLst/>
              <a:cxnLst/>
              <a:rect l="l" t="t" r="r" b="b"/>
              <a:pathLst>
                <a:path w="5284" h="2001" extrusionOk="0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6" name="Google Shape;18586;p72"/>
            <p:cNvSpPr/>
            <p:nvPr/>
          </p:nvSpPr>
          <p:spPr>
            <a:xfrm>
              <a:off x="8113464" y="3814489"/>
              <a:ext cx="84452" cy="93092"/>
            </a:xfrm>
            <a:custGeom>
              <a:avLst/>
              <a:gdLst/>
              <a:ahLst/>
              <a:cxnLst/>
              <a:rect l="l" t="t" r="r" b="b"/>
              <a:pathLst>
                <a:path w="3216" h="3545" extrusionOk="0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7" name="Google Shape;18587;p72"/>
            <p:cNvSpPr/>
            <p:nvPr/>
          </p:nvSpPr>
          <p:spPr>
            <a:xfrm>
              <a:off x="8187360" y="3814489"/>
              <a:ext cx="84951" cy="93092"/>
            </a:xfrm>
            <a:custGeom>
              <a:avLst/>
              <a:gdLst/>
              <a:ahLst/>
              <a:cxnLst/>
              <a:rect l="l" t="t" r="r" b="b"/>
              <a:pathLst>
                <a:path w="3235" h="3545" extrusionOk="0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88" name="Google Shape;18588;p72"/>
          <p:cNvGrpSpPr/>
          <p:nvPr/>
        </p:nvGrpSpPr>
        <p:grpSpPr>
          <a:xfrm>
            <a:off x="7936787" y="4295074"/>
            <a:ext cx="378249" cy="335524"/>
            <a:chOff x="7936787" y="4295074"/>
            <a:chExt cx="378249" cy="335524"/>
          </a:xfrm>
        </p:grpSpPr>
        <p:sp>
          <p:nvSpPr>
            <p:cNvPr id="18589" name="Google Shape;18589;p72"/>
            <p:cNvSpPr/>
            <p:nvPr/>
          </p:nvSpPr>
          <p:spPr>
            <a:xfrm>
              <a:off x="8095371" y="4295074"/>
              <a:ext cx="219665" cy="182980"/>
            </a:xfrm>
            <a:custGeom>
              <a:avLst/>
              <a:gdLst/>
              <a:ahLst/>
              <a:cxnLst/>
              <a:rect l="l" t="t" r="r" b="b"/>
              <a:pathLst>
                <a:path w="8365" h="6968" extrusionOk="0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72"/>
            <p:cNvSpPr/>
            <p:nvPr/>
          </p:nvSpPr>
          <p:spPr>
            <a:xfrm>
              <a:off x="7937286" y="4441342"/>
              <a:ext cx="109609" cy="109846"/>
            </a:xfrm>
            <a:custGeom>
              <a:avLst/>
              <a:gdLst/>
              <a:ahLst/>
              <a:cxnLst/>
              <a:rect l="l" t="t" r="r" b="b"/>
              <a:pathLst>
                <a:path w="4174" h="4183" extrusionOk="0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72"/>
            <p:cNvSpPr/>
            <p:nvPr/>
          </p:nvSpPr>
          <p:spPr>
            <a:xfrm>
              <a:off x="7966934" y="4441342"/>
              <a:ext cx="79962" cy="110108"/>
            </a:xfrm>
            <a:custGeom>
              <a:avLst/>
              <a:gdLst/>
              <a:ahLst/>
              <a:cxnLst/>
              <a:rect l="l" t="t" r="r" b="b"/>
              <a:pathLst>
                <a:path w="3045" h="4193" extrusionOk="0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72"/>
            <p:cNvSpPr/>
            <p:nvPr/>
          </p:nvSpPr>
          <p:spPr>
            <a:xfrm>
              <a:off x="7936787" y="4446541"/>
              <a:ext cx="207612" cy="184056"/>
            </a:xfrm>
            <a:custGeom>
              <a:avLst/>
              <a:gdLst/>
              <a:ahLst/>
              <a:cxnLst/>
              <a:rect l="l" t="t" r="r" b="b"/>
              <a:pathLst>
                <a:path w="7906" h="7009" extrusionOk="0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72"/>
            <p:cNvSpPr/>
            <p:nvPr/>
          </p:nvSpPr>
          <p:spPr>
            <a:xfrm>
              <a:off x="7936787" y="4473747"/>
              <a:ext cx="189019" cy="156851"/>
            </a:xfrm>
            <a:custGeom>
              <a:avLst/>
              <a:gdLst/>
              <a:ahLst/>
              <a:cxnLst/>
              <a:rect l="l" t="t" r="r" b="b"/>
              <a:pathLst>
                <a:path w="7198" h="5973" extrusionOk="0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72"/>
            <p:cNvSpPr/>
            <p:nvPr/>
          </p:nvSpPr>
          <p:spPr>
            <a:xfrm>
              <a:off x="7971976" y="4526792"/>
              <a:ext cx="39232" cy="21875"/>
            </a:xfrm>
            <a:custGeom>
              <a:avLst/>
              <a:gdLst/>
              <a:ahLst/>
              <a:cxnLst/>
              <a:rect l="l" t="t" r="r" b="b"/>
              <a:pathLst>
                <a:path w="1494" h="833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72"/>
            <p:cNvSpPr/>
            <p:nvPr/>
          </p:nvSpPr>
          <p:spPr>
            <a:xfrm>
              <a:off x="7954880" y="4476661"/>
              <a:ext cx="73160" cy="59952"/>
            </a:xfrm>
            <a:custGeom>
              <a:avLst/>
              <a:gdLst/>
              <a:ahLst/>
              <a:cxnLst/>
              <a:rect l="l" t="t" r="r" b="b"/>
              <a:pathLst>
                <a:path w="2786" h="2283" extrusionOk="0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72"/>
            <p:cNvSpPr/>
            <p:nvPr/>
          </p:nvSpPr>
          <p:spPr>
            <a:xfrm>
              <a:off x="7954880" y="4476583"/>
              <a:ext cx="73423" cy="59531"/>
            </a:xfrm>
            <a:custGeom>
              <a:avLst/>
              <a:gdLst/>
              <a:ahLst/>
              <a:cxnLst/>
              <a:rect l="l" t="t" r="r" b="b"/>
              <a:pathLst>
                <a:path w="2796" h="2267" extrusionOk="0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72"/>
            <p:cNvSpPr/>
            <p:nvPr/>
          </p:nvSpPr>
          <p:spPr>
            <a:xfrm>
              <a:off x="7936787" y="4566234"/>
              <a:ext cx="24396" cy="64363"/>
            </a:xfrm>
            <a:custGeom>
              <a:avLst/>
              <a:gdLst/>
              <a:ahLst/>
              <a:cxnLst/>
              <a:rect l="l" t="t" r="r" b="b"/>
              <a:pathLst>
                <a:path w="929" h="2451" extrusionOk="0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72"/>
            <p:cNvSpPr/>
            <p:nvPr/>
          </p:nvSpPr>
          <p:spPr>
            <a:xfrm>
              <a:off x="8150150" y="4337799"/>
              <a:ext cx="109846" cy="109846"/>
            </a:xfrm>
            <a:custGeom>
              <a:avLst/>
              <a:gdLst/>
              <a:ahLst/>
              <a:cxnLst/>
              <a:rect l="l" t="t" r="r" b="b"/>
              <a:pathLst>
                <a:path w="4183" h="4183" extrusionOk="0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72"/>
            <p:cNvSpPr/>
            <p:nvPr/>
          </p:nvSpPr>
          <p:spPr>
            <a:xfrm>
              <a:off x="8168505" y="4355892"/>
              <a:ext cx="73397" cy="73397"/>
            </a:xfrm>
            <a:custGeom>
              <a:avLst/>
              <a:gdLst/>
              <a:ahLst/>
              <a:cxnLst/>
              <a:rect l="l" t="t" r="r" b="b"/>
              <a:pathLst>
                <a:path w="2795" h="2795" extrusionOk="0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0" name="Google Shape;18600;p72"/>
            <p:cNvSpPr/>
            <p:nvPr/>
          </p:nvSpPr>
          <p:spPr>
            <a:xfrm>
              <a:off x="8022237" y="4473747"/>
              <a:ext cx="103569" cy="130460"/>
            </a:xfrm>
            <a:custGeom>
              <a:avLst/>
              <a:gdLst/>
              <a:ahLst/>
              <a:cxnLst/>
              <a:rect l="l" t="t" r="r" b="b"/>
              <a:pathLst>
                <a:path w="3944" h="4968" extrusionOk="0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1" name="Google Shape;18601;p72"/>
            <p:cNvSpPr/>
            <p:nvPr/>
          </p:nvSpPr>
          <p:spPr>
            <a:xfrm>
              <a:off x="8186835" y="4374221"/>
              <a:ext cx="36738" cy="36738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2" name="Google Shape;18602;p72"/>
            <p:cNvSpPr/>
            <p:nvPr/>
          </p:nvSpPr>
          <p:spPr>
            <a:xfrm>
              <a:off x="8196893" y="4319285"/>
              <a:ext cx="84111" cy="79594"/>
            </a:xfrm>
            <a:custGeom>
              <a:avLst/>
              <a:gdLst/>
              <a:ahLst/>
              <a:cxnLst/>
              <a:rect l="l" t="t" r="r" b="b"/>
              <a:pathLst>
                <a:path w="3203" h="3031" extrusionOk="0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3" name="Google Shape;18603;p72"/>
            <p:cNvSpPr/>
            <p:nvPr/>
          </p:nvSpPr>
          <p:spPr>
            <a:xfrm>
              <a:off x="8243635" y="4322095"/>
              <a:ext cx="38734" cy="32063"/>
            </a:xfrm>
            <a:custGeom>
              <a:avLst/>
              <a:gdLst/>
              <a:ahLst/>
              <a:cxnLst/>
              <a:rect l="l" t="t" r="r" b="b"/>
              <a:pathLst>
                <a:path w="1475" h="1221" extrusionOk="0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72"/>
            <p:cNvSpPr/>
            <p:nvPr/>
          </p:nvSpPr>
          <p:spPr>
            <a:xfrm>
              <a:off x="8217822" y="4319312"/>
              <a:ext cx="61291" cy="58245"/>
            </a:xfrm>
            <a:custGeom>
              <a:avLst/>
              <a:gdLst/>
              <a:ahLst/>
              <a:cxnLst/>
              <a:rect l="l" t="t" r="r" b="b"/>
              <a:pathLst>
                <a:path w="2334" h="2218" extrusionOk="0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05" name="Google Shape;18605;p72"/>
          <p:cNvGrpSpPr/>
          <p:nvPr/>
        </p:nvGrpSpPr>
        <p:grpSpPr>
          <a:xfrm>
            <a:off x="4886058" y="1965890"/>
            <a:ext cx="388569" cy="388307"/>
            <a:chOff x="4886058" y="1965890"/>
            <a:chExt cx="388569" cy="388307"/>
          </a:xfrm>
        </p:grpSpPr>
        <p:sp>
          <p:nvSpPr>
            <p:cNvPr id="18606" name="Google Shape;18606;p72"/>
            <p:cNvSpPr/>
            <p:nvPr/>
          </p:nvSpPr>
          <p:spPr>
            <a:xfrm>
              <a:off x="4886058" y="1965890"/>
              <a:ext cx="388569" cy="388307"/>
            </a:xfrm>
            <a:custGeom>
              <a:avLst/>
              <a:gdLst/>
              <a:ahLst/>
              <a:cxnLst/>
              <a:rect l="l" t="t" r="r" b="b"/>
              <a:pathLst>
                <a:path w="14797" h="14787" extrusionOk="0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72"/>
            <p:cNvSpPr/>
            <p:nvPr/>
          </p:nvSpPr>
          <p:spPr>
            <a:xfrm>
              <a:off x="4896352" y="1992150"/>
              <a:ext cx="368218" cy="335787"/>
            </a:xfrm>
            <a:custGeom>
              <a:avLst/>
              <a:gdLst/>
              <a:ahLst/>
              <a:cxnLst/>
              <a:rect l="l" t="t" r="r" b="b"/>
              <a:pathLst>
                <a:path w="14022" h="12787" extrusionOk="0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72"/>
            <p:cNvSpPr/>
            <p:nvPr/>
          </p:nvSpPr>
          <p:spPr>
            <a:xfrm>
              <a:off x="5056958" y="1992072"/>
              <a:ext cx="207612" cy="336102"/>
            </a:xfrm>
            <a:custGeom>
              <a:avLst/>
              <a:gdLst/>
              <a:ahLst/>
              <a:cxnLst/>
              <a:rect l="l" t="t" r="r" b="b"/>
              <a:pathLst>
                <a:path w="7906" h="12799" extrusionOk="0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72"/>
            <p:cNvSpPr/>
            <p:nvPr/>
          </p:nvSpPr>
          <p:spPr>
            <a:xfrm>
              <a:off x="5074158" y="1993647"/>
              <a:ext cx="12342" cy="39364"/>
            </a:xfrm>
            <a:custGeom>
              <a:avLst/>
              <a:gdLst/>
              <a:ahLst/>
              <a:cxnLst/>
              <a:rect l="l" t="t" r="r" b="b"/>
              <a:pathLst>
                <a:path w="470" h="1499" extrusionOk="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72"/>
            <p:cNvSpPr/>
            <p:nvPr/>
          </p:nvSpPr>
          <p:spPr>
            <a:xfrm>
              <a:off x="5074158" y="2286866"/>
              <a:ext cx="12342" cy="39416"/>
            </a:xfrm>
            <a:custGeom>
              <a:avLst/>
              <a:gdLst/>
              <a:ahLst/>
              <a:cxnLst/>
              <a:rect l="l" t="t" r="r" b="b"/>
              <a:pathLst>
                <a:path w="470" h="1501" extrusionOk="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72"/>
            <p:cNvSpPr/>
            <p:nvPr/>
          </p:nvSpPr>
          <p:spPr>
            <a:xfrm>
              <a:off x="5205984" y="2153597"/>
              <a:ext cx="42515" cy="11633"/>
            </a:xfrm>
            <a:custGeom>
              <a:avLst/>
              <a:gdLst/>
              <a:ahLst/>
              <a:cxnLst/>
              <a:rect l="l" t="t" r="r" b="b"/>
              <a:pathLst>
                <a:path w="1619" h="443" extrusionOk="0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72"/>
            <p:cNvSpPr/>
            <p:nvPr/>
          </p:nvSpPr>
          <p:spPr>
            <a:xfrm>
              <a:off x="4912948" y="2153623"/>
              <a:ext cx="41753" cy="11581"/>
            </a:xfrm>
            <a:custGeom>
              <a:avLst/>
              <a:gdLst/>
              <a:ahLst/>
              <a:cxnLst/>
              <a:rect l="l" t="t" r="r" b="b"/>
              <a:pathLst>
                <a:path w="1590" h="441" extrusionOk="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72"/>
            <p:cNvSpPr/>
            <p:nvPr/>
          </p:nvSpPr>
          <p:spPr>
            <a:xfrm>
              <a:off x="5002101" y="2140808"/>
              <a:ext cx="97608" cy="96400"/>
            </a:xfrm>
            <a:custGeom>
              <a:avLst/>
              <a:gdLst/>
              <a:ahLst/>
              <a:cxnLst/>
              <a:rect l="l" t="t" r="r" b="b"/>
              <a:pathLst>
                <a:path w="3717" h="3671" extrusionOk="0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4" name="Google Shape;18614;p72"/>
            <p:cNvSpPr/>
            <p:nvPr/>
          </p:nvSpPr>
          <p:spPr>
            <a:xfrm>
              <a:off x="5002101" y="2165177"/>
              <a:ext cx="97608" cy="72031"/>
            </a:xfrm>
            <a:custGeom>
              <a:avLst/>
              <a:gdLst/>
              <a:ahLst/>
              <a:cxnLst/>
              <a:rect l="l" t="t" r="r" b="b"/>
              <a:pathLst>
                <a:path w="3717" h="2743" extrusionOk="0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5" name="Google Shape;18615;p72"/>
            <p:cNvSpPr/>
            <p:nvPr/>
          </p:nvSpPr>
          <p:spPr>
            <a:xfrm>
              <a:off x="5061238" y="2082984"/>
              <a:ext cx="97503" cy="96532"/>
            </a:xfrm>
            <a:custGeom>
              <a:avLst/>
              <a:gdLst/>
              <a:ahLst/>
              <a:cxnLst/>
              <a:rect l="l" t="t" r="r" b="b"/>
              <a:pathLst>
                <a:path w="3713" h="3676" extrusionOk="0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72"/>
            <p:cNvSpPr/>
            <p:nvPr/>
          </p:nvSpPr>
          <p:spPr>
            <a:xfrm>
              <a:off x="5085345" y="2083089"/>
              <a:ext cx="73213" cy="96190"/>
            </a:xfrm>
            <a:custGeom>
              <a:avLst/>
              <a:gdLst/>
              <a:ahLst/>
              <a:cxnLst/>
              <a:rect l="l" t="t" r="r" b="b"/>
              <a:pathLst>
                <a:path w="2788" h="3663" extrusionOk="0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8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1" name="Google Shape;18621;p73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22" name="Google Shape;18622;p73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23" name="Google Shape;18623;p73"/>
          <p:cNvGrpSpPr/>
          <p:nvPr/>
        </p:nvGrpSpPr>
        <p:grpSpPr>
          <a:xfrm>
            <a:off x="1765162" y="3346789"/>
            <a:ext cx="292801" cy="359258"/>
            <a:chOff x="1765162" y="3346789"/>
            <a:chExt cx="292801" cy="359258"/>
          </a:xfrm>
        </p:grpSpPr>
        <p:sp>
          <p:nvSpPr>
            <p:cNvPr id="18624" name="Google Shape;18624;p73"/>
            <p:cNvSpPr/>
            <p:nvPr/>
          </p:nvSpPr>
          <p:spPr>
            <a:xfrm>
              <a:off x="1765423" y="3394001"/>
              <a:ext cx="230821" cy="312047"/>
            </a:xfrm>
            <a:custGeom>
              <a:avLst/>
              <a:gdLst/>
              <a:ahLst/>
              <a:cxnLst/>
              <a:rect l="l" t="t" r="r" b="b"/>
              <a:pathLst>
                <a:path w="8815" h="1191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5" name="Google Shape;18625;p73"/>
            <p:cNvSpPr/>
            <p:nvPr/>
          </p:nvSpPr>
          <p:spPr>
            <a:xfrm>
              <a:off x="1765162" y="3624088"/>
              <a:ext cx="81959" cy="81959"/>
            </a:xfrm>
            <a:custGeom>
              <a:avLst/>
              <a:gdLst/>
              <a:ahLst/>
              <a:cxnLst/>
              <a:rect l="l" t="t" r="r" b="b"/>
              <a:pathLst>
                <a:path w="3130" h="3130" extrusionOk="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6" name="Google Shape;18626;p73"/>
            <p:cNvSpPr/>
            <p:nvPr/>
          </p:nvSpPr>
          <p:spPr>
            <a:xfrm>
              <a:off x="1896558" y="3394001"/>
              <a:ext cx="99686" cy="103719"/>
            </a:xfrm>
            <a:custGeom>
              <a:avLst/>
              <a:gdLst/>
              <a:ahLst/>
              <a:cxnLst/>
              <a:rect l="l" t="t" r="r" b="b"/>
              <a:pathLst>
                <a:path w="3807" h="3961" extrusionOk="0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73"/>
            <p:cNvSpPr/>
            <p:nvPr/>
          </p:nvSpPr>
          <p:spPr>
            <a:xfrm>
              <a:off x="1816379" y="3394001"/>
              <a:ext cx="179629" cy="312047"/>
            </a:xfrm>
            <a:custGeom>
              <a:avLst/>
              <a:gdLst/>
              <a:ahLst/>
              <a:cxnLst/>
              <a:rect l="l" t="t" r="r" b="b"/>
              <a:pathLst>
                <a:path w="6860" h="11917" extrusionOk="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73"/>
            <p:cNvSpPr/>
            <p:nvPr/>
          </p:nvSpPr>
          <p:spPr>
            <a:xfrm>
              <a:off x="1799647" y="3462448"/>
              <a:ext cx="162138" cy="23776"/>
            </a:xfrm>
            <a:custGeom>
              <a:avLst/>
              <a:gdLst/>
              <a:ahLst/>
              <a:cxnLst/>
              <a:rect l="l" t="t" r="r" b="b"/>
              <a:pathLst>
                <a:path w="6192" h="908" extrusionOk="0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73"/>
            <p:cNvSpPr/>
            <p:nvPr/>
          </p:nvSpPr>
          <p:spPr>
            <a:xfrm>
              <a:off x="1922795" y="3462710"/>
              <a:ext cx="38989" cy="23514"/>
            </a:xfrm>
            <a:custGeom>
              <a:avLst/>
              <a:gdLst/>
              <a:ahLst/>
              <a:cxnLst/>
              <a:rect l="l" t="t" r="r" b="b"/>
              <a:pathLst>
                <a:path w="1489" h="898" extrusionOk="0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73"/>
            <p:cNvSpPr/>
            <p:nvPr/>
          </p:nvSpPr>
          <p:spPr>
            <a:xfrm>
              <a:off x="1765162" y="3637076"/>
              <a:ext cx="68971" cy="68971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73"/>
            <p:cNvSpPr/>
            <p:nvPr/>
          </p:nvSpPr>
          <p:spPr>
            <a:xfrm>
              <a:off x="1923528" y="3346789"/>
              <a:ext cx="134434" cy="134434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73"/>
            <p:cNvSpPr/>
            <p:nvPr/>
          </p:nvSpPr>
          <p:spPr>
            <a:xfrm>
              <a:off x="1978255" y="3377033"/>
              <a:ext cx="48730" cy="48730"/>
            </a:xfrm>
            <a:custGeom>
              <a:avLst/>
              <a:gdLst/>
              <a:ahLst/>
              <a:cxnLst/>
              <a:rect l="l" t="t" r="r" b="b"/>
              <a:pathLst>
                <a:path w="1861" h="1861" extrusionOk="0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3" name="Google Shape;18633;p73"/>
            <p:cNvSpPr/>
            <p:nvPr/>
          </p:nvSpPr>
          <p:spPr>
            <a:xfrm>
              <a:off x="1960999" y="3371560"/>
              <a:ext cx="82587" cy="59702"/>
            </a:xfrm>
            <a:custGeom>
              <a:avLst/>
              <a:gdLst/>
              <a:ahLst/>
              <a:cxnLst/>
              <a:rect l="l" t="t" r="r" b="b"/>
              <a:pathLst>
                <a:path w="3154" h="2280" extrusionOk="0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4" name="Google Shape;18634;p73"/>
            <p:cNvSpPr/>
            <p:nvPr/>
          </p:nvSpPr>
          <p:spPr>
            <a:xfrm>
              <a:off x="1950028" y="3412592"/>
              <a:ext cx="43755" cy="39408"/>
            </a:xfrm>
            <a:custGeom>
              <a:avLst/>
              <a:gdLst/>
              <a:ahLst/>
              <a:cxnLst/>
              <a:rect l="l" t="t" r="r" b="b"/>
              <a:pathLst>
                <a:path w="1671" h="1505" extrusionOk="0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73"/>
            <p:cNvSpPr/>
            <p:nvPr/>
          </p:nvSpPr>
          <p:spPr>
            <a:xfrm>
              <a:off x="1792054" y="3504659"/>
              <a:ext cx="176225" cy="10814"/>
            </a:xfrm>
            <a:custGeom>
              <a:avLst/>
              <a:gdLst/>
              <a:ahLst/>
              <a:cxnLst/>
              <a:rect l="l" t="t" r="r" b="b"/>
              <a:pathLst>
                <a:path w="6730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6" name="Google Shape;18636;p73"/>
            <p:cNvSpPr/>
            <p:nvPr/>
          </p:nvSpPr>
          <p:spPr>
            <a:xfrm>
              <a:off x="1792891" y="3528408"/>
              <a:ext cx="175387" cy="11024"/>
            </a:xfrm>
            <a:custGeom>
              <a:avLst/>
              <a:gdLst/>
              <a:ahLst/>
              <a:cxnLst/>
              <a:rect l="l" t="t" r="r" b="b"/>
              <a:pathLst>
                <a:path w="6698" h="421" extrusionOk="0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7" name="Google Shape;18637;p73"/>
            <p:cNvSpPr/>
            <p:nvPr/>
          </p:nvSpPr>
          <p:spPr>
            <a:xfrm>
              <a:off x="1792891" y="3552394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8" name="Google Shape;18638;p73"/>
            <p:cNvSpPr/>
            <p:nvPr/>
          </p:nvSpPr>
          <p:spPr>
            <a:xfrm>
              <a:off x="1792891" y="3576379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39" name="Google Shape;18639;p73"/>
          <p:cNvGrpSpPr/>
          <p:nvPr/>
        </p:nvGrpSpPr>
        <p:grpSpPr>
          <a:xfrm>
            <a:off x="3077632" y="2445004"/>
            <a:ext cx="358996" cy="296309"/>
            <a:chOff x="3077632" y="2445004"/>
            <a:chExt cx="358996" cy="296309"/>
          </a:xfrm>
        </p:grpSpPr>
        <p:sp>
          <p:nvSpPr>
            <p:cNvPr id="18640" name="Google Shape;18640;p73"/>
            <p:cNvSpPr/>
            <p:nvPr/>
          </p:nvSpPr>
          <p:spPr>
            <a:xfrm>
              <a:off x="3097873" y="2504968"/>
              <a:ext cx="294293" cy="195366"/>
            </a:xfrm>
            <a:custGeom>
              <a:avLst/>
              <a:gdLst/>
              <a:ahLst/>
              <a:cxnLst/>
              <a:rect l="l" t="t" r="r" b="b"/>
              <a:pathLst>
                <a:path w="11239" h="7461" extrusionOk="0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1" name="Google Shape;18641;p73"/>
            <p:cNvSpPr/>
            <p:nvPr/>
          </p:nvSpPr>
          <p:spPr>
            <a:xfrm>
              <a:off x="3296696" y="2504968"/>
              <a:ext cx="95471" cy="80100"/>
            </a:xfrm>
            <a:custGeom>
              <a:avLst/>
              <a:gdLst/>
              <a:ahLst/>
              <a:cxnLst/>
              <a:rect l="l" t="t" r="r" b="b"/>
              <a:pathLst>
                <a:path w="3646" h="3059" extrusionOk="0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2" name="Google Shape;18642;p73"/>
            <p:cNvSpPr/>
            <p:nvPr/>
          </p:nvSpPr>
          <p:spPr>
            <a:xfrm>
              <a:off x="3097873" y="2685330"/>
              <a:ext cx="294293" cy="15004"/>
            </a:xfrm>
            <a:custGeom>
              <a:avLst/>
              <a:gdLst/>
              <a:ahLst/>
              <a:cxnLst/>
              <a:rect l="l" t="t" r="r" b="b"/>
              <a:pathLst>
                <a:path w="11239" h="573" extrusionOk="0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3" name="Google Shape;18643;p73"/>
            <p:cNvSpPr/>
            <p:nvPr/>
          </p:nvSpPr>
          <p:spPr>
            <a:xfrm>
              <a:off x="3116596" y="2524685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4" name="Google Shape;18644;p73"/>
            <p:cNvSpPr/>
            <p:nvPr/>
          </p:nvSpPr>
          <p:spPr>
            <a:xfrm>
              <a:off x="3298215" y="2524685"/>
              <a:ext cx="74968" cy="60487"/>
            </a:xfrm>
            <a:custGeom>
              <a:avLst/>
              <a:gdLst/>
              <a:ahLst/>
              <a:cxnLst/>
              <a:rect l="l" t="t" r="r" b="b"/>
              <a:pathLst>
                <a:path w="2863" h="2310" extrusionOk="0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5" name="Google Shape;18645;p73"/>
            <p:cNvSpPr/>
            <p:nvPr/>
          </p:nvSpPr>
          <p:spPr>
            <a:xfrm>
              <a:off x="3273967" y="2567157"/>
              <a:ext cx="72480" cy="72480"/>
            </a:xfrm>
            <a:custGeom>
              <a:avLst/>
              <a:gdLst/>
              <a:ahLst/>
              <a:cxnLst/>
              <a:rect l="l" t="t" r="r" b="b"/>
              <a:pathLst>
                <a:path w="2768" h="2768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6" name="Google Shape;18646;p73"/>
            <p:cNvSpPr/>
            <p:nvPr/>
          </p:nvSpPr>
          <p:spPr>
            <a:xfrm>
              <a:off x="3323928" y="2567157"/>
              <a:ext cx="22519" cy="13014"/>
            </a:xfrm>
            <a:custGeom>
              <a:avLst/>
              <a:gdLst/>
              <a:ahLst/>
              <a:cxnLst/>
              <a:rect l="l" t="t" r="r" b="b"/>
              <a:pathLst>
                <a:path w="860" h="497" extrusionOk="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7" name="Google Shape;18647;p73"/>
            <p:cNvSpPr/>
            <p:nvPr/>
          </p:nvSpPr>
          <p:spPr>
            <a:xfrm>
              <a:off x="3116596" y="2524449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8" name="Google Shape;18648;p73"/>
            <p:cNvSpPr/>
            <p:nvPr/>
          </p:nvSpPr>
          <p:spPr>
            <a:xfrm>
              <a:off x="3116596" y="2524685"/>
              <a:ext cx="256587" cy="20267"/>
            </a:xfrm>
            <a:custGeom>
              <a:avLst/>
              <a:gdLst/>
              <a:ahLst/>
              <a:cxnLst/>
              <a:rect l="l" t="t" r="r" b="b"/>
              <a:pathLst>
                <a:path w="9799" h="774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9" name="Google Shape;18649;p73"/>
            <p:cNvSpPr/>
            <p:nvPr/>
          </p:nvSpPr>
          <p:spPr>
            <a:xfrm>
              <a:off x="3298450" y="2524711"/>
              <a:ext cx="74732" cy="20241"/>
            </a:xfrm>
            <a:custGeom>
              <a:avLst/>
              <a:gdLst/>
              <a:ahLst/>
              <a:cxnLst/>
              <a:rect l="l" t="t" r="r" b="b"/>
              <a:pathLst>
                <a:path w="2854" h="773" extrusionOk="0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0" name="Google Shape;18650;p73"/>
            <p:cNvSpPr/>
            <p:nvPr/>
          </p:nvSpPr>
          <p:spPr>
            <a:xfrm>
              <a:off x="3224766" y="2674332"/>
              <a:ext cx="40246" cy="11024"/>
            </a:xfrm>
            <a:custGeom>
              <a:avLst/>
              <a:gdLst/>
              <a:ahLst/>
              <a:cxnLst/>
              <a:rect l="l" t="t" r="r" b="b"/>
              <a:pathLst>
                <a:path w="1537" h="421" extrusionOk="0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1" name="Google Shape;18651;p73"/>
            <p:cNvSpPr/>
            <p:nvPr/>
          </p:nvSpPr>
          <p:spPr>
            <a:xfrm>
              <a:off x="3309684" y="2445004"/>
              <a:ext cx="126945" cy="127181"/>
            </a:xfrm>
            <a:custGeom>
              <a:avLst/>
              <a:gdLst/>
              <a:ahLst/>
              <a:cxnLst/>
              <a:rect l="l" t="t" r="r" b="b"/>
              <a:pathLst>
                <a:path w="4848" h="4857" extrusionOk="0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2" name="Google Shape;18652;p73"/>
            <p:cNvSpPr/>
            <p:nvPr/>
          </p:nvSpPr>
          <p:spPr>
            <a:xfrm>
              <a:off x="3336681" y="2472236"/>
              <a:ext cx="72951" cy="72218"/>
            </a:xfrm>
            <a:custGeom>
              <a:avLst/>
              <a:gdLst/>
              <a:ahLst/>
              <a:cxnLst/>
              <a:rect l="l" t="t" r="r" b="b"/>
              <a:pathLst>
                <a:path w="2786" h="2758" extrusionOk="0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3" name="Google Shape;18653;p73"/>
            <p:cNvSpPr/>
            <p:nvPr/>
          </p:nvSpPr>
          <p:spPr>
            <a:xfrm>
              <a:off x="3366165" y="2473231"/>
              <a:ext cx="43729" cy="71878"/>
            </a:xfrm>
            <a:custGeom>
              <a:avLst/>
              <a:gdLst/>
              <a:ahLst/>
              <a:cxnLst/>
              <a:rect l="l" t="t" r="r" b="b"/>
              <a:pathLst>
                <a:path w="1670" h="2745" extrusionOk="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4" name="Google Shape;18654;p73"/>
            <p:cNvSpPr/>
            <p:nvPr/>
          </p:nvSpPr>
          <p:spPr>
            <a:xfrm>
              <a:off x="3336681" y="2497976"/>
              <a:ext cx="30244" cy="32757"/>
            </a:xfrm>
            <a:custGeom>
              <a:avLst/>
              <a:gdLst/>
              <a:ahLst/>
              <a:cxnLst/>
              <a:rect l="l" t="t" r="r" b="b"/>
              <a:pathLst>
                <a:path w="1155" h="1251" extrusionOk="0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5" name="Google Shape;18655;p73"/>
            <p:cNvSpPr/>
            <p:nvPr/>
          </p:nvSpPr>
          <p:spPr>
            <a:xfrm>
              <a:off x="3144587" y="2567157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6" name="Google Shape;18656;p73"/>
            <p:cNvSpPr/>
            <p:nvPr/>
          </p:nvSpPr>
          <p:spPr>
            <a:xfrm>
              <a:off x="3180958" y="2561658"/>
              <a:ext cx="79655" cy="11050"/>
            </a:xfrm>
            <a:custGeom>
              <a:avLst/>
              <a:gdLst/>
              <a:ahLst/>
              <a:cxnLst/>
              <a:rect l="l" t="t" r="r" b="b"/>
              <a:pathLst>
                <a:path w="3042" h="422" extrusionOk="0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7" name="Google Shape;18657;p73"/>
            <p:cNvSpPr/>
            <p:nvPr/>
          </p:nvSpPr>
          <p:spPr>
            <a:xfrm>
              <a:off x="3182058" y="2575405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8" name="Google Shape;18658;p73"/>
            <p:cNvSpPr/>
            <p:nvPr/>
          </p:nvSpPr>
          <p:spPr>
            <a:xfrm>
              <a:off x="3182058" y="2588890"/>
              <a:ext cx="77455" cy="10788"/>
            </a:xfrm>
            <a:custGeom>
              <a:avLst/>
              <a:gdLst/>
              <a:ahLst/>
              <a:cxnLst/>
              <a:rect l="l" t="t" r="r" b="b"/>
              <a:pathLst>
                <a:path w="2958" h="412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9" name="Google Shape;18659;p73"/>
            <p:cNvSpPr/>
            <p:nvPr/>
          </p:nvSpPr>
          <p:spPr>
            <a:xfrm>
              <a:off x="3144587" y="2612378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0" name="Google Shape;18660;p73"/>
            <p:cNvSpPr/>
            <p:nvPr/>
          </p:nvSpPr>
          <p:spPr>
            <a:xfrm>
              <a:off x="3182058" y="2607141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1" name="Google Shape;18661;p73"/>
            <p:cNvSpPr/>
            <p:nvPr/>
          </p:nvSpPr>
          <p:spPr>
            <a:xfrm>
              <a:off x="3182058" y="2620627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2" name="Google Shape;18662;p73"/>
            <p:cNvSpPr/>
            <p:nvPr/>
          </p:nvSpPr>
          <p:spPr>
            <a:xfrm>
              <a:off x="3182058" y="2634374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3" name="Google Shape;18663;p73"/>
            <p:cNvSpPr/>
            <p:nvPr/>
          </p:nvSpPr>
          <p:spPr>
            <a:xfrm>
              <a:off x="3077632" y="2694311"/>
              <a:ext cx="334749" cy="34250"/>
            </a:xfrm>
            <a:custGeom>
              <a:avLst/>
              <a:gdLst/>
              <a:ahLst/>
              <a:cxnLst/>
              <a:rect l="l" t="t" r="r" b="b"/>
              <a:pathLst>
                <a:path w="12784" h="1308" extrusionOk="0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4" name="Google Shape;18664;p73"/>
            <p:cNvSpPr/>
            <p:nvPr/>
          </p:nvSpPr>
          <p:spPr>
            <a:xfrm>
              <a:off x="3188552" y="2700072"/>
              <a:ext cx="112674" cy="16758"/>
            </a:xfrm>
            <a:custGeom>
              <a:avLst/>
              <a:gdLst/>
              <a:ahLst/>
              <a:cxnLst/>
              <a:rect l="l" t="t" r="r" b="b"/>
              <a:pathLst>
                <a:path w="4303" h="640" extrusionOk="0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5" name="Google Shape;18665;p73"/>
            <p:cNvSpPr/>
            <p:nvPr/>
          </p:nvSpPr>
          <p:spPr>
            <a:xfrm>
              <a:off x="3077632" y="2721308"/>
              <a:ext cx="334513" cy="20005"/>
            </a:xfrm>
            <a:custGeom>
              <a:avLst/>
              <a:gdLst/>
              <a:ahLst/>
              <a:cxnLst/>
              <a:rect l="l" t="t" r="r" b="b"/>
              <a:pathLst>
                <a:path w="12775" h="764" extrusionOk="0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6" name="Google Shape;18666;p73"/>
          <p:cNvGrpSpPr/>
          <p:nvPr/>
        </p:nvGrpSpPr>
        <p:grpSpPr>
          <a:xfrm>
            <a:off x="2635237" y="2431780"/>
            <a:ext cx="359232" cy="323018"/>
            <a:chOff x="2635237" y="2431780"/>
            <a:chExt cx="359232" cy="323018"/>
          </a:xfrm>
        </p:grpSpPr>
        <p:sp>
          <p:nvSpPr>
            <p:cNvPr id="18667" name="Google Shape;18667;p73"/>
            <p:cNvSpPr/>
            <p:nvPr/>
          </p:nvSpPr>
          <p:spPr>
            <a:xfrm>
              <a:off x="2769121" y="2696328"/>
              <a:ext cx="44253" cy="40482"/>
            </a:xfrm>
            <a:custGeom>
              <a:avLst/>
              <a:gdLst/>
              <a:ahLst/>
              <a:cxnLst/>
              <a:rect l="l" t="t" r="r" b="b"/>
              <a:pathLst>
                <a:path w="1690" h="1546" extrusionOk="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8" name="Google Shape;18668;p73"/>
            <p:cNvSpPr/>
            <p:nvPr/>
          </p:nvSpPr>
          <p:spPr>
            <a:xfrm>
              <a:off x="2738903" y="2733039"/>
              <a:ext cx="104688" cy="21760"/>
            </a:xfrm>
            <a:custGeom>
              <a:avLst/>
              <a:gdLst/>
              <a:ahLst/>
              <a:cxnLst/>
              <a:rect l="l" t="t" r="r" b="b"/>
              <a:pathLst>
                <a:path w="3998" h="83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9" name="Google Shape;18669;p73"/>
            <p:cNvSpPr/>
            <p:nvPr/>
          </p:nvSpPr>
          <p:spPr>
            <a:xfrm>
              <a:off x="2635237" y="2498212"/>
              <a:ext cx="312020" cy="203876"/>
            </a:xfrm>
            <a:custGeom>
              <a:avLst/>
              <a:gdLst/>
              <a:ahLst/>
              <a:cxnLst/>
              <a:rect l="l" t="t" r="r" b="b"/>
              <a:pathLst>
                <a:path w="11916" h="7786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0" name="Google Shape;18670;p73"/>
            <p:cNvSpPr/>
            <p:nvPr/>
          </p:nvSpPr>
          <p:spPr>
            <a:xfrm>
              <a:off x="2845555" y="2498212"/>
              <a:ext cx="101703" cy="84211"/>
            </a:xfrm>
            <a:custGeom>
              <a:avLst/>
              <a:gdLst/>
              <a:ahLst/>
              <a:cxnLst/>
              <a:rect l="l" t="t" r="r" b="b"/>
              <a:pathLst>
                <a:path w="3884" h="3216" extrusionOk="0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1" name="Google Shape;18671;p73"/>
            <p:cNvSpPr/>
            <p:nvPr/>
          </p:nvSpPr>
          <p:spPr>
            <a:xfrm>
              <a:off x="2635472" y="2687582"/>
              <a:ext cx="311523" cy="14506"/>
            </a:xfrm>
            <a:custGeom>
              <a:avLst/>
              <a:gdLst/>
              <a:ahLst/>
              <a:cxnLst/>
              <a:rect l="l" t="t" r="r" b="b"/>
              <a:pathLst>
                <a:path w="11897" h="554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2" name="Google Shape;18672;p73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3" name="Google Shape;18673;p73"/>
            <p:cNvSpPr/>
            <p:nvPr/>
          </p:nvSpPr>
          <p:spPr>
            <a:xfrm>
              <a:off x="2847807" y="2517196"/>
              <a:ext cx="79471" cy="65227"/>
            </a:xfrm>
            <a:custGeom>
              <a:avLst/>
              <a:gdLst/>
              <a:ahLst/>
              <a:cxnLst/>
              <a:rect l="l" t="t" r="r" b="b"/>
              <a:pathLst>
                <a:path w="3035" h="2491" extrusionOk="0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4" name="Google Shape;18674;p73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5" name="Google Shape;18675;p73"/>
            <p:cNvSpPr/>
            <p:nvPr/>
          </p:nvSpPr>
          <p:spPr>
            <a:xfrm>
              <a:off x="2770378" y="2678836"/>
              <a:ext cx="41739" cy="10762"/>
            </a:xfrm>
            <a:custGeom>
              <a:avLst/>
              <a:gdLst/>
              <a:ahLst/>
              <a:cxnLst/>
              <a:rect l="l" t="t" r="r" b="b"/>
              <a:pathLst>
                <a:path w="1594" h="411" extrusionOk="0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6" name="Google Shape;18676;p73"/>
            <p:cNvSpPr/>
            <p:nvPr/>
          </p:nvSpPr>
          <p:spPr>
            <a:xfrm>
              <a:off x="2733404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7" name="Google Shape;18677;p73"/>
            <p:cNvSpPr/>
            <p:nvPr/>
          </p:nvSpPr>
          <p:spPr>
            <a:xfrm>
              <a:off x="2778364" y="2584910"/>
              <a:ext cx="25766" cy="26002"/>
            </a:xfrm>
            <a:custGeom>
              <a:avLst/>
              <a:gdLst/>
              <a:ahLst/>
              <a:cxnLst/>
              <a:rect l="l" t="t" r="r" b="b"/>
              <a:pathLst>
                <a:path w="984" h="993" extrusionOk="0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8" name="Google Shape;18678;p73"/>
            <p:cNvSpPr/>
            <p:nvPr/>
          </p:nvSpPr>
          <p:spPr>
            <a:xfrm>
              <a:off x="2823585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9" name="Google Shape;18679;p73"/>
            <p:cNvSpPr/>
            <p:nvPr/>
          </p:nvSpPr>
          <p:spPr>
            <a:xfrm>
              <a:off x="2859799" y="2431780"/>
              <a:ext cx="134669" cy="136424"/>
            </a:xfrm>
            <a:custGeom>
              <a:avLst/>
              <a:gdLst/>
              <a:ahLst/>
              <a:cxnLst/>
              <a:rect l="l" t="t" r="r" b="b"/>
              <a:pathLst>
                <a:path w="5143" h="5210" extrusionOk="0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0" name="Google Shape;18680;p73"/>
            <p:cNvSpPr/>
            <p:nvPr/>
          </p:nvSpPr>
          <p:spPr>
            <a:xfrm>
              <a:off x="2904026" y="2482920"/>
              <a:ext cx="39984" cy="34302"/>
            </a:xfrm>
            <a:custGeom>
              <a:avLst/>
              <a:gdLst/>
              <a:ahLst/>
              <a:cxnLst/>
              <a:rect l="l" t="t" r="r" b="b"/>
              <a:pathLst>
                <a:path w="1527" h="1310" extrusionOk="0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1" name="Google Shape;18681;p73"/>
            <p:cNvSpPr/>
            <p:nvPr/>
          </p:nvSpPr>
          <p:spPr>
            <a:xfrm>
              <a:off x="2880433" y="2455190"/>
              <a:ext cx="93638" cy="89841"/>
            </a:xfrm>
            <a:custGeom>
              <a:avLst/>
              <a:gdLst/>
              <a:ahLst/>
              <a:cxnLst/>
              <a:rect l="l" t="t" r="r" b="b"/>
              <a:pathLst>
                <a:path w="3576" h="3431" extrusionOk="0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82" name="Google Shape;18682;p73"/>
          <p:cNvGrpSpPr/>
          <p:nvPr/>
        </p:nvGrpSpPr>
        <p:grpSpPr>
          <a:xfrm>
            <a:off x="4011651" y="3768132"/>
            <a:ext cx="373189" cy="358944"/>
            <a:chOff x="4011651" y="3768132"/>
            <a:chExt cx="373189" cy="358944"/>
          </a:xfrm>
        </p:grpSpPr>
        <p:sp>
          <p:nvSpPr>
            <p:cNvPr id="18683" name="Google Shape;18683;p73"/>
            <p:cNvSpPr/>
            <p:nvPr/>
          </p:nvSpPr>
          <p:spPr>
            <a:xfrm>
              <a:off x="4011651" y="3859387"/>
              <a:ext cx="275309" cy="267689"/>
            </a:xfrm>
            <a:custGeom>
              <a:avLst/>
              <a:gdLst/>
              <a:ahLst/>
              <a:cxnLst/>
              <a:rect l="l" t="t" r="r" b="b"/>
              <a:pathLst>
                <a:path w="10514" h="10223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4" name="Google Shape;18684;p73"/>
            <p:cNvSpPr/>
            <p:nvPr/>
          </p:nvSpPr>
          <p:spPr>
            <a:xfrm>
              <a:off x="4054359" y="3859151"/>
              <a:ext cx="56481" cy="72716"/>
            </a:xfrm>
            <a:custGeom>
              <a:avLst/>
              <a:gdLst/>
              <a:ahLst/>
              <a:cxnLst/>
              <a:rect l="l" t="t" r="r" b="b"/>
              <a:pathLst>
                <a:path w="2157" h="2777" extrusionOk="0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5" name="Google Shape;18685;p73"/>
            <p:cNvSpPr/>
            <p:nvPr/>
          </p:nvSpPr>
          <p:spPr>
            <a:xfrm>
              <a:off x="4214480" y="4035245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6" name="Google Shape;18686;p73"/>
            <p:cNvSpPr/>
            <p:nvPr/>
          </p:nvSpPr>
          <p:spPr>
            <a:xfrm>
              <a:off x="4135559" y="3768132"/>
              <a:ext cx="249281" cy="210946"/>
            </a:xfrm>
            <a:custGeom>
              <a:avLst/>
              <a:gdLst/>
              <a:ahLst/>
              <a:cxnLst/>
              <a:rect l="l" t="t" r="r" b="b"/>
              <a:pathLst>
                <a:path w="9520" h="8056" extrusionOk="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7" name="Google Shape;18687;p73"/>
            <p:cNvSpPr/>
            <p:nvPr/>
          </p:nvSpPr>
          <p:spPr>
            <a:xfrm>
              <a:off x="4062110" y="3836553"/>
              <a:ext cx="78712" cy="97827"/>
            </a:xfrm>
            <a:custGeom>
              <a:avLst/>
              <a:gdLst/>
              <a:ahLst/>
              <a:cxnLst/>
              <a:rect l="l" t="t" r="r" b="b"/>
              <a:pathLst>
                <a:path w="3006" h="3736" extrusionOk="0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8" name="Google Shape;18688;p73"/>
            <p:cNvSpPr/>
            <p:nvPr/>
          </p:nvSpPr>
          <p:spPr>
            <a:xfrm>
              <a:off x="4210998" y="4006154"/>
              <a:ext cx="99451" cy="77298"/>
            </a:xfrm>
            <a:custGeom>
              <a:avLst/>
              <a:gdLst/>
              <a:ahLst/>
              <a:cxnLst/>
              <a:rect l="l" t="t" r="r" b="b"/>
              <a:pathLst>
                <a:path w="3798" h="2952" extrusionOk="0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9" name="Google Shape;18689;p73"/>
            <p:cNvSpPr/>
            <p:nvPr/>
          </p:nvSpPr>
          <p:spPr>
            <a:xfrm>
              <a:off x="4186750" y="3787195"/>
              <a:ext cx="147657" cy="149595"/>
            </a:xfrm>
            <a:custGeom>
              <a:avLst/>
              <a:gdLst/>
              <a:ahLst/>
              <a:cxnLst/>
              <a:rect l="l" t="t" r="r" b="b"/>
              <a:pathLst>
                <a:path w="5639" h="5713" extrusionOk="0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0" name="Google Shape;18690;p73"/>
            <p:cNvSpPr/>
            <p:nvPr/>
          </p:nvSpPr>
          <p:spPr>
            <a:xfrm>
              <a:off x="4226473" y="3841659"/>
              <a:ext cx="42734" cy="53496"/>
            </a:xfrm>
            <a:custGeom>
              <a:avLst/>
              <a:gdLst/>
              <a:ahLst/>
              <a:cxnLst/>
              <a:rect l="l" t="t" r="r" b="b"/>
              <a:pathLst>
                <a:path w="1632" h="2043" extrusionOk="0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1" name="Google Shape;18691;p73"/>
            <p:cNvSpPr/>
            <p:nvPr/>
          </p:nvSpPr>
          <p:spPr>
            <a:xfrm>
              <a:off x="4266431" y="3841476"/>
              <a:ext cx="30008" cy="53417"/>
            </a:xfrm>
            <a:custGeom>
              <a:avLst/>
              <a:gdLst/>
              <a:ahLst/>
              <a:cxnLst/>
              <a:rect l="l" t="t" r="r" b="b"/>
              <a:pathLst>
                <a:path w="1146" h="2040" extrusionOk="0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2" name="Google Shape;18692;p73"/>
            <p:cNvSpPr/>
            <p:nvPr/>
          </p:nvSpPr>
          <p:spPr>
            <a:xfrm>
              <a:off x="4285677" y="3841476"/>
              <a:ext cx="10762" cy="33438"/>
            </a:xfrm>
            <a:custGeom>
              <a:avLst/>
              <a:gdLst/>
              <a:ahLst/>
              <a:cxnLst/>
              <a:rect l="l" t="t" r="r" b="b"/>
              <a:pathLst>
                <a:path w="411" h="1277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93" name="Google Shape;18693;p73"/>
          <p:cNvGrpSpPr/>
          <p:nvPr/>
        </p:nvGrpSpPr>
        <p:grpSpPr>
          <a:xfrm>
            <a:off x="2189568" y="1961603"/>
            <a:ext cx="364993" cy="359049"/>
            <a:chOff x="2189568" y="1961603"/>
            <a:chExt cx="364993" cy="359049"/>
          </a:xfrm>
        </p:grpSpPr>
        <p:sp>
          <p:nvSpPr>
            <p:cNvPr id="18694" name="Google Shape;18694;p73"/>
            <p:cNvSpPr/>
            <p:nvPr/>
          </p:nvSpPr>
          <p:spPr>
            <a:xfrm>
              <a:off x="2232197" y="2004206"/>
              <a:ext cx="77822" cy="73868"/>
            </a:xfrm>
            <a:custGeom>
              <a:avLst/>
              <a:gdLst/>
              <a:ahLst/>
              <a:cxnLst/>
              <a:rect l="l" t="t" r="r" b="b"/>
              <a:pathLst>
                <a:path w="2972" h="2821" extrusionOk="0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5" name="Google Shape;18695;p73"/>
            <p:cNvSpPr/>
            <p:nvPr/>
          </p:nvSpPr>
          <p:spPr>
            <a:xfrm>
              <a:off x="2192187" y="2070061"/>
              <a:ext cx="100838" cy="35009"/>
            </a:xfrm>
            <a:custGeom>
              <a:avLst/>
              <a:gdLst/>
              <a:ahLst/>
              <a:cxnLst/>
              <a:rect l="l" t="t" r="r" b="b"/>
              <a:pathLst>
                <a:path w="3851" h="1337" extrusionOk="0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6" name="Google Shape;18696;p73"/>
            <p:cNvSpPr/>
            <p:nvPr/>
          </p:nvSpPr>
          <p:spPr>
            <a:xfrm>
              <a:off x="2189568" y="2121514"/>
              <a:ext cx="100131" cy="36999"/>
            </a:xfrm>
            <a:custGeom>
              <a:avLst/>
              <a:gdLst/>
              <a:ahLst/>
              <a:cxnLst/>
              <a:rect l="l" t="t" r="r" b="b"/>
              <a:pathLst>
                <a:path w="3824" h="1413" extrusionOk="0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7" name="Google Shape;18697;p73"/>
            <p:cNvSpPr/>
            <p:nvPr/>
          </p:nvSpPr>
          <p:spPr>
            <a:xfrm>
              <a:off x="2299048" y="1964404"/>
              <a:ext cx="36947" cy="96439"/>
            </a:xfrm>
            <a:custGeom>
              <a:avLst/>
              <a:gdLst/>
              <a:ahLst/>
              <a:cxnLst/>
              <a:rect l="l" t="t" r="r" b="b"/>
              <a:pathLst>
                <a:path w="1411" h="3683" extrusionOk="0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8" name="Google Shape;18698;p73"/>
            <p:cNvSpPr/>
            <p:nvPr/>
          </p:nvSpPr>
          <p:spPr>
            <a:xfrm>
              <a:off x="2350711" y="1961603"/>
              <a:ext cx="38701" cy="95732"/>
            </a:xfrm>
            <a:custGeom>
              <a:avLst/>
              <a:gdLst/>
              <a:ahLst/>
              <a:cxnLst/>
              <a:rect l="l" t="t" r="r" b="b"/>
              <a:pathLst>
                <a:path w="1478" h="3656" extrusionOk="0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9" name="Google Shape;18699;p73"/>
            <p:cNvSpPr/>
            <p:nvPr/>
          </p:nvSpPr>
          <p:spPr>
            <a:xfrm>
              <a:off x="2286243" y="2072313"/>
              <a:ext cx="237838" cy="221604"/>
            </a:xfrm>
            <a:custGeom>
              <a:avLst/>
              <a:gdLst/>
              <a:ahLst/>
              <a:cxnLst/>
              <a:rect l="l" t="t" r="r" b="b"/>
              <a:pathLst>
                <a:path w="9083" h="8463" extrusionOk="0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0" name="Google Shape;18700;p73"/>
            <p:cNvSpPr/>
            <p:nvPr/>
          </p:nvSpPr>
          <p:spPr>
            <a:xfrm>
              <a:off x="2296481" y="2086296"/>
              <a:ext cx="194895" cy="207621"/>
            </a:xfrm>
            <a:custGeom>
              <a:avLst/>
              <a:gdLst/>
              <a:ahLst/>
              <a:cxnLst/>
              <a:rect l="l" t="t" r="r" b="b"/>
              <a:pathLst>
                <a:path w="7443" h="7929" extrusionOk="0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1" name="Google Shape;18701;p73"/>
            <p:cNvSpPr/>
            <p:nvPr/>
          </p:nvSpPr>
          <p:spPr>
            <a:xfrm>
              <a:off x="2430549" y="2174330"/>
              <a:ext cx="86044" cy="82116"/>
            </a:xfrm>
            <a:custGeom>
              <a:avLst/>
              <a:gdLst/>
              <a:ahLst/>
              <a:cxnLst/>
              <a:rect l="l" t="t" r="r" b="b"/>
              <a:pathLst>
                <a:path w="3286" h="3136" extrusionOk="0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2" name="Google Shape;18702;p73"/>
            <p:cNvSpPr/>
            <p:nvPr/>
          </p:nvSpPr>
          <p:spPr>
            <a:xfrm>
              <a:off x="2402740" y="2202478"/>
              <a:ext cx="28358" cy="24483"/>
            </a:xfrm>
            <a:custGeom>
              <a:avLst/>
              <a:gdLst/>
              <a:ahLst/>
              <a:cxnLst/>
              <a:rect l="l" t="t" r="r" b="b"/>
              <a:pathLst>
                <a:path w="1083" h="935" extrusionOk="0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3" name="Google Shape;18703;p73"/>
            <p:cNvSpPr/>
            <p:nvPr/>
          </p:nvSpPr>
          <p:spPr>
            <a:xfrm>
              <a:off x="2433324" y="2233141"/>
              <a:ext cx="55538" cy="51532"/>
            </a:xfrm>
            <a:custGeom>
              <a:avLst/>
              <a:gdLst/>
              <a:ahLst/>
              <a:cxnLst/>
              <a:rect l="l" t="t" r="r" b="b"/>
              <a:pathLst>
                <a:path w="2121" h="1968" extrusionOk="0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4" name="Google Shape;18704;p73"/>
            <p:cNvSpPr/>
            <p:nvPr/>
          </p:nvSpPr>
          <p:spPr>
            <a:xfrm>
              <a:off x="2356105" y="2093994"/>
              <a:ext cx="71066" cy="20320"/>
            </a:xfrm>
            <a:custGeom>
              <a:avLst/>
              <a:gdLst/>
              <a:ahLst/>
              <a:cxnLst/>
              <a:rect l="l" t="t" r="r" b="b"/>
              <a:pathLst>
                <a:path w="2714" h="776" extrusionOk="0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5" name="Google Shape;18705;p73"/>
            <p:cNvSpPr/>
            <p:nvPr/>
          </p:nvSpPr>
          <p:spPr>
            <a:xfrm>
              <a:off x="2387422" y="2184961"/>
              <a:ext cx="30008" cy="30270"/>
            </a:xfrm>
            <a:custGeom>
              <a:avLst/>
              <a:gdLst/>
              <a:ahLst/>
              <a:cxnLst/>
              <a:rect l="l" t="t" r="r" b="b"/>
              <a:pathLst>
                <a:path w="1146" h="1156" extrusionOk="0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6" name="Google Shape;18706;p73"/>
            <p:cNvSpPr/>
            <p:nvPr/>
          </p:nvSpPr>
          <p:spPr>
            <a:xfrm>
              <a:off x="2415152" y="2156995"/>
              <a:ext cx="30244" cy="30244"/>
            </a:xfrm>
            <a:custGeom>
              <a:avLst/>
              <a:gdLst/>
              <a:ahLst/>
              <a:cxnLst/>
              <a:rect l="l" t="t" r="r" b="b"/>
              <a:pathLst>
                <a:path w="1155" h="1155" extrusionOk="0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7" name="Google Shape;18707;p73"/>
            <p:cNvSpPr/>
            <p:nvPr/>
          </p:nvSpPr>
          <p:spPr>
            <a:xfrm>
              <a:off x="2474854" y="2244924"/>
              <a:ext cx="79707" cy="75727"/>
            </a:xfrm>
            <a:custGeom>
              <a:avLst/>
              <a:gdLst/>
              <a:ahLst/>
              <a:cxnLst/>
              <a:rect l="l" t="t" r="r" b="b"/>
              <a:pathLst>
                <a:path w="3044" h="2892" extrusionOk="0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8" name="Google Shape;18708;p73"/>
            <p:cNvSpPr/>
            <p:nvPr/>
          </p:nvSpPr>
          <p:spPr>
            <a:xfrm>
              <a:off x="2475115" y="2244924"/>
              <a:ext cx="71459" cy="71721"/>
            </a:xfrm>
            <a:custGeom>
              <a:avLst/>
              <a:gdLst/>
              <a:ahLst/>
              <a:cxnLst/>
              <a:rect l="l" t="t" r="r" b="b"/>
              <a:pathLst>
                <a:path w="2729" h="2739" extrusionOk="0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9" name="Google Shape;18709;p73"/>
            <p:cNvSpPr/>
            <p:nvPr/>
          </p:nvSpPr>
          <p:spPr>
            <a:xfrm>
              <a:off x="2450371" y="2220756"/>
              <a:ext cx="89945" cy="88820"/>
            </a:xfrm>
            <a:custGeom>
              <a:avLst/>
              <a:gdLst/>
              <a:ahLst/>
              <a:cxnLst/>
              <a:rect l="l" t="t" r="r" b="b"/>
              <a:pathLst>
                <a:path w="3435" h="3392" extrusionOk="0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0" name="Google Shape;18710;p73"/>
          <p:cNvGrpSpPr/>
          <p:nvPr/>
        </p:nvGrpSpPr>
        <p:grpSpPr>
          <a:xfrm>
            <a:off x="2193077" y="2419971"/>
            <a:ext cx="378426" cy="346323"/>
            <a:chOff x="2193077" y="2419971"/>
            <a:chExt cx="378426" cy="346323"/>
          </a:xfrm>
        </p:grpSpPr>
        <p:sp>
          <p:nvSpPr>
            <p:cNvPr id="18711" name="Google Shape;18711;p73"/>
            <p:cNvSpPr/>
            <p:nvPr/>
          </p:nvSpPr>
          <p:spPr>
            <a:xfrm>
              <a:off x="2392423" y="241997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2" name="Google Shape;18712;p73"/>
            <p:cNvSpPr/>
            <p:nvPr/>
          </p:nvSpPr>
          <p:spPr>
            <a:xfrm>
              <a:off x="2299990" y="2594389"/>
              <a:ext cx="51977" cy="93952"/>
            </a:xfrm>
            <a:custGeom>
              <a:avLst/>
              <a:gdLst/>
              <a:ahLst/>
              <a:cxnLst/>
              <a:rect l="l" t="t" r="r" b="b"/>
              <a:pathLst>
                <a:path w="1985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3" name="Google Shape;18713;p73"/>
            <p:cNvSpPr/>
            <p:nvPr/>
          </p:nvSpPr>
          <p:spPr>
            <a:xfrm>
              <a:off x="2193077" y="2652599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4" name="Google Shape;18714;p73"/>
            <p:cNvSpPr/>
            <p:nvPr/>
          </p:nvSpPr>
          <p:spPr>
            <a:xfrm>
              <a:off x="2393916" y="2666084"/>
              <a:ext cx="64965" cy="100210"/>
            </a:xfrm>
            <a:custGeom>
              <a:avLst/>
              <a:gdLst/>
              <a:ahLst/>
              <a:cxnLst/>
              <a:rect l="l" t="t" r="r" b="b"/>
              <a:pathLst>
                <a:path w="2481" h="3827" extrusionOk="0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5" name="Google Shape;18715;p73"/>
            <p:cNvSpPr/>
            <p:nvPr/>
          </p:nvSpPr>
          <p:spPr>
            <a:xfrm>
              <a:off x="2193077" y="2666346"/>
              <a:ext cx="64729" cy="99948"/>
            </a:xfrm>
            <a:custGeom>
              <a:avLst/>
              <a:gdLst/>
              <a:ahLst/>
              <a:cxnLst/>
              <a:rect l="l" t="t" r="r" b="b"/>
              <a:pathLst>
                <a:path w="2472" h="3817" extrusionOk="0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6" name="Google Shape;18716;p73"/>
            <p:cNvSpPr/>
            <p:nvPr/>
          </p:nvSpPr>
          <p:spPr>
            <a:xfrm>
              <a:off x="2320231" y="2697742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7" name="Google Shape;18717;p73"/>
            <p:cNvSpPr/>
            <p:nvPr/>
          </p:nvSpPr>
          <p:spPr>
            <a:xfrm>
              <a:off x="2320231" y="2716490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8" name="Google Shape;18718;p73"/>
            <p:cNvSpPr/>
            <p:nvPr/>
          </p:nvSpPr>
          <p:spPr>
            <a:xfrm>
              <a:off x="2299833" y="2652860"/>
              <a:ext cx="26159" cy="38963"/>
            </a:xfrm>
            <a:custGeom>
              <a:avLst/>
              <a:gdLst/>
              <a:ahLst/>
              <a:cxnLst/>
              <a:rect l="l" t="t" r="r" b="b"/>
              <a:pathLst>
                <a:path w="999" h="1488" extrusionOk="0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9" name="Google Shape;18719;p73"/>
            <p:cNvSpPr/>
            <p:nvPr/>
          </p:nvSpPr>
          <p:spPr>
            <a:xfrm>
              <a:off x="2270768" y="2472001"/>
              <a:ext cx="110448" cy="152030"/>
            </a:xfrm>
            <a:custGeom>
              <a:avLst/>
              <a:gdLst/>
              <a:ahLst/>
              <a:cxnLst/>
              <a:rect l="l" t="t" r="r" b="b"/>
              <a:pathLst>
                <a:path w="4218" h="5806" extrusionOk="0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0" name="Google Shape;18720;p73"/>
            <p:cNvSpPr/>
            <p:nvPr/>
          </p:nvSpPr>
          <p:spPr>
            <a:xfrm>
              <a:off x="2253145" y="2454745"/>
              <a:ext cx="145301" cy="78293"/>
            </a:xfrm>
            <a:custGeom>
              <a:avLst/>
              <a:gdLst/>
              <a:ahLst/>
              <a:cxnLst/>
              <a:rect l="l" t="t" r="r" b="b"/>
              <a:pathLst>
                <a:path w="5549" h="2990" extrusionOk="0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1" name="Google Shape;18721;p73"/>
            <p:cNvSpPr/>
            <p:nvPr/>
          </p:nvSpPr>
          <p:spPr>
            <a:xfrm>
              <a:off x="2319236" y="2570352"/>
              <a:ext cx="79210" cy="77534"/>
            </a:xfrm>
            <a:custGeom>
              <a:avLst/>
              <a:gdLst/>
              <a:ahLst/>
              <a:cxnLst/>
              <a:rect l="l" t="t" r="r" b="b"/>
              <a:pathLst>
                <a:path w="3025" h="2961" extrusionOk="0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2" name="Google Shape;18722;p73"/>
            <p:cNvSpPr/>
            <p:nvPr/>
          </p:nvSpPr>
          <p:spPr>
            <a:xfrm>
              <a:off x="2325966" y="2652860"/>
              <a:ext cx="26264" cy="38963"/>
            </a:xfrm>
            <a:custGeom>
              <a:avLst/>
              <a:gdLst/>
              <a:ahLst/>
              <a:cxnLst/>
              <a:rect l="l" t="t" r="r" b="b"/>
              <a:pathLst>
                <a:path w="1003" h="1488" extrusionOk="0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3" name="Google Shape;18723;p73"/>
            <p:cNvSpPr/>
            <p:nvPr/>
          </p:nvSpPr>
          <p:spPr>
            <a:xfrm>
              <a:off x="2363698" y="2721308"/>
              <a:ext cx="54229" cy="20503"/>
            </a:xfrm>
            <a:custGeom>
              <a:avLst/>
              <a:gdLst/>
              <a:ahLst/>
              <a:cxnLst/>
              <a:rect l="l" t="t" r="r" b="b"/>
              <a:pathLst>
                <a:path w="2071" h="783" extrusionOk="0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4" name="Google Shape;18724;p73"/>
            <p:cNvSpPr/>
            <p:nvPr/>
          </p:nvSpPr>
          <p:spPr>
            <a:xfrm>
              <a:off x="2314732" y="2631127"/>
              <a:ext cx="22493" cy="22493"/>
            </a:xfrm>
            <a:custGeom>
              <a:avLst/>
              <a:gdLst/>
              <a:ahLst/>
              <a:cxnLst/>
              <a:rect l="l" t="t" r="r" b="b"/>
              <a:pathLst>
                <a:path w="859" h="859" extrusionOk="0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5" name="Google Shape;18725;p73"/>
            <p:cNvSpPr/>
            <p:nvPr/>
          </p:nvSpPr>
          <p:spPr>
            <a:xfrm>
              <a:off x="2270768" y="247223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6" name="Google Shape;18726;p73"/>
            <p:cNvSpPr/>
            <p:nvPr/>
          </p:nvSpPr>
          <p:spPr>
            <a:xfrm>
              <a:off x="2308736" y="2472001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7" name="Google Shape;18727;p73"/>
            <p:cNvSpPr/>
            <p:nvPr/>
          </p:nvSpPr>
          <p:spPr>
            <a:xfrm>
              <a:off x="2459614" y="2474567"/>
              <a:ext cx="38492" cy="32915"/>
            </a:xfrm>
            <a:custGeom>
              <a:avLst/>
              <a:gdLst/>
              <a:ahLst/>
              <a:cxnLst/>
              <a:rect l="l" t="t" r="r" b="b"/>
              <a:pathLst>
                <a:path w="1470" h="1257" extrusionOk="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8" name="Google Shape;18728;p73"/>
            <p:cNvSpPr/>
            <p:nvPr/>
          </p:nvSpPr>
          <p:spPr>
            <a:xfrm>
              <a:off x="2437540" y="2448696"/>
              <a:ext cx="88636" cy="84839"/>
            </a:xfrm>
            <a:custGeom>
              <a:avLst/>
              <a:gdLst/>
              <a:ahLst/>
              <a:cxnLst/>
              <a:rect l="l" t="t" r="r" b="b"/>
              <a:pathLst>
                <a:path w="3385" h="3240" extrusionOk="0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9" name="Google Shape;18729;p73"/>
            <p:cNvSpPr/>
            <p:nvPr/>
          </p:nvSpPr>
          <p:spPr>
            <a:xfrm>
              <a:off x="2314235" y="2542883"/>
              <a:ext cx="23750" cy="37052"/>
            </a:xfrm>
            <a:custGeom>
              <a:avLst/>
              <a:gdLst/>
              <a:ahLst/>
              <a:cxnLst/>
              <a:rect l="l" t="t" r="r" b="b"/>
              <a:pathLst>
                <a:path w="907" h="1415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0" name="Google Shape;18730;p73"/>
            <p:cNvSpPr/>
            <p:nvPr/>
          </p:nvSpPr>
          <p:spPr>
            <a:xfrm>
              <a:off x="223180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1" name="Google Shape;18731;p73"/>
            <p:cNvSpPr/>
            <p:nvPr/>
          </p:nvSpPr>
          <p:spPr>
            <a:xfrm>
              <a:off x="238768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32" name="Google Shape;18732;p73"/>
          <p:cNvGrpSpPr/>
          <p:nvPr/>
        </p:nvGrpSpPr>
        <p:grpSpPr>
          <a:xfrm>
            <a:off x="861622" y="2881770"/>
            <a:ext cx="276802" cy="367140"/>
            <a:chOff x="861622" y="2881770"/>
            <a:chExt cx="276802" cy="367140"/>
          </a:xfrm>
        </p:grpSpPr>
        <p:sp>
          <p:nvSpPr>
            <p:cNvPr id="18733" name="Google Shape;18733;p73"/>
            <p:cNvSpPr/>
            <p:nvPr/>
          </p:nvSpPr>
          <p:spPr>
            <a:xfrm>
              <a:off x="982518" y="2994575"/>
              <a:ext cx="155905" cy="254335"/>
            </a:xfrm>
            <a:custGeom>
              <a:avLst/>
              <a:gdLst/>
              <a:ahLst/>
              <a:cxnLst/>
              <a:rect l="l" t="t" r="r" b="b"/>
              <a:pathLst>
                <a:path w="5954" h="9713" extrusionOk="0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4" name="Google Shape;18734;p73"/>
            <p:cNvSpPr/>
            <p:nvPr/>
          </p:nvSpPr>
          <p:spPr>
            <a:xfrm>
              <a:off x="982518" y="3149956"/>
              <a:ext cx="42498" cy="87955"/>
            </a:xfrm>
            <a:custGeom>
              <a:avLst/>
              <a:gdLst/>
              <a:ahLst/>
              <a:cxnLst/>
              <a:rect l="l" t="t" r="r" b="b"/>
              <a:pathLst>
                <a:path w="1623" h="3359" extrusionOk="0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5" name="Google Shape;18735;p73"/>
            <p:cNvSpPr/>
            <p:nvPr/>
          </p:nvSpPr>
          <p:spPr>
            <a:xfrm>
              <a:off x="1001502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6" name="Google Shape;18736;p73"/>
            <p:cNvSpPr/>
            <p:nvPr/>
          </p:nvSpPr>
          <p:spPr>
            <a:xfrm>
              <a:off x="1060445" y="3173549"/>
              <a:ext cx="36031" cy="35873"/>
            </a:xfrm>
            <a:custGeom>
              <a:avLst/>
              <a:gdLst/>
              <a:ahLst/>
              <a:cxnLst/>
              <a:rect l="l" t="t" r="r" b="b"/>
              <a:pathLst>
                <a:path w="1376" h="1370" extrusionOk="0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7" name="Google Shape;18737;p73"/>
            <p:cNvSpPr/>
            <p:nvPr/>
          </p:nvSpPr>
          <p:spPr>
            <a:xfrm>
              <a:off x="1068222" y="3083761"/>
              <a:ext cx="52710" cy="21498"/>
            </a:xfrm>
            <a:custGeom>
              <a:avLst/>
              <a:gdLst/>
              <a:ahLst/>
              <a:cxnLst/>
              <a:rect l="l" t="t" r="r" b="b"/>
              <a:pathLst>
                <a:path w="2013" h="821" extrusionOk="0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8" name="Google Shape;18738;p73"/>
            <p:cNvSpPr/>
            <p:nvPr/>
          </p:nvSpPr>
          <p:spPr>
            <a:xfrm>
              <a:off x="1057721" y="3032307"/>
              <a:ext cx="37994" cy="38989"/>
            </a:xfrm>
            <a:custGeom>
              <a:avLst/>
              <a:gdLst/>
              <a:ahLst/>
              <a:cxnLst/>
              <a:rect l="l" t="t" r="r" b="b"/>
              <a:pathLst>
                <a:path w="1451" h="1489" extrusionOk="0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9" name="Google Shape;18739;p73"/>
            <p:cNvSpPr/>
            <p:nvPr/>
          </p:nvSpPr>
          <p:spPr>
            <a:xfrm>
              <a:off x="1027556" y="3008767"/>
              <a:ext cx="49673" cy="24064"/>
            </a:xfrm>
            <a:custGeom>
              <a:avLst/>
              <a:gdLst/>
              <a:ahLst/>
              <a:cxnLst/>
              <a:rect l="l" t="t" r="r" b="b"/>
              <a:pathLst>
                <a:path w="1897" h="919" extrusionOk="0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0" name="Google Shape;18740;p73"/>
            <p:cNvSpPr/>
            <p:nvPr/>
          </p:nvSpPr>
          <p:spPr>
            <a:xfrm>
              <a:off x="100896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1" name="Google Shape;18741;p73"/>
            <p:cNvSpPr/>
            <p:nvPr/>
          </p:nvSpPr>
          <p:spPr>
            <a:xfrm>
              <a:off x="1096606" y="3110417"/>
              <a:ext cx="32338" cy="40063"/>
            </a:xfrm>
            <a:custGeom>
              <a:avLst/>
              <a:gdLst/>
              <a:ahLst/>
              <a:cxnLst/>
              <a:rect l="l" t="t" r="r" b="b"/>
              <a:pathLst>
                <a:path w="1235" h="1530" extrusionOk="0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2" name="Google Shape;18742;p73"/>
            <p:cNvSpPr/>
            <p:nvPr/>
          </p:nvSpPr>
          <p:spPr>
            <a:xfrm>
              <a:off x="1029730" y="3086248"/>
              <a:ext cx="28515" cy="52998"/>
            </a:xfrm>
            <a:custGeom>
              <a:avLst/>
              <a:gdLst/>
              <a:ahLst/>
              <a:cxnLst/>
              <a:rect l="l" t="t" r="r" b="b"/>
              <a:pathLst>
                <a:path w="1089" h="2024" extrusionOk="0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3" name="Google Shape;18743;p73"/>
            <p:cNvSpPr/>
            <p:nvPr/>
          </p:nvSpPr>
          <p:spPr>
            <a:xfrm>
              <a:off x="937323" y="2881770"/>
              <a:ext cx="112674" cy="117387"/>
            </a:xfrm>
            <a:custGeom>
              <a:avLst/>
              <a:gdLst/>
              <a:ahLst/>
              <a:cxnLst/>
              <a:rect l="l" t="t" r="r" b="b"/>
              <a:pathLst>
                <a:path w="4303" h="4483" extrusionOk="0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4" name="Google Shape;18744;p73"/>
            <p:cNvSpPr/>
            <p:nvPr/>
          </p:nvSpPr>
          <p:spPr>
            <a:xfrm>
              <a:off x="985032" y="2920628"/>
              <a:ext cx="26499" cy="22755"/>
            </a:xfrm>
            <a:custGeom>
              <a:avLst/>
              <a:gdLst/>
              <a:ahLst/>
              <a:cxnLst/>
              <a:rect l="l" t="t" r="r" b="b"/>
              <a:pathLst>
                <a:path w="1012" h="869" extrusionOk="0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5" name="Google Shape;18745;p73"/>
            <p:cNvSpPr/>
            <p:nvPr/>
          </p:nvSpPr>
          <p:spPr>
            <a:xfrm>
              <a:off x="963298" y="2897271"/>
              <a:ext cx="72951" cy="69233"/>
            </a:xfrm>
            <a:custGeom>
              <a:avLst/>
              <a:gdLst/>
              <a:ahLst/>
              <a:cxnLst/>
              <a:rect l="l" t="t" r="r" b="b"/>
              <a:pathLst>
                <a:path w="2786" h="2644" extrusionOk="0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6" name="Google Shape;18746;p73"/>
            <p:cNvSpPr/>
            <p:nvPr/>
          </p:nvSpPr>
          <p:spPr>
            <a:xfrm>
              <a:off x="861622" y="2994837"/>
              <a:ext cx="150171" cy="254073"/>
            </a:xfrm>
            <a:custGeom>
              <a:avLst/>
              <a:gdLst/>
              <a:ahLst/>
              <a:cxnLst/>
              <a:rect l="l" t="t" r="r" b="b"/>
              <a:pathLst>
                <a:path w="5735" h="9703" extrusionOk="0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7" name="Google Shape;18747;p73"/>
            <p:cNvSpPr/>
            <p:nvPr/>
          </p:nvSpPr>
          <p:spPr>
            <a:xfrm>
              <a:off x="939287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8" name="Google Shape;18748;p73"/>
            <p:cNvSpPr/>
            <p:nvPr/>
          </p:nvSpPr>
          <p:spPr>
            <a:xfrm>
              <a:off x="903597" y="3173444"/>
              <a:ext cx="36371" cy="35978"/>
            </a:xfrm>
            <a:custGeom>
              <a:avLst/>
              <a:gdLst/>
              <a:ahLst/>
              <a:cxnLst/>
              <a:rect l="l" t="t" r="r" b="b"/>
              <a:pathLst>
                <a:path w="1389" h="1374" extrusionOk="0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9" name="Google Shape;18749;p73"/>
            <p:cNvSpPr/>
            <p:nvPr/>
          </p:nvSpPr>
          <p:spPr>
            <a:xfrm>
              <a:off x="878852" y="3083761"/>
              <a:ext cx="52998" cy="21498"/>
            </a:xfrm>
            <a:custGeom>
              <a:avLst/>
              <a:gdLst/>
              <a:ahLst/>
              <a:cxnLst/>
              <a:rect l="l" t="t" r="r" b="b"/>
              <a:pathLst>
                <a:path w="2024" h="821" extrusionOk="0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0" name="Google Shape;18750;p73"/>
            <p:cNvSpPr/>
            <p:nvPr/>
          </p:nvSpPr>
          <p:spPr>
            <a:xfrm>
              <a:off x="904094" y="3032307"/>
              <a:ext cx="38230" cy="38989"/>
            </a:xfrm>
            <a:custGeom>
              <a:avLst/>
              <a:gdLst/>
              <a:ahLst/>
              <a:cxnLst/>
              <a:rect l="l" t="t" r="r" b="b"/>
              <a:pathLst>
                <a:path w="1460" h="1489" extrusionOk="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1" name="Google Shape;18751;p73"/>
            <p:cNvSpPr/>
            <p:nvPr/>
          </p:nvSpPr>
          <p:spPr>
            <a:xfrm>
              <a:off x="922581" y="3008819"/>
              <a:ext cx="49751" cy="24012"/>
            </a:xfrm>
            <a:custGeom>
              <a:avLst/>
              <a:gdLst/>
              <a:ahLst/>
              <a:cxnLst/>
              <a:rect l="l" t="t" r="r" b="b"/>
              <a:pathLst>
                <a:path w="1900" h="917" extrusionOk="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2" name="Google Shape;18752;p73"/>
            <p:cNvSpPr/>
            <p:nvPr/>
          </p:nvSpPr>
          <p:spPr>
            <a:xfrm>
              <a:off x="92907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3" name="Google Shape;18753;p73"/>
            <p:cNvSpPr/>
            <p:nvPr/>
          </p:nvSpPr>
          <p:spPr>
            <a:xfrm>
              <a:off x="871127" y="3110417"/>
              <a:ext cx="32077" cy="40063"/>
            </a:xfrm>
            <a:custGeom>
              <a:avLst/>
              <a:gdLst/>
              <a:ahLst/>
              <a:cxnLst/>
              <a:rect l="l" t="t" r="r" b="b"/>
              <a:pathLst>
                <a:path w="1225" h="1530" extrusionOk="0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4" name="Google Shape;18754;p73"/>
            <p:cNvSpPr/>
            <p:nvPr/>
          </p:nvSpPr>
          <p:spPr>
            <a:xfrm>
              <a:off x="941800" y="3086248"/>
              <a:ext cx="28254" cy="52998"/>
            </a:xfrm>
            <a:custGeom>
              <a:avLst/>
              <a:gdLst/>
              <a:ahLst/>
              <a:cxnLst/>
              <a:rect l="l" t="t" r="r" b="b"/>
              <a:pathLst>
                <a:path w="1079" h="2024" extrusionOk="0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55" name="Google Shape;18755;p73"/>
          <p:cNvGrpSpPr/>
          <p:nvPr/>
        </p:nvGrpSpPr>
        <p:grpSpPr>
          <a:xfrm>
            <a:off x="3968184" y="2881691"/>
            <a:ext cx="369444" cy="367140"/>
            <a:chOff x="3968184" y="2881691"/>
            <a:chExt cx="369444" cy="367140"/>
          </a:xfrm>
        </p:grpSpPr>
        <p:sp>
          <p:nvSpPr>
            <p:cNvPr id="18756" name="Google Shape;18756;p73"/>
            <p:cNvSpPr/>
            <p:nvPr/>
          </p:nvSpPr>
          <p:spPr>
            <a:xfrm>
              <a:off x="4042131" y="3065536"/>
              <a:ext cx="109925" cy="110186"/>
            </a:xfrm>
            <a:custGeom>
              <a:avLst/>
              <a:gdLst/>
              <a:ahLst/>
              <a:cxnLst/>
              <a:rect l="l" t="t" r="r" b="b"/>
              <a:pathLst>
                <a:path w="4198" h="4208" extrusionOk="0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7" name="Google Shape;18757;p73"/>
            <p:cNvSpPr/>
            <p:nvPr/>
          </p:nvSpPr>
          <p:spPr>
            <a:xfrm>
              <a:off x="4047865" y="3068521"/>
              <a:ext cx="54491" cy="54229"/>
            </a:xfrm>
            <a:custGeom>
              <a:avLst/>
              <a:gdLst/>
              <a:ahLst/>
              <a:cxnLst/>
              <a:rect l="l" t="t" r="r" b="b"/>
              <a:pathLst>
                <a:path w="2081" h="2071" extrusionOk="0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8" name="Google Shape;18758;p73"/>
            <p:cNvSpPr/>
            <p:nvPr/>
          </p:nvSpPr>
          <p:spPr>
            <a:xfrm>
              <a:off x="4094841" y="3115471"/>
              <a:ext cx="54465" cy="54255"/>
            </a:xfrm>
            <a:custGeom>
              <a:avLst/>
              <a:gdLst/>
              <a:ahLst/>
              <a:cxnLst/>
              <a:rect l="l" t="t" r="r" b="b"/>
              <a:pathLst>
                <a:path w="2080" h="2072" extrusionOk="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9" name="Google Shape;18759;p73"/>
            <p:cNvSpPr/>
            <p:nvPr/>
          </p:nvSpPr>
          <p:spPr>
            <a:xfrm>
              <a:off x="4237706" y="2916412"/>
              <a:ext cx="65777" cy="61718"/>
            </a:xfrm>
            <a:custGeom>
              <a:avLst/>
              <a:gdLst/>
              <a:ahLst/>
              <a:cxnLst/>
              <a:rect l="l" t="t" r="r" b="b"/>
              <a:pathLst>
                <a:path w="2512" h="2357" extrusionOk="0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0" name="Google Shape;18760;p73"/>
            <p:cNvSpPr/>
            <p:nvPr/>
          </p:nvSpPr>
          <p:spPr>
            <a:xfrm>
              <a:off x="4216994" y="2884519"/>
              <a:ext cx="32469" cy="79864"/>
            </a:xfrm>
            <a:custGeom>
              <a:avLst/>
              <a:gdLst/>
              <a:ahLst/>
              <a:cxnLst/>
              <a:rect l="l" t="t" r="r" b="b"/>
              <a:pathLst>
                <a:path w="1240" h="3050" extrusionOk="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1" name="Google Shape;18761;p73"/>
            <p:cNvSpPr/>
            <p:nvPr/>
          </p:nvSpPr>
          <p:spPr>
            <a:xfrm>
              <a:off x="4173213" y="2881691"/>
              <a:ext cx="34564" cy="79943"/>
            </a:xfrm>
            <a:custGeom>
              <a:avLst/>
              <a:gdLst/>
              <a:ahLst/>
              <a:cxnLst/>
              <a:rect l="l" t="t" r="r" b="b"/>
              <a:pathLst>
                <a:path w="1320" h="3053" extrusionOk="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2" name="Google Shape;18762;p73"/>
            <p:cNvSpPr/>
            <p:nvPr/>
          </p:nvSpPr>
          <p:spPr>
            <a:xfrm>
              <a:off x="4251218" y="2969280"/>
              <a:ext cx="84551" cy="30584"/>
            </a:xfrm>
            <a:custGeom>
              <a:avLst/>
              <a:gdLst/>
              <a:ahLst/>
              <a:cxnLst/>
              <a:rect l="l" t="t" r="r" b="b"/>
              <a:pathLst>
                <a:path w="3229" h="1168" extrusionOk="0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3" name="Google Shape;18763;p73"/>
            <p:cNvSpPr/>
            <p:nvPr/>
          </p:nvSpPr>
          <p:spPr>
            <a:xfrm>
              <a:off x="4254098" y="3010940"/>
              <a:ext cx="83530" cy="31867"/>
            </a:xfrm>
            <a:custGeom>
              <a:avLst/>
              <a:gdLst/>
              <a:ahLst/>
              <a:cxnLst/>
              <a:rect l="l" t="t" r="r" b="b"/>
              <a:pathLst>
                <a:path w="3190" h="1217" extrusionOk="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4" name="Google Shape;18764;p73"/>
            <p:cNvSpPr/>
            <p:nvPr/>
          </p:nvSpPr>
          <p:spPr>
            <a:xfrm>
              <a:off x="4122309" y="2939403"/>
              <a:ext cx="71459" cy="63472"/>
            </a:xfrm>
            <a:custGeom>
              <a:avLst/>
              <a:gdLst/>
              <a:ahLst/>
              <a:cxnLst/>
              <a:rect l="l" t="t" r="r" b="b"/>
              <a:pathLst>
                <a:path w="2729" h="2424" extrusionOk="0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5" name="Google Shape;18765;p73"/>
            <p:cNvSpPr/>
            <p:nvPr/>
          </p:nvSpPr>
          <p:spPr>
            <a:xfrm>
              <a:off x="4107331" y="2941183"/>
              <a:ext cx="80938" cy="80650"/>
            </a:xfrm>
            <a:custGeom>
              <a:avLst/>
              <a:gdLst/>
              <a:ahLst/>
              <a:cxnLst/>
              <a:rect l="l" t="t" r="r" b="b"/>
              <a:pathLst>
                <a:path w="3091" h="3080" extrusionOk="0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6" name="Google Shape;18766;p73"/>
            <p:cNvSpPr/>
            <p:nvPr/>
          </p:nvSpPr>
          <p:spPr>
            <a:xfrm>
              <a:off x="4107331" y="2948123"/>
              <a:ext cx="73449" cy="73711"/>
            </a:xfrm>
            <a:custGeom>
              <a:avLst/>
              <a:gdLst/>
              <a:ahLst/>
              <a:cxnLst/>
              <a:rect l="l" t="t" r="r" b="b"/>
              <a:pathLst>
                <a:path w="2805" h="2815" extrusionOk="0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7" name="Google Shape;18767;p73"/>
            <p:cNvSpPr/>
            <p:nvPr/>
          </p:nvSpPr>
          <p:spPr>
            <a:xfrm>
              <a:off x="3990651" y="2958099"/>
              <a:ext cx="181148" cy="180388"/>
            </a:xfrm>
            <a:custGeom>
              <a:avLst/>
              <a:gdLst/>
              <a:ahLst/>
              <a:cxnLst/>
              <a:rect l="l" t="t" r="r" b="b"/>
              <a:pathLst>
                <a:path w="6918" h="6889" extrusionOk="0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8" name="Google Shape;18768;p73"/>
            <p:cNvSpPr/>
            <p:nvPr/>
          </p:nvSpPr>
          <p:spPr>
            <a:xfrm>
              <a:off x="3990651" y="3009055"/>
              <a:ext cx="181148" cy="129432"/>
            </a:xfrm>
            <a:custGeom>
              <a:avLst/>
              <a:gdLst/>
              <a:ahLst/>
              <a:cxnLst/>
              <a:rect l="l" t="t" r="r" b="b"/>
              <a:pathLst>
                <a:path w="6918" h="4943" extrusionOk="0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9" name="Google Shape;18769;p73"/>
            <p:cNvSpPr/>
            <p:nvPr/>
          </p:nvSpPr>
          <p:spPr>
            <a:xfrm>
              <a:off x="3968420" y="3087819"/>
              <a:ext cx="73239" cy="72349"/>
            </a:xfrm>
            <a:custGeom>
              <a:avLst/>
              <a:gdLst/>
              <a:ahLst/>
              <a:cxnLst/>
              <a:rect l="l" t="t" r="r" b="b"/>
              <a:pathLst>
                <a:path w="2797" h="2763" extrusionOk="0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0" name="Google Shape;18770;p73"/>
            <p:cNvSpPr/>
            <p:nvPr/>
          </p:nvSpPr>
          <p:spPr>
            <a:xfrm>
              <a:off x="3968184" y="3097508"/>
              <a:ext cx="63472" cy="62896"/>
            </a:xfrm>
            <a:custGeom>
              <a:avLst/>
              <a:gdLst/>
              <a:ahLst/>
              <a:cxnLst/>
              <a:rect l="l" t="t" r="r" b="b"/>
              <a:pathLst>
                <a:path w="2424" h="2402" extrusionOk="0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1" name="Google Shape;18771;p73"/>
            <p:cNvSpPr/>
            <p:nvPr/>
          </p:nvSpPr>
          <p:spPr>
            <a:xfrm>
              <a:off x="4019140" y="3001618"/>
              <a:ext cx="82797" cy="91150"/>
            </a:xfrm>
            <a:custGeom>
              <a:avLst/>
              <a:gdLst/>
              <a:ahLst/>
              <a:cxnLst/>
              <a:rect l="l" t="t" r="r" b="b"/>
              <a:pathLst>
                <a:path w="3162" h="3481" extrusionOk="0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2" name="Google Shape;18772;p73"/>
            <p:cNvSpPr/>
            <p:nvPr/>
          </p:nvSpPr>
          <p:spPr>
            <a:xfrm>
              <a:off x="4210736" y="3028013"/>
              <a:ext cx="71459" cy="63420"/>
            </a:xfrm>
            <a:custGeom>
              <a:avLst/>
              <a:gdLst/>
              <a:ahLst/>
              <a:cxnLst/>
              <a:rect l="l" t="t" r="r" b="b"/>
              <a:pathLst>
                <a:path w="2729" h="2422" extrusionOk="0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3" name="Google Shape;18773;p73"/>
            <p:cNvSpPr/>
            <p:nvPr/>
          </p:nvSpPr>
          <p:spPr>
            <a:xfrm>
              <a:off x="4195994" y="3029872"/>
              <a:ext cx="80964" cy="80388"/>
            </a:xfrm>
            <a:custGeom>
              <a:avLst/>
              <a:gdLst/>
              <a:ahLst/>
              <a:cxnLst/>
              <a:rect l="l" t="t" r="r" b="b"/>
              <a:pathLst>
                <a:path w="3092" h="3070" extrusionOk="0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4" name="Google Shape;18774;p73"/>
            <p:cNvSpPr/>
            <p:nvPr/>
          </p:nvSpPr>
          <p:spPr>
            <a:xfrm>
              <a:off x="4195994" y="3036785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5" name="Google Shape;18775;p73"/>
            <p:cNvSpPr/>
            <p:nvPr/>
          </p:nvSpPr>
          <p:spPr>
            <a:xfrm>
              <a:off x="4079340" y="3046788"/>
              <a:ext cx="180886" cy="180388"/>
            </a:xfrm>
            <a:custGeom>
              <a:avLst/>
              <a:gdLst/>
              <a:ahLst/>
              <a:cxnLst/>
              <a:rect l="l" t="t" r="r" b="b"/>
              <a:pathLst>
                <a:path w="6908" h="6889" extrusionOk="0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6" name="Google Shape;18776;p73"/>
            <p:cNvSpPr/>
            <p:nvPr/>
          </p:nvSpPr>
          <p:spPr>
            <a:xfrm>
              <a:off x="4079340" y="3097508"/>
              <a:ext cx="180886" cy="129406"/>
            </a:xfrm>
            <a:custGeom>
              <a:avLst/>
              <a:gdLst/>
              <a:ahLst/>
              <a:cxnLst/>
              <a:rect l="l" t="t" r="r" b="b"/>
              <a:pathLst>
                <a:path w="6908" h="4942" extrusionOk="0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7" name="Google Shape;18777;p73"/>
            <p:cNvSpPr/>
            <p:nvPr/>
          </p:nvSpPr>
          <p:spPr>
            <a:xfrm>
              <a:off x="4056847" y="3176508"/>
              <a:ext cx="73475" cy="72323"/>
            </a:xfrm>
            <a:custGeom>
              <a:avLst/>
              <a:gdLst/>
              <a:ahLst/>
              <a:cxnLst/>
              <a:rect l="l" t="t" r="r" b="b"/>
              <a:pathLst>
                <a:path w="2806" h="2762" extrusionOk="0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8" name="Google Shape;18778;p73"/>
            <p:cNvSpPr/>
            <p:nvPr/>
          </p:nvSpPr>
          <p:spPr>
            <a:xfrm>
              <a:off x="4056847" y="3186170"/>
              <a:ext cx="63237" cy="62661"/>
            </a:xfrm>
            <a:custGeom>
              <a:avLst/>
              <a:gdLst/>
              <a:ahLst/>
              <a:cxnLst/>
              <a:rect l="l" t="t" r="r" b="b"/>
              <a:pathLst>
                <a:path w="2415" h="2393" extrusionOk="0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9" name="Google Shape;18779;p73"/>
            <p:cNvSpPr/>
            <p:nvPr/>
          </p:nvSpPr>
          <p:spPr>
            <a:xfrm>
              <a:off x="4107567" y="3090176"/>
              <a:ext cx="83006" cy="91281"/>
            </a:xfrm>
            <a:custGeom>
              <a:avLst/>
              <a:gdLst/>
              <a:ahLst/>
              <a:cxnLst/>
              <a:rect l="l" t="t" r="r" b="b"/>
              <a:pathLst>
                <a:path w="3170" h="3486" extrusionOk="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0" name="Google Shape;18780;p73"/>
          <p:cNvGrpSpPr/>
          <p:nvPr/>
        </p:nvGrpSpPr>
        <p:grpSpPr>
          <a:xfrm>
            <a:off x="3513796" y="2882084"/>
            <a:ext cx="371487" cy="366826"/>
            <a:chOff x="3513796" y="2882084"/>
            <a:chExt cx="371487" cy="366826"/>
          </a:xfrm>
        </p:grpSpPr>
        <p:sp>
          <p:nvSpPr>
            <p:cNvPr id="18781" name="Google Shape;18781;p73"/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2" name="Google Shape;18782;p73"/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3" name="Google Shape;18783;p73"/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4" name="Google Shape;18784;p73"/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5" name="Google Shape;18785;p73"/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6" name="Google Shape;18786;p73"/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7" name="Google Shape;18787;p73"/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8" name="Google Shape;18788;p73"/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9" name="Google Shape;18789;p73"/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0" name="Google Shape;18790;p73"/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1" name="Google Shape;18791;p73"/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2" name="Google Shape;18792;p73"/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3" name="Google Shape;18793;p73"/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4" name="Google Shape;18794;p73"/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5" name="Google Shape;18795;p73"/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6" name="Google Shape;18796;p73"/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7" name="Google Shape;18797;p73"/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8" name="Google Shape;18798;p73"/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9" name="Google Shape;18799;p73"/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0" name="Google Shape;18800;p73"/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1" name="Google Shape;18801;p73"/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2" name="Google Shape;18802;p73"/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3" name="Google Shape;18803;p73"/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4" name="Google Shape;18804;p73"/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5" name="Google Shape;18805;p73"/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6" name="Google Shape;18806;p73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7" name="Google Shape;18807;p73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8" name="Google Shape;18808;p73"/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9" name="Google Shape;18809;p73"/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0" name="Google Shape;18810;p73"/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1" name="Google Shape;18811;p73"/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2" name="Google Shape;18812;p73"/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3" name="Google Shape;18813;p73"/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4" name="Google Shape;18814;p73"/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5" name="Google Shape;18815;p73"/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6" name="Google Shape;18816;p73"/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7" name="Google Shape;18817;p73"/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8" name="Google Shape;18818;p73"/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9" name="Google Shape;18819;p73"/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0" name="Google Shape;18820;p73"/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1" name="Google Shape;18821;p73"/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2" name="Google Shape;18822;p73"/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3" name="Google Shape;18823;p73"/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4" name="Google Shape;18824;p73"/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5" name="Google Shape;18825;p73"/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6" name="Google Shape;18826;p73"/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7" name="Google Shape;18827;p73"/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8" name="Google Shape;18828;p73"/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9" name="Google Shape;18829;p73"/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30" name="Google Shape;18830;p73"/>
          <p:cNvGrpSpPr/>
          <p:nvPr/>
        </p:nvGrpSpPr>
        <p:grpSpPr>
          <a:xfrm>
            <a:off x="873615" y="1500275"/>
            <a:ext cx="335011" cy="359232"/>
            <a:chOff x="873615" y="1500275"/>
            <a:chExt cx="335011" cy="359232"/>
          </a:xfrm>
        </p:grpSpPr>
        <p:sp>
          <p:nvSpPr>
            <p:cNvPr id="18831" name="Google Shape;18831;p73"/>
            <p:cNvSpPr/>
            <p:nvPr/>
          </p:nvSpPr>
          <p:spPr>
            <a:xfrm>
              <a:off x="965550" y="1500275"/>
              <a:ext cx="151140" cy="359232"/>
            </a:xfrm>
            <a:custGeom>
              <a:avLst/>
              <a:gdLst/>
              <a:ahLst/>
              <a:cxnLst/>
              <a:rect l="l" t="t" r="r" b="b"/>
              <a:pathLst>
                <a:path w="5772" h="13719" extrusionOk="0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2" name="Google Shape;18832;p73"/>
            <p:cNvSpPr/>
            <p:nvPr/>
          </p:nvSpPr>
          <p:spPr>
            <a:xfrm>
              <a:off x="873615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3" name="Google Shape;18833;p73"/>
            <p:cNvSpPr/>
            <p:nvPr/>
          </p:nvSpPr>
          <p:spPr>
            <a:xfrm>
              <a:off x="873615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4" name="Google Shape;18834;p73"/>
            <p:cNvSpPr/>
            <p:nvPr/>
          </p:nvSpPr>
          <p:spPr>
            <a:xfrm>
              <a:off x="873615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5" name="Google Shape;18835;p73"/>
            <p:cNvSpPr/>
            <p:nvPr/>
          </p:nvSpPr>
          <p:spPr>
            <a:xfrm>
              <a:off x="873615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6" name="Google Shape;18836;p73"/>
            <p:cNvSpPr/>
            <p:nvPr/>
          </p:nvSpPr>
          <p:spPr>
            <a:xfrm>
              <a:off x="873615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7" name="Google Shape;18837;p73"/>
            <p:cNvSpPr/>
            <p:nvPr/>
          </p:nvSpPr>
          <p:spPr>
            <a:xfrm>
              <a:off x="1049971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8" name="Google Shape;18838;p73"/>
            <p:cNvSpPr/>
            <p:nvPr/>
          </p:nvSpPr>
          <p:spPr>
            <a:xfrm>
              <a:off x="1049971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9" name="Google Shape;18839;p73"/>
            <p:cNvSpPr/>
            <p:nvPr/>
          </p:nvSpPr>
          <p:spPr>
            <a:xfrm>
              <a:off x="1049971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0" name="Google Shape;18840;p73"/>
            <p:cNvSpPr/>
            <p:nvPr/>
          </p:nvSpPr>
          <p:spPr>
            <a:xfrm>
              <a:off x="1049971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1" name="Google Shape;18841;p73"/>
            <p:cNvSpPr/>
            <p:nvPr/>
          </p:nvSpPr>
          <p:spPr>
            <a:xfrm>
              <a:off x="1049971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42" name="Google Shape;18842;p73"/>
          <p:cNvGrpSpPr/>
          <p:nvPr/>
        </p:nvGrpSpPr>
        <p:grpSpPr>
          <a:xfrm>
            <a:off x="2202058" y="3346737"/>
            <a:ext cx="337158" cy="359311"/>
            <a:chOff x="2202058" y="3346737"/>
            <a:chExt cx="337158" cy="359311"/>
          </a:xfrm>
        </p:grpSpPr>
        <p:sp>
          <p:nvSpPr>
            <p:cNvPr id="18843" name="Google Shape;18843;p73"/>
            <p:cNvSpPr/>
            <p:nvPr/>
          </p:nvSpPr>
          <p:spPr>
            <a:xfrm>
              <a:off x="2202058" y="3449225"/>
              <a:ext cx="257084" cy="256822"/>
            </a:xfrm>
            <a:custGeom>
              <a:avLst/>
              <a:gdLst/>
              <a:ahLst/>
              <a:cxnLst/>
              <a:rect l="l" t="t" r="r" b="b"/>
              <a:pathLst>
                <a:path w="9818" h="9808" extrusionOk="0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4" name="Google Shape;18844;p73"/>
            <p:cNvSpPr/>
            <p:nvPr/>
          </p:nvSpPr>
          <p:spPr>
            <a:xfrm>
              <a:off x="2202320" y="3448989"/>
              <a:ext cx="158655" cy="257032"/>
            </a:xfrm>
            <a:custGeom>
              <a:avLst/>
              <a:gdLst/>
              <a:ahLst/>
              <a:cxnLst/>
              <a:rect l="l" t="t" r="r" b="b"/>
              <a:pathLst>
                <a:path w="6059" h="9816" extrusionOk="0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5" name="Google Shape;18845;p73"/>
            <p:cNvSpPr/>
            <p:nvPr/>
          </p:nvSpPr>
          <p:spPr>
            <a:xfrm>
              <a:off x="2338220" y="3346737"/>
              <a:ext cx="200996" cy="169731"/>
            </a:xfrm>
            <a:custGeom>
              <a:avLst/>
              <a:gdLst/>
              <a:ahLst/>
              <a:cxnLst/>
              <a:rect l="l" t="t" r="r" b="b"/>
              <a:pathLst>
                <a:path w="7676" h="6482" extrusionOk="0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6" name="Google Shape;18846;p73"/>
            <p:cNvSpPr/>
            <p:nvPr/>
          </p:nvSpPr>
          <p:spPr>
            <a:xfrm>
              <a:off x="2424133" y="3390518"/>
              <a:ext cx="52239" cy="52239"/>
            </a:xfrm>
            <a:custGeom>
              <a:avLst/>
              <a:gdLst/>
              <a:ahLst/>
              <a:cxnLst/>
              <a:rect l="l" t="t" r="r" b="b"/>
              <a:pathLst>
                <a:path w="1995" h="1995" extrusionOk="0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7" name="Google Shape;18847;p73"/>
            <p:cNvSpPr/>
            <p:nvPr/>
          </p:nvSpPr>
          <p:spPr>
            <a:xfrm>
              <a:off x="2406406" y="3384993"/>
              <a:ext cx="87196" cy="63263"/>
            </a:xfrm>
            <a:custGeom>
              <a:avLst/>
              <a:gdLst/>
              <a:ahLst/>
              <a:cxnLst/>
              <a:rect l="l" t="t" r="r" b="b"/>
              <a:pathLst>
                <a:path w="3330" h="2416" extrusionOk="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8" name="Google Shape;18848;p73"/>
            <p:cNvSpPr/>
            <p:nvPr/>
          </p:nvSpPr>
          <p:spPr>
            <a:xfrm>
              <a:off x="2394675" y="3429062"/>
              <a:ext cx="45693" cy="41425"/>
            </a:xfrm>
            <a:custGeom>
              <a:avLst/>
              <a:gdLst/>
              <a:ahLst/>
              <a:cxnLst/>
              <a:rect l="l" t="t" r="r" b="b"/>
              <a:pathLst>
                <a:path w="1745" h="1582" extrusionOk="0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9" name="Google Shape;18849;p73"/>
            <p:cNvSpPr/>
            <p:nvPr/>
          </p:nvSpPr>
          <p:spPr>
            <a:xfrm>
              <a:off x="2230050" y="3532598"/>
              <a:ext cx="201363" cy="89998"/>
            </a:xfrm>
            <a:custGeom>
              <a:avLst/>
              <a:gdLst/>
              <a:ahLst/>
              <a:cxnLst/>
              <a:rect l="l" t="t" r="r" b="b"/>
              <a:pathLst>
                <a:path w="7690" h="3437" extrusionOk="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0" name="Google Shape;18850;p73"/>
            <p:cNvSpPr/>
            <p:nvPr/>
          </p:nvSpPr>
          <p:spPr>
            <a:xfrm>
              <a:off x="2227746" y="3605523"/>
              <a:ext cx="90495" cy="41058"/>
            </a:xfrm>
            <a:custGeom>
              <a:avLst/>
              <a:gdLst/>
              <a:ahLst/>
              <a:cxnLst/>
              <a:rect l="l" t="t" r="r" b="b"/>
              <a:pathLst>
                <a:path w="3456" h="1568" extrusionOk="0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1" name="Google Shape;18851;p73"/>
            <p:cNvSpPr/>
            <p:nvPr/>
          </p:nvSpPr>
          <p:spPr>
            <a:xfrm>
              <a:off x="2279252" y="3532598"/>
              <a:ext cx="93716" cy="74182"/>
            </a:xfrm>
            <a:custGeom>
              <a:avLst/>
              <a:gdLst/>
              <a:ahLst/>
              <a:cxnLst/>
              <a:rect l="l" t="t" r="r" b="b"/>
              <a:pathLst>
                <a:path w="3579" h="2833" extrusionOk="0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2" name="Google Shape;18852;p73"/>
          <p:cNvGrpSpPr/>
          <p:nvPr/>
        </p:nvGrpSpPr>
        <p:grpSpPr>
          <a:xfrm>
            <a:off x="2223059" y="3818172"/>
            <a:ext cx="359232" cy="306050"/>
            <a:chOff x="2223059" y="3818172"/>
            <a:chExt cx="359232" cy="306050"/>
          </a:xfrm>
        </p:grpSpPr>
        <p:sp>
          <p:nvSpPr>
            <p:cNvPr id="18853" name="Google Shape;18853;p73"/>
            <p:cNvSpPr/>
            <p:nvPr/>
          </p:nvSpPr>
          <p:spPr>
            <a:xfrm>
              <a:off x="2271763" y="3818172"/>
              <a:ext cx="310528" cy="155146"/>
            </a:xfrm>
            <a:custGeom>
              <a:avLst/>
              <a:gdLst/>
              <a:ahLst/>
              <a:cxnLst/>
              <a:rect l="l" t="t" r="r" b="b"/>
              <a:pathLst>
                <a:path w="11859" h="5925" extrusionOk="0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4" name="Google Shape;18854;p73"/>
            <p:cNvSpPr/>
            <p:nvPr/>
          </p:nvSpPr>
          <p:spPr>
            <a:xfrm>
              <a:off x="2326725" y="3862895"/>
              <a:ext cx="248339" cy="110422"/>
            </a:xfrm>
            <a:custGeom>
              <a:avLst/>
              <a:gdLst/>
              <a:ahLst/>
              <a:cxnLst/>
              <a:rect l="l" t="t" r="r" b="b"/>
              <a:pathLst>
                <a:path w="9484" h="4217" extrusionOk="0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5" name="Google Shape;18855;p73"/>
            <p:cNvSpPr/>
            <p:nvPr/>
          </p:nvSpPr>
          <p:spPr>
            <a:xfrm>
              <a:off x="2343955" y="3877376"/>
              <a:ext cx="213853" cy="95942"/>
            </a:xfrm>
            <a:custGeom>
              <a:avLst/>
              <a:gdLst/>
              <a:ahLst/>
              <a:cxnLst/>
              <a:rect l="l" t="t" r="r" b="b"/>
              <a:pathLst>
                <a:path w="8167" h="3664" extrusionOk="0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6" name="Google Shape;18856;p73"/>
            <p:cNvSpPr/>
            <p:nvPr/>
          </p:nvSpPr>
          <p:spPr>
            <a:xfrm>
              <a:off x="2470114" y="4050878"/>
              <a:ext cx="10762" cy="73344"/>
            </a:xfrm>
            <a:custGeom>
              <a:avLst/>
              <a:gdLst/>
              <a:ahLst/>
              <a:cxnLst/>
              <a:rect l="l" t="t" r="r" b="b"/>
              <a:pathLst>
                <a:path w="411" h="2801" extrusionOk="0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7" name="Google Shape;18857;p73"/>
            <p:cNvSpPr/>
            <p:nvPr/>
          </p:nvSpPr>
          <p:spPr>
            <a:xfrm>
              <a:off x="2412114" y="3988426"/>
              <a:ext cx="118147" cy="72847"/>
            </a:xfrm>
            <a:custGeom>
              <a:avLst/>
              <a:gdLst/>
              <a:ahLst/>
              <a:cxnLst/>
              <a:rect l="l" t="t" r="r" b="b"/>
              <a:pathLst>
                <a:path w="4512" h="2782" extrusionOk="0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8" name="Google Shape;18858;p73"/>
            <p:cNvSpPr/>
            <p:nvPr/>
          </p:nvSpPr>
          <p:spPr>
            <a:xfrm>
              <a:off x="2452623" y="4045248"/>
              <a:ext cx="45483" cy="24012"/>
            </a:xfrm>
            <a:custGeom>
              <a:avLst/>
              <a:gdLst/>
              <a:ahLst/>
              <a:cxnLst/>
              <a:rect l="l" t="t" r="r" b="b"/>
              <a:pathLst>
                <a:path w="1737" h="91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9" name="Google Shape;18859;p73"/>
            <p:cNvSpPr/>
            <p:nvPr/>
          </p:nvSpPr>
          <p:spPr>
            <a:xfrm>
              <a:off x="2491586" y="3993532"/>
              <a:ext cx="90469" cy="40508"/>
            </a:xfrm>
            <a:custGeom>
              <a:avLst/>
              <a:gdLst/>
              <a:ahLst/>
              <a:cxnLst/>
              <a:rect l="l" t="t" r="r" b="b"/>
              <a:pathLst>
                <a:path w="3455" h="1547" extrusionOk="0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0" name="Google Shape;18860;p73"/>
            <p:cNvSpPr/>
            <p:nvPr/>
          </p:nvSpPr>
          <p:spPr>
            <a:xfrm>
              <a:off x="2223059" y="3971066"/>
              <a:ext cx="359232" cy="32993"/>
            </a:xfrm>
            <a:custGeom>
              <a:avLst/>
              <a:gdLst/>
              <a:ahLst/>
              <a:cxnLst/>
              <a:rect l="l" t="t" r="r" b="b"/>
              <a:pathLst>
                <a:path w="13719" h="1260" extrusionOk="0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1" name="Google Shape;18861;p73"/>
            <p:cNvSpPr/>
            <p:nvPr/>
          </p:nvSpPr>
          <p:spPr>
            <a:xfrm>
              <a:off x="2461107" y="3933595"/>
              <a:ext cx="60723" cy="21760"/>
            </a:xfrm>
            <a:custGeom>
              <a:avLst/>
              <a:gdLst/>
              <a:ahLst/>
              <a:cxnLst/>
              <a:rect l="l" t="t" r="r" b="b"/>
              <a:pathLst>
                <a:path w="2319" h="831" extrusionOk="0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62" name="Google Shape;18862;p73"/>
          <p:cNvGrpSpPr/>
          <p:nvPr/>
        </p:nvGrpSpPr>
        <p:grpSpPr>
          <a:xfrm>
            <a:off x="1725989" y="1991820"/>
            <a:ext cx="378426" cy="298509"/>
            <a:chOff x="1725989" y="1991820"/>
            <a:chExt cx="378426" cy="298509"/>
          </a:xfrm>
        </p:grpSpPr>
        <p:sp>
          <p:nvSpPr>
            <p:cNvPr id="18863" name="Google Shape;18863;p73"/>
            <p:cNvSpPr/>
            <p:nvPr/>
          </p:nvSpPr>
          <p:spPr>
            <a:xfrm>
              <a:off x="1803392" y="2021331"/>
              <a:ext cx="145143" cy="236346"/>
            </a:xfrm>
            <a:custGeom>
              <a:avLst/>
              <a:gdLst/>
              <a:ahLst/>
              <a:cxnLst/>
              <a:rect l="l" t="t" r="r" b="b"/>
              <a:pathLst>
                <a:path w="5543" h="9026" extrusionOk="0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4" name="Google Shape;18864;p73"/>
            <p:cNvSpPr/>
            <p:nvPr/>
          </p:nvSpPr>
          <p:spPr>
            <a:xfrm>
              <a:off x="1948509" y="2155738"/>
              <a:ext cx="134669" cy="132679"/>
            </a:xfrm>
            <a:custGeom>
              <a:avLst/>
              <a:gdLst/>
              <a:ahLst/>
              <a:cxnLst/>
              <a:rect l="l" t="t" r="r" b="b"/>
              <a:pathLst>
                <a:path w="5143" h="5067" extrusionOk="0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5" name="Google Shape;18865;p73"/>
            <p:cNvSpPr/>
            <p:nvPr/>
          </p:nvSpPr>
          <p:spPr>
            <a:xfrm>
              <a:off x="1814861" y="2034842"/>
              <a:ext cx="82980" cy="123619"/>
            </a:xfrm>
            <a:custGeom>
              <a:avLst/>
              <a:gdLst/>
              <a:ahLst/>
              <a:cxnLst/>
              <a:rect l="l" t="t" r="r" b="b"/>
              <a:pathLst>
                <a:path w="3169" h="4721" extrusionOk="0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6" name="Google Shape;18866;p73"/>
            <p:cNvSpPr/>
            <p:nvPr/>
          </p:nvSpPr>
          <p:spPr>
            <a:xfrm>
              <a:off x="1967493" y="2155738"/>
              <a:ext cx="115685" cy="132679"/>
            </a:xfrm>
            <a:custGeom>
              <a:avLst/>
              <a:gdLst/>
              <a:ahLst/>
              <a:cxnLst/>
              <a:rect l="l" t="t" r="r" b="b"/>
              <a:pathLst>
                <a:path w="4418" h="5067" extrusionOk="0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7" name="Google Shape;18867;p73"/>
            <p:cNvSpPr/>
            <p:nvPr/>
          </p:nvSpPr>
          <p:spPr>
            <a:xfrm>
              <a:off x="1969745" y="2000854"/>
              <a:ext cx="134669" cy="134460"/>
            </a:xfrm>
            <a:custGeom>
              <a:avLst/>
              <a:gdLst/>
              <a:ahLst/>
              <a:cxnLst/>
              <a:rect l="l" t="t" r="r" b="b"/>
              <a:pathLst>
                <a:path w="5143" h="5135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8" name="Google Shape;18868;p73"/>
            <p:cNvSpPr/>
            <p:nvPr/>
          </p:nvSpPr>
          <p:spPr>
            <a:xfrm>
              <a:off x="1969745" y="2014365"/>
              <a:ext cx="134669" cy="120922"/>
            </a:xfrm>
            <a:custGeom>
              <a:avLst/>
              <a:gdLst/>
              <a:ahLst/>
              <a:cxnLst/>
              <a:rect l="l" t="t" r="r" b="b"/>
              <a:pathLst>
                <a:path w="5143" h="4618" extrusionOk="0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9" name="Google Shape;18869;p73"/>
            <p:cNvSpPr/>
            <p:nvPr/>
          </p:nvSpPr>
          <p:spPr>
            <a:xfrm>
              <a:off x="1860842" y="2155738"/>
              <a:ext cx="110684" cy="134591"/>
            </a:xfrm>
            <a:custGeom>
              <a:avLst/>
              <a:gdLst/>
              <a:ahLst/>
              <a:cxnLst/>
              <a:rect l="l" t="t" r="r" b="b"/>
              <a:pathLst>
                <a:path w="4227" h="5140" extrusionOk="0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0" name="Google Shape;18870;p73"/>
            <p:cNvSpPr/>
            <p:nvPr/>
          </p:nvSpPr>
          <p:spPr>
            <a:xfrm>
              <a:off x="1860842" y="2252413"/>
              <a:ext cx="110684" cy="37916"/>
            </a:xfrm>
            <a:custGeom>
              <a:avLst/>
              <a:gdLst/>
              <a:ahLst/>
              <a:cxnLst/>
              <a:rect l="l" t="t" r="r" b="b"/>
              <a:pathLst>
                <a:path w="4227" h="1448" extrusionOk="0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1" name="Google Shape;18871;p73"/>
            <p:cNvSpPr/>
            <p:nvPr/>
          </p:nvSpPr>
          <p:spPr>
            <a:xfrm>
              <a:off x="1725989" y="1991820"/>
              <a:ext cx="177089" cy="148966"/>
            </a:xfrm>
            <a:custGeom>
              <a:avLst/>
              <a:gdLst/>
              <a:ahLst/>
              <a:cxnLst/>
              <a:rect l="l" t="t" r="r" b="b"/>
              <a:pathLst>
                <a:path w="6763" h="5689" extrusionOk="0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2" name="Google Shape;18872;p73"/>
            <p:cNvSpPr/>
            <p:nvPr/>
          </p:nvSpPr>
          <p:spPr>
            <a:xfrm>
              <a:off x="1798128" y="2039582"/>
              <a:ext cx="20529" cy="52737"/>
            </a:xfrm>
            <a:custGeom>
              <a:avLst/>
              <a:gdLst/>
              <a:ahLst/>
              <a:cxnLst/>
              <a:rect l="l" t="t" r="r" b="b"/>
              <a:pathLst>
                <a:path w="784" h="2014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3" name="Google Shape;18873;p73"/>
            <p:cNvSpPr/>
            <p:nvPr/>
          </p:nvSpPr>
          <p:spPr>
            <a:xfrm>
              <a:off x="1797893" y="2083808"/>
              <a:ext cx="31239" cy="10762"/>
            </a:xfrm>
            <a:custGeom>
              <a:avLst/>
              <a:gdLst/>
              <a:ahLst/>
              <a:cxnLst/>
              <a:rect l="l" t="t" r="r" b="b"/>
              <a:pathLst>
                <a:path w="1193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4" name="Google Shape;18874;p73"/>
            <p:cNvSpPr/>
            <p:nvPr/>
          </p:nvSpPr>
          <p:spPr>
            <a:xfrm>
              <a:off x="1800145" y="2023006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5" name="Google Shape;18875;p73"/>
          <p:cNvGrpSpPr/>
          <p:nvPr/>
        </p:nvGrpSpPr>
        <p:grpSpPr>
          <a:xfrm>
            <a:off x="1768409" y="3791751"/>
            <a:ext cx="367978" cy="359075"/>
            <a:chOff x="1768409" y="3791751"/>
            <a:chExt cx="367978" cy="359075"/>
          </a:xfrm>
        </p:grpSpPr>
        <p:sp>
          <p:nvSpPr>
            <p:cNvPr id="18876" name="Google Shape;18876;p73"/>
            <p:cNvSpPr/>
            <p:nvPr/>
          </p:nvSpPr>
          <p:spPr>
            <a:xfrm>
              <a:off x="1919784" y="3791751"/>
              <a:ext cx="216602" cy="216052"/>
            </a:xfrm>
            <a:custGeom>
              <a:avLst/>
              <a:gdLst/>
              <a:ahLst/>
              <a:cxnLst/>
              <a:rect l="l" t="t" r="r" b="b"/>
              <a:pathLst>
                <a:path w="8272" h="8251" extrusionOk="0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7" name="Google Shape;18877;p73"/>
            <p:cNvSpPr/>
            <p:nvPr/>
          </p:nvSpPr>
          <p:spPr>
            <a:xfrm>
              <a:off x="1919784" y="3833673"/>
              <a:ext cx="173895" cy="173868"/>
            </a:xfrm>
            <a:custGeom>
              <a:avLst/>
              <a:gdLst/>
              <a:ahLst/>
              <a:cxnLst/>
              <a:rect l="l" t="t" r="r" b="b"/>
              <a:pathLst>
                <a:path w="6641" h="6640" extrusionOk="0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8" name="Google Shape;18878;p73"/>
            <p:cNvSpPr/>
            <p:nvPr/>
          </p:nvSpPr>
          <p:spPr>
            <a:xfrm>
              <a:off x="2048195" y="3831735"/>
              <a:ext cx="16994" cy="15894"/>
            </a:xfrm>
            <a:custGeom>
              <a:avLst/>
              <a:gdLst/>
              <a:ahLst/>
              <a:cxnLst/>
              <a:rect l="l" t="t" r="r" b="b"/>
              <a:pathLst>
                <a:path w="649" h="607" extrusionOk="0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9" name="Google Shape;18879;p73"/>
            <p:cNvSpPr/>
            <p:nvPr/>
          </p:nvSpPr>
          <p:spPr>
            <a:xfrm>
              <a:off x="2079172" y="3862712"/>
              <a:ext cx="16994" cy="15868"/>
            </a:xfrm>
            <a:custGeom>
              <a:avLst/>
              <a:gdLst/>
              <a:ahLst/>
              <a:cxnLst/>
              <a:rect l="l" t="t" r="r" b="b"/>
              <a:pathLst>
                <a:path w="649" h="606" extrusionOk="0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0" name="Google Shape;18880;p73"/>
            <p:cNvSpPr/>
            <p:nvPr/>
          </p:nvSpPr>
          <p:spPr>
            <a:xfrm>
              <a:off x="1768409" y="3834982"/>
              <a:ext cx="324511" cy="315843"/>
            </a:xfrm>
            <a:custGeom>
              <a:avLst/>
              <a:gdLst/>
              <a:ahLst/>
              <a:cxnLst/>
              <a:rect l="l" t="t" r="r" b="b"/>
              <a:pathLst>
                <a:path w="12393" h="12062" extrusionOk="0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1" name="Google Shape;18881;p73"/>
            <p:cNvSpPr/>
            <p:nvPr/>
          </p:nvSpPr>
          <p:spPr>
            <a:xfrm>
              <a:off x="1864900" y="3952762"/>
              <a:ext cx="106835" cy="103064"/>
            </a:xfrm>
            <a:custGeom>
              <a:avLst/>
              <a:gdLst/>
              <a:ahLst/>
              <a:cxnLst/>
              <a:rect l="l" t="t" r="r" b="b"/>
              <a:pathLst>
                <a:path w="4080" h="3936" extrusionOk="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2" name="Google Shape;18882;p73"/>
            <p:cNvSpPr/>
            <p:nvPr/>
          </p:nvSpPr>
          <p:spPr>
            <a:xfrm>
              <a:off x="1773907" y="3934826"/>
              <a:ext cx="319012" cy="216000"/>
            </a:xfrm>
            <a:custGeom>
              <a:avLst/>
              <a:gdLst/>
              <a:ahLst/>
              <a:cxnLst/>
              <a:rect l="l" t="t" r="r" b="b"/>
              <a:pathLst>
                <a:path w="12183" h="8249" extrusionOk="0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3" name="Google Shape;18883;p73"/>
            <p:cNvSpPr/>
            <p:nvPr/>
          </p:nvSpPr>
          <p:spPr>
            <a:xfrm>
              <a:off x="1916197" y="3992485"/>
              <a:ext cx="70176" cy="30558"/>
            </a:xfrm>
            <a:custGeom>
              <a:avLst/>
              <a:gdLst/>
              <a:ahLst/>
              <a:cxnLst/>
              <a:rect l="l" t="t" r="r" b="b"/>
              <a:pathLst>
                <a:path w="2680" h="1167" extrusionOk="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4" name="Google Shape;18884;p73"/>
            <p:cNvSpPr/>
            <p:nvPr/>
          </p:nvSpPr>
          <p:spPr>
            <a:xfrm>
              <a:off x="1879328" y="3957607"/>
              <a:ext cx="44096" cy="67924"/>
            </a:xfrm>
            <a:custGeom>
              <a:avLst/>
              <a:gdLst/>
              <a:ahLst/>
              <a:cxnLst/>
              <a:rect l="l" t="t" r="r" b="b"/>
              <a:pathLst>
                <a:path w="1684" h="2594" extrusionOk="0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5" name="Google Shape;18885;p73"/>
            <p:cNvSpPr/>
            <p:nvPr/>
          </p:nvSpPr>
          <p:spPr>
            <a:xfrm>
              <a:off x="1858092" y="4036266"/>
              <a:ext cx="28489" cy="28254"/>
            </a:xfrm>
            <a:custGeom>
              <a:avLst/>
              <a:gdLst/>
              <a:ahLst/>
              <a:cxnLst/>
              <a:rect l="l" t="t" r="r" b="b"/>
              <a:pathLst>
                <a:path w="1088" h="1079" extrusionOk="0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6" name="Google Shape;18886;p73"/>
            <p:cNvSpPr/>
            <p:nvPr/>
          </p:nvSpPr>
          <p:spPr>
            <a:xfrm>
              <a:off x="1953275" y="3946818"/>
              <a:ext cx="22755" cy="22519"/>
            </a:xfrm>
            <a:custGeom>
              <a:avLst/>
              <a:gdLst/>
              <a:ahLst/>
              <a:cxnLst/>
              <a:rect l="l" t="t" r="r" b="b"/>
              <a:pathLst>
                <a:path w="869" h="860" extrusionOk="0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7" name="Google Shape;18887;p73"/>
            <p:cNvSpPr/>
            <p:nvPr/>
          </p:nvSpPr>
          <p:spPr>
            <a:xfrm>
              <a:off x="1966760" y="3989552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8" name="Google Shape;18888;p73"/>
            <p:cNvSpPr/>
            <p:nvPr/>
          </p:nvSpPr>
          <p:spPr>
            <a:xfrm>
              <a:off x="1904806" y="3951060"/>
              <a:ext cx="22493" cy="22781"/>
            </a:xfrm>
            <a:custGeom>
              <a:avLst/>
              <a:gdLst/>
              <a:ahLst/>
              <a:cxnLst/>
              <a:rect l="l" t="t" r="r" b="b"/>
              <a:pathLst>
                <a:path w="859" h="870" extrusionOk="0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9" name="Google Shape;18889;p73"/>
          <p:cNvGrpSpPr/>
          <p:nvPr/>
        </p:nvGrpSpPr>
        <p:grpSpPr>
          <a:xfrm>
            <a:off x="2668963" y="3791306"/>
            <a:ext cx="358735" cy="359311"/>
            <a:chOff x="2668963" y="3791306"/>
            <a:chExt cx="358735" cy="359311"/>
          </a:xfrm>
        </p:grpSpPr>
        <p:sp>
          <p:nvSpPr>
            <p:cNvPr id="18890" name="Google Shape;18890;p73"/>
            <p:cNvSpPr/>
            <p:nvPr/>
          </p:nvSpPr>
          <p:spPr>
            <a:xfrm>
              <a:off x="2854065" y="4004268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1" name="Google Shape;18891;p73"/>
            <p:cNvSpPr/>
            <p:nvPr/>
          </p:nvSpPr>
          <p:spPr>
            <a:xfrm>
              <a:off x="2879045" y="402924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2" name="Google Shape;18892;p73"/>
            <p:cNvSpPr/>
            <p:nvPr/>
          </p:nvSpPr>
          <p:spPr>
            <a:xfrm>
              <a:off x="2904026" y="405422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3" name="Google Shape;18893;p73"/>
            <p:cNvSpPr/>
            <p:nvPr/>
          </p:nvSpPr>
          <p:spPr>
            <a:xfrm>
              <a:off x="2829320" y="4006415"/>
              <a:ext cx="153156" cy="143913"/>
            </a:xfrm>
            <a:custGeom>
              <a:avLst/>
              <a:gdLst/>
              <a:ahLst/>
              <a:cxnLst/>
              <a:rect l="l" t="t" r="r" b="b"/>
              <a:pathLst>
                <a:path w="5849" h="5496" extrusionOk="0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4" name="Google Shape;18894;p73"/>
            <p:cNvSpPr/>
            <p:nvPr/>
          </p:nvSpPr>
          <p:spPr>
            <a:xfrm>
              <a:off x="2917511" y="3991857"/>
              <a:ext cx="24745" cy="23697"/>
            </a:xfrm>
            <a:custGeom>
              <a:avLst/>
              <a:gdLst/>
              <a:ahLst/>
              <a:cxnLst/>
              <a:rect l="l" t="t" r="r" b="b"/>
              <a:pathLst>
                <a:path w="945" h="905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5" name="Google Shape;18895;p73"/>
            <p:cNvSpPr/>
            <p:nvPr/>
          </p:nvSpPr>
          <p:spPr>
            <a:xfrm>
              <a:off x="2942492" y="4016837"/>
              <a:ext cx="24745" cy="23619"/>
            </a:xfrm>
            <a:custGeom>
              <a:avLst/>
              <a:gdLst/>
              <a:ahLst/>
              <a:cxnLst/>
              <a:rect l="l" t="t" r="r" b="b"/>
              <a:pathLst>
                <a:path w="945" h="902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6" name="Google Shape;18896;p73"/>
            <p:cNvSpPr/>
            <p:nvPr/>
          </p:nvSpPr>
          <p:spPr>
            <a:xfrm>
              <a:off x="2967210" y="4041818"/>
              <a:ext cx="24771" cy="23619"/>
            </a:xfrm>
            <a:custGeom>
              <a:avLst/>
              <a:gdLst/>
              <a:ahLst/>
              <a:cxnLst/>
              <a:rect l="l" t="t" r="r" b="b"/>
              <a:pathLst>
                <a:path w="946" h="902" extrusionOk="0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7" name="Google Shape;18897;p73"/>
            <p:cNvSpPr/>
            <p:nvPr/>
          </p:nvSpPr>
          <p:spPr>
            <a:xfrm>
              <a:off x="2704496" y="3827467"/>
              <a:ext cx="68395" cy="64179"/>
            </a:xfrm>
            <a:custGeom>
              <a:avLst/>
              <a:gdLst/>
              <a:ahLst/>
              <a:cxnLst/>
              <a:rect l="l" t="t" r="r" b="b"/>
              <a:pathLst>
                <a:path w="2612" h="2451" extrusionOk="0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8" name="Google Shape;18898;p73"/>
            <p:cNvSpPr/>
            <p:nvPr/>
          </p:nvSpPr>
          <p:spPr>
            <a:xfrm>
              <a:off x="2671005" y="3882927"/>
              <a:ext cx="87641" cy="31448"/>
            </a:xfrm>
            <a:custGeom>
              <a:avLst/>
              <a:gdLst/>
              <a:ahLst/>
              <a:cxnLst/>
              <a:rect l="l" t="t" r="r" b="b"/>
              <a:pathLst>
                <a:path w="3347" h="1201" extrusionOk="0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9" name="Google Shape;18899;p73"/>
            <p:cNvSpPr/>
            <p:nvPr/>
          </p:nvSpPr>
          <p:spPr>
            <a:xfrm>
              <a:off x="2668963" y="3926394"/>
              <a:ext cx="86934" cy="32941"/>
            </a:xfrm>
            <a:custGeom>
              <a:avLst/>
              <a:gdLst/>
              <a:ahLst/>
              <a:cxnLst/>
              <a:rect l="l" t="t" r="r" b="b"/>
              <a:pathLst>
                <a:path w="3320" h="1258" extrusionOk="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0" name="Google Shape;18900;p73"/>
            <p:cNvSpPr/>
            <p:nvPr/>
          </p:nvSpPr>
          <p:spPr>
            <a:xfrm>
              <a:off x="2761422" y="3794081"/>
              <a:ext cx="33203" cy="83085"/>
            </a:xfrm>
            <a:custGeom>
              <a:avLst/>
              <a:gdLst/>
              <a:ahLst/>
              <a:cxnLst/>
              <a:rect l="l" t="t" r="r" b="b"/>
              <a:pathLst>
                <a:path w="1268" h="3173" extrusionOk="0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1" name="Google Shape;18901;p73"/>
            <p:cNvSpPr/>
            <p:nvPr/>
          </p:nvSpPr>
          <p:spPr>
            <a:xfrm>
              <a:off x="2805099" y="3791306"/>
              <a:ext cx="34774" cy="82849"/>
            </a:xfrm>
            <a:custGeom>
              <a:avLst/>
              <a:gdLst/>
              <a:ahLst/>
              <a:cxnLst/>
              <a:rect l="l" t="t" r="r" b="b"/>
              <a:pathLst>
                <a:path w="1328" h="3164" extrusionOk="0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2" name="Google Shape;18902;p73"/>
            <p:cNvSpPr/>
            <p:nvPr/>
          </p:nvSpPr>
          <p:spPr>
            <a:xfrm>
              <a:off x="2757128" y="3882220"/>
              <a:ext cx="261064" cy="259729"/>
            </a:xfrm>
            <a:custGeom>
              <a:avLst/>
              <a:gdLst/>
              <a:ahLst/>
              <a:cxnLst/>
              <a:rect l="l" t="t" r="r" b="b"/>
              <a:pathLst>
                <a:path w="9970" h="9919" extrusionOk="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3" name="Google Shape;18903;p73"/>
            <p:cNvSpPr/>
            <p:nvPr/>
          </p:nvSpPr>
          <p:spPr>
            <a:xfrm>
              <a:off x="2757128" y="3881880"/>
              <a:ext cx="91700" cy="90207"/>
            </a:xfrm>
            <a:custGeom>
              <a:avLst/>
              <a:gdLst/>
              <a:ahLst/>
              <a:cxnLst/>
              <a:rect l="l" t="t" r="r" b="b"/>
              <a:pathLst>
                <a:path w="3502" h="3445" extrusionOk="0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4" name="Google Shape;18904;p73"/>
            <p:cNvSpPr/>
            <p:nvPr/>
          </p:nvSpPr>
          <p:spPr>
            <a:xfrm>
              <a:off x="2757128" y="3881984"/>
              <a:ext cx="85206" cy="83844"/>
            </a:xfrm>
            <a:custGeom>
              <a:avLst/>
              <a:gdLst/>
              <a:ahLst/>
              <a:cxnLst/>
              <a:rect l="l" t="t" r="r" b="b"/>
              <a:pathLst>
                <a:path w="3254" h="3202" extrusionOk="0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5" name="Google Shape;18905;p73"/>
            <p:cNvSpPr/>
            <p:nvPr/>
          </p:nvSpPr>
          <p:spPr>
            <a:xfrm>
              <a:off x="2992950" y="4116995"/>
              <a:ext cx="34747" cy="33622"/>
            </a:xfrm>
            <a:custGeom>
              <a:avLst/>
              <a:gdLst/>
              <a:ahLst/>
              <a:cxnLst/>
              <a:rect l="l" t="t" r="r" b="b"/>
              <a:pathLst>
                <a:path w="1327" h="1284" extrusionOk="0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6" name="Google Shape;18906;p73"/>
          <p:cNvGrpSpPr/>
          <p:nvPr/>
        </p:nvGrpSpPr>
        <p:grpSpPr>
          <a:xfrm>
            <a:off x="849682" y="1995198"/>
            <a:ext cx="363893" cy="291727"/>
            <a:chOff x="849682" y="1995198"/>
            <a:chExt cx="363893" cy="291727"/>
          </a:xfrm>
        </p:grpSpPr>
        <p:sp>
          <p:nvSpPr>
            <p:cNvPr id="18907" name="Google Shape;18907;p73"/>
            <p:cNvSpPr/>
            <p:nvPr/>
          </p:nvSpPr>
          <p:spPr>
            <a:xfrm>
              <a:off x="907838" y="2131517"/>
              <a:ext cx="247579" cy="155408"/>
            </a:xfrm>
            <a:custGeom>
              <a:avLst/>
              <a:gdLst/>
              <a:ahLst/>
              <a:cxnLst/>
              <a:rect l="l" t="t" r="r" b="b"/>
              <a:pathLst>
                <a:path w="9455" h="5935" extrusionOk="0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8" name="Google Shape;18908;p73"/>
            <p:cNvSpPr/>
            <p:nvPr/>
          </p:nvSpPr>
          <p:spPr>
            <a:xfrm>
              <a:off x="1140414" y="2131517"/>
              <a:ext cx="15004" cy="136424"/>
            </a:xfrm>
            <a:custGeom>
              <a:avLst/>
              <a:gdLst/>
              <a:ahLst/>
              <a:cxnLst/>
              <a:rect l="l" t="t" r="r" b="b"/>
              <a:pathLst>
                <a:path w="573" h="5210" extrusionOk="0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9" name="Google Shape;18909;p73"/>
            <p:cNvSpPr/>
            <p:nvPr/>
          </p:nvSpPr>
          <p:spPr>
            <a:xfrm>
              <a:off x="1026483" y="2148511"/>
              <a:ext cx="10526" cy="138414"/>
            </a:xfrm>
            <a:custGeom>
              <a:avLst/>
              <a:gdLst/>
              <a:ahLst/>
              <a:cxnLst/>
              <a:rect l="l" t="t" r="r" b="b"/>
              <a:pathLst>
                <a:path w="402" h="5286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0" name="Google Shape;18910;p73"/>
            <p:cNvSpPr/>
            <p:nvPr/>
          </p:nvSpPr>
          <p:spPr>
            <a:xfrm>
              <a:off x="945047" y="2148511"/>
              <a:ext cx="10526" cy="68212"/>
            </a:xfrm>
            <a:custGeom>
              <a:avLst/>
              <a:gdLst/>
              <a:ahLst/>
              <a:cxnLst/>
              <a:rect l="l" t="t" r="r" b="b"/>
              <a:pathLst>
                <a:path w="402" h="2605" extrusionOk="0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1" name="Google Shape;18911;p73"/>
            <p:cNvSpPr/>
            <p:nvPr/>
          </p:nvSpPr>
          <p:spPr>
            <a:xfrm>
              <a:off x="945309" y="2228192"/>
              <a:ext cx="10526" cy="50982"/>
            </a:xfrm>
            <a:custGeom>
              <a:avLst/>
              <a:gdLst/>
              <a:ahLst/>
              <a:cxnLst/>
              <a:rect l="l" t="t" r="r" b="b"/>
              <a:pathLst>
                <a:path w="402" h="1947" extrusionOk="0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2" name="Google Shape;18912;p73"/>
            <p:cNvSpPr/>
            <p:nvPr/>
          </p:nvSpPr>
          <p:spPr>
            <a:xfrm>
              <a:off x="1107682" y="2148511"/>
              <a:ext cx="10762" cy="130663"/>
            </a:xfrm>
            <a:custGeom>
              <a:avLst/>
              <a:gdLst/>
              <a:ahLst/>
              <a:cxnLst/>
              <a:rect l="l" t="t" r="r" b="b"/>
              <a:pathLst>
                <a:path w="411" h="4990" extrusionOk="0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3" name="Google Shape;18913;p73"/>
            <p:cNvSpPr/>
            <p:nvPr/>
          </p:nvSpPr>
          <p:spPr>
            <a:xfrm>
              <a:off x="907838" y="2122274"/>
              <a:ext cx="247579" cy="59230"/>
            </a:xfrm>
            <a:custGeom>
              <a:avLst/>
              <a:gdLst/>
              <a:ahLst/>
              <a:cxnLst/>
              <a:rect l="l" t="t" r="r" b="b"/>
              <a:pathLst>
                <a:path w="9455" h="2262" extrusionOk="0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4" name="Google Shape;18914;p73"/>
            <p:cNvSpPr/>
            <p:nvPr/>
          </p:nvSpPr>
          <p:spPr>
            <a:xfrm>
              <a:off x="1140414" y="2122012"/>
              <a:ext cx="15004" cy="40508"/>
            </a:xfrm>
            <a:custGeom>
              <a:avLst/>
              <a:gdLst/>
              <a:ahLst/>
              <a:cxnLst/>
              <a:rect l="l" t="t" r="r" b="b"/>
              <a:pathLst>
                <a:path w="573" h="1547" extrusionOk="0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5" name="Google Shape;18915;p73"/>
            <p:cNvSpPr/>
            <p:nvPr/>
          </p:nvSpPr>
          <p:spPr>
            <a:xfrm>
              <a:off x="907838" y="2085798"/>
              <a:ext cx="247579" cy="72716"/>
            </a:xfrm>
            <a:custGeom>
              <a:avLst/>
              <a:gdLst/>
              <a:ahLst/>
              <a:cxnLst/>
              <a:rect l="l" t="t" r="r" b="b"/>
              <a:pathLst>
                <a:path w="9455" h="2777" extrusionOk="0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6" name="Google Shape;18916;p73"/>
            <p:cNvSpPr/>
            <p:nvPr/>
          </p:nvSpPr>
          <p:spPr>
            <a:xfrm>
              <a:off x="1012264" y="2085798"/>
              <a:ext cx="143153" cy="72716"/>
            </a:xfrm>
            <a:custGeom>
              <a:avLst/>
              <a:gdLst/>
              <a:ahLst/>
              <a:cxnLst/>
              <a:rect l="l" t="t" r="r" b="b"/>
              <a:pathLst>
                <a:path w="5467" h="2777" extrusionOk="0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7" name="Google Shape;18917;p73"/>
            <p:cNvSpPr/>
            <p:nvPr/>
          </p:nvSpPr>
          <p:spPr>
            <a:xfrm>
              <a:off x="1049971" y="1995198"/>
              <a:ext cx="123750" cy="119613"/>
            </a:xfrm>
            <a:custGeom>
              <a:avLst/>
              <a:gdLst/>
              <a:ahLst/>
              <a:cxnLst/>
              <a:rect l="l" t="t" r="r" b="b"/>
              <a:pathLst>
                <a:path w="4726" h="4568" extrusionOk="0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8" name="Google Shape;18918;p73"/>
            <p:cNvSpPr/>
            <p:nvPr/>
          </p:nvSpPr>
          <p:spPr>
            <a:xfrm>
              <a:off x="1044734" y="2103525"/>
              <a:ext cx="18513" cy="18775"/>
            </a:xfrm>
            <a:custGeom>
              <a:avLst/>
              <a:gdLst/>
              <a:ahLst/>
              <a:cxnLst/>
              <a:rect l="l" t="t" r="r" b="b"/>
              <a:pathLst>
                <a:path w="707" h="717" extrusionOk="0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9" name="Google Shape;18919;p73"/>
            <p:cNvSpPr/>
            <p:nvPr/>
          </p:nvSpPr>
          <p:spPr>
            <a:xfrm>
              <a:off x="889509" y="1995224"/>
              <a:ext cx="123776" cy="119587"/>
            </a:xfrm>
            <a:custGeom>
              <a:avLst/>
              <a:gdLst/>
              <a:ahLst/>
              <a:cxnLst/>
              <a:rect l="l" t="t" r="r" b="b"/>
              <a:pathLst>
                <a:path w="4727" h="4567" extrusionOk="0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0" name="Google Shape;18920;p73"/>
            <p:cNvSpPr/>
            <p:nvPr/>
          </p:nvSpPr>
          <p:spPr>
            <a:xfrm>
              <a:off x="1000010" y="2103525"/>
              <a:ext cx="18775" cy="18775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1" name="Google Shape;18921;p73"/>
            <p:cNvSpPr/>
            <p:nvPr/>
          </p:nvSpPr>
          <p:spPr>
            <a:xfrm>
              <a:off x="883984" y="2035811"/>
              <a:ext cx="42603" cy="55250"/>
            </a:xfrm>
            <a:custGeom>
              <a:avLst/>
              <a:gdLst/>
              <a:ahLst/>
              <a:cxnLst/>
              <a:rect l="l" t="t" r="r" b="b"/>
              <a:pathLst>
                <a:path w="1627" h="2110" extrusionOk="0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2" name="Google Shape;18922;p73"/>
            <p:cNvSpPr/>
            <p:nvPr/>
          </p:nvSpPr>
          <p:spPr>
            <a:xfrm>
              <a:off x="849682" y="2076083"/>
              <a:ext cx="61090" cy="29720"/>
            </a:xfrm>
            <a:custGeom>
              <a:avLst/>
              <a:gdLst/>
              <a:ahLst/>
              <a:cxnLst/>
              <a:rect l="l" t="t" r="r" b="b"/>
              <a:pathLst>
                <a:path w="2333" h="1135" extrusionOk="0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3" name="Google Shape;18923;p73"/>
            <p:cNvSpPr/>
            <p:nvPr/>
          </p:nvSpPr>
          <p:spPr>
            <a:xfrm>
              <a:off x="1136643" y="2035811"/>
              <a:ext cx="42629" cy="55250"/>
            </a:xfrm>
            <a:custGeom>
              <a:avLst/>
              <a:gdLst/>
              <a:ahLst/>
              <a:cxnLst/>
              <a:rect l="l" t="t" r="r" b="b"/>
              <a:pathLst>
                <a:path w="1628" h="2110" extrusionOk="0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4" name="Google Shape;18924;p73"/>
            <p:cNvSpPr/>
            <p:nvPr/>
          </p:nvSpPr>
          <p:spPr>
            <a:xfrm>
              <a:off x="1152406" y="2076083"/>
              <a:ext cx="61168" cy="29720"/>
            </a:xfrm>
            <a:custGeom>
              <a:avLst/>
              <a:gdLst/>
              <a:ahLst/>
              <a:cxnLst/>
              <a:rect l="l" t="t" r="r" b="b"/>
              <a:pathLst>
                <a:path w="2336" h="1135" extrusionOk="0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25" name="Google Shape;18925;p73"/>
          <p:cNvGrpSpPr/>
          <p:nvPr/>
        </p:nvGrpSpPr>
        <p:grpSpPr>
          <a:xfrm>
            <a:off x="3065430" y="1990066"/>
            <a:ext cx="378190" cy="302044"/>
            <a:chOff x="3065430" y="1990066"/>
            <a:chExt cx="378190" cy="302044"/>
          </a:xfrm>
        </p:grpSpPr>
        <p:sp>
          <p:nvSpPr>
            <p:cNvPr id="18926" name="Google Shape;18926;p73"/>
            <p:cNvSpPr/>
            <p:nvPr/>
          </p:nvSpPr>
          <p:spPr>
            <a:xfrm>
              <a:off x="3216282" y="2149742"/>
              <a:ext cx="67714" cy="67741"/>
            </a:xfrm>
            <a:custGeom>
              <a:avLst/>
              <a:gdLst/>
              <a:ahLst/>
              <a:cxnLst/>
              <a:rect l="l" t="t" r="r" b="b"/>
              <a:pathLst>
                <a:path w="2586" h="2587" extrusionOk="0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7" name="Google Shape;18927;p73"/>
            <p:cNvSpPr/>
            <p:nvPr/>
          </p:nvSpPr>
          <p:spPr>
            <a:xfrm>
              <a:off x="3216282" y="2180483"/>
              <a:ext cx="36973" cy="36999"/>
            </a:xfrm>
            <a:custGeom>
              <a:avLst/>
              <a:gdLst/>
              <a:ahLst/>
              <a:cxnLst/>
              <a:rect l="l" t="t" r="r" b="b"/>
              <a:pathLst>
                <a:path w="1412" h="1413" extrusionOk="0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8" name="Google Shape;18928;p73"/>
            <p:cNvSpPr/>
            <p:nvPr/>
          </p:nvSpPr>
          <p:spPr>
            <a:xfrm>
              <a:off x="3141079" y="2188103"/>
              <a:ext cx="104949" cy="104007"/>
            </a:xfrm>
            <a:custGeom>
              <a:avLst/>
              <a:gdLst/>
              <a:ahLst/>
              <a:cxnLst/>
              <a:rect l="l" t="t" r="r" b="b"/>
              <a:pathLst>
                <a:path w="4008" h="3972" extrusionOk="0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9" name="Google Shape;18929;p73"/>
            <p:cNvSpPr/>
            <p:nvPr/>
          </p:nvSpPr>
          <p:spPr>
            <a:xfrm>
              <a:off x="3235999" y="1990118"/>
              <a:ext cx="207621" cy="207621"/>
            </a:xfrm>
            <a:custGeom>
              <a:avLst/>
              <a:gdLst/>
              <a:ahLst/>
              <a:cxnLst/>
              <a:rect l="l" t="t" r="r" b="b"/>
              <a:pathLst>
                <a:path w="7929" h="7929" extrusionOk="0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0" name="Google Shape;18930;p73"/>
            <p:cNvSpPr/>
            <p:nvPr/>
          </p:nvSpPr>
          <p:spPr>
            <a:xfrm>
              <a:off x="3226023" y="1990066"/>
              <a:ext cx="192119" cy="181933"/>
            </a:xfrm>
            <a:custGeom>
              <a:avLst/>
              <a:gdLst/>
              <a:ahLst/>
              <a:cxnLst/>
              <a:rect l="l" t="t" r="r" b="b"/>
              <a:pathLst>
                <a:path w="7337" h="6948" extrusionOk="0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1" name="Google Shape;18931;p73"/>
            <p:cNvSpPr/>
            <p:nvPr/>
          </p:nvSpPr>
          <p:spPr>
            <a:xfrm>
              <a:off x="3252234" y="2013816"/>
              <a:ext cx="167401" cy="159938"/>
            </a:xfrm>
            <a:custGeom>
              <a:avLst/>
              <a:gdLst/>
              <a:ahLst/>
              <a:cxnLst/>
              <a:rect l="l" t="t" r="r" b="b"/>
              <a:pathLst>
                <a:path w="6393" h="6108" extrusionOk="0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2" name="Google Shape;18932;p73"/>
            <p:cNvSpPr/>
            <p:nvPr/>
          </p:nvSpPr>
          <p:spPr>
            <a:xfrm>
              <a:off x="3275722" y="2029605"/>
              <a:ext cx="153654" cy="144175"/>
            </a:xfrm>
            <a:custGeom>
              <a:avLst/>
              <a:gdLst/>
              <a:ahLst/>
              <a:cxnLst/>
              <a:rect l="l" t="t" r="r" b="b"/>
              <a:pathLst>
                <a:path w="5868" h="5506" extrusionOk="0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3" name="Google Shape;18933;p73"/>
            <p:cNvSpPr/>
            <p:nvPr/>
          </p:nvSpPr>
          <p:spPr>
            <a:xfrm>
              <a:off x="3065430" y="1990066"/>
              <a:ext cx="177587" cy="149464"/>
            </a:xfrm>
            <a:custGeom>
              <a:avLst/>
              <a:gdLst/>
              <a:ahLst/>
              <a:cxnLst/>
              <a:rect l="l" t="t" r="r" b="b"/>
              <a:pathLst>
                <a:path w="6782" h="5708" extrusionOk="0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4" name="Google Shape;18934;p73"/>
            <p:cNvSpPr/>
            <p:nvPr/>
          </p:nvSpPr>
          <p:spPr>
            <a:xfrm>
              <a:off x="3137832" y="2038089"/>
              <a:ext cx="20503" cy="52972"/>
            </a:xfrm>
            <a:custGeom>
              <a:avLst/>
              <a:gdLst/>
              <a:ahLst/>
              <a:cxnLst/>
              <a:rect l="l" t="t" r="r" b="b"/>
              <a:pathLst>
                <a:path w="783" h="2023" extrusionOk="0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5" name="Google Shape;18935;p73"/>
            <p:cNvSpPr/>
            <p:nvPr/>
          </p:nvSpPr>
          <p:spPr>
            <a:xfrm>
              <a:off x="3137334" y="208252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6" name="Google Shape;18936;p73"/>
            <p:cNvSpPr/>
            <p:nvPr/>
          </p:nvSpPr>
          <p:spPr>
            <a:xfrm>
              <a:off x="3139822" y="202148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37" name="Google Shape;18937;p73"/>
          <p:cNvGrpSpPr/>
          <p:nvPr/>
        </p:nvGrpSpPr>
        <p:grpSpPr>
          <a:xfrm>
            <a:off x="3568234" y="3791410"/>
            <a:ext cx="347501" cy="359284"/>
            <a:chOff x="3568234" y="3791410"/>
            <a:chExt cx="347501" cy="359284"/>
          </a:xfrm>
        </p:grpSpPr>
        <p:sp>
          <p:nvSpPr>
            <p:cNvPr id="18938" name="Google Shape;18938;p73"/>
            <p:cNvSpPr/>
            <p:nvPr/>
          </p:nvSpPr>
          <p:spPr>
            <a:xfrm>
              <a:off x="3657682" y="3791410"/>
              <a:ext cx="151899" cy="160750"/>
            </a:xfrm>
            <a:custGeom>
              <a:avLst/>
              <a:gdLst/>
              <a:ahLst/>
              <a:cxnLst/>
              <a:rect l="l" t="t" r="r" b="b"/>
              <a:pathLst>
                <a:path w="5801" h="6139" extrusionOk="0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9" name="Google Shape;18939;p73"/>
            <p:cNvSpPr/>
            <p:nvPr/>
          </p:nvSpPr>
          <p:spPr>
            <a:xfrm>
              <a:off x="3727858" y="3822413"/>
              <a:ext cx="48992" cy="48992"/>
            </a:xfrm>
            <a:custGeom>
              <a:avLst/>
              <a:gdLst/>
              <a:ahLst/>
              <a:cxnLst/>
              <a:rect l="l" t="t" r="r" b="b"/>
              <a:pathLst>
                <a:path w="1871" h="1871" extrusionOk="0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0" name="Google Shape;18940;p73"/>
            <p:cNvSpPr/>
            <p:nvPr/>
          </p:nvSpPr>
          <p:spPr>
            <a:xfrm>
              <a:off x="3710890" y="3816731"/>
              <a:ext cx="82823" cy="60173"/>
            </a:xfrm>
            <a:custGeom>
              <a:avLst/>
              <a:gdLst/>
              <a:ahLst/>
              <a:cxnLst/>
              <a:rect l="l" t="t" r="r" b="b"/>
              <a:pathLst>
                <a:path w="3163" h="2298" extrusionOk="0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1" name="Google Shape;18941;p73"/>
            <p:cNvSpPr/>
            <p:nvPr/>
          </p:nvSpPr>
          <p:spPr>
            <a:xfrm>
              <a:off x="3699631" y="3857973"/>
              <a:ext cx="44017" cy="39670"/>
            </a:xfrm>
            <a:custGeom>
              <a:avLst/>
              <a:gdLst/>
              <a:ahLst/>
              <a:cxnLst/>
              <a:rect l="l" t="t" r="r" b="b"/>
              <a:pathLst>
                <a:path w="1681" h="1515" extrusionOk="0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2" name="Google Shape;18942;p73"/>
            <p:cNvSpPr/>
            <p:nvPr/>
          </p:nvSpPr>
          <p:spPr>
            <a:xfrm>
              <a:off x="3568234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3" name="Google Shape;18943;p73"/>
            <p:cNvSpPr/>
            <p:nvPr/>
          </p:nvSpPr>
          <p:spPr>
            <a:xfrm>
              <a:off x="3655169" y="3947316"/>
              <a:ext cx="86960" cy="203379"/>
            </a:xfrm>
            <a:custGeom>
              <a:avLst/>
              <a:gdLst/>
              <a:ahLst/>
              <a:cxnLst/>
              <a:rect l="l" t="t" r="r" b="b"/>
              <a:pathLst>
                <a:path w="3321" h="7767" extrusionOk="0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4" name="Google Shape;18944;p73"/>
            <p:cNvSpPr/>
            <p:nvPr/>
          </p:nvSpPr>
          <p:spPr>
            <a:xfrm>
              <a:off x="3742103" y="3947316"/>
              <a:ext cx="86699" cy="203379"/>
            </a:xfrm>
            <a:custGeom>
              <a:avLst/>
              <a:gdLst/>
              <a:ahLst/>
              <a:cxnLst/>
              <a:rect l="l" t="t" r="r" b="b"/>
              <a:pathLst>
                <a:path w="3311" h="7767" extrusionOk="0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5" name="Google Shape;18945;p73"/>
            <p:cNvSpPr/>
            <p:nvPr/>
          </p:nvSpPr>
          <p:spPr>
            <a:xfrm>
              <a:off x="3828775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6" name="Google Shape;18946;p73"/>
            <p:cNvSpPr/>
            <p:nvPr/>
          </p:nvSpPr>
          <p:spPr>
            <a:xfrm>
              <a:off x="3582741" y="3962556"/>
              <a:ext cx="318776" cy="173135"/>
            </a:xfrm>
            <a:custGeom>
              <a:avLst/>
              <a:gdLst/>
              <a:ahLst/>
              <a:cxnLst/>
              <a:rect l="l" t="t" r="r" b="b"/>
              <a:pathLst>
                <a:path w="12174" h="6612" extrusionOk="0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7" name="Google Shape;18947;p73"/>
            <p:cNvSpPr/>
            <p:nvPr/>
          </p:nvSpPr>
          <p:spPr>
            <a:xfrm>
              <a:off x="3582741" y="3962556"/>
              <a:ext cx="72454" cy="166196"/>
            </a:xfrm>
            <a:custGeom>
              <a:avLst/>
              <a:gdLst/>
              <a:ahLst/>
              <a:cxnLst/>
              <a:rect l="l" t="t" r="r" b="b"/>
              <a:pathLst>
                <a:path w="2767" h="6347" extrusionOk="0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8" name="Google Shape;18948;p73"/>
            <p:cNvSpPr/>
            <p:nvPr/>
          </p:nvSpPr>
          <p:spPr>
            <a:xfrm>
              <a:off x="3742103" y="3962556"/>
              <a:ext cx="86699" cy="173135"/>
            </a:xfrm>
            <a:custGeom>
              <a:avLst/>
              <a:gdLst/>
              <a:ahLst/>
              <a:cxnLst/>
              <a:rect l="l" t="t" r="r" b="b"/>
              <a:pathLst>
                <a:path w="3311" h="6612" extrusionOk="0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9" name="Google Shape;18949;p73"/>
          <p:cNvGrpSpPr/>
          <p:nvPr/>
        </p:nvGrpSpPr>
        <p:grpSpPr>
          <a:xfrm>
            <a:off x="1759925" y="1501087"/>
            <a:ext cx="347004" cy="358420"/>
            <a:chOff x="1759925" y="1501087"/>
            <a:chExt cx="347004" cy="358420"/>
          </a:xfrm>
        </p:grpSpPr>
        <p:sp>
          <p:nvSpPr>
            <p:cNvPr id="18950" name="Google Shape;18950;p73"/>
            <p:cNvSpPr/>
            <p:nvPr/>
          </p:nvSpPr>
          <p:spPr>
            <a:xfrm>
              <a:off x="1897055" y="1797266"/>
              <a:ext cx="72480" cy="62242"/>
            </a:xfrm>
            <a:custGeom>
              <a:avLst/>
              <a:gdLst/>
              <a:ahLst/>
              <a:cxnLst/>
              <a:rect l="l" t="t" r="r" b="b"/>
              <a:pathLst>
                <a:path w="2768" h="2377" extrusionOk="0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1" name="Google Shape;18951;p73"/>
            <p:cNvSpPr/>
            <p:nvPr/>
          </p:nvSpPr>
          <p:spPr>
            <a:xfrm>
              <a:off x="1897055" y="1797266"/>
              <a:ext cx="72480" cy="31003"/>
            </a:xfrm>
            <a:custGeom>
              <a:avLst/>
              <a:gdLst/>
              <a:ahLst/>
              <a:cxnLst/>
              <a:rect l="l" t="t" r="r" b="b"/>
              <a:pathLst>
                <a:path w="2768" h="1184" extrusionOk="0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2" name="Google Shape;18952;p73"/>
            <p:cNvSpPr/>
            <p:nvPr/>
          </p:nvSpPr>
          <p:spPr>
            <a:xfrm>
              <a:off x="1854086" y="1501087"/>
              <a:ext cx="158419" cy="311942"/>
            </a:xfrm>
            <a:custGeom>
              <a:avLst/>
              <a:gdLst/>
              <a:ahLst/>
              <a:cxnLst/>
              <a:rect l="l" t="t" r="r" b="b"/>
              <a:pathLst>
                <a:path w="6050" h="11913" extrusionOk="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3" name="Google Shape;18953;p73"/>
            <p:cNvSpPr/>
            <p:nvPr/>
          </p:nvSpPr>
          <p:spPr>
            <a:xfrm>
              <a:off x="1854086" y="1795040"/>
              <a:ext cx="158419" cy="17989"/>
            </a:xfrm>
            <a:custGeom>
              <a:avLst/>
              <a:gdLst/>
              <a:ahLst/>
              <a:cxnLst/>
              <a:rect l="l" t="t" r="r" b="b"/>
              <a:pathLst>
                <a:path w="6050" h="687" extrusionOk="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4" name="Google Shape;18954;p73"/>
            <p:cNvSpPr/>
            <p:nvPr/>
          </p:nvSpPr>
          <p:spPr>
            <a:xfrm>
              <a:off x="1854348" y="1602685"/>
              <a:ext cx="105447" cy="80702"/>
            </a:xfrm>
            <a:custGeom>
              <a:avLst/>
              <a:gdLst/>
              <a:ahLst/>
              <a:cxnLst/>
              <a:rect l="l" t="t" r="r" b="b"/>
              <a:pathLst>
                <a:path w="4027" h="3082" extrusionOk="0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5" name="Google Shape;18955;p73"/>
            <p:cNvSpPr/>
            <p:nvPr/>
          </p:nvSpPr>
          <p:spPr>
            <a:xfrm>
              <a:off x="1893808" y="1586188"/>
              <a:ext cx="118697" cy="63996"/>
            </a:xfrm>
            <a:custGeom>
              <a:avLst/>
              <a:gdLst/>
              <a:ahLst/>
              <a:cxnLst/>
              <a:rect l="l" t="t" r="r" b="b"/>
              <a:pathLst>
                <a:path w="4533" h="2444" extrusionOk="0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6" name="Google Shape;18956;p73"/>
            <p:cNvSpPr/>
            <p:nvPr/>
          </p:nvSpPr>
          <p:spPr>
            <a:xfrm>
              <a:off x="1893808" y="1552724"/>
              <a:ext cx="39487" cy="83452"/>
            </a:xfrm>
            <a:custGeom>
              <a:avLst/>
              <a:gdLst/>
              <a:ahLst/>
              <a:cxnLst/>
              <a:rect l="l" t="t" r="r" b="b"/>
              <a:pathLst>
                <a:path w="1508" h="3187" extrusionOk="0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7" name="Google Shape;18957;p73"/>
            <p:cNvSpPr/>
            <p:nvPr/>
          </p:nvSpPr>
          <p:spPr>
            <a:xfrm>
              <a:off x="1933269" y="1552724"/>
              <a:ext cx="39749" cy="79210"/>
            </a:xfrm>
            <a:custGeom>
              <a:avLst/>
              <a:gdLst/>
              <a:ahLst/>
              <a:cxnLst/>
              <a:rect l="l" t="t" r="r" b="b"/>
              <a:pathLst>
                <a:path w="1518" h="3025" extrusionOk="0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8" name="Google Shape;18958;p73"/>
            <p:cNvSpPr/>
            <p:nvPr/>
          </p:nvSpPr>
          <p:spPr>
            <a:xfrm>
              <a:off x="1972992" y="1552724"/>
              <a:ext cx="39513" cy="70726"/>
            </a:xfrm>
            <a:custGeom>
              <a:avLst/>
              <a:gdLst/>
              <a:ahLst/>
              <a:cxnLst/>
              <a:rect l="l" t="t" r="r" b="b"/>
              <a:pathLst>
                <a:path w="1509" h="2701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9" name="Google Shape;18959;p73"/>
            <p:cNvSpPr/>
            <p:nvPr/>
          </p:nvSpPr>
          <p:spPr>
            <a:xfrm>
              <a:off x="1893808" y="1552724"/>
              <a:ext cx="25007" cy="83452"/>
            </a:xfrm>
            <a:custGeom>
              <a:avLst/>
              <a:gdLst/>
              <a:ahLst/>
              <a:cxnLst/>
              <a:rect l="l" t="t" r="r" b="b"/>
              <a:pathLst>
                <a:path w="955" h="3187" extrusionOk="0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0" name="Google Shape;18960;p73"/>
            <p:cNvSpPr/>
            <p:nvPr/>
          </p:nvSpPr>
          <p:spPr>
            <a:xfrm>
              <a:off x="1933269" y="1552724"/>
              <a:ext cx="25007" cy="79210"/>
            </a:xfrm>
            <a:custGeom>
              <a:avLst/>
              <a:gdLst/>
              <a:ahLst/>
              <a:cxnLst/>
              <a:rect l="l" t="t" r="r" b="b"/>
              <a:pathLst>
                <a:path w="955" h="3025" extrusionOk="0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1" name="Google Shape;18961;p73"/>
            <p:cNvSpPr/>
            <p:nvPr/>
          </p:nvSpPr>
          <p:spPr>
            <a:xfrm>
              <a:off x="1972992" y="1552724"/>
              <a:ext cx="25007" cy="70830"/>
            </a:xfrm>
            <a:custGeom>
              <a:avLst/>
              <a:gdLst/>
              <a:ahLst/>
              <a:cxnLst/>
              <a:rect l="l" t="t" r="r" b="b"/>
              <a:pathLst>
                <a:path w="955" h="2705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2" name="Google Shape;18962;p73"/>
            <p:cNvSpPr/>
            <p:nvPr/>
          </p:nvSpPr>
          <p:spPr>
            <a:xfrm>
              <a:off x="1854348" y="1616432"/>
              <a:ext cx="91438" cy="53234"/>
            </a:xfrm>
            <a:custGeom>
              <a:avLst/>
              <a:gdLst/>
              <a:ahLst/>
              <a:cxnLst/>
              <a:rect l="l" t="t" r="r" b="b"/>
              <a:pathLst>
                <a:path w="3492" h="2033" extrusionOk="0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3" name="Google Shape;18963;p73"/>
            <p:cNvSpPr/>
            <p:nvPr/>
          </p:nvSpPr>
          <p:spPr>
            <a:xfrm>
              <a:off x="1894070" y="1697029"/>
              <a:ext cx="19167" cy="50301"/>
            </a:xfrm>
            <a:custGeom>
              <a:avLst/>
              <a:gdLst/>
              <a:ahLst/>
              <a:cxnLst/>
              <a:rect l="l" t="t" r="r" b="b"/>
              <a:pathLst>
                <a:path w="732" h="1921" extrusionOk="0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4" name="Google Shape;18964;p73"/>
            <p:cNvSpPr/>
            <p:nvPr/>
          </p:nvSpPr>
          <p:spPr>
            <a:xfrm>
              <a:off x="1918789" y="1697029"/>
              <a:ext cx="19194" cy="50301"/>
            </a:xfrm>
            <a:custGeom>
              <a:avLst/>
              <a:gdLst/>
              <a:ahLst/>
              <a:cxnLst/>
              <a:rect l="l" t="t" r="r" b="b"/>
              <a:pathLst>
                <a:path w="733" h="1921" extrusionOk="0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5" name="Google Shape;18965;p73"/>
            <p:cNvSpPr/>
            <p:nvPr/>
          </p:nvSpPr>
          <p:spPr>
            <a:xfrm>
              <a:off x="1892552" y="1704099"/>
              <a:ext cx="52998" cy="11024"/>
            </a:xfrm>
            <a:custGeom>
              <a:avLst/>
              <a:gdLst/>
              <a:ahLst/>
              <a:cxnLst/>
              <a:rect l="l" t="t" r="r" b="b"/>
              <a:pathLst>
                <a:path w="202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6" name="Google Shape;18966;p73"/>
            <p:cNvSpPr/>
            <p:nvPr/>
          </p:nvSpPr>
          <p:spPr>
            <a:xfrm>
              <a:off x="1887315" y="1728844"/>
              <a:ext cx="52998" cy="10998"/>
            </a:xfrm>
            <a:custGeom>
              <a:avLst/>
              <a:gdLst/>
              <a:ahLst/>
              <a:cxnLst/>
              <a:rect l="l" t="t" r="r" b="b"/>
              <a:pathLst>
                <a:path w="2024" h="420" extrusionOk="0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7" name="Google Shape;18967;p73"/>
            <p:cNvSpPr/>
            <p:nvPr/>
          </p:nvSpPr>
          <p:spPr>
            <a:xfrm>
              <a:off x="1946519" y="1679800"/>
              <a:ext cx="21760" cy="67531"/>
            </a:xfrm>
            <a:custGeom>
              <a:avLst/>
              <a:gdLst/>
              <a:ahLst/>
              <a:cxnLst/>
              <a:rect l="l" t="t" r="r" b="b"/>
              <a:pathLst>
                <a:path w="831" h="2579" extrusionOk="0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8" name="Google Shape;18968;p73"/>
            <p:cNvSpPr/>
            <p:nvPr/>
          </p:nvSpPr>
          <p:spPr>
            <a:xfrm>
              <a:off x="1947278" y="1736333"/>
              <a:ext cx="32234" cy="10998"/>
            </a:xfrm>
            <a:custGeom>
              <a:avLst/>
              <a:gdLst/>
              <a:ahLst/>
              <a:cxnLst/>
              <a:rect l="l" t="t" r="r" b="b"/>
              <a:pathLst>
                <a:path w="1231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9" name="Google Shape;18969;p73"/>
            <p:cNvSpPr/>
            <p:nvPr/>
          </p:nvSpPr>
          <p:spPr>
            <a:xfrm>
              <a:off x="2037695" y="1701350"/>
              <a:ext cx="69233" cy="11024"/>
            </a:xfrm>
            <a:custGeom>
              <a:avLst/>
              <a:gdLst/>
              <a:ahLst/>
              <a:cxnLst/>
              <a:rect l="l" t="t" r="r" b="b"/>
              <a:pathLst>
                <a:path w="264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0" name="Google Shape;18970;p73"/>
            <p:cNvSpPr/>
            <p:nvPr/>
          </p:nvSpPr>
          <p:spPr>
            <a:xfrm>
              <a:off x="2037381" y="1755972"/>
              <a:ext cx="53810" cy="50066"/>
            </a:xfrm>
            <a:custGeom>
              <a:avLst/>
              <a:gdLst/>
              <a:ahLst/>
              <a:cxnLst/>
              <a:rect l="l" t="t" r="r" b="b"/>
              <a:pathLst>
                <a:path w="2055" h="1912" extrusionOk="0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1" name="Google Shape;18971;p73"/>
            <p:cNvSpPr/>
            <p:nvPr/>
          </p:nvSpPr>
          <p:spPr>
            <a:xfrm>
              <a:off x="2036936" y="1604099"/>
              <a:ext cx="54046" cy="50066"/>
            </a:xfrm>
            <a:custGeom>
              <a:avLst/>
              <a:gdLst/>
              <a:ahLst/>
              <a:cxnLst/>
              <a:rect l="l" t="t" r="r" b="b"/>
              <a:pathLst>
                <a:path w="2064" h="1912" extrusionOk="0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2" name="Google Shape;18972;p73"/>
            <p:cNvSpPr/>
            <p:nvPr/>
          </p:nvSpPr>
          <p:spPr>
            <a:xfrm>
              <a:off x="1759925" y="1697344"/>
              <a:ext cx="68971" cy="11024"/>
            </a:xfrm>
            <a:custGeom>
              <a:avLst/>
              <a:gdLst/>
              <a:ahLst/>
              <a:cxnLst/>
              <a:rect l="l" t="t" r="r" b="b"/>
              <a:pathLst>
                <a:path w="2634" h="421" extrusionOk="0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3" name="Google Shape;18973;p73"/>
            <p:cNvSpPr/>
            <p:nvPr/>
          </p:nvSpPr>
          <p:spPr>
            <a:xfrm>
              <a:off x="1775845" y="1604099"/>
              <a:ext cx="53758" cy="50066"/>
            </a:xfrm>
            <a:custGeom>
              <a:avLst/>
              <a:gdLst/>
              <a:ahLst/>
              <a:cxnLst/>
              <a:rect l="l" t="t" r="r" b="b"/>
              <a:pathLst>
                <a:path w="2053" h="1912" extrusionOk="0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4" name="Google Shape;18974;p73"/>
            <p:cNvSpPr/>
            <p:nvPr/>
          </p:nvSpPr>
          <p:spPr>
            <a:xfrm>
              <a:off x="1775400" y="1755029"/>
              <a:ext cx="55303" cy="50773"/>
            </a:xfrm>
            <a:custGeom>
              <a:avLst/>
              <a:gdLst/>
              <a:ahLst/>
              <a:cxnLst/>
              <a:rect l="l" t="t" r="r" b="b"/>
              <a:pathLst>
                <a:path w="2112" h="1939" extrusionOk="0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5" name="Google Shape;18975;p73"/>
            <p:cNvSpPr/>
            <p:nvPr/>
          </p:nvSpPr>
          <p:spPr>
            <a:xfrm>
              <a:off x="1943010" y="1775296"/>
              <a:ext cx="69495" cy="11024"/>
            </a:xfrm>
            <a:custGeom>
              <a:avLst/>
              <a:gdLst/>
              <a:ahLst/>
              <a:cxnLst/>
              <a:rect l="l" t="t" r="r" b="b"/>
              <a:pathLst>
                <a:path w="2654" h="421" extrusionOk="0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6" name="Google Shape;18976;p73"/>
            <p:cNvSpPr/>
            <p:nvPr/>
          </p:nvSpPr>
          <p:spPr>
            <a:xfrm>
              <a:off x="1854348" y="1775296"/>
              <a:ext cx="76958" cy="11024"/>
            </a:xfrm>
            <a:custGeom>
              <a:avLst/>
              <a:gdLst/>
              <a:ahLst/>
              <a:cxnLst/>
              <a:rect l="l" t="t" r="r" b="b"/>
              <a:pathLst>
                <a:path w="2939" h="421" extrusionOk="0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77" name="Google Shape;18977;p73"/>
          <p:cNvGrpSpPr/>
          <p:nvPr/>
        </p:nvGrpSpPr>
        <p:grpSpPr>
          <a:xfrm>
            <a:off x="3519295" y="2413660"/>
            <a:ext cx="360227" cy="359311"/>
            <a:chOff x="3519295" y="2413660"/>
            <a:chExt cx="360227" cy="359311"/>
          </a:xfrm>
        </p:grpSpPr>
        <p:sp>
          <p:nvSpPr>
            <p:cNvPr id="18978" name="Google Shape;18978;p73"/>
            <p:cNvSpPr/>
            <p:nvPr/>
          </p:nvSpPr>
          <p:spPr>
            <a:xfrm>
              <a:off x="3639693" y="2545240"/>
              <a:ext cx="225846" cy="214298"/>
            </a:xfrm>
            <a:custGeom>
              <a:avLst/>
              <a:gdLst/>
              <a:ahLst/>
              <a:cxnLst/>
              <a:rect l="l" t="t" r="r" b="b"/>
              <a:pathLst>
                <a:path w="8625" h="8184" extrusionOk="0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9" name="Google Shape;18979;p73"/>
            <p:cNvSpPr/>
            <p:nvPr/>
          </p:nvSpPr>
          <p:spPr>
            <a:xfrm>
              <a:off x="3639693" y="2545162"/>
              <a:ext cx="118932" cy="125452"/>
            </a:xfrm>
            <a:custGeom>
              <a:avLst/>
              <a:gdLst/>
              <a:ahLst/>
              <a:cxnLst/>
              <a:rect l="l" t="t" r="r" b="b"/>
              <a:pathLst>
                <a:path w="4542" h="4791" extrusionOk="0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0" name="Google Shape;18980;p73"/>
            <p:cNvSpPr/>
            <p:nvPr/>
          </p:nvSpPr>
          <p:spPr>
            <a:xfrm>
              <a:off x="3703637" y="2545004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1" name="Google Shape;18981;p73"/>
            <p:cNvSpPr/>
            <p:nvPr/>
          </p:nvSpPr>
          <p:spPr>
            <a:xfrm>
              <a:off x="3782087" y="2676087"/>
              <a:ext cx="83452" cy="83452"/>
            </a:xfrm>
            <a:custGeom>
              <a:avLst/>
              <a:gdLst/>
              <a:ahLst/>
              <a:cxnLst/>
              <a:rect l="l" t="t" r="r" b="b"/>
              <a:pathLst>
                <a:path w="3187" h="3187" extrusionOk="0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2" name="Google Shape;18982;p73"/>
            <p:cNvSpPr/>
            <p:nvPr/>
          </p:nvSpPr>
          <p:spPr>
            <a:xfrm>
              <a:off x="3792561" y="2687137"/>
              <a:ext cx="86960" cy="85834"/>
            </a:xfrm>
            <a:custGeom>
              <a:avLst/>
              <a:gdLst/>
              <a:ahLst/>
              <a:cxnLst/>
              <a:rect l="l" t="t" r="r" b="b"/>
              <a:pathLst>
                <a:path w="3321" h="3278" extrusionOk="0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3" name="Google Shape;18983;p73"/>
            <p:cNvSpPr/>
            <p:nvPr/>
          </p:nvSpPr>
          <p:spPr>
            <a:xfrm>
              <a:off x="3842522" y="2687189"/>
              <a:ext cx="36999" cy="36135"/>
            </a:xfrm>
            <a:custGeom>
              <a:avLst/>
              <a:gdLst/>
              <a:ahLst/>
              <a:cxnLst/>
              <a:rect l="l" t="t" r="r" b="b"/>
              <a:pathLst>
                <a:path w="1413" h="1380" extrusionOk="0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4" name="Google Shape;18984;p73"/>
            <p:cNvSpPr/>
            <p:nvPr/>
          </p:nvSpPr>
          <p:spPr>
            <a:xfrm>
              <a:off x="3656609" y="2587529"/>
              <a:ext cx="80990" cy="77089"/>
            </a:xfrm>
            <a:custGeom>
              <a:avLst/>
              <a:gdLst/>
              <a:ahLst/>
              <a:cxnLst/>
              <a:rect l="l" t="t" r="r" b="b"/>
              <a:pathLst>
                <a:path w="3093" h="2944" extrusionOk="0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5" name="Google Shape;18985;p73"/>
            <p:cNvSpPr/>
            <p:nvPr/>
          </p:nvSpPr>
          <p:spPr>
            <a:xfrm>
              <a:off x="3676379" y="2572446"/>
              <a:ext cx="84997" cy="80938"/>
            </a:xfrm>
            <a:custGeom>
              <a:avLst/>
              <a:gdLst/>
              <a:ahLst/>
              <a:cxnLst/>
              <a:rect l="l" t="t" r="r" b="b"/>
              <a:pathLst>
                <a:path w="3246" h="3091" extrusionOk="0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6" name="Google Shape;18986;p73"/>
            <p:cNvSpPr/>
            <p:nvPr/>
          </p:nvSpPr>
          <p:spPr>
            <a:xfrm>
              <a:off x="3698636" y="2559930"/>
              <a:ext cx="73973" cy="69966"/>
            </a:xfrm>
            <a:custGeom>
              <a:avLst/>
              <a:gdLst/>
              <a:ahLst/>
              <a:cxnLst/>
              <a:rect l="l" t="t" r="r" b="b"/>
              <a:pathLst>
                <a:path w="2825" h="2672" extrusionOk="0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7" name="Google Shape;18987;p73"/>
            <p:cNvSpPr/>
            <p:nvPr/>
          </p:nvSpPr>
          <p:spPr>
            <a:xfrm>
              <a:off x="3533278" y="2427041"/>
              <a:ext cx="226081" cy="214272"/>
            </a:xfrm>
            <a:custGeom>
              <a:avLst/>
              <a:gdLst/>
              <a:ahLst/>
              <a:cxnLst/>
              <a:rect l="l" t="t" r="r" b="b"/>
              <a:pathLst>
                <a:path w="8634" h="8183" extrusionOk="0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8" name="Google Shape;18988;p73"/>
            <p:cNvSpPr/>
            <p:nvPr/>
          </p:nvSpPr>
          <p:spPr>
            <a:xfrm>
              <a:off x="3622202" y="2523454"/>
              <a:ext cx="131684" cy="117859"/>
            </a:xfrm>
            <a:custGeom>
              <a:avLst/>
              <a:gdLst/>
              <a:ahLst/>
              <a:cxnLst/>
              <a:rect l="l" t="t" r="r" b="b"/>
              <a:pathLst>
                <a:path w="5029" h="4501" extrusionOk="0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9" name="Google Shape;18989;p73"/>
            <p:cNvSpPr/>
            <p:nvPr/>
          </p:nvSpPr>
          <p:spPr>
            <a:xfrm>
              <a:off x="3533278" y="2473493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0" name="Google Shape;18990;p73"/>
            <p:cNvSpPr/>
            <p:nvPr/>
          </p:nvSpPr>
          <p:spPr>
            <a:xfrm>
              <a:off x="3533278" y="2427041"/>
              <a:ext cx="83713" cy="83452"/>
            </a:xfrm>
            <a:custGeom>
              <a:avLst/>
              <a:gdLst/>
              <a:ahLst/>
              <a:cxnLst/>
              <a:rect l="l" t="t" r="r" b="b"/>
              <a:pathLst>
                <a:path w="3197" h="3187" extrusionOk="0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1" name="Google Shape;18991;p73"/>
            <p:cNvSpPr/>
            <p:nvPr/>
          </p:nvSpPr>
          <p:spPr>
            <a:xfrm>
              <a:off x="3519295" y="2413660"/>
              <a:ext cx="86934" cy="85782"/>
            </a:xfrm>
            <a:custGeom>
              <a:avLst/>
              <a:gdLst/>
              <a:ahLst/>
              <a:cxnLst/>
              <a:rect l="l" t="t" r="r" b="b"/>
              <a:pathLst>
                <a:path w="3320" h="3276" extrusionOk="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2" name="Google Shape;18992;p73"/>
            <p:cNvSpPr/>
            <p:nvPr/>
          </p:nvSpPr>
          <p:spPr>
            <a:xfrm>
              <a:off x="3519295" y="2462993"/>
              <a:ext cx="36973" cy="36188"/>
            </a:xfrm>
            <a:custGeom>
              <a:avLst/>
              <a:gdLst/>
              <a:ahLst/>
              <a:cxnLst/>
              <a:rect l="l" t="t" r="r" b="b"/>
              <a:pathLst>
                <a:path w="1412" h="1382" extrusionOk="0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3" name="Google Shape;18993;p73"/>
            <p:cNvSpPr/>
            <p:nvPr/>
          </p:nvSpPr>
          <p:spPr>
            <a:xfrm>
              <a:off x="3660353" y="2521831"/>
              <a:ext cx="81278" cy="77089"/>
            </a:xfrm>
            <a:custGeom>
              <a:avLst/>
              <a:gdLst/>
              <a:ahLst/>
              <a:cxnLst/>
              <a:rect l="l" t="t" r="r" b="b"/>
              <a:pathLst>
                <a:path w="3104" h="2944" extrusionOk="0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4" name="Google Shape;18994;p73"/>
            <p:cNvSpPr/>
            <p:nvPr/>
          </p:nvSpPr>
          <p:spPr>
            <a:xfrm>
              <a:off x="3637075" y="2533090"/>
              <a:ext cx="84813" cy="80807"/>
            </a:xfrm>
            <a:custGeom>
              <a:avLst/>
              <a:gdLst/>
              <a:ahLst/>
              <a:cxnLst/>
              <a:rect l="l" t="t" r="r" b="b"/>
              <a:pathLst>
                <a:path w="3239" h="3086" extrusionOk="0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5" name="Google Shape;18995;p73"/>
            <p:cNvSpPr/>
            <p:nvPr/>
          </p:nvSpPr>
          <p:spPr>
            <a:xfrm>
              <a:off x="3625841" y="2556552"/>
              <a:ext cx="73816" cy="69835"/>
            </a:xfrm>
            <a:custGeom>
              <a:avLst/>
              <a:gdLst/>
              <a:ahLst/>
              <a:cxnLst/>
              <a:rect l="l" t="t" r="r" b="b"/>
              <a:pathLst>
                <a:path w="2819" h="2667" extrusionOk="0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6" name="Google Shape;18996;p73"/>
            <p:cNvSpPr/>
            <p:nvPr/>
          </p:nvSpPr>
          <p:spPr>
            <a:xfrm>
              <a:off x="3650429" y="2427277"/>
              <a:ext cx="215110" cy="224484"/>
            </a:xfrm>
            <a:custGeom>
              <a:avLst/>
              <a:gdLst/>
              <a:ahLst/>
              <a:cxnLst/>
              <a:rect l="l" t="t" r="r" b="b"/>
              <a:pathLst>
                <a:path w="8215" h="8573" extrusionOk="0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7" name="Google Shape;18997;p73"/>
            <p:cNvSpPr/>
            <p:nvPr/>
          </p:nvSpPr>
          <p:spPr>
            <a:xfrm>
              <a:off x="3650167" y="2524449"/>
              <a:ext cx="107699" cy="127311"/>
            </a:xfrm>
            <a:custGeom>
              <a:avLst/>
              <a:gdLst/>
              <a:ahLst/>
              <a:cxnLst/>
              <a:rect l="l" t="t" r="r" b="b"/>
              <a:pathLst>
                <a:path w="4113" h="4862" extrusionOk="0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8" name="Google Shape;18998;p73"/>
            <p:cNvSpPr/>
            <p:nvPr/>
          </p:nvSpPr>
          <p:spPr>
            <a:xfrm>
              <a:off x="3782323" y="2427041"/>
              <a:ext cx="83216" cy="83687"/>
            </a:xfrm>
            <a:custGeom>
              <a:avLst/>
              <a:gdLst/>
              <a:ahLst/>
              <a:cxnLst/>
              <a:rect l="l" t="t" r="r" b="b"/>
              <a:pathLst>
                <a:path w="3178" h="3196" extrusionOk="0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9" name="Google Shape;18999;p73"/>
            <p:cNvSpPr/>
            <p:nvPr/>
          </p:nvSpPr>
          <p:spPr>
            <a:xfrm>
              <a:off x="3650167" y="2427041"/>
              <a:ext cx="168893" cy="162138"/>
            </a:xfrm>
            <a:custGeom>
              <a:avLst/>
              <a:gdLst/>
              <a:ahLst/>
              <a:cxnLst/>
              <a:rect l="l" t="t" r="r" b="b"/>
              <a:pathLst>
                <a:path w="6450" h="6192" extrusionOk="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0" name="Google Shape;19000;p73"/>
            <p:cNvSpPr/>
            <p:nvPr/>
          </p:nvSpPr>
          <p:spPr>
            <a:xfrm>
              <a:off x="3792823" y="2413660"/>
              <a:ext cx="86699" cy="85782"/>
            </a:xfrm>
            <a:custGeom>
              <a:avLst/>
              <a:gdLst/>
              <a:ahLst/>
              <a:cxnLst/>
              <a:rect l="l" t="t" r="r" b="b"/>
              <a:pathLst>
                <a:path w="3311" h="3276" extrusionOk="0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1" name="Google Shape;19001;p73"/>
            <p:cNvSpPr/>
            <p:nvPr/>
          </p:nvSpPr>
          <p:spPr>
            <a:xfrm>
              <a:off x="3792823" y="2413844"/>
              <a:ext cx="36999" cy="36450"/>
            </a:xfrm>
            <a:custGeom>
              <a:avLst/>
              <a:gdLst/>
              <a:ahLst/>
              <a:cxnLst/>
              <a:rect l="l" t="t" r="r" b="b"/>
              <a:pathLst>
                <a:path w="1413" h="1392" extrusionOk="0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2" name="Google Shape;19002;p73"/>
            <p:cNvSpPr/>
            <p:nvPr/>
          </p:nvSpPr>
          <p:spPr>
            <a:xfrm>
              <a:off x="3691906" y="2556683"/>
              <a:ext cx="81226" cy="76958"/>
            </a:xfrm>
            <a:custGeom>
              <a:avLst/>
              <a:gdLst/>
              <a:ahLst/>
              <a:cxnLst/>
              <a:rect l="l" t="t" r="r" b="b"/>
              <a:pathLst>
                <a:path w="3102" h="2939" extrusionOk="0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3" name="Google Shape;19003;p73"/>
            <p:cNvSpPr/>
            <p:nvPr/>
          </p:nvSpPr>
          <p:spPr>
            <a:xfrm>
              <a:off x="3676902" y="2533195"/>
              <a:ext cx="84970" cy="80702"/>
            </a:xfrm>
            <a:custGeom>
              <a:avLst/>
              <a:gdLst/>
              <a:ahLst/>
              <a:cxnLst/>
              <a:rect l="l" t="t" r="r" b="b"/>
              <a:pathLst>
                <a:path w="3245" h="3082" extrusionOk="0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4" name="Google Shape;19004;p73"/>
            <p:cNvSpPr/>
            <p:nvPr/>
          </p:nvSpPr>
          <p:spPr>
            <a:xfrm>
              <a:off x="3664412" y="2522433"/>
              <a:ext cx="72768" cy="69233"/>
            </a:xfrm>
            <a:custGeom>
              <a:avLst/>
              <a:gdLst/>
              <a:ahLst/>
              <a:cxnLst/>
              <a:rect l="l" t="t" r="r" b="b"/>
              <a:pathLst>
                <a:path w="2779" h="2644" extrusionOk="0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5" name="Google Shape;19005;p73"/>
            <p:cNvSpPr/>
            <p:nvPr/>
          </p:nvSpPr>
          <p:spPr>
            <a:xfrm>
              <a:off x="3533278" y="2534557"/>
              <a:ext cx="215607" cy="224746"/>
            </a:xfrm>
            <a:custGeom>
              <a:avLst/>
              <a:gdLst/>
              <a:ahLst/>
              <a:cxnLst/>
              <a:rect l="l" t="t" r="r" b="b"/>
              <a:pathLst>
                <a:path w="8234" h="8583" extrusionOk="0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6" name="Google Shape;19006;p73"/>
            <p:cNvSpPr/>
            <p:nvPr/>
          </p:nvSpPr>
          <p:spPr>
            <a:xfrm>
              <a:off x="3579730" y="2597401"/>
              <a:ext cx="168893" cy="161902"/>
            </a:xfrm>
            <a:custGeom>
              <a:avLst/>
              <a:gdLst/>
              <a:ahLst/>
              <a:cxnLst/>
              <a:rect l="l" t="t" r="r" b="b"/>
              <a:pathLst>
                <a:path w="6450" h="6183" extrusionOk="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7" name="Google Shape;19007;p73"/>
            <p:cNvSpPr/>
            <p:nvPr/>
          </p:nvSpPr>
          <p:spPr>
            <a:xfrm>
              <a:off x="3533278" y="2675825"/>
              <a:ext cx="83216" cy="83713"/>
            </a:xfrm>
            <a:custGeom>
              <a:avLst/>
              <a:gdLst/>
              <a:ahLst/>
              <a:cxnLst/>
              <a:rect l="l" t="t" r="r" b="b"/>
              <a:pathLst>
                <a:path w="3178" h="3197" extrusionOk="0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8" name="Google Shape;19008;p73"/>
            <p:cNvSpPr/>
            <p:nvPr/>
          </p:nvSpPr>
          <p:spPr>
            <a:xfrm>
              <a:off x="3519295" y="2687137"/>
              <a:ext cx="86934" cy="85834"/>
            </a:xfrm>
            <a:custGeom>
              <a:avLst/>
              <a:gdLst/>
              <a:ahLst/>
              <a:cxnLst/>
              <a:rect l="l" t="t" r="r" b="b"/>
              <a:pathLst>
                <a:path w="3320" h="3278" extrusionOk="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9" name="Google Shape;19009;p73"/>
            <p:cNvSpPr/>
            <p:nvPr/>
          </p:nvSpPr>
          <p:spPr>
            <a:xfrm>
              <a:off x="3569230" y="2736286"/>
              <a:ext cx="36764" cy="36685"/>
            </a:xfrm>
            <a:custGeom>
              <a:avLst/>
              <a:gdLst/>
              <a:ahLst/>
              <a:cxnLst/>
              <a:rect l="l" t="t" r="r" b="b"/>
              <a:pathLst>
                <a:path w="1404" h="1401" extrusionOk="0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0" name="Google Shape;19010;p73"/>
            <p:cNvSpPr/>
            <p:nvPr/>
          </p:nvSpPr>
          <p:spPr>
            <a:xfrm>
              <a:off x="3623694" y="2539427"/>
              <a:ext cx="83478" cy="86646"/>
            </a:xfrm>
            <a:custGeom>
              <a:avLst/>
              <a:gdLst/>
              <a:ahLst/>
              <a:cxnLst/>
              <a:rect l="l" t="t" r="r" b="b"/>
              <a:pathLst>
                <a:path w="3188" h="3309" extrusionOk="0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1" name="Google Shape;19011;p73"/>
            <p:cNvSpPr/>
            <p:nvPr/>
          </p:nvSpPr>
          <p:spPr>
            <a:xfrm>
              <a:off x="3633147" y="2559930"/>
              <a:ext cx="88243" cy="89657"/>
            </a:xfrm>
            <a:custGeom>
              <a:avLst/>
              <a:gdLst/>
              <a:ahLst/>
              <a:cxnLst/>
              <a:rect l="l" t="t" r="r" b="b"/>
              <a:pathLst>
                <a:path w="3370" h="3424" extrusionOk="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2" name="Google Shape;19012;p73"/>
            <p:cNvSpPr/>
            <p:nvPr/>
          </p:nvSpPr>
          <p:spPr>
            <a:xfrm>
              <a:off x="3656635" y="2579909"/>
              <a:ext cx="79760" cy="80938"/>
            </a:xfrm>
            <a:custGeom>
              <a:avLst/>
              <a:gdLst/>
              <a:ahLst/>
              <a:cxnLst/>
              <a:rect l="l" t="t" r="r" b="b"/>
              <a:pathLst>
                <a:path w="3046" h="3091" extrusionOk="0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13" name="Google Shape;19013;p73"/>
          <p:cNvGrpSpPr/>
          <p:nvPr/>
        </p:nvGrpSpPr>
        <p:grpSpPr>
          <a:xfrm>
            <a:off x="1330255" y="3845718"/>
            <a:ext cx="358996" cy="250774"/>
            <a:chOff x="1330255" y="3845718"/>
            <a:chExt cx="358996" cy="250774"/>
          </a:xfrm>
        </p:grpSpPr>
        <p:sp>
          <p:nvSpPr>
            <p:cNvPr id="19014" name="Google Shape;19014;p73"/>
            <p:cNvSpPr/>
            <p:nvPr/>
          </p:nvSpPr>
          <p:spPr>
            <a:xfrm>
              <a:off x="1445417" y="3845718"/>
              <a:ext cx="243835" cy="247762"/>
            </a:xfrm>
            <a:custGeom>
              <a:avLst/>
              <a:gdLst/>
              <a:ahLst/>
              <a:cxnLst/>
              <a:rect l="l" t="t" r="r" b="b"/>
              <a:pathLst>
                <a:path w="9312" h="9462" extrusionOk="0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5" name="Google Shape;19015;p73"/>
            <p:cNvSpPr/>
            <p:nvPr/>
          </p:nvSpPr>
          <p:spPr>
            <a:xfrm>
              <a:off x="1445417" y="4055250"/>
              <a:ext cx="218854" cy="38492"/>
            </a:xfrm>
            <a:custGeom>
              <a:avLst/>
              <a:gdLst/>
              <a:ahLst/>
              <a:cxnLst/>
              <a:rect l="l" t="t" r="r" b="b"/>
              <a:pathLst>
                <a:path w="8358" h="1470" extrusionOk="0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6" name="Google Shape;19016;p73"/>
            <p:cNvSpPr/>
            <p:nvPr/>
          </p:nvSpPr>
          <p:spPr>
            <a:xfrm>
              <a:off x="1445417" y="3946085"/>
              <a:ext cx="56219" cy="132653"/>
            </a:xfrm>
            <a:custGeom>
              <a:avLst/>
              <a:gdLst/>
              <a:ahLst/>
              <a:cxnLst/>
              <a:rect l="l" t="t" r="r" b="b"/>
              <a:pathLst>
                <a:path w="2147" h="5066" extrusionOk="0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7" name="Google Shape;19017;p73"/>
            <p:cNvSpPr/>
            <p:nvPr/>
          </p:nvSpPr>
          <p:spPr>
            <a:xfrm>
              <a:off x="1418446" y="3936083"/>
              <a:ext cx="58969" cy="152659"/>
            </a:xfrm>
            <a:custGeom>
              <a:avLst/>
              <a:gdLst/>
              <a:ahLst/>
              <a:cxnLst/>
              <a:rect l="l" t="t" r="r" b="b"/>
              <a:pathLst>
                <a:path w="2252" h="5830" extrusionOk="0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8" name="Google Shape;19018;p73"/>
            <p:cNvSpPr/>
            <p:nvPr/>
          </p:nvSpPr>
          <p:spPr>
            <a:xfrm>
              <a:off x="1418446" y="4056743"/>
              <a:ext cx="58969" cy="31998"/>
            </a:xfrm>
            <a:custGeom>
              <a:avLst/>
              <a:gdLst/>
              <a:ahLst/>
              <a:cxnLst/>
              <a:rect l="l" t="t" r="r" b="b"/>
              <a:pathLst>
                <a:path w="2252" h="1222" extrusionOk="0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9" name="Google Shape;19019;p73"/>
            <p:cNvSpPr/>
            <p:nvPr/>
          </p:nvSpPr>
          <p:spPr>
            <a:xfrm>
              <a:off x="1330255" y="3928332"/>
              <a:ext cx="92459" cy="168160"/>
            </a:xfrm>
            <a:custGeom>
              <a:avLst/>
              <a:gdLst/>
              <a:ahLst/>
              <a:cxnLst/>
              <a:rect l="l" t="t" r="r" b="b"/>
              <a:pathLst>
                <a:path w="3531" h="6422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0" name="Google Shape;19020;p73"/>
            <p:cNvSpPr/>
            <p:nvPr/>
          </p:nvSpPr>
          <p:spPr>
            <a:xfrm>
              <a:off x="1330255" y="4056743"/>
              <a:ext cx="92459" cy="39749"/>
            </a:xfrm>
            <a:custGeom>
              <a:avLst/>
              <a:gdLst/>
              <a:ahLst/>
              <a:cxnLst/>
              <a:rect l="l" t="t" r="r" b="b"/>
              <a:pathLst>
                <a:path w="3531" h="1518" extrusionOk="0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1" name="Google Shape;19021;p73"/>
            <p:cNvSpPr/>
            <p:nvPr/>
          </p:nvSpPr>
          <p:spPr>
            <a:xfrm>
              <a:off x="1631435" y="3961037"/>
              <a:ext cx="56062" cy="10841"/>
            </a:xfrm>
            <a:custGeom>
              <a:avLst/>
              <a:gdLst/>
              <a:ahLst/>
              <a:cxnLst/>
              <a:rect l="l" t="t" r="r" b="b"/>
              <a:pathLst>
                <a:path w="2141" h="414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2" name="Google Shape;19022;p73"/>
            <p:cNvSpPr/>
            <p:nvPr/>
          </p:nvSpPr>
          <p:spPr>
            <a:xfrm>
              <a:off x="1632273" y="4001545"/>
              <a:ext cx="47971" cy="10998"/>
            </a:xfrm>
            <a:custGeom>
              <a:avLst/>
              <a:gdLst/>
              <a:ahLst/>
              <a:cxnLst/>
              <a:rect l="l" t="t" r="r" b="b"/>
              <a:pathLst>
                <a:path w="1832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3" name="Google Shape;19023;p73"/>
            <p:cNvSpPr/>
            <p:nvPr/>
          </p:nvSpPr>
          <p:spPr>
            <a:xfrm>
              <a:off x="1631435" y="4041975"/>
              <a:ext cx="43074" cy="10814"/>
            </a:xfrm>
            <a:custGeom>
              <a:avLst/>
              <a:gdLst/>
              <a:ahLst/>
              <a:cxnLst/>
              <a:rect l="l" t="t" r="r" b="b"/>
              <a:pathLst>
                <a:path w="1645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24" name="Google Shape;19024;p73"/>
          <p:cNvGrpSpPr/>
          <p:nvPr/>
        </p:nvGrpSpPr>
        <p:grpSpPr>
          <a:xfrm>
            <a:off x="3115103" y="3791384"/>
            <a:ext cx="373424" cy="359311"/>
            <a:chOff x="3115103" y="3791384"/>
            <a:chExt cx="373424" cy="359311"/>
          </a:xfrm>
        </p:grpSpPr>
        <p:sp>
          <p:nvSpPr>
            <p:cNvPr id="19025" name="Google Shape;19025;p73"/>
            <p:cNvSpPr/>
            <p:nvPr/>
          </p:nvSpPr>
          <p:spPr>
            <a:xfrm>
              <a:off x="3115103" y="3891908"/>
              <a:ext cx="159152" cy="180598"/>
            </a:xfrm>
            <a:custGeom>
              <a:avLst/>
              <a:gdLst/>
              <a:ahLst/>
              <a:cxnLst/>
              <a:rect l="l" t="t" r="r" b="b"/>
              <a:pathLst>
                <a:path w="6078" h="6897" extrusionOk="0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6" name="Google Shape;19026;p73"/>
            <p:cNvSpPr/>
            <p:nvPr/>
          </p:nvSpPr>
          <p:spPr>
            <a:xfrm>
              <a:off x="3232517" y="3940586"/>
              <a:ext cx="45798" cy="40561"/>
            </a:xfrm>
            <a:custGeom>
              <a:avLst/>
              <a:gdLst/>
              <a:ahLst/>
              <a:cxnLst/>
              <a:rect l="l" t="t" r="r" b="b"/>
              <a:pathLst>
                <a:path w="1749" h="1549" extrusionOk="0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7" name="Google Shape;19027;p73"/>
            <p:cNvSpPr/>
            <p:nvPr/>
          </p:nvSpPr>
          <p:spPr>
            <a:xfrm>
              <a:off x="3242493" y="3950956"/>
              <a:ext cx="43991" cy="43598"/>
            </a:xfrm>
            <a:custGeom>
              <a:avLst/>
              <a:gdLst/>
              <a:ahLst/>
              <a:cxnLst/>
              <a:rect l="l" t="t" r="r" b="b"/>
              <a:pathLst>
                <a:path w="1680" h="1665" extrusionOk="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8" name="Google Shape;19028;p73"/>
            <p:cNvSpPr/>
            <p:nvPr/>
          </p:nvSpPr>
          <p:spPr>
            <a:xfrm>
              <a:off x="3319948" y="3791384"/>
              <a:ext cx="168579" cy="141478"/>
            </a:xfrm>
            <a:custGeom>
              <a:avLst/>
              <a:gdLst/>
              <a:ahLst/>
              <a:cxnLst/>
              <a:rect l="l" t="t" r="r" b="b"/>
              <a:pathLst>
                <a:path w="6438" h="5403" extrusionOk="0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9" name="Google Shape;19029;p73"/>
            <p:cNvSpPr/>
            <p:nvPr/>
          </p:nvSpPr>
          <p:spPr>
            <a:xfrm>
              <a:off x="3233747" y="3945614"/>
              <a:ext cx="213879" cy="205081"/>
            </a:xfrm>
            <a:custGeom>
              <a:avLst/>
              <a:gdLst/>
              <a:ahLst/>
              <a:cxnLst/>
              <a:rect l="l" t="t" r="r" b="b"/>
              <a:pathLst>
                <a:path w="8168" h="783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0" name="Google Shape;19030;p73"/>
            <p:cNvSpPr/>
            <p:nvPr/>
          </p:nvSpPr>
          <p:spPr>
            <a:xfrm>
              <a:off x="3311438" y="4019272"/>
              <a:ext cx="136424" cy="131423"/>
            </a:xfrm>
            <a:custGeom>
              <a:avLst/>
              <a:gdLst/>
              <a:ahLst/>
              <a:cxnLst/>
              <a:rect l="l" t="t" r="r" b="b"/>
              <a:pathLst>
                <a:path w="5210" h="5019" extrusionOk="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1" name="Google Shape;19031;p73"/>
            <p:cNvSpPr/>
            <p:nvPr/>
          </p:nvSpPr>
          <p:spPr>
            <a:xfrm>
              <a:off x="3233747" y="3945614"/>
              <a:ext cx="164154" cy="156115"/>
            </a:xfrm>
            <a:custGeom>
              <a:avLst/>
              <a:gdLst/>
              <a:ahLst/>
              <a:cxnLst/>
              <a:rect l="l" t="t" r="r" b="b"/>
              <a:pathLst>
                <a:path w="6269" h="596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2" name="Google Shape;19032;p73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3" name="Google Shape;19033;p73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4" name="Google Shape;19034;p73"/>
            <p:cNvSpPr/>
            <p:nvPr/>
          </p:nvSpPr>
          <p:spPr>
            <a:xfrm>
              <a:off x="3264488" y="3972558"/>
              <a:ext cx="87955" cy="87196"/>
            </a:xfrm>
            <a:custGeom>
              <a:avLst/>
              <a:gdLst/>
              <a:ahLst/>
              <a:cxnLst/>
              <a:rect l="l" t="t" r="r" b="b"/>
              <a:pathLst>
                <a:path w="3359" h="3330" extrusionOk="0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5" name="Google Shape;19035;p73"/>
            <p:cNvSpPr/>
            <p:nvPr/>
          </p:nvSpPr>
          <p:spPr>
            <a:xfrm>
              <a:off x="3283473" y="3992668"/>
              <a:ext cx="36999" cy="34302"/>
            </a:xfrm>
            <a:custGeom>
              <a:avLst/>
              <a:gdLst/>
              <a:ahLst/>
              <a:cxnLst/>
              <a:rect l="l" t="t" r="r" b="b"/>
              <a:pathLst>
                <a:path w="1413" h="1310" extrusionOk="0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6" name="Google Shape;19036;p73"/>
            <p:cNvSpPr/>
            <p:nvPr/>
          </p:nvSpPr>
          <p:spPr>
            <a:xfrm>
              <a:off x="3392140" y="3828174"/>
              <a:ext cx="43729" cy="43493"/>
            </a:xfrm>
            <a:custGeom>
              <a:avLst/>
              <a:gdLst/>
              <a:ahLst/>
              <a:cxnLst/>
              <a:rect l="l" t="t" r="r" b="b"/>
              <a:pathLst>
                <a:path w="1670" h="1661" extrusionOk="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7" name="Google Shape;19037;p73"/>
            <p:cNvSpPr/>
            <p:nvPr/>
          </p:nvSpPr>
          <p:spPr>
            <a:xfrm>
              <a:off x="3376141" y="3822649"/>
              <a:ext cx="75360" cy="54517"/>
            </a:xfrm>
            <a:custGeom>
              <a:avLst/>
              <a:gdLst/>
              <a:ahLst/>
              <a:cxnLst/>
              <a:rect l="l" t="t" r="r" b="b"/>
              <a:pathLst>
                <a:path w="2878" h="2082" extrusionOk="0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8" name="Google Shape;19038;p73"/>
            <p:cNvSpPr/>
            <p:nvPr/>
          </p:nvSpPr>
          <p:spPr>
            <a:xfrm>
              <a:off x="3366165" y="3859230"/>
              <a:ext cx="40953" cy="36659"/>
            </a:xfrm>
            <a:custGeom>
              <a:avLst/>
              <a:gdLst/>
              <a:ahLst/>
              <a:cxnLst/>
              <a:rect l="l" t="t" r="r" b="b"/>
              <a:pathLst>
                <a:path w="1564" h="1400" extrusionOk="0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9" name="Google Shape;19039;p73"/>
          <p:cNvGrpSpPr/>
          <p:nvPr/>
        </p:nvGrpSpPr>
        <p:grpSpPr>
          <a:xfrm>
            <a:off x="883853" y="3792641"/>
            <a:ext cx="378190" cy="357059"/>
            <a:chOff x="883853" y="3792641"/>
            <a:chExt cx="378190" cy="357059"/>
          </a:xfrm>
        </p:grpSpPr>
        <p:sp>
          <p:nvSpPr>
            <p:cNvPr id="19040" name="Google Shape;19040;p73"/>
            <p:cNvSpPr/>
            <p:nvPr/>
          </p:nvSpPr>
          <p:spPr>
            <a:xfrm>
              <a:off x="1012500" y="4093219"/>
              <a:ext cx="42734" cy="38989"/>
            </a:xfrm>
            <a:custGeom>
              <a:avLst/>
              <a:gdLst/>
              <a:ahLst/>
              <a:cxnLst/>
              <a:rect l="l" t="t" r="r" b="b"/>
              <a:pathLst>
                <a:path w="1632" h="1489" extrusionOk="0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1" name="Google Shape;19041;p73"/>
            <p:cNvSpPr/>
            <p:nvPr/>
          </p:nvSpPr>
          <p:spPr>
            <a:xfrm>
              <a:off x="983277" y="4128673"/>
              <a:ext cx="101205" cy="21027"/>
            </a:xfrm>
            <a:custGeom>
              <a:avLst/>
              <a:gdLst/>
              <a:ahLst/>
              <a:cxnLst/>
              <a:rect l="l" t="t" r="r" b="b"/>
              <a:pathLst>
                <a:path w="3865" h="803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2" name="Google Shape;19042;p73"/>
            <p:cNvSpPr/>
            <p:nvPr/>
          </p:nvSpPr>
          <p:spPr>
            <a:xfrm>
              <a:off x="883853" y="3900602"/>
              <a:ext cx="300054" cy="196126"/>
            </a:xfrm>
            <a:custGeom>
              <a:avLst/>
              <a:gdLst/>
              <a:ahLst/>
              <a:cxnLst/>
              <a:rect l="l" t="t" r="r" b="b"/>
              <a:pathLst>
                <a:path w="11459" h="749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3" name="Google Shape;19043;p73"/>
            <p:cNvSpPr/>
            <p:nvPr/>
          </p:nvSpPr>
          <p:spPr>
            <a:xfrm>
              <a:off x="883853" y="4081462"/>
              <a:ext cx="300290" cy="15266"/>
            </a:xfrm>
            <a:custGeom>
              <a:avLst/>
              <a:gdLst/>
              <a:ahLst/>
              <a:cxnLst/>
              <a:rect l="l" t="t" r="r" b="b"/>
              <a:pathLst>
                <a:path w="11468" h="583" extrusionOk="0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4" name="Google Shape;19044;p73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5" name="Google Shape;19045;p73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6" name="Google Shape;19046;p73"/>
            <p:cNvSpPr/>
            <p:nvPr/>
          </p:nvSpPr>
          <p:spPr>
            <a:xfrm>
              <a:off x="1013495" y="4076225"/>
              <a:ext cx="40744" cy="11024"/>
            </a:xfrm>
            <a:custGeom>
              <a:avLst/>
              <a:gdLst/>
              <a:ahLst/>
              <a:cxnLst/>
              <a:rect l="l" t="t" r="r" b="b"/>
              <a:pathLst>
                <a:path w="1556" h="421" extrusionOk="0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7" name="Google Shape;19047;p73"/>
            <p:cNvSpPr/>
            <p:nvPr/>
          </p:nvSpPr>
          <p:spPr>
            <a:xfrm>
              <a:off x="1084456" y="3792641"/>
              <a:ext cx="177587" cy="149228"/>
            </a:xfrm>
            <a:custGeom>
              <a:avLst/>
              <a:gdLst/>
              <a:ahLst/>
              <a:cxnLst/>
              <a:rect l="l" t="t" r="r" b="b"/>
              <a:pathLst>
                <a:path w="6782" h="5699" extrusionOk="0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8" name="Google Shape;19048;p73"/>
            <p:cNvSpPr/>
            <p:nvPr/>
          </p:nvSpPr>
          <p:spPr>
            <a:xfrm>
              <a:off x="1157800" y="3841633"/>
              <a:ext cx="21341" cy="52998"/>
            </a:xfrm>
            <a:custGeom>
              <a:avLst/>
              <a:gdLst/>
              <a:ahLst/>
              <a:cxnLst/>
              <a:rect l="l" t="t" r="r" b="b"/>
              <a:pathLst>
                <a:path w="815" h="2024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9" name="Google Shape;19049;p73"/>
            <p:cNvSpPr/>
            <p:nvPr/>
          </p:nvSpPr>
          <p:spPr>
            <a:xfrm>
              <a:off x="1157041" y="388609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0" name="Google Shape;19050;p73"/>
            <p:cNvSpPr/>
            <p:nvPr/>
          </p:nvSpPr>
          <p:spPr>
            <a:xfrm>
              <a:off x="1160628" y="382505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1" name="Google Shape;19051;p73"/>
            <p:cNvSpPr/>
            <p:nvPr/>
          </p:nvSpPr>
          <p:spPr>
            <a:xfrm>
              <a:off x="976784" y="3861639"/>
              <a:ext cx="26997" cy="26997"/>
            </a:xfrm>
            <a:custGeom>
              <a:avLst/>
              <a:gdLst/>
              <a:ahLst/>
              <a:cxnLst/>
              <a:rect l="l" t="t" r="r" b="b"/>
              <a:pathLst>
                <a:path w="1031" h="1031" extrusionOk="0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2" name="Google Shape;19052;p73"/>
            <p:cNvSpPr/>
            <p:nvPr/>
          </p:nvSpPr>
          <p:spPr>
            <a:xfrm>
              <a:off x="1063953" y="3861639"/>
              <a:ext cx="27023" cy="26997"/>
            </a:xfrm>
            <a:custGeom>
              <a:avLst/>
              <a:gdLst/>
              <a:ahLst/>
              <a:cxnLst/>
              <a:rect l="l" t="t" r="r" b="b"/>
              <a:pathLst>
                <a:path w="1032" h="1031" extrusionOk="0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3" name="Google Shape;19053;p73"/>
            <p:cNvSpPr/>
            <p:nvPr/>
          </p:nvSpPr>
          <p:spPr>
            <a:xfrm>
              <a:off x="1013259" y="3901361"/>
              <a:ext cx="41241" cy="74208"/>
            </a:xfrm>
            <a:custGeom>
              <a:avLst/>
              <a:gdLst/>
              <a:ahLst/>
              <a:cxnLst/>
              <a:rect l="l" t="t" r="r" b="b"/>
              <a:pathLst>
                <a:path w="1575" h="2834" extrusionOk="0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4" name="Google Shape;19054;p73"/>
            <p:cNvSpPr/>
            <p:nvPr/>
          </p:nvSpPr>
          <p:spPr>
            <a:xfrm>
              <a:off x="928813" y="3947316"/>
              <a:ext cx="210108" cy="89710"/>
            </a:xfrm>
            <a:custGeom>
              <a:avLst/>
              <a:gdLst/>
              <a:ahLst/>
              <a:cxnLst/>
              <a:rect l="l" t="t" r="r" b="b"/>
              <a:pathLst>
                <a:path w="8024" h="3426" extrusionOk="0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5" name="Google Shape;19055;p73"/>
            <p:cNvSpPr/>
            <p:nvPr/>
          </p:nvSpPr>
          <p:spPr>
            <a:xfrm>
              <a:off x="990269" y="3804686"/>
              <a:ext cx="87222" cy="120058"/>
            </a:xfrm>
            <a:custGeom>
              <a:avLst/>
              <a:gdLst/>
              <a:ahLst/>
              <a:cxnLst/>
              <a:rect l="l" t="t" r="r" b="b"/>
              <a:pathLst>
                <a:path w="3331" h="4585" extrusionOk="0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6" name="Google Shape;19056;p73"/>
            <p:cNvSpPr/>
            <p:nvPr/>
          </p:nvSpPr>
          <p:spPr>
            <a:xfrm>
              <a:off x="990269" y="3804948"/>
              <a:ext cx="30008" cy="39487"/>
            </a:xfrm>
            <a:custGeom>
              <a:avLst/>
              <a:gdLst/>
              <a:ahLst/>
              <a:cxnLst/>
              <a:rect l="l" t="t" r="r" b="b"/>
              <a:pathLst>
                <a:path w="1146" h="1508" extrusionOk="0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7" name="Google Shape;19057;p73"/>
            <p:cNvSpPr/>
            <p:nvPr/>
          </p:nvSpPr>
          <p:spPr>
            <a:xfrm>
              <a:off x="1020251" y="3804686"/>
              <a:ext cx="57240" cy="56979"/>
            </a:xfrm>
            <a:custGeom>
              <a:avLst/>
              <a:gdLst/>
              <a:ahLst/>
              <a:cxnLst/>
              <a:rect l="l" t="t" r="r" b="b"/>
              <a:pathLst>
                <a:path w="2186" h="2176" extrusionOk="0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8" name="Google Shape;19058;p73"/>
            <p:cNvSpPr/>
            <p:nvPr/>
          </p:nvSpPr>
          <p:spPr>
            <a:xfrm>
              <a:off x="1023000" y="3858837"/>
              <a:ext cx="22598" cy="32312"/>
            </a:xfrm>
            <a:custGeom>
              <a:avLst/>
              <a:gdLst/>
              <a:ahLst/>
              <a:cxnLst/>
              <a:rect l="l" t="t" r="r" b="b"/>
              <a:pathLst>
                <a:path w="863" h="1234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9" name="Google Shape;19059;p73"/>
            <p:cNvSpPr/>
            <p:nvPr/>
          </p:nvSpPr>
          <p:spPr>
            <a:xfrm>
              <a:off x="1019256" y="3961822"/>
              <a:ext cx="29249" cy="75203"/>
            </a:xfrm>
            <a:custGeom>
              <a:avLst/>
              <a:gdLst/>
              <a:ahLst/>
              <a:cxnLst/>
              <a:rect l="l" t="t" r="r" b="b"/>
              <a:pathLst>
                <a:path w="1117" h="2872" extrusionOk="0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0" name="Google Shape;19060;p73"/>
            <p:cNvSpPr/>
            <p:nvPr/>
          </p:nvSpPr>
          <p:spPr>
            <a:xfrm>
              <a:off x="1013259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1" name="Google Shape;19061;p73"/>
            <p:cNvSpPr/>
            <p:nvPr/>
          </p:nvSpPr>
          <p:spPr>
            <a:xfrm>
              <a:off x="1033736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2" name="Google Shape;19062;p73"/>
            <p:cNvSpPr/>
            <p:nvPr/>
          </p:nvSpPr>
          <p:spPr>
            <a:xfrm>
              <a:off x="928813" y="3947316"/>
              <a:ext cx="84473" cy="89710"/>
            </a:xfrm>
            <a:custGeom>
              <a:avLst/>
              <a:gdLst/>
              <a:ahLst/>
              <a:cxnLst/>
              <a:rect l="l" t="t" r="r" b="b"/>
              <a:pathLst>
                <a:path w="3226" h="3426" extrusionOk="0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3" name="Google Shape;19063;p73"/>
            <p:cNvSpPr/>
            <p:nvPr/>
          </p:nvSpPr>
          <p:spPr>
            <a:xfrm>
              <a:off x="928813" y="3955826"/>
              <a:ext cx="58497" cy="81200"/>
            </a:xfrm>
            <a:custGeom>
              <a:avLst/>
              <a:gdLst/>
              <a:ahLst/>
              <a:cxnLst/>
              <a:rect l="l" t="t" r="r" b="b"/>
              <a:pathLst>
                <a:path w="2234" h="3101" extrusionOk="0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4" name="Google Shape;19064;p73"/>
            <p:cNvSpPr/>
            <p:nvPr/>
          </p:nvSpPr>
          <p:spPr>
            <a:xfrm>
              <a:off x="1054474" y="3947316"/>
              <a:ext cx="84211" cy="89710"/>
            </a:xfrm>
            <a:custGeom>
              <a:avLst/>
              <a:gdLst/>
              <a:ahLst/>
              <a:cxnLst/>
              <a:rect l="l" t="t" r="r" b="b"/>
              <a:pathLst>
                <a:path w="3216" h="3426" extrusionOk="0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5" name="Google Shape;19065;p73"/>
            <p:cNvSpPr/>
            <p:nvPr/>
          </p:nvSpPr>
          <p:spPr>
            <a:xfrm>
              <a:off x="1089955" y="3958811"/>
              <a:ext cx="48730" cy="78215"/>
            </a:xfrm>
            <a:custGeom>
              <a:avLst/>
              <a:gdLst/>
              <a:ahLst/>
              <a:cxnLst/>
              <a:rect l="l" t="t" r="r" b="b"/>
              <a:pathLst>
                <a:path w="1861" h="2987" extrusionOk="0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66" name="Google Shape;19066;p73"/>
          <p:cNvGrpSpPr/>
          <p:nvPr/>
        </p:nvGrpSpPr>
        <p:grpSpPr>
          <a:xfrm>
            <a:off x="3934196" y="2484805"/>
            <a:ext cx="401207" cy="214036"/>
            <a:chOff x="3934196" y="2484805"/>
            <a:chExt cx="401207" cy="214036"/>
          </a:xfrm>
        </p:grpSpPr>
        <p:sp>
          <p:nvSpPr>
            <p:cNvPr id="19067" name="Google Shape;19067;p73"/>
            <p:cNvSpPr/>
            <p:nvPr/>
          </p:nvSpPr>
          <p:spPr>
            <a:xfrm>
              <a:off x="4120555" y="2484805"/>
              <a:ext cx="214848" cy="214036"/>
            </a:xfrm>
            <a:custGeom>
              <a:avLst/>
              <a:gdLst/>
              <a:ahLst/>
              <a:cxnLst/>
              <a:rect l="l" t="t" r="r" b="b"/>
              <a:pathLst>
                <a:path w="8205" h="8174" extrusionOk="0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8" name="Google Shape;19068;p73"/>
            <p:cNvSpPr/>
            <p:nvPr/>
          </p:nvSpPr>
          <p:spPr>
            <a:xfrm>
              <a:off x="4120555" y="2522695"/>
              <a:ext cx="54727" cy="124195"/>
            </a:xfrm>
            <a:custGeom>
              <a:avLst/>
              <a:gdLst/>
              <a:ahLst/>
              <a:cxnLst/>
              <a:rect l="l" t="t" r="r" b="b"/>
              <a:pathLst>
                <a:path w="2090" h="4743" extrusionOk="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9" name="Google Shape;19069;p73"/>
            <p:cNvSpPr/>
            <p:nvPr/>
          </p:nvSpPr>
          <p:spPr>
            <a:xfrm>
              <a:off x="3934196" y="2488131"/>
              <a:ext cx="248548" cy="210475"/>
            </a:xfrm>
            <a:custGeom>
              <a:avLst/>
              <a:gdLst/>
              <a:ahLst/>
              <a:cxnLst/>
              <a:rect l="l" t="t" r="r" b="b"/>
              <a:pathLst>
                <a:path w="9492" h="8038" extrusionOk="0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0" name="Google Shape;19070;p73"/>
            <p:cNvSpPr/>
            <p:nvPr/>
          </p:nvSpPr>
          <p:spPr>
            <a:xfrm>
              <a:off x="4005393" y="2538353"/>
              <a:ext cx="104269" cy="97618"/>
            </a:xfrm>
            <a:custGeom>
              <a:avLst/>
              <a:gdLst/>
              <a:ahLst/>
              <a:cxnLst/>
              <a:rect l="l" t="t" r="r" b="b"/>
              <a:pathLst>
                <a:path w="3982" h="3728" extrusionOk="0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1" name="Google Shape;19071;p73"/>
            <p:cNvSpPr/>
            <p:nvPr/>
          </p:nvSpPr>
          <p:spPr>
            <a:xfrm>
              <a:off x="4182849" y="2537070"/>
              <a:ext cx="81174" cy="92381"/>
            </a:xfrm>
            <a:custGeom>
              <a:avLst/>
              <a:gdLst/>
              <a:ahLst/>
              <a:cxnLst/>
              <a:rect l="l" t="t" r="r" b="b"/>
              <a:pathLst>
                <a:path w="3100" h="3528" extrusionOk="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72" name="Google Shape;19072;p73"/>
          <p:cNvGrpSpPr/>
          <p:nvPr/>
        </p:nvGrpSpPr>
        <p:grpSpPr>
          <a:xfrm>
            <a:off x="3999894" y="1500197"/>
            <a:ext cx="342474" cy="359232"/>
            <a:chOff x="3999894" y="1500197"/>
            <a:chExt cx="342474" cy="359232"/>
          </a:xfrm>
        </p:grpSpPr>
        <p:sp>
          <p:nvSpPr>
            <p:cNvPr id="19073" name="Google Shape;19073;p73"/>
            <p:cNvSpPr/>
            <p:nvPr/>
          </p:nvSpPr>
          <p:spPr>
            <a:xfrm>
              <a:off x="4165279" y="1500197"/>
              <a:ext cx="177089" cy="149412"/>
            </a:xfrm>
            <a:custGeom>
              <a:avLst/>
              <a:gdLst/>
              <a:ahLst/>
              <a:cxnLst/>
              <a:rect l="l" t="t" r="r" b="b"/>
              <a:pathLst>
                <a:path w="6763" h="5706" extrusionOk="0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4" name="Google Shape;19074;p73"/>
            <p:cNvSpPr/>
            <p:nvPr/>
          </p:nvSpPr>
          <p:spPr>
            <a:xfrm>
              <a:off x="4210238" y="1533871"/>
              <a:ext cx="82457" cy="71773"/>
            </a:xfrm>
            <a:custGeom>
              <a:avLst/>
              <a:gdLst/>
              <a:ahLst/>
              <a:cxnLst/>
              <a:rect l="l" t="t" r="r" b="b"/>
              <a:pathLst>
                <a:path w="3149" h="2741" extrusionOk="0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5" name="Google Shape;19075;p73"/>
            <p:cNvSpPr/>
            <p:nvPr/>
          </p:nvSpPr>
          <p:spPr>
            <a:xfrm>
              <a:off x="4017883" y="1549477"/>
              <a:ext cx="292303" cy="292539"/>
            </a:xfrm>
            <a:custGeom>
              <a:avLst/>
              <a:gdLst/>
              <a:ahLst/>
              <a:cxnLst/>
              <a:rect l="l" t="t" r="r" b="b"/>
              <a:pathLst>
                <a:path w="11163" h="11172" extrusionOk="0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6" name="Google Shape;19076;p73"/>
            <p:cNvSpPr/>
            <p:nvPr/>
          </p:nvSpPr>
          <p:spPr>
            <a:xfrm>
              <a:off x="4098324" y="1549713"/>
              <a:ext cx="211863" cy="211863"/>
            </a:xfrm>
            <a:custGeom>
              <a:avLst/>
              <a:gdLst/>
              <a:ahLst/>
              <a:cxnLst/>
              <a:rect l="l" t="t" r="r" b="b"/>
              <a:pathLst>
                <a:path w="8091" h="8091" extrusionOk="0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7" name="Google Shape;19077;p73"/>
            <p:cNvSpPr/>
            <p:nvPr/>
          </p:nvSpPr>
          <p:spPr>
            <a:xfrm>
              <a:off x="3999894" y="1532300"/>
              <a:ext cx="130427" cy="129302"/>
            </a:xfrm>
            <a:custGeom>
              <a:avLst/>
              <a:gdLst/>
              <a:ahLst/>
              <a:cxnLst/>
              <a:rect l="l" t="t" r="r" b="b"/>
              <a:pathLst>
                <a:path w="4981" h="4938" extrusionOk="0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8" name="Google Shape;19078;p73"/>
            <p:cNvSpPr/>
            <p:nvPr/>
          </p:nvSpPr>
          <p:spPr>
            <a:xfrm>
              <a:off x="4007907" y="1539736"/>
              <a:ext cx="122415" cy="121865"/>
            </a:xfrm>
            <a:custGeom>
              <a:avLst/>
              <a:gdLst/>
              <a:ahLst/>
              <a:cxnLst/>
              <a:rect l="l" t="t" r="r" b="b"/>
              <a:pathLst>
                <a:path w="4675" h="4654" extrusionOk="0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9" name="Google Shape;19079;p73"/>
            <p:cNvSpPr/>
            <p:nvPr/>
          </p:nvSpPr>
          <p:spPr>
            <a:xfrm>
              <a:off x="4197748" y="1730153"/>
              <a:ext cx="130427" cy="129275"/>
            </a:xfrm>
            <a:custGeom>
              <a:avLst/>
              <a:gdLst/>
              <a:ahLst/>
              <a:cxnLst/>
              <a:rect l="l" t="t" r="r" b="b"/>
              <a:pathLst>
                <a:path w="4981" h="4937" extrusionOk="0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0" name="Google Shape;19080;p73"/>
            <p:cNvSpPr/>
            <p:nvPr/>
          </p:nvSpPr>
          <p:spPr>
            <a:xfrm>
              <a:off x="4205499" y="1737328"/>
              <a:ext cx="122677" cy="122101"/>
            </a:xfrm>
            <a:custGeom>
              <a:avLst/>
              <a:gdLst/>
              <a:ahLst/>
              <a:cxnLst/>
              <a:rect l="l" t="t" r="r" b="b"/>
              <a:pathLst>
                <a:path w="4685" h="4663" extrusionOk="0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1" name="Google Shape;19081;p73"/>
            <p:cNvSpPr/>
            <p:nvPr/>
          </p:nvSpPr>
          <p:spPr>
            <a:xfrm>
              <a:off x="4065854" y="1663879"/>
              <a:ext cx="86463" cy="32155"/>
            </a:xfrm>
            <a:custGeom>
              <a:avLst/>
              <a:gdLst/>
              <a:ahLst/>
              <a:cxnLst/>
              <a:rect l="l" t="t" r="r" b="b"/>
              <a:pathLst>
                <a:path w="3302" h="1228" extrusionOk="0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2" name="Google Shape;19082;p73"/>
            <p:cNvSpPr/>
            <p:nvPr/>
          </p:nvSpPr>
          <p:spPr>
            <a:xfrm>
              <a:off x="4164519" y="1753301"/>
              <a:ext cx="90705" cy="51689"/>
            </a:xfrm>
            <a:custGeom>
              <a:avLst/>
              <a:gdLst/>
              <a:ahLst/>
              <a:cxnLst/>
              <a:rect l="l" t="t" r="r" b="b"/>
              <a:pathLst>
                <a:path w="3464" h="1974" extrusionOk="0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83" name="Google Shape;19083;p73"/>
          <p:cNvGrpSpPr/>
          <p:nvPr/>
        </p:nvGrpSpPr>
        <p:grpSpPr>
          <a:xfrm>
            <a:off x="2233795" y="2882162"/>
            <a:ext cx="232601" cy="366747"/>
            <a:chOff x="2233795" y="2882162"/>
            <a:chExt cx="232601" cy="366747"/>
          </a:xfrm>
        </p:grpSpPr>
        <p:sp>
          <p:nvSpPr>
            <p:cNvPr id="19084" name="Google Shape;19084;p73"/>
            <p:cNvSpPr/>
            <p:nvPr/>
          </p:nvSpPr>
          <p:spPr>
            <a:xfrm>
              <a:off x="2350946" y="2946368"/>
              <a:ext cx="115188" cy="214979"/>
            </a:xfrm>
            <a:custGeom>
              <a:avLst/>
              <a:gdLst/>
              <a:ahLst/>
              <a:cxnLst/>
              <a:rect l="l" t="t" r="r" b="b"/>
              <a:pathLst>
                <a:path w="4399" h="8210" extrusionOk="0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5" name="Google Shape;19085;p73"/>
            <p:cNvSpPr/>
            <p:nvPr/>
          </p:nvSpPr>
          <p:spPr>
            <a:xfrm>
              <a:off x="2379933" y="3052679"/>
              <a:ext cx="86463" cy="46583"/>
            </a:xfrm>
            <a:custGeom>
              <a:avLst/>
              <a:gdLst/>
              <a:ahLst/>
              <a:cxnLst/>
              <a:rect l="l" t="t" r="r" b="b"/>
              <a:pathLst>
                <a:path w="3302" h="1779" extrusionOk="0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6" name="Google Shape;19086;p73"/>
            <p:cNvSpPr/>
            <p:nvPr/>
          </p:nvSpPr>
          <p:spPr>
            <a:xfrm>
              <a:off x="2369930" y="2946368"/>
              <a:ext cx="77220" cy="44750"/>
            </a:xfrm>
            <a:custGeom>
              <a:avLst/>
              <a:gdLst/>
              <a:ahLst/>
              <a:cxnLst/>
              <a:rect l="l" t="t" r="r" b="b"/>
              <a:pathLst>
                <a:path w="2949" h="1709" extrusionOk="0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7" name="Google Shape;19087;p73"/>
            <p:cNvSpPr/>
            <p:nvPr/>
          </p:nvSpPr>
          <p:spPr>
            <a:xfrm>
              <a:off x="2357440" y="2882162"/>
              <a:ext cx="102200" cy="67976"/>
            </a:xfrm>
            <a:custGeom>
              <a:avLst/>
              <a:gdLst/>
              <a:ahLst/>
              <a:cxnLst/>
              <a:rect l="l" t="t" r="r" b="b"/>
              <a:pathLst>
                <a:path w="3903" h="2596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8" name="Google Shape;19088;p73"/>
            <p:cNvSpPr/>
            <p:nvPr/>
          </p:nvSpPr>
          <p:spPr>
            <a:xfrm>
              <a:off x="2379671" y="3062787"/>
              <a:ext cx="29013" cy="60959"/>
            </a:xfrm>
            <a:custGeom>
              <a:avLst/>
              <a:gdLst/>
              <a:ahLst/>
              <a:cxnLst/>
              <a:rect l="l" t="t" r="r" b="b"/>
              <a:pathLst>
                <a:path w="1108" h="2328" extrusionOk="0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9" name="Google Shape;19089;p73"/>
            <p:cNvSpPr/>
            <p:nvPr/>
          </p:nvSpPr>
          <p:spPr>
            <a:xfrm>
              <a:off x="2379671" y="3062787"/>
              <a:ext cx="16758" cy="60723"/>
            </a:xfrm>
            <a:custGeom>
              <a:avLst/>
              <a:gdLst/>
              <a:ahLst/>
              <a:cxnLst/>
              <a:rect l="l" t="t" r="r" b="b"/>
              <a:pathLst>
                <a:path w="640" h="2319" extrusionOk="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0" name="Google Shape;19090;p73"/>
            <p:cNvSpPr/>
            <p:nvPr/>
          </p:nvSpPr>
          <p:spPr>
            <a:xfrm>
              <a:off x="2408658" y="3066034"/>
              <a:ext cx="29013" cy="57712"/>
            </a:xfrm>
            <a:custGeom>
              <a:avLst/>
              <a:gdLst/>
              <a:ahLst/>
              <a:cxnLst/>
              <a:rect l="l" t="t" r="r" b="b"/>
              <a:pathLst>
                <a:path w="1108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1" name="Google Shape;19091;p73"/>
            <p:cNvSpPr/>
            <p:nvPr/>
          </p:nvSpPr>
          <p:spPr>
            <a:xfrm>
              <a:off x="2408658" y="3066034"/>
              <a:ext cx="17020" cy="57712"/>
            </a:xfrm>
            <a:custGeom>
              <a:avLst/>
              <a:gdLst/>
              <a:ahLst/>
              <a:cxnLst/>
              <a:rect l="l" t="t" r="r" b="b"/>
              <a:pathLst>
                <a:path w="650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2" name="Google Shape;19092;p73"/>
            <p:cNvSpPr/>
            <p:nvPr/>
          </p:nvSpPr>
          <p:spPr>
            <a:xfrm>
              <a:off x="2437383" y="3072030"/>
              <a:ext cx="28751" cy="51715"/>
            </a:xfrm>
            <a:custGeom>
              <a:avLst/>
              <a:gdLst/>
              <a:ahLst/>
              <a:cxnLst/>
              <a:rect l="l" t="t" r="r" b="b"/>
              <a:pathLst>
                <a:path w="1098" h="1975" extrusionOk="0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3" name="Google Shape;19093;p73"/>
            <p:cNvSpPr/>
            <p:nvPr/>
          </p:nvSpPr>
          <p:spPr>
            <a:xfrm>
              <a:off x="2437383" y="3072266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4" name="Google Shape;19094;p73"/>
            <p:cNvSpPr/>
            <p:nvPr/>
          </p:nvSpPr>
          <p:spPr>
            <a:xfrm>
              <a:off x="2357440" y="2944614"/>
              <a:ext cx="102462" cy="28751"/>
            </a:xfrm>
            <a:custGeom>
              <a:avLst/>
              <a:gdLst/>
              <a:ahLst/>
              <a:cxnLst/>
              <a:rect l="l" t="t" r="r" b="b"/>
              <a:pathLst>
                <a:path w="3913" h="1098" extrusionOk="0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5" name="Google Shape;19095;p73"/>
            <p:cNvSpPr/>
            <p:nvPr/>
          </p:nvSpPr>
          <p:spPr>
            <a:xfrm>
              <a:off x="2350946" y="3028301"/>
              <a:ext cx="76722" cy="58969"/>
            </a:xfrm>
            <a:custGeom>
              <a:avLst/>
              <a:gdLst/>
              <a:ahLst/>
              <a:cxnLst/>
              <a:rect l="l" t="t" r="r" b="b"/>
              <a:pathLst>
                <a:path w="2930" h="2252" extrusionOk="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6" name="Google Shape;19096;p73"/>
            <p:cNvSpPr/>
            <p:nvPr/>
          </p:nvSpPr>
          <p:spPr>
            <a:xfrm>
              <a:off x="2350946" y="3038539"/>
              <a:ext cx="66719" cy="38754"/>
            </a:xfrm>
            <a:custGeom>
              <a:avLst/>
              <a:gdLst/>
              <a:ahLst/>
              <a:cxnLst/>
              <a:rect l="l" t="t" r="r" b="b"/>
              <a:pathLst>
                <a:path w="2548" h="1480" extrusionOk="0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7" name="Google Shape;19097;p73"/>
            <p:cNvSpPr/>
            <p:nvPr/>
          </p:nvSpPr>
          <p:spPr>
            <a:xfrm>
              <a:off x="2282499" y="3193921"/>
              <a:ext cx="166641" cy="54988"/>
            </a:xfrm>
            <a:custGeom>
              <a:avLst/>
              <a:gdLst/>
              <a:ahLst/>
              <a:cxnLst/>
              <a:rect l="l" t="t" r="r" b="b"/>
              <a:pathLst>
                <a:path w="6364" h="2100" extrusionOk="0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8" name="Google Shape;19098;p73"/>
            <p:cNvSpPr/>
            <p:nvPr/>
          </p:nvSpPr>
          <p:spPr>
            <a:xfrm>
              <a:off x="2306248" y="3178681"/>
              <a:ext cx="119665" cy="30506"/>
            </a:xfrm>
            <a:custGeom>
              <a:avLst/>
              <a:gdLst/>
              <a:ahLst/>
              <a:cxnLst/>
              <a:rect l="l" t="t" r="r" b="b"/>
              <a:pathLst>
                <a:path w="4570" h="1165" extrusionOk="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9" name="Google Shape;19099;p73"/>
            <p:cNvSpPr/>
            <p:nvPr/>
          </p:nvSpPr>
          <p:spPr>
            <a:xfrm>
              <a:off x="2322719" y="3108296"/>
              <a:ext cx="11024" cy="59178"/>
            </a:xfrm>
            <a:custGeom>
              <a:avLst/>
              <a:gdLst/>
              <a:ahLst/>
              <a:cxnLst/>
              <a:rect l="l" t="t" r="r" b="b"/>
              <a:pathLst>
                <a:path w="421" h="2260" extrusionOk="0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0" name="Google Shape;19100;p73"/>
            <p:cNvSpPr/>
            <p:nvPr/>
          </p:nvSpPr>
          <p:spPr>
            <a:xfrm>
              <a:off x="2264928" y="3128668"/>
              <a:ext cx="48573" cy="44803"/>
            </a:xfrm>
            <a:custGeom>
              <a:avLst/>
              <a:gdLst/>
              <a:ahLst/>
              <a:cxnLst/>
              <a:rect l="l" t="t" r="r" b="b"/>
              <a:pathLst>
                <a:path w="1855" h="1711" extrusionOk="0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1" name="Google Shape;19101;p73"/>
            <p:cNvSpPr/>
            <p:nvPr/>
          </p:nvSpPr>
          <p:spPr>
            <a:xfrm>
              <a:off x="2233795" y="3181928"/>
              <a:ext cx="62713" cy="11024"/>
            </a:xfrm>
            <a:custGeom>
              <a:avLst/>
              <a:gdLst/>
              <a:ahLst/>
              <a:cxnLst/>
              <a:rect l="l" t="t" r="r" b="b"/>
              <a:pathLst>
                <a:path w="2395" h="421" extrusionOk="0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02" name="Google Shape;19102;p73"/>
          <p:cNvGrpSpPr/>
          <p:nvPr/>
        </p:nvGrpSpPr>
        <p:grpSpPr>
          <a:xfrm>
            <a:off x="3523772" y="3404422"/>
            <a:ext cx="362008" cy="244175"/>
            <a:chOff x="3523772" y="3404422"/>
            <a:chExt cx="362008" cy="244175"/>
          </a:xfrm>
        </p:grpSpPr>
        <p:sp>
          <p:nvSpPr>
            <p:cNvPr id="19103" name="Google Shape;19103;p73"/>
            <p:cNvSpPr/>
            <p:nvPr/>
          </p:nvSpPr>
          <p:spPr>
            <a:xfrm>
              <a:off x="3566244" y="3404579"/>
              <a:ext cx="122677" cy="233256"/>
            </a:xfrm>
            <a:custGeom>
              <a:avLst/>
              <a:gdLst/>
              <a:ahLst/>
              <a:cxnLst/>
              <a:rect l="l" t="t" r="r" b="b"/>
              <a:pathLst>
                <a:path w="4685" h="8908" extrusionOk="0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4" name="Google Shape;19104;p73"/>
            <p:cNvSpPr/>
            <p:nvPr/>
          </p:nvSpPr>
          <p:spPr>
            <a:xfrm>
              <a:off x="3566244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5" name="Google Shape;19105;p73"/>
            <p:cNvSpPr/>
            <p:nvPr/>
          </p:nvSpPr>
          <p:spPr>
            <a:xfrm>
              <a:off x="3586852" y="3414504"/>
              <a:ext cx="11390" cy="95759"/>
            </a:xfrm>
            <a:custGeom>
              <a:avLst/>
              <a:gdLst/>
              <a:ahLst/>
              <a:cxnLst/>
              <a:rect l="l" t="t" r="r" b="b"/>
              <a:pathLst>
                <a:path w="435" h="3657" extrusionOk="0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6" name="Google Shape;19106;p73"/>
            <p:cNvSpPr/>
            <p:nvPr/>
          </p:nvSpPr>
          <p:spPr>
            <a:xfrm>
              <a:off x="3622202" y="3405758"/>
              <a:ext cx="11521" cy="103928"/>
            </a:xfrm>
            <a:custGeom>
              <a:avLst/>
              <a:gdLst/>
              <a:ahLst/>
              <a:cxnLst/>
              <a:rect l="l" t="t" r="r" b="b"/>
              <a:pathLst>
                <a:path w="440" h="3969" extrusionOk="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7" name="Google Shape;19107;p73"/>
            <p:cNvSpPr/>
            <p:nvPr/>
          </p:nvSpPr>
          <p:spPr>
            <a:xfrm>
              <a:off x="3654174" y="3420002"/>
              <a:ext cx="11024" cy="89317"/>
            </a:xfrm>
            <a:custGeom>
              <a:avLst/>
              <a:gdLst/>
              <a:ahLst/>
              <a:cxnLst/>
              <a:rect l="l" t="t" r="r" b="b"/>
              <a:pathLst>
                <a:path w="421" h="3411" extrusionOk="0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8" name="Google Shape;19108;p73"/>
            <p:cNvSpPr/>
            <p:nvPr/>
          </p:nvSpPr>
          <p:spPr>
            <a:xfrm>
              <a:off x="3523772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9" name="Google Shape;19109;p73"/>
            <p:cNvSpPr/>
            <p:nvPr/>
          </p:nvSpPr>
          <p:spPr>
            <a:xfrm>
              <a:off x="3557263" y="3624324"/>
              <a:ext cx="140404" cy="24273"/>
            </a:xfrm>
            <a:custGeom>
              <a:avLst/>
              <a:gdLst/>
              <a:ahLst/>
              <a:cxnLst/>
              <a:rect l="l" t="t" r="r" b="b"/>
              <a:pathLst>
                <a:path w="5362" h="927" extrusionOk="0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0" name="Google Shape;19110;p73"/>
            <p:cNvSpPr/>
            <p:nvPr/>
          </p:nvSpPr>
          <p:spPr>
            <a:xfrm>
              <a:off x="3720631" y="3404422"/>
              <a:ext cx="122677" cy="233413"/>
            </a:xfrm>
            <a:custGeom>
              <a:avLst/>
              <a:gdLst/>
              <a:ahLst/>
              <a:cxnLst/>
              <a:rect l="l" t="t" r="r" b="b"/>
              <a:pathLst>
                <a:path w="4685" h="8914" extrusionOk="0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1" name="Google Shape;19111;p73"/>
            <p:cNvSpPr/>
            <p:nvPr/>
          </p:nvSpPr>
          <p:spPr>
            <a:xfrm>
              <a:off x="3764831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2" name="Google Shape;19112;p73"/>
            <p:cNvSpPr/>
            <p:nvPr/>
          </p:nvSpPr>
          <p:spPr>
            <a:xfrm>
              <a:off x="3811546" y="3414504"/>
              <a:ext cx="10762" cy="94764"/>
            </a:xfrm>
            <a:custGeom>
              <a:avLst/>
              <a:gdLst/>
              <a:ahLst/>
              <a:cxnLst/>
              <a:rect l="l" t="t" r="r" b="b"/>
              <a:pathLst>
                <a:path w="411" h="3619" extrusionOk="0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3" name="Google Shape;19113;p73"/>
            <p:cNvSpPr/>
            <p:nvPr/>
          </p:nvSpPr>
          <p:spPr>
            <a:xfrm>
              <a:off x="3776091" y="3472372"/>
              <a:ext cx="11260" cy="37340"/>
            </a:xfrm>
            <a:custGeom>
              <a:avLst/>
              <a:gdLst/>
              <a:ahLst/>
              <a:cxnLst/>
              <a:rect l="l" t="t" r="r" b="b"/>
              <a:pathLst>
                <a:path w="430" h="1426" extrusionOk="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4" name="Google Shape;19114;p73"/>
            <p:cNvSpPr/>
            <p:nvPr/>
          </p:nvSpPr>
          <p:spPr>
            <a:xfrm>
              <a:off x="3744355" y="3420238"/>
              <a:ext cx="10762" cy="89265"/>
            </a:xfrm>
            <a:custGeom>
              <a:avLst/>
              <a:gdLst/>
              <a:ahLst/>
              <a:cxnLst/>
              <a:rect l="l" t="t" r="r" b="b"/>
              <a:pathLst>
                <a:path w="411" h="3409" extrusionOk="0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5" name="Google Shape;19115;p73"/>
            <p:cNvSpPr/>
            <p:nvPr/>
          </p:nvSpPr>
          <p:spPr>
            <a:xfrm>
              <a:off x="3795311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6" name="Google Shape;19116;p73"/>
            <p:cNvSpPr/>
            <p:nvPr/>
          </p:nvSpPr>
          <p:spPr>
            <a:xfrm>
              <a:off x="3711624" y="3624324"/>
              <a:ext cx="140666" cy="24273"/>
            </a:xfrm>
            <a:custGeom>
              <a:avLst/>
              <a:gdLst/>
              <a:ahLst/>
              <a:cxnLst/>
              <a:rect l="l" t="t" r="r" b="b"/>
              <a:pathLst>
                <a:path w="5372" h="927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7" name="Google Shape;19117;p73"/>
            <p:cNvSpPr/>
            <p:nvPr/>
          </p:nvSpPr>
          <p:spPr>
            <a:xfrm>
              <a:off x="3776327" y="3405758"/>
              <a:ext cx="10762" cy="56795"/>
            </a:xfrm>
            <a:custGeom>
              <a:avLst/>
              <a:gdLst/>
              <a:ahLst/>
              <a:cxnLst/>
              <a:rect l="l" t="t" r="r" b="b"/>
              <a:pathLst>
                <a:path w="411" h="2169" extrusionOk="0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18" name="Google Shape;19118;p73"/>
          <p:cNvGrpSpPr/>
          <p:nvPr/>
        </p:nvGrpSpPr>
        <p:grpSpPr>
          <a:xfrm>
            <a:off x="3531026" y="1977314"/>
            <a:ext cx="359232" cy="327836"/>
            <a:chOff x="3531026" y="1977314"/>
            <a:chExt cx="359232" cy="327836"/>
          </a:xfrm>
        </p:grpSpPr>
        <p:sp>
          <p:nvSpPr>
            <p:cNvPr id="19119" name="Google Shape;19119;p73"/>
            <p:cNvSpPr/>
            <p:nvPr/>
          </p:nvSpPr>
          <p:spPr>
            <a:xfrm>
              <a:off x="3668156" y="1977314"/>
              <a:ext cx="96806" cy="92590"/>
            </a:xfrm>
            <a:custGeom>
              <a:avLst/>
              <a:gdLst/>
              <a:ahLst/>
              <a:cxnLst/>
              <a:rect l="l" t="t" r="r" b="b"/>
              <a:pathLst>
                <a:path w="3697" h="3536" extrusionOk="0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0" name="Google Shape;19120;p73"/>
            <p:cNvSpPr/>
            <p:nvPr/>
          </p:nvSpPr>
          <p:spPr>
            <a:xfrm>
              <a:off x="3692901" y="2005960"/>
              <a:ext cx="40744" cy="35140"/>
            </a:xfrm>
            <a:custGeom>
              <a:avLst/>
              <a:gdLst/>
              <a:ahLst/>
              <a:cxnLst/>
              <a:rect l="l" t="t" r="r" b="b"/>
              <a:pathLst>
                <a:path w="1556" h="1342" extrusionOk="0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1" name="Google Shape;19121;p73"/>
            <p:cNvSpPr/>
            <p:nvPr/>
          </p:nvSpPr>
          <p:spPr>
            <a:xfrm>
              <a:off x="3531026" y="2088286"/>
              <a:ext cx="276068" cy="216864"/>
            </a:xfrm>
            <a:custGeom>
              <a:avLst/>
              <a:gdLst/>
              <a:ahLst/>
              <a:cxnLst/>
              <a:rect l="l" t="t" r="r" b="b"/>
              <a:pathLst>
                <a:path w="10543" h="8282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2" name="Google Shape;19122;p73"/>
            <p:cNvSpPr/>
            <p:nvPr/>
          </p:nvSpPr>
          <p:spPr>
            <a:xfrm>
              <a:off x="3743360" y="2124264"/>
              <a:ext cx="63472" cy="51742"/>
            </a:xfrm>
            <a:custGeom>
              <a:avLst/>
              <a:gdLst/>
              <a:ahLst/>
              <a:cxnLst/>
              <a:rect l="l" t="t" r="r" b="b"/>
              <a:pathLst>
                <a:path w="2424" h="1976" extrusionOk="0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3" name="Google Shape;19123;p73"/>
            <p:cNvSpPr/>
            <p:nvPr/>
          </p:nvSpPr>
          <p:spPr>
            <a:xfrm>
              <a:off x="3531026" y="2193471"/>
              <a:ext cx="276068" cy="111443"/>
            </a:xfrm>
            <a:custGeom>
              <a:avLst/>
              <a:gdLst/>
              <a:ahLst/>
              <a:cxnLst/>
              <a:rect l="l" t="t" r="r" b="b"/>
              <a:pathLst>
                <a:path w="10543" h="4256" extrusionOk="0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4" name="Google Shape;19124;p73"/>
            <p:cNvSpPr/>
            <p:nvPr/>
          </p:nvSpPr>
          <p:spPr>
            <a:xfrm>
              <a:off x="3531785" y="2179462"/>
              <a:ext cx="298535" cy="125688"/>
            </a:xfrm>
            <a:custGeom>
              <a:avLst/>
              <a:gdLst/>
              <a:ahLst/>
              <a:cxnLst/>
              <a:rect l="l" t="t" r="r" b="b"/>
              <a:pathLst>
                <a:path w="11401" h="4800" extrusionOk="0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5" name="Google Shape;19125;p73"/>
            <p:cNvSpPr/>
            <p:nvPr/>
          </p:nvSpPr>
          <p:spPr>
            <a:xfrm>
              <a:off x="3531785" y="2282893"/>
              <a:ext cx="279551" cy="22257"/>
            </a:xfrm>
            <a:custGeom>
              <a:avLst/>
              <a:gdLst/>
              <a:ahLst/>
              <a:cxnLst/>
              <a:rect l="l" t="t" r="r" b="b"/>
              <a:pathLst>
                <a:path w="10676" h="850" extrusionOk="0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6" name="Google Shape;19126;p73"/>
            <p:cNvSpPr/>
            <p:nvPr/>
          </p:nvSpPr>
          <p:spPr>
            <a:xfrm>
              <a:off x="3740846" y="2015596"/>
              <a:ext cx="149412" cy="149176"/>
            </a:xfrm>
            <a:custGeom>
              <a:avLst/>
              <a:gdLst/>
              <a:ahLst/>
              <a:cxnLst/>
              <a:rect l="l" t="t" r="r" b="b"/>
              <a:pathLst>
                <a:path w="5706" h="5697" extrusionOk="0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7" name="Google Shape;19127;p73"/>
            <p:cNvSpPr/>
            <p:nvPr/>
          </p:nvSpPr>
          <p:spPr>
            <a:xfrm>
              <a:off x="3789576" y="2070532"/>
              <a:ext cx="45221" cy="38780"/>
            </a:xfrm>
            <a:custGeom>
              <a:avLst/>
              <a:gdLst/>
              <a:ahLst/>
              <a:cxnLst/>
              <a:rect l="l" t="t" r="r" b="b"/>
              <a:pathLst>
                <a:path w="1727" h="1481" extrusionOk="0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8" name="Google Shape;19128;p73"/>
            <p:cNvSpPr/>
            <p:nvPr/>
          </p:nvSpPr>
          <p:spPr>
            <a:xfrm>
              <a:off x="3531026" y="2088286"/>
              <a:ext cx="111679" cy="36004"/>
            </a:xfrm>
            <a:custGeom>
              <a:avLst/>
              <a:gdLst/>
              <a:ahLst/>
              <a:cxnLst/>
              <a:rect l="l" t="t" r="r" b="b"/>
              <a:pathLst>
                <a:path w="4265" h="137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29" name="Google Shape;19129;p73"/>
          <p:cNvGrpSpPr/>
          <p:nvPr/>
        </p:nvGrpSpPr>
        <p:grpSpPr>
          <a:xfrm>
            <a:off x="3123351" y="1500275"/>
            <a:ext cx="296781" cy="359232"/>
            <a:chOff x="3123351" y="1500275"/>
            <a:chExt cx="296781" cy="359232"/>
          </a:xfrm>
        </p:grpSpPr>
        <p:sp>
          <p:nvSpPr>
            <p:cNvPr id="19130" name="Google Shape;19130;p73"/>
            <p:cNvSpPr/>
            <p:nvPr/>
          </p:nvSpPr>
          <p:spPr>
            <a:xfrm>
              <a:off x="3123351" y="1562700"/>
              <a:ext cx="296781" cy="296545"/>
            </a:xfrm>
            <a:custGeom>
              <a:avLst/>
              <a:gdLst/>
              <a:ahLst/>
              <a:cxnLst/>
              <a:rect l="l" t="t" r="r" b="b"/>
              <a:pathLst>
                <a:path w="11334" h="1132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1" name="Google Shape;19131;p73"/>
            <p:cNvSpPr/>
            <p:nvPr/>
          </p:nvSpPr>
          <p:spPr>
            <a:xfrm>
              <a:off x="3276979" y="1562465"/>
              <a:ext cx="99189" cy="33569"/>
            </a:xfrm>
            <a:custGeom>
              <a:avLst/>
              <a:gdLst/>
              <a:ahLst/>
              <a:cxnLst/>
              <a:rect l="l" t="t" r="r" b="b"/>
              <a:pathLst>
                <a:path w="3788" h="1282" extrusionOk="0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2" name="Google Shape;19132;p73"/>
            <p:cNvSpPr/>
            <p:nvPr/>
          </p:nvSpPr>
          <p:spPr>
            <a:xfrm>
              <a:off x="3130081" y="1800277"/>
              <a:ext cx="75963" cy="59230"/>
            </a:xfrm>
            <a:custGeom>
              <a:avLst/>
              <a:gdLst/>
              <a:ahLst/>
              <a:cxnLst/>
              <a:rect l="l" t="t" r="r" b="b"/>
              <a:pathLst>
                <a:path w="2901" h="2262" extrusionOk="0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3" name="Google Shape;19133;p73"/>
            <p:cNvSpPr/>
            <p:nvPr/>
          </p:nvSpPr>
          <p:spPr>
            <a:xfrm>
              <a:off x="3170799" y="1562465"/>
              <a:ext cx="249334" cy="296781"/>
            </a:xfrm>
            <a:custGeom>
              <a:avLst/>
              <a:gdLst/>
              <a:ahLst/>
              <a:cxnLst/>
              <a:rect l="l" t="t" r="r" b="b"/>
              <a:pathLst>
                <a:path w="9522" h="11334" extrusionOk="0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4" name="Google Shape;19134;p73"/>
            <p:cNvSpPr/>
            <p:nvPr/>
          </p:nvSpPr>
          <p:spPr>
            <a:xfrm>
              <a:off x="3123351" y="1793285"/>
              <a:ext cx="64206" cy="66222"/>
            </a:xfrm>
            <a:custGeom>
              <a:avLst/>
              <a:gdLst/>
              <a:ahLst/>
              <a:cxnLst/>
              <a:rect l="l" t="t" r="r" b="b"/>
              <a:pathLst>
                <a:path w="2452" h="2529" extrusionOk="0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5" name="Google Shape;19135;p73"/>
            <p:cNvSpPr/>
            <p:nvPr/>
          </p:nvSpPr>
          <p:spPr>
            <a:xfrm>
              <a:off x="3251998" y="1787787"/>
              <a:ext cx="131658" cy="11024"/>
            </a:xfrm>
            <a:custGeom>
              <a:avLst/>
              <a:gdLst/>
              <a:ahLst/>
              <a:cxnLst/>
              <a:rect l="l" t="t" r="r" b="b"/>
              <a:pathLst>
                <a:path w="5028" h="421" extrusionOk="0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6" name="Google Shape;19136;p73"/>
            <p:cNvSpPr/>
            <p:nvPr/>
          </p:nvSpPr>
          <p:spPr>
            <a:xfrm>
              <a:off x="3259304" y="1537432"/>
              <a:ext cx="74234" cy="70516"/>
            </a:xfrm>
            <a:custGeom>
              <a:avLst/>
              <a:gdLst/>
              <a:ahLst/>
              <a:cxnLst/>
              <a:rect l="l" t="t" r="r" b="b"/>
              <a:pathLst>
                <a:path w="2835" h="2693" extrusionOk="0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7" name="Google Shape;19137;p73"/>
            <p:cNvSpPr/>
            <p:nvPr/>
          </p:nvSpPr>
          <p:spPr>
            <a:xfrm>
              <a:off x="3283970" y="1500275"/>
              <a:ext cx="84944" cy="84944"/>
            </a:xfrm>
            <a:custGeom>
              <a:avLst/>
              <a:gdLst/>
              <a:ahLst/>
              <a:cxnLst/>
              <a:rect l="l" t="t" r="r" b="b"/>
              <a:pathLst>
                <a:path w="3244" h="3244" extrusionOk="0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8" name="Google Shape;19138;p73"/>
            <p:cNvSpPr/>
            <p:nvPr/>
          </p:nvSpPr>
          <p:spPr>
            <a:xfrm>
              <a:off x="3185803" y="1633662"/>
              <a:ext cx="171878" cy="19743"/>
            </a:xfrm>
            <a:custGeom>
              <a:avLst/>
              <a:gdLst/>
              <a:ahLst/>
              <a:cxnLst/>
              <a:rect l="l" t="t" r="r" b="b"/>
              <a:pathLst>
                <a:path w="6564" h="75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9" name="Google Shape;19139;p73"/>
            <p:cNvSpPr/>
            <p:nvPr/>
          </p:nvSpPr>
          <p:spPr>
            <a:xfrm>
              <a:off x="3179047" y="1674851"/>
              <a:ext cx="186463" cy="10814"/>
            </a:xfrm>
            <a:custGeom>
              <a:avLst/>
              <a:gdLst/>
              <a:ahLst/>
              <a:cxnLst/>
              <a:rect l="l" t="t" r="r" b="b"/>
              <a:pathLst>
                <a:path w="7121" h="413" extrusionOk="0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0" name="Google Shape;19140;p73"/>
            <p:cNvSpPr/>
            <p:nvPr/>
          </p:nvSpPr>
          <p:spPr>
            <a:xfrm>
              <a:off x="3179047" y="1701847"/>
              <a:ext cx="185390" cy="10762"/>
            </a:xfrm>
            <a:custGeom>
              <a:avLst/>
              <a:gdLst/>
              <a:ahLst/>
              <a:cxnLst/>
              <a:rect l="l" t="t" r="r" b="b"/>
              <a:pathLst>
                <a:path w="7080" h="411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1" name="Google Shape;19141;p73"/>
          <p:cNvGrpSpPr/>
          <p:nvPr/>
        </p:nvGrpSpPr>
        <p:grpSpPr>
          <a:xfrm>
            <a:off x="2659458" y="1500275"/>
            <a:ext cx="332261" cy="359232"/>
            <a:chOff x="2659458" y="1500275"/>
            <a:chExt cx="332261" cy="359232"/>
          </a:xfrm>
        </p:grpSpPr>
        <p:sp>
          <p:nvSpPr>
            <p:cNvPr id="19142" name="Google Shape;19142;p73"/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3" name="Google Shape;19143;p73"/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4" name="Google Shape;19144;p73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5" name="Google Shape;19145;p73"/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6" name="Google Shape;19146;p73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7" name="Google Shape;19147;p73"/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8" name="Google Shape;19148;p73"/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9" name="Google Shape;19149;p73"/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0" name="Google Shape;19150;p73"/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1" name="Google Shape;19151;p73"/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2" name="Google Shape;19152;p73"/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3" name="Google Shape;19153;p73"/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4" name="Google Shape;19154;p73"/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5" name="Google Shape;19155;p73"/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6" name="Google Shape;19156;p73"/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7" name="Google Shape;19157;p73"/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8" name="Google Shape;19158;p73"/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9" name="Google Shape;19159;p73"/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0" name="Google Shape;19160;p73"/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1" name="Google Shape;19161;p73"/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2" name="Google Shape;19162;p73"/>
          <p:cNvGrpSpPr/>
          <p:nvPr/>
        </p:nvGrpSpPr>
        <p:grpSpPr>
          <a:xfrm>
            <a:off x="1750184" y="2413530"/>
            <a:ext cx="359730" cy="359441"/>
            <a:chOff x="1750184" y="2413530"/>
            <a:chExt cx="359730" cy="359441"/>
          </a:xfrm>
        </p:grpSpPr>
        <p:sp>
          <p:nvSpPr>
            <p:cNvPr id="19163" name="Google Shape;19163;p73"/>
            <p:cNvSpPr/>
            <p:nvPr/>
          </p:nvSpPr>
          <p:spPr>
            <a:xfrm>
              <a:off x="1867074" y="2496981"/>
              <a:ext cx="58000" cy="64965"/>
            </a:xfrm>
            <a:custGeom>
              <a:avLst/>
              <a:gdLst/>
              <a:ahLst/>
              <a:cxnLst/>
              <a:rect l="l" t="t" r="r" b="b"/>
              <a:pathLst>
                <a:path w="2215" h="2481" extrusionOk="0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4" name="Google Shape;19164;p73"/>
            <p:cNvSpPr/>
            <p:nvPr/>
          </p:nvSpPr>
          <p:spPr>
            <a:xfrm>
              <a:off x="1824863" y="2413530"/>
              <a:ext cx="285050" cy="285312"/>
            </a:xfrm>
            <a:custGeom>
              <a:avLst/>
              <a:gdLst/>
              <a:ahLst/>
              <a:cxnLst/>
              <a:rect l="l" t="t" r="r" b="b"/>
              <a:pathLst>
                <a:path w="10886" h="10896" extrusionOk="0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5" name="Google Shape;19165;p73"/>
            <p:cNvSpPr/>
            <p:nvPr/>
          </p:nvSpPr>
          <p:spPr>
            <a:xfrm>
              <a:off x="1893808" y="2482737"/>
              <a:ext cx="147160" cy="146898"/>
            </a:xfrm>
            <a:custGeom>
              <a:avLst/>
              <a:gdLst/>
              <a:ahLst/>
              <a:cxnLst/>
              <a:rect l="l" t="t" r="r" b="b"/>
              <a:pathLst>
                <a:path w="5620" h="5610" extrusionOk="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6" name="Google Shape;19166;p73"/>
            <p:cNvSpPr/>
            <p:nvPr/>
          </p:nvSpPr>
          <p:spPr>
            <a:xfrm>
              <a:off x="1787654" y="2492294"/>
              <a:ext cx="245065" cy="246767"/>
            </a:xfrm>
            <a:custGeom>
              <a:avLst/>
              <a:gdLst/>
              <a:ahLst/>
              <a:cxnLst/>
              <a:rect l="l" t="t" r="r" b="b"/>
              <a:pathLst>
                <a:path w="9359" h="9424" extrusionOk="0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7" name="Google Shape;19167;p73"/>
            <p:cNvSpPr/>
            <p:nvPr/>
          </p:nvSpPr>
          <p:spPr>
            <a:xfrm>
              <a:off x="1806141" y="2613871"/>
              <a:ext cx="106442" cy="106442"/>
            </a:xfrm>
            <a:custGeom>
              <a:avLst/>
              <a:gdLst/>
              <a:ahLst/>
              <a:cxnLst/>
              <a:rect l="l" t="t" r="r" b="b"/>
              <a:pathLst>
                <a:path w="4065" h="4065" extrusionOk="0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8" name="Google Shape;19168;p73"/>
            <p:cNvSpPr/>
            <p:nvPr/>
          </p:nvSpPr>
          <p:spPr>
            <a:xfrm>
              <a:off x="1923790" y="2515075"/>
              <a:ext cx="52972" cy="46321"/>
            </a:xfrm>
            <a:custGeom>
              <a:avLst/>
              <a:gdLst/>
              <a:ahLst/>
              <a:cxnLst/>
              <a:rect l="l" t="t" r="r" b="b"/>
              <a:pathLst>
                <a:path w="2023" h="1769" extrusionOk="0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9" name="Google Shape;19169;p73"/>
            <p:cNvSpPr/>
            <p:nvPr/>
          </p:nvSpPr>
          <p:spPr>
            <a:xfrm>
              <a:off x="1944215" y="2537882"/>
              <a:ext cx="55277" cy="46766"/>
            </a:xfrm>
            <a:custGeom>
              <a:avLst/>
              <a:gdLst/>
              <a:ahLst/>
              <a:cxnLst/>
              <a:rect l="l" t="t" r="r" b="b"/>
              <a:pathLst>
                <a:path w="2111" h="1786" extrusionOk="0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0" name="Google Shape;19170;p73"/>
            <p:cNvSpPr/>
            <p:nvPr/>
          </p:nvSpPr>
          <p:spPr>
            <a:xfrm>
              <a:off x="1968252" y="2560611"/>
              <a:ext cx="53993" cy="46243"/>
            </a:xfrm>
            <a:custGeom>
              <a:avLst/>
              <a:gdLst/>
              <a:ahLst/>
              <a:cxnLst/>
              <a:rect l="l" t="t" r="r" b="b"/>
              <a:pathLst>
                <a:path w="2062" h="1766" extrusionOk="0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1" name="Google Shape;19171;p73"/>
            <p:cNvSpPr/>
            <p:nvPr/>
          </p:nvSpPr>
          <p:spPr>
            <a:xfrm>
              <a:off x="1792630" y="2614945"/>
              <a:ext cx="116707" cy="115869"/>
            </a:xfrm>
            <a:custGeom>
              <a:avLst/>
              <a:gdLst/>
              <a:ahLst/>
              <a:cxnLst/>
              <a:rect l="l" t="t" r="r" b="b"/>
              <a:pathLst>
                <a:path w="4457" h="4425" extrusionOk="0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2" name="Google Shape;19172;p73"/>
            <p:cNvSpPr/>
            <p:nvPr/>
          </p:nvSpPr>
          <p:spPr>
            <a:xfrm>
              <a:off x="1750184" y="2637621"/>
              <a:ext cx="135900" cy="135350"/>
            </a:xfrm>
            <a:custGeom>
              <a:avLst/>
              <a:gdLst/>
              <a:ahLst/>
              <a:cxnLst/>
              <a:rect l="l" t="t" r="r" b="b"/>
              <a:pathLst>
                <a:path w="5190" h="5169" extrusionOk="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3" name="Google Shape;19173;p73"/>
            <p:cNvSpPr/>
            <p:nvPr/>
          </p:nvSpPr>
          <p:spPr>
            <a:xfrm>
              <a:off x="1750184" y="2665586"/>
              <a:ext cx="107673" cy="107385"/>
            </a:xfrm>
            <a:custGeom>
              <a:avLst/>
              <a:gdLst/>
              <a:ahLst/>
              <a:cxnLst/>
              <a:rect l="l" t="t" r="r" b="b"/>
              <a:pathLst>
                <a:path w="4112" h="4101" extrusionOk="0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74" name="Google Shape;19174;p73"/>
          <p:cNvGrpSpPr/>
          <p:nvPr/>
        </p:nvGrpSpPr>
        <p:grpSpPr>
          <a:xfrm>
            <a:off x="2230050" y="1500223"/>
            <a:ext cx="316524" cy="359284"/>
            <a:chOff x="2230050" y="1500223"/>
            <a:chExt cx="316524" cy="359284"/>
          </a:xfrm>
        </p:grpSpPr>
        <p:sp>
          <p:nvSpPr>
            <p:cNvPr id="19175" name="Google Shape;19175;p73"/>
            <p:cNvSpPr/>
            <p:nvPr/>
          </p:nvSpPr>
          <p:spPr>
            <a:xfrm>
              <a:off x="2230050" y="1584958"/>
              <a:ext cx="189632" cy="274550"/>
            </a:xfrm>
            <a:custGeom>
              <a:avLst/>
              <a:gdLst/>
              <a:ahLst/>
              <a:cxnLst/>
              <a:rect l="l" t="t" r="r" b="b"/>
              <a:pathLst>
                <a:path w="7242" h="10485" extrusionOk="0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6" name="Google Shape;19176;p73"/>
            <p:cNvSpPr/>
            <p:nvPr/>
          </p:nvSpPr>
          <p:spPr>
            <a:xfrm>
              <a:off x="2230050" y="1849243"/>
              <a:ext cx="189632" cy="10265"/>
            </a:xfrm>
            <a:custGeom>
              <a:avLst/>
              <a:gdLst/>
              <a:ahLst/>
              <a:cxnLst/>
              <a:rect l="l" t="t" r="r" b="b"/>
              <a:pathLst>
                <a:path w="7242" h="392" extrusionOk="0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7" name="Google Shape;19177;p73"/>
            <p:cNvSpPr/>
            <p:nvPr/>
          </p:nvSpPr>
          <p:spPr>
            <a:xfrm>
              <a:off x="2266028" y="1585193"/>
              <a:ext cx="117675" cy="37759"/>
            </a:xfrm>
            <a:custGeom>
              <a:avLst/>
              <a:gdLst/>
              <a:ahLst/>
              <a:cxnLst/>
              <a:rect l="l" t="t" r="r" b="b"/>
              <a:pathLst>
                <a:path w="4494" h="1442" extrusionOk="0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8" name="Google Shape;19178;p73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9" name="Google Shape;19179;p73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0" name="Google Shape;19180;p73"/>
            <p:cNvSpPr/>
            <p:nvPr/>
          </p:nvSpPr>
          <p:spPr>
            <a:xfrm>
              <a:off x="2266028" y="1603680"/>
              <a:ext cx="117675" cy="19272"/>
            </a:xfrm>
            <a:custGeom>
              <a:avLst/>
              <a:gdLst/>
              <a:ahLst/>
              <a:cxnLst/>
              <a:rect l="l" t="t" r="r" b="b"/>
              <a:pathLst>
                <a:path w="4494" h="736" extrusionOk="0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1" name="Google Shape;19181;p73"/>
            <p:cNvSpPr/>
            <p:nvPr/>
          </p:nvSpPr>
          <p:spPr>
            <a:xfrm>
              <a:off x="2275272" y="1546466"/>
              <a:ext cx="99189" cy="67243"/>
            </a:xfrm>
            <a:custGeom>
              <a:avLst/>
              <a:gdLst/>
              <a:ahLst/>
              <a:cxnLst/>
              <a:rect l="l" t="t" r="r" b="b"/>
              <a:pathLst>
                <a:path w="3788" h="2568" extrusionOk="0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2" name="Google Shape;19182;p73"/>
            <p:cNvSpPr/>
            <p:nvPr/>
          </p:nvSpPr>
          <p:spPr>
            <a:xfrm>
              <a:off x="2275272" y="1599935"/>
              <a:ext cx="99189" cy="13773"/>
            </a:xfrm>
            <a:custGeom>
              <a:avLst/>
              <a:gdLst/>
              <a:ahLst/>
              <a:cxnLst/>
              <a:rect l="l" t="t" r="r" b="b"/>
              <a:pathLst>
                <a:path w="3788" h="526" extrusionOk="0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3" name="Google Shape;19183;p73"/>
            <p:cNvSpPr/>
            <p:nvPr/>
          </p:nvSpPr>
          <p:spPr>
            <a:xfrm>
              <a:off x="2272156" y="1710070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4" name="Google Shape;19184;p73"/>
            <p:cNvSpPr/>
            <p:nvPr/>
          </p:nvSpPr>
          <p:spPr>
            <a:xfrm>
              <a:off x="2272156" y="1730808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5" name="Google Shape;19185;p73"/>
            <p:cNvSpPr/>
            <p:nvPr/>
          </p:nvSpPr>
          <p:spPr>
            <a:xfrm>
              <a:off x="2272156" y="1751547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6" name="Google Shape;19186;p73"/>
            <p:cNvSpPr/>
            <p:nvPr/>
          </p:nvSpPr>
          <p:spPr>
            <a:xfrm>
              <a:off x="2272156" y="1772285"/>
              <a:ext cx="105395" cy="11050"/>
            </a:xfrm>
            <a:custGeom>
              <a:avLst/>
              <a:gdLst/>
              <a:ahLst/>
              <a:cxnLst/>
              <a:rect l="l" t="t" r="r" b="b"/>
              <a:pathLst>
                <a:path w="4025" h="422" extrusionOk="0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7" name="Google Shape;19187;p73"/>
            <p:cNvSpPr/>
            <p:nvPr/>
          </p:nvSpPr>
          <p:spPr>
            <a:xfrm>
              <a:off x="2382918" y="1500223"/>
              <a:ext cx="163656" cy="137209"/>
            </a:xfrm>
            <a:custGeom>
              <a:avLst/>
              <a:gdLst/>
              <a:ahLst/>
              <a:cxnLst/>
              <a:rect l="l" t="t" r="r" b="b"/>
              <a:pathLst>
                <a:path w="6250" h="5240" extrusionOk="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8" name="Google Shape;19188;p73"/>
            <p:cNvSpPr/>
            <p:nvPr/>
          </p:nvSpPr>
          <p:spPr>
            <a:xfrm>
              <a:off x="2427380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9" name="Google Shape;19189;p73"/>
            <p:cNvSpPr/>
            <p:nvPr/>
          </p:nvSpPr>
          <p:spPr>
            <a:xfrm>
              <a:off x="2448878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0" name="Google Shape;19190;p73"/>
            <p:cNvSpPr/>
            <p:nvPr/>
          </p:nvSpPr>
          <p:spPr>
            <a:xfrm>
              <a:off x="2470114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1" name="Google Shape;19191;p73"/>
            <p:cNvSpPr/>
            <p:nvPr/>
          </p:nvSpPr>
          <p:spPr>
            <a:xfrm>
              <a:off x="2491455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2" name="Google Shape;19192;p73"/>
            <p:cNvSpPr/>
            <p:nvPr/>
          </p:nvSpPr>
          <p:spPr>
            <a:xfrm>
              <a:off x="2310229" y="1645393"/>
              <a:ext cx="20005" cy="49490"/>
            </a:xfrm>
            <a:custGeom>
              <a:avLst/>
              <a:gdLst/>
              <a:ahLst/>
              <a:cxnLst/>
              <a:rect l="l" t="t" r="r" b="b"/>
              <a:pathLst>
                <a:path w="764" h="1890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3" name="Google Shape;19193;p73"/>
            <p:cNvSpPr/>
            <p:nvPr/>
          </p:nvSpPr>
          <p:spPr>
            <a:xfrm>
              <a:off x="2308893" y="1686110"/>
              <a:ext cx="31946" cy="11050"/>
            </a:xfrm>
            <a:custGeom>
              <a:avLst/>
              <a:gdLst/>
              <a:ahLst/>
              <a:cxnLst/>
              <a:rect l="l" t="t" r="r" b="b"/>
              <a:pathLst>
                <a:path w="1220" h="422" extrusionOk="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4" name="Google Shape;19194;p73"/>
            <p:cNvSpPr/>
            <p:nvPr/>
          </p:nvSpPr>
          <p:spPr>
            <a:xfrm>
              <a:off x="2311983" y="1627063"/>
              <a:ext cx="18251" cy="15606"/>
            </a:xfrm>
            <a:custGeom>
              <a:avLst/>
              <a:gdLst/>
              <a:ahLst/>
              <a:cxnLst/>
              <a:rect l="l" t="t" r="r" b="b"/>
              <a:pathLst>
                <a:path w="697" h="596" extrusionOk="0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5" name="Google Shape;19195;p73"/>
          <p:cNvGrpSpPr/>
          <p:nvPr/>
        </p:nvGrpSpPr>
        <p:grpSpPr>
          <a:xfrm>
            <a:off x="2690042" y="4262767"/>
            <a:ext cx="359389" cy="359232"/>
            <a:chOff x="2690042" y="4262767"/>
            <a:chExt cx="359389" cy="359232"/>
          </a:xfrm>
        </p:grpSpPr>
        <p:sp>
          <p:nvSpPr>
            <p:cNvPr id="19196" name="Google Shape;19196;p73"/>
            <p:cNvSpPr/>
            <p:nvPr/>
          </p:nvSpPr>
          <p:spPr>
            <a:xfrm>
              <a:off x="2690042" y="4262767"/>
              <a:ext cx="205002" cy="173214"/>
            </a:xfrm>
            <a:custGeom>
              <a:avLst/>
              <a:gdLst/>
              <a:ahLst/>
              <a:cxnLst/>
              <a:rect l="l" t="t" r="r" b="b"/>
              <a:pathLst>
                <a:path w="7829" h="6615" extrusionOk="0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7" name="Google Shape;19197;p73"/>
            <p:cNvSpPr/>
            <p:nvPr/>
          </p:nvSpPr>
          <p:spPr>
            <a:xfrm>
              <a:off x="2729293" y="4277456"/>
              <a:ext cx="124038" cy="125086"/>
            </a:xfrm>
            <a:custGeom>
              <a:avLst/>
              <a:gdLst/>
              <a:ahLst/>
              <a:cxnLst/>
              <a:rect l="l" t="t" r="r" b="b"/>
              <a:pathLst>
                <a:path w="4737" h="4777" extrusionOk="0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8" name="Google Shape;19198;p73"/>
            <p:cNvSpPr/>
            <p:nvPr/>
          </p:nvSpPr>
          <p:spPr>
            <a:xfrm>
              <a:off x="2762365" y="4322285"/>
              <a:ext cx="37261" cy="45981"/>
            </a:xfrm>
            <a:custGeom>
              <a:avLst/>
              <a:gdLst/>
              <a:ahLst/>
              <a:cxnLst/>
              <a:rect l="l" t="t" r="r" b="b"/>
              <a:pathLst>
                <a:path w="1423" h="1756" extrusionOk="0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9" name="Google Shape;19199;p73"/>
            <p:cNvSpPr/>
            <p:nvPr/>
          </p:nvSpPr>
          <p:spPr>
            <a:xfrm>
              <a:off x="2795594" y="4322285"/>
              <a:ext cx="26761" cy="45536"/>
            </a:xfrm>
            <a:custGeom>
              <a:avLst/>
              <a:gdLst/>
              <a:ahLst/>
              <a:cxnLst/>
              <a:rect l="l" t="t" r="r" b="b"/>
              <a:pathLst>
                <a:path w="1022" h="1739" extrusionOk="0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0" name="Google Shape;19200;p73"/>
            <p:cNvSpPr/>
            <p:nvPr/>
          </p:nvSpPr>
          <p:spPr>
            <a:xfrm>
              <a:off x="2753122" y="4328439"/>
              <a:ext cx="296309" cy="293560"/>
            </a:xfrm>
            <a:custGeom>
              <a:avLst/>
              <a:gdLst/>
              <a:ahLst/>
              <a:cxnLst/>
              <a:rect l="l" t="t" r="r" b="b"/>
              <a:pathLst>
                <a:path w="11316" h="11211" extrusionOk="0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1" name="Google Shape;19201;p73"/>
            <p:cNvSpPr/>
            <p:nvPr/>
          </p:nvSpPr>
          <p:spPr>
            <a:xfrm>
              <a:off x="2753122" y="4543103"/>
              <a:ext cx="81985" cy="78895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2" name="Google Shape;19202;p73"/>
            <p:cNvSpPr/>
            <p:nvPr/>
          </p:nvSpPr>
          <p:spPr>
            <a:xfrm>
              <a:off x="2926990" y="4373241"/>
              <a:ext cx="70726" cy="73711"/>
            </a:xfrm>
            <a:custGeom>
              <a:avLst/>
              <a:gdLst/>
              <a:ahLst/>
              <a:cxnLst/>
              <a:rect l="l" t="t" r="r" b="b"/>
              <a:pathLst>
                <a:path w="2701" h="2815" extrusionOk="0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03" name="Google Shape;19203;p73"/>
          <p:cNvGrpSpPr/>
          <p:nvPr/>
        </p:nvGrpSpPr>
        <p:grpSpPr>
          <a:xfrm>
            <a:off x="2689440" y="2882162"/>
            <a:ext cx="222337" cy="366721"/>
            <a:chOff x="2689440" y="2882162"/>
            <a:chExt cx="222337" cy="366721"/>
          </a:xfrm>
        </p:grpSpPr>
        <p:sp>
          <p:nvSpPr>
            <p:cNvPr id="19204" name="Google Shape;19204;p73"/>
            <p:cNvSpPr/>
            <p:nvPr/>
          </p:nvSpPr>
          <p:spPr>
            <a:xfrm>
              <a:off x="2689440" y="3022566"/>
              <a:ext cx="30741" cy="46976"/>
            </a:xfrm>
            <a:custGeom>
              <a:avLst/>
              <a:gdLst/>
              <a:ahLst/>
              <a:cxnLst/>
              <a:rect l="l" t="t" r="r" b="b"/>
              <a:pathLst>
                <a:path w="1174" h="1794" extrusionOk="0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5" name="Google Shape;19205;p73"/>
            <p:cNvSpPr/>
            <p:nvPr/>
          </p:nvSpPr>
          <p:spPr>
            <a:xfrm>
              <a:off x="2719422" y="3061268"/>
              <a:ext cx="162635" cy="187616"/>
            </a:xfrm>
            <a:custGeom>
              <a:avLst/>
              <a:gdLst/>
              <a:ahLst/>
              <a:cxnLst/>
              <a:rect l="l" t="t" r="r" b="b"/>
              <a:pathLst>
                <a:path w="6211" h="7165" extrusionOk="0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6" name="Google Shape;19206;p73"/>
            <p:cNvSpPr/>
            <p:nvPr/>
          </p:nvSpPr>
          <p:spPr>
            <a:xfrm>
              <a:off x="2761867" y="3061268"/>
              <a:ext cx="96701" cy="86227"/>
            </a:xfrm>
            <a:custGeom>
              <a:avLst/>
              <a:gdLst/>
              <a:ahLst/>
              <a:cxnLst/>
              <a:rect l="l" t="t" r="r" b="b"/>
              <a:pathLst>
                <a:path w="3693" h="3293" extrusionOk="0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7" name="Google Shape;19207;p73"/>
            <p:cNvSpPr/>
            <p:nvPr/>
          </p:nvSpPr>
          <p:spPr>
            <a:xfrm>
              <a:off x="2722407" y="3171690"/>
              <a:ext cx="159650" cy="77193"/>
            </a:xfrm>
            <a:custGeom>
              <a:avLst/>
              <a:gdLst/>
              <a:ahLst/>
              <a:cxnLst/>
              <a:rect l="l" t="t" r="r" b="b"/>
              <a:pathLst>
                <a:path w="6097" h="2948" extrusionOk="0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8" name="Google Shape;19208;p73"/>
            <p:cNvSpPr/>
            <p:nvPr/>
          </p:nvSpPr>
          <p:spPr>
            <a:xfrm>
              <a:off x="2708659" y="2882162"/>
              <a:ext cx="203117" cy="254335"/>
            </a:xfrm>
            <a:custGeom>
              <a:avLst/>
              <a:gdLst/>
              <a:ahLst/>
              <a:cxnLst/>
              <a:rect l="l" t="t" r="r" b="b"/>
              <a:pathLst>
                <a:path w="7757" h="9713" extrusionOk="0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9" name="Google Shape;19209;p73"/>
            <p:cNvSpPr/>
            <p:nvPr/>
          </p:nvSpPr>
          <p:spPr>
            <a:xfrm>
              <a:off x="2708659" y="3091512"/>
              <a:ext cx="40246" cy="11260"/>
            </a:xfrm>
            <a:custGeom>
              <a:avLst/>
              <a:gdLst/>
              <a:ahLst/>
              <a:cxnLst/>
              <a:rect l="l" t="t" r="r" b="b"/>
              <a:pathLst>
                <a:path w="1537" h="430" extrusionOk="0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0" name="Google Shape;19210;p73"/>
            <p:cNvSpPr/>
            <p:nvPr/>
          </p:nvSpPr>
          <p:spPr>
            <a:xfrm>
              <a:off x="2755871" y="2907641"/>
              <a:ext cx="127181" cy="127181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1" name="Google Shape;19211;p73"/>
            <p:cNvSpPr/>
            <p:nvPr/>
          </p:nvSpPr>
          <p:spPr>
            <a:xfrm>
              <a:off x="2788602" y="2927122"/>
              <a:ext cx="84028" cy="60985"/>
            </a:xfrm>
            <a:custGeom>
              <a:avLst/>
              <a:gdLst/>
              <a:ahLst/>
              <a:cxnLst/>
              <a:rect l="l" t="t" r="r" b="b"/>
              <a:pathLst>
                <a:path w="3209" h="2329" extrusionOk="0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2" name="Google Shape;19212;p73"/>
            <p:cNvSpPr/>
            <p:nvPr/>
          </p:nvSpPr>
          <p:spPr>
            <a:xfrm>
              <a:off x="2777369" y="2969385"/>
              <a:ext cx="44017" cy="39696"/>
            </a:xfrm>
            <a:custGeom>
              <a:avLst/>
              <a:gdLst/>
              <a:ahLst/>
              <a:cxnLst/>
              <a:rect l="l" t="t" r="r" b="b"/>
              <a:pathLst>
                <a:path w="1681" h="1516" extrusionOk="0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13" name="Google Shape;19213;p73"/>
          <p:cNvSpPr/>
          <p:nvPr/>
        </p:nvSpPr>
        <p:spPr>
          <a:xfrm>
            <a:off x="2637986" y="2280903"/>
            <a:ext cx="303039" cy="21000"/>
          </a:xfrm>
          <a:custGeom>
            <a:avLst/>
            <a:gdLst/>
            <a:ahLst/>
            <a:cxnLst/>
            <a:rect l="l" t="t" r="r" b="b"/>
            <a:pathLst>
              <a:path w="11573" h="802" extrusionOk="0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14" name="Google Shape;19214;p73"/>
          <p:cNvGrpSpPr/>
          <p:nvPr/>
        </p:nvGrpSpPr>
        <p:grpSpPr>
          <a:xfrm>
            <a:off x="2637986" y="1980142"/>
            <a:ext cx="359232" cy="322023"/>
            <a:chOff x="2637986" y="1980142"/>
            <a:chExt cx="359232" cy="322023"/>
          </a:xfrm>
        </p:grpSpPr>
        <p:sp>
          <p:nvSpPr>
            <p:cNvPr id="19215" name="Google Shape;19215;p73"/>
            <p:cNvSpPr/>
            <p:nvPr/>
          </p:nvSpPr>
          <p:spPr>
            <a:xfrm>
              <a:off x="2637986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6" name="Google Shape;19216;p73"/>
            <p:cNvSpPr/>
            <p:nvPr/>
          </p:nvSpPr>
          <p:spPr>
            <a:xfrm>
              <a:off x="2638222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7" name="Google Shape;19217;p73"/>
            <p:cNvSpPr/>
            <p:nvPr/>
          </p:nvSpPr>
          <p:spPr>
            <a:xfrm>
              <a:off x="2918742" y="2110019"/>
              <a:ext cx="22022" cy="192146"/>
            </a:xfrm>
            <a:custGeom>
              <a:avLst/>
              <a:gdLst/>
              <a:ahLst/>
              <a:cxnLst/>
              <a:rect l="l" t="t" r="r" b="b"/>
              <a:pathLst>
                <a:path w="841" h="7338" extrusionOk="0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8" name="Google Shape;19218;p73"/>
            <p:cNvSpPr/>
            <p:nvPr/>
          </p:nvSpPr>
          <p:spPr>
            <a:xfrm>
              <a:off x="2835814" y="2103787"/>
              <a:ext cx="105211" cy="49149"/>
            </a:xfrm>
            <a:custGeom>
              <a:avLst/>
              <a:gdLst/>
              <a:ahLst/>
              <a:cxnLst/>
              <a:rect l="l" t="t" r="r" b="b"/>
              <a:pathLst>
                <a:path w="4018" h="1877" extrusionOk="0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9" name="Google Shape;19219;p73"/>
            <p:cNvSpPr/>
            <p:nvPr/>
          </p:nvSpPr>
          <p:spPr>
            <a:xfrm>
              <a:off x="2842072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0" name="Google Shape;19220;p73"/>
            <p:cNvSpPr/>
            <p:nvPr/>
          </p:nvSpPr>
          <p:spPr>
            <a:xfrm>
              <a:off x="2885277" y="2043326"/>
              <a:ext cx="66719" cy="47997"/>
            </a:xfrm>
            <a:custGeom>
              <a:avLst/>
              <a:gdLst/>
              <a:ahLst/>
              <a:cxnLst/>
              <a:rect l="l" t="t" r="r" b="b"/>
              <a:pathLst>
                <a:path w="2548" h="1833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1" name="Google Shape;19221;p73"/>
            <p:cNvSpPr/>
            <p:nvPr/>
          </p:nvSpPr>
          <p:spPr>
            <a:xfrm>
              <a:off x="2723166" y="2183232"/>
              <a:ext cx="33255" cy="33229"/>
            </a:xfrm>
            <a:custGeom>
              <a:avLst/>
              <a:gdLst/>
              <a:ahLst/>
              <a:cxnLst/>
              <a:rect l="l" t="t" r="r" b="b"/>
              <a:pathLst>
                <a:path w="1270" h="1269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2" name="Google Shape;19222;p73"/>
            <p:cNvSpPr/>
            <p:nvPr/>
          </p:nvSpPr>
          <p:spPr>
            <a:xfrm>
              <a:off x="2770613" y="2177734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3" name="Google Shape;19223;p73"/>
            <p:cNvSpPr/>
            <p:nvPr/>
          </p:nvSpPr>
          <p:spPr>
            <a:xfrm>
              <a:off x="2770613" y="2194204"/>
              <a:ext cx="92800" cy="11050"/>
            </a:xfrm>
            <a:custGeom>
              <a:avLst/>
              <a:gdLst/>
              <a:ahLst/>
              <a:cxnLst/>
              <a:rect l="l" t="t" r="r" b="b"/>
              <a:pathLst>
                <a:path w="3544" h="422" extrusionOk="0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4" name="Google Shape;19224;p73"/>
            <p:cNvSpPr/>
            <p:nvPr/>
          </p:nvSpPr>
          <p:spPr>
            <a:xfrm>
              <a:off x="2770613" y="2210962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5" name="Google Shape;19225;p73"/>
            <p:cNvSpPr/>
            <p:nvPr/>
          </p:nvSpPr>
          <p:spPr>
            <a:xfrm>
              <a:off x="2909420" y="2057780"/>
              <a:ext cx="20686" cy="10814"/>
            </a:xfrm>
            <a:custGeom>
              <a:avLst/>
              <a:gdLst/>
              <a:ahLst/>
              <a:cxnLst/>
              <a:rect l="l" t="t" r="r" b="b"/>
              <a:pathLst>
                <a:path w="79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6" name="Google Shape;19226;p73"/>
            <p:cNvSpPr/>
            <p:nvPr/>
          </p:nvSpPr>
          <p:spPr>
            <a:xfrm>
              <a:off x="2914264" y="2058016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7" name="Google Shape;19227;p73"/>
            <p:cNvSpPr/>
            <p:nvPr/>
          </p:nvSpPr>
          <p:spPr>
            <a:xfrm>
              <a:off x="2898265" y="2004363"/>
              <a:ext cx="40744" cy="38989"/>
            </a:xfrm>
            <a:custGeom>
              <a:avLst/>
              <a:gdLst/>
              <a:ahLst/>
              <a:cxnLst/>
              <a:rect l="l" t="t" r="r" b="b"/>
              <a:pathLst>
                <a:path w="1556" h="1489" extrusionOk="0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28" name="Google Shape;19228;p73"/>
          <p:cNvGrpSpPr/>
          <p:nvPr/>
        </p:nvGrpSpPr>
        <p:grpSpPr>
          <a:xfrm>
            <a:off x="1306531" y="3346972"/>
            <a:ext cx="323018" cy="359075"/>
            <a:chOff x="1306531" y="3346972"/>
            <a:chExt cx="323018" cy="359075"/>
          </a:xfrm>
        </p:grpSpPr>
        <p:sp>
          <p:nvSpPr>
            <p:cNvPr id="19229" name="Google Shape;19229;p73"/>
            <p:cNvSpPr/>
            <p:nvPr/>
          </p:nvSpPr>
          <p:spPr>
            <a:xfrm>
              <a:off x="1314020" y="3592614"/>
              <a:ext cx="98194" cy="97880"/>
            </a:xfrm>
            <a:custGeom>
              <a:avLst/>
              <a:gdLst/>
              <a:ahLst/>
              <a:cxnLst/>
              <a:rect l="l" t="t" r="r" b="b"/>
              <a:pathLst>
                <a:path w="3750" h="3738" extrusionOk="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0" name="Google Shape;19230;p73"/>
            <p:cNvSpPr/>
            <p:nvPr/>
          </p:nvSpPr>
          <p:spPr>
            <a:xfrm>
              <a:off x="1444657" y="3534326"/>
              <a:ext cx="170909" cy="171721"/>
            </a:xfrm>
            <a:custGeom>
              <a:avLst/>
              <a:gdLst/>
              <a:ahLst/>
              <a:cxnLst/>
              <a:rect l="l" t="t" r="r" b="b"/>
              <a:pathLst>
                <a:path w="6527" h="6558" extrusionOk="0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1" name="Google Shape;19231;p73"/>
            <p:cNvSpPr/>
            <p:nvPr/>
          </p:nvSpPr>
          <p:spPr>
            <a:xfrm>
              <a:off x="1503364" y="3585125"/>
              <a:ext cx="36240" cy="39723"/>
            </a:xfrm>
            <a:custGeom>
              <a:avLst/>
              <a:gdLst/>
              <a:ahLst/>
              <a:cxnLst/>
              <a:rect l="l" t="t" r="r" b="b"/>
              <a:pathLst>
                <a:path w="1384" h="1517" extrusionOk="0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2" name="Google Shape;19232;p73"/>
            <p:cNvSpPr/>
            <p:nvPr/>
          </p:nvSpPr>
          <p:spPr>
            <a:xfrm>
              <a:off x="1492628" y="3619584"/>
              <a:ext cx="57476" cy="41241"/>
            </a:xfrm>
            <a:custGeom>
              <a:avLst/>
              <a:gdLst/>
              <a:ahLst/>
              <a:cxnLst/>
              <a:rect l="l" t="t" r="r" b="b"/>
              <a:pathLst>
                <a:path w="2195" h="1575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3" name="Google Shape;19233;p73"/>
            <p:cNvSpPr/>
            <p:nvPr/>
          </p:nvSpPr>
          <p:spPr>
            <a:xfrm>
              <a:off x="1306531" y="3459463"/>
              <a:ext cx="200368" cy="202122"/>
            </a:xfrm>
            <a:custGeom>
              <a:avLst/>
              <a:gdLst/>
              <a:ahLst/>
              <a:cxnLst/>
              <a:rect l="l" t="t" r="r" b="b"/>
              <a:pathLst>
                <a:path w="7652" h="7719" extrusionOk="0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4" name="Google Shape;19234;p73"/>
            <p:cNvSpPr/>
            <p:nvPr/>
          </p:nvSpPr>
          <p:spPr>
            <a:xfrm>
              <a:off x="1470633" y="3462710"/>
              <a:ext cx="33019" cy="32993"/>
            </a:xfrm>
            <a:custGeom>
              <a:avLst/>
              <a:gdLst/>
              <a:ahLst/>
              <a:cxnLst/>
              <a:rect l="l" t="t" r="r" b="b"/>
              <a:pathLst>
                <a:path w="1261" h="1260" extrusionOk="0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5" name="Google Shape;19235;p73"/>
            <p:cNvSpPr/>
            <p:nvPr/>
          </p:nvSpPr>
          <p:spPr>
            <a:xfrm>
              <a:off x="1450156" y="3346972"/>
              <a:ext cx="179393" cy="158995"/>
            </a:xfrm>
            <a:custGeom>
              <a:avLst/>
              <a:gdLst/>
              <a:ahLst/>
              <a:cxnLst/>
              <a:rect l="l" t="t" r="r" b="b"/>
              <a:pathLst>
                <a:path w="6851" h="6072" extrusionOk="0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6" name="Google Shape;19236;p73"/>
            <p:cNvSpPr/>
            <p:nvPr/>
          </p:nvSpPr>
          <p:spPr>
            <a:xfrm>
              <a:off x="1511272" y="3631551"/>
              <a:ext cx="19613" cy="10814"/>
            </a:xfrm>
            <a:custGeom>
              <a:avLst/>
              <a:gdLst/>
              <a:ahLst/>
              <a:cxnLst/>
              <a:rect l="l" t="t" r="r" b="b"/>
              <a:pathLst>
                <a:path w="749" h="413" extrusionOk="0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7" name="Google Shape;19237;p73"/>
            <p:cNvSpPr/>
            <p:nvPr/>
          </p:nvSpPr>
          <p:spPr>
            <a:xfrm>
              <a:off x="1516116" y="3631760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38" name="Google Shape;19238;p73"/>
          <p:cNvGrpSpPr/>
          <p:nvPr/>
        </p:nvGrpSpPr>
        <p:grpSpPr>
          <a:xfrm>
            <a:off x="1308024" y="2413975"/>
            <a:ext cx="360253" cy="357111"/>
            <a:chOff x="1308024" y="2413975"/>
            <a:chExt cx="360253" cy="357111"/>
          </a:xfrm>
        </p:grpSpPr>
        <p:sp>
          <p:nvSpPr>
            <p:cNvPr id="19239" name="Google Shape;19239;p73"/>
            <p:cNvSpPr/>
            <p:nvPr/>
          </p:nvSpPr>
          <p:spPr>
            <a:xfrm>
              <a:off x="1403939" y="2569173"/>
              <a:ext cx="212622" cy="201913"/>
            </a:xfrm>
            <a:custGeom>
              <a:avLst/>
              <a:gdLst/>
              <a:ahLst/>
              <a:cxnLst/>
              <a:rect l="l" t="t" r="r" b="b"/>
              <a:pathLst>
                <a:path w="8120" h="7711" extrusionOk="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0" name="Google Shape;19240;p73"/>
            <p:cNvSpPr/>
            <p:nvPr/>
          </p:nvSpPr>
          <p:spPr>
            <a:xfrm>
              <a:off x="1422426" y="2593080"/>
              <a:ext cx="140928" cy="170700"/>
            </a:xfrm>
            <a:custGeom>
              <a:avLst/>
              <a:gdLst/>
              <a:ahLst/>
              <a:cxnLst/>
              <a:rect l="l" t="t" r="r" b="b"/>
              <a:pathLst>
                <a:path w="5382" h="6519" extrusionOk="0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1" name="Google Shape;19241;p73"/>
            <p:cNvSpPr/>
            <p:nvPr/>
          </p:nvSpPr>
          <p:spPr>
            <a:xfrm>
              <a:off x="1464139" y="2613138"/>
              <a:ext cx="152161" cy="157896"/>
            </a:xfrm>
            <a:custGeom>
              <a:avLst/>
              <a:gdLst/>
              <a:ahLst/>
              <a:cxnLst/>
              <a:rect l="l" t="t" r="r" b="b"/>
              <a:pathLst>
                <a:path w="5811" h="6030" extrusionOk="0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2" name="Google Shape;19242;p73"/>
            <p:cNvSpPr/>
            <p:nvPr/>
          </p:nvSpPr>
          <p:spPr>
            <a:xfrm>
              <a:off x="1537850" y="2569671"/>
              <a:ext cx="78712" cy="78215"/>
            </a:xfrm>
            <a:custGeom>
              <a:avLst/>
              <a:gdLst/>
              <a:ahLst/>
              <a:cxnLst/>
              <a:rect l="l" t="t" r="r" b="b"/>
              <a:pathLst>
                <a:path w="3006" h="2987" extrusionOk="0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3" name="Google Shape;19243;p73"/>
            <p:cNvSpPr/>
            <p:nvPr/>
          </p:nvSpPr>
          <p:spPr>
            <a:xfrm>
              <a:off x="1548088" y="2554667"/>
              <a:ext cx="83216" cy="82666"/>
            </a:xfrm>
            <a:custGeom>
              <a:avLst/>
              <a:gdLst/>
              <a:ahLst/>
              <a:cxnLst/>
              <a:rect l="l" t="t" r="r" b="b"/>
              <a:pathLst>
                <a:path w="3178" h="3157" extrusionOk="0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4" name="Google Shape;19244;p73"/>
            <p:cNvSpPr/>
            <p:nvPr/>
          </p:nvSpPr>
          <p:spPr>
            <a:xfrm>
              <a:off x="1594802" y="2603397"/>
              <a:ext cx="36502" cy="33936"/>
            </a:xfrm>
            <a:custGeom>
              <a:avLst/>
              <a:gdLst/>
              <a:ahLst/>
              <a:cxnLst/>
              <a:rect l="l" t="t" r="r" b="b"/>
              <a:pathLst>
                <a:path w="1394" h="1296" extrusionOk="0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5" name="Google Shape;19245;p73"/>
            <p:cNvSpPr/>
            <p:nvPr/>
          </p:nvSpPr>
          <p:spPr>
            <a:xfrm>
              <a:off x="1566810" y="2518531"/>
              <a:ext cx="101205" cy="99817"/>
            </a:xfrm>
            <a:custGeom>
              <a:avLst/>
              <a:gdLst/>
              <a:ahLst/>
              <a:cxnLst/>
              <a:rect l="l" t="t" r="r" b="b"/>
              <a:pathLst>
                <a:path w="3865" h="3812" extrusionOk="0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6" name="Google Shape;19246;p73"/>
            <p:cNvSpPr/>
            <p:nvPr/>
          </p:nvSpPr>
          <p:spPr>
            <a:xfrm>
              <a:off x="1616771" y="2567654"/>
              <a:ext cx="51506" cy="50930"/>
            </a:xfrm>
            <a:custGeom>
              <a:avLst/>
              <a:gdLst/>
              <a:ahLst/>
              <a:cxnLst/>
              <a:rect l="l" t="t" r="r" b="b"/>
              <a:pathLst>
                <a:path w="1967" h="1945" extrusionOk="0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7" name="Google Shape;19247;p73"/>
            <p:cNvSpPr/>
            <p:nvPr/>
          </p:nvSpPr>
          <p:spPr>
            <a:xfrm>
              <a:off x="1409203" y="2654379"/>
              <a:ext cx="84237" cy="77612"/>
            </a:xfrm>
            <a:custGeom>
              <a:avLst/>
              <a:gdLst/>
              <a:ahLst/>
              <a:cxnLst/>
              <a:rect l="l" t="t" r="r" b="b"/>
              <a:pathLst>
                <a:path w="3217" h="2964" extrusionOk="0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8" name="Google Shape;19248;p73"/>
            <p:cNvSpPr/>
            <p:nvPr/>
          </p:nvSpPr>
          <p:spPr>
            <a:xfrm>
              <a:off x="1428422" y="2665351"/>
              <a:ext cx="86987" cy="80152"/>
            </a:xfrm>
            <a:custGeom>
              <a:avLst/>
              <a:gdLst/>
              <a:ahLst/>
              <a:cxnLst/>
              <a:rect l="l" t="t" r="r" b="b"/>
              <a:pathLst>
                <a:path w="3322" h="3061" extrusionOk="0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9" name="Google Shape;19249;p73"/>
            <p:cNvSpPr/>
            <p:nvPr/>
          </p:nvSpPr>
          <p:spPr>
            <a:xfrm>
              <a:off x="1447171" y="2687084"/>
              <a:ext cx="78974" cy="72218"/>
            </a:xfrm>
            <a:custGeom>
              <a:avLst/>
              <a:gdLst/>
              <a:ahLst/>
              <a:cxnLst/>
              <a:rect l="l" t="t" r="r" b="b"/>
              <a:pathLst>
                <a:path w="3016" h="2758" extrusionOk="0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0" name="Google Shape;19250;p73"/>
            <p:cNvSpPr/>
            <p:nvPr/>
          </p:nvSpPr>
          <p:spPr>
            <a:xfrm>
              <a:off x="1482756" y="2624502"/>
              <a:ext cx="64101" cy="60095"/>
            </a:xfrm>
            <a:custGeom>
              <a:avLst/>
              <a:gdLst/>
              <a:ahLst/>
              <a:cxnLst/>
              <a:rect l="l" t="t" r="r" b="b"/>
              <a:pathLst>
                <a:path w="2448" h="2295" extrusionOk="0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1" name="Google Shape;19251;p73"/>
            <p:cNvSpPr/>
            <p:nvPr/>
          </p:nvSpPr>
          <p:spPr>
            <a:xfrm>
              <a:off x="1359739" y="2560166"/>
              <a:ext cx="212360" cy="201363"/>
            </a:xfrm>
            <a:custGeom>
              <a:avLst/>
              <a:gdLst/>
              <a:ahLst/>
              <a:cxnLst/>
              <a:rect l="l" t="t" r="r" b="b"/>
              <a:pathLst>
                <a:path w="8110" h="7690" extrusionOk="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2" name="Google Shape;19252;p73"/>
            <p:cNvSpPr/>
            <p:nvPr/>
          </p:nvSpPr>
          <p:spPr>
            <a:xfrm>
              <a:off x="1359739" y="2603633"/>
              <a:ext cx="152397" cy="157974"/>
            </a:xfrm>
            <a:custGeom>
              <a:avLst/>
              <a:gdLst/>
              <a:ahLst/>
              <a:cxnLst/>
              <a:rect l="l" t="t" r="r" b="b"/>
              <a:pathLst>
                <a:path w="5820" h="6033" extrusionOk="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3" name="Google Shape;19253;p73"/>
            <p:cNvSpPr/>
            <p:nvPr/>
          </p:nvSpPr>
          <p:spPr>
            <a:xfrm>
              <a:off x="1359739" y="2560166"/>
              <a:ext cx="78450" cy="78215"/>
            </a:xfrm>
            <a:custGeom>
              <a:avLst/>
              <a:gdLst/>
              <a:ahLst/>
              <a:cxnLst/>
              <a:rect l="l" t="t" r="r" b="b"/>
              <a:pathLst>
                <a:path w="2996" h="2987" extrusionOk="0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4" name="Google Shape;19254;p73"/>
            <p:cNvSpPr/>
            <p:nvPr/>
          </p:nvSpPr>
          <p:spPr>
            <a:xfrm>
              <a:off x="1344997" y="2545188"/>
              <a:ext cx="83216" cy="82640"/>
            </a:xfrm>
            <a:custGeom>
              <a:avLst/>
              <a:gdLst/>
              <a:ahLst/>
              <a:cxnLst/>
              <a:rect l="l" t="t" r="r" b="b"/>
              <a:pathLst>
                <a:path w="3178" h="3156" extrusionOk="0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5" name="Google Shape;19255;p73"/>
            <p:cNvSpPr/>
            <p:nvPr/>
          </p:nvSpPr>
          <p:spPr>
            <a:xfrm>
              <a:off x="1344735" y="2593892"/>
              <a:ext cx="36764" cy="33936"/>
            </a:xfrm>
            <a:custGeom>
              <a:avLst/>
              <a:gdLst/>
              <a:ahLst/>
              <a:cxnLst/>
              <a:rect l="l" t="t" r="r" b="b"/>
              <a:pathLst>
                <a:path w="1404" h="1296" extrusionOk="0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6" name="Google Shape;19256;p73"/>
            <p:cNvSpPr/>
            <p:nvPr/>
          </p:nvSpPr>
          <p:spPr>
            <a:xfrm>
              <a:off x="1308024" y="2509026"/>
              <a:ext cx="101205" cy="100079"/>
            </a:xfrm>
            <a:custGeom>
              <a:avLst/>
              <a:gdLst/>
              <a:ahLst/>
              <a:cxnLst/>
              <a:rect l="l" t="t" r="r" b="b"/>
              <a:pathLst>
                <a:path w="3865" h="3822" extrusionOk="0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7" name="Google Shape;19257;p73"/>
            <p:cNvSpPr/>
            <p:nvPr/>
          </p:nvSpPr>
          <p:spPr>
            <a:xfrm>
              <a:off x="1308024" y="2558437"/>
              <a:ext cx="51480" cy="50668"/>
            </a:xfrm>
            <a:custGeom>
              <a:avLst/>
              <a:gdLst/>
              <a:ahLst/>
              <a:cxnLst/>
              <a:rect l="l" t="t" r="r" b="b"/>
              <a:pathLst>
                <a:path w="1966" h="1935" extrusionOk="0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8" name="Google Shape;19258;p73"/>
            <p:cNvSpPr/>
            <p:nvPr/>
          </p:nvSpPr>
          <p:spPr>
            <a:xfrm>
              <a:off x="1482625" y="2645110"/>
              <a:ext cx="84211" cy="77403"/>
            </a:xfrm>
            <a:custGeom>
              <a:avLst/>
              <a:gdLst/>
              <a:ahLst/>
              <a:cxnLst/>
              <a:rect l="l" t="t" r="r" b="b"/>
              <a:pathLst>
                <a:path w="3216" h="2956" extrusionOk="0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9" name="Google Shape;19259;p73"/>
            <p:cNvSpPr/>
            <p:nvPr/>
          </p:nvSpPr>
          <p:spPr>
            <a:xfrm>
              <a:off x="1460630" y="2655610"/>
              <a:ext cx="86987" cy="80205"/>
            </a:xfrm>
            <a:custGeom>
              <a:avLst/>
              <a:gdLst/>
              <a:ahLst/>
              <a:cxnLst/>
              <a:rect l="l" t="t" r="r" b="b"/>
              <a:pathLst>
                <a:path w="3322" h="3063" extrusionOk="0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0" name="Google Shape;19260;p73"/>
            <p:cNvSpPr/>
            <p:nvPr/>
          </p:nvSpPr>
          <p:spPr>
            <a:xfrm>
              <a:off x="1449894" y="2677841"/>
              <a:ext cx="78974" cy="72140"/>
            </a:xfrm>
            <a:custGeom>
              <a:avLst/>
              <a:gdLst/>
              <a:ahLst/>
              <a:cxnLst/>
              <a:rect l="l" t="t" r="r" b="b"/>
              <a:pathLst>
                <a:path w="3016" h="2755" extrusionOk="0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1" name="Google Shape;19261;p73"/>
            <p:cNvSpPr/>
            <p:nvPr/>
          </p:nvSpPr>
          <p:spPr>
            <a:xfrm>
              <a:off x="1478383" y="2413975"/>
              <a:ext cx="97199" cy="94764"/>
            </a:xfrm>
            <a:custGeom>
              <a:avLst/>
              <a:gdLst/>
              <a:ahLst/>
              <a:cxnLst/>
              <a:rect l="l" t="t" r="r" b="b"/>
              <a:pathLst>
                <a:path w="3712" h="3619" extrusionOk="0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2" name="Google Shape;19262;p73"/>
            <p:cNvSpPr/>
            <p:nvPr/>
          </p:nvSpPr>
          <p:spPr>
            <a:xfrm>
              <a:off x="1394199" y="2415755"/>
              <a:ext cx="112334" cy="92983"/>
            </a:xfrm>
            <a:custGeom>
              <a:avLst/>
              <a:gdLst/>
              <a:ahLst/>
              <a:cxnLst/>
              <a:rect l="l" t="t" r="r" b="b"/>
              <a:pathLst>
                <a:path w="4290" h="3551" extrusionOk="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3" name="Google Shape;19263;p73"/>
            <p:cNvSpPr/>
            <p:nvPr/>
          </p:nvSpPr>
          <p:spPr>
            <a:xfrm>
              <a:off x="1429679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4" name="Google Shape;19264;p73"/>
            <p:cNvSpPr/>
            <p:nvPr/>
          </p:nvSpPr>
          <p:spPr>
            <a:xfrm>
              <a:off x="1445155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5" name="Google Shape;19265;p73"/>
            <p:cNvSpPr/>
            <p:nvPr/>
          </p:nvSpPr>
          <p:spPr>
            <a:xfrm>
              <a:off x="1460787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6" name="Google Shape;19266;p73"/>
            <p:cNvSpPr/>
            <p:nvPr/>
          </p:nvSpPr>
          <p:spPr>
            <a:xfrm>
              <a:off x="1505878" y="2455373"/>
              <a:ext cx="10998" cy="11888"/>
            </a:xfrm>
            <a:custGeom>
              <a:avLst/>
              <a:gdLst/>
              <a:ahLst/>
              <a:cxnLst/>
              <a:rect l="l" t="t" r="r" b="b"/>
              <a:pathLst>
                <a:path w="420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7" name="Google Shape;19267;p73"/>
            <p:cNvSpPr/>
            <p:nvPr/>
          </p:nvSpPr>
          <p:spPr>
            <a:xfrm>
              <a:off x="1521353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8" name="Google Shape;19268;p73"/>
            <p:cNvSpPr/>
            <p:nvPr/>
          </p:nvSpPr>
          <p:spPr>
            <a:xfrm>
              <a:off x="1536724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69" name="Google Shape;19269;p73"/>
          <p:cNvGrpSpPr/>
          <p:nvPr/>
        </p:nvGrpSpPr>
        <p:grpSpPr>
          <a:xfrm>
            <a:off x="1298519" y="1970322"/>
            <a:ext cx="378452" cy="341321"/>
            <a:chOff x="1298519" y="1970322"/>
            <a:chExt cx="378452" cy="341321"/>
          </a:xfrm>
        </p:grpSpPr>
        <p:sp>
          <p:nvSpPr>
            <p:cNvPr id="19270" name="Google Shape;19270;p73"/>
            <p:cNvSpPr/>
            <p:nvPr/>
          </p:nvSpPr>
          <p:spPr>
            <a:xfrm>
              <a:off x="1498624" y="1970322"/>
              <a:ext cx="178346" cy="149857"/>
            </a:xfrm>
            <a:custGeom>
              <a:avLst/>
              <a:gdLst/>
              <a:ahLst/>
              <a:cxnLst/>
              <a:rect l="l" t="t" r="r" b="b"/>
              <a:pathLst>
                <a:path w="6811" h="5723" extrusionOk="0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1" name="Google Shape;19271;p73"/>
            <p:cNvSpPr/>
            <p:nvPr/>
          </p:nvSpPr>
          <p:spPr>
            <a:xfrm>
              <a:off x="1571969" y="2019576"/>
              <a:ext cx="21603" cy="53260"/>
            </a:xfrm>
            <a:custGeom>
              <a:avLst/>
              <a:gdLst/>
              <a:ahLst/>
              <a:cxnLst/>
              <a:rect l="l" t="t" r="r" b="b"/>
              <a:pathLst>
                <a:path w="825" h="2034" extrusionOk="0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2" name="Google Shape;19272;p73"/>
            <p:cNvSpPr/>
            <p:nvPr/>
          </p:nvSpPr>
          <p:spPr>
            <a:xfrm>
              <a:off x="1571707" y="2064038"/>
              <a:ext cx="33203" cy="10814"/>
            </a:xfrm>
            <a:custGeom>
              <a:avLst/>
              <a:gdLst/>
              <a:ahLst/>
              <a:cxnLst/>
              <a:rect l="l" t="t" r="r" b="b"/>
              <a:pathLst>
                <a:path w="1268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3" name="Google Shape;19273;p73"/>
            <p:cNvSpPr/>
            <p:nvPr/>
          </p:nvSpPr>
          <p:spPr>
            <a:xfrm>
              <a:off x="1575058" y="2003001"/>
              <a:ext cx="18775" cy="15868"/>
            </a:xfrm>
            <a:custGeom>
              <a:avLst/>
              <a:gdLst/>
              <a:ahLst/>
              <a:cxnLst/>
              <a:rect l="l" t="t" r="r" b="b"/>
              <a:pathLst>
                <a:path w="717" h="606" extrusionOk="0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4" name="Google Shape;19274;p73"/>
            <p:cNvSpPr/>
            <p:nvPr/>
          </p:nvSpPr>
          <p:spPr>
            <a:xfrm>
              <a:off x="1345495" y="2004625"/>
              <a:ext cx="170150" cy="171119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5" name="Google Shape;19275;p73"/>
            <p:cNvSpPr/>
            <p:nvPr/>
          </p:nvSpPr>
          <p:spPr>
            <a:xfrm>
              <a:off x="1404935" y="2140760"/>
              <a:ext cx="51742" cy="93454"/>
            </a:xfrm>
            <a:custGeom>
              <a:avLst/>
              <a:gdLst/>
              <a:ahLst/>
              <a:cxnLst/>
              <a:rect l="l" t="t" r="r" b="b"/>
              <a:pathLst>
                <a:path w="1976" h="3569" extrusionOk="0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6" name="Google Shape;19276;p73"/>
            <p:cNvSpPr/>
            <p:nvPr/>
          </p:nvSpPr>
          <p:spPr>
            <a:xfrm>
              <a:off x="1298519" y="2198708"/>
              <a:ext cx="264338" cy="112936"/>
            </a:xfrm>
            <a:custGeom>
              <a:avLst/>
              <a:gdLst/>
              <a:ahLst/>
              <a:cxnLst/>
              <a:rect l="l" t="t" r="r" b="b"/>
              <a:pathLst>
                <a:path w="10095" h="4313" extrusionOk="0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7" name="Google Shape;19277;p73"/>
            <p:cNvSpPr/>
            <p:nvPr/>
          </p:nvSpPr>
          <p:spPr>
            <a:xfrm>
              <a:off x="1488124" y="2208710"/>
              <a:ext cx="74732" cy="102933"/>
            </a:xfrm>
            <a:custGeom>
              <a:avLst/>
              <a:gdLst/>
              <a:ahLst/>
              <a:cxnLst/>
              <a:rect l="l" t="t" r="r" b="b"/>
              <a:pathLst>
                <a:path w="2854" h="3931" extrusionOk="0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8" name="Google Shape;19278;p73"/>
            <p:cNvSpPr/>
            <p:nvPr/>
          </p:nvSpPr>
          <p:spPr>
            <a:xfrm>
              <a:off x="1298519" y="2209941"/>
              <a:ext cx="71721" cy="101703"/>
            </a:xfrm>
            <a:custGeom>
              <a:avLst/>
              <a:gdLst/>
              <a:ahLst/>
              <a:cxnLst/>
              <a:rect l="l" t="t" r="r" b="b"/>
              <a:pathLst>
                <a:path w="2739" h="3884" extrusionOk="0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9" name="Google Shape;19279;p73"/>
            <p:cNvSpPr/>
            <p:nvPr/>
          </p:nvSpPr>
          <p:spPr>
            <a:xfrm>
              <a:off x="1425045" y="2243615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0" name="Google Shape;19280;p73"/>
            <p:cNvSpPr/>
            <p:nvPr/>
          </p:nvSpPr>
          <p:spPr>
            <a:xfrm>
              <a:off x="1425045" y="2262102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1" name="Google Shape;19281;p73"/>
            <p:cNvSpPr/>
            <p:nvPr/>
          </p:nvSpPr>
          <p:spPr>
            <a:xfrm>
              <a:off x="1404935" y="2198708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2" name="Google Shape;19282;p73"/>
            <p:cNvSpPr/>
            <p:nvPr/>
          </p:nvSpPr>
          <p:spPr>
            <a:xfrm>
              <a:off x="1430674" y="2198708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3" name="Google Shape;19283;p73"/>
            <p:cNvSpPr/>
            <p:nvPr/>
          </p:nvSpPr>
          <p:spPr>
            <a:xfrm>
              <a:off x="1467648" y="2266658"/>
              <a:ext cx="53732" cy="20503"/>
            </a:xfrm>
            <a:custGeom>
              <a:avLst/>
              <a:gdLst/>
              <a:ahLst/>
              <a:cxnLst/>
              <a:rect l="l" t="t" r="r" b="b"/>
              <a:pathLst>
                <a:path w="2052" h="783" extrusionOk="0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4" name="Google Shape;19284;p73"/>
            <p:cNvSpPr/>
            <p:nvPr/>
          </p:nvSpPr>
          <p:spPr>
            <a:xfrm>
              <a:off x="1375712" y="2026358"/>
              <a:ext cx="109951" cy="150328"/>
            </a:xfrm>
            <a:custGeom>
              <a:avLst/>
              <a:gdLst/>
              <a:ahLst/>
              <a:cxnLst/>
              <a:rect l="l" t="t" r="r" b="b"/>
              <a:pathLst>
                <a:path w="4199" h="5741" extrusionOk="0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5" name="Google Shape;19285;p73"/>
            <p:cNvSpPr/>
            <p:nvPr/>
          </p:nvSpPr>
          <p:spPr>
            <a:xfrm>
              <a:off x="1342483" y="2077026"/>
              <a:ext cx="21524" cy="46766"/>
            </a:xfrm>
            <a:custGeom>
              <a:avLst/>
              <a:gdLst/>
              <a:ahLst/>
              <a:cxnLst/>
              <a:rect l="l" t="t" r="r" b="b"/>
              <a:pathLst>
                <a:path w="822" h="1786" extrusionOk="0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6" name="Google Shape;19286;p73"/>
            <p:cNvSpPr/>
            <p:nvPr/>
          </p:nvSpPr>
          <p:spPr>
            <a:xfrm>
              <a:off x="1419179" y="2091742"/>
              <a:ext cx="25111" cy="37575"/>
            </a:xfrm>
            <a:custGeom>
              <a:avLst/>
              <a:gdLst/>
              <a:ahLst/>
              <a:cxnLst/>
              <a:rect l="l" t="t" r="r" b="b"/>
              <a:pathLst>
                <a:path w="959" h="1435" extrusionOk="0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7" name="Google Shape;19287;p73"/>
            <p:cNvSpPr/>
            <p:nvPr/>
          </p:nvSpPr>
          <p:spPr>
            <a:xfrm>
              <a:off x="1429418" y="2118267"/>
              <a:ext cx="78974" cy="78712"/>
            </a:xfrm>
            <a:custGeom>
              <a:avLst/>
              <a:gdLst/>
              <a:ahLst/>
              <a:cxnLst/>
              <a:rect l="l" t="t" r="r" b="b"/>
              <a:pathLst>
                <a:path w="3016" h="3006" extrusionOk="0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8" name="Google Shape;19288;p73"/>
            <p:cNvSpPr/>
            <p:nvPr/>
          </p:nvSpPr>
          <p:spPr>
            <a:xfrm>
              <a:off x="1497394" y="2077026"/>
              <a:ext cx="21734" cy="46766"/>
            </a:xfrm>
            <a:custGeom>
              <a:avLst/>
              <a:gdLst/>
              <a:ahLst/>
              <a:cxnLst/>
              <a:rect l="l" t="t" r="r" b="b"/>
              <a:pathLst>
                <a:path w="830" h="1786" extrusionOk="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9" name="Google Shape;19289;p73"/>
            <p:cNvSpPr/>
            <p:nvPr/>
          </p:nvSpPr>
          <p:spPr>
            <a:xfrm>
              <a:off x="1419677" y="2180483"/>
              <a:ext cx="22257" cy="22257"/>
            </a:xfrm>
            <a:custGeom>
              <a:avLst/>
              <a:gdLst/>
              <a:ahLst/>
              <a:cxnLst/>
              <a:rect l="l" t="t" r="r" b="b"/>
              <a:pathLst>
                <a:path w="850" h="850" extrusionOk="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90" name="Google Shape;19290;p73"/>
          <p:cNvGrpSpPr/>
          <p:nvPr/>
        </p:nvGrpSpPr>
        <p:grpSpPr>
          <a:xfrm>
            <a:off x="3114815" y="3346868"/>
            <a:ext cx="283217" cy="359180"/>
            <a:chOff x="3114815" y="3346868"/>
            <a:chExt cx="283217" cy="359180"/>
          </a:xfrm>
        </p:grpSpPr>
        <p:sp>
          <p:nvSpPr>
            <p:cNvPr id="19291" name="Google Shape;19291;p73"/>
            <p:cNvSpPr/>
            <p:nvPr/>
          </p:nvSpPr>
          <p:spPr>
            <a:xfrm>
              <a:off x="3180304" y="3473446"/>
              <a:ext cx="152397" cy="176146"/>
            </a:xfrm>
            <a:custGeom>
              <a:avLst/>
              <a:gdLst/>
              <a:ahLst/>
              <a:cxnLst/>
              <a:rect l="l" t="t" r="r" b="b"/>
              <a:pathLst>
                <a:path w="5820" h="6727" extrusionOk="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2" name="Google Shape;19292;p73"/>
            <p:cNvSpPr/>
            <p:nvPr/>
          </p:nvSpPr>
          <p:spPr>
            <a:xfrm>
              <a:off x="3180304" y="3473394"/>
              <a:ext cx="92197" cy="176199"/>
            </a:xfrm>
            <a:custGeom>
              <a:avLst/>
              <a:gdLst/>
              <a:ahLst/>
              <a:cxnLst/>
              <a:rect l="l" t="t" r="r" b="b"/>
              <a:pathLst>
                <a:path w="3521" h="6729" extrusionOk="0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3" name="Google Shape;19293;p73"/>
            <p:cNvSpPr/>
            <p:nvPr/>
          </p:nvSpPr>
          <p:spPr>
            <a:xfrm>
              <a:off x="3244509" y="3603585"/>
              <a:ext cx="22257" cy="46007"/>
            </a:xfrm>
            <a:custGeom>
              <a:avLst/>
              <a:gdLst/>
              <a:ahLst/>
              <a:cxnLst/>
              <a:rect l="l" t="t" r="r" b="b"/>
              <a:pathLst>
                <a:path w="850" h="1757" extrusionOk="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4" name="Google Shape;19294;p73"/>
            <p:cNvSpPr/>
            <p:nvPr/>
          </p:nvSpPr>
          <p:spPr>
            <a:xfrm>
              <a:off x="3165300" y="3638333"/>
              <a:ext cx="182405" cy="35245"/>
            </a:xfrm>
            <a:custGeom>
              <a:avLst/>
              <a:gdLst/>
              <a:ahLst/>
              <a:cxnLst/>
              <a:rect l="l" t="t" r="r" b="b"/>
              <a:pathLst>
                <a:path w="6966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5" name="Google Shape;19295;p73"/>
            <p:cNvSpPr/>
            <p:nvPr/>
          </p:nvSpPr>
          <p:spPr>
            <a:xfrm>
              <a:off x="3165300" y="3638333"/>
              <a:ext cx="15266" cy="35245"/>
            </a:xfrm>
            <a:custGeom>
              <a:avLst/>
              <a:gdLst/>
              <a:ahLst/>
              <a:cxnLst/>
              <a:rect l="l" t="t" r="r" b="b"/>
              <a:pathLst>
                <a:path w="583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6" name="Google Shape;19296;p73"/>
            <p:cNvSpPr/>
            <p:nvPr/>
          </p:nvSpPr>
          <p:spPr>
            <a:xfrm>
              <a:off x="3149563" y="3664308"/>
              <a:ext cx="213879" cy="41739"/>
            </a:xfrm>
            <a:custGeom>
              <a:avLst/>
              <a:gdLst/>
              <a:ahLst/>
              <a:cxnLst/>
              <a:rect l="l" t="t" r="r" b="b"/>
              <a:pathLst>
                <a:path w="8168" h="1594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7" name="Google Shape;19297;p73"/>
            <p:cNvSpPr/>
            <p:nvPr/>
          </p:nvSpPr>
          <p:spPr>
            <a:xfrm>
              <a:off x="3149327" y="3664308"/>
              <a:ext cx="15999" cy="41739"/>
            </a:xfrm>
            <a:custGeom>
              <a:avLst/>
              <a:gdLst/>
              <a:ahLst/>
              <a:cxnLst/>
              <a:rect l="l" t="t" r="r" b="b"/>
              <a:pathLst>
                <a:path w="611" h="1594" extrusionOk="0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8" name="Google Shape;19298;p73"/>
            <p:cNvSpPr/>
            <p:nvPr/>
          </p:nvSpPr>
          <p:spPr>
            <a:xfrm>
              <a:off x="3251239" y="3346868"/>
              <a:ext cx="10762" cy="101886"/>
            </a:xfrm>
            <a:custGeom>
              <a:avLst/>
              <a:gdLst/>
              <a:ahLst/>
              <a:cxnLst/>
              <a:rect l="l" t="t" r="r" b="b"/>
              <a:pathLst>
                <a:path w="411" h="3891" extrusionOk="0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9" name="Google Shape;19299;p73"/>
            <p:cNvSpPr/>
            <p:nvPr/>
          </p:nvSpPr>
          <p:spPr>
            <a:xfrm>
              <a:off x="3173155" y="3365485"/>
              <a:ext cx="58131" cy="90260"/>
            </a:xfrm>
            <a:custGeom>
              <a:avLst/>
              <a:gdLst/>
              <a:ahLst/>
              <a:cxnLst/>
              <a:rect l="l" t="t" r="r" b="b"/>
              <a:pathLst>
                <a:path w="2220" h="3447" extrusionOk="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0" name="Google Shape;19300;p73"/>
            <p:cNvSpPr/>
            <p:nvPr/>
          </p:nvSpPr>
          <p:spPr>
            <a:xfrm>
              <a:off x="3114815" y="3419767"/>
              <a:ext cx="94999" cy="53208"/>
            </a:xfrm>
            <a:custGeom>
              <a:avLst/>
              <a:gdLst/>
              <a:ahLst/>
              <a:cxnLst/>
              <a:rect l="l" t="t" r="r" b="b"/>
              <a:pathLst>
                <a:path w="3628" h="2032" extrusionOk="0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1" name="Google Shape;19301;p73"/>
            <p:cNvSpPr/>
            <p:nvPr/>
          </p:nvSpPr>
          <p:spPr>
            <a:xfrm>
              <a:off x="3281718" y="3365485"/>
              <a:ext cx="57947" cy="90260"/>
            </a:xfrm>
            <a:custGeom>
              <a:avLst/>
              <a:gdLst/>
              <a:ahLst/>
              <a:cxnLst/>
              <a:rect l="l" t="t" r="r" b="b"/>
              <a:pathLst>
                <a:path w="2213" h="3447" extrusionOk="0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2" name="Google Shape;19302;p73"/>
            <p:cNvSpPr/>
            <p:nvPr/>
          </p:nvSpPr>
          <p:spPr>
            <a:xfrm>
              <a:off x="3303190" y="3419610"/>
              <a:ext cx="94842" cy="53129"/>
            </a:xfrm>
            <a:custGeom>
              <a:avLst/>
              <a:gdLst/>
              <a:ahLst/>
              <a:cxnLst/>
              <a:rect l="l" t="t" r="r" b="b"/>
              <a:pathLst>
                <a:path w="3622" h="2029" extrusionOk="0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3" name="Google Shape;19303;p73"/>
            <p:cNvSpPr/>
            <p:nvPr/>
          </p:nvSpPr>
          <p:spPr>
            <a:xfrm>
              <a:off x="3228510" y="3561375"/>
              <a:ext cx="54229" cy="53993"/>
            </a:xfrm>
            <a:custGeom>
              <a:avLst/>
              <a:gdLst/>
              <a:ahLst/>
              <a:cxnLst/>
              <a:rect l="l" t="t" r="r" b="b"/>
              <a:pathLst>
                <a:path w="2071" h="2062" extrusionOk="0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04" name="Google Shape;19304;p73"/>
          <p:cNvGrpSpPr/>
          <p:nvPr/>
        </p:nvGrpSpPr>
        <p:grpSpPr>
          <a:xfrm>
            <a:off x="3973186" y="3353231"/>
            <a:ext cx="378661" cy="346558"/>
            <a:chOff x="3973186" y="3353231"/>
            <a:chExt cx="378661" cy="346558"/>
          </a:xfrm>
        </p:grpSpPr>
        <p:sp>
          <p:nvSpPr>
            <p:cNvPr id="19305" name="Google Shape;19305;p73"/>
            <p:cNvSpPr/>
            <p:nvPr/>
          </p:nvSpPr>
          <p:spPr>
            <a:xfrm>
              <a:off x="4033882" y="3477190"/>
              <a:ext cx="34486" cy="34512"/>
            </a:xfrm>
            <a:custGeom>
              <a:avLst/>
              <a:gdLst/>
              <a:ahLst/>
              <a:cxnLst/>
              <a:rect l="l" t="t" r="r" b="b"/>
              <a:pathLst>
                <a:path w="1317" h="1318" extrusionOk="0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6" name="Google Shape;19306;p73"/>
            <p:cNvSpPr/>
            <p:nvPr/>
          </p:nvSpPr>
          <p:spPr>
            <a:xfrm>
              <a:off x="4144278" y="3477190"/>
              <a:ext cx="34512" cy="34512"/>
            </a:xfrm>
            <a:custGeom>
              <a:avLst/>
              <a:gdLst/>
              <a:ahLst/>
              <a:cxnLst/>
              <a:rect l="l" t="t" r="r" b="b"/>
              <a:pathLst>
                <a:path w="1318" h="1318" extrusionOk="0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7" name="Google Shape;19307;p73"/>
            <p:cNvSpPr/>
            <p:nvPr/>
          </p:nvSpPr>
          <p:spPr>
            <a:xfrm>
              <a:off x="4172768" y="335323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8" name="Google Shape;19308;p73"/>
            <p:cNvSpPr/>
            <p:nvPr/>
          </p:nvSpPr>
          <p:spPr>
            <a:xfrm>
              <a:off x="4080335" y="3527649"/>
              <a:ext cx="52003" cy="93952"/>
            </a:xfrm>
            <a:custGeom>
              <a:avLst/>
              <a:gdLst/>
              <a:ahLst/>
              <a:cxnLst/>
              <a:rect l="l" t="t" r="r" b="b"/>
              <a:pathLst>
                <a:path w="1986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9" name="Google Shape;19309;p73"/>
            <p:cNvSpPr/>
            <p:nvPr/>
          </p:nvSpPr>
          <p:spPr>
            <a:xfrm>
              <a:off x="3973186" y="3585858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0" name="Google Shape;19310;p73"/>
            <p:cNvSpPr/>
            <p:nvPr/>
          </p:nvSpPr>
          <p:spPr>
            <a:xfrm>
              <a:off x="4051112" y="3405260"/>
              <a:ext cx="110448" cy="151768"/>
            </a:xfrm>
            <a:custGeom>
              <a:avLst/>
              <a:gdLst/>
              <a:ahLst/>
              <a:cxnLst/>
              <a:rect l="l" t="t" r="r" b="b"/>
              <a:pathLst>
                <a:path w="4218" h="5796" extrusionOk="0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1" name="Google Shape;19311;p73"/>
            <p:cNvSpPr/>
            <p:nvPr/>
          </p:nvSpPr>
          <p:spPr>
            <a:xfrm>
              <a:off x="4051112" y="340549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2" name="Google Shape;19312;p73"/>
            <p:cNvSpPr/>
            <p:nvPr/>
          </p:nvSpPr>
          <p:spPr>
            <a:xfrm>
              <a:off x="4089080" y="3405260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3" name="Google Shape;19313;p73"/>
            <p:cNvSpPr/>
            <p:nvPr/>
          </p:nvSpPr>
          <p:spPr>
            <a:xfrm>
              <a:off x="4094317" y="3475384"/>
              <a:ext cx="24012" cy="37811"/>
            </a:xfrm>
            <a:custGeom>
              <a:avLst/>
              <a:gdLst/>
              <a:ahLst/>
              <a:cxnLst/>
              <a:rect l="l" t="t" r="r" b="b"/>
              <a:pathLst>
                <a:path w="917" h="1444" extrusionOk="0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4" name="Google Shape;19314;p73"/>
            <p:cNvSpPr/>
            <p:nvPr/>
          </p:nvSpPr>
          <p:spPr>
            <a:xfrm>
              <a:off x="4087823" y="3604345"/>
              <a:ext cx="36999" cy="95209"/>
            </a:xfrm>
            <a:custGeom>
              <a:avLst/>
              <a:gdLst/>
              <a:ahLst/>
              <a:cxnLst/>
              <a:rect l="l" t="t" r="r" b="b"/>
              <a:pathLst>
                <a:path w="1413" h="3636" extrusionOk="0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5" name="Google Shape;19315;p73"/>
            <p:cNvSpPr/>
            <p:nvPr/>
          </p:nvSpPr>
          <p:spPr>
            <a:xfrm>
              <a:off x="4080335" y="3586120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6" name="Google Shape;19316;p73"/>
            <p:cNvSpPr/>
            <p:nvPr/>
          </p:nvSpPr>
          <p:spPr>
            <a:xfrm>
              <a:off x="4106310" y="3586120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7" name="Google Shape;19317;p73"/>
            <p:cNvSpPr/>
            <p:nvPr/>
          </p:nvSpPr>
          <p:spPr>
            <a:xfrm>
              <a:off x="3973421" y="3586120"/>
              <a:ext cx="106940" cy="113669"/>
            </a:xfrm>
            <a:custGeom>
              <a:avLst/>
              <a:gdLst/>
              <a:ahLst/>
              <a:cxnLst/>
              <a:rect l="l" t="t" r="r" b="b"/>
              <a:pathLst>
                <a:path w="4084" h="4341" extrusionOk="0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8" name="Google Shape;19318;p73"/>
            <p:cNvSpPr/>
            <p:nvPr/>
          </p:nvSpPr>
          <p:spPr>
            <a:xfrm>
              <a:off x="4132312" y="3586120"/>
              <a:ext cx="106940" cy="113433"/>
            </a:xfrm>
            <a:custGeom>
              <a:avLst/>
              <a:gdLst/>
              <a:ahLst/>
              <a:cxnLst/>
              <a:rect l="l" t="t" r="r" b="b"/>
              <a:pathLst>
                <a:path w="4084" h="4332" extrusionOk="0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9" name="Google Shape;19319;p73"/>
            <p:cNvSpPr/>
            <p:nvPr/>
          </p:nvSpPr>
          <p:spPr>
            <a:xfrm>
              <a:off x="3973421" y="3598610"/>
              <a:ext cx="67714" cy="100943"/>
            </a:xfrm>
            <a:custGeom>
              <a:avLst/>
              <a:gdLst/>
              <a:ahLst/>
              <a:cxnLst/>
              <a:rect l="l" t="t" r="r" b="b"/>
              <a:pathLst>
                <a:path w="2586" h="3855" extrusionOk="0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0" name="Google Shape;19320;p73"/>
            <p:cNvSpPr/>
            <p:nvPr/>
          </p:nvSpPr>
          <p:spPr>
            <a:xfrm>
              <a:off x="4171773" y="3598610"/>
              <a:ext cx="67479" cy="100943"/>
            </a:xfrm>
            <a:custGeom>
              <a:avLst/>
              <a:gdLst/>
              <a:ahLst/>
              <a:cxnLst/>
              <a:rect l="l" t="t" r="r" b="b"/>
              <a:pathLst>
                <a:path w="2577" h="3855" extrusionOk="0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1" name="Google Shape;19321;p73"/>
            <p:cNvSpPr/>
            <p:nvPr/>
          </p:nvSpPr>
          <p:spPr>
            <a:xfrm>
              <a:off x="4241320" y="3379232"/>
              <a:ext cx="45379" cy="65017"/>
            </a:xfrm>
            <a:custGeom>
              <a:avLst/>
              <a:gdLst/>
              <a:ahLst/>
              <a:cxnLst/>
              <a:rect l="l" t="t" r="r" b="b"/>
              <a:pathLst>
                <a:path w="1733" h="2483" extrusionOk="0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2" name="Google Shape;19322;p73"/>
            <p:cNvSpPr/>
            <p:nvPr/>
          </p:nvSpPr>
          <p:spPr>
            <a:xfrm>
              <a:off x="4250458" y="3449644"/>
              <a:ext cx="17020" cy="14349"/>
            </a:xfrm>
            <a:custGeom>
              <a:avLst/>
              <a:gdLst/>
              <a:ahLst/>
              <a:cxnLst/>
              <a:rect l="l" t="t" r="r" b="b"/>
              <a:pathLst>
                <a:path w="650" h="548" extrusionOk="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23" name="Google Shape;19323;p73"/>
          <p:cNvGrpSpPr/>
          <p:nvPr/>
        </p:nvGrpSpPr>
        <p:grpSpPr>
          <a:xfrm>
            <a:off x="2152857" y="4263002"/>
            <a:ext cx="373241" cy="359127"/>
            <a:chOff x="2152857" y="4263002"/>
            <a:chExt cx="373241" cy="359127"/>
          </a:xfrm>
        </p:grpSpPr>
        <p:sp>
          <p:nvSpPr>
            <p:cNvPr id="19324" name="Google Shape;19324;p73"/>
            <p:cNvSpPr/>
            <p:nvPr/>
          </p:nvSpPr>
          <p:spPr>
            <a:xfrm>
              <a:off x="2152857" y="4354493"/>
              <a:ext cx="275309" cy="267637"/>
            </a:xfrm>
            <a:custGeom>
              <a:avLst/>
              <a:gdLst/>
              <a:ahLst/>
              <a:cxnLst/>
              <a:rect l="l" t="t" r="r" b="b"/>
              <a:pathLst>
                <a:path w="10514" h="10221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5" name="Google Shape;19325;p73"/>
            <p:cNvSpPr/>
            <p:nvPr/>
          </p:nvSpPr>
          <p:spPr>
            <a:xfrm>
              <a:off x="2195564" y="4354257"/>
              <a:ext cx="56481" cy="72454"/>
            </a:xfrm>
            <a:custGeom>
              <a:avLst/>
              <a:gdLst/>
              <a:ahLst/>
              <a:cxnLst/>
              <a:rect l="l" t="t" r="r" b="b"/>
              <a:pathLst>
                <a:path w="2157" h="2767" extrusionOk="0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6" name="Google Shape;19326;p73"/>
            <p:cNvSpPr/>
            <p:nvPr/>
          </p:nvSpPr>
          <p:spPr>
            <a:xfrm>
              <a:off x="2355686" y="4530351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7" name="Google Shape;19327;p73"/>
            <p:cNvSpPr/>
            <p:nvPr/>
          </p:nvSpPr>
          <p:spPr>
            <a:xfrm>
              <a:off x="2276764" y="4263002"/>
              <a:ext cx="249334" cy="210946"/>
            </a:xfrm>
            <a:custGeom>
              <a:avLst/>
              <a:gdLst/>
              <a:ahLst/>
              <a:cxnLst/>
              <a:rect l="l" t="t" r="r" b="b"/>
              <a:pathLst>
                <a:path w="9522" h="8056" extrusionOk="0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8" name="Google Shape;19328;p73"/>
            <p:cNvSpPr/>
            <p:nvPr/>
          </p:nvSpPr>
          <p:spPr>
            <a:xfrm>
              <a:off x="2203080" y="4331502"/>
              <a:ext cx="78948" cy="97906"/>
            </a:xfrm>
            <a:custGeom>
              <a:avLst/>
              <a:gdLst/>
              <a:ahLst/>
              <a:cxnLst/>
              <a:rect l="l" t="t" r="r" b="b"/>
              <a:pathLst>
                <a:path w="3015" h="3739" extrusionOk="0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9" name="Google Shape;19329;p73"/>
            <p:cNvSpPr/>
            <p:nvPr/>
          </p:nvSpPr>
          <p:spPr>
            <a:xfrm>
              <a:off x="2352203" y="4501129"/>
              <a:ext cx="99451" cy="77350"/>
            </a:xfrm>
            <a:custGeom>
              <a:avLst/>
              <a:gdLst/>
              <a:ahLst/>
              <a:cxnLst/>
              <a:rect l="l" t="t" r="r" b="b"/>
              <a:pathLst>
                <a:path w="3798" h="2954" extrusionOk="0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0" name="Google Shape;19330;p73"/>
            <p:cNvSpPr/>
            <p:nvPr/>
          </p:nvSpPr>
          <p:spPr>
            <a:xfrm>
              <a:off x="2324971" y="4303039"/>
              <a:ext cx="134669" cy="115135"/>
            </a:xfrm>
            <a:custGeom>
              <a:avLst/>
              <a:gdLst/>
              <a:ahLst/>
              <a:cxnLst/>
              <a:rect l="l" t="t" r="r" b="b"/>
              <a:pathLst>
                <a:path w="5143" h="4397" extrusionOk="0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1" name="Google Shape;19331;p73"/>
            <p:cNvSpPr/>
            <p:nvPr/>
          </p:nvSpPr>
          <p:spPr>
            <a:xfrm>
              <a:off x="2347464" y="4313775"/>
              <a:ext cx="109427" cy="93219"/>
            </a:xfrm>
            <a:custGeom>
              <a:avLst/>
              <a:gdLst/>
              <a:ahLst/>
              <a:cxnLst/>
              <a:rect l="l" t="t" r="r" b="b"/>
              <a:pathLst>
                <a:path w="4179" h="3560" extrusionOk="0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32" name="Google Shape;19332;p73"/>
          <p:cNvGrpSpPr/>
          <p:nvPr/>
        </p:nvGrpSpPr>
        <p:grpSpPr>
          <a:xfrm>
            <a:off x="859632" y="3346972"/>
            <a:ext cx="303537" cy="359127"/>
            <a:chOff x="859632" y="3346972"/>
            <a:chExt cx="303537" cy="359127"/>
          </a:xfrm>
        </p:grpSpPr>
        <p:sp>
          <p:nvSpPr>
            <p:cNvPr id="19333" name="Google Shape;19333;p73"/>
            <p:cNvSpPr/>
            <p:nvPr/>
          </p:nvSpPr>
          <p:spPr>
            <a:xfrm>
              <a:off x="859632" y="3346972"/>
              <a:ext cx="303537" cy="359127"/>
            </a:xfrm>
            <a:custGeom>
              <a:avLst/>
              <a:gdLst/>
              <a:ahLst/>
              <a:cxnLst/>
              <a:rect l="l" t="t" r="r" b="b"/>
              <a:pathLst>
                <a:path w="11592" h="13715" extrusionOk="0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4" name="Google Shape;19334;p73"/>
            <p:cNvSpPr/>
            <p:nvPr/>
          </p:nvSpPr>
          <p:spPr>
            <a:xfrm>
              <a:off x="926063" y="3427989"/>
              <a:ext cx="153156" cy="145903"/>
            </a:xfrm>
            <a:custGeom>
              <a:avLst/>
              <a:gdLst/>
              <a:ahLst/>
              <a:cxnLst/>
              <a:rect l="l" t="t" r="r" b="b"/>
              <a:pathLst>
                <a:path w="5849" h="5572" extrusionOk="0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5" name="Google Shape;19335;p73"/>
            <p:cNvSpPr/>
            <p:nvPr/>
          </p:nvSpPr>
          <p:spPr>
            <a:xfrm>
              <a:off x="1011767" y="3492928"/>
              <a:ext cx="64703" cy="74470"/>
            </a:xfrm>
            <a:custGeom>
              <a:avLst/>
              <a:gdLst/>
              <a:ahLst/>
              <a:cxnLst/>
              <a:rect l="l" t="t" r="r" b="b"/>
              <a:pathLst>
                <a:path w="2471" h="2844" extrusionOk="0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6" name="Google Shape;19336;p73"/>
            <p:cNvSpPr/>
            <p:nvPr/>
          </p:nvSpPr>
          <p:spPr>
            <a:xfrm>
              <a:off x="998020" y="3428224"/>
              <a:ext cx="81462" cy="145667"/>
            </a:xfrm>
            <a:custGeom>
              <a:avLst/>
              <a:gdLst/>
              <a:ahLst/>
              <a:cxnLst/>
              <a:rect l="l" t="t" r="r" b="b"/>
              <a:pathLst>
                <a:path w="3111" h="5563" extrusionOk="0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7" name="Google Shape;19337;p73"/>
            <p:cNvSpPr/>
            <p:nvPr/>
          </p:nvSpPr>
          <p:spPr>
            <a:xfrm>
              <a:off x="1022738" y="3503925"/>
              <a:ext cx="80964" cy="81200"/>
            </a:xfrm>
            <a:custGeom>
              <a:avLst/>
              <a:gdLst/>
              <a:ahLst/>
              <a:cxnLst/>
              <a:rect l="l" t="t" r="r" b="b"/>
              <a:pathLst>
                <a:path w="3092" h="3101" extrusionOk="0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38" name="Google Shape;19338;p73"/>
          <p:cNvGrpSpPr/>
          <p:nvPr/>
        </p:nvGrpSpPr>
        <p:grpSpPr>
          <a:xfrm>
            <a:off x="1767911" y="2882241"/>
            <a:ext cx="265306" cy="366799"/>
            <a:chOff x="1767911" y="2882241"/>
            <a:chExt cx="265306" cy="366799"/>
          </a:xfrm>
        </p:grpSpPr>
        <p:sp>
          <p:nvSpPr>
            <p:cNvPr id="19339" name="Google Shape;19339;p73"/>
            <p:cNvSpPr/>
            <p:nvPr/>
          </p:nvSpPr>
          <p:spPr>
            <a:xfrm>
              <a:off x="1767911" y="3066269"/>
              <a:ext cx="265306" cy="182771"/>
            </a:xfrm>
            <a:custGeom>
              <a:avLst/>
              <a:gdLst/>
              <a:ahLst/>
              <a:cxnLst/>
              <a:rect l="l" t="t" r="r" b="b"/>
              <a:pathLst>
                <a:path w="10132" h="6980" extrusionOk="0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0" name="Google Shape;19340;p73"/>
            <p:cNvSpPr/>
            <p:nvPr/>
          </p:nvSpPr>
          <p:spPr>
            <a:xfrm>
              <a:off x="1818867" y="2882241"/>
              <a:ext cx="147422" cy="155905"/>
            </a:xfrm>
            <a:custGeom>
              <a:avLst/>
              <a:gdLst/>
              <a:ahLst/>
              <a:cxnLst/>
              <a:rect l="l" t="t" r="r" b="b"/>
              <a:pathLst>
                <a:path w="5630" h="5954" extrusionOk="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1" name="Google Shape;19341;p73"/>
            <p:cNvSpPr/>
            <p:nvPr/>
          </p:nvSpPr>
          <p:spPr>
            <a:xfrm>
              <a:off x="1886817" y="2912144"/>
              <a:ext cx="47735" cy="47500"/>
            </a:xfrm>
            <a:custGeom>
              <a:avLst/>
              <a:gdLst/>
              <a:ahLst/>
              <a:cxnLst/>
              <a:rect l="l" t="t" r="r" b="b"/>
              <a:pathLst>
                <a:path w="1823" h="1814" extrusionOk="0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2" name="Google Shape;19342;p73"/>
            <p:cNvSpPr/>
            <p:nvPr/>
          </p:nvSpPr>
          <p:spPr>
            <a:xfrm>
              <a:off x="1858799" y="2906488"/>
              <a:ext cx="84237" cy="79079"/>
            </a:xfrm>
            <a:custGeom>
              <a:avLst/>
              <a:gdLst/>
              <a:ahLst/>
              <a:cxnLst/>
              <a:rect l="l" t="t" r="r" b="b"/>
              <a:pathLst>
                <a:path w="3217" h="3020" extrusionOk="0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3" name="Google Shape;19343;p73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4" name="Google Shape;19344;p73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5" name="Google Shape;19345;p73"/>
            <p:cNvSpPr/>
            <p:nvPr/>
          </p:nvSpPr>
          <p:spPr>
            <a:xfrm>
              <a:off x="1783151" y="3029008"/>
              <a:ext cx="117440" cy="159938"/>
            </a:xfrm>
            <a:custGeom>
              <a:avLst/>
              <a:gdLst/>
              <a:ahLst/>
              <a:cxnLst/>
              <a:rect l="l" t="t" r="r" b="b"/>
              <a:pathLst>
                <a:path w="4485" h="6108" extrusionOk="0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6" name="Google Shape;19346;p73"/>
            <p:cNvSpPr/>
            <p:nvPr/>
          </p:nvSpPr>
          <p:spPr>
            <a:xfrm>
              <a:off x="1813290" y="3067212"/>
              <a:ext cx="65305" cy="26578"/>
            </a:xfrm>
            <a:custGeom>
              <a:avLst/>
              <a:gdLst/>
              <a:ahLst/>
              <a:cxnLst/>
              <a:rect l="l" t="t" r="r" b="b"/>
              <a:pathLst>
                <a:path w="2494" h="1015" extrusionOk="0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7" name="Google Shape;19347;p73"/>
            <p:cNvSpPr/>
            <p:nvPr/>
          </p:nvSpPr>
          <p:spPr>
            <a:xfrm>
              <a:off x="1813237" y="3086746"/>
              <a:ext cx="65279" cy="26525"/>
            </a:xfrm>
            <a:custGeom>
              <a:avLst/>
              <a:gdLst/>
              <a:ahLst/>
              <a:cxnLst/>
              <a:rect l="l" t="t" r="r" b="b"/>
              <a:pathLst>
                <a:path w="2493" h="1013" extrusionOk="0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8" name="Google Shape;19348;p73"/>
            <p:cNvSpPr/>
            <p:nvPr/>
          </p:nvSpPr>
          <p:spPr>
            <a:xfrm>
              <a:off x="1813290" y="3106437"/>
              <a:ext cx="65227" cy="26552"/>
            </a:xfrm>
            <a:custGeom>
              <a:avLst/>
              <a:gdLst/>
              <a:ahLst/>
              <a:cxnLst/>
              <a:rect l="l" t="t" r="r" b="b"/>
              <a:pathLst>
                <a:path w="2491" h="1014" extrusionOk="0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9" name="Google Shape;19349;p73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0" name="Google Shape;19350;p73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1" name="Google Shape;19351;p73"/>
            <p:cNvSpPr/>
            <p:nvPr/>
          </p:nvSpPr>
          <p:spPr>
            <a:xfrm>
              <a:off x="1900564" y="3029008"/>
              <a:ext cx="117414" cy="159938"/>
            </a:xfrm>
            <a:custGeom>
              <a:avLst/>
              <a:gdLst/>
              <a:ahLst/>
              <a:cxnLst/>
              <a:rect l="l" t="t" r="r" b="b"/>
              <a:pathLst>
                <a:path w="4484" h="6108" extrusionOk="0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2" name="Google Shape;19352;p73"/>
            <p:cNvSpPr/>
            <p:nvPr/>
          </p:nvSpPr>
          <p:spPr>
            <a:xfrm>
              <a:off x="1900564" y="3029244"/>
              <a:ext cx="117414" cy="159702"/>
            </a:xfrm>
            <a:custGeom>
              <a:avLst/>
              <a:gdLst/>
              <a:ahLst/>
              <a:cxnLst/>
              <a:rect l="l" t="t" r="r" b="b"/>
              <a:pathLst>
                <a:path w="4484" h="6099" extrusionOk="0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3" name="Google Shape;19353;p73"/>
            <p:cNvSpPr/>
            <p:nvPr/>
          </p:nvSpPr>
          <p:spPr>
            <a:xfrm>
              <a:off x="1941282" y="3069988"/>
              <a:ext cx="29484" cy="36345"/>
            </a:xfrm>
            <a:custGeom>
              <a:avLst/>
              <a:gdLst/>
              <a:ahLst/>
              <a:cxnLst/>
              <a:rect l="l" t="t" r="r" b="b"/>
              <a:pathLst>
                <a:path w="1126" h="1388" extrusionOk="0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54" name="Google Shape;19354;p73"/>
          <p:cNvGrpSpPr/>
          <p:nvPr/>
        </p:nvGrpSpPr>
        <p:grpSpPr>
          <a:xfrm>
            <a:off x="1332009" y="1499935"/>
            <a:ext cx="331895" cy="359311"/>
            <a:chOff x="1332009" y="1499935"/>
            <a:chExt cx="331895" cy="359311"/>
          </a:xfrm>
        </p:grpSpPr>
        <p:sp>
          <p:nvSpPr>
            <p:cNvPr id="19355" name="Google Shape;19355;p73"/>
            <p:cNvSpPr/>
            <p:nvPr/>
          </p:nvSpPr>
          <p:spPr>
            <a:xfrm>
              <a:off x="1435414" y="1570451"/>
              <a:ext cx="28515" cy="79210"/>
            </a:xfrm>
            <a:custGeom>
              <a:avLst/>
              <a:gdLst/>
              <a:ahLst/>
              <a:cxnLst/>
              <a:rect l="l" t="t" r="r" b="b"/>
              <a:pathLst>
                <a:path w="1089" h="3025" extrusionOk="0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6" name="Google Shape;19356;p73"/>
            <p:cNvSpPr/>
            <p:nvPr/>
          </p:nvSpPr>
          <p:spPr>
            <a:xfrm>
              <a:off x="1435414" y="1627665"/>
              <a:ext cx="28515" cy="21995"/>
            </a:xfrm>
            <a:custGeom>
              <a:avLst/>
              <a:gdLst/>
              <a:ahLst/>
              <a:cxnLst/>
              <a:rect l="l" t="t" r="r" b="b"/>
              <a:pathLst>
                <a:path w="1089" h="840" extrusionOk="0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7" name="Google Shape;19357;p73"/>
            <p:cNvSpPr/>
            <p:nvPr/>
          </p:nvSpPr>
          <p:spPr>
            <a:xfrm>
              <a:off x="1350496" y="1570451"/>
              <a:ext cx="28254" cy="79210"/>
            </a:xfrm>
            <a:custGeom>
              <a:avLst/>
              <a:gdLst/>
              <a:ahLst/>
              <a:cxnLst/>
              <a:rect l="l" t="t" r="r" b="b"/>
              <a:pathLst>
                <a:path w="1079" h="3025" extrusionOk="0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8" name="Google Shape;19358;p73"/>
            <p:cNvSpPr/>
            <p:nvPr/>
          </p:nvSpPr>
          <p:spPr>
            <a:xfrm>
              <a:off x="1350496" y="1627665"/>
              <a:ext cx="28254" cy="21995"/>
            </a:xfrm>
            <a:custGeom>
              <a:avLst/>
              <a:gdLst/>
              <a:ahLst/>
              <a:cxnLst/>
              <a:rect l="l" t="t" r="r" b="b"/>
              <a:pathLst>
                <a:path w="1079" h="840" extrusionOk="0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9" name="Google Shape;19359;p73"/>
            <p:cNvSpPr/>
            <p:nvPr/>
          </p:nvSpPr>
          <p:spPr>
            <a:xfrm>
              <a:off x="1392706" y="1791531"/>
              <a:ext cx="28751" cy="67714"/>
            </a:xfrm>
            <a:custGeom>
              <a:avLst/>
              <a:gdLst/>
              <a:ahLst/>
              <a:cxnLst/>
              <a:rect l="l" t="t" r="r" b="b"/>
              <a:pathLst>
                <a:path w="1098" h="2586" extrusionOk="0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0" name="Google Shape;19360;p73"/>
            <p:cNvSpPr/>
            <p:nvPr/>
          </p:nvSpPr>
          <p:spPr>
            <a:xfrm>
              <a:off x="1392942" y="1791531"/>
              <a:ext cx="28515" cy="22519"/>
            </a:xfrm>
            <a:custGeom>
              <a:avLst/>
              <a:gdLst/>
              <a:ahLst/>
              <a:cxnLst/>
              <a:rect l="l" t="t" r="r" b="b"/>
              <a:pathLst>
                <a:path w="1089" h="860" extrusionOk="0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1" name="Google Shape;19361;p73"/>
            <p:cNvSpPr/>
            <p:nvPr/>
          </p:nvSpPr>
          <p:spPr>
            <a:xfrm>
              <a:off x="1386448" y="1765294"/>
              <a:ext cx="41503" cy="33255"/>
            </a:xfrm>
            <a:custGeom>
              <a:avLst/>
              <a:gdLst/>
              <a:ahLst/>
              <a:cxnLst/>
              <a:rect l="l" t="t" r="r" b="b"/>
              <a:pathLst>
                <a:path w="1585" h="1270" extrusionOk="0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2" name="Google Shape;19362;p73"/>
            <p:cNvSpPr/>
            <p:nvPr/>
          </p:nvSpPr>
          <p:spPr>
            <a:xfrm>
              <a:off x="1411428" y="1765294"/>
              <a:ext cx="16287" cy="33255"/>
            </a:xfrm>
            <a:custGeom>
              <a:avLst/>
              <a:gdLst/>
              <a:ahLst/>
              <a:cxnLst/>
              <a:rect l="l" t="t" r="r" b="b"/>
              <a:pathLst>
                <a:path w="622" h="1270" extrusionOk="0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3" name="Google Shape;19363;p73"/>
            <p:cNvSpPr/>
            <p:nvPr/>
          </p:nvSpPr>
          <p:spPr>
            <a:xfrm>
              <a:off x="1381473" y="1738585"/>
              <a:ext cx="51480" cy="33517"/>
            </a:xfrm>
            <a:custGeom>
              <a:avLst/>
              <a:gdLst/>
              <a:ahLst/>
              <a:cxnLst/>
              <a:rect l="l" t="t" r="r" b="b"/>
              <a:pathLst>
                <a:path w="1966" h="1280" extrusionOk="0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4" name="Google Shape;19364;p73"/>
            <p:cNvSpPr/>
            <p:nvPr/>
          </p:nvSpPr>
          <p:spPr>
            <a:xfrm>
              <a:off x="1411428" y="1738585"/>
              <a:ext cx="21524" cy="33517"/>
            </a:xfrm>
            <a:custGeom>
              <a:avLst/>
              <a:gdLst/>
              <a:ahLst/>
              <a:cxnLst/>
              <a:rect l="l" t="t" r="r" b="b"/>
              <a:pathLst>
                <a:path w="822" h="1280" extrusionOk="0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5" name="Google Shape;19365;p73"/>
            <p:cNvSpPr/>
            <p:nvPr/>
          </p:nvSpPr>
          <p:spPr>
            <a:xfrm>
              <a:off x="1339001" y="1668619"/>
              <a:ext cx="136162" cy="77220"/>
            </a:xfrm>
            <a:custGeom>
              <a:avLst/>
              <a:gdLst/>
              <a:ahLst/>
              <a:cxnLst/>
              <a:rect l="l" t="t" r="r" b="b"/>
              <a:pathLst>
                <a:path w="5200" h="2949" extrusionOk="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6" name="Google Shape;19366;p73"/>
            <p:cNvSpPr/>
            <p:nvPr/>
          </p:nvSpPr>
          <p:spPr>
            <a:xfrm>
              <a:off x="1411428" y="1668619"/>
              <a:ext cx="63996" cy="77220"/>
            </a:xfrm>
            <a:custGeom>
              <a:avLst/>
              <a:gdLst/>
              <a:ahLst/>
              <a:cxnLst/>
              <a:rect l="l" t="t" r="r" b="b"/>
              <a:pathLst>
                <a:path w="2444" h="2949" extrusionOk="0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7" name="Google Shape;19367;p73"/>
            <p:cNvSpPr/>
            <p:nvPr/>
          </p:nvSpPr>
          <p:spPr>
            <a:xfrm>
              <a:off x="1332009" y="1640889"/>
              <a:ext cx="150145" cy="27756"/>
            </a:xfrm>
            <a:custGeom>
              <a:avLst/>
              <a:gdLst/>
              <a:ahLst/>
              <a:cxnLst/>
              <a:rect l="l" t="t" r="r" b="b"/>
              <a:pathLst>
                <a:path w="5734" h="1060" extrusionOk="0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8" name="Google Shape;19368;p73"/>
            <p:cNvSpPr/>
            <p:nvPr/>
          </p:nvSpPr>
          <p:spPr>
            <a:xfrm>
              <a:off x="1461651" y="1640889"/>
              <a:ext cx="20503" cy="27756"/>
            </a:xfrm>
            <a:custGeom>
              <a:avLst/>
              <a:gdLst/>
              <a:ahLst/>
              <a:cxnLst/>
              <a:rect l="l" t="t" r="r" b="b"/>
              <a:pathLst>
                <a:path w="783" h="1060" extrusionOk="0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9" name="Google Shape;19369;p73"/>
            <p:cNvSpPr/>
            <p:nvPr/>
          </p:nvSpPr>
          <p:spPr>
            <a:xfrm>
              <a:off x="1467386" y="1499935"/>
              <a:ext cx="196518" cy="165725"/>
            </a:xfrm>
            <a:custGeom>
              <a:avLst/>
              <a:gdLst/>
              <a:ahLst/>
              <a:cxnLst/>
              <a:rect l="l" t="t" r="r" b="b"/>
              <a:pathLst>
                <a:path w="7505" h="6329" extrusionOk="0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0" name="Google Shape;19370;p73"/>
            <p:cNvSpPr/>
            <p:nvPr/>
          </p:nvSpPr>
          <p:spPr>
            <a:xfrm>
              <a:off x="1369873" y="1679852"/>
              <a:ext cx="74653" cy="11050"/>
            </a:xfrm>
            <a:custGeom>
              <a:avLst/>
              <a:gdLst/>
              <a:ahLst/>
              <a:cxnLst/>
              <a:rect l="l" t="t" r="r" b="b"/>
              <a:pathLst>
                <a:path w="2851" h="422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1" name="Google Shape;19371;p73"/>
            <p:cNvSpPr/>
            <p:nvPr/>
          </p:nvSpPr>
          <p:spPr>
            <a:xfrm>
              <a:off x="1533346" y="1524496"/>
              <a:ext cx="60487" cy="92459"/>
            </a:xfrm>
            <a:custGeom>
              <a:avLst/>
              <a:gdLst/>
              <a:ahLst/>
              <a:cxnLst/>
              <a:rect l="l" t="t" r="r" b="b"/>
              <a:pathLst>
                <a:path w="2310" h="3531" extrusionOk="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2" name="Google Shape;19372;p73"/>
          <p:cNvGrpSpPr/>
          <p:nvPr/>
        </p:nvGrpSpPr>
        <p:grpSpPr>
          <a:xfrm>
            <a:off x="2663464" y="3346815"/>
            <a:ext cx="289528" cy="359232"/>
            <a:chOff x="2663464" y="3346815"/>
            <a:chExt cx="289528" cy="359232"/>
          </a:xfrm>
        </p:grpSpPr>
        <p:sp>
          <p:nvSpPr>
            <p:cNvPr id="19373" name="Google Shape;19373;p73"/>
            <p:cNvSpPr/>
            <p:nvPr/>
          </p:nvSpPr>
          <p:spPr>
            <a:xfrm>
              <a:off x="2663464" y="3490676"/>
              <a:ext cx="133674" cy="140666"/>
            </a:xfrm>
            <a:custGeom>
              <a:avLst/>
              <a:gdLst/>
              <a:ahLst/>
              <a:cxnLst/>
              <a:rect l="l" t="t" r="r" b="b"/>
              <a:pathLst>
                <a:path w="5105" h="5372" extrusionOk="0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4" name="Google Shape;19374;p73"/>
            <p:cNvSpPr/>
            <p:nvPr/>
          </p:nvSpPr>
          <p:spPr>
            <a:xfrm>
              <a:off x="2742386" y="3610839"/>
              <a:ext cx="54753" cy="20503"/>
            </a:xfrm>
            <a:custGeom>
              <a:avLst/>
              <a:gdLst/>
              <a:ahLst/>
              <a:cxnLst/>
              <a:rect l="l" t="t" r="r" b="b"/>
              <a:pathLst>
                <a:path w="2091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5" name="Google Shape;19375;p73"/>
            <p:cNvSpPr/>
            <p:nvPr/>
          </p:nvSpPr>
          <p:spPr>
            <a:xfrm>
              <a:off x="2819082" y="3490676"/>
              <a:ext cx="133910" cy="140666"/>
            </a:xfrm>
            <a:custGeom>
              <a:avLst/>
              <a:gdLst/>
              <a:ahLst/>
              <a:cxnLst/>
              <a:rect l="l" t="t" r="r" b="b"/>
              <a:pathLst>
                <a:path w="5114" h="5372" extrusionOk="0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6" name="Google Shape;19376;p73"/>
            <p:cNvSpPr/>
            <p:nvPr/>
          </p:nvSpPr>
          <p:spPr>
            <a:xfrm>
              <a:off x="2819082" y="3610839"/>
              <a:ext cx="54988" cy="20503"/>
            </a:xfrm>
            <a:custGeom>
              <a:avLst/>
              <a:gdLst/>
              <a:ahLst/>
              <a:cxnLst/>
              <a:rect l="l" t="t" r="r" b="b"/>
              <a:pathLst>
                <a:path w="2100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7" name="Google Shape;19377;p73"/>
            <p:cNvSpPr/>
            <p:nvPr/>
          </p:nvSpPr>
          <p:spPr>
            <a:xfrm>
              <a:off x="2714918" y="3346815"/>
              <a:ext cx="167898" cy="178189"/>
            </a:xfrm>
            <a:custGeom>
              <a:avLst/>
              <a:gdLst/>
              <a:ahLst/>
              <a:cxnLst/>
              <a:rect l="l" t="t" r="r" b="b"/>
              <a:pathLst>
                <a:path w="6412" h="6805" extrusionOk="0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8" name="Google Shape;19378;p73"/>
            <p:cNvSpPr/>
            <p:nvPr/>
          </p:nvSpPr>
          <p:spPr>
            <a:xfrm>
              <a:off x="2757887" y="3372293"/>
              <a:ext cx="101467" cy="98744"/>
            </a:xfrm>
            <a:custGeom>
              <a:avLst/>
              <a:gdLst/>
              <a:ahLst/>
              <a:cxnLst/>
              <a:rect l="l" t="t" r="r" b="b"/>
              <a:pathLst>
                <a:path w="3875" h="3771" extrusionOk="0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9" name="Google Shape;19379;p73"/>
            <p:cNvSpPr/>
            <p:nvPr/>
          </p:nvSpPr>
          <p:spPr>
            <a:xfrm>
              <a:off x="2789597" y="3403323"/>
              <a:ext cx="36999" cy="36423"/>
            </a:xfrm>
            <a:custGeom>
              <a:avLst/>
              <a:gdLst/>
              <a:ahLst/>
              <a:cxnLst/>
              <a:rect l="l" t="t" r="r" b="b"/>
              <a:pathLst>
                <a:path w="1413" h="1391" extrusionOk="0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0" name="Google Shape;19380;p73"/>
            <p:cNvSpPr/>
            <p:nvPr/>
          </p:nvSpPr>
          <p:spPr>
            <a:xfrm>
              <a:off x="2734137" y="3660564"/>
              <a:ext cx="63001" cy="45483"/>
            </a:xfrm>
            <a:custGeom>
              <a:avLst/>
              <a:gdLst/>
              <a:ahLst/>
              <a:cxnLst/>
              <a:rect l="l" t="t" r="r" b="b"/>
              <a:pathLst>
                <a:path w="2406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1" name="Google Shape;19381;p73"/>
            <p:cNvSpPr/>
            <p:nvPr/>
          </p:nvSpPr>
          <p:spPr>
            <a:xfrm>
              <a:off x="2734137" y="3629325"/>
              <a:ext cx="63001" cy="31265"/>
            </a:xfrm>
            <a:custGeom>
              <a:avLst/>
              <a:gdLst/>
              <a:ahLst/>
              <a:cxnLst/>
              <a:rect l="l" t="t" r="r" b="b"/>
              <a:pathLst>
                <a:path w="2406" h="1194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73"/>
            <p:cNvSpPr/>
            <p:nvPr/>
          </p:nvSpPr>
          <p:spPr>
            <a:xfrm>
              <a:off x="2819082" y="3660564"/>
              <a:ext cx="62975" cy="45483"/>
            </a:xfrm>
            <a:custGeom>
              <a:avLst/>
              <a:gdLst/>
              <a:ahLst/>
              <a:cxnLst/>
              <a:rect l="l" t="t" r="r" b="b"/>
              <a:pathLst>
                <a:path w="2405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73"/>
            <p:cNvSpPr/>
            <p:nvPr/>
          </p:nvSpPr>
          <p:spPr>
            <a:xfrm>
              <a:off x="2819082" y="3629090"/>
              <a:ext cx="62975" cy="31239"/>
            </a:xfrm>
            <a:custGeom>
              <a:avLst/>
              <a:gdLst/>
              <a:ahLst/>
              <a:cxnLst/>
              <a:rect l="l" t="t" r="r" b="b"/>
              <a:pathLst>
                <a:path w="240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84" name="Google Shape;19384;p73"/>
          <p:cNvGrpSpPr/>
          <p:nvPr/>
        </p:nvGrpSpPr>
        <p:grpSpPr>
          <a:xfrm>
            <a:off x="1315775" y="2881927"/>
            <a:ext cx="269051" cy="366983"/>
            <a:chOff x="1315775" y="2881927"/>
            <a:chExt cx="269051" cy="366983"/>
          </a:xfrm>
        </p:grpSpPr>
        <p:sp>
          <p:nvSpPr>
            <p:cNvPr id="19385" name="Google Shape;19385;p73"/>
            <p:cNvSpPr/>
            <p:nvPr/>
          </p:nvSpPr>
          <p:spPr>
            <a:xfrm>
              <a:off x="1319755" y="3230397"/>
              <a:ext cx="185390" cy="13250"/>
            </a:xfrm>
            <a:custGeom>
              <a:avLst/>
              <a:gdLst/>
              <a:ahLst/>
              <a:cxnLst/>
              <a:rect l="l" t="t" r="r" b="b"/>
              <a:pathLst>
                <a:path w="7080" h="506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73"/>
            <p:cNvSpPr/>
            <p:nvPr/>
          </p:nvSpPr>
          <p:spPr>
            <a:xfrm>
              <a:off x="1315775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73"/>
            <p:cNvSpPr/>
            <p:nvPr/>
          </p:nvSpPr>
          <p:spPr>
            <a:xfrm>
              <a:off x="1430674" y="2917146"/>
              <a:ext cx="76225" cy="118435"/>
            </a:xfrm>
            <a:custGeom>
              <a:avLst/>
              <a:gdLst/>
              <a:ahLst/>
              <a:cxnLst/>
              <a:rect l="l" t="t" r="r" b="b"/>
              <a:pathLst>
                <a:path w="2911" h="4523" extrusionOk="0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73"/>
            <p:cNvSpPr/>
            <p:nvPr/>
          </p:nvSpPr>
          <p:spPr>
            <a:xfrm>
              <a:off x="1335256" y="2950872"/>
              <a:ext cx="152397" cy="239069"/>
            </a:xfrm>
            <a:custGeom>
              <a:avLst/>
              <a:gdLst/>
              <a:ahLst/>
              <a:cxnLst/>
              <a:rect l="l" t="t" r="r" b="b"/>
              <a:pathLst>
                <a:path w="5820" h="9130" extrusionOk="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73"/>
            <p:cNvSpPr/>
            <p:nvPr/>
          </p:nvSpPr>
          <p:spPr>
            <a:xfrm>
              <a:off x="1430674" y="2950872"/>
              <a:ext cx="56979" cy="80467"/>
            </a:xfrm>
            <a:custGeom>
              <a:avLst/>
              <a:gdLst/>
              <a:ahLst/>
              <a:cxnLst/>
              <a:rect l="l" t="t" r="r" b="b"/>
              <a:pathLst>
                <a:path w="2176" h="3073" extrusionOk="0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0" name="Google Shape;19390;p73"/>
            <p:cNvSpPr/>
            <p:nvPr/>
          </p:nvSpPr>
          <p:spPr>
            <a:xfrm>
              <a:off x="1334994" y="2950872"/>
              <a:ext cx="152423" cy="239069"/>
            </a:xfrm>
            <a:custGeom>
              <a:avLst/>
              <a:gdLst/>
              <a:ahLst/>
              <a:cxnLst/>
              <a:rect l="l" t="t" r="r" b="b"/>
              <a:pathLst>
                <a:path w="5821" h="9130" extrusionOk="0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1" name="Google Shape;19391;p73"/>
            <p:cNvSpPr/>
            <p:nvPr/>
          </p:nvSpPr>
          <p:spPr>
            <a:xfrm>
              <a:off x="1398938" y="3203662"/>
              <a:ext cx="24771" cy="24771"/>
            </a:xfrm>
            <a:custGeom>
              <a:avLst/>
              <a:gdLst/>
              <a:ahLst/>
              <a:cxnLst/>
              <a:rect l="l" t="t" r="r" b="b"/>
              <a:pathLst>
                <a:path w="946" h="946" extrusionOk="0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2" name="Google Shape;19392;p73"/>
            <p:cNvSpPr/>
            <p:nvPr/>
          </p:nvSpPr>
          <p:spPr>
            <a:xfrm>
              <a:off x="1448166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3" name="Google Shape;19393;p73"/>
            <p:cNvSpPr/>
            <p:nvPr/>
          </p:nvSpPr>
          <p:spPr>
            <a:xfrm>
              <a:off x="1477127" y="2911149"/>
              <a:ext cx="78738" cy="77717"/>
            </a:xfrm>
            <a:custGeom>
              <a:avLst/>
              <a:gdLst/>
              <a:ahLst/>
              <a:cxnLst/>
              <a:rect l="l" t="t" r="r" b="b"/>
              <a:pathLst>
                <a:path w="3007" h="2968" extrusionOk="0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4" name="Google Shape;19394;p73"/>
            <p:cNvSpPr/>
            <p:nvPr/>
          </p:nvSpPr>
          <p:spPr>
            <a:xfrm>
              <a:off x="1399462" y="2924923"/>
              <a:ext cx="20739" cy="17963"/>
            </a:xfrm>
            <a:custGeom>
              <a:avLst/>
              <a:gdLst/>
              <a:ahLst/>
              <a:cxnLst/>
              <a:rect l="l" t="t" r="r" b="b"/>
              <a:pathLst>
                <a:path w="792" h="686" extrusionOk="0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5" name="Google Shape;19395;p73"/>
            <p:cNvSpPr/>
            <p:nvPr/>
          </p:nvSpPr>
          <p:spPr>
            <a:xfrm>
              <a:off x="1363484" y="3032045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6" name="Google Shape;19396;p73"/>
            <p:cNvSpPr/>
            <p:nvPr/>
          </p:nvSpPr>
          <p:spPr>
            <a:xfrm>
              <a:off x="1363484" y="3073261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7" name="Google Shape;19397;p73"/>
            <p:cNvSpPr/>
            <p:nvPr/>
          </p:nvSpPr>
          <p:spPr>
            <a:xfrm>
              <a:off x="1363484" y="3114240"/>
              <a:ext cx="95706" cy="22493"/>
            </a:xfrm>
            <a:custGeom>
              <a:avLst/>
              <a:gdLst/>
              <a:ahLst/>
              <a:cxnLst/>
              <a:rect l="l" t="t" r="r" b="b"/>
              <a:pathLst>
                <a:path w="3655" h="859" extrusionOk="0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8" name="Google Shape;19398;p73"/>
            <p:cNvSpPr/>
            <p:nvPr/>
          </p:nvSpPr>
          <p:spPr>
            <a:xfrm>
              <a:off x="1508863" y="2912406"/>
              <a:ext cx="46740" cy="77193"/>
            </a:xfrm>
            <a:custGeom>
              <a:avLst/>
              <a:gdLst/>
              <a:ahLst/>
              <a:cxnLst/>
              <a:rect l="l" t="t" r="r" b="b"/>
              <a:pathLst>
                <a:path w="1785" h="2948" extrusionOk="0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9" name="Google Shape;19399;p73"/>
            <p:cNvSpPr/>
            <p:nvPr/>
          </p:nvSpPr>
          <p:spPr>
            <a:xfrm>
              <a:off x="1477127" y="2938879"/>
              <a:ext cx="32757" cy="35245"/>
            </a:xfrm>
            <a:custGeom>
              <a:avLst/>
              <a:gdLst/>
              <a:ahLst/>
              <a:cxnLst/>
              <a:rect l="l" t="t" r="r" b="b"/>
              <a:pathLst>
                <a:path w="1251" h="1346" extrusionOk="0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00" name="Google Shape;19400;p73"/>
          <p:cNvGrpSpPr/>
          <p:nvPr/>
        </p:nvGrpSpPr>
        <p:grpSpPr>
          <a:xfrm>
            <a:off x="3977427" y="1980142"/>
            <a:ext cx="359232" cy="322023"/>
            <a:chOff x="3977427" y="1980142"/>
            <a:chExt cx="359232" cy="322023"/>
          </a:xfrm>
        </p:grpSpPr>
        <p:sp>
          <p:nvSpPr>
            <p:cNvPr id="19401" name="Google Shape;19401;p73"/>
            <p:cNvSpPr/>
            <p:nvPr/>
          </p:nvSpPr>
          <p:spPr>
            <a:xfrm>
              <a:off x="3977427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2" name="Google Shape;19402;p73"/>
            <p:cNvSpPr/>
            <p:nvPr/>
          </p:nvSpPr>
          <p:spPr>
            <a:xfrm>
              <a:off x="3977427" y="2179724"/>
              <a:ext cx="303039" cy="122441"/>
            </a:xfrm>
            <a:custGeom>
              <a:avLst/>
              <a:gdLst/>
              <a:ahLst/>
              <a:cxnLst/>
              <a:rect l="l" t="t" r="r" b="b"/>
              <a:pathLst>
                <a:path w="11573" h="4676" extrusionOk="0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3" name="Google Shape;19403;p73"/>
            <p:cNvSpPr/>
            <p:nvPr/>
          </p:nvSpPr>
          <p:spPr>
            <a:xfrm>
              <a:off x="4175517" y="2103787"/>
              <a:ext cx="104949" cy="49149"/>
            </a:xfrm>
            <a:custGeom>
              <a:avLst/>
              <a:gdLst/>
              <a:ahLst/>
              <a:cxnLst/>
              <a:rect l="l" t="t" r="r" b="b"/>
              <a:pathLst>
                <a:path w="4008" h="1877" extrusionOk="0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4" name="Google Shape;19404;p73"/>
            <p:cNvSpPr/>
            <p:nvPr/>
          </p:nvSpPr>
          <p:spPr>
            <a:xfrm>
              <a:off x="3978161" y="2164248"/>
              <a:ext cx="327784" cy="137916"/>
            </a:xfrm>
            <a:custGeom>
              <a:avLst/>
              <a:gdLst/>
              <a:ahLst/>
              <a:cxnLst/>
              <a:rect l="l" t="t" r="r" b="b"/>
              <a:pathLst>
                <a:path w="12518" h="5267" extrusionOk="0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5" name="Google Shape;19405;p73"/>
            <p:cNvSpPr/>
            <p:nvPr/>
          </p:nvSpPr>
          <p:spPr>
            <a:xfrm>
              <a:off x="3978161" y="2277891"/>
              <a:ext cx="306783" cy="24273"/>
            </a:xfrm>
            <a:custGeom>
              <a:avLst/>
              <a:gdLst/>
              <a:ahLst/>
              <a:cxnLst/>
              <a:rect l="l" t="t" r="r" b="b"/>
              <a:pathLst>
                <a:path w="11716" h="927" extrusionOk="0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6" name="Google Shape;19406;p73"/>
            <p:cNvSpPr/>
            <p:nvPr/>
          </p:nvSpPr>
          <p:spPr>
            <a:xfrm>
              <a:off x="4181513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7" name="Google Shape;19407;p73"/>
            <p:cNvSpPr/>
            <p:nvPr/>
          </p:nvSpPr>
          <p:spPr>
            <a:xfrm>
              <a:off x="4241870" y="2033585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8" name="Google Shape;19408;p73"/>
            <p:cNvSpPr/>
            <p:nvPr/>
          </p:nvSpPr>
          <p:spPr>
            <a:xfrm>
              <a:off x="4241372" y="2087762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9" name="Google Shape;19409;p73"/>
            <p:cNvSpPr/>
            <p:nvPr/>
          </p:nvSpPr>
          <p:spPr>
            <a:xfrm>
              <a:off x="4245221" y="2013239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0" name="Google Shape;19410;p73"/>
            <p:cNvSpPr/>
            <p:nvPr/>
          </p:nvSpPr>
          <p:spPr>
            <a:xfrm>
              <a:off x="3977663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11" name="Google Shape;19411;p73"/>
          <p:cNvGrpSpPr/>
          <p:nvPr/>
        </p:nvGrpSpPr>
        <p:grpSpPr>
          <a:xfrm>
            <a:off x="865628" y="2413608"/>
            <a:ext cx="361720" cy="359180"/>
            <a:chOff x="865628" y="2413608"/>
            <a:chExt cx="361720" cy="359180"/>
          </a:xfrm>
        </p:grpSpPr>
        <p:sp>
          <p:nvSpPr>
            <p:cNvPr id="19412" name="Google Shape;19412;p73"/>
            <p:cNvSpPr/>
            <p:nvPr/>
          </p:nvSpPr>
          <p:spPr>
            <a:xfrm>
              <a:off x="865628" y="2710048"/>
              <a:ext cx="63472" cy="62739"/>
            </a:xfrm>
            <a:custGeom>
              <a:avLst/>
              <a:gdLst/>
              <a:ahLst/>
              <a:cxnLst/>
              <a:rect l="l" t="t" r="r" b="b"/>
              <a:pathLst>
                <a:path w="2424" h="2396" extrusionOk="0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3" name="Google Shape;19413;p73"/>
            <p:cNvSpPr/>
            <p:nvPr/>
          </p:nvSpPr>
          <p:spPr>
            <a:xfrm>
              <a:off x="880370" y="2726283"/>
              <a:ext cx="48730" cy="46505"/>
            </a:xfrm>
            <a:custGeom>
              <a:avLst/>
              <a:gdLst/>
              <a:ahLst/>
              <a:cxnLst/>
              <a:rect l="l" t="t" r="r" b="b"/>
              <a:pathLst>
                <a:path w="1861" h="1776" extrusionOk="0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4" name="Google Shape;19414;p73"/>
            <p:cNvSpPr/>
            <p:nvPr/>
          </p:nvSpPr>
          <p:spPr>
            <a:xfrm>
              <a:off x="879349" y="2579909"/>
              <a:ext cx="179891" cy="179132"/>
            </a:xfrm>
            <a:custGeom>
              <a:avLst/>
              <a:gdLst/>
              <a:ahLst/>
              <a:cxnLst/>
              <a:rect l="l" t="t" r="r" b="b"/>
              <a:pathLst>
                <a:path w="6870" h="6841" extrusionOk="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5" name="Google Shape;19415;p73"/>
            <p:cNvSpPr/>
            <p:nvPr/>
          </p:nvSpPr>
          <p:spPr>
            <a:xfrm>
              <a:off x="899590" y="2602140"/>
              <a:ext cx="159650" cy="156901"/>
            </a:xfrm>
            <a:custGeom>
              <a:avLst/>
              <a:gdLst/>
              <a:ahLst/>
              <a:cxnLst/>
              <a:rect l="l" t="t" r="r" b="b"/>
              <a:pathLst>
                <a:path w="6097" h="5992" extrusionOk="0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6" name="Google Shape;19416;p73"/>
            <p:cNvSpPr/>
            <p:nvPr/>
          </p:nvSpPr>
          <p:spPr>
            <a:xfrm>
              <a:off x="971782" y="2617432"/>
              <a:ext cx="50485" cy="49359"/>
            </a:xfrm>
            <a:custGeom>
              <a:avLst/>
              <a:gdLst/>
              <a:ahLst/>
              <a:cxnLst/>
              <a:rect l="l" t="t" r="r" b="b"/>
              <a:pathLst>
                <a:path w="1928" h="1885" extrusionOk="0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7" name="Google Shape;19417;p73"/>
            <p:cNvSpPr/>
            <p:nvPr/>
          </p:nvSpPr>
          <p:spPr>
            <a:xfrm>
              <a:off x="1033500" y="2509707"/>
              <a:ext cx="95942" cy="95968"/>
            </a:xfrm>
            <a:custGeom>
              <a:avLst/>
              <a:gdLst/>
              <a:ahLst/>
              <a:cxnLst/>
              <a:rect l="l" t="t" r="r" b="b"/>
              <a:pathLst>
                <a:path w="3664" h="3665" extrusionOk="0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8" name="Google Shape;19418;p73"/>
            <p:cNvSpPr/>
            <p:nvPr/>
          </p:nvSpPr>
          <p:spPr>
            <a:xfrm>
              <a:off x="1001502" y="2559171"/>
              <a:ext cx="78712" cy="77900"/>
            </a:xfrm>
            <a:custGeom>
              <a:avLst/>
              <a:gdLst/>
              <a:ahLst/>
              <a:cxnLst/>
              <a:rect l="l" t="t" r="r" b="b"/>
              <a:pathLst>
                <a:path w="3006" h="2975" extrusionOk="0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9" name="Google Shape;19419;p73"/>
            <p:cNvSpPr/>
            <p:nvPr/>
          </p:nvSpPr>
          <p:spPr>
            <a:xfrm>
              <a:off x="1030227" y="2589912"/>
              <a:ext cx="49987" cy="47159"/>
            </a:xfrm>
            <a:custGeom>
              <a:avLst/>
              <a:gdLst/>
              <a:ahLst/>
              <a:cxnLst/>
              <a:rect l="l" t="t" r="r" b="b"/>
              <a:pathLst>
                <a:path w="1909" h="1801" extrusionOk="0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0" name="Google Shape;19420;p73"/>
            <p:cNvSpPr/>
            <p:nvPr/>
          </p:nvSpPr>
          <p:spPr>
            <a:xfrm>
              <a:off x="1128159" y="2454719"/>
              <a:ext cx="58209" cy="54282"/>
            </a:xfrm>
            <a:custGeom>
              <a:avLst/>
              <a:gdLst/>
              <a:ahLst/>
              <a:cxnLst/>
              <a:rect l="l" t="t" r="r" b="b"/>
              <a:pathLst>
                <a:path w="2223" h="2073" extrusionOk="0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1" name="Google Shape;19421;p73"/>
            <p:cNvSpPr/>
            <p:nvPr/>
          </p:nvSpPr>
          <p:spPr>
            <a:xfrm>
              <a:off x="1099932" y="2413608"/>
              <a:ext cx="10762" cy="72899"/>
            </a:xfrm>
            <a:custGeom>
              <a:avLst/>
              <a:gdLst/>
              <a:ahLst/>
              <a:cxnLst/>
              <a:rect l="l" t="t" r="r" b="b"/>
              <a:pathLst>
                <a:path w="411" h="2784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2" name="Google Shape;19422;p73"/>
            <p:cNvSpPr/>
            <p:nvPr/>
          </p:nvSpPr>
          <p:spPr>
            <a:xfrm>
              <a:off x="1150888" y="2528194"/>
              <a:ext cx="76460" cy="10762"/>
            </a:xfrm>
            <a:custGeom>
              <a:avLst/>
              <a:gdLst/>
              <a:ahLst/>
              <a:cxnLst/>
              <a:rect l="l" t="t" r="r" b="b"/>
              <a:pathLst>
                <a:path w="2920" h="411" extrusionOk="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3" name="Google Shape;19423;p73"/>
            <p:cNvSpPr/>
            <p:nvPr/>
          </p:nvSpPr>
          <p:spPr>
            <a:xfrm>
              <a:off x="1002262" y="2486533"/>
              <a:ext cx="150904" cy="145484"/>
            </a:xfrm>
            <a:custGeom>
              <a:avLst/>
              <a:gdLst/>
              <a:ahLst/>
              <a:cxnLst/>
              <a:rect l="l" t="t" r="r" b="b"/>
              <a:pathLst>
                <a:path w="5763" h="5556" extrusionOk="0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4" name="Google Shape;19424;p73"/>
            <p:cNvSpPr/>
            <p:nvPr/>
          </p:nvSpPr>
          <p:spPr>
            <a:xfrm>
              <a:off x="1039470" y="2572656"/>
              <a:ext cx="113695" cy="59361"/>
            </a:xfrm>
            <a:custGeom>
              <a:avLst/>
              <a:gdLst/>
              <a:ahLst/>
              <a:cxnLst/>
              <a:rect l="l" t="t" r="r" b="b"/>
              <a:pathLst>
                <a:path w="4342" h="2267" extrusionOk="0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5" name="Google Shape;19425;p73"/>
          <p:cNvGrpSpPr/>
          <p:nvPr/>
        </p:nvGrpSpPr>
        <p:grpSpPr>
          <a:xfrm>
            <a:off x="3117093" y="2881927"/>
            <a:ext cx="268815" cy="366983"/>
            <a:chOff x="3117093" y="2881927"/>
            <a:chExt cx="268815" cy="366983"/>
          </a:xfrm>
        </p:grpSpPr>
        <p:sp>
          <p:nvSpPr>
            <p:cNvPr id="19426" name="Google Shape;19426;p73"/>
            <p:cNvSpPr/>
            <p:nvPr/>
          </p:nvSpPr>
          <p:spPr>
            <a:xfrm>
              <a:off x="3117093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7" name="Google Shape;19427;p73"/>
            <p:cNvSpPr/>
            <p:nvPr/>
          </p:nvSpPr>
          <p:spPr>
            <a:xfrm>
              <a:off x="3232019" y="2917146"/>
              <a:ext cx="76198" cy="118670"/>
            </a:xfrm>
            <a:custGeom>
              <a:avLst/>
              <a:gdLst/>
              <a:ahLst/>
              <a:cxnLst/>
              <a:rect l="l" t="t" r="r" b="b"/>
              <a:pathLst>
                <a:path w="2910" h="4532" extrusionOk="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8" name="Google Shape;19428;p73"/>
            <p:cNvSpPr/>
            <p:nvPr/>
          </p:nvSpPr>
          <p:spPr>
            <a:xfrm>
              <a:off x="3117093" y="3235398"/>
              <a:ext cx="191124" cy="13511"/>
            </a:xfrm>
            <a:custGeom>
              <a:avLst/>
              <a:gdLst/>
              <a:ahLst/>
              <a:cxnLst/>
              <a:rect l="l" t="t" r="r" b="b"/>
              <a:pathLst>
                <a:path w="7299" h="516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9" name="Google Shape;19429;p73"/>
            <p:cNvSpPr/>
            <p:nvPr/>
          </p:nvSpPr>
          <p:spPr>
            <a:xfrm>
              <a:off x="3136575" y="2950872"/>
              <a:ext cx="152161" cy="239069"/>
            </a:xfrm>
            <a:custGeom>
              <a:avLst/>
              <a:gdLst/>
              <a:ahLst/>
              <a:cxnLst/>
              <a:rect l="l" t="t" r="r" b="b"/>
              <a:pathLst>
                <a:path w="5811" h="9130" extrusionOk="0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0" name="Google Shape;19430;p73"/>
            <p:cNvSpPr/>
            <p:nvPr/>
          </p:nvSpPr>
          <p:spPr>
            <a:xfrm>
              <a:off x="3232019" y="2950872"/>
              <a:ext cx="56717" cy="80467"/>
            </a:xfrm>
            <a:custGeom>
              <a:avLst/>
              <a:gdLst/>
              <a:ahLst/>
              <a:cxnLst/>
              <a:rect l="l" t="t" r="r" b="b"/>
              <a:pathLst>
                <a:path w="2166" h="3073" extrusionOk="0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1" name="Google Shape;19431;p73"/>
            <p:cNvSpPr/>
            <p:nvPr/>
          </p:nvSpPr>
          <p:spPr>
            <a:xfrm>
              <a:off x="3136339" y="2951108"/>
              <a:ext cx="152397" cy="239095"/>
            </a:xfrm>
            <a:custGeom>
              <a:avLst/>
              <a:gdLst/>
              <a:ahLst/>
              <a:cxnLst/>
              <a:rect l="l" t="t" r="r" b="b"/>
              <a:pathLst>
                <a:path w="5820" h="9131" extrusionOk="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2" name="Google Shape;19432;p73"/>
            <p:cNvSpPr/>
            <p:nvPr/>
          </p:nvSpPr>
          <p:spPr>
            <a:xfrm>
              <a:off x="3190778" y="2927882"/>
              <a:ext cx="43755" cy="11024"/>
            </a:xfrm>
            <a:custGeom>
              <a:avLst/>
              <a:gdLst/>
              <a:ahLst/>
              <a:cxnLst/>
              <a:rect l="l" t="t" r="r" b="b"/>
              <a:pathLst>
                <a:path w="1671" h="421" extrusionOk="0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3" name="Google Shape;19433;p73"/>
            <p:cNvSpPr/>
            <p:nvPr/>
          </p:nvSpPr>
          <p:spPr>
            <a:xfrm>
              <a:off x="3164802" y="3041289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4" name="Google Shape;19434;p73"/>
            <p:cNvSpPr/>
            <p:nvPr/>
          </p:nvSpPr>
          <p:spPr>
            <a:xfrm>
              <a:off x="3157313" y="3083263"/>
              <a:ext cx="110448" cy="11024"/>
            </a:xfrm>
            <a:custGeom>
              <a:avLst/>
              <a:gdLst/>
              <a:ahLst/>
              <a:cxnLst/>
              <a:rect l="l" t="t" r="r" b="b"/>
              <a:pathLst>
                <a:path w="4218" h="421" extrusionOk="0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5" name="Google Shape;19435;p73"/>
            <p:cNvSpPr/>
            <p:nvPr/>
          </p:nvSpPr>
          <p:spPr>
            <a:xfrm>
              <a:off x="3157313" y="3109998"/>
              <a:ext cx="110448" cy="11260"/>
            </a:xfrm>
            <a:custGeom>
              <a:avLst/>
              <a:gdLst/>
              <a:ahLst/>
              <a:cxnLst/>
              <a:rect l="l" t="t" r="r" b="b"/>
              <a:pathLst>
                <a:path w="4218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6" name="Google Shape;19436;p73"/>
            <p:cNvSpPr/>
            <p:nvPr/>
          </p:nvSpPr>
          <p:spPr>
            <a:xfrm>
              <a:off x="3200283" y="3203662"/>
              <a:ext cx="24745" cy="24771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7" name="Google Shape;19437;p73"/>
            <p:cNvSpPr/>
            <p:nvPr/>
          </p:nvSpPr>
          <p:spPr>
            <a:xfrm>
              <a:off x="3249249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8" name="Google Shape;19438;p73"/>
            <p:cNvSpPr/>
            <p:nvPr/>
          </p:nvSpPr>
          <p:spPr>
            <a:xfrm>
              <a:off x="3301959" y="2928641"/>
              <a:ext cx="21995" cy="56219"/>
            </a:xfrm>
            <a:custGeom>
              <a:avLst/>
              <a:gdLst/>
              <a:ahLst/>
              <a:cxnLst/>
              <a:rect l="l" t="t" r="r" b="b"/>
              <a:pathLst>
                <a:path w="840" h="2147" extrusionOk="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9" name="Google Shape;19439;p73"/>
            <p:cNvSpPr/>
            <p:nvPr/>
          </p:nvSpPr>
          <p:spPr>
            <a:xfrm>
              <a:off x="3301462" y="2976088"/>
              <a:ext cx="33988" cy="11286"/>
            </a:xfrm>
            <a:custGeom>
              <a:avLst/>
              <a:gdLst/>
              <a:ahLst/>
              <a:cxnLst/>
              <a:rect l="l" t="t" r="r" b="b"/>
              <a:pathLst>
                <a:path w="1298" h="431" extrusionOk="0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0" name="Google Shape;19440;p73"/>
            <p:cNvSpPr/>
            <p:nvPr/>
          </p:nvSpPr>
          <p:spPr>
            <a:xfrm>
              <a:off x="3304709" y="2910704"/>
              <a:ext cx="19246" cy="16706"/>
            </a:xfrm>
            <a:custGeom>
              <a:avLst/>
              <a:gdLst/>
              <a:ahLst/>
              <a:cxnLst/>
              <a:rect l="l" t="t" r="r" b="b"/>
              <a:pathLst>
                <a:path w="735" h="638" extrusionOk="0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41" name="Google Shape;19441;p73"/>
          <p:cNvGrpSpPr/>
          <p:nvPr/>
        </p:nvGrpSpPr>
        <p:grpSpPr>
          <a:xfrm>
            <a:off x="3534508" y="1508000"/>
            <a:ext cx="368502" cy="343521"/>
            <a:chOff x="3534508" y="1508000"/>
            <a:chExt cx="368502" cy="343521"/>
          </a:xfrm>
        </p:grpSpPr>
        <p:sp>
          <p:nvSpPr>
            <p:cNvPr id="19442" name="Google Shape;19442;p73"/>
            <p:cNvSpPr/>
            <p:nvPr/>
          </p:nvSpPr>
          <p:spPr>
            <a:xfrm>
              <a:off x="3591984" y="1754322"/>
              <a:ext cx="45719" cy="45719"/>
            </a:xfrm>
            <a:custGeom>
              <a:avLst/>
              <a:gdLst/>
              <a:ahLst/>
              <a:cxnLst/>
              <a:rect l="l" t="t" r="r" b="b"/>
              <a:pathLst>
                <a:path w="1746" h="1746" extrusionOk="0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3" name="Google Shape;19443;p73"/>
            <p:cNvSpPr/>
            <p:nvPr/>
          </p:nvSpPr>
          <p:spPr>
            <a:xfrm>
              <a:off x="3742600" y="1633897"/>
              <a:ext cx="106940" cy="91805"/>
            </a:xfrm>
            <a:custGeom>
              <a:avLst/>
              <a:gdLst/>
              <a:ahLst/>
              <a:cxnLst/>
              <a:rect l="l" t="t" r="r" b="b"/>
              <a:pathLst>
                <a:path w="4084" h="3506" extrusionOk="0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4" name="Google Shape;19444;p73"/>
            <p:cNvSpPr/>
            <p:nvPr/>
          </p:nvSpPr>
          <p:spPr>
            <a:xfrm>
              <a:off x="3753336" y="1671132"/>
              <a:ext cx="100969" cy="54465"/>
            </a:xfrm>
            <a:custGeom>
              <a:avLst/>
              <a:gdLst/>
              <a:ahLst/>
              <a:cxnLst/>
              <a:rect l="l" t="t" r="r" b="b"/>
              <a:pathLst>
                <a:path w="3856" h="2080" extrusionOk="0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5" name="Google Shape;19445;p73"/>
            <p:cNvSpPr/>
            <p:nvPr/>
          </p:nvSpPr>
          <p:spPr>
            <a:xfrm>
              <a:off x="3620447" y="1530990"/>
              <a:ext cx="154649" cy="297645"/>
            </a:xfrm>
            <a:custGeom>
              <a:avLst/>
              <a:gdLst/>
              <a:ahLst/>
              <a:cxnLst/>
              <a:rect l="l" t="t" r="r" b="b"/>
              <a:pathLst>
                <a:path w="5906" h="11367" extrusionOk="0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6" name="Google Shape;19446;p73"/>
            <p:cNvSpPr/>
            <p:nvPr/>
          </p:nvSpPr>
          <p:spPr>
            <a:xfrm>
              <a:off x="3620447" y="1708603"/>
              <a:ext cx="154649" cy="120032"/>
            </a:xfrm>
            <a:custGeom>
              <a:avLst/>
              <a:gdLst/>
              <a:ahLst/>
              <a:cxnLst/>
              <a:rect l="l" t="t" r="r" b="b"/>
              <a:pathLst>
                <a:path w="5906" h="4584" extrusionOk="0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7" name="Google Shape;19447;p73"/>
            <p:cNvSpPr/>
            <p:nvPr/>
          </p:nvSpPr>
          <p:spPr>
            <a:xfrm>
              <a:off x="3763601" y="1508000"/>
              <a:ext cx="45981" cy="343521"/>
            </a:xfrm>
            <a:custGeom>
              <a:avLst/>
              <a:gdLst/>
              <a:ahLst/>
              <a:cxnLst/>
              <a:rect l="l" t="t" r="r" b="b"/>
              <a:pathLst>
                <a:path w="1756" h="1311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8" name="Google Shape;19448;p73"/>
            <p:cNvSpPr/>
            <p:nvPr/>
          </p:nvSpPr>
          <p:spPr>
            <a:xfrm>
              <a:off x="3763601" y="1823005"/>
              <a:ext cx="45981" cy="28515"/>
            </a:xfrm>
            <a:custGeom>
              <a:avLst/>
              <a:gdLst/>
              <a:ahLst/>
              <a:cxnLst/>
              <a:rect l="l" t="t" r="r" b="b"/>
              <a:pathLst>
                <a:path w="1756" h="1089" extrusionOk="0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9" name="Google Shape;19449;p73"/>
            <p:cNvSpPr/>
            <p:nvPr/>
          </p:nvSpPr>
          <p:spPr>
            <a:xfrm>
              <a:off x="3534508" y="1628399"/>
              <a:ext cx="46007" cy="102959"/>
            </a:xfrm>
            <a:custGeom>
              <a:avLst/>
              <a:gdLst/>
              <a:ahLst/>
              <a:cxnLst/>
              <a:rect l="l" t="t" r="r" b="b"/>
              <a:pathLst>
                <a:path w="1757" h="3932" extrusionOk="0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0" name="Google Shape;19450;p73"/>
            <p:cNvSpPr/>
            <p:nvPr/>
          </p:nvSpPr>
          <p:spPr>
            <a:xfrm>
              <a:off x="3534508" y="1633400"/>
              <a:ext cx="46007" cy="97958"/>
            </a:xfrm>
            <a:custGeom>
              <a:avLst/>
              <a:gdLst/>
              <a:ahLst/>
              <a:cxnLst/>
              <a:rect l="l" t="t" r="r" b="b"/>
              <a:pathLst>
                <a:path w="1757" h="3741" extrusionOk="0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1" name="Google Shape;19451;p73"/>
            <p:cNvSpPr/>
            <p:nvPr/>
          </p:nvSpPr>
          <p:spPr>
            <a:xfrm>
              <a:off x="3574728" y="1628163"/>
              <a:ext cx="57240" cy="103195"/>
            </a:xfrm>
            <a:custGeom>
              <a:avLst/>
              <a:gdLst/>
              <a:ahLst/>
              <a:cxnLst/>
              <a:rect l="l" t="t" r="r" b="b"/>
              <a:pathLst>
                <a:path w="2186" h="3941" extrusionOk="0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2" name="Google Shape;19452;p73"/>
            <p:cNvSpPr/>
            <p:nvPr/>
          </p:nvSpPr>
          <p:spPr>
            <a:xfrm>
              <a:off x="3574728" y="1714102"/>
              <a:ext cx="57240" cy="17256"/>
            </a:xfrm>
            <a:custGeom>
              <a:avLst/>
              <a:gdLst/>
              <a:ahLst/>
              <a:cxnLst/>
              <a:rect l="l" t="t" r="r" b="b"/>
              <a:pathLst>
                <a:path w="2186" h="659" extrusionOk="0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3" name="Google Shape;19453;p73"/>
            <p:cNvSpPr/>
            <p:nvPr/>
          </p:nvSpPr>
          <p:spPr>
            <a:xfrm>
              <a:off x="3574728" y="1731332"/>
              <a:ext cx="57240" cy="91700"/>
            </a:xfrm>
            <a:custGeom>
              <a:avLst/>
              <a:gdLst/>
              <a:ahLst/>
              <a:cxnLst/>
              <a:rect l="l" t="t" r="r" b="b"/>
              <a:pathLst>
                <a:path w="2186" h="3502" extrusionOk="0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4" name="Google Shape;19454;p73"/>
            <p:cNvSpPr/>
            <p:nvPr/>
          </p:nvSpPr>
          <p:spPr>
            <a:xfrm>
              <a:off x="3870514" y="167411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5" name="Google Shape;19455;p73"/>
            <p:cNvSpPr/>
            <p:nvPr/>
          </p:nvSpPr>
          <p:spPr>
            <a:xfrm>
              <a:off x="3848781" y="1609493"/>
              <a:ext cx="27232" cy="23436"/>
            </a:xfrm>
            <a:custGeom>
              <a:avLst/>
              <a:gdLst/>
              <a:ahLst/>
              <a:cxnLst/>
              <a:rect l="l" t="t" r="r" b="b"/>
              <a:pathLst>
                <a:path w="1040" h="895" extrusionOk="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6" name="Google Shape;19456;p73"/>
            <p:cNvSpPr/>
            <p:nvPr/>
          </p:nvSpPr>
          <p:spPr>
            <a:xfrm>
              <a:off x="3848231" y="1726618"/>
              <a:ext cx="27808" cy="23724"/>
            </a:xfrm>
            <a:custGeom>
              <a:avLst/>
              <a:gdLst/>
              <a:ahLst/>
              <a:cxnLst/>
              <a:rect l="l" t="t" r="r" b="b"/>
              <a:pathLst>
                <a:path w="1062" h="906" extrusionOk="0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57" name="Google Shape;19457;p73"/>
          <p:cNvGrpSpPr/>
          <p:nvPr/>
        </p:nvGrpSpPr>
        <p:grpSpPr>
          <a:xfrm>
            <a:off x="7147436" y="1502999"/>
            <a:ext cx="279054" cy="354754"/>
            <a:chOff x="7147436" y="1502999"/>
            <a:chExt cx="279054" cy="354754"/>
          </a:xfrm>
        </p:grpSpPr>
        <p:sp>
          <p:nvSpPr>
            <p:cNvPr id="19458" name="Google Shape;19458;p73"/>
            <p:cNvSpPr/>
            <p:nvPr/>
          </p:nvSpPr>
          <p:spPr>
            <a:xfrm>
              <a:off x="7147436" y="1745576"/>
              <a:ext cx="279054" cy="112177"/>
            </a:xfrm>
            <a:custGeom>
              <a:avLst/>
              <a:gdLst/>
              <a:ahLst/>
              <a:cxnLst/>
              <a:rect l="l" t="t" r="r" b="b"/>
              <a:pathLst>
                <a:path w="10657" h="4284" extrusionOk="0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9" name="Google Shape;19459;p73"/>
            <p:cNvSpPr/>
            <p:nvPr/>
          </p:nvSpPr>
          <p:spPr>
            <a:xfrm>
              <a:off x="7187892" y="1694856"/>
              <a:ext cx="197618" cy="104688"/>
            </a:xfrm>
            <a:custGeom>
              <a:avLst/>
              <a:gdLst/>
              <a:ahLst/>
              <a:cxnLst/>
              <a:rect l="l" t="t" r="r" b="b"/>
              <a:pathLst>
                <a:path w="7547" h="3998" extrusionOk="0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0" name="Google Shape;19460;p73"/>
            <p:cNvSpPr/>
            <p:nvPr/>
          </p:nvSpPr>
          <p:spPr>
            <a:xfrm>
              <a:off x="7206876" y="1712348"/>
              <a:ext cx="159912" cy="66274"/>
            </a:xfrm>
            <a:custGeom>
              <a:avLst/>
              <a:gdLst/>
              <a:ahLst/>
              <a:cxnLst/>
              <a:rect l="l" t="t" r="r" b="b"/>
              <a:pathLst>
                <a:path w="6107" h="2531" extrusionOk="0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1" name="Google Shape;19461;p73"/>
            <p:cNvSpPr/>
            <p:nvPr/>
          </p:nvSpPr>
          <p:spPr>
            <a:xfrm>
              <a:off x="7232118" y="1700852"/>
              <a:ext cx="109689" cy="77769"/>
            </a:xfrm>
            <a:custGeom>
              <a:avLst/>
              <a:gdLst/>
              <a:ahLst/>
              <a:cxnLst/>
              <a:rect l="l" t="t" r="r" b="b"/>
              <a:pathLst>
                <a:path w="4189" h="2970" extrusionOk="0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2" name="Google Shape;19462;p73"/>
            <p:cNvSpPr/>
            <p:nvPr/>
          </p:nvSpPr>
          <p:spPr>
            <a:xfrm>
              <a:off x="7246101" y="1700852"/>
              <a:ext cx="81462" cy="23121"/>
            </a:xfrm>
            <a:custGeom>
              <a:avLst/>
              <a:gdLst/>
              <a:ahLst/>
              <a:cxnLst/>
              <a:rect l="l" t="t" r="r" b="b"/>
              <a:pathLst>
                <a:path w="3111" h="883" extrusionOk="0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3" name="Google Shape;19463;p73"/>
            <p:cNvSpPr/>
            <p:nvPr/>
          </p:nvSpPr>
          <p:spPr>
            <a:xfrm>
              <a:off x="7189149" y="1543716"/>
              <a:ext cx="190627" cy="168658"/>
            </a:xfrm>
            <a:custGeom>
              <a:avLst/>
              <a:gdLst/>
              <a:ahLst/>
              <a:cxnLst/>
              <a:rect l="l" t="t" r="r" b="b"/>
              <a:pathLst>
                <a:path w="7280" h="6441" extrusionOk="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4" name="Google Shape;19464;p73"/>
            <p:cNvSpPr/>
            <p:nvPr/>
          </p:nvSpPr>
          <p:spPr>
            <a:xfrm>
              <a:off x="7192893" y="1549713"/>
              <a:ext cx="146400" cy="162635"/>
            </a:xfrm>
            <a:custGeom>
              <a:avLst/>
              <a:gdLst/>
              <a:ahLst/>
              <a:cxnLst/>
              <a:rect l="l" t="t" r="r" b="b"/>
              <a:pathLst>
                <a:path w="5591" h="6211" extrusionOk="0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5" name="Google Shape;19465;p73"/>
            <p:cNvSpPr/>
            <p:nvPr/>
          </p:nvSpPr>
          <p:spPr>
            <a:xfrm>
              <a:off x="7246101" y="1613604"/>
              <a:ext cx="11757" cy="17334"/>
            </a:xfrm>
            <a:custGeom>
              <a:avLst/>
              <a:gdLst/>
              <a:ahLst/>
              <a:cxnLst/>
              <a:rect l="l" t="t" r="r" b="b"/>
              <a:pathLst>
                <a:path w="449" h="662" extrusionOk="0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6" name="Google Shape;19466;p73"/>
            <p:cNvSpPr/>
            <p:nvPr/>
          </p:nvSpPr>
          <p:spPr>
            <a:xfrm>
              <a:off x="7316041" y="161360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7" name="Google Shape;19467;p73"/>
            <p:cNvSpPr/>
            <p:nvPr/>
          </p:nvSpPr>
          <p:spPr>
            <a:xfrm>
              <a:off x="7238115" y="1593834"/>
              <a:ext cx="28097" cy="13878"/>
            </a:xfrm>
            <a:custGeom>
              <a:avLst/>
              <a:gdLst/>
              <a:ahLst/>
              <a:cxnLst/>
              <a:rect l="l" t="t" r="r" b="b"/>
              <a:pathLst>
                <a:path w="1073" h="530" extrusionOk="0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8" name="Google Shape;19468;p73"/>
            <p:cNvSpPr/>
            <p:nvPr/>
          </p:nvSpPr>
          <p:spPr>
            <a:xfrm>
              <a:off x="7307767" y="1594044"/>
              <a:ext cx="27782" cy="13904"/>
            </a:xfrm>
            <a:custGeom>
              <a:avLst/>
              <a:gdLst/>
              <a:ahLst/>
              <a:cxnLst/>
              <a:rect l="l" t="t" r="r" b="b"/>
              <a:pathLst>
                <a:path w="1061" h="531" extrusionOk="0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9" name="Google Shape;19469;p73"/>
            <p:cNvSpPr/>
            <p:nvPr/>
          </p:nvSpPr>
          <p:spPr>
            <a:xfrm>
              <a:off x="7211380" y="1502999"/>
              <a:ext cx="174392" cy="52501"/>
            </a:xfrm>
            <a:custGeom>
              <a:avLst/>
              <a:gdLst/>
              <a:ahLst/>
              <a:cxnLst/>
              <a:rect l="l" t="t" r="r" b="b"/>
              <a:pathLst>
                <a:path w="6660" h="2005" extrusionOk="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0" name="Google Shape;19470;p73"/>
            <p:cNvSpPr/>
            <p:nvPr/>
          </p:nvSpPr>
          <p:spPr>
            <a:xfrm>
              <a:off x="7257832" y="1502999"/>
              <a:ext cx="127940" cy="40744"/>
            </a:xfrm>
            <a:custGeom>
              <a:avLst/>
              <a:gdLst/>
              <a:ahLst/>
              <a:cxnLst/>
              <a:rect l="l" t="t" r="r" b="b"/>
              <a:pathLst>
                <a:path w="4886" h="1556" extrusionOk="0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1" name="Google Shape;19471;p73"/>
            <p:cNvSpPr/>
            <p:nvPr/>
          </p:nvSpPr>
          <p:spPr>
            <a:xfrm>
              <a:off x="7252097" y="1782262"/>
              <a:ext cx="11521" cy="75491"/>
            </a:xfrm>
            <a:custGeom>
              <a:avLst/>
              <a:gdLst/>
              <a:ahLst/>
              <a:cxnLst/>
              <a:rect l="l" t="t" r="r" b="b"/>
              <a:pathLst>
                <a:path w="440" h="2883" extrusionOk="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2" name="Google Shape;19472;p73"/>
            <p:cNvSpPr/>
            <p:nvPr/>
          </p:nvSpPr>
          <p:spPr>
            <a:xfrm>
              <a:off x="7310045" y="1782262"/>
              <a:ext cx="11783" cy="75491"/>
            </a:xfrm>
            <a:custGeom>
              <a:avLst/>
              <a:gdLst/>
              <a:ahLst/>
              <a:cxnLst/>
              <a:rect l="l" t="t" r="r" b="b"/>
              <a:pathLst>
                <a:path w="450" h="2883" extrusionOk="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3" name="Google Shape;19473;p73"/>
            <p:cNvSpPr/>
            <p:nvPr/>
          </p:nvSpPr>
          <p:spPr>
            <a:xfrm>
              <a:off x="7260896" y="1654112"/>
              <a:ext cx="51872" cy="17570"/>
            </a:xfrm>
            <a:custGeom>
              <a:avLst/>
              <a:gdLst/>
              <a:ahLst/>
              <a:cxnLst/>
              <a:rect l="l" t="t" r="r" b="b"/>
              <a:pathLst>
                <a:path w="1981" h="671" extrusionOk="0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74" name="Google Shape;19474;p73"/>
          <p:cNvGrpSpPr/>
          <p:nvPr/>
        </p:nvGrpSpPr>
        <p:grpSpPr>
          <a:xfrm>
            <a:off x="7603081" y="1973072"/>
            <a:ext cx="276802" cy="354807"/>
            <a:chOff x="7603081" y="1973072"/>
            <a:chExt cx="276802" cy="354807"/>
          </a:xfrm>
        </p:grpSpPr>
        <p:sp>
          <p:nvSpPr>
            <p:cNvPr id="19475" name="Google Shape;19475;p73"/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6" name="Google Shape;19476;p73"/>
            <p:cNvSpPr/>
            <p:nvPr/>
          </p:nvSpPr>
          <p:spPr>
            <a:xfrm>
              <a:off x="7666527" y="2189465"/>
              <a:ext cx="149909" cy="92197"/>
            </a:xfrm>
            <a:custGeom>
              <a:avLst/>
              <a:gdLst/>
              <a:ahLst/>
              <a:cxnLst/>
              <a:rect l="l" t="t" r="r" b="b"/>
              <a:pathLst>
                <a:path w="5725" h="3521" extrusionOk="0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7" name="Google Shape;19477;p73"/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8" name="Google Shape;19478;p73"/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9" name="Google Shape;19479;p73"/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0" name="Google Shape;19480;p73"/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1" name="Google Shape;19481;p73"/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2" name="Google Shape;19482;p73"/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3" name="Google Shape;19483;p73"/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4" name="Google Shape;19484;p73"/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5" name="Google Shape;19485;p73"/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6" name="Google Shape;19486;p73"/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7" name="Google Shape;19487;p73"/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8" name="Google Shape;19488;p73"/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9" name="Google Shape;19489;p73"/>
          <p:cNvGrpSpPr/>
          <p:nvPr/>
        </p:nvGrpSpPr>
        <p:grpSpPr>
          <a:xfrm>
            <a:off x="6696792" y="1502999"/>
            <a:ext cx="276802" cy="354754"/>
            <a:chOff x="6696792" y="1502999"/>
            <a:chExt cx="276802" cy="354754"/>
          </a:xfrm>
        </p:grpSpPr>
        <p:sp>
          <p:nvSpPr>
            <p:cNvPr id="19490" name="Google Shape;19490;p73"/>
            <p:cNvSpPr/>
            <p:nvPr/>
          </p:nvSpPr>
          <p:spPr>
            <a:xfrm>
              <a:off x="6696792" y="1702345"/>
              <a:ext cx="276540" cy="155408"/>
            </a:xfrm>
            <a:custGeom>
              <a:avLst/>
              <a:gdLst/>
              <a:ahLst/>
              <a:cxnLst/>
              <a:rect l="l" t="t" r="r" b="b"/>
              <a:pathLst>
                <a:path w="10561" h="5935" extrusionOk="0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1" name="Google Shape;19491;p73"/>
            <p:cNvSpPr/>
            <p:nvPr/>
          </p:nvSpPr>
          <p:spPr>
            <a:xfrm>
              <a:off x="6697028" y="1747069"/>
              <a:ext cx="276566" cy="110684"/>
            </a:xfrm>
            <a:custGeom>
              <a:avLst/>
              <a:gdLst/>
              <a:ahLst/>
              <a:cxnLst/>
              <a:rect l="l" t="t" r="r" b="b"/>
              <a:pathLst>
                <a:path w="10562" h="4227" extrusionOk="0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2" name="Google Shape;19492;p73"/>
            <p:cNvSpPr/>
            <p:nvPr/>
          </p:nvSpPr>
          <p:spPr>
            <a:xfrm>
              <a:off x="6794960" y="1708106"/>
              <a:ext cx="80702" cy="22886"/>
            </a:xfrm>
            <a:custGeom>
              <a:avLst/>
              <a:gdLst/>
              <a:ahLst/>
              <a:cxnLst/>
              <a:rect l="l" t="t" r="r" b="b"/>
              <a:pathLst>
                <a:path w="3082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3" name="Google Shape;19493;p73"/>
            <p:cNvSpPr/>
            <p:nvPr/>
          </p:nvSpPr>
          <p:spPr>
            <a:xfrm>
              <a:off x="6738243" y="1592944"/>
              <a:ext cx="189134" cy="124929"/>
            </a:xfrm>
            <a:custGeom>
              <a:avLst/>
              <a:gdLst/>
              <a:ahLst/>
              <a:cxnLst/>
              <a:rect l="l" t="t" r="r" b="b"/>
              <a:pathLst>
                <a:path w="7223" h="4771" extrusionOk="0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4" name="Google Shape;19494;p73"/>
            <p:cNvSpPr/>
            <p:nvPr/>
          </p:nvSpPr>
          <p:spPr>
            <a:xfrm>
              <a:off x="6742249" y="1592944"/>
              <a:ext cx="144908" cy="126683"/>
            </a:xfrm>
            <a:custGeom>
              <a:avLst/>
              <a:gdLst/>
              <a:ahLst/>
              <a:cxnLst/>
              <a:rect l="l" t="t" r="r" b="b"/>
              <a:pathLst>
                <a:path w="5534" h="4838" extrusionOk="0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5" name="Google Shape;19495;p73"/>
            <p:cNvSpPr/>
            <p:nvPr/>
          </p:nvSpPr>
          <p:spPr>
            <a:xfrm>
              <a:off x="6702291" y="1503129"/>
              <a:ext cx="266066" cy="95575"/>
            </a:xfrm>
            <a:custGeom>
              <a:avLst/>
              <a:gdLst/>
              <a:ahLst/>
              <a:cxnLst/>
              <a:rect l="l" t="t" r="r" b="b"/>
              <a:pathLst>
                <a:path w="10161" h="3650" extrusionOk="0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6" name="Google Shape;19496;p73"/>
            <p:cNvSpPr/>
            <p:nvPr/>
          </p:nvSpPr>
          <p:spPr>
            <a:xfrm>
              <a:off x="6787209" y="1621669"/>
              <a:ext cx="26997" cy="11521"/>
            </a:xfrm>
            <a:custGeom>
              <a:avLst/>
              <a:gdLst/>
              <a:ahLst/>
              <a:cxnLst/>
              <a:rect l="l" t="t" r="r" b="b"/>
              <a:pathLst>
                <a:path w="1031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7" name="Google Shape;19497;p73"/>
            <p:cNvSpPr/>
            <p:nvPr/>
          </p:nvSpPr>
          <p:spPr>
            <a:xfrm>
              <a:off x="6856416" y="1621669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8" name="Google Shape;19498;p73"/>
            <p:cNvSpPr/>
            <p:nvPr/>
          </p:nvSpPr>
          <p:spPr>
            <a:xfrm>
              <a:off x="6702291" y="1502999"/>
              <a:ext cx="136660" cy="95706"/>
            </a:xfrm>
            <a:custGeom>
              <a:avLst/>
              <a:gdLst/>
              <a:ahLst/>
              <a:cxnLst/>
              <a:rect l="l" t="t" r="r" b="b"/>
              <a:pathLst>
                <a:path w="5219" h="3655" extrusionOk="0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9" name="Google Shape;19499;p73"/>
            <p:cNvSpPr/>
            <p:nvPr/>
          </p:nvSpPr>
          <p:spPr>
            <a:xfrm>
              <a:off x="6748979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0" name="Google Shape;19500;p73"/>
            <p:cNvSpPr/>
            <p:nvPr/>
          </p:nvSpPr>
          <p:spPr>
            <a:xfrm>
              <a:off x="6898626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1" name="Google Shape;19501;p73"/>
            <p:cNvSpPr/>
            <p:nvPr/>
          </p:nvSpPr>
          <p:spPr>
            <a:xfrm>
              <a:off x="6812189" y="1667624"/>
              <a:ext cx="45981" cy="17256"/>
            </a:xfrm>
            <a:custGeom>
              <a:avLst/>
              <a:gdLst/>
              <a:ahLst/>
              <a:cxnLst/>
              <a:rect l="l" t="t" r="r" b="b"/>
              <a:pathLst>
                <a:path w="1756" h="659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2" name="Google Shape;19502;p73"/>
            <p:cNvSpPr/>
            <p:nvPr/>
          </p:nvSpPr>
          <p:spPr>
            <a:xfrm>
              <a:off x="6794960" y="1661889"/>
              <a:ext cx="80702" cy="34617"/>
            </a:xfrm>
            <a:custGeom>
              <a:avLst/>
              <a:gdLst/>
              <a:ahLst/>
              <a:cxnLst/>
              <a:rect l="l" t="t" r="r" b="b"/>
              <a:pathLst>
                <a:path w="3082" h="1322" extrusionOk="0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3" name="Google Shape;19503;p73"/>
            <p:cNvSpPr/>
            <p:nvPr/>
          </p:nvSpPr>
          <p:spPr>
            <a:xfrm>
              <a:off x="6823920" y="1702345"/>
              <a:ext cx="22519" cy="46007"/>
            </a:xfrm>
            <a:custGeom>
              <a:avLst/>
              <a:gdLst/>
              <a:ahLst/>
              <a:cxnLst/>
              <a:rect l="l" t="t" r="r" b="b"/>
              <a:pathLst>
                <a:path w="860" h="1757" extrusionOk="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4" name="Google Shape;19504;p73"/>
            <p:cNvSpPr/>
            <p:nvPr/>
          </p:nvSpPr>
          <p:spPr>
            <a:xfrm>
              <a:off x="6757986" y="1747069"/>
              <a:ext cx="154649" cy="110684"/>
            </a:xfrm>
            <a:custGeom>
              <a:avLst/>
              <a:gdLst/>
              <a:ahLst/>
              <a:cxnLst/>
              <a:rect l="l" t="t" r="r" b="b"/>
              <a:pathLst>
                <a:path w="5906" h="4227" extrusionOk="0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05" name="Google Shape;19505;p73"/>
          <p:cNvSpPr/>
          <p:nvPr/>
        </p:nvSpPr>
        <p:spPr>
          <a:xfrm>
            <a:off x="6360786" y="1502999"/>
            <a:ext cx="23017" cy="26264"/>
          </a:xfrm>
          <a:custGeom>
            <a:avLst/>
            <a:gdLst/>
            <a:ahLst/>
            <a:cxnLst/>
            <a:rect l="l" t="t" r="r" b="b"/>
            <a:pathLst>
              <a:path w="879" h="1003" extrusionOk="0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06" name="Google Shape;19506;p73"/>
          <p:cNvGrpSpPr/>
          <p:nvPr/>
        </p:nvGrpSpPr>
        <p:grpSpPr>
          <a:xfrm>
            <a:off x="6223393" y="1502999"/>
            <a:ext cx="320295" cy="354754"/>
            <a:chOff x="6223393" y="1502999"/>
            <a:chExt cx="320295" cy="354754"/>
          </a:xfrm>
        </p:grpSpPr>
        <p:sp>
          <p:nvSpPr>
            <p:cNvPr id="19507" name="Google Shape;19507;p73"/>
            <p:cNvSpPr/>
            <p:nvPr/>
          </p:nvSpPr>
          <p:spPr>
            <a:xfrm>
              <a:off x="6246384" y="1691871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8" name="Google Shape;19508;p73"/>
            <p:cNvSpPr/>
            <p:nvPr/>
          </p:nvSpPr>
          <p:spPr>
            <a:xfrm>
              <a:off x="6223393" y="1709101"/>
              <a:ext cx="320295" cy="97199"/>
            </a:xfrm>
            <a:custGeom>
              <a:avLst/>
              <a:gdLst/>
              <a:ahLst/>
              <a:cxnLst/>
              <a:rect l="l" t="t" r="r" b="b"/>
              <a:pathLst>
                <a:path w="12232" h="3712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9" name="Google Shape;19509;p73"/>
            <p:cNvSpPr/>
            <p:nvPr/>
          </p:nvSpPr>
          <p:spPr>
            <a:xfrm>
              <a:off x="6292103" y="1724576"/>
              <a:ext cx="183138" cy="133177"/>
            </a:xfrm>
            <a:custGeom>
              <a:avLst/>
              <a:gdLst/>
              <a:ahLst/>
              <a:cxnLst/>
              <a:rect l="l" t="t" r="r" b="b"/>
              <a:pathLst>
                <a:path w="6994" h="5086" extrusionOk="0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0" name="Google Shape;19510;p73"/>
            <p:cNvSpPr/>
            <p:nvPr/>
          </p:nvSpPr>
          <p:spPr>
            <a:xfrm>
              <a:off x="6343556" y="1691871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1" name="Google Shape;19511;p73"/>
            <p:cNvSpPr/>
            <p:nvPr/>
          </p:nvSpPr>
          <p:spPr>
            <a:xfrm>
              <a:off x="6287363" y="1588938"/>
              <a:ext cx="192355" cy="114428"/>
            </a:xfrm>
            <a:custGeom>
              <a:avLst/>
              <a:gdLst/>
              <a:ahLst/>
              <a:cxnLst/>
              <a:rect l="l" t="t" r="r" b="b"/>
              <a:pathLst>
                <a:path w="7346" h="4370" extrusionOk="0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2" name="Google Shape;19512;p73"/>
            <p:cNvSpPr/>
            <p:nvPr/>
          </p:nvSpPr>
          <p:spPr>
            <a:xfrm>
              <a:off x="6289851" y="1588938"/>
              <a:ext cx="156665" cy="114428"/>
            </a:xfrm>
            <a:custGeom>
              <a:avLst/>
              <a:gdLst/>
              <a:ahLst/>
              <a:cxnLst/>
              <a:rect l="l" t="t" r="r" b="b"/>
              <a:pathLst>
                <a:path w="5983" h="4370" extrusionOk="0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3" name="Google Shape;19513;p73"/>
            <p:cNvSpPr/>
            <p:nvPr/>
          </p:nvSpPr>
          <p:spPr>
            <a:xfrm>
              <a:off x="6346568" y="1606063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4" name="Google Shape;19514;p73"/>
            <p:cNvSpPr/>
            <p:nvPr/>
          </p:nvSpPr>
          <p:spPr>
            <a:xfrm>
              <a:off x="6409255" y="160606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5" name="Google Shape;19515;p73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6" name="Google Shape;19516;p73"/>
            <p:cNvSpPr/>
            <p:nvPr/>
          </p:nvSpPr>
          <p:spPr>
            <a:xfrm>
              <a:off x="6360786" y="1502999"/>
              <a:ext cx="45745" cy="85965"/>
            </a:xfrm>
            <a:custGeom>
              <a:avLst/>
              <a:gdLst/>
              <a:ahLst/>
              <a:cxnLst/>
              <a:rect l="l" t="t" r="r" b="b"/>
              <a:pathLst>
                <a:path w="1747" h="3283" extrusionOk="0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7" name="Google Shape;19517;p73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8" name="Google Shape;19518;p73"/>
            <p:cNvSpPr/>
            <p:nvPr/>
          </p:nvSpPr>
          <p:spPr>
            <a:xfrm>
              <a:off x="6364531" y="1651886"/>
              <a:ext cx="38021" cy="11521"/>
            </a:xfrm>
            <a:custGeom>
              <a:avLst/>
              <a:gdLst/>
              <a:ahLst/>
              <a:cxnLst/>
              <a:rect l="l" t="t" r="r" b="b"/>
              <a:pathLst>
                <a:path w="145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9" name="Google Shape;19519;p73"/>
            <p:cNvSpPr/>
            <p:nvPr/>
          </p:nvSpPr>
          <p:spPr>
            <a:xfrm>
              <a:off x="6291658" y="1634343"/>
              <a:ext cx="183819" cy="74523"/>
            </a:xfrm>
            <a:custGeom>
              <a:avLst/>
              <a:gdLst/>
              <a:ahLst/>
              <a:cxnLst/>
              <a:rect l="l" t="t" r="r" b="b"/>
              <a:pathLst>
                <a:path w="7020" h="2846" extrusionOk="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0" name="Google Shape;19520;p73"/>
            <p:cNvSpPr/>
            <p:nvPr/>
          </p:nvSpPr>
          <p:spPr>
            <a:xfrm>
              <a:off x="6337822" y="1812008"/>
              <a:ext cx="91700" cy="45745"/>
            </a:xfrm>
            <a:custGeom>
              <a:avLst/>
              <a:gdLst/>
              <a:ahLst/>
              <a:cxnLst/>
              <a:rect l="l" t="t" r="r" b="b"/>
              <a:pathLst>
                <a:path w="3502" h="1747" extrusionOk="0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1" name="Google Shape;19521;p73"/>
            <p:cNvSpPr/>
            <p:nvPr/>
          </p:nvSpPr>
          <p:spPr>
            <a:xfrm>
              <a:off x="6360786" y="1571708"/>
              <a:ext cx="45745" cy="17256"/>
            </a:xfrm>
            <a:custGeom>
              <a:avLst/>
              <a:gdLst/>
              <a:ahLst/>
              <a:cxnLst/>
              <a:rect l="l" t="t" r="r" b="b"/>
              <a:pathLst>
                <a:path w="1747" h="659" extrusionOk="0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2" name="Google Shape;19522;p73"/>
            <p:cNvSpPr/>
            <p:nvPr/>
          </p:nvSpPr>
          <p:spPr>
            <a:xfrm>
              <a:off x="6280608" y="1582941"/>
              <a:ext cx="206128" cy="63237"/>
            </a:xfrm>
            <a:custGeom>
              <a:avLst/>
              <a:gdLst/>
              <a:ahLst/>
              <a:cxnLst/>
              <a:rect l="l" t="t" r="r" b="b"/>
              <a:pathLst>
                <a:path w="7872" h="2415" extrusionOk="0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3" name="Google Shape;19523;p73"/>
            <p:cNvSpPr/>
            <p:nvPr/>
          </p:nvSpPr>
          <p:spPr>
            <a:xfrm>
              <a:off x="6292103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4" name="Google Shape;19524;p73"/>
            <p:cNvSpPr/>
            <p:nvPr/>
          </p:nvSpPr>
          <p:spPr>
            <a:xfrm>
              <a:off x="6274873" y="1777548"/>
              <a:ext cx="17256" cy="28751"/>
            </a:xfrm>
            <a:custGeom>
              <a:avLst/>
              <a:gdLst/>
              <a:ahLst/>
              <a:cxnLst/>
              <a:rect l="l" t="t" r="r" b="b"/>
              <a:pathLst>
                <a:path w="659" h="1098" extrusionOk="0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5" name="Google Shape;19525;p73"/>
            <p:cNvSpPr/>
            <p:nvPr/>
          </p:nvSpPr>
          <p:spPr>
            <a:xfrm>
              <a:off x="6246384" y="1806273"/>
              <a:ext cx="45745" cy="51480"/>
            </a:xfrm>
            <a:custGeom>
              <a:avLst/>
              <a:gdLst/>
              <a:ahLst/>
              <a:cxnLst/>
              <a:rect l="l" t="t" r="r" b="b"/>
              <a:pathLst>
                <a:path w="1747" h="1966" extrusionOk="0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6" name="Google Shape;19526;p73"/>
            <p:cNvSpPr/>
            <p:nvPr/>
          </p:nvSpPr>
          <p:spPr>
            <a:xfrm>
              <a:off x="6463719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7" name="Google Shape;19527;p73"/>
            <p:cNvSpPr/>
            <p:nvPr/>
          </p:nvSpPr>
          <p:spPr>
            <a:xfrm>
              <a:off x="6475215" y="1777548"/>
              <a:ext cx="16994" cy="28751"/>
            </a:xfrm>
            <a:custGeom>
              <a:avLst/>
              <a:gdLst/>
              <a:ahLst/>
              <a:cxnLst/>
              <a:rect l="l" t="t" r="r" b="b"/>
              <a:pathLst>
                <a:path w="649" h="1098" extrusionOk="0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8" name="Google Shape;19528;p73"/>
            <p:cNvSpPr/>
            <p:nvPr/>
          </p:nvSpPr>
          <p:spPr>
            <a:xfrm>
              <a:off x="6475215" y="1806273"/>
              <a:ext cx="45719" cy="51480"/>
            </a:xfrm>
            <a:custGeom>
              <a:avLst/>
              <a:gdLst/>
              <a:ahLst/>
              <a:cxnLst/>
              <a:rect l="l" t="t" r="r" b="b"/>
              <a:pathLst>
                <a:path w="1746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9" name="Google Shape;19529;p73"/>
            <p:cNvSpPr/>
            <p:nvPr/>
          </p:nvSpPr>
          <p:spPr>
            <a:xfrm>
              <a:off x="6349317" y="1823503"/>
              <a:ext cx="68709" cy="34250"/>
            </a:xfrm>
            <a:custGeom>
              <a:avLst/>
              <a:gdLst/>
              <a:ahLst/>
              <a:cxnLst/>
              <a:rect l="l" t="t" r="r" b="b"/>
              <a:pathLst>
                <a:path w="2624" h="1308" extrusionOk="0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30" name="Google Shape;19530;p73"/>
          <p:cNvGrpSpPr/>
          <p:nvPr/>
        </p:nvGrpSpPr>
        <p:grpSpPr>
          <a:xfrm>
            <a:off x="5310611" y="1502972"/>
            <a:ext cx="339515" cy="354781"/>
            <a:chOff x="5310611" y="1502972"/>
            <a:chExt cx="339515" cy="354781"/>
          </a:xfrm>
        </p:grpSpPr>
        <p:sp>
          <p:nvSpPr>
            <p:cNvPr id="19531" name="Google Shape;19531;p73"/>
            <p:cNvSpPr/>
            <p:nvPr/>
          </p:nvSpPr>
          <p:spPr>
            <a:xfrm>
              <a:off x="5310611" y="1502972"/>
              <a:ext cx="339515" cy="343285"/>
            </a:xfrm>
            <a:custGeom>
              <a:avLst/>
              <a:gdLst/>
              <a:ahLst/>
              <a:cxnLst/>
              <a:rect l="l" t="t" r="r" b="b"/>
              <a:pathLst>
                <a:path w="12966" h="13110" extrusionOk="0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2" name="Google Shape;19532;p73"/>
            <p:cNvSpPr/>
            <p:nvPr/>
          </p:nvSpPr>
          <p:spPr>
            <a:xfrm>
              <a:off x="5310611" y="1502972"/>
              <a:ext cx="169914" cy="343285"/>
            </a:xfrm>
            <a:custGeom>
              <a:avLst/>
              <a:gdLst/>
              <a:ahLst/>
              <a:cxnLst/>
              <a:rect l="l" t="t" r="r" b="b"/>
              <a:pathLst>
                <a:path w="6489" h="13110" extrusionOk="0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3" name="Google Shape;19533;p73"/>
            <p:cNvSpPr/>
            <p:nvPr/>
          </p:nvSpPr>
          <p:spPr>
            <a:xfrm>
              <a:off x="5348841" y="1709101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4" name="Google Shape;19534;p73"/>
            <p:cNvSpPr/>
            <p:nvPr/>
          </p:nvSpPr>
          <p:spPr>
            <a:xfrm>
              <a:off x="5348841" y="1767048"/>
              <a:ext cx="263081" cy="90705"/>
            </a:xfrm>
            <a:custGeom>
              <a:avLst/>
              <a:gdLst/>
              <a:ahLst/>
              <a:cxnLst/>
              <a:rect l="l" t="t" r="r" b="b"/>
              <a:pathLst>
                <a:path w="10047" h="3464" extrusionOk="0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5" name="Google Shape;19535;p73"/>
            <p:cNvSpPr/>
            <p:nvPr/>
          </p:nvSpPr>
          <p:spPr>
            <a:xfrm>
              <a:off x="5446013" y="1708839"/>
              <a:ext cx="68736" cy="23069"/>
            </a:xfrm>
            <a:custGeom>
              <a:avLst/>
              <a:gdLst/>
              <a:ahLst/>
              <a:cxnLst/>
              <a:rect l="l" t="t" r="r" b="b"/>
              <a:pathLst>
                <a:path w="2625" h="881" extrusionOk="0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6" name="Google Shape;19536;p73"/>
            <p:cNvSpPr/>
            <p:nvPr/>
          </p:nvSpPr>
          <p:spPr>
            <a:xfrm>
              <a:off x="5406055" y="1548979"/>
              <a:ext cx="148652" cy="171381"/>
            </a:xfrm>
            <a:custGeom>
              <a:avLst/>
              <a:gdLst/>
              <a:ahLst/>
              <a:cxnLst/>
              <a:rect l="l" t="t" r="r" b="b"/>
              <a:pathLst>
                <a:path w="5677" h="6545" extrusionOk="0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7" name="Google Shape;19537;p73"/>
            <p:cNvSpPr/>
            <p:nvPr/>
          </p:nvSpPr>
          <p:spPr>
            <a:xfrm>
              <a:off x="5405584" y="1548979"/>
              <a:ext cx="149124" cy="171590"/>
            </a:xfrm>
            <a:custGeom>
              <a:avLst/>
              <a:gdLst/>
              <a:ahLst/>
              <a:cxnLst/>
              <a:rect l="l" t="t" r="r" b="b"/>
              <a:pathLst>
                <a:path w="5695" h="6553" extrusionOk="0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8" name="Google Shape;19538;p73"/>
            <p:cNvSpPr/>
            <p:nvPr/>
          </p:nvSpPr>
          <p:spPr>
            <a:xfrm>
              <a:off x="5455047" y="1668802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9" name="Google Shape;19539;p73"/>
            <p:cNvSpPr/>
            <p:nvPr/>
          </p:nvSpPr>
          <p:spPr>
            <a:xfrm>
              <a:off x="5440279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0" name="Google Shape;19540;p73"/>
            <p:cNvSpPr/>
            <p:nvPr/>
          </p:nvSpPr>
          <p:spPr>
            <a:xfrm>
              <a:off x="5508962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1" name="Google Shape;19541;p73"/>
            <p:cNvSpPr/>
            <p:nvPr/>
          </p:nvSpPr>
          <p:spPr>
            <a:xfrm>
              <a:off x="5432528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2" name="Google Shape;19542;p73"/>
            <p:cNvSpPr/>
            <p:nvPr/>
          </p:nvSpPr>
          <p:spPr>
            <a:xfrm>
              <a:off x="5501211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3" name="Google Shape;19543;p73"/>
            <p:cNvSpPr/>
            <p:nvPr/>
          </p:nvSpPr>
          <p:spPr>
            <a:xfrm>
              <a:off x="5353842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4" name="Google Shape;19544;p73"/>
            <p:cNvSpPr/>
            <p:nvPr/>
          </p:nvSpPr>
          <p:spPr>
            <a:xfrm>
              <a:off x="5560415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5" name="Google Shape;19545;p73"/>
            <p:cNvSpPr/>
            <p:nvPr/>
          </p:nvSpPr>
          <p:spPr>
            <a:xfrm>
              <a:off x="5480499" y="1502972"/>
              <a:ext cx="149909" cy="256613"/>
            </a:xfrm>
            <a:custGeom>
              <a:avLst/>
              <a:gdLst/>
              <a:ahLst/>
              <a:cxnLst/>
              <a:rect l="l" t="t" r="r" b="b"/>
              <a:pathLst>
                <a:path w="5725" h="9800" extrusionOk="0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6" name="Google Shape;19546;p73"/>
            <p:cNvSpPr/>
            <p:nvPr/>
          </p:nvSpPr>
          <p:spPr>
            <a:xfrm>
              <a:off x="5330354" y="1502972"/>
              <a:ext cx="149909" cy="256351"/>
            </a:xfrm>
            <a:custGeom>
              <a:avLst/>
              <a:gdLst/>
              <a:ahLst/>
              <a:cxnLst/>
              <a:rect l="l" t="t" r="r" b="b"/>
              <a:pathLst>
                <a:path w="5725" h="9790" extrusionOk="0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7" name="Google Shape;19547;p73"/>
          <p:cNvGrpSpPr/>
          <p:nvPr/>
        </p:nvGrpSpPr>
        <p:grpSpPr>
          <a:xfrm>
            <a:off x="6253637" y="3790101"/>
            <a:ext cx="274550" cy="354833"/>
            <a:chOff x="6253637" y="3790101"/>
            <a:chExt cx="274550" cy="354833"/>
          </a:xfrm>
        </p:grpSpPr>
        <p:sp>
          <p:nvSpPr>
            <p:cNvPr id="19548" name="Google Shape;19548;p73"/>
            <p:cNvSpPr/>
            <p:nvPr/>
          </p:nvSpPr>
          <p:spPr>
            <a:xfrm>
              <a:off x="6253637" y="3987300"/>
              <a:ext cx="274550" cy="157634"/>
            </a:xfrm>
            <a:custGeom>
              <a:avLst/>
              <a:gdLst/>
              <a:ahLst/>
              <a:cxnLst/>
              <a:rect l="l" t="t" r="r" b="b"/>
              <a:pathLst>
                <a:path w="10485" h="6020" extrusionOk="0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9" name="Google Shape;19549;p73"/>
            <p:cNvSpPr/>
            <p:nvPr/>
          </p:nvSpPr>
          <p:spPr>
            <a:xfrm>
              <a:off x="6310590" y="3801701"/>
              <a:ext cx="160147" cy="244830"/>
            </a:xfrm>
            <a:custGeom>
              <a:avLst/>
              <a:gdLst/>
              <a:ahLst/>
              <a:cxnLst/>
              <a:rect l="l" t="t" r="r" b="b"/>
              <a:pathLst>
                <a:path w="6116" h="9350" extrusionOk="0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0" name="Google Shape;19550;p73"/>
            <p:cNvSpPr/>
            <p:nvPr/>
          </p:nvSpPr>
          <p:spPr>
            <a:xfrm>
              <a:off x="6373276" y="3984551"/>
              <a:ext cx="34512" cy="68709"/>
            </a:xfrm>
            <a:custGeom>
              <a:avLst/>
              <a:gdLst/>
              <a:ahLst/>
              <a:cxnLst/>
              <a:rect l="l" t="t" r="r" b="b"/>
              <a:pathLst>
                <a:path w="1318" h="2624" extrusionOk="0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1" name="Google Shape;19551;p73"/>
            <p:cNvSpPr/>
            <p:nvPr/>
          </p:nvSpPr>
          <p:spPr>
            <a:xfrm>
              <a:off x="6373276" y="4001781"/>
              <a:ext cx="34512" cy="11521"/>
            </a:xfrm>
            <a:custGeom>
              <a:avLst/>
              <a:gdLst/>
              <a:ahLst/>
              <a:cxnLst/>
              <a:rect l="l" t="t" r="r" b="b"/>
              <a:pathLst>
                <a:path w="1318" h="440" extrusionOk="0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2" name="Google Shape;19552;p73"/>
            <p:cNvSpPr/>
            <p:nvPr/>
          </p:nvSpPr>
          <p:spPr>
            <a:xfrm>
              <a:off x="6373276" y="4024771"/>
              <a:ext cx="34512" cy="11260"/>
            </a:xfrm>
            <a:custGeom>
              <a:avLst/>
              <a:gdLst/>
              <a:ahLst/>
              <a:cxnLst/>
              <a:rect l="l" t="t" r="r" b="b"/>
              <a:pathLst>
                <a:path w="1318" h="430" extrusionOk="0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3" name="Google Shape;19553;p73"/>
            <p:cNvSpPr/>
            <p:nvPr/>
          </p:nvSpPr>
          <p:spPr>
            <a:xfrm>
              <a:off x="6333318" y="3927337"/>
              <a:ext cx="114428" cy="65724"/>
            </a:xfrm>
            <a:custGeom>
              <a:avLst/>
              <a:gdLst/>
              <a:ahLst/>
              <a:cxnLst/>
              <a:rect l="l" t="t" r="r" b="b"/>
              <a:pathLst>
                <a:path w="4370" h="2510" extrusionOk="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4" name="Google Shape;19554;p73"/>
            <p:cNvSpPr/>
            <p:nvPr/>
          </p:nvSpPr>
          <p:spPr>
            <a:xfrm>
              <a:off x="6333318" y="3927337"/>
              <a:ext cx="114428" cy="34512"/>
            </a:xfrm>
            <a:custGeom>
              <a:avLst/>
              <a:gdLst/>
              <a:ahLst/>
              <a:cxnLst/>
              <a:rect l="l" t="t" r="r" b="b"/>
              <a:pathLst>
                <a:path w="4370" h="1318" extrusionOk="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5" name="Google Shape;19555;p73"/>
            <p:cNvSpPr/>
            <p:nvPr/>
          </p:nvSpPr>
          <p:spPr>
            <a:xfrm>
              <a:off x="6321823" y="3812935"/>
              <a:ext cx="137419" cy="143232"/>
            </a:xfrm>
            <a:custGeom>
              <a:avLst/>
              <a:gdLst/>
              <a:ahLst/>
              <a:cxnLst/>
              <a:rect l="l" t="t" r="r" b="b"/>
              <a:pathLst>
                <a:path w="5248" h="5470" extrusionOk="0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6" name="Google Shape;19556;p73"/>
            <p:cNvSpPr/>
            <p:nvPr/>
          </p:nvSpPr>
          <p:spPr>
            <a:xfrm>
              <a:off x="6384772" y="391597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7" name="Google Shape;19557;p73"/>
            <p:cNvSpPr/>
            <p:nvPr/>
          </p:nvSpPr>
          <p:spPr>
            <a:xfrm>
              <a:off x="6321823" y="3812935"/>
              <a:ext cx="85965" cy="128909"/>
            </a:xfrm>
            <a:custGeom>
              <a:avLst/>
              <a:gdLst/>
              <a:ahLst/>
              <a:cxnLst/>
              <a:rect l="l" t="t" r="r" b="b"/>
              <a:pathLst>
                <a:path w="3283" h="4923" extrusionOk="0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8" name="Google Shape;19558;p73"/>
            <p:cNvSpPr/>
            <p:nvPr/>
          </p:nvSpPr>
          <p:spPr>
            <a:xfrm>
              <a:off x="6344813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9" name="Google Shape;19559;p73"/>
            <p:cNvSpPr/>
            <p:nvPr/>
          </p:nvSpPr>
          <p:spPr>
            <a:xfrm>
              <a:off x="6341566" y="3881382"/>
              <a:ext cx="40482" cy="23252"/>
            </a:xfrm>
            <a:custGeom>
              <a:avLst/>
              <a:gdLst/>
              <a:ahLst/>
              <a:cxnLst/>
              <a:rect l="l" t="t" r="r" b="b"/>
              <a:pathLst>
                <a:path w="1546" h="888" extrusionOk="0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0" name="Google Shape;19560;p73"/>
            <p:cNvSpPr/>
            <p:nvPr/>
          </p:nvSpPr>
          <p:spPr>
            <a:xfrm>
              <a:off x="6402001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1" name="Google Shape;19561;p73"/>
            <p:cNvSpPr/>
            <p:nvPr/>
          </p:nvSpPr>
          <p:spPr>
            <a:xfrm>
              <a:off x="6398754" y="3881382"/>
              <a:ext cx="40744" cy="23252"/>
            </a:xfrm>
            <a:custGeom>
              <a:avLst/>
              <a:gdLst/>
              <a:ahLst/>
              <a:cxnLst/>
              <a:rect l="l" t="t" r="r" b="b"/>
              <a:pathLst>
                <a:path w="1556" h="888" extrusionOk="0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2" name="Google Shape;19562;p73"/>
            <p:cNvSpPr/>
            <p:nvPr/>
          </p:nvSpPr>
          <p:spPr>
            <a:xfrm>
              <a:off x="6299094" y="3790101"/>
              <a:ext cx="182876" cy="354833"/>
            </a:xfrm>
            <a:custGeom>
              <a:avLst/>
              <a:gdLst/>
              <a:ahLst/>
              <a:cxnLst/>
              <a:rect l="l" t="t" r="r" b="b"/>
              <a:pathLst>
                <a:path w="6984" h="13551" extrusionOk="0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3" name="Google Shape;19563;p73"/>
            <p:cNvSpPr/>
            <p:nvPr/>
          </p:nvSpPr>
          <p:spPr>
            <a:xfrm>
              <a:off x="6256387" y="4048233"/>
              <a:ext cx="53967" cy="96701"/>
            </a:xfrm>
            <a:custGeom>
              <a:avLst/>
              <a:gdLst/>
              <a:ahLst/>
              <a:cxnLst/>
              <a:rect l="l" t="t" r="r" b="b"/>
              <a:pathLst>
                <a:path w="2061" h="3693" extrusionOk="0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4" name="Google Shape;19564;p73"/>
            <p:cNvSpPr/>
            <p:nvPr/>
          </p:nvSpPr>
          <p:spPr>
            <a:xfrm>
              <a:off x="6470449" y="4048233"/>
              <a:ext cx="54255" cy="96701"/>
            </a:xfrm>
            <a:custGeom>
              <a:avLst/>
              <a:gdLst/>
              <a:ahLst/>
              <a:cxnLst/>
              <a:rect l="l" t="t" r="r" b="b"/>
              <a:pathLst>
                <a:path w="2072" h="3693" extrusionOk="0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65" name="Google Shape;19565;p73"/>
          <p:cNvGrpSpPr/>
          <p:nvPr/>
        </p:nvGrpSpPr>
        <p:grpSpPr>
          <a:xfrm>
            <a:off x="5802731" y="3790180"/>
            <a:ext cx="274576" cy="354754"/>
            <a:chOff x="5802731" y="3790180"/>
            <a:chExt cx="274576" cy="354754"/>
          </a:xfrm>
        </p:grpSpPr>
        <p:sp>
          <p:nvSpPr>
            <p:cNvPr id="19566" name="Google Shape;19566;p73"/>
            <p:cNvSpPr/>
            <p:nvPr/>
          </p:nvSpPr>
          <p:spPr>
            <a:xfrm>
              <a:off x="5802731" y="4026761"/>
              <a:ext cx="274576" cy="117937"/>
            </a:xfrm>
            <a:custGeom>
              <a:avLst/>
              <a:gdLst/>
              <a:ahLst/>
              <a:cxnLst/>
              <a:rect l="l" t="t" r="r" b="b"/>
              <a:pathLst>
                <a:path w="10486" h="4504" extrusionOk="0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7" name="Google Shape;19567;p73"/>
            <p:cNvSpPr/>
            <p:nvPr/>
          </p:nvSpPr>
          <p:spPr>
            <a:xfrm>
              <a:off x="5899904" y="4030270"/>
              <a:ext cx="80231" cy="114428"/>
            </a:xfrm>
            <a:custGeom>
              <a:avLst/>
              <a:gdLst/>
              <a:ahLst/>
              <a:cxnLst/>
              <a:rect l="l" t="t" r="r" b="b"/>
              <a:pathLst>
                <a:path w="3064" h="4370" extrusionOk="0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8" name="Google Shape;19568;p73"/>
            <p:cNvSpPr/>
            <p:nvPr/>
          </p:nvSpPr>
          <p:spPr>
            <a:xfrm>
              <a:off x="5899904" y="4030506"/>
              <a:ext cx="80231" cy="34250"/>
            </a:xfrm>
            <a:custGeom>
              <a:avLst/>
              <a:gdLst/>
              <a:ahLst/>
              <a:cxnLst/>
              <a:rect l="l" t="t" r="r" b="b"/>
              <a:pathLst>
                <a:path w="3064" h="1308" extrusionOk="0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9" name="Google Shape;19569;p73"/>
            <p:cNvSpPr/>
            <p:nvPr/>
          </p:nvSpPr>
          <p:spPr>
            <a:xfrm>
              <a:off x="5899904" y="3973318"/>
              <a:ext cx="80231" cy="79943"/>
            </a:xfrm>
            <a:custGeom>
              <a:avLst/>
              <a:gdLst/>
              <a:ahLst/>
              <a:cxnLst/>
              <a:rect l="l" t="t" r="r" b="b"/>
              <a:pathLst>
                <a:path w="3064" h="3053" extrusionOk="0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0" name="Google Shape;19570;p73"/>
            <p:cNvSpPr/>
            <p:nvPr/>
          </p:nvSpPr>
          <p:spPr>
            <a:xfrm>
              <a:off x="5899904" y="3973318"/>
              <a:ext cx="80231" cy="34119"/>
            </a:xfrm>
            <a:custGeom>
              <a:avLst/>
              <a:gdLst/>
              <a:ahLst/>
              <a:cxnLst/>
              <a:rect l="l" t="t" r="r" b="b"/>
              <a:pathLst>
                <a:path w="3064" h="1303" extrusionOk="0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1" name="Google Shape;19571;p73"/>
            <p:cNvSpPr/>
            <p:nvPr/>
          </p:nvSpPr>
          <p:spPr>
            <a:xfrm>
              <a:off x="5843711" y="3841659"/>
              <a:ext cx="192355" cy="154413"/>
            </a:xfrm>
            <a:custGeom>
              <a:avLst/>
              <a:gdLst/>
              <a:ahLst/>
              <a:cxnLst/>
              <a:rect l="l" t="t" r="r" b="b"/>
              <a:pathLst>
                <a:path w="7346" h="5897" extrusionOk="0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2" name="Google Shape;19572;p73"/>
            <p:cNvSpPr/>
            <p:nvPr/>
          </p:nvSpPr>
          <p:spPr>
            <a:xfrm>
              <a:off x="5899904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3" name="Google Shape;19573;p73"/>
            <p:cNvSpPr/>
            <p:nvPr/>
          </p:nvSpPr>
          <p:spPr>
            <a:xfrm>
              <a:off x="5968613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4" name="Google Shape;19574;p73"/>
            <p:cNvSpPr/>
            <p:nvPr/>
          </p:nvSpPr>
          <p:spPr>
            <a:xfrm>
              <a:off x="5892415" y="388161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5" name="Google Shape;19575;p73"/>
            <p:cNvSpPr/>
            <p:nvPr/>
          </p:nvSpPr>
          <p:spPr>
            <a:xfrm>
              <a:off x="5960863" y="388161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6" name="Google Shape;19576;p73"/>
            <p:cNvSpPr/>
            <p:nvPr/>
          </p:nvSpPr>
          <p:spPr>
            <a:xfrm>
              <a:off x="5846460" y="3841659"/>
              <a:ext cx="154884" cy="154387"/>
            </a:xfrm>
            <a:custGeom>
              <a:avLst/>
              <a:gdLst/>
              <a:ahLst/>
              <a:cxnLst/>
              <a:rect l="l" t="t" r="r" b="b"/>
              <a:pathLst>
                <a:path w="5915" h="5896" extrusionOk="0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7" name="Google Shape;19577;p73"/>
            <p:cNvSpPr/>
            <p:nvPr/>
          </p:nvSpPr>
          <p:spPr>
            <a:xfrm>
              <a:off x="5854185" y="3818643"/>
              <a:ext cx="40011" cy="83006"/>
            </a:xfrm>
            <a:custGeom>
              <a:avLst/>
              <a:gdLst/>
              <a:ahLst/>
              <a:cxnLst/>
              <a:rect l="l" t="t" r="r" b="b"/>
              <a:pathLst>
                <a:path w="1528" h="3170" extrusionOk="0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8" name="Google Shape;19578;p73"/>
            <p:cNvSpPr/>
            <p:nvPr/>
          </p:nvSpPr>
          <p:spPr>
            <a:xfrm>
              <a:off x="5939888" y="4007515"/>
              <a:ext cx="72951" cy="137419"/>
            </a:xfrm>
            <a:custGeom>
              <a:avLst/>
              <a:gdLst/>
              <a:ahLst/>
              <a:cxnLst/>
              <a:rect l="l" t="t" r="r" b="b"/>
              <a:pathLst>
                <a:path w="2786" h="5248" extrusionOk="0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9" name="Google Shape;19579;p73"/>
            <p:cNvSpPr/>
            <p:nvPr/>
          </p:nvSpPr>
          <p:spPr>
            <a:xfrm>
              <a:off x="6012316" y="4093323"/>
              <a:ext cx="43755" cy="40011"/>
            </a:xfrm>
            <a:custGeom>
              <a:avLst/>
              <a:gdLst/>
              <a:ahLst/>
              <a:cxnLst/>
              <a:rect l="l" t="t" r="r" b="b"/>
              <a:pathLst>
                <a:path w="1671" h="1528" extrusionOk="0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0" name="Google Shape;19580;p73"/>
            <p:cNvSpPr/>
            <p:nvPr/>
          </p:nvSpPr>
          <p:spPr>
            <a:xfrm>
              <a:off x="5985843" y="3801649"/>
              <a:ext cx="39984" cy="100001"/>
            </a:xfrm>
            <a:custGeom>
              <a:avLst/>
              <a:gdLst/>
              <a:ahLst/>
              <a:cxnLst/>
              <a:rect l="l" t="t" r="r" b="b"/>
              <a:pathLst>
                <a:path w="1527" h="3819" extrusionOk="0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1" name="Google Shape;19581;p73"/>
            <p:cNvSpPr/>
            <p:nvPr/>
          </p:nvSpPr>
          <p:spPr>
            <a:xfrm>
              <a:off x="5914672" y="3938753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2" name="Google Shape;19582;p73"/>
            <p:cNvSpPr/>
            <p:nvPr/>
          </p:nvSpPr>
          <p:spPr>
            <a:xfrm>
              <a:off x="5866937" y="4007515"/>
              <a:ext cx="72978" cy="137419"/>
            </a:xfrm>
            <a:custGeom>
              <a:avLst/>
              <a:gdLst/>
              <a:ahLst/>
              <a:cxnLst/>
              <a:rect l="l" t="t" r="r" b="b"/>
              <a:pathLst>
                <a:path w="2787" h="5248" extrusionOk="0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3" name="Google Shape;19583;p73"/>
            <p:cNvSpPr/>
            <p:nvPr/>
          </p:nvSpPr>
          <p:spPr>
            <a:xfrm>
              <a:off x="5853687" y="3790180"/>
              <a:ext cx="145170" cy="62582"/>
            </a:xfrm>
            <a:custGeom>
              <a:avLst/>
              <a:gdLst/>
              <a:ahLst/>
              <a:cxnLst/>
              <a:rect l="l" t="t" r="r" b="b"/>
              <a:pathLst>
                <a:path w="5544" h="2390" extrusionOk="0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4" name="Google Shape;19584;p73"/>
            <p:cNvSpPr/>
            <p:nvPr/>
          </p:nvSpPr>
          <p:spPr>
            <a:xfrm>
              <a:off x="5831221" y="4110448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5" name="Google Shape;19585;p73"/>
            <p:cNvSpPr/>
            <p:nvPr/>
          </p:nvSpPr>
          <p:spPr>
            <a:xfrm>
              <a:off x="5854185" y="4093323"/>
              <a:ext cx="11521" cy="28646"/>
            </a:xfrm>
            <a:custGeom>
              <a:avLst/>
              <a:gdLst/>
              <a:ahLst/>
              <a:cxnLst/>
              <a:rect l="l" t="t" r="r" b="b"/>
              <a:pathLst>
                <a:path w="440" h="1094" extrusionOk="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6" name="Google Shape;19586;p73"/>
            <p:cNvSpPr/>
            <p:nvPr/>
          </p:nvSpPr>
          <p:spPr>
            <a:xfrm>
              <a:off x="5831221" y="4127678"/>
              <a:ext cx="57214" cy="17020"/>
            </a:xfrm>
            <a:custGeom>
              <a:avLst/>
              <a:gdLst/>
              <a:ahLst/>
              <a:cxnLst/>
              <a:rect l="l" t="t" r="r" b="b"/>
              <a:pathLst>
                <a:path w="2185" h="650" extrusionOk="0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87" name="Google Shape;19587;p73"/>
          <p:cNvGrpSpPr/>
          <p:nvPr/>
        </p:nvGrpSpPr>
        <p:grpSpPr>
          <a:xfrm>
            <a:off x="5352088" y="3790206"/>
            <a:ext cx="274550" cy="354728"/>
            <a:chOff x="5352088" y="3790206"/>
            <a:chExt cx="274550" cy="354728"/>
          </a:xfrm>
        </p:grpSpPr>
        <p:sp>
          <p:nvSpPr>
            <p:cNvPr id="19588" name="Google Shape;19588;p73"/>
            <p:cNvSpPr/>
            <p:nvPr/>
          </p:nvSpPr>
          <p:spPr>
            <a:xfrm>
              <a:off x="5352088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9" name="Google Shape;19589;p73"/>
            <p:cNvSpPr/>
            <p:nvPr/>
          </p:nvSpPr>
          <p:spPr>
            <a:xfrm>
              <a:off x="5352088" y="4034512"/>
              <a:ext cx="274550" cy="110186"/>
            </a:xfrm>
            <a:custGeom>
              <a:avLst/>
              <a:gdLst/>
              <a:ahLst/>
              <a:cxnLst/>
              <a:rect l="l" t="t" r="r" b="b"/>
              <a:pathLst>
                <a:path w="10485" h="4208" extrusionOk="0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0" name="Google Shape;19590;p73"/>
            <p:cNvSpPr/>
            <p:nvPr/>
          </p:nvSpPr>
          <p:spPr>
            <a:xfrm>
              <a:off x="5424542" y="4034512"/>
              <a:ext cx="129904" cy="41739"/>
            </a:xfrm>
            <a:custGeom>
              <a:avLst/>
              <a:gdLst/>
              <a:ahLst/>
              <a:cxnLst/>
              <a:rect l="l" t="t" r="r" b="b"/>
              <a:pathLst>
                <a:path w="4961" h="1594" extrusionOk="0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1" name="Google Shape;19591;p73"/>
            <p:cNvSpPr/>
            <p:nvPr/>
          </p:nvSpPr>
          <p:spPr>
            <a:xfrm>
              <a:off x="5398042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2" name="Google Shape;19592;p73"/>
            <p:cNvSpPr/>
            <p:nvPr/>
          </p:nvSpPr>
          <p:spPr>
            <a:xfrm>
              <a:off x="5552429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3" name="Google Shape;19593;p73"/>
            <p:cNvSpPr/>
            <p:nvPr/>
          </p:nvSpPr>
          <p:spPr>
            <a:xfrm>
              <a:off x="5397807" y="4093219"/>
              <a:ext cx="183138" cy="51715"/>
            </a:xfrm>
            <a:custGeom>
              <a:avLst/>
              <a:gdLst/>
              <a:ahLst/>
              <a:cxnLst/>
              <a:rect l="l" t="t" r="r" b="b"/>
              <a:pathLst>
                <a:path w="6994" h="1975" extrusionOk="0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4" name="Google Shape;19594;p73"/>
            <p:cNvSpPr/>
            <p:nvPr/>
          </p:nvSpPr>
          <p:spPr>
            <a:xfrm>
              <a:off x="5449522" y="3984551"/>
              <a:ext cx="79943" cy="28620"/>
            </a:xfrm>
            <a:custGeom>
              <a:avLst/>
              <a:gdLst/>
              <a:ahLst/>
              <a:cxnLst/>
              <a:rect l="l" t="t" r="r" b="b"/>
              <a:pathLst>
                <a:path w="305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5" name="Google Shape;19595;p73"/>
            <p:cNvSpPr/>
            <p:nvPr/>
          </p:nvSpPr>
          <p:spPr>
            <a:xfrm>
              <a:off x="5392386" y="3801701"/>
              <a:ext cx="193952" cy="200106"/>
            </a:xfrm>
            <a:custGeom>
              <a:avLst/>
              <a:gdLst/>
              <a:ahLst/>
              <a:cxnLst/>
              <a:rect l="l" t="t" r="r" b="b"/>
              <a:pathLst>
                <a:path w="7407" h="7642" extrusionOk="0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6" name="Google Shape;19596;p73"/>
            <p:cNvSpPr/>
            <p:nvPr/>
          </p:nvSpPr>
          <p:spPr>
            <a:xfrm>
              <a:off x="5397807" y="3795940"/>
              <a:ext cx="183138" cy="91464"/>
            </a:xfrm>
            <a:custGeom>
              <a:avLst/>
              <a:gdLst/>
              <a:ahLst/>
              <a:cxnLst/>
              <a:rect l="l" t="t" r="r" b="b"/>
              <a:pathLst>
                <a:path w="6994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7" name="Google Shape;19597;p73"/>
            <p:cNvSpPr/>
            <p:nvPr/>
          </p:nvSpPr>
          <p:spPr>
            <a:xfrm>
              <a:off x="5397807" y="3795940"/>
              <a:ext cx="91700" cy="91464"/>
            </a:xfrm>
            <a:custGeom>
              <a:avLst/>
              <a:gdLst/>
              <a:ahLst/>
              <a:cxnLst/>
              <a:rect l="l" t="t" r="r" b="b"/>
              <a:pathLst>
                <a:path w="3502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8" name="Google Shape;19598;p73"/>
            <p:cNvSpPr/>
            <p:nvPr/>
          </p:nvSpPr>
          <p:spPr>
            <a:xfrm>
              <a:off x="5396812" y="3887378"/>
              <a:ext cx="161404" cy="114455"/>
            </a:xfrm>
            <a:custGeom>
              <a:avLst/>
              <a:gdLst/>
              <a:ahLst/>
              <a:cxnLst/>
              <a:rect l="l" t="t" r="r" b="b"/>
              <a:pathLst>
                <a:path w="6164" h="4371" extrusionOk="0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9" name="Google Shape;19599;p73"/>
            <p:cNvSpPr/>
            <p:nvPr/>
          </p:nvSpPr>
          <p:spPr>
            <a:xfrm>
              <a:off x="5455518" y="3944567"/>
              <a:ext cx="67714" cy="66615"/>
            </a:xfrm>
            <a:custGeom>
              <a:avLst/>
              <a:gdLst/>
              <a:ahLst/>
              <a:cxnLst/>
              <a:rect l="l" t="t" r="r" b="b"/>
              <a:pathLst>
                <a:path w="2586" h="2544" extrusionOk="0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0" name="Google Shape;19600;p73"/>
            <p:cNvSpPr/>
            <p:nvPr/>
          </p:nvSpPr>
          <p:spPr>
            <a:xfrm>
              <a:off x="5455754" y="3944567"/>
              <a:ext cx="41739" cy="66615"/>
            </a:xfrm>
            <a:custGeom>
              <a:avLst/>
              <a:gdLst/>
              <a:ahLst/>
              <a:cxnLst/>
              <a:rect l="l" t="t" r="r" b="b"/>
              <a:pathLst>
                <a:path w="1594" h="2544" extrusionOk="0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1" name="Google Shape;19601;p73"/>
            <p:cNvSpPr/>
            <p:nvPr/>
          </p:nvSpPr>
          <p:spPr>
            <a:xfrm>
              <a:off x="5471439" y="3956978"/>
              <a:ext cx="35873" cy="16339"/>
            </a:xfrm>
            <a:custGeom>
              <a:avLst/>
              <a:gdLst/>
              <a:ahLst/>
              <a:cxnLst/>
              <a:rect l="l" t="t" r="r" b="b"/>
              <a:pathLst>
                <a:path w="1370" h="624" extrusionOk="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2" name="Google Shape;19602;p73"/>
            <p:cNvSpPr/>
            <p:nvPr/>
          </p:nvSpPr>
          <p:spPr>
            <a:xfrm>
              <a:off x="5452271" y="390455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3" name="Google Shape;19603;p73"/>
            <p:cNvSpPr/>
            <p:nvPr/>
          </p:nvSpPr>
          <p:spPr>
            <a:xfrm>
              <a:off x="5515220" y="3904556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4" name="Google Shape;19604;p73"/>
            <p:cNvSpPr/>
            <p:nvPr/>
          </p:nvSpPr>
          <p:spPr>
            <a:xfrm>
              <a:off x="5472251" y="3790206"/>
              <a:ext cx="34486" cy="74208"/>
            </a:xfrm>
            <a:custGeom>
              <a:avLst/>
              <a:gdLst/>
              <a:ahLst/>
              <a:cxnLst/>
              <a:rect l="l" t="t" r="r" b="b"/>
              <a:pathLst>
                <a:path w="1317" h="283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5" name="Google Shape;19605;p73"/>
            <p:cNvSpPr/>
            <p:nvPr/>
          </p:nvSpPr>
          <p:spPr>
            <a:xfrm>
              <a:off x="5535199" y="3805079"/>
              <a:ext cx="23017" cy="59361"/>
            </a:xfrm>
            <a:custGeom>
              <a:avLst/>
              <a:gdLst/>
              <a:ahLst/>
              <a:cxnLst/>
              <a:rect l="l" t="t" r="r" b="b"/>
              <a:pathLst>
                <a:path w="879" h="2267" extrusionOk="0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6" name="Google Shape;19606;p73"/>
            <p:cNvSpPr/>
            <p:nvPr/>
          </p:nvSpPr>
          <p:spPr>
            <a:xfrm>
              <a:off x="5420797" y="3805079"/>
              <a:ext cx="22990" cy="59361"/>
            </a:xfrm>
            <a:custGeom>
              <a:avLst/>
              <a:gdLst/>
              <a:ahLst/>
              <a:cxnLst/>
              <a:rect l="l" t="t" r="r" b="b"/>
              <a:pathLst>
                <a:path w="878" h="2267" extrusionOk="0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7" name="Google Shape;19607;p73"/>
            <p:cNvSpPr/>
            <p:nvPr/>
          </p:nvSpPr>
          <p:spPr>
            <a:xfrm>
              <a:off x="5386573" y="3881618"/>
              <a:ext cx="205866" cy="11521"/>
            </a:xfrm>
            <a:custGeom>
              <a:avLst/>
              <a:gdLst/>
              <a:ahLst/>
              <a:cxnLst/>
              <a:rect l="l" t="t" r="r" b="b"/>
              <a:pathLst>
                <a:path w="7862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8" name="Google Shape;19608;p73"/>
            <p:cNvSpPr/>
            <p:nvPr/>
          </p:nvSpPr>
          <p:spPr>
            <a:xfrm>
              <a:off x="5415036" y="4110448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9" name="Google Shape;19609;p73"/>
            <p:cNvSpPr/>
            <p:nvPr/>
          </p:nvSpPr>
          <p:spPr>
            <a:xfrm>
              <a:off x="5552429" y="4110448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0" name="Google Shape;19610;p73"/>
            <p:cNvSpPr/>
            <p:nvPr/>
          </p:nvSpPr>
          <p:spPr>
            <a:xfrm>
              <a:off x="5380813" y="409321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1" name="Google Shape;19611;p73"/>
            <p:cNvSpPr/>
            <p:nvPr/>
          </p:nvSpPr>
          <p:spPr>
            <a:xfrm>
              <a:off x="5580918" y="409321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12" name="Google Shape;19612;p73"/>
          <p:cNvGrpSpPr/>
          <p:nvPr/>
        </p:nvGrpSpPr>
        <p:grpSpPr>
          <a:xfrm>
            <a:off x="4901706" y="3790075"/>
            <a:ext cx="274550" cy="354859"/>
            <a:chOff x="4901706" y="3790075"/>
            <a:chExt cx="274550" cy="354859"/>
          </a:xfrm>
        </p:grpSpPr>
        <p:sp>
          <p:nvSpPr>
            <p:cNvPr id="19613" name="Google Shape;19613;p73"/>
            <p:cNvSpPr/>
            <p:nvPr/>
          </p:nvSpPr>
          <p:spPr>
            <a:xfrm>
              <a:off x="4901706" y="4007777"/>
              <a:ext cx="274550" cy="137157"/>
            </a:xfrm>
            <a:custGeom>
              <a:avLst/>
              <a:gdLst/>
              <a:ahLst/>
              <a:cxnLst/>
              <a:rect l="l" t="t" r="r" b="b"/>
              <a:pathLst>
                <a:path w="10485" h="5238" extrusionOk="0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4" name="Google Shape;19614;p73"/>
            <p:cNvSpPr/>
            <p:nvPr/>
          </p:nvSpPr>
          <p:spPr>
            <a:xfrm>
              <a:off x="4935929" y="4007777"/>
              <a:ext cx="206102" cy="124169"/>
            </a:xfrm>
            <a:custGeom>
              <a:avLst/>
              <a:gdLst/>
              <a:ahLst/>
              <a:cxnLst/>
              <a:rect l="l" t="t" r="r" b="b"/>
              <a:pathLst>
                <a:path w="7871" h="4742" extrusionOk="0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5" name="Google Shape;19615;p73"/>
            <p:cNvSpPr/>
            <p:nvPr/>
          </p:nvSpPr>
          <p:spPr>
            <a:xfrm>
              <a:off x="4941664" y="4017518"/>
              <a:ext cx="194633" cy="103195"/>
            </a:xfrm>
            <a:custGeom>
              <a:avLst/>
              <a:gdLst/>
              <a:ahLst/>
              <a:cxnLst/>
              <a:rect l="l" t="t" r="r" b="b"/>
              <a:pathLst>
                <a:path w="7433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6" name="Google Shape;19616;p73"/>
            <p:cNvSpPr/>
            <p:nvPr/>
          </p:nvSpPr>
          <p:spPr>
            <a:xfrm>
              <a:off x="4959967" y="4034512"/>
              <a:ext cx="157922" cy="65279"/>
            </a:xfrm>
            <a:custGeom>
              <a:avLst/>
              <a:gdLst/>
              <a:ahLst/>
              <a:cxnLst/>
              <a:rect l="l" t="t" r="r" b="b"/>
              <a:pathLst>
                <a:path w="6031" h="2493" extrusionOk="0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7" name="Google Shape;19617;p73"/>
            <p:cNvSpPr/>
            <p:nvPr/>
          </p:nvSpPr>
          <p:spPr>
            <a:xfrm>
              <a:off x="4984869" y="4013276"/>
              <a:ext cx="107961" cy="86515"/>
            </a:xfrm>
            <a:custGeom>
              <a:avLst/>
              <a:gdLst/>
              <a:ahLst/>
              <a:cxnLst/>
              <a:rect l="l" t="t" r="r" b="b"/>
              <a:pathLst>
                <a:path w="4123" h="3304" extrusionOk="0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8" name="Google Shape;19618;p73"/>
            <p:cNvSpPr/>
            <p:nvPr/>
          </p:nvSpPr>
          <p:spPr>
            <a:xfrm>
              <a:off x="4998878" y="4013276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9" name="Google Shape;19619;p73"/>
            <p:cNvSpPr/>
            <p:nvPr/>
          </p:nvSpPr>
          <p:spPr>
            <a:xfrm>
              <a:off x="4942161" y="3830164"/>
              <a:ext cx="193612" cy="200132"/>
            </a:xfrm>
            <a:custGeom>
              <a:avLst/>
              <a:gdLst/>
              <a:ahLst/>
              <a:cxnLst/>
              <a:rect l="l" t="t" r="r" b="b"/>
              <a:pathLst>
                <a:path w="7394" h="7643" extrusionOk="0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0" name="Google Shape;19620;p73"/>
            <p:cNvSpPr/>
            <p:nvPr/>
          </p:nvSpPr>
          <p:spPr>
            <a:xfrm>
              <a:off x="4946168" y="3860984"/>
              <a:ext cx="109689" cy="169338"/>
            </a:xfrm>
            <a:custGeom>
              <a:avLst/>
              <a:gdLst/>
              <a:ahLst/>
              <a:cxnLst/>
              <a:rect l="l" t="t" r="r" b="b"/>
              <a:pathLst>
                <a:path w="4189" h="6467" extrusionOk="0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1" name="Google Shape;19621;p73"/>
            <p:cNvSpPr/>
            <p:nvPr/>
          </p:nvSpPr>
          <p:spPr>
            <a:xfrm>
              <a:off x="4998878" y="393503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2" name="Google Shape;19622;p73"/>
            <p:cNvSpPr/>
            <p:nvPr/>
          </p:nvSpPr>
          <p:spPr>
            <a:xfrm>
              <a:off x="5067561" y="3935035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3" name="Google Shape;19623;p73"/>
            <p:cNvSpPr/>
            <p:nvPr/>
          </p:nvSpPr>
          <p:spPr>
            <a:xfrm>
              <a:off x="5013646" y="3974993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4" name="Google Shape;19624;p73"/>
            <p:cNvSpPr/>
            <p:nvPr/>
          </p:nvSpPr>
          <p:spPr>
            <a:xfrm>
              <a:off x="4990368" y="3917727"/>
              <a:ext cx="33752" cy="17387"/>
            </a:xfrm>
            <a:custGeom>
              <a:avLst/>
              <a:gdLst/>
              <a:ahLst/>
              <a:cxnLst/>
              <a:rect l="l" t="t" r="r" b="b"/>
              <a:pathLst>
                <a:path w="1289" h="664" extrusionOk="0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5" name="Google Shape;19625;p73"/>
            <p:cNvSpPr/>
            <p:nvPr/>
          </p:nvSpPr>
          <p:spPr>
            <a:xfrm>
              <a:off x="5053814" y="3917727"/>
              <a:ext cx="33779" cy="17387"/>
            </a:xfrm>
            <a:custGeom>
              <a:avLst/>
              <a:gdLst/>
              <a:ahLst/>
              <a:cxnLst/>
              <a:rect l="l" t="t" r="r" b="b"/>
              <a:pathLst>
                <a:path w="1290" h="664" extrusionOk="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6" name="Google Shape;19626;p73"/>
            <p:cNvSpPr/>
            <p:nvPr/>
          </p:nvSpPr>
          <p:spPr>
            <a:xfrm>
              <a:off x="5022104" y="3790075"/>
              <a:ext cx="33255" cy="67793"/>
            </a:xfrm>
            <a:custGeom>
              <a:avLst/>
              <a:gdLst/>
              <a:ahLst/>
              <a:cxnLst/>
              <a:rect l="l" t="t" r="r" b="b"/>
              <a:pathLst>
                <a:path w="1270" h="2589" extrusionOk="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7" name="Google Shape;19627;p73"/>
            <p:cNvSpPr/>
            <p:nvPr/>
          </p:nvSpPr>
          <p:spPr>
            <a:xfrm>
              <a:off x="5022340" y="3790206"/>
              <a:ext cx="16785" cy="67976"/>
            </a:xfrm>
            <a:custGeom>
              <a:avLst/>
              <a:gdLst/>
              <a:ahLst/>
              <a:cxnLst/>
              <a:rect l="l" t="t" r="r" b="b"/>
              <a:pathLst>
                <a:path w="641" h="2596" extrusionOk="0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8" name="Google Shape;19628;p73"/>
            <p:cNvSpPr/>
            <p:nvPr/>
          </p:nvSpPr>
          <p:spPr>
            <a:xfrm>
              <a:off x="4987383" y="4104688"/>
              <a:ext cx="11521" cy="40246"/>
            </a:xfrm>
            <a:custGeom>
              <a:avLst/>
              <a:gdLst/>
              <a:ahLst/>
              <a:cxnLst/>
              <a:rect l="l" t="t" r="r" b="b"/>
              <a:pathLst>
                <a:path w="440" h="153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9" name="Google Shape;19629;p73"/>
            <p:cNvSpPr/>
            <p:nvPr/>
          </p:nvSpPr>
          <p:spPr>
            <a:xfrm>
              <a:off x="5079057" y="4104688"/>
              <a:ext cx="11260" cy="40246"/>
            </a:xfrm>
            <a:custGeom>
              <a:avLst/>
              <a:gdLst/>
              <a:ahLst/>
              <a:cxnLst/>
              <a:rect l="l" t="t" r="r" b="b"/>
              <a:pathLst>
                <a:path w="430" h="1537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0" name="Google Shape;19630;p73"/>
          <p:cNvGrpSpPr/>
          <p:nvPr/>
        </p:nvGrpSpPr>
        <p:grpSpPr>
          <a:xfrm>
            <a:off x="8052704" y="1503208"/>
            <a:ext cx="275073" cy="354545"/>
            <a:chOff x="8052704" y="1503208"/>
            <a:chExt cx="275073" cy="354545"/>
          </a:xfrm>
        </p:grpSpPr>
        <p:sp>
          <p:nvSpPr>
            <p:cNvPr id="19631" name="Google Shape;19631;p73"/>
            <p:cNvSpPr/>
            <p:nvPr/>
          </p:nvSpPr>
          <p:spPr>
            <a:xfrm>
              <a:off x="8052704" y="1697344"/>
              <a:ext cx="274812" cy="160409"/>
            </a:xfrm>
            <a:custGeom>
              <a:avLst/>
              <a:gdLst/>
              <a:ahLst/>
              <a:cxnLst/>
              <a:rect l="l" t="t" r="r" b="b"/>
              <a:pathLst>
                <a:path w="10495" h="6126" extrusionOk="0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2" name="Google Shape;19632;p73"/>
            <p:cNvSpPr/>
            <p:nvPr/>
          </p:nvSpPr>
          <p:spPr>
            <a:xfrm>
              <a:off x="8098685" y="1823267"/>
              <a:ext cx="11260" cy="34486"/>
            </a:xfrm>
            <a:custGeom>
              <a:avLst/>
              <a:gdLst/>
              <a:ahLst/>
              <a:cxnLst/>
              <a:rect l="l" t="t" r="r" b="b"/>
              <a:pathLst>
                <a:path w="43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3" name="Google Shape;19633;p73"/>
            <p:cNvSpPr/>
            <p:nvPr/>
          </p:nvSpPr>
          <p:spPr>
            <a:xfrm>
              <a:off x="8270301" y="1823267"/>
              <a:ext cx="11521" cy="34486"/>
            </a:xfrm>
            <a:custGeom>
              <a:avLst/>
              <a:gdLst/>
              <a:ahLst/>
              <a:cxnLst/>
              <a:rect l="l" t="t" r="r" b="b"/>
              <a:pathLst>
                <a:path w="44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4" name="Google Shape;19634;p73"/>
            <p:cNvSpPr/>
            <p:nvPr/>
          </p:nvSpPr>
          <p:spPr>
            <a:xfrm>
              <a:off x="8052704" y="1747069"/>
              <a:ext cx="275073" cy="110684"/>
            </a:xfrm>
            <a:custGeom>
              <a:avLst/>
              <a:gdLst/>
              <a:ahLst/>
              <a:cxnLst/>
              <a:rect l="l" t="t" r="r" b="b"/>
              <a:pathLst>
                <a:path w="10505" h="4227" extrusionOk="0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5" name="Google Shape;19635;p73"/>
            <p:cNvSpPr/>
            <p:nvPr/>
          </p:nvSpPr>
          <p:spPr>
            <a:xfrm>
              <a:off x="8150138" y="1697344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6" name="Google Shape;19636;p73"/>
            <p:cNvSpPr/>
            <p:nvPr/>
          </p:nvSpPr>
          <p:spPr>
            <a:xfrm>
              <a:off x="8087687" y="1503208"/>
              <a:ext cx="205107" cy="136974"/>
            </a:xfrm>
            <a:custGeom>
              <a:avLst/>
              <a:gdLst/>
              <a:ahLst/>
              <a:cxnLst/>
              <a:rect l="l" t="t" r="r" b="b"/>
              <a:pathLst>
                <a:path w="7833" h="5231" extrusionOk="0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7" name="Google Shape;19637;p73"/>
            <p:cNvSpPr/>
            <p:nvPr/>
          </p:nvSpPr>
          <p:spPr>
            <a:xfrm>
              <a:off x="8087687" y="1515751"/>
              <a:ext cx="190889" cy="124431"/>
            </a:xfrm>
            <a:custGeom>
              <a:avLst/>
              <a:gdLst/>
              <a:ahLst/>
              <a:cxnLst/>
              <a:rect l="l" t="t" r="r" b="b"/>
              <a:pathLst>
                <a:path w="7290" h="4752" extrusionOk="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8" name="Google Shape;19638;p73"/>
            <p:cNvSpPr/>
            <p:nvPr/>
          </p:nvSpPr>
          <p:spPr>
            <a:xfrm>
              <a:off x="8097690" y="1577207"/>
              <a:ext cx="184866" cy="143415"/>
            </a:xfrm>
            <a:custGeom>
              <a:avLst/>
              <a:gdLst/>
              <a:ahLst/>
              <a:cxnLst/>
              <a:rect l="l" t="t" r="r" b="b"/>
              <a:pathLst>
                <a:path w="7060" h="5477" extrusionOk="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9" name="Google Shape;19639;p73"/>
            <p:cNvSpPr/>
            <p:nvPr/>
          </p:nvSpPr>
          <p:spPr>
            <a:xfrm>
              <a:off x="8150138" y="1623031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0" name="Google Shape;19640;p73"/>
            <p:cNvSpPr/>
            <p:nvPr/>
          </p:nvSpPr>
          <p:spPr>
            <a:xfrm>
              <a:off x="8218848" y="1623031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1" name="Google Shape;19641;p73"/>
            <p:cNvSpPr/>
            <p:nvPr/>
          </p:nvSpPr>
          <p:spPr>
            <a:xfrm>
              <a:off x="8164618" y="1662963"/>
              <a:ext cx="50799" cy="17439"/>
            </a:xfrm>
            <a:custGeom>
              <a:avLst/>
              <a:gdLst/>
              <a:ahLst/>
              <a:cxnLst/>
              <a:rect l="l" t="t" r="r" b="b"/>
              <a:pathLst>
                <a:path w="1940" h="666" extrusionOk="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2" name="Google Shape;19642;p73"/>
            <p:cNvSpPr/>
            <p:nvPr/>
          </p:nvSpPr>
          <p:spPr>
            <a:xfrm>
              <a:off x="8097690" y="1577207"/>
              <a:ext cx="155382" cy="143389"/>
            </a:xfrm>
            <a:custGeom>
              <a:avLst/>
              <a:gdLst/>
              <a:ahLst/>
              <a:cxnLst/>
              <a:rect l="l" t="t" r="r" b="b"/>
              <a:pathLst>
                <a:path w="5934" h="5476" extrusionOk="0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3" name="Google Shape;19643;p73"/>
            <p:cNvSpPr/>
            <p:nvPr/>
          </p:nvSpPr>
          <p:spPr>
            <a:xfrm>
              <a:off x="8178863" y="1754558"/>
              <a:ext cx="22755" cy="63237"/>
            </a:xfrm>
            <a:custGeom>
              <a:avLst/>
              <a:gdLst/>
              <a:ahLst/>
              <a:cxnLst/>
              <a:rect l="l" t="t" r="r" b="b"/>
              <a:pathLst>
                <a:path w="869" h="2415" extrusionOk="0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4" name="Google Shape;19644;p73"/>
            <p:cNvSpPr/>
            <p:nvPr/>
          </p:nvSpPr>
          <p:spPr>
            <a:xfrm>
              <a:off x="8127645" y="1728137"/>
              <a:ext cx="62477" cy="57921"/>
            </a:xfrm>
            <a:custGeom>
              <a:avLst/>
              <a:gdLst/>
              <a:ahLst/>
              <a:cxnLst/>
              <a:rect l="l" t="t" r="r" b="b"/>
              <a:pathLst>
                <a:path w="2386" h="2212" extrusionOk="0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5" name="Google Shape;19645;p73"/>
            <p:cNvSpPr/>
            <p:nvPr/>
          </p:nvSpPr>
          <p:spPr>
            <a:xfrm>
              <a:off x="8190096" y="1728137"/>
              <a:ext cx="62477" cy="57816"/>
            </a:xfrm>
            <a:custGeom>
              <a:avLst/>
              <a:gdLst/>
              <a:ahLst/>
              <a:cxnLst/>
              <a:rect l="l" t="t" r="r" b="b"/>
              <a:pathLst>
                <a:path w="2386" h="2208" extrusionOk="0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6" name="Google Shape;19646;p73"/>
            <p:cNvSpPr/>
            <p:nvPr/>
          </p:nvSpPr>
          <p:spPr>
            <a:xfrm>
              <a:off x="8058464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7" name="Google Shape;19647;p73"/>
            <p:cNvSpPr/>
            <p:nvPr/>
          </p:nvSpPr>
          <p:spPr>
            <a:xfrm>
              <a:off x="8270301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48" name="Google Shape;19648;p73"/>
          <p:cNvGrpSpPr/>
          <p:nvPr/>
        </p:nvGrpSpPr>
        <p:grpSpPr>
          <a:xfrm>
            <a:off x="5794745" y="1502999"/>
            <a:ext cx="274550" cy="354754"/>
            <a:chOff x="5794745" y="1502999"/>
            <a:chExt cx="274550" cy="354754"/>
          </a:xfrm>
        </p:grpSpPr>
        <p:sp>
          <p:nvSpPr>
            <p:cNvPr id="19649" name="Google Shape;19649;p73"/>
            <p:cNvSpPr/>
            <p:nvPr/>
          </p:nvSpPr>
          <p:spPr>
            <a:xfrm>
              <a:off x="5794745" y="1703340"/>
              <a:ext cx="274550" cy="154413"/>
            </a:xfrm>
            <a:custGeom>
              <a:avLst/>
              <a:gdLst/>
              <a:ahLst/>
              <a:cxnLst/>
              <a:rect l="l" t="t" r="r" b="b"/>
              <a:pathLst>
                <a:path w="10485" h="5897" extrusionOk="0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0" name="Google Shape;19650;p73"/>
            <p:cNvSpPr/>
            <p:nvPr/>
          </p:nvSpPr>
          <p:spPr>
            <a:xfrm>
              <a:off x="5891918" y="1703340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1" name="Google Shape;19651;p73"/>
            <p:cNvSpPr/>
            <p:nvPr/>
          </p:nvSpPr>
          <p:spPr>
            <a:xfrm>
              <a:off x="5835698" y="1554478"/>
              <a:ext cx="192381" cy="160147"/>
            </a:xfrm>
            <a:custGeom>
              <a:avLst/>
              <a:gdLst/>
              <a:ahLst/>
              <a:cxnLst/>
              <a:rect l="l" t="t" r="r" b="b"/>
              <a:pathLst>
                <a:path w="7347" h="611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2" name="Google Shape;19652;p73"/>
            <p:cNvSpPr/>
            <p:nvPr/>
          </p:nvSpPr>
          <p:spPr>
            <a:xfrm>
              <a:off x="5839705" y="1554478"/>
              <a:ext cx="143677" cy="160357"/>
            </a:xfrm>
            <a:custGeom>
              <a:avLst/>
              <a:gdLst/>
              <a:ahLst/>
              <a:cxnLst/>
              <a:rect l="l" t="t" r="r" b="b"/>
              <a:pathLst>
                <a:path w="5487" h="6124" extrusionOk="0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3" name="Google Shape;19653;p73"/>
            <p:cNvSpPr/>
            <p:nvPr/>
          </p:nvSpPr>
          <p:spPr>
            <a:xfrm>
              <a:off x="5842716" y="1502999"/>
              <a:ext cx="187118" cy="114455"/>
            </a:xfrm>
            <a:custGeom>
              <a:avLst/>
              <a:gdLst/>
              <a:ahLst/>
              <a:cxnLst/>
              <a:rect l="l" t="t" r="r" b="b"/>
              <a:pathLst>
                <a:path w="7146" h="4371" extrusionOk="0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4" name="Google Shape;19654;p73"/>
            <p:cNvSpPr/>
            <p:nvPr/>
          </p:nvSpPr>
          <p:spPr>
            <a:xfrm>
              <a:off x="5842716" y="1502999"/>
              <a:ext cx="72218" cy="114455"/>
            </a:xfrm>
            <a:custGeom>
              <a:avLst/>
              <a:gdLst/>
              <a:ahLst/>
              <a:cxnLst/>
              <a:rect l="l" t="t" r="r" b="b"/>
              <a:pathLst>
                <a:path w="2758" h="4371" extrusionOk="0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5" name="Google Shape;19655;p73"/>
            <p:cNvSpPr/>
            <p:nvPr/>
          </p:nvSpPr>
          <p:spPr>
            <a:xfrm>
              <a:off x="5891918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6" name="Google Shape;19656;p73"/>
            <p:cNvSpPr/>
            <p:nvPr/>
          </p:nvSpPr>
          <p:spPr>
            <a:xfrm>
              <a:off x="5960601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7" name="Google Shape;19657;p73"/>
            <p:cNvSpPr/>
            <p:nvPr/>
          </p:nvSpPr>
          <p:spPr>
            <a:xfrm>
              <a:off x="5906424" y="165743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8" name="Google Shape;19658;p73"/>
            <p:cNvSpPr/>
            <p:nvPr/>
          </p:nvSpPr>
          <p:spPr>
            <a:xfrm>
              <a:off x="5884429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9" name="Google Shape;19659;p73"/>
            <p:cNvSpPr/>
            <p:nvPr/>
          </p:nvSpPr>
          <p:spPr>
            <a:xfrm>
              <a:off x="5953112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0" name="Google Shape;19660;p73"/>
            <p:cNvSpPr/>
            <p:nvPr/>
          </p:nvSpPr>
          <p:spPr>
            <a:xfrm>
              <a:off x="5846199" y="1748326"/>
              <a:ext cx="171643" cy="109427"/>
            </a:xfrm>
            <a:custGeom>
              <a:avLst/>
              <a:gdLst/>
              <a:ahLst/>
              <a:cxnLst/>
              <a:rect l="l" t="t" r="r" b="b"/>
              <a:pathLst>
                <a:path w="6555" h="4179" extrusionOk="0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1" name="Google Shape;19661;p73"/>
            <p:cNvSpPr/>
            <p:nvPr/>
          </p:nvSpPr>
          <p:spPr>
            <a:xfrm>
              <a:off x="5845439" y="1548979"/>
              <a:ext cx="177901" cy="28489"/>
            </a:xfrm>
            <a:custGeom>
              <a:avLst/>
              <a:gdLst/>
              <a:ahLst/>
              <a:cxnLst/>
              <a:rect l="l" t="t" r="r" b="b"/>
              <a:pathLst>
                <a:path w="6794" h="1088" extrusionOk="0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2" name="Google Shape;19662;p73"/>
            <p:cNvSpPr/>
            <p:nvPr/>
          </p:nvSpPr>
          <p:spPr>
            <a:xfrm>
              <a:off x="5932635" y="1548979"/>
              <a:ext cx="90941" cy="22781"/>
            </a:xfrm>
            <a:custGeom>
              <a:avLst/>
              <a:gdLst/>
              <a:ahLst/>
              <a:cxnLst/>
              <a:rect l="l" t="t" r="r" b="b"/>
              <a:pathLst>
                <a:path w="3473" h="870" extrusionOk="0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3" name="Google Shape;19663;p73"/>
            <p:cNvSpPr/>
            <p:nvPr/>
          </p:nvSpPr>
          <p:spPr>
            <a:xfrm>
              <a:off x="5932373" y="1537484"/>
              <a:ext cx="17282" cy="11521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4" name="Google Shape;19664;p73"/>
            <p:cNvSpPr/>
            <p:nvPr/>
          </p:nvSpPr>
          <p:spPr>
            <a:xfrm>
              <a:off x="5972096" y="1502999"/>
              <a:ext cx="57240" cy="57240"/>
            </a:xfrm>
            <a:custGeom>
              <a:avLst/>
              <a:gdLst/>
              <a:ahLst/>
              <a:cxnLst/>
              <a:rect l="l" t="t" r="r" b="b"/>
              <a:pathLst>
                <a:path w="2186" h="2186" extrusionOk="0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5" name="Google Shape;19665;p73"/>
            <p:cNvSpPr/>
            <p:nvPr/>
          </p:nvSpPr>
          <p:spPr>
            <a:xfrm>
              <a:off x="5943371" y="1525989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08" h="1308" extrusionOk="0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6" name="Google Shape;19666;p73"/>
            <p:cNvSpPr/>
            <p:nvPr/>
          </p:nvSpPr>
          <p:spPr>
            <a:xfrm>
              <a:off x="5845204" y="1548979"/>
              <a:ext cx="23750" cy="28489"/>
            </a:xfrm>
            <a:custGeom>
              <a:avLst/>
              <a:gdLst/>
              <a:ahLst/>
              <a:cxnLst/>
              <a:rect l="l" t="t" r="r" b="b"/>
              <a:pathLst>
                <a:path w="907" h="1088" extrusionOk="0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7" name="Google Shape;19667;p73"/>
            <p:cNvSpPr/>
            <p:nvPr/>
          </p:nvSpPr>
          <p:spPr>
            <a:xfrm>
              <a:off x="5863428" y="1748326"/>
              <a:ext cx="137419" cy="80964"/>
            </a:xfrm>
            <a:custGeom>
              <a:avLst/>
              <a:gdLst/>
              <a:ahLst/>
              <a:cxnLst/>
              <a:rect l="l" t="t" r="r" b="b"/>
              <a:pathLst>
                <a:path w="5248" h="3092" extrusionOk="0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8" name="Google Shape;19668;p73"/>
            <p:cNvSpPr/>
            <p:nvPr/>
          </p:nvSpPr>
          <p:spPr>
            <a:xfrm>
              <a:off x="5828969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9" name="Google Shape;19669;p73"/>
            <p:cNvSpPr/>
            <p:nvPr/>
          </p:nvSpPr>
          <p:spPr>
            <a:xfrm>
              <a:off x="5846199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0" name="Google Shape;19670;p73"/>
            <p:cNvSpPr/>
            <p:nvPr/>
          </p:nvSpPr>
          <p:spPr>
            <a:xfrm>
              <a:off x="6017815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1" name="Google Shape;19671;p73"/>
            <p:cNvSpPr/>
            <p:nvPr/>
          </p:nvSpPr>
          <p:spPr>
            <a:xfrm>
              <a:off x="6006320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2" name="Google Shape;19672;p73"/>
          <p:cNvGrpSpPr/>
          <p:nvPr/>
        </p:nvGrpSpPr>
        <p:grpSpPr>
          <a:xfrm>
            <a:off x="4896940" y="1502999"/>
            <a:ext cx="263316" cy="354754"/>
            <a:chOff x="4896940" y="1502999"/>
            <a:chExt cx="263316" cy="354754"/>
          </a:xfrm>
        </p:grpSpPr>
        <p:sp>
          <p:nvSpPr>
            <p:cNvPr id="19673" name="Google Shape;19673;p73"/>
            <p:cNvSpPr/>
            <p:nvPr/>
          </p:nvSpPr>
          <p:spPr>
            <a:xfrm>
              <a:off x="4904193" y="1594384"/>
              <a:ext cx="113433" cy="103221"/>
            </a:xfrm>
            <a:custGeom>
              <a:avLst/>
              <a:gdLst/>
              <a:ahLst/>
              <a:cxnLst/>
              <a:rect l="l" t="t" r="r" b="b"/>
              <a:pathLst>
                <a:path w="4332" h="3942" extrusionOk="0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4" name="Google Shape;19674;p73"/>
            <p:cNvSpPr/>
            <p:nvPr/>
          </p:nvSpPr>
          <p:spPr>
            <a:xfrm>
              <a:off x="5039831" y="1594620"/>
              <a:ext cx="113198" cy="102907"/>
            </a:xfrm>
            <a:custGeom>
              <a:avLst/>
              <a:gdLst/>
              <a:ahLst/>
              <a:cxnLst/>
              <a:rect l="l" t="t" r="r" b="b"/>
              <a:pathLst>
                <a:path w="4323" h="3930" extrusionOk="0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5" name="Google Shape;19675;p73"/>
            <p:cNvSpPr/>
            <p:nvPr/>
          </p:nvSpPr>
          <p:spPr>
            <a:xfrm>
              <a:off x="4937160" y="1502999"/>
              <a:ext cx="183138" cy="123200"/>
            </a:xfrm>
            <a:custGeom>
              <a:avLst/>
              <a:gdLst/>
              <a:ahLst/>
              <a:cxnLst/>
              <a:rect l="l" t="t" r="r" b="b"/>
              <a:pathLst>
                <a:path w="6994" h="4705" extrusionOk="0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6" name="Google Shape;19676;p73"/>
            <p:cNvSpPr/>
            <p:nvPr/>
          </p:nvSpPr>
          <p:spPr>
            <a:xfrm>
              <a:off x="4896940" y="1680376"/>
              <a:ext cx="263316" cy="177377"/>
            </a:xfrm>
            <a:custGeom>
              <a:avLst/>
              <a:gdLst/>
              <a:ahLst/>
              <a:cxnLst/>
              <a:rect l="l" t="t" r="r" b="b"/>
              <a:pathLst>
                <a:path w="10056" h="6774" extrusionOk="0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7" name="Google Shape;19677;p73"/>
            <p:cNvSpPr/>
            <p:nvPr/>
          </p:nvSpPr>
          <p:spPr>
            <a:xfrm>
              <a:off x="4897202" y="1730834"/>
              <a:ext cx="263055" cy="126919"/>
            </a:xfrm>
            <a:custGeom>
              <a:avLst/>
              <a:gdLst/>
              <a:ahLst/>
              <a:cxnLst/>
              <a:rect l="l" t="t" r="r" b="b"/>
              <a:pathLst>
                <a:path w="10046" h="4847" extrusionOk="0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8" name="Google Shape;19678;p73"/>
            <p:cNvSpPr/>
            <p:nvPr/>
          </p:nvSpPr>
          <p:spPr>
            <a:xfrm>
              <a:off x="4953395" y="1730834"/>
              <a:ext cx="150407" cy="81697"/>
            </a:xfrm>
            <a:custGeom>
              <a:avLst/>
              <a:gdLst/>
              <a:ahLst/>
              <a:cxnLst/>
              <a:rect l="l" t="t" r="r" b="b"/>
              <a:pathLst>
                <a:path w="5744" h="3120" extrusionOk="0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9" name="Google Shape;19679;p73"/>
            <p:cNvSpPr/>
            <p:nvPr/>
          </p:nvSpPr>
          <p:spPr>
            <a:xfrm>
              <a:off x="4994374" y="1691871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0" name="Google Shape;19680;p73"/>
            <p:cNvSpPr/>
            <p:nvPr/>
          </p:nvSpPr>
          <p:spPr>
            <a:xfrm>
              <a:off x="4936427" y="1559846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1" name="Google Shape;19681;p73"/>
            <p:cNvSpPr/>
            <p:nvPr/>
          </p:nvSpPr>
          <p:spPr>
            <a:xfrm>
              <a:off x="4936427" y="1560082"/>
              <a:ext cx="169391" cy="149019"/>
            </a:xfrm>
            <a:custGeom>
              <a:avLst/>
              <a:gdLst/>
              <a:ahLst/>
              <a:cxnLst/>
              <a:rect l="l" t="t" r="r" b="b"/>
              <a:pathLst>
                <a:path w="6469" h="5691" extrusionOk="0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2" name="Google Shape;19682;p73"/>
            <p:cNvSpPr/>
            <p:nvPr/>
          </p:nvSpPr>
          <p:spPr>
            <a:xfrm>
              <a:off x="4988614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3" name="Google Shape;19683;p73"/>
            <p:cNvSpPr/>
            <p:nvPr/>
          </p:nvSpPr>
          <p:spPr>
            <a:xfrm>
              <a:off x="5057323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4" name="Google Shape;19684;p73"/>
            <p:cNvSpPr/>
            <p:nvPr/>
          </p:nvSpPr>
          <p:spPr>
            <a:xfrm>
              <a:off x="5003382" y="1652174"/>
              <a:ext cx="50694" cy="17282"/>
            </a:xfrm>
            <a:custGeom>
              <a:avLst/>
              <a:gdLst/>
              <a:ahLst/>
              <a:cxnLst/>
              <a:rect l="l" t="t" r="r" b="b"/>
              <a:pathLst>
                <a:path w="1936" h="660" extrusionOk="0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5" name="Google Shape;19685;p73"/>
            <p:cNvSpPr/>
            <p:nvPr/>
          </p:nvSpPr>
          <p:spPr>
            <a:xfrm>
              <a:off x="5040093" y="1504255"/>
              <a:ext cx="79943" cy="90469"/>
            </a:xfrm>
            <a:custGeom>
              <a:avLst/>
              <a:gdLst/>
              <a:ahLst/>
              <a:cxnLst/>
              <a:rect l="l" t="t" r="r" b="b"/>
              <a:pathLst>
                <a:path w="3053" h="3455" extrusionOk="0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6" name="Google Shape;19686;p73"/>
            <p:cNvSpPr/>
            <p:nvPr/>
          </p:nvSpPr>
          <p:spPr>
            <a:xfrm>
              <a:off x="5020114" y="1789043"/>
              <a:ext cx="17256" cy="57214"/>
            </a:xfrm>
            <a:custGeom>
              <a:avLst/>
              <a:gdLst/>
              <a:ahLst/>
              <a:cxnLst/>
              <a:rect l="l" t="t" r="r" b="b"/>
              <a:pathLst>
                <a:path w="659" h="2185" extrusionOk="0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7" name="Google Shape;19687;p73"/>
            <p:cNvSpPr/>
            <p:nvPr/>
          </p:nvSpPr>
          <p:spPr>
            <a:xfrm>
              <a:off x="4899689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8" name="Google Shape;19688;p73"/>
            <p:cNvSpPr/>
            <p:nvPr/>
          </p:nvSpPr>
          <p:spPr>
            <a:xfrm>
              <a:off x="5108777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9" name="Google Shape;19689;p73"/>
            <p:cNvSpPr/>
            <p:nvPr/>
          </p:nvSpPr>
          <p:spPr>
            <a:xfrm>
              <a:off x="5020114" y="1789043"/>
              <a:ext cx="17256" cy="17989"/>
            </a:xfrm>
            <a:custGeom>
              <a:avLst/>
              <a:gdLst/>
              <a:ahLst/>
              <a:cxnLst/>
              <a:rect l="l" t="t" r="r" b="b"/>
              <a:pathLst>
                <a:path w="659" h="687" extrusionOk="0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0" name="Google Shape;19690;p73"/>
            <p:cNvSpPr/>
            <p:nvPr/>
          </p:nvSpPr>
          <p:spPr>
            <a:xfrm>
              <a:off x="4963895" y="17203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1" name="Google Shape;19691;p73"/>
            <p:cNvSpPr/>
            <p:nvPr/>
          </p:nvSpPr>
          <p:spPr>
            <a:xfrm>
              <a:off x="5063058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2" name="Google Shape;19692;p73"/>
            <p:cNvSpPr/>
            <p:nvPr/>
          </p:nvSpPr>
          <p:spPr>
            <a:xfrm>
              <a:off x="4994374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3" name="Google Shape;19693;p73"/>
            <p:cNvSpPr/>
            <p:nvPr/>
          </p:nvSpPr>
          <p:spPr>
            <a:xfrm>
              <a:off x="4982879" y="1720334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94" name="Google Shape;19694;p73"/>
          <p:cNvGrpSpPr/>
          <p:nvPr/>
        </p:nvGrpSpPr>
        <p:grpSpPr>
          <a:xfrm>
            <a:off x="6255392" y="4268082"/>
            <a:ext cx="274550" cy="354728"/>
            <a:chOff x="6255392" y="4268082"/>
            <a:chExt cx="274550" cy="354728"/>
          </a:xfrm>
        </p:grpSpPr>
        <p:sp>
          <p:nvSpPr>
            <p:cNvPr id="19695" name="Google Shape;19695;p73"/>
            <p:cNvSpPr/>
            <p:nvPr/>
          </p:nvSpPr>
          <p:spPr>
            <a:xfrm>
              <a:off x="6286342" y="4268082"/>
              <a:ext cx="213120" cy="206102"/>
            </a:xfrm>
            <a:custGeom>
              <a:avLst/>
              <a:gdLst/>
              <a:ahLst/>
              <a:cxnLst/>
              <a:rect l="l" t="t" r="r" b="b"/>
              <a:pathLst>
                <a:path w="8139" h="7871" extrusionOk="0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6" name="Google Shape;19696;p73"/>
            <p:cNvSpPr/>
            <p:nvPr/>
          </p:nvSpPr>
          <p:spPr>
            <a:xfrm>
              <a:off x="6352800" y="4451168"/>
              <a:ext cx="80205" cy="68736"/>
            </a:xfrm>
            <a:custGeom>
              <a:avLst/>
              <a:gdLst/>
              <a:ahLst/>
              <a:cxnLst/>
              <a:rect l="l" t="t" r="r" b="b"/>
              <a:pathLst>
                <a:path w="3063" h="2625" extrusionOk="0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7" name="Google Shape;19697;p73"/>
            <p:cNvSpPr/>
            <p:nvPr/>
          </p:nvSpPr>
          <p:spPr>
            <a:xfrm>
              <a:off x="6352800" y="4451168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8" name="Google Shape;19698;p73"/>
            <p:cNvSpPr/>
            <p:nvPr/>
          </p:nvSpPr>
          <p:spPr>
            <a:xfrm>
              <a:off x="6296842" y="4307464"/>
              <a:ext cx="192381" cy="166458"/>
            </a:xfrm>
            <a:custGeom>
              <a:avLst/>
              <a:gdLst/>
              <a:ahLst/>
              <a:cxnLst/>
              <a:rect l="l" t="t" r="r" b="b"/>
              <a:pathLst>
                <a:path w="7347" h="6357" extrusionOk="0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9" name="Google Shape;19699;p73"/>
            <p:cNvSpPr/>
            <p:nvPr/>
          </p:nvSpPr>
          <p:spPr>
            <a:xfrm>
              <a:off x="6296607" y="4320033"/>
              <a:ext cx="107935" cy="154125"/>
            </a:xfrm>
            <a:custGeom>
              <a:avLst/>
              <a:gdLst/>
              <a:ahLst/>
              <a:cxnLst/>
              <a:rect l="l" t="t" r="r" b="b"/>
              <a:pathLst>
                <a:path w="4122" h="5886" extrusionOk="0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0" name="Google Shape;19700;p73"/>
            <p:cNvSpPr/>
            <p:nvPr/>
          </p:nvSpPr>
          <p:spPr>
            <a:xfrm>
              <a:off x="6352800" y="437685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1" name="Google Shape;19701;p73"/>
            <p:cNvSpPr/>
            <p:nvPr/>
          </p:nvSpPr>
          <p:spPr>
            <a:xfrm>
              <a:off x="6421509" y="4376855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2" name="Google Shape;19702;p73"/>
            <p:cNvSpPr/>
            <p:nvPr/>
          </p:nvSpPr>
          <p:spPr>
            <a:xfrm>
              <a:off x="6345311" y="435975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3" name="Google Shape;19703;p73"/>
            <p:cNvSpPr/>
            <p:nvPr/>
          </p:nvSpPr>
          <p:spPr>
            <a:xfrm>
              <a:off x="6413758" y="435975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4" name="Google Shape;19704;p73"/>
            <p:cNvSpPr/>
            <p:nvPr/>
          </p:nvSpPr>
          <p:spPr>
            <a:xfrm>
              <a:off x="6255392" y="4508382"/>
              <a:ext cx="274550" cy="114428"/>
            </a:xfrm>
            <a:custGeom>
              <a:avLst/>
              <a:gdLst/>
              <a:ahLst/>
              <a:cxnLst/>
              <a:rect l="l" t="t" r="r" b="b"/>
              <a:pathLst>
                <a:path w="10485" h="4370" extrusionOk="0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5" name="Google Shape;19705;p73"/>
            <p:cNvSpPr/>
            <p:nvPr/>
          </p:nvSpPr>
          <p:spPr>
            <a:xfrm>
              <a:off x="6376785" y="4456667"/>
              <a:ext cx="32260" cy="28751"/>
            </a:xfrm>
            <a:custGeom>
              <a:avLst/>
              <a:gdLst/>
              <a:ahLst/>
              <a:cxnLst/>
              <a:rect l="l" t="t" r="r" b="b"/>
              <a:pathLst>
                <a:path w="1232" h="1098" extrusionOk="0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6" name="Google Shape;19706;p73"/>
            <p:cNvSpPr/>
            <p:nvPr/>
          </p:nvSpPr>
          <p:spPr>
            <a:xfrm>
              <a:off x="6370029" y="4422705"/>
              <a:ext cx="45745" cy="16994"/>
            </a:xfrm>
            <a:custGeom>
              <a:avLst/>
              <a:gdLst/>
              <a:ahLst/>
              <a:cxnLst/>
              <a:rect l="l" t="t" r="r" b="b"/>
              <a:pathLst>
                <a:path w="1747" h="649" extrusionOk="0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7" name="Google Shape;19707;p73"/>
            <p:cNvSpPr/>
            <p:nvPr/>
          </p:nvSpPr>
          <p:spPr>
            <a:xfrm>
              <a:off x="6352800" y="4416944"/>
              <a:ext cx="79969" cy="28568"/>
            </a:xfrm>
            <a:custGeom>
              <a:avLst/>
              <a:gdLst/>
              <a:ahLst/>
              <a:cxnLst/>
              <a:rect l="l" t="t" r="r" b="b"/>
              <a:pathLst>
                <a:path w="3054" h="1091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8" name="Google Shape;19708;p73"/>
            <p:cNvSpPr/>
            <p:nvPr/>
          </p:nvSpPr>
          <p:spPr>
            <a:xfrm>
              <a:off x="6262619" y="4532106"/>
              <a:ext cx="50249" cy="90705"/>
            </a:xfrm>
            <a:custGeom>
              <a:avLst/>
              <a:gdLst/>
              <a:ahLst/>
              <a:cxnLst/>
              <a:rect l="l" t="t" r="r" b="b"/>
              <a:pathLst>
                <a:path w="1919" h="3464" extrusionOk="0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9" name="Google Shape;19709;p73"/>
            <p:cNvSpPr/>
            <p:nvPr/>
          </p:nvSpPr>
          <p:spPr>
            <a:xfrm>
              <a:off x="6472963" y="4532106"/>
              <a:ext cx="49987" cy="90705"/>
            </a:xfrm>
            <a:custGeom>
              <a:avLst/>
              <a:gdLst/>
              <a:ahLst/>
              <a:cxnLst/>
              <a:rect l="l" t="t" r="r" b="b"/>
              <a:pathLst>
                <a:path w="1909" h="3464" extrusionOk="0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0" name="Google Shape;19710;p73"/>
            <p:cNvSpPr/>
            <p:nvPr/>
          </p:nvSpPr>
          <p:spPr>
            <a:xfrm>
              <a:off x="6387285" y="454834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1" name="Google Shape;19711;p73"/>
            <p:cNvSpPr/>
            <p:nvPr/>
          </p:nvSpPr>
          <p:spPr>
            <a:xfrm>
              <a:off x="6387285" y="4588560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2" name="Google Shape;19712;p73"/>
            <p:cNvSpPr/>
            <p:nvPr/>
          </p:nvSpPr>
          <p:spPr>
            <a:xfrm>
              <a:off x="6318838" y="4508382"/>
              <a:ext cx="148155" cy="48495"/>
            </a:xfrm>
            <a:custGeom>
              <a:avLst/>
              <a:gdLst/>
              <a:ahLst/>
              <a:cxnLst/>
              <a:rect l="l" t="t" r="r" b="b"/>
              <a:pathLst>
                <a:path w="5658" h="1852" extrusionOk="0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3" name="Google Shape;19713;p73"/>
            <p:cNvSpPr/>
            <p:nvPr/>
          </p:nvSpPr>
          <p:spPr>
            <a:xfrm>
              <a:off x="6329809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4" name="Google Shape;19714;p73"/>
            <p:cNvSpPr/>
            <p:nvPr/>
          </p:nvSpPr>
          <p:spPr>
            <a:xfrm>
              <a:off x="6392784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15" name="Google Shape;19715;p73"/>
          <p:cNvGrpSpPr/>
          <p:nvPr/>
        </p:nvGrpSpPr>
        <p:grpSpPr>
          <a:xfrm>
            <a:off x="7604076" y="3790075"/>
            <a:ext cx="275807" cy="354859"/>
            <a:chOff x="7604076" y="3790075"/>
            <a:chExt cx="275807" cy="354859"/>
          </a:xfrm>
        </p:grpSpPr>
        <p:sp>
          <p:nvSpPr>
            <p:cNvPr id="19716" name="Google Shape;19716;p73"/>
            <p:cNvSpPr/>
            <p:nvPr/>
          </p:nvSpPr>
          <p:spPr>
            <a:xfrm>
              <a:off x="7623558" y="3790075"/>
              <a:ext cx="237341" cy="113800"/>
            </a:xfrm>
            <a:custGeom>
              <a:avLst/>
              <a:gdLst/>
              <a:ahLst/>
              <a:cxnLst/>
              <a:rect l="l" t="t" r="r" b="b"/>
              <a:pathLst>
                <a:path w="9064" h="4346" extrusionOk="0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7" name="Google Shape;19717;p73"/>
            <p:cNvSpPr/>
            <p:nvPr/>
          </p:nvSpPr>
          <p:spPr>
            <a:xfrm>
              <a:off x="7604076" y="4018513"/>
              <a:ext cx="275545" cy="126186"/>
            </a:xfrm>
            <a:custGeom>
              <a:avLst/>
              <a:gdLst/>
              <a:ahLst/>
              <a:cxnLst/>
              <a:rect l="l" t="t" r="r" b="b"/>
              <a:pathLst>
                <a:path w="10523" h="4819" extrusionOk="0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8" name="Google Shape;19718;p73"/>
            <p:cNvSpPr/>
            <p:nvPr/>
          </p:nvSpPr>
          <p:spPr>
            <a:xfrm>
              <a:off x="7604312" y="4049987"/>
              <a:ext cx="275571" cy="94711"/>
            </a:xfrm>
            <a:custGeom>
              <a:avLst/>
              <a:gdLst/>
              <a:ahLst/>
              <a:cxnLst/>
              <a:rect l="l" t="t" r="r" b="b"/>
              <a:pathLst>
                <a:path w="10524" h="3617" extrusionOk="0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9" name="Google Shape;19719;p73"/>
            <p:cNvSpPr/>
            <p:nvPr/>
          </p:nvSpPr>
          <p:spPr>
            <a:xfrm>
              <a:off x="7726962" y="4096204"/>
              <a:ext cx="30270" cy="48495"/>
            </a:xfrm>
            <a:custGeom>
              <a:avLst/>
              <a:gdLst/>
              <a:ahLst/>
              <a:cxnLst/>
              <a:rect l="l" t="t" r="r" b="b"/>
              <a:pathLst>
                <a:path w="1156" h="1852" extrusionOk="0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0" name="Google Shape;19720;p73"/>
            <p:cNvSpPr/>
            <p:nvPr/>
          </p:nvSpPr>
          <p:spPr>
            <a:xfrm>
              <a:off x="7668779" y="4049987"/>
              <a:ext cx="146400" cy="57319"/>
            </a:xfrm>
            <a:custGeom>
              <a:avLst/>
              <a:gdLst/>
              <a:ahLst/>
              <a:cxnLst/>
              <a:rect l="l" t="t" r="r" b="b"/>
              <a:pathLst>
                <a:path w="5591" h="2189" extrusionOk="0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1" name="Google Shape;19721;p73"/>
            <p:cNvSpPr/>
            <p:nvPr/>
          </p:nvSpPr>
          <p:spPr>
            <a:xfrm>
              <a:off x="7719238" y="4064494"/>
              <a:ext cx="45981" cy="35245"/>
            </a:xfrm>
            <a:custGeom>
              <a:avLst/>
              <a:gdLst/>
              <a:ahLst/>
              <a:cxnLst/>
              <a:rect l="l" t="t" r="r" b="b"/>
              <a:pathLst>
                <a:path w="1756" h="1346" extrusionOk="0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2" name="Google Shape;19722;p73"/>
            <p:cNvSpPr/>
            <p:nvPr/>
          </p:nvSpPr>
          <p:spPr>
            <a:xfrm>
              <a:off x="7701982" y="4018513"/>
              <a:ext cx="80231" cy="23148"/>
            </a:xfrm>
            <a:custGeom>
              <a:avLst/>
              <a:gdLst/>
              <a:ahLst/>
              <a:cxnLst/>
              <a:rect l="l" t="t" r="r" b="b"/>
              <a:pathLst>
                <a:path w="3064" h="884" extrusionOk="0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3" name="Google Shape;19723;p73"/>
            <p:cNvSpPr/>
            <p:nvPr/>
          </p:nvSpPr>
          <p:spPr>
            <a:xfrm>
              <a:off x="7645527" y="3875124"/>
              <a:ext cx="188139" cy="154675"/>
            </a:xfrm>
            <a:custGeom>
              <a:avLst/>
              <a:gdLst/>
              <a:ahLst/>
              <a:cxnLst/>
              <a:rect l="l" t="t" r="r" b="b"/>
              <a:pathLst>
                <a:path w="7185" h="5907" extrusionOk="0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4" name="Google Shape;19724;p73"/>
            <p:cNvSpPr/>
            <p:nvPr/>
          </p:nvSpPr>
          <p:spPr>
            <a:xfrm>
              <a:off x="7701982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5" name="Google Shape;19725;p73"/>
            <p:cNvSpPr/>
            <p:nvPr/>
          </p:nvSpPr>
          <p:spPr>
            <a:xfrm>
              <a:off x="7770691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6" name="Google Shape;19726;p73"/>
            <p:cNvSpPr/>
            <p:nvPr/>
          </p:nvSpPr>
          <p:spPr>
            <a:xfrm>
              <a:off x="7648276" y="3875124"/>
              <a:ext cx="168396" cy="154884"/>
            </a:xfrm>
            <a:custGeom>
              <a:avLst/>
              <a:gdLst/>
              <a:ahLst/>
              <a:cxnLst/>
              <a:rect l="l" t="t" r="r" b="b"/>
              <a:pathLst>
                <a:path w="6431" h="5915" extrusionOk="0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7" name="Google Shape;19727;p73"/>
            <p:cNvSpPr/>
            <p:nvPr/>
          </p:nvSpPr>
          <p:spPr>
            <a:xfrm>
              <a:off x="7656027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8" name="Google Shape;19728;p73"/>
            <p:cNvSpPr/>
            <p:nvPr/>
          </p:nvSpPr>
          <p:spPr>
            <a:xfrm>
              <a:off x="7805151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9" name="Google Shape;19729;p73"/>
            <p:cNvSpPr/>
            <p:nvPr/>
          </p:nvSpPr>
          <p:spPr>
            <a:xfrm>
              <a:off x="7679515" y="4038073"/>
              <a:ext cx="62477" cy="57659"/>
            </a:xfrm>
            <a:custGeom>
              <a:avLst/>
              <a:gdLst/>
              <a:ahLst/>
              <a:cxnLst/>
              <a:rect l="l" t="t" r="r" b="b"/>
              <a:pathLst>
                <a:path w="2386" h="2202" extrusionOk="0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0" name="Google Shape;19730;p73"/>
            <p:cNvSpPr/>
            <p:nvPr/>
          </p:nvSpPr>
          <p:spPr>
            <a:xfrm>
              <a:off x="7741966" y="4037942"/>
              <a:ext cx="62477" cy="57843"/>
            </a:xfrm>
            <a:custGeom>
              <a:avLst/>
              <a:gdLst/>
              <a:ahLst/>
              <a:cxnLst/>
              <a:rect l="l" t="t" r="r" b="b"/>
              <a:pathLst>
                <a:path w="2386" h="2209" extrusionOk="0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1" name="Google Shape;19731;p73"/>
            <p:cNvSpPr/>
            <p:nvPr/>
          </p:nvSpPr>
          <p:spPr>
            <a:xfrm>
              <a:off x="7722694" y="3978528"/>
              <a:ext cx="38806" cy="11312"/>
            </a:xfrm>
            <a:custGeom>
              <a:avLst/>
              <a:gdLst/>
              <a:ahLst/>
              <a:cxnLst/>
              <a:rect l="l" t="t" r="r" b="b"/>
              <a:pathLst>
                <a:path w="1482" h="432" extrusionOk="0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2" name="Google Shape;19732;p73"/>
            <p:cNvSpPr/>
            <p:nvPr/>
          </p:nvSpPr>
          <p:spPr>
            <a:xfrm>
              <a:off x="7656027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3" name="Google Shape;19733;p73"/>
            <p:cNvSpPr/>
            <p:nvPr/>
          </p:nvSpPr>
          <p:spPr>
            <a:xfrm>
              <a:off x="7656027" y="3857894"/>
              <a:ext cx="172140" cy="34512"/>
            </a:xfrm>
            <a:custGeom>
              <a:avLst/>
              <a:gdLst/>
              <a:ahLst/>
              <a:cxnLst/>
              <a:rect l="l" t="t" r="r" b="b"/>
              <a:pathLst>
                <a:path w="6574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4" name="Google Shape;19734;p73"/>
            <p:cNvSpPr/>
            <p:nvPr/>
          </p:nvSpPr>
          <p:spPr>
            <a:xfrm>
              <a:off x="7724972" y="3823670"/>
              <a:ext cx="34250" cy="39984"/>
            </a:xfrm>
            <a:custGeom>
              <a:avLst/>
              <a:gdLst/>
              <a:ahLst/>
              <a:cxnLst/>
              <a:rect l="l" t="t" r="r" b="b"/>
              <a:pathLst>
                <a:path w="1308" h="1527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5" name="Google Shape;19735;p73"/>
            <p:cNvSpPr/>
            <p:nvPr/>
          </p:nvSpPr>
          <p:spPr>
            <a:xfrm>
              <a:off x="7724763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6" name="Google Shape;19736;p73"/>
            <p:cNvSpPr/>
            <p:nvPr/>
          </p:nvSpPr>
          <p:spPr>
            <a:xfrm>
              <a:off x="7609811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7" name="Google Shape;19737;p73"/>
            <p:cNvSpPr/>
            <p:nvPr/>
          </p:nvSpPr>
          <p:spPr>
            <a:xfrm>
              <a:off x="7822407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38" name="Google Shape;19738;p73"/>
          <p:cNvGrpSpPr/>
          <p:nvPr/>
        </p:nvGrpSpPr>
        <p:grpSpPr>
          <a:xfrm>
            <a:off x="7154427" y="3790206"/>
            <a:ext cx="274550" cy="354493"/>
            <a:chOff x="7154427" y="3790206"/>
            <a:chExt cx="274550" cy="354493"/>
          </a:xfrm>
        </p:grpSpPr>
        <p:sp>
          <p:nvSpPr>
            <p:cNvPr id="19739" name="Google Shape;19739;p73"/>
            <p:cNvSpPr/>
            <p:nvPr/>
          </p:nvSpPr>
          <p:spPr>
            <a:xfrm>
              <a:off x="7154427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0" name="Google Shape;19740;p73"/>
            <p:cNvSpPr/>
            <p:nvPr/>
          </p:nvSpPr>
          <p:spPr>
            <a:xfrm>
              <a:off x="7154427" y="4035743"/>
              <a:ext cx="274550" cy="108956"/>
            </a:xfrm>
            <a:custGeom>
              <a:avLst/>
              <a:gdLst/>
              <a:ahLst/>
              <a:cxnLst/>
              <a:rect l="l" t="t" r="r" b="b"/>
              <a:pathLst>
                <a:path w="10485" h="4161" extrusionOk="0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1" name="Google Shape;19741;p73"/>
            <p:cNvSpPr/>
            <p:nvPr/>
          </p:nvSpPr>
          <p:spPr>
            <a:xfrm>
              <a:off x="7251600" y="3978790"/>
              <a:ext cx="79969" cy="22964"/>
            </a:xfrm>
            <a:custGeom>
              <a:avLst/>
              <a:gdLst/>
              <a:ahLst/>
              <a:cxnLst/>
              <a:rect l="l" t="t" r="r" b="b"/>
              <a:pathLst>
                <a:path w="3054" h="877" extrusionOk="0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2" name="Google Shape;19742;p73"/>
            <p:cNvSpPr/>
            <p:nvPr/>
          </p:nvSpPr>
          <p:spPr>
            <a:xfrm>
              <a:off x="7195145" y="3835925"/>
              <a:ext cx="192381" cy="154387"/>
            </a:xfrm>
            <a:custGeom>
              <a:avLst/>
              <a:gdLst/>
              <a:ahLst/>
              <a:cxnLst/>
              <a:rect l="l" t="t" r="r" b="b"/>
              <a:pathLst>
                <a:path w="7347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3" name="Google Shape;19743;p73"/>
            <p:cNvSpPr/>
            <p:nvPr/>
          </p:nvSpPr>
          <p:spPr>
            <a:xfrm>
              <a:off x="7195145" y="3835925"/>
              <a:ext cx="107935" cy="154387"/>
            </a:xfrm>
            <a:custGeom>
              <a:avLst/>
              <a:gdLst/>
              <a:ahLst/>
              <a:cxnLst/>
              <a:rect l="l" t="t" r="r" b="b"/>
              <a:pathLst>
                <a:path w="4122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4" name="Google Shape;19744;p73"/>
            <p:cNvSpPr/>
            <p:nvPr/>
          </p:nvSpPr>
          <p:spPr>
            <a:xfrm>
              <a:off x="7205619" y="3790206"/>
              <a:ext cx="171905" cy="91438"/>
            </a:xfrm>
            <a:custGeom>
              <a:avLst/>
              <a:gdLst/>
              <a:ahLst/>
              <a:cxnLst/>
              <a:rect l="l" t="t" r="r" b="b"/>
              <a:pathLst>
                <a:path w="6565" h="3492" extrusionOk="0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5" name="Google Shape;19745;p73"/>
            <p:cNvSpPr/>
            <p:nvPr/>
          </p:nvSpPr>
          <p:spPr>
            <a:xfrm>
              <a:off x="7245839" y="3790206"/>
              <a:ext cx="91464" cy="91438"/>
            </a:xfrm>
            <a:custGeom>
              <a:avLst/>
              <a:gdLst/>
              <a:ahLst/>
              <a:cxnLst/>
              <a:rect l="l" t="t" r="r" b="b"/>
              <a:pathLst>
                <a:path w="3493" h="3492" extrusionOk="0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6" name="Google Shape;19746;p73"/>
            <p:cNvSpPr/>
            <p:nvPr/>
          </p:nvSpPr>
          <p:spPr>
            <a:xfrm>
              <a:off x="7274328" y="3875883"/>
              <a:ext cx="34486" cy="34486"/>
            </a:xfrm>
            <a:custGeom>
              <a:avLst/>
              <a:gdLst/>
              <a:ahLst/>
              <a:cxnLst/>
              <a:rect l="l" t="t" r="r" b="b"/>
              <a:pathLst>
                <a:path w="1317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7" name="Google Shape;19747;p73"/>
            <p:cNvSpPr/>
            <p:nvPr/>
          </p:nvSpPr>
          <p:spPr>
            <a:xfrm>
              <a:off x="7266106" y="3933019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8" name="Google Shape;19748;p73"/>
            <p:cNvSpPr/>
            <p:nvPr/>
          </p:nvSpPr>
          <p:spPr>
            <a:xfrm>
              <a:off x="7205619" y="3875883"/>
              <a:ext cx="74470" cy="49804"/>
            </a:xfrm>
            <a:custGeom>
              <a:avLst/>
              <a:gdLst/>
              <a:ahLst/>
              <a:cxnLst/>
              <a:rect l="l" t="t" r="r" b="b"/>
              <a:pathLst>
                <a:path w="2844" h="1902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9" name="Google Shape;19749;p73"/>
            <p:cNvSpPr/>
            <p:nvPr/>
          </p:nvSpPr>
          <p:spPr>
            <a:xfrm>
              <a:off x="7303053" y="3875883"/>
              <a:ext cx="74208" cy="49699"/>
            </a:xfrm>
            <a:custGeom>
              <a:avLst/>
              <a:gdLst/>
              <a:ahLst/>
              <a:cxnLst/>
              <a:rect l="l" t="t" r="r" b="b"/>
              <a:pathLst>
                <a:path w="2834" h="1898" extrusionOk="0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0" name="Google Shape;19750;p73"/>
            <p:cNvSpPr/>
            <p:nvPr/>
          </p:nvSpPr>
          <p:spPr>
            <a:xfrm>
              <a:off x="7254349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1" name="Google Shape;19751;p73"/>
            <p:cNvSpPr/>
            <p:nvPr/>
          </p:nvSpPr>
          <p:spPr>
            <a:xfrm>
              <a:off x="7317298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2" name="Google Shape;19752;p73"/>
            <p:cNvSpPr/>
            <p:nvPr/>
          </p:nvSpPr>
          <p:spPr>
            <a:xfrm>
              <a:off x="7257099" y="4058890"/>
              <a:ext cx="63158" cy="85808"/>
            </a:xfrm>
            <a:custGeom>
              <a:avLst/>
              <a:gdLst/>
              <a:ahLst/>
              <a:cxnLst/>
              <a:rect l="l" t="t" r="r" b="b"/>
              <a:pathLst>
                <a:path w="2412" h="3277" extrusionOk="0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3" name="Google Shape;19753;p73"/>
            <p:cNvSpPr/>
            <p:nvPr/>
          </p:nvSpPr>
          <p:spPr>
            <a:xfrm>
              <a:off x="7267232" y="3835873"/>
              <a:ext cx="49594" cy="23043"/>
            </a:xfrm>
            <a:custGeom>
              <a:avLst/>
              <a:gdLst/>
              <a:ahLst/>
              <a:cxnLst/>
              <a:rect l="l" t="t" r="r" b="b"/>
              <a:pathLst>
                <a:path w="1894" h="880" extrusionOk="0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4" name="Google Shape;19754;p73"/>
            <p:cNvSpPr/>
            <p:nvPr/>
          </p:nvSpPr>
          <p:spPr>
            <a:xfrm>
              <a:off x="7285824" y="381880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5" name="Google Shape;19755;p73"/>
            <p:cNvSpPr/>
            <p:nvPr/>
          </p:nvSpPr>
          <p:spPr>
            <a:xfrm>
              <a:off x="7371501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6" name="Google Shape;19756;p73"/>
            <p:cNvSpPr/>
            <p:nvPr/>
          </p:nvSpPr>
          <p:spPr>
            <a:xfrm>
              <a:off x="7159664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7" name="Google Shape;19757;p73"/>
            <p:cNvSpPr/>
            <p:nvPr/>
          </p:nvSpPr>
          <p:spPr>
            <a:xfrm>
              <a:off x="7274328" y="4070490"/>
              <a:ext cx="34486" cy="34224"/>
            </a:xfrm>
            <a:custGeom>
              <a:avLst/>
              <a:gdLst/>
              <a:ahLst/>
              <a:cxnLst/>
              <a:rect l="l" t="t" r="r" b="b"/>
              <a:pathLst>
                <a:path w="1317" h="130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8" name="Google Shape;19758;p73"/>
            <p:cNvSpPr/>
            <p:nvPr/>
          </p:nvSpPr>
          <p:spPr>
            <a:xfrm>
              <a:off x="7270820" y="4071983"/>
              <a:ext cx="36502" cy="32757"/>
            </a:xfrm>
            <a:custGeom>
              <a:avLst/>
              <a:gdLst/>
              <a:ahLst/>
              <a:cxnLst/>
              <a:rect l="l" t="t" r="r" b="b"/>
              <a:pathLst>
                <a:path w="1394" h="1251" extrusionOk="0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59" name="Google Shape;19759;p73"/>
          <p:cNvGrpSpPr/>
          <p:nvPr/>
        </p:nvGrpSpPr>
        <p:grpSpPr>
          <a:xfrm>
            <a:off x="8054458" y="1973150"/>
            <a:ext cx="274576" cy="354728"/>
            <a:chOff x="8054458" y="1973150"/>
            <a:chExt cx="274576" cy="354728"/>
          </a:xfrm>
        </p:grpSpPr>
        <p:sp>
          <p:nvSpPr>
            <p:cNvPr id="19760" name="Google Shape;19760;p73"/>
            <p:cNvSpPr/>
            <p:nvPr/>
          </p:nvSpPr>
          <p:spPr>
            <a:xfrm>
              <a:off x="8054458" y="2150501"/>
              <a:ext cx="274576" cy="177377"/>
            </a:xfrm>
            <a:custGeom>
              <a:avLst/>
              <a:gdLst/>
              <a:ahLst/>
              <a:cxnLst/>
              <a:rect l="l" t="t" r="r" b="b"/>
              <a:pathLst>
                <a:path w="10486" h="6774" extrusionOk="0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1" name="Google Shape;19761;p73"/>
            <p:cNvSpPr/>
            <p:nvPr/>
          </p:nvSpPr>
          <p:spPr>
            <a:xfrm>
              <a:off x="8088944" y="2150501"/>
              <a:ext cx="205866" cy="124431"/>
            </a:xfrm>
            <a:custGeom>
              <a:avLst/>
              <a:gdLst/>
              <a:ahLst/>
              <a:cxnLst/>
              <a:rect l="l" t="t" r="r" b="b"/>
              <a:pathLst>
                <a:path w="7862" h="4752" extrusionOk="0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2" name="Google Shape;19762;p73"/>
            <p:cNvSpPr/>
            <p:nvPr/>
          </p:nvSpPr>
          <p:spPr>
            <a:xfrm>
              <a:off x="8157391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3" name="Google Shape;19763;p73"/>
            <p:cNvSpPr/>
            <p:nvPr/>
          </p:nvSpPr>
          <p:spPr>
            <a:xfrm>
              <a:off x="8214579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4" name="Google Shape;19764;p73"/>
            <p:cNvSpPr/>
            <p:nvPr/>
          </p:nvSpPr>
          <p:spPr>
            <a:xfrm>
              <a:off x="8094443" y="2160478"/>
              <a:ext cx="194607" cy="103195"/>
            </a:xfrm>
            <a:custGeom>
              <a:avLst/>
              <a:gdLst/>
              <a:ahLst/>
              <a:cxnLst/>
              <a:rect l="l" t="t" r="r" b="b"/>
              <a:pathLst>
                <a:path w="7432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5" name="Google Shape;19765;p73"/>
            <p:cNvSpPr/>
            <p:nvPr/>
          </p:nvSpPr>
          <p:spPr>
            <a:xfrm>
              <a:off x="8112746" y="2177734"/>
              <a:ext cx="158000" cy="65227"/>
            </a:xfrm>
            <a:custGeom>
              <a:avLst/>
              <a:gdLst/>
              <a:ahLst/>
              <a:cxnLst/>
              <a:rect l="l" t="t" r="r" b="b"/>
              <a:pathLst>
                <a:path w="6034" h="2491" extrusionOk="0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6" name="Google Shape;19766;p73"/>
            <p:cNvSpPr/>
            <p:nvPr/>
          </p:nvSpPr>
          <p:spPr>
            <a:xfrm>
              <a:off x="8137910" y="2156236"/>
              <a:ext cx="107935" cy="86725"/>
            </a:xfrm>
            <a:custGeom>
              <a:avLst/>
              <a:gdLst/>
              <a:ahLst/>
              <a:cxnLst/>
              <a:rect l="l" t="t" r="r" b="b"/>
              <a:pathLst>
                <a:path w="4122" h="3312" extrusionOk="0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7" name="Google Shape;19767;p73"/>
            <p:cNvSpPr/>
            <p:nvPr/>
          </p:nvSpPr>
          <p:spPr>
            <a:xfrm>
              <a:off x="8151631" y="2156236"/>
              <a:ext cx="80231" cy="28646"/>
            </a:xfrm>
            <a:custGeom>
              <a:avLst/>
              <a:gdLst/>
              <a:ahLst/>
              <a:cxnLst/>
              <a:rect l="l" t="t" r="r" b="b"/>
              <a:pathLst>
                <a:path w="3064" h="1094" extrusionOk="0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8" name="Google Shape;19768;p73"/>
            <p:cNvSpPr/>
            <p:nvPr/>
          </p:nvSpPr>
          <p:spPr>
            <a:xfrm>
              <a:off x="8094678" y="1973150"/>
              <a:ext cx="194136" cy="200368"/>
            </a:xfrm>
            <a:custGeom>
              <a:avLst/>
              <a:gdLst/>
              <a:ahLst/>
              <a:cxnLst/>
              <a:rect l="l" t="t" r="r" b="b"/>
              <a:pathLst>
                <a:path w="7414" h="7652" extrusionOk="0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9" name="Google Shape;19769;p73"/>
            <p:cNvSpPr/>
            <p:nvPr/>
          </p:nvSpPr>
          <p:spPr>
            <a:xfrm>
              <a:off x="8099182" y="2003970"/>
              <a:ext cx="109427" cy="169548"/>
            </a:xfrm>
            <a:custGeom>
              <a:avLst/>
              <a:gdLst/>
              <a:ahLst/>
              <a:cxnLst/>
              <a:rect l="l" t="t" r="r" b="b"/>
              <a:pathLst>
                <a:path w="4179" h="6475" extrusionOk="0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0" name="Google Shape;19770;p73"/>
            <p:cNvSpPr/>
            <p:nvPr/>
          </p:nvSpPr>
          <p:spPr>
            <a:xfrm>
              <a:off x="8157889" y="2116277"/>
              <a:ext cx="67714" cy="66588"/>
            </a:xfrm>
            <a:custGeom>
              <a:avLst/>
              <a:gdLst/>
              <a:ahLst/>
              <a:cxnLst/>
              <a:rect l="l" t="t" r="r" b="b"/>
              <a:pathLst>
                <a:path w="2586" h="2543" extrusionOk="0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1" name="Google Shape;19771;p73"/>
            <p:cNvSpPr/>
            <p:nvPr/>
          </p:nvSpPr>
          <p:spPr>
            <a:xfrm>
              <a:off x="8157889" y="2116016"/>
              <a:ext cx="41739" cy="66667"/>
            </a:xfrm>
            <a:custGeom>
              <a:avLst/>
              <a:gdLst/>
              <a:ahLst/>
              <a:cxnLst/>
              <a:rect l="l" t="t" r="r" b="b"/>
              <a:pathLst>
                <a:path w="1594" h="2546" extrusionOk="0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2" name="Google Shape;19772;p73"/>
            <p:cNvSpPr/>
            <p:nvPr/>
          </p:nvSpPr>
          <p:spPr>
            <a:xfrm>
              <a:off x="8172317" y="2128034"/>
              <a:ext cx="37366" cy="16758"/>
            </a:xfrm>
            <a:custGeom>
              <a:avLst/>
              <a:gdLst/>
              <a:ahLst/>
              <a:cxnLst/>
              <a:rect l="l" t="t" r="r" b="b"/>
              <a:pathLst>
                <a:path w="1427" h="640" extrusionOk="0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3" name="Google Shape;19773;p73"/>
            <p:cNvSpPr/>
            <p:nvPr/>
          </p:nvSpPr>
          <p:spPr>
            <a:xfrm>
              <a:off x="8144142" y="204756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4" name="Google Shape;19774;p73"/>
            <p:cNvSpPr/>
            <p:nvPr/>
          </p:nvSpPr>
          <p:spPr>
            <a:xfrm>
              <a:off x="8207091" y="2047568"/>
              <a:ext cx="32260" cy="11521"/>
            </a:xfrm>
            <a:custGeom>
              <a:avLst/>
              <a:gdLst/>
              <a:ahLst/>
              <a:cxnLst/>
              <a:rect l="l" t="t" r="r" b="b"/>
              <a:pathLst>
                <a:path w="123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5" name="Google Shape;19775;p73"/>
            <p:cNvSpPr/>
            <p:nvPr/>
          </p:nvSpPr>
          <p:spPr>
            <a:xfrm>
              <a:off x="8104183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6" name="Google Shape;19776;p73"/>
            <p:cNvSpPr/>
            <p:nvPr/>
          </p:nvSpPr>
          <p:spPr>
            <a:xfrm>
              <a:off x="8235580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7" name="Google Shape;19777;p73"/>
            <p:cNvSpPr/>
            <p:nvPr/>
          </p:nvSpPr>
          <p:spPr>
            <a:xfrm>
              <a:off x="8174621" y="2070558"/>
              <a:ext cx="34486" cy="22833"/>
            </a:xfrm>
            <a:custGeom>
              <a:avLst/>
              <a:gdLst/>
              <a:ahLst/>
              <a:cxnLst/>
              <a:rect l="l" t="t" r="r" b="b"/>
              <a:pathLst>
                <a:path w="1317" h="872" extrusionOk="0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8" name="Google Shape;19778;p73"/>
            <p:cNvSpPr/>
            <p:nvPr/>
          </p:nvSpPr>
          <p:spPr>
            <a:xfrm>
              <a:off x="8134663" y="2064824"/>
              <a:ext cx="51480" cy="39984"/>
            </a:xfrm>
            <a:custGeom>
              <a:avLst/>
              <a:gdLst/>
              <a:ahLst/>
              <a:cxnLst/>
              <a:rect l="l" t="t" r="r" b="b"/>
              <a:pathLst>
                <a:path w="1966" h="1527" extrusionOk="0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9" name="Google Shape;19779;p73"/>
            <p:cNvSpPr/>
            <p:nvPr/>
          </p:nvSpPr>
          <p:spPr>
            <a:xfrm>
              <a:off x="8197612" y="2064824"/>
              <a:ext cx="51218" cy="39984"/>
            </a:xfrm>
            <a:custGeom>
              <a:avLst/>
              <a:gdLst/>
              <a:ahLst/>
              <a:cxnLst/>
              <a:rect l="l" t="t" r="r" b="b"/>
              <a:pathLst>
                <a:path w="1956" h="1527" extrusionOk="0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0" name="Google Shape;19780;p73"/>
            <p:cNvSpPr/>
            <p:nvPr/>
          </p:nvSpPr>
          <p:spPr>
            <a:xfrm>
              <a:off x="8154642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1" name="Google Shape;19781;p73"/>
            <p:cNvSpPr/>
            <p:nvPr/>
          </p:nvSpPr>
          <p:spPr>
            <a:xfrm>
              <a:off x="8217591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82" name="Google Shape;19782;p73"/>
          <p:cNvGrpSpPr/>
          <p:nvPr/>
        </p:nvGrpSpPr>
        <p:grpSpPr>
          <a:xfrm>
            <a:off x="7153930" y="1973150"/>
            <a:ext cx="274812" cy="354728"/>
            <a:chOff x="7153930" y="1973150"/>
            <a:chExt cx="274812" cy="354728"/>
          </a:xfrm>
        </p:grpSpPr>
        <p:sp>
          <p:nvSpPr>
            <p:cNvPr id="19783" name="Google Shape;19783;p73"/>
            <p:cNvSpPr/>
            <p:nvPr/>
          </p:nvSpPr>
          <p:spPr>
            <a:xfrm>
              <a:off x="7153930" y="2212691"/>
              <a:ext cx="274812" cy="115188"/>
            </a:xfrm>
            <a:custGeom>
              <a:avLst/>
              <a:gdLst/>
              <a:ahLst/>
              <a:cxnLst/>
              <a:rect l="l" t="t" r="r" b="b"/>
              <a:pathLst>
                <a:path w="10495" h="4399" extrusionOk="0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4" name="Google Shape;19784;p73"/>
            <p:cNvSpPr/>
            <p:nvPr/>
          </p:nvSpPr>
          <p:spPr>
            <a:xfrm>
              <a:off x="7184409" y="2116277"/>
              <a:ext cx="213591" cy="211601"/>
            </a:xfrm>
            <a:custGeom>
              <a:avLst/>
              <a:gdLst/>
              <a:ahLst/>
              <a:cxnLst/>
              <a:rect l="l" t="t" r="r" b="b"/>
              <a:pathLst>
                <a:path w="8157" h="8081" extrusionOk="0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5" name="Google Shape;19785;p73"/>
            <p:cNvSpPr/>
            <p:nvPr/>
          </p:nvSpPr>
          <p:spPr>
            <a:xfrm>
              <a:off x="7185640" y="2116277"/>
              <a:ext cx="211365" cy="145458"/>
            </a:xfrm>
            <a:custGeom>
              <a:avLst/>
              <a:gdLst/>
              <a:ahLst/>
              <a:cxnLst/>
              <a:rect l="l" t="t" r="r" b="b"/>
              <a:pathLst>
                <a:path w="8072" h="5555" extrusionOk="0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6" name="Google Shape;19786;p73"/>
            <p:cNvSpPr/>
            <p:nvPr/>
          </p:nvSpPr>
          <p:spPr>
            <a:xfrm>
              <a:off x="7244608" y="2167731"/>
              <a:ext cx="93454" cy="94004"/>
            </a:xfrm>
            <a:custGeom>
              <a:avLst/>
              <a:gdLst/>
              <a:ahLst/>
              <a:cxnLst/>
              <a:rect l="l" t="t" r="r" b="b"/>
              <a:pathLst>
                <a:path w="3569" h="3590" extrusionOk="0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7" name="Google Shape;19787;p73"/>
            <p:cNvSpPr/>
            <p:nvPr/>
          </p:nvSpPr>
          <p:spPr>
            <a:xfrm>
              <a:off x="7157177" y="2238430"/>
              <a:ext cx="48233" cy="89448"/>
            </a:xfrm>
            <a:custGeom>
              <a:avLst/>
              <a:gdLst/>
              <a:ahLst/>
              <a:cxnLst/>
              <a:rect l="l" t="t" r="r" b="b"/>
              <a:pathLst>
                <a:path w="1842" h="3416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8" name="Google Shape;19788;p73"/>
            <p:cNvSpPr/>
            <p:nvPr/>
          </p:nvSpPr>
          <p:spPr>
            <a:xfrm>
              <a:off x="7377000" y="2238430"/>
              <a:ext cx="48495" cy="89448"/>
            </a:xfrm>
            <a:custGeom>
              <a:avLst/>
              <a:gdLst/>
              <a:ahLst/>
              <a:cxnLst/>
              <a:rect l="l" t="t" r="r" b="b"/>
              <a:pathLst>
                <a:path w="1852" h="3416" extrusionOk="0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9" name="Google Shape;19789;p73"/>
            <p:cNvSpPr/>
            <p:nvPr/>
          </p:nvSpPr>
          <p:spPr>
            <a:xfrm>
              <a:off x="7251338" y="2167731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0" name="Google Shape;19790;p73"/>
            <p:cNvSpPr/>
            <p:nvPr/>
          </p:nvSpPr>
          <p:spPr>
            <a:xfrm>
              <a:off x="7195145" y="2013109"/>
              <a:ext cx="192381" cy="165882"/>
            </a:xfrm>
            <a:custGeom>
              <a:avLst/>
              <a:gdLst/>
              <a:ahLst/>
              <a:cxnLst/>
              <a:rect l="l" t="t" r="r" b="b"/>
              <a:pathLst>
                <a:path w="7347" h="6335" extrusionOk="0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1" name="Google Shape;19791;p73"/>
            <p:cNvSpPr/>
            <p:nvPr/>
          </p:nvSpPr>
          <p:spPr>
            <a:xfrm>
              <a:off x="7274067" y="2122012"/>
              <a:ext cx="34512" cy="17020"/>
            </a:xfrm>
            <a:custGeom>
              <a:avLst/>
              <a:gdLst/>
              <a:ahLst/>
              <a:cxnLst/>
              <a:rect l="l" t="t" r="r" b="b"/>
              <a:pathLst>
                <a:path w="1318" h="650" extrusionOk="0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2" name="Google Shape;19792;p73"/>
            <p:cNvSpPr/>
            <p:nvPr/>
          </p:nvSpPr>
          <p:spPr>
            <a:xfrm>
              <a:off x="7197633" y="2013344"/>
              <a:ext cx="145170" cy="165882"/>
            </a:xfrm>
            <a:custGeom>
              <a:avLst/>
              <a:gdLst/>
              <a:ahLst/>
              <a:cxnLst/>
              <a:rect l="l" t="t" r="r" b="b"/>
              <a:pathLst>
                <a:path w="5544" h="6335" extrusionOk="0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3" name="Google Shape;19793;p73"/>
            <p:cNvSpPr/>
            <p:nvPr/>
          </p:nvSpPr>
          <p:spPr>
            <a:xfrm>
              <a:off x="7251338" y="2081923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4" name="Google Shape;19794;p73"/>
            <p:cNvSpPr/>
            <p:nvPr/>
          </p:nvSpPr>
          <p:spPr>
            <a:xfrm>
              <a:off x="7319786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5" name="Google Shape;19795;p73"/>
            <p:cNvSpPr/>
            <p:nvPr/>
          </p:nvSpPr>
          <p:spPr>
            <a:xfrm>
              <a:off x="7242671" y="2064641"/>
              <a:ext cx="33674" cy="17439"/>
            </a:xfrm>
            <a:custGeom>
              <a:avLst/>
              <a:gdLst/>
              <a:ahLst/>
              <a:cxnLst/>
              <a:rect l="l" t="t" r="r" b="b"/>
              <a:pathLst>
                <a:path w="1286" h="666" extrusionOk="0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6" name="Google Shape;19796;p73"/>
            <p:cNvSpPr/>
            <p:nvPr/>
          </p:nvSpPr>
          <p:spPr>
            <a:xfrm>
              <a:off x="7306143" y="2064745"/>
              <a:ext cx="33255" cy="17099"/>
            </a:xfrm>
            <a:custGeom>
              <a:avLst/>
              <a:gdLst/>
              <a:ahLst/>
              <a:cxnLst/>
              <a:rect l="l" t="t" r="r" b="b"/>
              <a:pathLst>
                <a:path w="1270" h="653" extrusionOk="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7" name="Google Shape;19797;p73"/>
            <p:cNvSpPr/>
            <p:nvPr/>
          </p:nvSpPr>
          <p:spPr>
            <a:xfrm>
              <a:off x="7205383" y="1973150"/>
              <a:ext cx="171643" cy="111679"/>
            </a:xfrm>
            <a:custGeom>
              <a:avLst/>
              <a:gdLst/>
              <a:ahLst/>
              <a:cxnLst/>
              <a:rect l="l" t="t" r="r" b="b"/>
              <a:pathLst>
                <a:path w="6555" h="4265" extrusionOk="0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8" name="Google Shape;19798;p73"/>
            <p:cNvSpPr/>
            <p:nvPr/>
          </p:nvSpPr>
          <p:spPr>
            <a:xfrm>
              <a:off x="7297057" y="2120284"/>
              <a:ext cx="23017" cy="21236"/>
            </a:xfrm>
            <a:custGeom>
              <a:avLst/>
              <a:gdLst/>
              <a:ahLst/>
              <a:cxnLst/>
              <a:rect l="l" t="t" r="r" b="b"/>
              <a:pathLst>
                <a:path w="879" h="811" extrusionOk="0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9" name="Google Shape;19799;p73"/>
            <p:cNvSpPr/>
            <p:nvPr/>
          </p:nvSpPr>
          <p:spPr>
            <a:xfrm>
              <a:off x="7262598" y="2120284"/>
              <a:ext cx="22990" cy="21236"/>
            </a:xfrm>
            <a:custGeom>
              <a:avLst/>
              <a:gdLst/>
              <a:ahLst/>
              <a:cxnLst/>
              <a:rect l="l" t="t" r="r" b="b"/>
              <a:pathLst>
                <a:path w="878" h="811" extrusionOk="0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0" name="Google Shape;19800;p73"/>
            <p:cNvSpPr/>
            <p:nvPr/>
          </p:nvSpPr>
          <p:spPr>
            <a:xfrm>
              <a:off x="7248877" y="2112350"/>
              <a:ext cx="84918" cy="15449"/>
            </a:xfrm>
            <a:custGeom>
              <a:avLst/>
              <a:gdLst/>
              <a:ahLst/>
              <a:cxnLst/>
              <a:rect l="l" t="t" r="r" b="b"/>
              <a:pathLst>
                <a:path w="3243" h="590" extrusionOk="0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1" name="Google Shape;19801;p73"/>
            <p:cNvSpPr/>
            <p:nvPr/>
          </p:nvSpPr>
          <p:spPr>
            <a:xfrm>
              <a:off x="7285562" y="2257912"/>
              <a:ext cx="11521" cy="69966"/>
            </a:xfrm>
            <a:custGeom>
              <a:avLst/>
              <a:gdLst/>
              <a:ahLst/>
              <a:cxnLst/>
              <a:rect l="l" t="t" r="r" b="b"/>
              <a:pathLst>
                <a:path w="440" h="2672" extrusionOk="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02" name="Google Shape;19802;p73"/>
          <p:cNvGrpSpPr/>
          <p:nvPr/>
        </p:nvGrpSpPr>
        <p:grpSpPr>
          <a:xfrm>
            <a:off x="6703522" y="1973098"/>
            <a:ext cx="274812" cy="354781"/>
            <a:chOff x="6703522" y="1973098"/>
            <a:chExt cx="274812" cy="354781"/>
          </a:xfrm>
        </p:grpSpPr>
        <p:sp>
          <p:nvSpPr>
            <p:cNvPr id="19803" name="Google Shape;19803;p73"/>
            <p:cNvSpPr/>
            <p:nvPr/>
          </p:nvSpPr>
          <p:spPr>
            <a:xfrm>
              <a:off x="6761233" y="1973150"/>
              <a:ext cx="160147" cy="57214"/>
            </a:xfrm>
            <a:custGeom>
              <a:avLst/>
              <a:gdLst/>
              <a:ahLst/>
              <a:cxnLst/>
              <a:rect l="l" t="t" r="r" b="b"/>
              <a:pathLst>
                <a:path w="6116" h="2185" extrusionOk="0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4" name="Google Shape;19804;p73"/>
            <p:cNvSpPr/>
            <p:nvPr/>
          </p:nvSpPr>
          <p:spPr>
            <a:xfrm>
              <a:off x="6724758" y="2116277"/>
              <a:ext cx="232601" cy="112177"/>
            </a:xfrm>
            <a:custGeom>
              <a:avLst/>
              <a:gdLst/>
              <a:ahLst/>
              <a:cxnLst/>
              <a:rect l="l" t="t" r="r" b="b"/>
              <a:pathLst>
                <a:path w="8883" h="4284" extrusionOk="0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5" name="Google Shape;19805;p73"/>
            <p:cNvSpPr/>
            <p:nvPr/>
          </p:nvSpPr>
          <p:spPr>
            <a:xfrm>
              <a:off x="6703522" y="2201955"/>
              <a:ext cx="274812" cy="125924"/>
            </a:xfrm>
            <a:custGeom>
              <a:avLst/>
              <a:gdLst/>
              <a:ahLst/>
              <a:cxnLst/>
              <a:rect l="l" t="t" r="r" b="b"/>
              <a:pathLst>
                <a:path w="10495" h="4809" extrusionOk="0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6" name="Google Shape;19806;p73"/>
            <p:cNvSpPr/>
            <p:nvPr/>
          </p:nvSpPr>
          <p:spPr>
            <a:xfrm>
              <a:off x="6769717" y="2201955"/>
              <a:ext cx="142918" cy="68736"/>
            </a:xfrm>
            <a:custGeom>
              <a:avLst/>
              <a:gdLst/>
              <a:ahLst/>
              <a:cxnLst/>
              <a:rect l="l" t="t" r="r" b="b"/>
              <a:pathLst>
                <a:path w="5458" h="2625" extrusionOk="0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7" name="Google Shape;19807;p73"/>
            <p:cNvSpPr/>
            <p:nvPr/>
          </p:nvSpPr>
          <p:spPr>
            <a:xfrm>
              <a:off x="6755237" y="2212455"/>
              <a:ext cx="28751" cy="115423"/>
            </a:xfrm>
            <a:custGeom>
              <a:avLst/>
              <a:gdLst/>
              <a:ahLst/>
              <a:cxnLst/>
              <a:rect l="l" t="t" r="r" b="b"/>
              <a:pathLst>
                <a:path w="1098" h="4408" extrusionOk="0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8" name="Google Shape;19808;p73"/>
            <p:cNvSpPr/>
            <p:nvPr/>
          </p:nvSpPr>
          <p:spPr>
            <a:xfrm>
              <a:off x="6898364" y="2212455"/>
              <a:ext cx="28515" cy="115423"/>
            </a:xfrm>
            <a:custGeom>
              <a:avLst/>
              <a:gdLst/>
              <a:ahLst/>
              <a:cxnLst/>
              <a:rect l="l" t="t" r="r" b="b"/>
              <a:pathLst>
                <a:path w="1089" h="4408" extrusionOk="0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9" name="Google Shape;19809;p73"/>
            <p:cNvSpPr/>
            <p:nvPr/>
          </p:nvSpPr>
          <p:spPr>
            <a:xfrm>
              <a:off x="6744737" y="2053329"/>
              <a:ext cx="192643" cy="137157"/>
            </a:xfrm>
            <a:custGeom>
              <a:avLst/>
              <a:gdLst/>
              <a:ahLst/>
              <a:cxnLst/>
              <a:rect l="l" t="t" r="r" b="b"/>
              <a:pathLst>
                <a:path w="7357" h="5238" extrusionOk="0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0" name="Google Shape;19810;p73"/>
            <p:cNvSpPr/>
            <p:nvPr/>
          </p:nvSpPr>
          <p:spPr>
            <a:xfrm>
              <a:off x="6748743" y="2053329"/>
              <a:ext cx="166641" cy="116419"/>
            </a:xfrm>
            <a:custGeom>
              <a:avLst/>
              <a:gdLst/>
              <a:ahLst/>
              <a:cxnLst/>
              <a:rect l="l" t="t" r="r" b="b"/>
              <a:pathLst>
                <a:path w="6364" h="4446" extrusionOk="0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1" name="Google Shape;19811;p73"/>
            <p:cNvSpPr/>
            <p:nvPr/>
          </p:nvSpPr>
          <p:spPr>
            <a:xfrm>
              <a:off x="6801192" y="209341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2" name="Google Shape;19812;p73"/>
            <p:cNvSpPr/>
            <p:nvPr/>
          </p:nvSpPr>
          <p:spPr>
            <a:xfrm>
              <a:off x="6869901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3" name="Google Shape;19813;p73"/>
            <p:cNvSpPr/>
            <p:nvPr/>
          </p:nvSpPr>
          <p:spPr>
            <a:xfrm>
              <a:off x="6792970" y="2076057"/>
              <a:ext cx="27887" cy="14768"/>
            </a:xfrm>
            <a:custGeom>
              <a:avLst/>
              <a:gdLst/>
              <a:ahLst/>
              <a:cxnLst/>
              <a:rect l="l" t="t" r="r" b="b"/>
              <a:pathLst>
                <a:path w="1065" h="564" extrusionOk="0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4" name="Google Shape;19814;p73"/>
            <p:cNvSpPr/>
            <p:nvPr/>
          </p:nvSpPr>
          <p:spPr>
            <a:xfrm>
              <a:off x="6861496" y="2076057"/>
              <a:ext cx="27651" cy="14768"/>
            </a:xfrm>
            <a:custGeom>
              <a:avLst/>
              <a:gdLst/>
              <a:ahLst/>
              <a:cxnLst/>
              <a:rect l="l" t="t" r="r" b="b"/>
              <a:pathLst>
                <a:path w="1056" h="564" extrusionOk="0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5" name="Google Shape;19815;p73"/>
            <p:cNvSpPr/>
            <p:nvPr/>
          </p:nvSpPr>
          <p:spPr>
            <a:xfrm>
              <a:off x="6755237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6" name="Google Shape;19816;p73"/>
            <p:cNvSpPr/>
            <p:nvPr/>
          </p:nvSpPr>
          <p:spPr>
            <a:xfrm>
              <a:off x="6903863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7" name="Google Shape;19817;p73"/>
            <p:cNvSpPr/>
            <p:nvPr/>
          </p:nvSpPr>
          <p:spPr>
            <a:xfrm>
              <a:off x="6898364" y="2212455"/>
              <a:ext cx="14271" cy="31239"/>
            </a:xfrm>
            <a:custGeom>
              <a:avLst/>
              <a:gdLst/>
              <a:ahLst/>
              <a:cxnLst/>
              <a:rect l="l" t="t" r="r" b="b"/>
              <a:pathLst>
                <a:path w="545" h="1193" extrusionOk="0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8" name="Google Shape;19818;p73"/>
            <p:cNvSpPr/>
            <p:nvPr/>
          </p:nvSpPr>
          <p:spPr>
            <a:xfrm>
              <a:off x="6769717" y="2212193"/>
              <a:ext cx="14271" cy="31501"/>
            </a:xfrm>
            <a:custGeom>
              <a:avLst/>
              <a:gdLst/>
              <a:ahLst/>
              <a:cxnLst/>
              <a:rect l="l" t="t" r="r" b="b"/>
              <a:pathLst>
                <a:path w="545" h="1203" extrusionOk="0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9" name="Google Shape;19819;p73"/>
            <p:cNvSpPr/>
            <p:nvPr/>
          </p:nvSpPr>
          <p:spPr>
            <a:xfrm>
              <a:off x="6777966" y="2127773"/>
              <a:ext cx="126186" cy="131423"/>
            </a:xfrm>
            <a:custGeom>
              <a:avLst/>
              <a:gdLst/>
              <a:ahLst/>
              <a:cxnLst/>
              <a:rect l="l" t="t" r="r" b="b"/>
              <a:pathLst>
                <a:path w="4819" h="5019" extrusionOk="0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0" name="Google Shape;19820;p73"/>
            <p:cNvSpPr/>
            <p:nvPr/>
          </p:nvSpPr>
          <p:spPr>
            <a:xfrm>
              <a:off x="6815908" y="2144688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1" name="Google Shape;19821;p73"/>
            <p:cNvSpPr/>
            <p:nvPr/>
          </p:nvSpPr>
          <p:spPr>
            <a:xfrm>
              <a:off x="6778044" y="2127773"/>
              <a:ext cx="100131" cy="131658"/>
            </a:xfrm>
            <a:custGeom>
              <a:avLst/>
              <a:gdLst/>
              <a:ahLst/>
              <a:cxnLst/>
              <a:rect l="l" t="t" r="r" b="b"/>
              <a:pathLst>
                <a:path w="3824" h="5028" extrusionOk="0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2" name="Google Shape;19822;p73"/>
            <p:cNvSpPr/>
            <p:nvPr/>
          </p:nvSpPr>
          <p:spPr>
            <a:xfrm>
              <a:off x="6749503" y="2030338"/>
              <a:ext cx="183112" cy="34512"/>
            </a:xfrm>
            <a:custGeom>
              <a:avLst/>
              <a:gdLst/>
              <a:ahLst/>
              <a:cxnLst/>
              <a:rect l="l" t="t" r="r" b="b"/>
              <a:pathLst>
                <a:path w="6993" h="1318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3" name="Google Shape;19823;p73"/>
            <p:cNvSpPr/>
            <p:nvPr/>
          </p:nvSpPr>
          <p:spPr>
            <a:xfrm>
              <a:off x="6810697" y="1973098"/>
              <a:ext cx="106678" cy="45771"/>
            </a:xfrm>
            <a:custGeom>
              <a:avLst/>
              <a:gdLst/>
              <a:ahLst/>
              <a:cxnLst/>
              <a:rect l="l" t="t" r="r" b="b"/>
              <a:pathLst>
                <a:path w="4074" h="1748" extrusionOk="0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4" name="Google Shape;19824;p73"/>
            <p:cNvSpPr/>
            <p:nvPr/>
          </p:nvSpPr>
          <p:spPr>
            <a:xfrm>
              <a:off x="6738243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5" name="Google Shape;19825;p73"/>
            <p:cNvSpPr/>
            <p:nvPr/>
          </p:nvSpPr>
          <p:spPr>
            <a:xfrm>
              <a:off x="6755237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6" name="Google Shape;19826;p73"/>
            <p:cNvSpPr/>
            <p:nvPr/>
          </p:nvSpPr>
          <p:spPr>
            <a:xfrm>
              <a:off x="6926854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7" name="Google Shape;19827;p73"/>
            <p:cNvSpPr/>
            <p:nvPr/>
          </p:nvSpPr>
          <p:spPr>
            <a:xfrm>
              <a:off x="6915358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28" name="Google Shape;19828;p73"/>
          <p:cNvGrpSpPr/>
          <p:nvPr/>
        </p:nvGrpSpPr>
        <p:grpSpPr>
          <a:xfrm>
            <a:off x="6253375" y="1973150"/>
            <a:ext cx="274812" cy="354728"/>
            <a:chOff x="6253375" y="1973150"/>
            <a:chExt cx="274812" cy="354728"/>
          </a:xfrm>
        </p:grpSpPr>
        <p:sp>
          <p:nvSpPr>
            <p:cNvPr id="19829" name="Google Shape;19829;p73"/>
            <p:cNvSpPr/>
            <p:nvPr/>
          </p:nvSpPr>
          <p:spPr>
            <a:xfrm>
              <a:off x="6253637" y="2173492"/>
              <a:ext cx="274550" cy="154387"/>
            </a:xfrm>
            <a:custGeom>
              <a:avLst/>
              <a:gdLst/>
              <a:ahLst/>
              <a:cxnLst/>
              <a:rect l="l" t="t" r="r" b="b"/>
              <a:pathLst>
                <a:path w="10485" h="5896" extrusionOk="0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0" name="Google Shape;19830;p73"/>
            <p:cNvSpPr/>
            <p:nvPr/>
          </p:nvSpPr>
          <p:spPr>
            <a:xfrm>
              <a:off x="6253375" y="2210439"/>
              <a:ext cx="274812" cy="117440"/>
            </a:xfrm>
            <a:custGeom>
              <a:avLst/>
              <a:gdLst/>
              <a:ahLst/>
              <a:cxnLst/>
              <a:rect l="l" t="t" r="r" b="b"/>
              <a:pathLst>
                <a:path w="10495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1" name="Google Shape;19831;p73"/>
            <p:cNvSpPr/>
            <p:nvPr/>
          </p:nvSpPr>
          <p:spPr>
            <a:xfrm>
              <a:off x="6315591" y="2210439"/>
              <a:ext cx="150407" cy="49542"/>
            </a:xfrm>
            <a:custGeom>
              <a:avLst/>
              <a:gdLst/>
              <a:ahLst/>
              <a:cxnLst/>
              <a:rect l="l" t="t" r="r" b="b"/>
              <a:pathLst>
                <a:path w="5744" h="1892" extrusionOk="0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2" name="Google Shape;19832;p73"/>
            <p:cNvSpPr/>
            <p:nvPr/>
          </p:nvSpPr>
          <p:spPr>
            <a:xfrm>
              <a:off x="6350810" y="2173492"/>
              <a:ext cx="79969" cy="22860"/>
            </a:xfrm>
            <a:custGeom>
              <a:avLst/>
              <a:gdLst/>
              <a:ahLst/>
              <a:cxnLst/>
              <a:rect l="l" t="t" r="r" b="b"/>
              <a:pathLst>
                <a:path w="3054" h="873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3" name="Google Shape;19833;p73"/>
            <p:cNvSpPr/>
            <p:nvPr/>
          </p:nvSpPr>
          <p:spPr>
            <a:xfrm>
              <a:off x="6294355" y="2059063"/>
              <a:ext cx="192617" cy="125688"/>
            </a:xfrm>
            <a:custGeom>
              <a:avLst/>
              <a:gdLst/>
              <a:ahLst/>
              <a:cxnLst/>
              <a:rect l="l" t="t" r="r" b="b"/>
              <a:pathLst>
                <a:path w="7356" h="4800" extrusionOk="0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4" name="Google Shape;19834;p73"/>
            <p:cNvSpPr/>
            <p:nvPr/>
          </p:nvSpPr>
          <p:spPr>
            <a:xfrm>
              <a:off x="6297340" y="2059063"/>
              <a:ext cx="144908" cy="125897"/>
            </a:xfrm>
            <a:custGeom>
              <a:avLst/>
              <a:gdLst/>
              <a:ahLst/>
              <a:cxnLst/>
              <a:rect l="l" t="t" r="r" b="b"/>
              <a:pathLst>
                <a:path w="5534" h="4808" extrusionOk="0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5" name="Google Shape;19835;p73"/>
            <p:cNvSpPr/>
            <p:nvPr/>
          </p:nvSpPr>
          <p:spPr>
            <a:xfrm>
              <a:off x="6316822" y="2116775"/>
              <a:ext cx="147919" cy="67976"/>
            </a:xfrm>
            <a:custGeom>
              <a:avLst/>
              <a:gdLst/>
              <a:ahLst/>
              <a:cxnLst/>
              <a:rect l="l" t="t" r="r" b="b"/>
              <a:pathLst>
                <a:path w="5649" h="2596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6" name="Google Shape;19836;p73"/>
            <p:cNvSpPr/>
            <p:nvPr/>
          </p:nvSpPr>
          <p:spPr>
            <a:xfrm>
              <a:off x="6305091" y="2059063"/>
              <a:ext cx="22755" cy="28515"/>
            </a:xfrm>
            <a:custGeom>
              <a:avLst/>
              <a:gdLst/>
              <a:ahLst/>
              <a:cxnLst/>
              <a:rect l="l" t="t" r="r" b="b"/>
              <a:pathLst>
                <a:path w="869" h="1089" extrusionOk="0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7" name="Google Shape;19837;p73"/>
            <p:cNvSpPr/>
            <p:nvPr/>
          </p:nvSpPr>
          <p:spPr>
            <a:xfrm>
              <a:off x="6453717" y="2059063"/>
              <a:ext cx="23017" cy="28515"/>
            </a:xfrm>
            <a:custGeom>
              <a:avLst/>
              <a:gdLst/>
              <a:ahLst/>
              <a:cxnLst/>
              <a:rect l="l" t="t" r="r" b="b"/>
              <a:pathLst>
                <a:path w="879" h="1089" extrusionOk="0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8" name="Google Shape;19838;p73"/>
            <p:cNvSpPr/>
            <p:nvPr/>
          </p:nvSpPr>
          <p:spPr>
            <a:xfrm>
              <a:off x="6328579" y="2198525"/>
              <a:ext cx="62216" cy="50197"/>
            </a:xfrm>
            <a:custGeom>
              <a:avLst/>
              <a:gdLst/>
              <a:ahLst/>
              <a:cxnLst/>
              <a:rect l="l" t="t" r="r" b="b"/>
              <a:pathLst>
                <a:path w="2376" h="1917" extrusionOk="0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9" name="Google Shape;19839;p73"/>
            <p:cNvSpPr/>
            <p:nvPr/>
          </p:nvSpPr>
          <p:spPr>
            <a:xfrm>
              <a:off x="6390768" y="2198525"/>
              <a:ext cx="62477" cy="50197"/>
            </a:xfrm>
            <a:custGeom>
              <a:avLst/>
              <a:gdLst/>
              <a:ahLst/>
              <a:cxnLst/>
              <a:rect l="l" t="t" r="r" b="b"/>
              <a:pathLst>
                <a:path w="2386" h="1917" extrusionOk="0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0" name="Google Shape;19840;p73"/>
            <p:cNvSpPr/>
            <p:nvPr/>
          </p:nvSpPr>
          <p:spPr>
            <a:xfrm>
              <a:off x="6353559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1" name="Google Shape;19841;p73"/>
            <p:cNvSpPr/>
            <p:nvPr/>
          </p:nvSpPr>
          <p:spPr>
            <a:xfrm>
              <a:off x="6416508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2" name="Google Shape;19842;p73"/>
            <p:cNvSpPr/>
            <p:nvPr/>
          </p:nvSpPr>
          <p:spPr>
            <a:xfrm>
              <a:off x="6373669" y="2081792"/>
              <a:ext cx="34355" cy="23017"/>
            </a:xfrm>
            <a:custGeom>
              <a:avLst/>
              <a:gdLst/>
              <a:ahLst/>
              <a:cxnLst/>
              <a:rect l="l" t="t" r="r" b="b"/>
              <a:pathLst>
                <a:path w="1312" h="879" extrusionOk="0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3" name="Google Shape;19843;p73"/>
            <p:cNvSpPr/>
            <p:nvPr/>
          </p:nvSpPr>
          <p:spPr>
            <a:xfrm>
              <a:off x="6305091" y="1973150"/>
              <a:ext cx="171643" cy="85939"/>
            </a:xfrm>
            <a:custGeom>
              <a:avLst/>
              <a:gdLst/>
              <a:ahLst/>
              <a:cxnLst/>
              <a:rect l="l" t="t" r="r" b="b"/>
              <a:pathLst>
                <a:path w="6555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4" name="Google Shape;19844;p73"/>
            <p:cNvSpPr/>
            <p:nvPr/>
          </p:nvSpPr>
          <p:spPr>
            <a:xfrm>
              <a:off x="6377545" y="215623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5" name="Google Shape;19845;p73"/>
            <p:cNvSpPr/>
            <p:nvPr/>
          </p:nvSpPr>
          <p:spPr>
            <a:xfrm>
              <a:off x="6303101" y="2081792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6" name="Google Shape;19846;p73"/>
            <p:cNvSpPr/>
            <p:nvPr/>
          </p:nvSpPr>
          <p:spPr>
            <a:xfrm>
              <a:off x="6434733" y="2081792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7" name="Google Shape;19847;p73"/>
            <p:cNvSpPr/>
            <p:nvPr/>
          </p:nvSpPr>
          <p:spPr>
            <a:xfrm>
              <a:off x="6333580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8" name="Google Shape;19848;p73"/>
            <p:cNvSpPr/>
            <p:nvPr/>
          </p:nvSpPr>
          <p:spPr>
            <a:xfrm>
              <a:off x="6396529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9" name="Google Shape;19849;p73"/>
            <p:cNvSpPr/>
            <p:nvPr/>
          </p:nvSpPr>
          <p:spPr>
            <a:xfrm>
              <a:off x="6316822" y="2116775"/>
              <a:ext cx="85468" cy="68133"/>
            </a:xfrm>
            <a:custGeom>
              <a:avLst/>
              <a:gdLst/>
              <a:ahLst/>
              <a:cxnLst/>
              <a:rect l="l" t="t" r="r" b="b"/>
              <a:pathLst>
                <a:path w="3264" h="2602" extrusionOk="0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0" name="Google Shape;19850;p73"/>
            <p:cNvSpPr/>
            <p:nvPr/>
          </p:nvSpPr>
          <p:spPr>
            <a:xfrm>
              <a:off x="6367804" y="2133507"/>
              <a:ext cx="45981" cy="17020"/>
            </a:xfrm>
            <a:custGeom>
              <a:avLst/>
              <a:gdLst/>
              <a:ahLst/>
              <a:cxnLst/>
              <a:rect l="l" t="t" r="r" b="b"/>
              <a:pathLst>
                <a:path w="1756" h="650" extrusionOk="0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1" name="Google Shape;19851;p73"/>
            <p:cNvSpPr/>
            <p:nvPr/>
          </p:nvSpPr>
          <p:spPr>
            <a:xfrm>
              <a:off x="6356544" y="2127746"/>
              <a:ext cx="68474" cy="17020"/>
            </a:xfrm>
            <a:custGeom>
              <a:avLst/>
              <a:gdLst/>
              <a:ahLst/>
              <a:cxnLst/>
              <a:rect l="l" t="t" r="r" b="b"/>
              <a:pathLst>
                <a:path w="2615" h="650" extrusionOk="0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2" name="Google Shape;19852;p73"/>
            <p:cNvSpPr/>
            <p:nvPr/>
          </p:nvSpPr>
          <p:spPr>
            <a:xfrm>
              <a:off x="6305091" y="1973150"/>
              <a:ext cx="71956" cy="85939"/>
            </a:xfrm>
            <a:custGeom>
              <a:avLst/>
              <a:gdLst/>
              <a:ahLst/>
              <a:cxnLst/>
              <a:rect l="l" t="t" r="r" b="b"/>
              <a:pathLst>
                <a:path w="2748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3" name="Google Shape;19853;p73"/>
            <p:cNvSpPr/>
            <p:nvPr/>
          </p:nvSpPr>
          <p:spPr>
            <a:xfrm>
              <a:off x="6274611" y="2053329"/>
              <a:ext cx="232601" cy="11521"/>
            </a:xfrm>
            <a:custGeom>
              <a:avLst/>
              <a:gdLst/>
              <a:ahLst/>
              <a:cxnLst/>
              <a:rect l="l" t="t" r="r" b="b"/>
              <a:pathLst>
                <a:path w="8883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4" name="Google Shape;19854;p73"/>
            <p:cNvSpPr/>
            <p:nvPr/>
          </p:nvSpPr>
          <p:spPr>
            <a:xfrm>
              <a:off x="6377283" y="1973150"/>
              <a:ext cx="25792" cy="22990"/>
            </a:xfrm>
            <a:custGeom>
              <a:avLst/>
              <a:gdLst/>
              <a:ahLst/>
              <a:cxnLst/>
              <a:rect l="l" t="t" r="r" b="b"/>
              <a:pathLst>
                <a:path w="985" h="878" extrusionOk="0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5" name="Google Shape;19855;p73"/>
            <p:cNvSpPr/>
            <p:nvPr/>
          </p:nvSpPr>
          <p:spPr>
            <a:xfrm>
              <a:off x="6306583" y="2036099"/>
              <a:ext cx="168658" cy="17256"/>
            </a:xfrm>
            <a:custGeom>
              <a:avLst/>
              <a:gdLst/>
              <a:ahLst/>
              <a:cxnLst/>
              <a:rect l="l" t="t" r="r" b="b"/>
              <a:pathLst>
                <a:path w="644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6" name="Google Shape;19856;p73"/>
            <p:cNvSpPr/>
            <p:nvPr/>
          </p:nvSpPr>
          <p:spPr>
            <a:xfrm>
              <a:off x="6306583" y="2036099"/>
              <a:ext cx="27520" cy="17256"/>
            </a:xfrm>
            <a:custGeom>
              <a:avLst/>
              <a:gdLst/>
              <a:ahLst/>
              <a:cxnLst/>
              <a:rect l="l" t="t" r="r" b="b"/>
              <a:pathLst>
                <a:path w="105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7" name="Google Shape;19857;p73"/>
            <p:cNvSpPr/>
            <p:nvPr/>
          </p:nvSpPr>
          <p:spPr>
            <a:xfrm>
              <a:off x="6305091" y="2220180"/>
              <a:ext cx="22755" cy="107699"/>
            </a:xfrm>
            <a:custGeom>
              <a:avLst/>
              <a:gdLst/>
              <a:ahLst/>
              <a:cxnLst/>
              <a:rect l="l" t="t" r="r" b="b"/>
              <a:pathLst>
                <a:path w="869" h="4113" extrusionOk="0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8" name="Google Shape;19858;p73"/>
            <p:cNvSpPr/>
            <p:nvPr/>
          </p:nvSpPr>
          <p:spPr>
            <a:xfrm>
              <a:off x="6453717" y="2220180"/>
              <a:ext cx="23017" cy="107699"/>
            </a:xfrm>
            <a:custGeom>
              <a:avLst/>
              <a:gdLst/>
              <a:ahLst/>
              <a:cxnLst/>
              <a:rect l="l" t="t" r="r" b="b"/>
              <a:pathLst>
                <a:path w="879" h="4113" extrusionOk="0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9" name="Google Shape;19859;p73"/>
            <p:cNvSpPr/>
            <p:nvPr/>
          </p:nvSpPr>
          <p:spPr>
            <a:xfrm>
              <a:off x="6453717" y="2220180"/>
              <a:ext cx="12281" cy="14035"/>
            </a:xfrm>
            <a:custGeom>
              <a:avLst/>
              <a:gdLst/>
              <a:ahLst/>
              <a:cxnLst/>
              <a:rect l="l" t="t" r="r" b="b"/>
              <a:pathLst>
                <a:path w="469" h="536" extrusionOk="0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0" name="Google Shape;19860;p73"/>
            <p:cNvSpPr/>
            <p:nvPr/>
          </p:nvSpPr>
          <p:spPr>
            <a:xfrm>
              <a:off x="6315591" y="2220180"/>
              <a:ext cx="12255" cy="14035"/>
            </a:xfrm>
            <a:custGeom>
              <a:avLst/>
              <a:gdLst/>
              <a:ahLst/>
              <a:cxnLst/>
              <a:rect l="l" t="t" r="r" b="b"/>
              <a:pathLst>
                <a:path w="468" h="536" extrusionOk="0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1" name="Google Shape;19861;p73"/>
            <p:cNvSpPr/>
            <p:nvPr/>
          </p:nvSpPr>
          <p:spPr>
            <a:xfrm>
              <a:off x="6287861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2" name="Google Shape;19862;p73"/>
            <p:cNvSpPr/>
            <p:nvPr/>
          </p:nvSpPr>
          <p:spPr>
            <a:xfrm>
              <a:off x="6305091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3" name="Google Shape;19863;p73"/>
            <p:cNvSpPr/>
            <p:nvPr/>
          </p:nvSpPr>
          <p:spPr>
            <a:xfrm>
              <a:off x="6476707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4" name="Google Shape;19864;p73"/>
            <p:cNvSpPr/>
            <p:nvPr/>
          </p:nvSpPr>
          <p:spPr>
            <a:xfrm>
              <a:off x="6465212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5" name="Google Shape;19865;p73"/>
            <p:cNvSpPr/>
            <p:nvPr/>
          </p:nvSpPr>
          <p:spPr>
            <a:xfrm>
              <a:off x="6385033" y="2264903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6" name="Google Shape;19866;p73"/>
            <p:cNvSpPr/>
            <p:nvPr/>
          </p:nvSpPr>
          <p:spPr>
            <a:xfrm>
              <a:off x="6385033" y="2299127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7" name="Google Shape;19867;p73"/>
          <p:cNvGrpSpPr/>
          <p:nvPr/>
        </p:nvGrpSpPr>
        <p:grpSpPr>
          <a:xfrm>
            <a:off x="5802496" y="1973150"/>
            <a:ext cx="275309" cy="354728"/>
            <a:chOff x="5802496" y="1973150"/>
            <a:chExt cx="275309" cy="354728"/>
          </a:xfrm>
        </p:grpSpPr>
        <p:sp>
          <p:nvSpPr>
            <p:cNvPr id="19868" name="Google Shape;19868;p73"/>
            <p:cNvSpPr/>
            <p:nvPr/>
          </p:nvSpPr>
          <p:spPr>
            <a:xfrm>
              <a:off x="5803229" y="2210439"/>
              <a:ext cx="274576" cy="117440"/>
            </a:xfrm>
            <a:custGeom>
              <a:avLst/>
              <a:gdLst/>
              <a:ahLst/>
              <a:cxnLst/>
              <a:rect l="l" t="t" r="r" b="b"/>
              <a:pathLst>
                <a:path w="10486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9" name="Google Shape;19869;p73"/>
            <p:cNvSpPr/>
            <p:nvPr/>
          </p:nvSpPr>
          <p:spPr>
            <a:xfrm>
              <a:off x="5885162" y="2210439"/>
              <a:ext cx="110946" cy="20267"/>
            </a:xfrm>
            <a:custGeom>
              <a:avLst/>
              <a:gdLst/>
              <a:ahLst/>
              <a:cxnLst/>
              <a:rect l="l" t="t" r="r" b="b"/>
              <a:pathLst>
                <a:path w="4237" h="774" extrusionOk="0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0" name="Google Shape;19870;p73"/>
            <p:cNvSpPr/>
            <p:nvPr/>
          </p:nvSpPr>
          <p:spPr>
            <a:xfrm>
              <a:off x="5992075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1" name="Google Shape;19871;p73"/>
            <p:cNvSpPr/>
            <p:nvPr/>
          </p:nvSpPr>
          <p:spPr>
            <a:xfrm>
              <a:off x="6009069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2" name="Google Shape;19872;p73"/>
            <p:cNvSpPr/>
            <p:nvPr/>
          </p:nvSpPr>
          <p:spPr>
            <a:xfrm>
              <a:off x="5988593" y="1987133"/>
              <a:ext cx="60723" cy="54255"/>
            </a:xfrm>
            <a:custGeom>
              <a:avLst/>
              <a:gdLst/>
              <a:ahLst/>
              <a:cxnLst/>
              <a:rect l="l" t="t" r="r" b="b"/>
              <a:pathLst>
                <a:path w="2319" h="2072" extrusionOk="0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3" name="Google Shape;19873;p73"/>
            <p:cNvSpPr/>
            <p:nvPr/>
          </p:nvSpPr>
          <p:spPr>
            <a:xfrm>
              <a:off x="6006817" y="1996114"/>
              <a:ext cx="32260" cy="29170"/>
            </a:xfrm>
            <a:custGeom>
              <a:avLst/>
              <a:gdLst/>
              <a:ahLst/>
              <a:cxnLst/>
              <a:rect l="l" t="t" r="r" b="b"/>
              <a:pathLst>
                <a:path w="1232" h="1114" extrusionOk="0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4" name="Google Shape;19874;p73"/>
            <p:cNvSpPr/>
            <p:nvPr/>
          </p:nvSpPr>
          <p:spPr>
            <a:xfrm>
              <a:off x="5820459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5" name="Google Shape;19875;p73"/>
            <p:cNvSpPr/>
            <p:nvPr/>
          </p:nvSpPr>
          <p:spPr>
            <a:xfrm>
              <a:off x="5837453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6" name="Google Shape;19876;p73"/>
            <p:cNvSpPr/>
            <p:nvPr/>
          </p:nvSpPr>
          <p:spPr>
            <a:xfrm>
              <a:off x="5831954" y="1987133"/>
              <a:ext cx="60487" cy="54255"/>
            </a:xfrm>
            <a:custGeom>
              <a:avLst/>
              <a:gdLst/>
              <a:ahLst/>
              <a:cxnLst/>
              <a:rect l="l" t="t" r="r" b="b"/>
              <a:pathLst>
                <a:path w="2310" h="2072" extrusionOk="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7" name="Google Shape;19877;p73"/>
            <p:cNvSpPr/>
            <p:nvPr/>
          </p:nvSpPr>
          <p:spPr>
            <a:xfrm>
              <a:off x="5842192" y="1996114"/>
              <a:ext cx="32024" cy="29170"/>
            </a:xfrm>
            <a:custGeom>
              <a:avLst/>
              <a:gdLst/>
              <a:ahLst/>
              <a:cxnLst/>
              <a:rect l="l" t="t" r="r" b="b"/>
              <a:pathLst>
                <a:path w="1223" h="1114" extrusionOk="0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8" name="Google Shape;19878;p73"/>
            <p:cNvSpPr/>
            <p:nvPr/>
          </p:nvSpPr>
          <p:spPr>
            <a:xfrm>
              <a:off x="5823208" y="1984619"/>
              <a:ext cx="234591" cy="234591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9" name="Google Shape;19879;p73"/>
            <p:cNvSpPr/>
            <p:nvPr/>
          </p:nvSpPr>
          <p:spPr>
            <a:xfrm>
              <a:off x="5866178" y="2036099"/>
              <a:ext cx="148678" cy="148652"/>
            </a:xfrm>
            <a:custGeom>
              <a:avLst/>
              <a:gdLst/>
              <a:ahLst/>
              <a:cxnLst/>
              <a:rect l="l" t="t" r="r" b="b"/>
              <a:pathLst>
                <a:path w="5678" h="5677" extrusionOk="0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0" name="Google Shape;19880;p73"/>
            <p:cNvSpPr/>
            <p:nvPr/>
          </p:nvSpPr>
          <p:spPr>
            <a:xfrm>
              <a:off x="5865680" y="2036125"/>
              <a:ext cx="86463" cy="148836"/>
            </a:xfrm>
            <a:custGeom>
              <a:avLst/>
              <a:gdLst/>
              <a:ahLst/>
              <a:cxnLst/>
              <a:rect l="l" t="t" r="r" b="b"/>
              <a:pathLst>
                <a:path w="3302" h="5684" extrusionOk="0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1" name="Google Shape;19881;p73"/>
            <p:cNvSpPr/>
            <p:nvPr/>
          </p:nvSpPr>
          <p:spPr>
            <a:xfrm>
              <a:off x="5900663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2" name="Google Shape;19882;p73"/>
            <p:cNvSpPr/>
            <p:nvPr/>
          </p:nvSpPr>
          <p:spPr>
            <a:xfrm>
              <a:off x="5969111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3" name="Google Shape;19883;p73"/>
            <p:cNvSpPr/>
            <p:nvPr/>
          </p:nvSpPr>
          <p:spPr>
            <a:xfrm>
              <a:off x="5892913" y="2076293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4" name="Google Shape;19884;p73"/>
            <p:cNvSpPr/>
            <p:nvPr/>
          </p:nvSpPr>
          <p:spPr>
            <a:xfrm>
              <a:off x="5961622" y="2076293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5" name="Google Shape;19885;p73"/>
            <p:cNvSpPr/>
            <p:nvPr/>
          </p:nvSpPr>
          <p:spPr>
            <a:xfrm>
              <a:off x="5887178" y="2013475"/>
              <a:ext cx="13511" cy="11390"/>
            </a:xfrm>
            <a:custGeom>
              <a:avLst/>
              <a:gdLst/>
              <a:ahLst/>
              <a:cxnLst/>
              <a:rect l="l" t="t" r="r" b="b"/>
              <a:pathLst>
                <a:path w="516" h="435" extrusionOk="0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6" name="Google Shape;19886;p73"/>
            <p:cNvSpPr/>
            <p:nvPr/>
          </p:nvSpPr>
          <p:spPr>
            <a:xfrm>
              <a:off x="5978852" y="2013475"/>
              <a:ext cx="13250" cy="11390"/>
            </a:xfrm>
            <a:custGeom>
              <a:avLst/>
              <a:gdLst/>
              <a:ahLst/>
              <a:cxnLst/>
              <a:rect l="l" t="t" r="r" b="b"/>
              <a:pathLst>
                <a:path w="506" h="435" extrusionOk="0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7" name="Google Shape;19887;p73"/>
            <p:cNvSpPr/>
            <p:nvPr/>
          </p:nvSpPr>
          <p:spPr>
            <a:xfrm>
              <a:off x="5914908" y="2130522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8" name="Google Shape;19888;p73"/>
            <p:cNvSpPr/>
            <p:nvPr/>
          </p:nvSpPr>
          <p:spPr>
            <a:xfrm>
              <a:off x="5802496" y="2011616"/>
              <a:ext cx="228333" cy="207673"/>
            </a:xfrm>
            <a:custGeom>
              <a:avLst/>
              <a:gdLst/>
              <a:ahLst/>
              <a:cxnLst/>
              <a:rect l="l" t="t" r="r" b="b"/>
              <a:pathLst>
                <a:path w="8720" h="7931" extrusionOk="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9" name="Google Shape;19889;p73"/>
            <p:cNvSpPr/>
            <p:nvPr/>
          </p:nvSpPr>
          <p:spPr>
            <a:xfrm>
              <a:off x="5843449" y="2287894"/>
              <a:ext cx="11260" cy="39984"/>
            </a:xfrm>
            <a:custGeom>
              <a:avLst/>
              <a:gdLst/>
              <a:ahLst/>
              <a:cxnLst/>
              <a:rect l="l" t="t" r="r" b="b"/>
              <a:pathLst>
                <a:path w="430" h="1527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0" name="Google Shape;19890;p73"/>
            <p:cNvSpPr/>
            <p:nvPr/>
          </p:nvSpPr>
          <p:spPr>
            <a:xfrm>
              <a:off x="6026299" y="2287894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1" name="Google Shape;19891;p73"/>
            <p:cNvSpPr/>
            <p:nvPr/>
          </p:nvSpPr>
          <p:spPr>
            <a:xfrm>
              <a:off x="5872933" y="2270664"/>
              <a:ext cx="135167" cy="57214"/>
            </a:xfrm>
            <a:custGeom>
              <a:avLst/>
              <a:gdLst/>
              <a:ahLst/>
              <a:cxnLst/>
              <a:rect l="l" t="t" r="r" b="b"/>
              <a:pathLst>
                <a:path w="5162" h="2185" extrusionOk="0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2" name="Google Shape;19892;p73"/>
            <p:cNvSpPr/>
            <p:nvPr/>
          </p:nvSpPr>
          <p:spPr>
            <a:xfrm>
              <a:off x="5911897" y="2018843"/>
              <a:ext cx="57240" cy="34512"/>
            </a:xfrm>
            <a:custGeom>
              <a:avLst/>
              <a:gdLst/>
              <a:ahLst/>
              <a:cxnLst/>
              <a:rect l="l" t="t" r="r" b="b"/>
              <a:pathLst>
                <a:path w="2186" h="1318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3" name="Google Shape;19893;p73"/>
            <p:cNvSpPr/>
            <p:nvPr/>
          </p:nvSpPr>
          <p:spPr>
            <a:xfrm>
              <a:off x="5929126" y="2007610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4" name="Google Shape;19894;p73"/>
          <p:cNvGrpSpPr/>
          <p:nvPr/>
        </p:nvGrpSpPr>
        <p:grpSpPr>
          <a:xfrm>
            <a:off x="5353083" y="1973150"/>
            <a:ext cx="274576" cy="354728"/>
            <a:chOff x="5353083" y="1973150"/>
            <a:chExt cx="274576" cy="354728"/>
          </a:xfrm>
        </p:grpSpPr>
        <p:sp>
          <p:nvSpPr>
            <p:cNvPr id="19895" name="Google Shape;19895;p73"/>
            <p:cNvSpPr/>
            <p:nvPr/>
          </p:nvSpPr>
          <p:spPr>
            <a:xfrm>
              <a:off x="5353083" y="216773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6" name="Google Shape;19896;p73"/>
            <p:cNvSpPr/>
            <p:nvPr/>
          </p:nvSpPr>
          <p:spPr>
            <a:xfrm>
              <a:off x="5484479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7" name="Google Shape;19897;p73"/>
            <p:cNvSpPr/>
            <p:nvPr/>
          </p:nvSpPr>
          <p:spPr>
            <a:xfrm>
              <a:off x="5393067" y="2177734"/>
              <a:ext cx="194607" cy="102933"/>
            </a:xfrm>
            <a:custGeom>
              <a:avLst/>
              <a:gdLst/>
              <a:ahLst/>
              <a:cxnLst/>
              <a:rect l="l" t="t" r="r" b="b"/>
              <a:pathLst>
                <a:path w="7432" h="3931" extrusionOk="0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8" name="Google Shape;19898;p73"/>
            <p:cNvSpPr/>
            <p:nvPr/>
          </p:nvSpPr>
          <p:spPr>
            <a:xfrm>
              <a:off x="5411213" y="2194963"/>
              <a:ext cx="157817" cy="65044"/>
            </a:xfrm>
            <a:custGeom>
              <a:avLst/>
              <a:gdLst/>
              <a:ahLst/>
              <a:cxnLst/>
              <a:rect l="l" t="t" r="r" b="b"/>
              <a:pathLst>
                <a:path w="6027" h="2484" extrusionOk="0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9" name="Google Shape;19899;p73"/>
            <p:cNvSpPr/>
            <p:nvPr/>
          </p:nvSpPr>
          <p:spPr>
            <a:xfrm>
              <a:off x="5436272" y="2173492"/>
              <a:ext cx="107935" cy="86515"/>
            </a:xfrm>
            <a:custGeom>
              <a:avLst/>
              <a:gdLst/>
              <a:ahLst/>
              <a:cxnLst/>
              <a:rect l="l" t="t" r="r" b="b"/>
              <a:pathLst>
                <a:path w="4122" h="3304" extrusionOk="0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0" name="Google Shape;19900;p73"/>
            <p:cNvSpPr/>
            <p:nvPr/>
          </p:nvSpPr>
          <p:spPr>
            <a:xfrm>
              <a:off x="5450255" y="2173492"/>
              <a:ext cx="80231" cy="28620"/>
            </a:xfrm>
            <a:custGeom>
              <a:avLst/>
              <a:gdLst/>
              <a:ahLst/>
              <a:cxnLst/>
              <a:rect l="l" t="t" r="r" b="b"/>
              <a:pathLst>
                <a:path w="3064" h="1093" extrusionOk="0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1" name="Google Shape;19901;p73"/>
            <p:cNvSpPr/>
            <p:nvPr/>
          </p:nvSpPr>
          <p:spPr>
            <a:xfrm>
              <a:off x="5394062" y="2076057"/>
              <a:ext cx="192381" cy="114428"/>
            </a:xfrm>
            <a:custGeom>
              <a:avLst/>
              <a:gdLst/>
              <a:ahLst/>
              <a:cxnLst/>
              <a:rect l="l" t="t" r="r" b="b"/>
              <a:pathLst>
                <a:path w="7347" h="4370" extrusionOk="0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2" name="Google Shape;19902;p73"/>
            <p:cNvSpPr/>
            <p:nvPr/>
          </p:nvSpPr>
          <p:spPr>
            <a:xfrm>
              <a:off x="5394062" y="2076319"/>
              <a:ext cx="107699" cy="114402"/>
            </a:xfrm>
            <a:custGeom>
              <a:avLst/>
              <a:gdLst/>
              <a:ahLst/>
              <a:cxnLst/>
              <a:rect l="l" t="t" r="r" b="b"/>
              <a:pathLst>
                <a:path w="4113" h="4369" extrusionOk="0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3" name="Google Shape;19903;p73"/>
            <p:cNvSpPr/>
            <p:nvPr/>
          </p:nvSpPr>
          <p:spPr>
            <a:xfrm>
              <a:off x="5470994" y="2139006"/>
              <a:ext cx="38256" cy="11521"/>
            </a:xfrm>
            <a:custGeom>
              <a:avLst/>
              <a:gdLst/>
              <a:ahLst/>
              <a:cxnLst/>
              <a:rect l="l" t="t" r="r" b="b"/>
              <a:pathLst>
                <a:path w="1461" h="440" extrusionOk="0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4" name="Google Shape;19904;p73"/>
            <p:cNvSpPr/>
            <p:nvPr/>
          </p:nvSpPr>
          <p:spPr>
            <a:xfrm>
              <a:off x="5405296" y="1973150"/>
              <a:ext cx="170150" cy="74444"/>
            </a:xfrm>
            <a:custGeom>
              <a:avLst/>
              <a:gdLst/>
              <a:ahLst/>
              <a:cxnLst/>
              <a:rect l="l" t="t" r="r" b="b"/>
              <a:pathLst>
                <a:path w="6498" h="2843" extrusionOk="0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5" name="Google Shape;19905;p73"/>
            <p:cNvSpPr/>
            <p:nvPr/>
          </p:nvSpPr>
          <p:spPr>
            <a:xfrm>
              <a:off x="5478980" y="2270664"/>
              <a:ext cx="22781" cy="22990"/>
            </a:xfrm>
            <a:custGeom>
              <a:avLst/>
              <a:gdLst/>
              <a:ahLst/>
              <a:cxnLst/>
              <a:rect l="l" t="t" r="r" b="b"/>
              <a:pathLst>
                <a:path w="870" h="878" extrusionOk="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6" name="Google Shape;19906;p73"/>
            <p:cNvSpPr/>
            <p:nvPr/>
          </p:nvSpPr>
          <p:spPr>
            <a:xfrm>
              <a:off x="5356330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7" name="Google Shape;19907;p73"/>
            <p:cNvSpPr/>
            <p:nvPr/>
          </p:nvSpPr>
          <p:spPr>
            <a:xfrm>
              <a:off x="5575917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8" name="Google Shape;19908;p73"/>
            <p:cNvSpPr/>
            <p:nvPr/>
          </p:nvSpPr>
          <p:spPr>
            <a:xfrm>
              <a:off x="5398566" y="2047568"/>
              <a:ext cx="183374" cy="28777"/>
            </a:xfrm>
            <a:custGeom>
              <a:avLst/>
              <a:gdLst/>
              <a:ahLst/>
              <a:cxnLst/>
              <a:rect l="l" t="t" r="r" b="b"/>
              <a:pathLst>
                <a:path w="7003" h="109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9" name="Google Shape;19909;p73"/>
            <p:cNvSpPr/>
            <p:nvPr/>
          </p:nvSpPr>
          <p:spPr>
            <a:xfrm>
              <a:off x="5427788" y="1973150"/>
              <a:ext cx="62713" cy="74444"/>
            </a:xfrm>
            <a:custGeom>
              <a:avLst/>
              <a:gdLst/>
              <a:ahLst/>
              <a:cxnLst/>
              <a:rect l="l" t="t" r="r" b="b"/>
              <a:pathLst>
                <a:path w="2395" h="2843" extrusionOk="0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0" name="Google Shape;19910;p73"/>
            <p:cNvSpPr/>
            <p:nvPr/>
          </p:nvSpPr>
          <p:spPr>
            <a:xfrm>
              <a:off x="5490240" y="1973150"/>
              <a:ext cx="62477" cy="74208"/>
            </a:xfrm>
            <a:custGeom>
              <a:avLst/>
              <a:gdLst/>
              <a:ahLst/>
              <a:cxnLst/>
              <a:rect l="l" t="t" r="r" b="b"/>
              <a:pathLst>
                <a:path w="2386" h="2834" extrusionOk="0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1" name="Google Shape;19911;p73"/>
            <p:cNvSpPr/>
            <p:nvPr/>
          </p:nvSpPr>
          <p:spPr>
            <a:xfrm>
              <a:off x="5398802" y="2047568"/>
              <a:ext cx="39984" cy="28515"/>
            </a:xfrm>
            <a:custGeom>
              <a:avLst/>
              <a:gdLst/>
              <a:ahLst/>
              <a:cxnLst/>
              <a:rect l="l" t="t" r="r" b="b"/>
              <a:pathLst>
                <a:path w="1527" h="1089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2" name="Google Shape;19912;p73"/>
            <p:cNvSpPr/>
            <p:nvPr/>
          </p:nvSpPr>
          <p:spPr>
            <a:xfrm>
              <a:off x="5404536" y="2076057"/>
              <a:ext cx="171643" cy="49699"/>
            </a:xfrm>
            <a:custGeom>
              <a:avLst/>
              <a:gdLst/>
              <a:ahLst/>
              <a:cxnLst/>
              <a:rect l="l" t="t" r="r" b="b"/>
              <a:pathLst>
                <a:path w="6555" h="1898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3" name="Google Shape;19913;p73"/>
            <p:cNvSpPr/>
            <p:nvPr/>
          </p:nvSpPr>
          <p:spPr>
            <a:xfrm>
              <a:off x="545025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4" name="Google Shape;19914;p73"/>
            <p:cNvSpPr/>
            <p:nvPr/>
          </p:nvSpPr>
          <p:spPr>
            <a:xfrm>
              <a:off x="551896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5" name="Google Shape;19915;p73"/>
            <p:cNvSpPr/>
            <p:nvPr/>
          </p:nvSpPr>
          <p:spPr>
            <a:xfrm>
              <a:off x="5404301" y="2076057"/>
              <a:ext cx="171878" cy="11521"/>
            </a:xfrm>
            <a:custGeom>
              <a:avLst/>
              <a:gdLst/>
              <a:ahLst/>
              <a:cxnLst/>
              <a:rect l="l" t="t" r="r" b="b"/>
              <a:pathLst>
                <a:path w="6564" h="440" extrusionOk="0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16" name="Google Shape;19916;p73"/>
          <p:cNvGrpSpPr/>
          <p:nvPr/>
        </p:nvGrpSpPr>
        <p:grpSpPr>
          <a:xfrm>
            <a:off x="4902701" y="1973150"/>
            <a:ext cx="274812" cy="354728"/>
            <a:chOff x="4902701" y="1973150"/>
            <a:chExt cx="274812" cy="354728"/>
          </a:xfrm>
        </p:grpSpPr>
        <p:sp>
          <p:nvSpPr>
            <p:cNvPr id="19917" name="Google Shape;19917;p73"/>
            <p:cNvSpPr/>
            <p:nvPr/>
          </p:nvSpPr>
          <p:spPr>
            <a:xfrm>
              <a:off x="4902936" y="2161996"/>
              <a:ext cx="274576" cy="165882"/>
            </a:xfrm>
            <a:custGeom>
              <a:avLst/>
              <a:gdLst/>
              <a:ahLst/>
              <a:cxnLst/>
              <a:rect l="l" t="t" r="r" b="b"/>
              <a:pathLst>
                <a:path w="10486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8" name="Google Shape;19918;p73"/>
            <p:cNvSpPr/>
            <p:nvPr/>
          </p:nvSpPr>
          <p:spPr>
            <a:xfrm>
              <a:off x="4902701" y="2208710"/>
              <a:ext cx="274550" cy="119168"/>
            </a:xfrm>
            <a:custGeom>
              <a:avLst/>
              <a:gdLst/>
              <a:ahLst/>
              <a:cxnLst/>
              <a:rect l="l" t="t" r="r" b="b"/>
              <a:pathLst>
                <a:path w="10485" h="4551" extrusionOk="0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9" name="Google Shape;19919;p73"/>
            <p:cNvSpPr/>
            <p:nvPr/>
          </p:nvSpPr>
          <p:spPr>
            <a:xfrm>
              <a:off x="5000109" y="2161996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0" name="Google Shape;19920;p73"/>
            <p:cNvSpPr/>
            <p:nvPr/>
          </p:nvSpPr>
          <p:spPr>
            <a:xfrm>
              <a:off x="4943654" y="2019105"/>
              <a:ext cx="192643" cy="154413"/>
            </a:xfrm>
            <a:custGeom>
              <a:avLst/>
              <a:gdLst/>
              <a:ahLst/>
              <a:cxnLst/>
              <a:rect l="l" t="t" r="r" b="b"/>
              <a:pathLst>
                <a:path w="7357" h="5897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1" name="Google Shape;19921;p73"/>
            <p:cNvSpPr/>
            <p:nvPr/>
          </p:nvSpPr>
          <p:spPr>
            <a:xfrm>
              <a:off x="4946403" y="2041833"/>
              <a:ext cx="145170" cy="131658"/>
            </a:xfrm>
            <a:custGeom>
              <a:avLst/>
              <a:gdLst/>
              <a:ahLst/>
              <a:cxnLst/>
              <a:rect l="l" t="t" r="r" b="b"/>
              <a:pathLst>
                <a:path w="5544" h="5028" extrusionOk="0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2" name="Google Shape;19922;p73"/>
            <p:cNvSpPr/>
            <p:nvPr/>
          </p:nvSpPr>
          <p:spPr>
            <a:xfrm>
              <a:off x="5000109" y="2076686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3" name="Google Shape;19923;p73"/>
            <p:cNvSpPr/>
            <p:nvPr/>
          </p:nvSpPr>
          <p:spPr>
            <a:xfrm>
              <a:off x="5068556" y="2076686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4" name="Google Shape;19924;p73"/>
            <p:cNvSpPr/>
            <p:nvPr/>
          </p:nvSpPr>
          <p:spPr>
            <a:xfrm>
              <a:off x="4992384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5" name="Google Shape;19925;p73"/>
            <p:cNvSpPr/>
            <p:nvPr/>
          </p:nvSpPr>
          <p:spPr>
            <a:xfrm>
              <a:off x="5061068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6" name="Google Shape;19926;p73"/>
            <p:cNvSpPr/>
            <p:nvPr/>
          </p:nvSpPr>
          <p:spPr>
            <a:xfrm>
              <a:off x="5014615" y="211606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7" name="Google Shape;19927;p73"/>
            <p:cNvSpPr/>
            <p:nvPr/>
          </p:nvSpPr>
          <p:spPr>
            <a:xfrm>
              <a:off x="4954154" y="1973150"/>
              <a:ext cx="171643" cy="68709"/>
            </a:xfrm>
            <a:custGeom>
              <a:avLst/>
              <a:gdLst/>
              <a:ahLst/>
              <a:cxnLst/>
              <a:rect l="l" t="t" r="r" b="b"/>
              <a:pathLst>
                <a:path w="6555" h="2624" extrusionOk="0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8" name="Google Shape;19928;p73"/>
            <p:cNvSpPr/>
            <p:nvPr/>
          </p:nvSpPr>
          <p:spPr>
            <a:xfrm>
              <a:off x="4973400" y="2185118"/>
              <a:ext cx="55224" cy="50589"/>
            </a:xfrm>
            <a:custGeom>
              <a:avLst/>
              <a:gdLst/>
              <a:ahLst/>
              <a:cxnLst/>
              <a:rect l="l" t="t" r="r" b="b"/>
              <a:pathLst>
                <a:path w="2109" h="1932" extrusionOk="0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9" name="Google Shape;19929;p73"/>
            <p:cNvSpPr/>
            <p:nvPr/>
          </p:nvSpPr>
          <p:spPr>
            <a:xfrm>
              <a:off x="5051327" y="2184987"/>
              <a:ext cx="55486" cy="50720"/>
            </a:xfrm>
            <a:custGeom>
              <a:avLst/>
              <a:gdLst/>
              <a:ahLst/>
              <a:cxnLst/>
              <a:rect l="l" t="t" r="r" b="b"/>
              <a:pathLst>
                <a:path w="2119" h="1937" extrusionOk="0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0" name="Google Shape;19930;p73"/>
            <p:cNvSpPr/>
            <p:nvPr/>
          </p:nvSpPr>
          <p:spPr>
            <a:xfrm>
              <a:off x="4963895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1" name="Google Shape;19931;p73"/>
            <p:cNvSpPr/>
            <p:nvPr/>
          </p:nvSpPr>
          <p:spPr>
            <a:xfrm>
              <a:off x="5101026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2" name="Google Shape;19932;p73"/>
            <p:cNvSpPr/>
            <p:nvPr/>
          </p:nvSpPr>
          <p:spPr>
            <a:xfrm>
              <a:off x="5101026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3" name="Google Shape;19933;p73"/>
            <p:cNvSpPr/>
            <p:nvPr/>
          </p:nvSpPr>
          <p:spPr>
            <a:xfrm>
              <a:off x="4963895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4" name="Google Shape;19934;p73"/>
            <p:cNvSpPr/>
            <p:nvPr/>
          </p:nvSpPr>
          <p:spPr>
            <a:xfrm>
              <a:off x="5101026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5" name="Google Shape;19935;p73"/>
            <p:cNvSpPr/>
            <p:nvPr/>
          </p:nvSpPr>
          <p:spPr>
            <a:xfrm>
              <a:off x="4963895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6" name="Google Shape;19936;p73"/>
            <p:cNvSpPr/>
            <p:nvPr/>
          </p:nvSpPr>
          <p:spPr>
            <a:xfrm>
              <a:off x="4954390" y="2041833"/>
              <a:ext cx="22781" cy="37235"/>
            </a:xfrm>
            <a:custGeom>
              <a:avLst/>
              <a:gdLst/>
              <a:ahLst/>
              <a:cxnLst/>
              <a:rect l="l" t="t" r="r" b="b"/>
              <a:pathLst>
                <a:path w="870" h="1422" extrusionOk="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7" name="Google Shape;19937;p73"/>
            <p:cNvSpPr/>
            <p:nvPr/>
          </p:nvSpPr>
          <p:spPr>
            <a:xfrm>
              <a:off x="5103042" y="2041833"/>
              <a:ext cx="22755" cy="37235"/>
            </a:xfrm>
            <a:custGeom>
              <a:avLst/>
              <a:gdLst/>
              <a:ahLst/>
              <a:cxnLst/>
              <a:rect l="l" t="t" r="r" b="b"/>
              <a:pathLst>
                <a:path w="869" h="1422" extrusionOk="0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8" name="Google Shape;19938;p73"/>
            <p:cNvSpPr/>
            <p:nvPr/>
          </p:nvSpPr>
          <p:spPr>
            <a:xfrm>
              <a:off x="4954390" y="1973150"/>
              <a:ext cx="70490" cy="68709"/>
            </a:xfrm>
            <a:custGeom>
              <a:avLst/>
              <a:gdLst/>
              <a:ahLst/>
              <a:cxnLst/>
              <a:rect l="l" t="t" r="r" b="b"/>
              <a:pathLst>
                <a:path w="2692" h="2624" extrusionOk="0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9" name="Google Shape;19939;p73"/>
            <p:cNvSpPr/>
            <p:nvPr/>
          </p:nvSpPr>
          <p:spPr>
            <a:xfrm>
              <a:off x="4958658" y="2013344"/>
              <a:ext cx="162897" cy="11286"/>
            </a:xfrm>
            <a:custGeom>
              <a:avLst/>
              <a:gdLst/>
              <a:ahLst/>
              <a:cxnLst/>
              <a:rect l="l" t="t" r="r" b="b"/>
              <a:pathLst>
                <a:path w="6221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0" name="Google Shape;19940;p73"/>
            <p:cNvSpPr/>
            <p:nvPr/>
          </p:nvSpPr>
          <p:spPr>
            <a:xfrm>
              <a:off x="4958658" y="2013344"/>
              <a:ext cx="42734" cy="11286"/>
            </a:xfrm>
            <a:custGeom>
              <a:avLst/>
              <a:gdLst/>
              <a:ahLst/>
              <a:cxnLst/>
              <a:rect l="l" t="t" r="r" b="b"/>
              <a:pathLst>
                <a:path w="1632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1" name="Google Shape;19941;p73"/>
            <p:cNvSpPr/>
            <p:nvPr/>
          </p:nvSpPr>
          <p:spPr>
            <a:xfrm>
              <a:off x="4942659" y="2224945"/>
              <a:ext cx="97199" cy="102933"/>
            </a:xfrm>
            <a:custGeom>
              <a:avLst/>
              <a:gdLst/>
              <a:ahLst/>
              <a:cxnLst/>
              <a:rect l="l" t="t" r="r" b="b"/>
              <a:pathLst>
                <a:path w="3712" h="3931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42" name="Google Shape;19942;p73"/>
          <p:cNvGrpSpPr/>
          <p:nvPr/>
        </p:nvGrpSpPr>
        <p:grpSpPr>
          <a:xfrm>
            <a:off x="4902701" y="2879989"/>
            <a:ext cx="272560" cy="354676"/>
            <a:chOff x="4902701" y="2879989"/>
            <a:chExt cx="272560" cy="354676"/>
          </a:xfrm>
        </p:grpSpPr>
        <p:sp>
          <p:nvSpPr>
            <p:cNvPr id="19943" name="Google Shape;19943;p73"/>
            <p:cNvSpPr/>
            <p:nvPr/>
          </p:nvSpPr>
          <p:spPr>
            <a:xfrm>
              <a:off x="4902701" y="3081273"/>
              <a:ext cx="272560" cy="153392"/>
            </a:xfrm>
            <a:custGeom>
              <a:avLst/>
              <a:gdLst/>
              <a:ahLst/>
              <a:cxnLst/>
              <a:rect l="l" t="t" r="r" b="b"/>
              <a:pathLst>
                <a:path w="10409" h="5858" extrusionOk="0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4" name="Google Shape;19944;p73"/>
            <p:cNvSpPr/>
            <p:nvPr/>
          </p:nvSpPr>
          <p:spPr>
            <a:xfrm>
              <a:off x="4902701" y="3123483"/>
              <a:ext cx="272560" cy="111182"/>
            </a:xfrm>
            <a:custGeom>
              <a:avLst/>
              <a:gdLst/>
              <a:ahLst/>
              <a:cxnLst/>
              <a:rect l="l" t="t" r="r" b="b"/>
              <a:pathLst>
                <a:path w="10409" h="4246" extrusionOk="0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5" name="Google Shape;19945;p73"/>
            <p:cNvSpPr/>
            <p:nvPr/>
          </p:nvSpPr>
          <p:spPr>
            <a:xfrm>
              <a:off x="4966644" y="3123483"/>
              <a:ext cx="143913" cy="43781"/>
            </a:xfrm>
            <a:custGeom>
              <a:avLst/>
              <a:gdLst/>
              <a:ahLst/>
              <a:cxnLst/>
              <a:rect l="l" t="t" r="r" b="b"/>
              <a:pathLst>
                <a:path w="5496" h="1672" extrusionOk="0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6" name="Google Shape;19946;p73"/>
            <p:cNvSpPr/>
            <p:nvPr/>
          </p:nvSpPr>
          <p:spPr>
            <a:xfrm>
              <a:off x="4998878" y="3081273"/>
              <a:ext cx="79445" cy="22676"/>
            </a:xfrm>
            <a:custGeom>
              <a:avLst/>
              <a:gdLst/>
              <a:ahLst/>
              <a:cxnLst/>
              <a:rect l="l" t="t" r="r" b="b"/>
              <a:pathLst>
                <a:path w="3034" h="866" extrusionOk="0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7" name="Google Shape;19947;p73"/>
            <p:cNvSpPr/>
            <p:nvPr/>
          </p:nvSpPr>
          <p:spPr>
            <a:xfrm>
              <a:off x="4942397" y="2933616"/>
              <a:ext cx="187904" cy="158917"/>
            </a:xfrm>
            <a:custGeom>
              <a:avLst/>
              <a:gdLst/>
              <a:ahLst/>
              <a:cxnLst/>
              <a:rect l="l" t="t" r="r" b="b"/>
              <a:pathLst>
                <a:path w="7176" h="6069" extrusionOk="0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8" name="Google Shape;19948;p73"/>
            <p:cNvSpPr/>
            <p:nvPr/>
          </p:nvSpPr>
          <p:spPr>
            <a:xfrm>
              <a:off x="4947163" y="2933616"/>
              <a:ext cx="142656" cy="159074"/>
            </a:xfrm>
            <a:custGeom>
              <a:avLst/>
              <a:gdLst/>
              <a:ahLst/>
              <a:cxnLst/>
              <a:rect l="l" t="t" r="r" b="b"/>
              <a:pathLst>
                <a:path w="5448" h="6075" extrusionOk="0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9" name="Google Shape;19949;p73"/>
            <p:cNvSpPr/>
            <p:nvPr/>
          </p:nvSpPr>
          <p:spPr>
            <a:xfrm>
              <a:off x="4976883" y="3106175"/>
              <a:ext cx="61980" cy="49725"/>
            </a:xfrm>
            <a:custGeom>
              <a:avLst/>
              <a:gdLst/>
              <a:ahLst/>
              <a:cxnLst/>
              <a:rect l="l" t="t" r="r" b="b"/>
              <a:pathLst>
                <a:path w="2367" h="1899" extrusionOk="0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0" name="Google Shape;19950;p73"/>
            <p:cNvSpPr/>
            <p:nvPr/>
          </p:nvSpPr>
          <p:spPr>
            <a:xfrm>
              <a:off x="5038836" y="3106175"/>
              <a:ext cx="61718" cy="49725"/>
            </a:xfrm>
            <a:custGeom>
              <a:avLst/>
              <a:gdLst/>
              <a:ahLst/>
              <a:cxnLst/>
              <a:rect l="l" t="t" r="r" b="b"/>
              <a:pathLst>
                <a:path w="2357" h="1899" extrusionOk="0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1" name="Google Shape;19951;p73"/>
            <p:cNvSpPr/>
            <p:nvPr/>
          </p:nvSpPr>
          <p:spPr>
            <a:xfrm>
              <a:off x="4999114" y="2996512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2" name="Google Shape;19952;p73"/>
            <p:cNvSpPr/>
            <p:nvPr/>
          </p:nvSpPr>
          <p:spPr>
            <a:xfrm>
              <a:off x="5067064" y="299651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3" name="Google Shape;19953;p73"/>
            <p:cNvSpPr/>
            <p:nvPr/>
          </p:nvSpPr>
          <p:spPr>
            <a:xfrm>
              <a:off x="4991363" y="2979099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4" name="Google Shape;19954;p73"/>
            <p:cNvSpPr/>
            <p:nvPr/>
          </p:nvSpPr>
          <p:spPr>
            <a:xfrm>
              <a:off x="5059575" y="2979099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5" name="Google Shape;19955;p73"/>
            <p:cNvSpPr/>
            <p:nvPr/>
          </p:nvSpPr>
          <p:spPr>
            <a:xfrm>
              <a:off x="5013097" y="3033538"/>
              <a:ext cx="51244" cy="22781"/>
            </a:xfrm>
            <a:custGeom>
              <a:avLst/>
              <a:gdLst/>
              <a:ahLst/>
              <a:cxnLst/>
              <a:rect l="l" t="t" r="r" b="b"/>
              <a:pathLst>
                <a:path w="1957" h="870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6" name="Google Shape;19956;p73"/>
            <p:cNvSpPr/>
            <p:nvPr/>
          </p:nvSpPr>
          <p:spPr>
            <a:xfrm>
              <a:off x="5033102" y="3172188"/>
              <a:ext cx="11260" cy="11260"/>
            </a:xfrm>
            <a:custGeom>
              <a:avLst/>
              <a:gdLst/>
              <a:ahLst/>
              <a:cxnLst/>
              <a:rect l="l" t="t" r="r" b="b"/>
              <a:pathLst>
                <a:path w="430" h="43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7" name="Google Shape;19957;p73"/>
            <p:cNvSpPr/>
            <p:nvPr/>
          </p:nvSpPr>
          <p:spPr>
            <a:xfrm>
              <a:off x="5033102" y="320615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8" name="Google Shape;19958;p73"/>
            <p:cNvSpPr/>
            <p:nvPr/>
          </p:nvSpPr>
          <p:spPr>
            <a:xfrm>
              <a:off x="4944413" y="2922383"/>
              <a:ext cx="188637" cy="76460"/>
            </a:xfrm>
            <a:custGeom>
              <a:avLst/>
              <a:gdLst/>
              <a:ahLst/>
              <a:cxnLst/>
              <a:rect l="l" t="t" r="r" b="b"/>
              <a:pathLst>
                <a:path w="7204" h="2920" extrusionOk="0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9" name="Google Shape;19959;p73"/>
            <p:cNvSpPr/>
            <p:nvPr/>
          </p:nvSpPr>
          <p:spPr>
            <a:xfrm>
              <a:off x="4976385" y="2879989"/>
              <a:ext cx="150668" cy="65148"/>
            </a:xfrm>
            <a:custGeom>
              <a:avLst/>
              <a:gdLst/>
              <a:ahLst/>
              <a:cxnLst/>
              <a:rect l="l" t="t" r="r" b="b"/>
              <a:pathLst>
                <a:path w="5754" h="2488" extrusionOk="0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0" name="Google Shape;19960;p73"/>
            <p:cNvSpPr/>
            <p:nvPr/>
          </p:nvSpPr>
          <p:spPr>
            <a:xfrm>
              <a:off x="4936427" y="3183421"/>
              <a:ext cx="17256" cy="51244"/>
            </a:xfrm>
            <a:custGeom>
              <a:avLst/>
              <a:gdLst/>
              <a:ahLst/>
              <a:cxnLst/>
              <a:rect l="l" t="t" r="r" b="b"/>
              <a:pathLst>
                <a:path w="659" h="1957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1" name="Google Shape;19961;p73"/>
            <p:cNvSpPr/>
            <p:nvPr/>
          </p:nvSpPr>
          <p:spPr>
            <a:xfrm>
              <a:off x="5123781" y="3183421"/>
              <a:ext cx="16994" cy="51244"/>
            </a:xfrm>
            <a:custGeom>
              <a:avLst/>
              <a:gdLst/>
              <a:ahLst/>
              <a:cxnLst/>
              <a:rect l="l" t="t" r="r" b="b"/>
              <a:pathLst>
                <a:path w="649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2" name="Google Shape;19962;p73"/>
            <p:cNvSpPr/>
            <p:nvPr/>
          </p:nvSpPr>
          <p:spPr>
            <a:xfrm>
              <a:off x="4953657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3" name="Google Shape;19963;p73"/>
            <p:cNvSpPr/>
            <p:nvPr/>
          </p:nvSpPr>
          <p:spPr>
            <a:xfrm>
              <a:off x="5101288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4" name="Google Shape;19964;p73"/>
            <p:cNvSpPr/>
            <p:nvPr/>
          </p:nvSpPr>
          <p:spPr>
            <a:xfrm>
              <a:off x="4953657" y="3183421"/>
              <a:ext cx="11260" cy="51244"/>
            </a:xfrm>
            <a:custGeom>
              <a:avLst/>
              <a:gdLst/>
              <a:ahLst/>
              <a:cxnLst/>
              <a:rect l="l" t="t" r="r" b="b"/>
              <a:pathLst>
                <a:path w="43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5" name="Google Shape;19965;p73"/>
            <p:cNvSpPr/>
            <p:nvPr/>
          </p:nvSpPr>
          <p:spPr>
            <a:xfrm>
              <a:off x="5112521" y="3183421"/>
              <a:ext cx="11286" cy="51244"/>
            </a:xfrm>
            <a:custGeom>
              <a:avLst/>
              <a:gdLst/>
              <a:ahLst/>
              <a:cxnLst/>
              <a:rect l="l" t="t" r="r" b="b"/>
              <a:pathLst>
                <a:path w="431" h="1957" extrusionOk="0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6" name="Google Shape;19966;p73"/>
            <p:cNvSpPr/>
            <p:nvPr/>
          </p:nvSpPr>
          <p:spPr>
            <a:xfrm>
              <a:off x="5010112" y="2880172"/>
              <a:ext cx="110448" cy="44488"/>
            </a:xfrm>
            <a:custGeom>
              <a:avLst/>
              <a:gdLst/>
              <a:ahLst/>
              <a:cxnLst/>
              <a:rect l="l" t="t" r="r" b="b"/>
              <a:pathLst>
                <a:path w="4218" h="1699" extrusionOk="0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67" name="Google Shape;19967;p73"/>
          <p:cNvGrpSpPr/>
          <p:nvPr/>
        </p:nvGrpSpPr>
        <p:grpSpPr>
          <a:xfrm>
            <a:off x="5803988" y="4268082"/>
            <a:ext cx="274550" cy="354728"/>
            <a:chOff x="5803988" y="4268082"/>
            <a:chExt cx="274550" cy="354728"/>
          </a:xfrm>
        </p:grpSpPr>
        <p:sp>
          <p:nvSpPr>
            <p:cNvPr id="19968" name="Google Shape;19968;p73"/>
            <p:cNvSpPr/>
            <p:nvPr/>
          </p:nvSpPr>
          <p:spPr>
            <a:xfrm>
              <a:off x="5803988" y="4519877"/>
              <a:ext cx="274550" cy="102933"/>
            </a:xfrm>
            <a:custGeom>
              <a:avLst/>
              <a:gdLst/>
              <a:ahLst/>
              <a:cxnLst/>
              <a:rect l="l" t="t" r="r" b="b"/>
              <a:pathLst>
                <a:path w="10485" h="3931" extrusionOk="0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9" name="Google Shape;19969;p73"/>
            <p:cNvSpPr/>
            <p:nvPr/>
          </p:nvSpPr>
          <p:spPr>
            <a:xfrm>
              <a:off x="5870943" y="4519877"/>
              <a:ext cx="140666" cy="45745"/>
            </a:xfrm>
            <a:custGeom>
              <a:avLst/>
              <a:gdLst/>
              <a:ahLst/>
              <a:cxnLst/>
              <a:rect l="l" t="t" r="r" b="b"/>
              <a:pathLst>
                <a:path w="5372" h="1747" extrusionOk="0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0" name="Google Shape;19970;p73"/>
            <p:cNvSpPr/>
            <p:nvPr/>
          </p:nvSpPr>
          <p:spPr>
            <a:xfrm>
              <a:off x="5849707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1" name="Google Shape;19971;p73"/>
            <p:cNvSpPr/>
            <p:nvPr/>
          </p:nvSpPr>
          <p:spPr>
            <a:xfrm>
              <a:off x="5870943" y="4523360"/>
              <a:ext cx="18748" cy="25007"/>
            </a:xfrm>
            <a:custGeom>
              <a:avLst/>
              <a:gdLst/>
              <a:ahLst/>
              <a:cxnLst/>
              <a:rect l="l" t="t" r="r" b="b"/>
              <a:pathLst>
                <a:path w="716" h="955" extrusionOk="0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2" name="Google Shape;19972;p73"/>
            <p:cNvSpPr/>
            <p:nvPr/>
          </p:nvSpPr>
          <p:spPr>
            <a:xfrm>
              <a:off x="5992835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3" name="Google Shape;19973;p73"/>
            <p:cNvSpPr/>
            <p:nvPr/>
          </p:nvSpPr>
          <p:spPr>
            <a:xfrm>
              <a:off x="5992835" y="4523124"/>
              <a:ext cx="18775" cy="25007"/>
            </a:xfrm>
            <a:custGeom>
              <a:avLst/>
              <a:gdLst/>
              <a:ahLst/>
              <a:cxnLst/>
              <a:rect l="l" t="t" r="r" b="b"/>
              <a:pathLst>
                <a:path w="717" h="955" extrusionOk="0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4" name="Google Shape;19974;p73"/>
            <p:cNvSpPr/>
            <p:nvPr/>
          </p:nvSpPr>
          <p:spPr>
            <a:xfrm>
              <a:off x="5866924" y="4342500"/>
              <a:ext cx="157395" cy="36274"/>
            </a:xfrm>
            <a:custGeom>
              <a:avLst/>
              <a:gdLst/>
              <a:ahLst/>
              <a:cxnLst/>
              <a:rect l="l" t="t" r="r" b="b"/>
              <a:pathLst>
                <a:path w="5677" h="1308" extrusionOk="0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5" name="Google Shape;19975;p73"/>
            <p:cNvSpPr/>
            <p:nvPr/>
          </p:nvSpPr>
          <p:spPr>
            <a:xfrm>
              <a:off x="5844942" y="4376724"/>
              <a:ext cx="192643" cy="74470"/>
            </a:xfrm>
            <a:custGeom>
              <a:avLst/>
              <a:gdLst/>
              <a:ahLst/>
              <a:cxnLst/>
              <a:rect l="l" t="t" r="r" b="b"/>
              <a:pathLst>
                <a:path w="7357" h="2844" extrusionOk="0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6" name="Google Shape;19976;p73"/>
            <p:cNvSpPr/>
            <p:nvPr/>
          </p:nvSpPr>
          <p:spPr>
            <a:xfrm>
              <a:off x="5848948" y="4376724"/>
              <a:ext cx="166903" cy="74470"/>
            </a:xfrm>
            <a:custGeom>
              <a:avLst/>
              <a:gdLst/>
              <a:ahLst/>
              <a:cxnLst/>
              <a:rect l="l" t="t" r="r" b="b"/>
              <a:pathLst>
                <a:path w="6374" h="2844" extrusionOk="0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7" name="Google Shape;19977;p73"/>
            <p:cNvSpPr/>
            <p:nvPr/>
          </p:nvSpPr>
          <p:spPr>
            <a:xfrm>
              <a:off x="5866937" y="4439699"/>
              <a:ext cx="148652" cy="114428"/>
            </a:xfrm>
            <a:custGeom>
              <a:avLst/>
              <a:gdLst/>
              <a:ahLst/>
              <a:cxnLst/>
              <a:rect l="l" t="t" r="r" b="b"/>
              <a:pathLst>
                <a:path w="5677" h="4370" extrusionOk="0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8" name="Google Shape;19978;p73"/>
            <p:cNvSpPr/>
            <p:nvPr/>
          </p:nvSpPr>
          <p:spPr>
            <a:xfrm>
              <a:off x="5901161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9" name="Google Shape;19979;p73"/>
            <p:cNvSpPr/>
            <p:nvPr/>
          </p:nvSpPr>
          <p:spPr>
            <a:xfrm>
              <a:off x="5969844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0" name="Google Shape;19980;p73"/>
            <p:cNvSpPr/>
            <p:nvPr/>
          </p:nvSpPr>
          <p:spPr>
            <a:xfrm>
              <a:off x="5915877" y="4456745"/>
              <a:ext cx="50773" cy="17465"/>
            </a:xfrm>
            <a:custGeom>
              <a:avLst/>
              <a:gdLst/>
              <a:ahLst/>
              <a:cxnLst/>
              <a:rect l="l" t="t" r="r" b="b"/>
              <a:pathLst>
                <a:path w="1939" h="667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1" name="Google Shape;19981;p73"/>
            <p:cNvSpPr/>
            <p:nvPr/>
          </p:nvSpPr>
          <p:spPr>
            <a:xfrm>
              <a:off x="5884167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2" name="Google Shape;19982;p73"/>
            <p:cNvSpPr/>
            <p:nvPr/>
          </p:nvSpPr>
          <p:spPr>
            <a:xfrm>
              <a:off x="5838212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3" name="Google Shape;19983;p73"/>
            <p:cNvSpPr/>
            <p:nvPr/>
          </p:nvSpPr>
          <p:spPr>
            <a:xfrm>
              <a:off x="5866701" y="4439699"/>
              <a:ext cx="86201" cy="114428"/>
            </a:xfrm>
            <a:custGeom>
              <a:avLst/>
              <a:gdLst/>
              <a:ahLst/>
              <a:cxnLst/>
              <a:rect l="l" t="t" r="r" b="b"/>
              <a:pathLst>
                <a:path w="3292" h="4370" extrusionOk="0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4" name="Google Shape;19984;p73"/>
            <p:cNvSpPr/>
            <p:nvPr/>
          </p:nvSpPr>
          <p:spPr>
            <a:xfrm>
              <a:off x="5935620" y="4571331"/>
              <a:ext cx="11286" cy="11521"/>
            </a:xfrm>
            <a:custGeom>
              <a:avLst/>
              <a:gdLst/>
              <a:ahLst/>
              <a:cxnLst/>
              <a:rect l="l" t="t" r="r" b="b"/>
              <a:pathLst>
                <a:path w="431" h="44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5" name="Google Shape;19985;p73"/>
            <p:cNvSpPr/>
            <p:nvPr/>
          </p:nvSpPr>
          <p:spPr>
            <a:xfrm>
              <a:off x="5935620" y="4600056"/>
              <a:ext cx="11286" cy="11260"/>
            </a:xfrm>
            <a:custGeom>
              <a:avLst/>
              <a:gdLst/>
              <a:ahLst/>
              <a:cxnLst/>
              <a:rect l="l" t="t" r="r" b="b"/>
              <a:pathLst>
                <a:path w="431" h="430" extrusionOk="0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6" name="Google Shape;19986;p73"/>
            <p:cNvSpPr/>
            <p:nvPr/>
          </p:nvSpPr>
          <p:spPr>
            <a:xfrm>
              <a:off x="5832713" y="4571331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7" name="Google Shape;19987;p73"/>
            <p:cNvSpPr/>
            <p:nvPr/>
          </p:nvSpPr>
          <p:spPr>
            <a:xfrm>
              <a:off x="5849707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8" name="Google Shape;19988;p73"/>
            <p:cNvSpPr/>
            <p:nvPr/>
          </p:nvSpPr>
          <p:spPr>
            <a:xfrm>
              <a:off x="6032793" y="4571331"/>
              <a:ext cx="17282" cy="51480"/>
            </a:xfrm>
            <a:custGeom>
              <a:avLst/>
              <a:gdLst/>
              <a:ahLst/>
              <a:cxnLst/>
              <a:rect l="l" t="t" r="r" b="b"/>
              <a:pathLst>
                <a:path w="660" h="1966" extrusionOk="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9" name="Google Shape;19989;p73"/>
            <p:cNvSpPr/>
            <p:nvPr/>
          </p:nvSpPr>
          <p:spPr>
            <a:xfrm>
              <a:off x="6021324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90" name="Google Shape;19990;p73"/>
          <p:cNvGrpSpPr/>
          <p:nvPr/>
        </p:nvGrpSpPr>
        <p:grpSpPr>
          <a:xfrm>
            <a:off x="5352349" y="4268082"/>
            <a:ext cx="274550" cy="354728"/>
            <a:chOff x="5352349" y="4268082"/>
            <a:chExt cx="274550" cy="354728"/>
          </a:xfrm>
        </p:grpSpPr>
        <p:sp>
          <p:nvSpPr>
            <p:cNvPr id="19991" name="Google Shape;19991;p73"/>
            <p:cNvSpPr/>
            <p:nvPr/>
          </p:nvSpPr>
          <p:spPr>
            <a:xfrm>
              <a:off x="5352349" y="4502647"/>
              <a:ext cx="274550" cy="120163"/>
            </a:xfrm>
            <a:custGeom>
              <a:avLst/>
              <a:gdLst/>
              <a:ahLst/>
              <a:cxnLst/>
              <a:rect l="l" t="t" r="r" b="b"/>
              <a:pathLst>
                <a:path w="10485" h="4589" extrusionOk="0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2" name="Google Shape;19992;p73"/>
            <p:cNvSpPr/>
            <p:nvPr/>
          </p:nvSpPr>
          <p:spPr>
            <a:xfrm>
              <a:off x="5449522" y="4468424"/>
              <a:ext cx="80205" cy="154387"/>
            </a:xfrm>
            <a:custGeom>
              <a:avLst/>
              <a:gdLst/>
              <a:ahLst/>
              <a:cxnLst/>
              <a:rect l="l" t="t" r="r" b="b"/>
              <a:pathLst>
                <a:path w="3063" h="5896" extrusionOk="0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3" name="Google Shape;19993;p73"/>
            <p:cNvSpPr/>
            <p:nvPr/>
          </p:nvSpPr>
          <p:spPr>
            <a:xfrm>
              <a:off x="5449522" y="4468162"/>
              <a:ext cx="80205" cy="28882"/>
            </a:xfrm>
            <a:custGeom>
              <a:avLst/>
              <a:gdLst/>
              <a:ahLst/>
              <a:cxnLst/>
              <a:rect l="l" t="t" r="r" b="b"/>
              <a:pathLst>
                <a:path w="3063" h="1103" extrusionOk="0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4" name="Google Shape;19994;p73"/>
            <p:cNvSpPr/>
            <p:nvPr/>
          </p:nvSpPr>
          <p:spPr>
            <a:xfrm>
              <a:off x="5529700" y="4456928"/>
              <a:ext cx="64729" cy="165882"/>
            </a:xfrm>
            <a:custGeom>
              <a:avLst/>
              <a:gdLst/>
              <a:ahLst/>
              <a:cxnLst/>
              <a:rect l="l" t="t" r="r" b="b"/>
              <a:pathLst>
                <a:path w="2472" h="6335" extrusionOk="0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5" name="Google Shape;19995;p73"/>
            <p:cNvSpPr/>
            <p:nvPr/>
          </p:nvSpPr>
          <p:spPr>
            <a:xfrm>
              <a:off x="5384819" y="4456928"/>
              <a:ext cx="64965" cy="165882"/>
            </a:xfrm>
            <a:custGeom>
              <a:avLst/>
              <a:gdLst/>
              <a:ahLst/>
              <a:cxnLst/>
              <a:rect l="l" t="t" r="r" b="b"/>
              <a:pathLst>
                <a:path w="2481" h="6335" extrusionOk="0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6" name="Google Shape;19996;p73"/>
            <p:cNvSpPr/>
            <p:nvPr/>
          </p:nvSpPr>
          <p:spPr>
            <a:xfrm>
              <a:off x="5449522" y="4523622"/>
              <a:ext cx="80205" cy="99189"/>
            </a:xfrm>
            <a:custGeom>
              <a:avLst/>
              <a:gdLst/>
              <a:ahLst/>
              <a:cxnLst/>
              <a:rect l="l" t="t" r="r" b="b"/>
              <a:pathLst>
                <a:path w="3063" h="3788" extrusionOk="0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7" name="Google Shape;19997;p73"/>
            <p:cNvSpPr/>
            <p:nvPr/>
          </p:nvSpPr>
          <p:spPr>
            <a:xfrm>
              <a:off x="5449522" y="4523622"/>
              <a:ext cx="80205" cy="42053"/>
            </a:xfrm>
            <a:custGeom>
              <a:avLst/>
              <a:gdLst/>
              <a:ahLst/>
              <a:cxnLst/>
              <a:rect l="l" t="t" r="r" b="b"/>
              <a:pathLst>
                <a:path w="3063" h="1606" extrusionOk="0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8" name="Google Shape;19998;p73"/>
            <p:cNvSpPr/>
            <p:nvPr/>
          </p:nvSpPr>
          <p:spPr>
            <a:xfrm>
              <a:off x="5398042" y="4273817"/>
              <a:ext cx="183138" cy="125924"/>
            </a:xfrm>
            <a:custGeom>
              <a:avLst/>
              <a:gdLst/>
              <a:ahLst/>
              <a:cxnLst/>
              <a:rect l="l" t="t" r="r" b="b"/>
              <a:pathLst>
                <a:path w="6994" h="4809" extrusionOk="0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9" name="Google Shape;19999;p73"/>
            <p:cNvSpPr/>
            <p:nvPr/>
          </p:nvSpPr>
          <p:spPr>
            <a:xfrm>
              <a:off x="5397833" y="4273817"/>
              <a:ext cx="106154" cy="125924"/>
            </a:xfrm>
            <a:custGeom>
              <a:avLst/>
              <a:gdLst/>
              <a:ahLst/>
              <a:cxnLst/>
              <a:rect l="l" t="t" r="r" b="b"/>
              <a:pathLst>
                <a:path w="4054" h="4809" extrusionOk="0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0" name="Google Shape;20000;p73"/>
            <p:cNvSpPr/>
            <p:nvPr/>
          </p:nvSpPr>
          <p:spPr>
            <a:xfrm>
              <a:off x="5363818" y="4348261"/>
              <a:ext cx="251585" cy="91438"/>
            </a:xfrm>
            <a:custGeom>
              <a:avLst/>
              <a:gdLst/>
              <a:ahLst/>
              <a:cxnLst/>
              <a:rect l="l" t="t" r="r" b="b"/>
              <a:pathLst>
                <a:path w="9608" h="3492" extrusionOk="0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1" name="Google Shape;20001;p73"/>
            <p:cNvSpPr/>
            <p:nvPr/>
          </p:nvSpPr>
          <p:spPr>
            <a:xfrm>
              <a:off x="5363818" y="4359494"/>
              <a:ext cx="251585" cy="91700"/>
            </a:xfrm>
            <a:custGeom>
              <a:avLst/>
              <a:gdLst/>
              <a:ahLst/>
              <a:cxnLst/>
              <a:rect l="l" t="t" r="r" b="b"/>
              <a:pathLst>
                <a:path w="9608" h="3502" extrusionOk="0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2" name="Google Shape;20002;p73"/>
            <p:cNvSpPr/>
            <p:nvPr/>
          </p:nvSpPr>
          <p:spPr>
            <a:xfrm>
              <a:off x="5394298" y="4359756"/>
              <a:ext cx="190627" cy="125924"/>
            </a:xfrm>
            <a:custGeom>
              <a:avLst/>
              <a:gdLst/>
              <a:ahLst/>
              <a:cxnLst/>
              <a:rect l="l" t="t" r="r" b="b"/>
              <a:pathLst>
                <a:path w="7280" h="4809" extrusionOk="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3" name="Google Shape;20003;p73"/>
            <p:cNvSpPr/>
            <p:nvPr/>
          </p:nvSpPr>
          <p:spPr>
            <a:xfrm>
              <a:off x="5397047" y="4359756"/>
              <a:ext cx="144175" cy="125688"/>
            </a:xfrm>
            <a:custGeom>
              <a:avLst/>
              <a:gdLst/>
              <a:ahLst/>
              <a:cxnLst/>
              <a:rect l="l" t="t" r="r" b="b"/>
              <a:pathLst>
                <a:path w="5506" h="4800" extrusionOk="0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4" name="Google Shape;20004;p73"/>
            <p:cNvSpPr/>
            <p:nvPr/>
          </p:nvSpPr>
          <p:spPr>
            <a:xfrm>
              <a:off x="5466752" y="4268082"/>
              <a:ext cx="45745" cy="65201"/>
            </a:xfrm>
            <a:custGeom>
              <a:avLst/>
              <a:gdLst/>
              <a:ahLst/>
              <a:cxnLst/>
              <a:rect l="l" t="t" r="r" b="b"/>
              <a:pathLst>
                <a:path w="1747" h="2490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5" name="Google Shape;20005;p73"/>
            <p:cNvSpPr/>
            <p:nvPr/>
          </p:nvSpPr>
          <p:spPr>
            <a:xfrm>
              <a:off x="5466752" y="4268082"/>
              <a:ext cx="22755" cy="65201"/>
            </a:xfrm>
            <a:custGeom>
              <a:avLst/>
              <a:gdLst/>
              <a:ahLst/>
              <a:cxnLst/>
              <a:rect l="l" t="t" r="r" b="b"/>
              <a:pathLst>
                <a:path w="869" h="2490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6" name="Google Shape;20006;p73"/>
            <p:cNvSpPr/>
            <p:nvPr/>
          </p:nvSpPr>
          <p:spPr>
            <a:xfrm>
              <a:off x="5449522" y="4388350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7" name="Google Shape;20007;p73"/>
            <p:cNvSpPr/>
            <p:nvPr/>
          </p:nvSpPr>
          <p:spPr>
            <a:xfrm>
              <a:off x="5518205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8" name="Google Shape;20008;p73"/>
            <p:cNvSpPr/>
            <p:nvPr/>
          </p:nvSpPr>
          <p:spPr>
            <a:xfrm>
              <a:off x="5442007" y="4371251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9" name="Google Shape;20009;p73"/>
            <p:cNvSpPr/>
            <p:nvPr/>
          </p:nvSpPr>
          <p:spPr>
            <a:xfrm>
              <a:off x="5464264" y="4428230"/>
              <a:ext cx="50720" cy="17256"/>
            </a:xfrm>
            <a:custGeom>
              <a:avLst/>
              <a:gdLst/>
              <a:ahLst/>
              <a:cxnLst/>
              <a:rect l="l" t="t" r="r" b="b"/>
              <a:pathLst>
                <a:path w="1937" h="659" extrusionOk="0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0" name="Google Shape;20010;p73"/>
            <p:cNvSpPr/>
            <p:nvPr/>
          </p:nvSpPr>
          <p:spPr>
            <a:xfrm>
              <a:off x="5510716" y="4371251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1" name="Google Shape;20011;p73"/>
            <p:cNvSpPr/>
            <p:nvPr/>
          </p:nvSpPr>
          <p:spPr>
            <a:xfrm>
              <a:off x="5403803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2" name="Google Shape;20012;p73"/>
            <p:cNvSpPr/>
            <p:nvPr/>
          </p:nvSpPr>
          <p:spPr>
            <a:xfrm>
              <a:off x="5552429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13" name="Google Shape;20013;p73"/>
          <p:cNvGrpSpPr/>
          <p:nvPr/>
        </p:nvGrpSpPr>
        <p:grpSpPr>
          <a:xfrm>
            <a:off x="7606826" y="2419290"/>
            <a:ext cx="274550" cy="354728"/>
            <a:chOff x="7606826" y="2419290"/>
            <a:chExt cx="274550" cy="354728"/>
          </a:xfrm>
        </p:grpSpPr>
        <p:sp>
          <p:nvSpPr>
            <p:cNvPr id="20014" name="Google Shape;20014;p73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5" name="Google Shape;20015;p73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6" name="Google Shape;20016;p73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7" name="Google Shape;20017;p73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8" name="Google Shape;20018;p73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9" name="Google Shape;20019;p73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0" name="Google Shape;20020;p73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1" name="Google Shape;20021;p73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2" name="Google Shape;20022;p73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3" name="Google Shape;20023;p73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4" name="Google Shape;20024;p73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5" name="Google Shape;20025;p73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6" name="Google Shape;20026;p73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7" name="Google Shape;20027;p73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8" name="Google Shape;20028;p73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29" name="Google Shape;20029;p73"/>
          <p:cNvGrpSpPr/>
          <p:nvPr/>
        </p:nvGrpSpPr>
        <p:grpSpPr>
          <a:xfrm>
            <a:off x="7156182" y="2419290"/>
            <a:ext cx="274550" cy="354728"/>
            <a:chOff x="7156182" y="2419290"/>
            <a:chExt cx="274550" cy="354728"/>
          </a:xfrm>
        </p:grpSpPr>
        <p:sp>
          <p:nvSpPr>
            <p:cNvPr id="20030" name="Google Shape;20030;p73"/>
            <p:cNvSpPr/>
            <p:nvPr/>
          </p:nvSpPr>
          <p:spPr>
            <a:xfrm>
              <a:off x="7156182" y="2602402"/>
              <a:ext cx="274550" cy="171616"/>
            </a:xfrm>
            <a:custGeom>
              <a:avLst/>
              <a:gdLst/>
              <a:ahLst/>
              <a:cxnLst/>
              <a:rect l="l" t="t" r="r" b="b"/>
              <a:pathLst>
                <a:path w="10485" h="6554" extrusionOk="0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1" name="Google Shape;20031;p73"/>
            <p:cNvSpPr/>
            <p:nvPr/>
          </p:nvSpPr>
          <p:spPr>
            <a:xfrm>
              <a:off x="7156182" y="2654353"/>
              <a:ext cx="274550" cy="119665"/>
            </a:xfrm>
            <a:custGeom>
              <a:avLst/>
              <a:gdLst/>
              <a:ahLst/>
              <a:cxnLst/>
              <a:rect l="l" t="t" r="r" b="b"/>
              <a:pathLst>
                <a:path w="10485" h="4570" extrusionOk="0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2" name="Google Shape;20032;p73"/>
            <p:cNvSpPr/>
            <p:nvPr/>
          </p:nvSpPr>
          <p:spPr>
            <a:xfrm>
              <a:off x="7253354" y="2602402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3" name="Google Shape;20033;p73"/>
            <p:cNvSpPr/>
            <p:nvPr/>
          </p:nvSpPr>
          <p:spPr>
            <a:xfrm>
              <a:off x="7197135" y="2487974"/>
              <a:ext cx="192381" cy="131423"/>
            </a:xfrm>
            <a:custGeom>
              <a:avLst/>
              <a:gdLst/>
              <a:ahLst/>
              <a:cxnLst/>
              <a:rect l="l" t="t" r="r" b="b"/>
              <a:pathLst>
                <a:path w="7347" h="5019" extrusionOk="0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4" name="Google Shape;20034;p73"/>
            <p:cNvSpPr/>
            <p:nvPr/>
          </p:nvSpPr>
          <p:spPr>
            <a:xfrm>
              <a:off x="7201141" y="2499469"/>
              <a:ext cx="155408" cy="120163"/>
            </a:xfrm>
            <a:custGeom>
              <a:avLst/>
              <a:gdLst/>
              <a:ahLst/>
              <a:cxnLst/>
              <a:rect l="l" t="t" r="r" b="b"/>
              <a:pathLst>
                <a:path w="5935" h="4589" extrusionOk="0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5" name="Google Shape;20035;p73"/>
            <p:cNvSpPr/>
            <p:nvPr/>
          </p:nvSpPr>
          <p:spPr>
            <a:xfrm>
              <a:off x="7253354" y="2522328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6" name="Google Shape;20036;p73"/>
            <p:cNvSpPr/>
            <p:nvPr/>
          </p:nvSpPr>
          <p:spPr>
            <a:xfrm>
              <a:off x="7322038" y="252232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7" name="Google Shape;20037;p73"/>
            <p:cNvSpPr/>
            <p:nvPr/>
          </p:nvSpPr>
          <p:spPr>
            <a:xfrm>
              <a:off x="7197109" y="2657574"/>
              <a:ext cx="191439" cy="81750"/>
            </a:xfrm>
            <a:custGeom>
              <a:avLst/>
              <a:gdLst/>
              <a:ahLst/>
              <a:cxnLst/>
              <a:rect l="l" t="t" r="r" b="b"/>
              <a:pathLst>
                <a:path w="7311" h="3122" extrusionOk="0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8" name="Google Shape;20038;p73"/>
            <p:cNvSpPr/>
            <p:nvPr/>
          </p:nvSpPr>
          <p:spPr>
            <a:xfrm>
              <a:off x="7159926" y="2476478"/>
              <a:ext cx="64729" cy="11521"/>
            </a:xfrm>
            <a:custGeom>
              <a:avLst/>
              <a:gdLst/>
              <a:ahLst/>
              <a:cxnLst/>
              <a:rect l="l" t="t" r="r" b="b"/>
              <a:pathLst>
                <a:path w="247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9" name="Google Shape;20039;p73"/>
            <p:cNvSpPr/>
            <p:nvPr/>
          </p:nvSpPr>
          <p:spPr>
            <a:xfrm>
              <a:off x="7285824" y="2562182"/>
              <a:ext cx="26499" cy="11495"/>
            </a:xfrm>
            <a:custGeom>
              <a:avLst/>
              <a:gdLst/>
              <a:ahLst/>
              <a:cxnLst/>
              <a:rect l="l" t="t" r="r" b="b"/>
              <a:pathLst>
                <a:path w="1012" h="439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0" name="Google Shape;20040;p73"/>
            <p:cNvSpPr/>
            <p:nvPr/>
          </p:nvSpPr>
          <p:spPr>
            <a:xfrm>
              <a:off x="7220623" y="2654589"/>
              <a:ext cx="145405" cy="62242"/>
            </a:xfrm>
            <a:custGeom>
              <a:avLst/>
              <a:gdLst/>
              <a:ahLst/>
              <a:cxnLst/>
              <a:rect l="l" t="t" r="r" b="b"/>
              <a:pathLst>
                <a:path w="5553" h="2377" extrusionOk="0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1" name="Google Shape;20041;p73"/>
            <p:cNvSpPr/>
            <p:nvPr/>
          </p:nvSpPr>
          <p:spPr>
            <a:xfrm>
              <a:off x="7218869" y="2487974"/>
              <a:ext cx="148914" cy="22755"/>
            </a:xfrm>
            <a:custGeom>
              <a:avLst/>
              <a:gdLst/>
              <a:ahLst/>
              <a:cxnLst/>
              <a:rect l="l" t="t" r="r" b="b"/>
              <a:pathLst>
                <a:path w="5687" h="869" extrusionOk="0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2" name="Google Shape;20042;p73"/>
            <p:cNvSpPr/>
            <p:nvPr/>
          </p:nvSpPr>
          <p:spPr>
            <a:xfrm>
              <a:off x="7213370" y="2419290"/>
              <a:ext cx="159912" cy="68709"/>
            </a:xfrm>
            <a:custGeom>
              <a:avLst/>
              <a:gdLst/>
              <a:ahLst/>
              <a:cxnLst/>
              <a:rect l="l" t="t" r="r" b="b"/>
              <a:pathLst>
                <a:path w="610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3" name="Google Shape;20043;p73"/>
            <p:cNvSpPr/>
            <p:nvPr/>
          </p:nvSpPr>
          <p:spPr>
            <a:xfrm>
              <a:off x="7213370" y="2419290"/>
              <a:ext cx="100210" cy="68709"/>
            </a:xfrm>
            <a:custGeom>
              <a:avLst/>
              <a:gdLst/>
              <a:ahLst/>
              <a:cxnLst/>
              <a:rect l="l" t="t" r="r" b="b"/>
              <a:pathLst>
                <a:path w="382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4" name="Google Shape;20044;p73"/>
            <p:cNvSpPr/>
            <p:nvPr/>
          </p:nvSpPr>
          <p:spPr>
            <a:xfrm>
              <a:off x="7341781" y="2453514"/>
              <a:ext cx="23514" cy="17256"/>
            </a:xfrm>
            <a:custGeom>
              <a:avLst/>
              <a:gdLst/>
              <a:ahLst/>
              <a:cxnLst/>
              <a:rect l="l" t="t" r="r" b="b"/>
              <a:pathLst>
                <a:path w="898" h="659" extrusionOk="0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45" name="Google Shape;20045;p73"/>
          <p:cNvGrpSpPr/>
          <p:nvPr/>
        </p:nvGrpSpPr>
        <p:grpSpPr>
          <a:xfrm>
            <a:off x="6705276" y="2419290"/>
            <a:ext cx="274812" cy="354728"/>
            <a:chOff x="6705276" y="2419290"/>
            <a:chExt cx="274812" cy="354728"/>
          </a:xfrm>
        </p:grpSpPr>
        <p:sp>
          <p:nvSpPr>
            <p:cNvPr id="20046" name="Google Shape;20046;p73"/>
            <p:cNvSpPr/>
            <p:nvPr/>
          </p:nvSpPr>
          <p:spPr>
            <a:xfrm>
              <a:off x="6705538" y="2608136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7" name="Google Shape;20047;p73"/>
            <p:cNvSpPr/>
            <p:nvPr/>
          </p:nvSpPr>
          <p:spPr>
            <a:xfrm>
              <a:off x="6705276" y="2651604"/>
              <a:ext cx="274812" cy="122415"/>
            </a:xfrm>
            <a:custGeom>
              <a:avLst/>
              <a:gdLst/>
              <a:ahLst/>
              <a:cxnLst/>
              <a:rect l="l" t="t" r="r" b="b"/>
              <a:pathLst>
                <a:path w="10495" h="4675" extrusionOk="0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8" name="Google Shape;20048;p73"/>
            <p:cNvSpPr/>
            <p:nvPr/>
          </p:nvSpPr>
          <p:spPr>
            <a:xfrm>
              <a:off x="6773959" y="2656343"/>
              <a:ext cx="137681" cy="117675"/>
            </a:xfrm>
            <a:custGeom>
              <a:avLst/>
              <a:gdLst/>
              <a:ahLst/>
              <a:cxnLst/>
              <a:rect l="l" t="t" r="r" b="b"/>
              <a:pathLst>
                <a:path w="5258" h="4494" extrusionOk="0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9" name="Google Shape;20049;p73"/>
            <p:cNvSpPr/>
            <p:nvPr/>
          </p:nvSpPr>
          <p:spPr>
            <a:xfrm>
              <a:off x="6780479" y="2656343"/>
              <a:ext cx="124405" cy="46321"/>
            </a:xfrm>
            <a:custGeom>
              <a:avLst/>
              <a:gdLst/>
              <a:ahLst/>
              <a:cxnLst/>
              <a:rect l="l" t="t" r="r" b="b"/>
              <a:pathLst>
                <a:path w="4751" h="1769" extrusionOk="0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0" name="Google Shape;20050;p73"/>
            <p:cNvSpPr/>
            <p:nvPr/>
          </p:nvSpPr>
          <p:spPr>
            <a:xfrm>
              <a:off x="6825439" y="2693814"/>
              <a:ext cx="34486" cy="80205"/>
            </a:xfrm>
            <a:custGeom>
              <a:avLst/>
              <a:gdLst/>
              <a:ahLst/>
              <a:cxnLst/>
              <a:rect l="l" t="t" r="r" b="b"/>
              <a:pathLst>
                <a:path w="1317" h="3063" extrusionOk="0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1" name="Google Shape;20051;p73"/>
            <p:cNvSpPr/>
            <p:nvPr/>
          </p:nvSpPr>
          <p:spPr>
            <a:xfrm>
              <a:off x="6819678" y="2665351"/>
              <a:ext cx="46007" cy="34250"/>
            </a:xfrm>
            <a:custGeom>
              <a:avLst/>
              <a:gdLst/>
              <a:ahLst/>
              <a:cxnLst/>
              <a:rect l="l" t="t" r="r" b="b"/>
              <a:pathLst>
                <a:path w="1757" h="1308" extrusionOk="0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2" name="Google Shape;20052;p73"/>
            <p:cNvSpPr/>
            <p:nvPr/>
          </p:nvSpPr>
          <p:spPr>
            <a:xfrm>
              <a:off x="6802710" y="2608136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3" name="Google Shape;20053;p73"/>
            <p:cNvSpPr/>
            <p:nvPr/>
          </p:nvSpPr>
          <p:spPr>
            <a:xfrm>
              <a:off x="6722768" y="2447753"/>
              <a:ext cx="62713" cy="143180"/>
            </a:xfrm>
            <a:custGeom>
              <a:avLst/>
              <a:gdLst/>
              <a:ahLst/>
              <a:cxnLst/>
              <a:rect l="l" t="t" r="r" b="b"/>
              <a:pathLst>
                <a:path w="2395" h="5468" extrusionOk="0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4" name="Google Shape;20054;p73"/>
            <p:cNvSpPr/>
            <p:nvPr/>
          </p:nvSpPr>
          <p:spPr>
            <a:xfrm>
              <a:off x="6900119" y="2447753"/>
              <a:ext cx="62477" cy="143180"/>
            </a:xfrm>
            <a:custGeom>
              <a:avLst/>
              <a:gdLst/>
              <a:ahLst/>
              <a:cxnLst/>
              <a:rect l="l" t="t" r="r" b="b"/>
              <a:pathLst>
                <a:path w="2386" h="5468" extrusionOk="0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5" name="Google Shape;20055;p73"/>
            <p:cNvSpPr/>
            <p:nvPr/>
          </p:nvSpPr>
          <p:spPr>
            <a:xfrm>
              <a:off x="6745732" y="2419290"/>
              <a:ext cx="193874" cy="200368"/>
            </a:xfrm>
            <a:custGeom>
              <a:avLst/>
              <a:gdLst/>
              <a:ahLst/>
              <a:cxnLst/>
              <a:rect l="l" t="t" r="r" b="b"/>
              <a:pathLst>
                <a:path w="7404" h="7652" extrusionOk="0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6" name="Google Shape;20056;p73"/>
            <p:cNvSpPr/>
            <p:nvPr/>
          </p:nvSpPr>
          <p:spPr>
            <a:xfrm>
              <a:off x="6796950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7" name="Google Shape;20057;p73"/>
            <p:cNvSpPr/>
            <p:nvPr/>
          </p:nvSpPr>
          <p:spPr>
            <a:xfrm>
              <a:off x="6859898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8" name="Google Shape;20058;p73"/>
            <p:cNvSpPr/>
            <p:nvPr/>
          </p:nvSpPr>
          <p:spPr>
            <a:xfrm>
              <a:off x="6745732" y="2419316"/>
              <a:ext cx="111443" cy="200237"/>
            </a:xfrm>
            <a:custGeom>
              <a:avLst/>
              <a:gdLst/>
              <a:ahLst/>
              <a:cxnLst/>
              <a:rect l="l" t="t" r="r" b="b"/>
              <a:pathLst>
                <a:path w="4256" h="7647" extrusionOk="0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9" name="Google Shape;20059;p73"/>
            <p:cNvSpPr/>
            <p:nvPr/>
          </p:nvSpPr>
          <p:spPr>
            <a:xfrm>
              <a:off x="6805434" y="2516594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0" name="Google Shape;20060;p73"/>
            <p:cNvSpPr/>
            <p:nvPr/>
          </p:nvSpPr>
          <p:spPr>
            <a:xfrm>
              <a:off x="6817400" y="2562103"/>
              <a:ext cx="50563" cy="17361"/>
            </a:xfrm>
            <a:custGeom>
              <a:avLst/>
              <a:gdLst/>
              <a:ahLst/>
              <a:cxnLst/>
              <a:rect l="l" t="t" r="r" b="b"/>
              <a:pathLst>
                <a:path w="1931" h="663" extrusionOk="0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1" name="Google Shape;20061;p73"/>
            <p:cNvSpPr/>
            <p:nvPr/>
          </p:nvSpPr>
          <p:spPr>
            <a:xfrm>
              <a:off x="6794960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2" name="Google Shape;20062;p73"/>
            <p:cNvSpPr/>
            <p:nvPr/>
          </p:nvSpPr>
          <p:spPr>
            <a:xfrm>
              <a:off x="6868409" y="2516594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3" name="Google Shape;20063;p73"/>
            <p:cNvSpPr/>
            <p:nvPr/>
          </p:nvSpPr>
          <p:spPr>
            <a:xfrm>
              <a:off x="6857908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4" name="Google Shape;20064;p73"/>
            <p:cNvSpPr/>
            <p:nvPr/>
          </p:nvSpPr>
          <p:spPr>
            <a:xfrm>
              <a:off x="6754975" y="2516463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5" name="Google Shape;20065;p73"/>
            <p:cNvSpPr/>
            <p:nvPr/>
          </p:nvSpPr>
          <p:spPr>
            <a:xfrm>
              <a:off x="6886633" y="2516463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6" name="Google Shape;20066;p73"/>
            <p:cNvSpPr/>
            <p:nvPr/>
          </p:nvSpPr>
          <p:spPr>
            <a:xfrm>
              <a:off x="6825675" y="2516463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7" name="Google Shape;20067;p73"/>
            <p:cNvSpPr/>
            <p:nvPr/>
          </p:nvSpPr>
          <p:spPr>
            <a:xfrm>
              <a:off x="6825439" y="2596641"/>
              <a:ext cx="34486" cy="34250"/>
            </a:xfrm>
            <a:custGeom>
              <a:avLst/>
              <a:gdLst/>
              <a:ahLst/>
              <a:cxnLst/>
              <a:rect l="l" t="t" r="r" b="b"/>
              <a:pathLst>
                <a:path w="1317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8" name="Google Shape;20068;p73"/>
            <p:cNvSpPr/>
            <p:nvPr/>
          </p:nvSpPr>
          <p:spPr>
            <a:xfrm>
              <a:off x="6783726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9" name="Google Shape;20069;p73"/>
            <p:cNvSpPr/>
            <p:nvPr/>
          </p:nvSpPr>
          <p:spPr>
            <a:xfrm>
              <a:off x="6842669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0" name="Google Shape;20070;p73"/>
            <p:cNvSpPr/>
            <p:nvPr/>
          </p:nvSpPr>
          <p:spPr>
            <a:xfrm>
              <a:off x="6734499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1" name="Google Shape;20071;p73"/>
            <p:cNvSpPr/>
            <p:nvPr/>
          </p:nvSpPr>
          <p:spPr>
            <a:xfrm>
              <a:off x="6882627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2" name="Google Shape;20072;p73"/>
            <p:cNvSpPr/>
            <p:nvPr/>
          </p:nvSpPr>
          <p:spPr>
            <a:xfrm>
              <a:off x="6785455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3" name="Google Shape;20073;p73"/>
            <p:cNvSpPr/>
            <p:nvPr/>
          </p:nvSpPr>
          <p:spPr>
            <a:xfrm>
              <a:off x="6848403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74" name="Google Shape;20074;p73"/>
          <p:cNvGrpSpPr/>
          <p:nvPr/>
        </p:nvGrpSpPr>
        <p:grpSpPr>
          <a:xfrm>
            <a:off x="4902936" y="2419290"/>
            <a:ext cx="274576" cy="354728"/>
            <a:chOff x="4902936" y="2419290"/>
            <a:chExt cx="274576" cy="354728"/>
          </a:xfrm>
        </p:grpSpPr>
        <p:sp>
          <p:nvSpPr>
            <p:cNvPr id="20075" name="Google Shape;20075;p73"/>
            <p:cNvSpPr/>
            <p:nvPr/>
          </p:nvSpPr>
          <p:spPr>
            <a:xfrm>
              <a:off x="4943418" y="2419290"/>
              <a:ext cx="193376" cy="131658"/>
            </a:xfrm>
            <a:custGeom>
              <a:avLst/>
              <a:gdLst/>
              <a:ahLst/>
              <a:cxnLst/>
              <a:rect l="l" t="t" r="r" b="b"/>
              <a:pathLst>
                <a:path w="7385" h="5028" extrusionOk="0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6" name="Google Shape;20076;p73"/>
            <p:cNvSpPr/>
            <p:nvPr/>
          </p:nvSpPr>
          <p:spPr>
            <a:xfrm>
              <a:off x="4902936" y="261387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7" name="Google Shape;20077;p73"/>
            <p:cNvSpPr/>
            <p:nvPr/>
          </p:nvSpPr>
          <p:spPr>
            <a:xfrm>
              <a:off x="4902936" y="2657338"/>
              <a:ext cx="274576" cy="116680"/>
            </a:xfrm>
            <a:custGeom>
              <a:avLst/>
              <a:gdLst/>
              <a:ahLst/>
              <a:cxnLst/>
              <a:rect l="l" t="t" r="r" b="b"/>
              <a:pathLst>
                <a:path w="10486" h="4456" extrusionOk="0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8" name="Google Shape;20078;p73"/>
            <p:cNvSpPr/>
            <p:nvPr/>
          </p:nvSpPr>
          <p:spPr>
            <a:xfrm>
              <a:off x="4971384" y="2662104"/>
              <a:ext cx="137681" cy="111915"/>
            </a:xfrm>
            <a:custGeom>
              <a:avLst/>
              <a:gdLst/>
              <a:ahLst/>
              <a:cxnLst/>
              <a:rect l="l" t="t" r="r" b="b"/>
              <a:pathLst>
                <a:path w="5258" h="4274" extrusionOk="0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9" name="Google Shape;20079;p73"/>
            <p:cNvSpPr/>
            <p:nvPr/>
          </p:nvSpPr>
          <p:spPr>
            <a:xfrm>
              <a:off x="4977878" y="2662104"/>
              <a:ext cx="124431" cy="46217"/>
            </a:xfrm>
            <a:custGeom>
              <a:avLst/>
              <a:gdLst/>
              <a:ahLst/>
              <a:cxnLst/>
              <a:rect l="l" t="t" r="r" b="b"/>
              <a:pathLst>
                <a:path w="4752" h="1765" extrusionOk="0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0" name="Google Shape;20080;p73"/>
            <p:cNvSpPr/>
            <p:nvPr/>
          </p:nvSpPr>
          <p:spPr>
            <a:xfrm>
              <a:off x="5022837" y="2699574"/>
              <a:ext cx="34512" cy="74444"/>
            </a:xfrm>
            <a:custGeom>
              <a:avLst/>
              <a:gdLst/>
              <a:ahLst/>
              <a:cxnLst/>
              <a:rect l="l" t="t" r="r" b="b"/>
              <a:pathLst>
                <a:path w="1318" h="2843" extrusionOk="0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1" name="Google Shape;20081;p73"/>
            <p:cNvSpPr/>
            <p:nvPr/>
          </p:nvSpPr>
          <p:spPr>
            <a:xfrm>
              <a:off x="5017103" y="2670823"/>
              <a:ext cx="45745" cy="34512"/>
            </a:xfrm>
            <a:custGeom>
              <a:avLst/>
              <a:gdLst/>
              <a:ahLst/>
              <a:cxnLst/>
              <a:rect l="l" t="t" r="r" b="b"/>
              <a:pathLst>
                <a:path w="1747" h="1318" extrusionOk="0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2" name="Google Shape;20082;p73"/>
            <p:cNvSpPr/>
            <p:nvPr/>
          </p:nvSpPr>
          <p:spPr>
            <a:xfrm>
              <a:off x="5000109" y="2613635"/>
              <a:ext cx="79969" cy="22938"/>
            </a:xfrm>
            <a:custGeom>
              <a:avLst/>
              <a:gdLst/>
              <a:ahLst/>
              <a:cxnLst/>
              <a:rect l="l" t="t" r="r" b="b"/>
              <a:pathLst>
                <a:path w="3054" h="876" extrusionOk="0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3" name="Google Shape;20083;p73"/>
            <p:cNvSpPr/>
            <p:nvPr/>
          </p:nvSpPr>
          <p:spPr>
            <a:xfrm>
              <a:off x="4981125" y="2646602"/>
              <a:ext cx="58995" cy="50301"/>
            </a:xfrm>
            <a:custGeom>
              <a:avLst/>
              <a:gdLst/>
              <a:ahLst/>
              <a:cxnLst/>
              <a:rect l="l" t="t" r="r" b="b"/>
              <a:pathLst>
                <a:path w="2253" h="1921" extrusionOk="0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4" name="Google Shape;20084;p73"/>
            <p:cNvSpPr/>
            <p:nvPr/>
          </p:nvSpPr>
          <p:spPr>
            <a:xfrm>
              <a:off x="5040093" y="2646602"/>
              <a:ext cx="58969" cy="50301"/>
            </a:xfrm>
            <a:custGeom>
              <a:avLst/>
              <a:gdLst/>
              <a:ahLst/>
              <a:cxnLst/>
              <a:rect l="l" t="t" r="r" b="b"/>
              <a:pathLst>
                <a:path w="2252" h="1921" extrusionOk="0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5" name="Google Shape;20085;p73"/>
            <p:cNvSpPr/>
            <p:nvPr/>
          </p:nvSpPr>
          <p:spPr>
            <a:xfrm>
              <a:off x="4931923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6" name="Google Shape;20086;p73"/>
            <p:cNvSpPr/>
            <p:nvPr/>
          </p:nvSpPr>
          <p:spPr>
            <a:xfrm>
              <a:off x="5080052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7" name="Google Shape;20087;p73"/>
            <p:cNvSpPr/>
            <p:nvPr/>
          </p:nvSpPr>
          <p:spPr>
            <a:xfrm>
              <a:off x="4946403" y="2476478"/>
              <a:ext cx="187144" cy="148678"/>
            </a:xfrm>
            <a:custGeom>
              <a:avLst/>
              <a:gdLst/>
              <a:ahLst/>
              <a:cxnLst/>
              <a:rect l="l" t="t" r="r" b="b"/>
              <a:pathLst>
                <a:path w="7147" h="5678" extrusionOk="0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8" name="Google Shape;20088;p73"/>
            <p:cNvSpPr/>
            <p:nvPr/>
          </p:nvSpPr>
          <p:spPr>
            <a:xfrm>
              <a:off x="4946665" y="2476478"/>
              <a:ext cx="127678" cy="148652"/>
            </a:xfrm>
            <a:custGeom>
              <a:avLst/>
              <a:gdLst/>
              <a:ahLst/>
              <a:cxnLst/>
              <a:rect l="l" t="t" r="r" b="b"/>
              <a:pathLst>
                <a:path w="4876" h="5677" extrusionOk="0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9" name="Google Shape;20089;p73"/>
            <p:cNvSpPr/>
            <p:nvPr/>
          </p:nvSpPr>
          <p:spPr>
            <a:xfrm>
              <a:off x="5005608" y="2419290"/>
              <a:ext cx="119430" cy="45981"/>
            </a:xfrm>
            <a:custGeom>
              <a:avLst/>
              <a:gdLst/>
              <a:ahLst/>
              <a:cxnLst/>
              <a:rect l="l" t="t" r="r" b="b"/>
              <a:pathLst>
                <a:path w="4561" h="1756" extrusionOk="0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0" name="Google Shape;20090;p73"/>
            <p:cNvSpPr/>
            <p:nvPr/>
          </p:nvSpPr>
          <p:spPr>
            <a:xfrm>
              <a:off x="5000109" y="2527879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1" name="Google Shape;20091;p73"/>
            <p:cNvSpPr/>
            <p:nvPr/>
          </p:nvSpPr>
          <p:spPr>
            <a:xfrm>
              <a:off x="5068818" y="2527879"/>
              <a:ext cx="11260" cy="17334"/>
            </a:xfrm>
            <a:custGeom>
              <a:avLst/>
              <a:gdLst/>
              <a:ahLst/>
              <a:cxnLst/>
              <a:rect l="l" t="t" r="r" b="b"/>
              <a:pathLst>
                <a:path w="430" h="662" extrusionOk="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2" name="Google Shape;20092;p73"/>
            <p:cNvSpPr/>
            <p:nvPr/>
          </p:nvSpPr>
          <p:spPr>
            <a:xfrm>
              <a:off x="5014825" y="2567864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3" name="Google Shape;20093;p73"/>
            <p:cNvSpPr/>
            <p:nvPr/>
          </p:nvSpPr>
          <p:spPr>
            <a:xfrm>
              <a:off x="4992384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4" name="Google Shape;20094;p73"/>
            <p:cNvSpPr/>
            <p:nvPr/>
          </p:nvSpPr>
          <p:spPr>
            <a:xfrm>
              <a:off x="5061068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5" name="Google Shape;20095;p73"/>
          <p:cNvGrpSpPr/>
          <p:nvPr/>
        </p:nvGrpSpPr>
        <p:grpSpPr>
          <a:xfrm>
            <a:off x="7608056" y="3345794"/>
            <a:ext cx="270334" cy="354754"/>
            <a:chOff x="7608056" y="3345794"/>
            <a:chExt cx="270334" cy="354754"/>
          </a:xfrm>
        </p:grpSpPr>
        <p:sp>
          <p:nvSpPr>
            <p:cNvPr id="20096" name="Google Shape;20096;p73"/>
            <p:cNvSpPr/>
            <p:nvPr/>
          </p:nvSpPr>
          <p:spPr>
            <a:xfrm>
              <a:off x="7636284" y="3351293"/>
              <a:ext cx="213879" cy="276068"/>
            </a:xfrm>
            <a:custGeom>
              <a:avLst/>
              <a:gdLst/>
              <a:ahLst/>
              <a:cxnLst/>
              <a:rect l="l" t="t" r="r" b="b"/>
              <a:pathLst>
                <a:path w="8168" h="10543" extrusionOk="0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7" name="Google Shape;20097;p73"/>
            <p:cNvSpPr/>
            <p:nvPr/>
          </p:nvSpPr>
          <p:spPr>
            <a:xfrm>
              <a:off x="7608056" y="3548387"/>
              <a:ext cx="270334" cy="151925"/>
            </a:xfrm>
            <a:custGeom>
              <a:avLst/>
              <a:gdLst/>
              <a:ahLst/>
              <a:cxnLst/>
              <a:rect l="l" t="t" r="r" b="b"/>
              <a:pathLst>
                <a:path w="10324" h="5802" extrusionOk="0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8" name="Google Shape;20098;p73"/>
            <p:cNvSpPr/>
            <p:nvPr/>
          </p:nvSpPr>
          <p:spPr>
            <a:xfrm>
              <a:off x="7608056" y="3590100"/>
              <a:ext cx="270334" cy="110213"/>
            </a:xfrm>
            <a:custGeom>
              <a:avLst/>
              <a:gdLst/>
              <a:ahLst/>
              <a:cxnLst/>
              <a:rect l="l" t="t" r="r" b="b"/>
              <a:pathLst>
                <a:path w="10324" h="4209" extrusionOk="0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9" name="Google Shape;20099;p73"/>
            <p:cNvSpPr/>
            <p:nvPr/>
          </p:nvSpPr>
          <p:spPr>
            <a:xfrm>
              <a:off x="7703736" y="3548387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0" name="Google Shape;20100;p73"/>
            <p:cNvSpPr/>
            <p:nvPr/>
          </p:nvSpPr>
          <p:spPr>
            <a:xfrm>
              <a:off x="7649795" y="3402013"/>
              <a:ext cx="187118" cy="157634"/>
            </a:xfrm>
            <a:custGeom>
              <a:avLst/>
              <a:gdLst/>
              <a:ahLst/>
              <a:cxnLst/>
              <a:rect l="l" t="t" r="r" b="b"/>
              <a:pathLst>
                <a:path w="7146" h="6020" extrusionOk="0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1" name="Google Shape;20101;p73"/>
            <p:cNvSpPr/>
            <p:nvPr/>
          </p:nvSpPr>
          <p:spPr>
            <a:xfrm>
              <a:off x="7652283" y="3402013"/>
              <a:ext cx="164154" cy="157581"/>
            </a:xfrm>
            <a:custGeom>
              <a:avLst/>
              <a:gdLst/>
              <a:ahLst/>
              <a:cxnLst/>
              <a:rect l="l" t="t" r="r" b="b"/>
              <a:pathLst>
                <a:path w="6269" h="6018" extrusionOk="0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2" name="Google Shape;20102;p73"/>
            <p:cNvSpPr/>
            <p:nvPr/>
          </p:nvSpPr>
          <p:spPr>
            <a:xfrm>
              <a:off x="7703736" y="346438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3" name="Google Shape;20103;p73"/>
            <p:cNvSpPr/>
            <p:nvPr/>
          </p:nvSpPr>
          <p:spPr>
            <a:xfrm>
              <a:off x="7771425" y="3464386"/>
              <a:ext cx="11286" cy="17073"/>
            </a:xfrm>
            <a:custGeom>
              <a:avLst/>
              <a:gdLst/>
              <a:ahLst/>
              <a:cxnLst/>
              <a:rect l="l" t="t" r="r" b="b"/>
              <a:pathLst>
                <a:path w="431" h="652" extrusionOk="0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4" name="Google Shape;20104;p73"/>
            <p:cNvSpPr/>
            <p:nvPr/>
          </p:nvSpPr>
          <p:spPr>
            <a:xfrm>
              <a:off x="7696247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5" name="Google Shape;20105;p73"/>
            <p:cNvSpPr/>
            <p:nvPr/>
          </p:nvSpPr>
          <p:spPr>
            <a:xfrm>
              <a:off x="7763936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6" name="Google Shape;20106;p73"/>
            <p:cNvSpPr/>
            <p:nvPr/>
          </p:nvSpPr>
          <p:spPr>
            <a:xfrm>
              <a:off x="7718243" y="3503218"/>
              <a:ext cx="49961" cy="16994"/>
            </a:xfrm>
            <a:custGeom>
              <a:avLst/>
              <a:gdLst/>
              <a:ahLst/>
              <a:cxnLst/>
              <a:rect l="l" t="t" r="r" b="b"/>
              <a:pathLst>
                <a:path w="1908" h="649" extrusionOk="0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7" name="Google Shape;20107;p73"/>
            <p:cNvSpPr/>
            <p:nvPr/>
          </p:nvSpPr>
          <p:spPr>
            <a:xfrm>
              <a:off x="7658777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8" name="Google Shape;20108;p73"/>
            <p:cNvSpPr/>
            <p:nvPr/>
          </p:nvSpPr>
          <p:spPr>
            <a:xfrm>
              <a:off x="7805151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9" name="Google Shape;20109;p73"/>
            <p:cNvSpPr/>
            <p:nvPr/>
          </p:nvSpPr>
          <p:spPr>
            <a:xfrm>
              <a:off x="7652021" y="3351345"/>
              <a:ext cx="183635" cy="101388"/>
            </a:xfrm>
            <a:custGeom>
              <a:avLst/>
              <a:gdLst/>
              <a:ahLst/>
              <a:cxnLst/>
              <a:rect l="l" t="t" r="r" b="b"/>
              <a:pathLst>
                <a:path w="7013" h="3872" extrusionOk="0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0" name="Google Shape;20110;p73"/>
            <p:cNvSpPr/>
            <p:nvPr/>
          </p:nvSpPr>
          <p:spPr>
            <a:xfrm>
              <a:off x="7652021" y="3351293"/>
              <a:ext cx="183635" cy="84970"/>
            </a:xfrm>
            <a:custGeom>
              <a:avLst/>
              <a:gdLst/>
              <a:ahLst/>
              <a:cxnLst/>
              <a:rect l="l" t="t" r="r" b="b"/>
              <a:pathLst>
                <a:path w="7013" h="3245" extrusionOk="0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1" name="Google Shape;20111;p73"/>
            <p:cNvSpPr/>
            <p:nvPr/>
          </p:nvSpPr>
          <p:spPr>
            <a:xfrm>
              <a:off x="7630549" y="3345794"/>
              <a:ext cx="225086" cy="354493"/>
            </a:xfrm>
            <a:custGeom>
              <a:avLst/>
              <a:gdLst/>
              <a:ahLst/>
              <a:cxnLst/>
              <a:rect l="l" t="t" r="r" b="b"/>
              <a:pathLst>
                <a:path w="8596" h="13538" extrusionOk="0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2" name="Google Shape;20112;p73"/>
            <p:cNvSpPr/>
            <p:nvPr/>
          </p:nvSpPr>
          <p:spPr>
            <a:xfrm>
              <a:off x="7731964" y="3627335"/>
              <a:ext cx="22519" cy="33752"/>
            </a:xfrm>
            <a:custGeom>
              <a:avLst/>
              <a:gdLst/>
              <a:ahLst/>
              <a:cxnLst/>
              <a:rect l="l" t="t" r="r" b="b"/>
              <a:pathLst>
                <a:path w="860" h="1289" extrusionOk="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3" name="Google Shape;20113;p73"/>
            <p:cNvSpPr/>
            <p:nvPr/>
          </p:nvSpPr>
          <p:spPr>
            <a:xfrm>
              <a:off x="7611565" y="3617333"/>
              <a:ext cx="52972" cy="83216"/>
            </a:xfrm>
            <a:custGeom>
              <a:avLst/>
              <a:gdLst/>
              <a:ahLst/>
              <a:cxnLst/>
              <a:rect l="l" t="t" r="r" b="b"/>
              <a:pathLst>
                <a:path w="2023" h="3178" extrusionOk="0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4" name="Google Shape;20114;p73"/>
            <p:cNvSpPr/>
            <p:nvPr/>
          </p:nvSpPr>
          <p:spPr>
            <a:xfrm>
              <a:off x="7821909" y="3617333"/>
              <a:ext cx="52972" cy="82954"/>
            </a:xfrm>
            <a:custGeom>
              <a:avLst/>
              <a:gdLst/>
              <a:ahLst/>
              <a:cxnLst/>
              <a:rect l="l" t="t" r="r" b="b"/>
              <a:pathLst>
                <a:path w="2023" h="3168" extrusionOk="0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15" name="Google Shape;20115;p73"/>
          <p:cNvGrpSpPr/>
          <p:nvPr/>
        </p:nvGrpSpPr>
        <p:grpSpPr>
          <a:xfrm>
            <a:off x="6712765" y="4268082"/>
            <a:ext cx="263316" cy="354728"/>
            <a:chOff x="6712765" y="4268082"/>
            <a:chExt cx="263316" cy="354728"/>
          </a:xfrm>
        </p:grpSpPr>
        <p:sp>
          <p:nvSpPr>
            <p:cNvPr id="20116" name="Google Shape;20116;p73"/>
            <p:cNvSpPr/>
            <p:nvPr/>
          </p:nvSpPr>
          <p:spPr>
            <a:xfrm>
              <a:off x="6907372" y="4411209"/>
              <a:ext cx="36004" cy="131658"/>
            </a:xfrm>
            <a:custGeom>
              <a:avLst/>
              <a:gdLst/>
              <a:ahLst/>
              <a:cxnLst/>
              <a:rect l="l" t="t" r="r" b="b"/>
              <a:pathLst>
                <a:path w="1375" h="5028" extrusionOk="0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7" name="Google Shape;20117;p73"/>
            <p:cNvSpPr/>
            <p:nvPr/>
          </p:nvSpPr>
          <p:spPr>
            <a:xfrm>
              <a:off x="6745496" y="4411209"/>
              <a:ext cx="36240" cy="131658"/>
            </a:xfrm>
            <a:custGeom>
              <a:avLst/>
              <a:gdLst/>
              <a:ahLst/>
              <a:cxnLst/>
              <a:rect l="l" t="t" r="r" b="b"/>
              <a:pathLst>
                <a:path w="1384" h="5028" extrusionOk="0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8" name="Google Shape;20118;p73"/>
            <p:cNvSpPr/>
            <p:nvPr/>
          </p:nvSpPr>
          <p:spPr>
            <a:xfrm>
              <a:off x="6752985" y="4268082"/>
              <a:ext cx="183138" cy="134669"/>
            </a:xfrm>
            <a:custGeom>
              <a:avLst/>
              <a:gdLst/>
              <a:ahLst/>
              <a:cxnLst/>
              <a:rect l="l" t="t" r="r" b="b"/>
              <a:pathLst>
                <a:path w="6994" h="5143" extrusionOk="0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9" name="Google Shape;20119;p73"/>
            <p:cNvSpPr/>
            <p:nvPr/>
          </p:nvSpPr>
          <p:spPr>
            <a:xfrm>
              <a:off x="6712765" y="4456928"/>
              <a:ext cx="263316" cy="165882"/>
            </a:xfrm>
            <a:custGeom>
              <a:avLst/>
              <a:gdLst/>
              <a:ahLst/>
              <a:cxnLst/>
              <a:rect l="l" t="t" r="r" b="b"/>
              <a:pathLst>
                <a:path w="10056" h="6335" extrusionOk="0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0" name="Google Shape;20120;p73"/>
            <p:cNvSpPr/>
            <p:nvPr/>
          </p:nvSpPr>
          <p:spPr>
            <a:xfrm>
              <a:off x="6713027" y="4529854"/>
              <a:ext cx="263055" cy="92957"/>
            </a:xfrm>
            <a:custGeom>
              <a:avLst/>
              <a:gdLst/>
              <a:ahLst/>
              <a:cxnLst/>
              <a:rect l="l" t="t" r="r" b="b"/>
              <a:pathLst>
                <a:path w="10046" h="3550" extrusionOk="0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1" name="Google Shape;20121;p73"/>
            <p:cNvSpPr/>
            <p:nvPr/>
          </p:nvSpPr>
          <p:spPr>
            <a:xfrm>
              <a:off x="6810199" y="446842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2" name="Google Shape;20122;p73"/>
            <p:cNvSpPr/>
            <p:nvPr/>
          </p:nvSpPr>
          <p:spPr>
            <a:xfrm>
              <a:off x="6752226" y="4336399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3" name="Google Shape;20123;p73"/>
            <p:cNvSpPr/>
            <p:nvPr/>
          </p:nvSpPr>
          <p:spPr>
            <a:xfrm>
              <a:off x="6752226" y="4336451"/>
              <a:ext cx="169417" cy="149202"/>
            </a:xfrm>
            <a:custGeom>
              <a:avLst/>
              <a:gdLst/>
              <a:ahLst/>
              <a:cxnLst/>
              <a:rect l="l" t="t" r="r" b="b"/>
              <a:pathLst>
                <a:path w="6470" h="5698" extrusionOk="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4" name="Google Shape;20124;p73"/>
            <p:cNvSpPr/>
            <p:nvPr/>
          </p:nvSpPr>
          <p:spPr>
            <a:xfrm>
              <a:off x="6804439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5" name="Google Shape;20125;p73"/>
            <p:cNvSpPr/>
            <p:nvPr/>
          </p:nvSpPr>
          <p:spPr>
            <a:xfrm>
              <a:off x="6873148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6" name="Google Shape;20126;p73"/>
            <p:cNvSpPr/>
            <p:nvPr/>
          </p:nvSpPr>
          <p:spPr>
            <a:xfrm>
              <a:off x="6878883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7" name="Google Shape;20127;p73"/>
            <p:cNvSpPr/>
            <p:nvPr/>
          </p:nvSpPr>
          <p:spPr>
            <a:xfrm>
              <a:off x="6810199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8" name="Google Shape;20128;p73"/>
            <p:cNvSpPr/>
            <p:nvPr/>
          </p:nvSpPr>
          <p:spPr>
            <a:xfrm>
              <a:off x="6841909" y="4269810"/>
              <a:ext cx="94214" cy="101467"/>
            </a:xfrm>
            <a:custGeom>
              <a:avLst/>
              <a:gdLst/>
              <a:ahLst/>
              <a:cxnLst/>
              <a:rect l="l" t="t" r="r" b="b"/>
              <a:pathLst>
                <a:path w="3598" h="3875" extrusionOk="0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9" name="Google Shape;20129;p73"/>
            <p:cNvSpPr/>
            <p:nvPr/>
          </p:nvSpPr>
          <p:spPr>
            <a:xfrm>
              <a:off x="6818683" y="4426187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0" name="Google Shape;20130;p73"/>
            <p:cNvSpPr/>
            <p:nvPr/>
          </p:nvSpPr>
          <p:spPr>
            <a:xfrm>
              <a:off x="6754242" y="4529854"/>
              <a:ext cx="180624" cy="87222"/>
            </a:xfrm>
            <a:custGeom>
              <a:avLst/>
              <a:gdLst/>
              <a:ahLst/>
              <a:cxnLst/>
              <a:rect l="l" t="t" r="r" b="b"/>
              <a:pathLst>
                <a:path w="6898" h="3331" extrusionOk="0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1" name="Google Shape;20131;p73"/>
            <p:cNvSpPr/>
            <p:nvPr/>
          </p:nvSpPr>
          <p:spPr>
            <a:xfrm>
              <a:off x="6764978" y="4525874"/>
              <a:ext cx="158891" cy="79707"/>
            </a:xfrm>
            <a:custGeom>
              <a:avLst/>
              <a:gdLst/>
              <a:ahLst/>
              <a:cxnLst/>
              <a:rect l="l" t="t" r="r" b="b"/>
              <a:pathLst>
                <a:path w="6068" h="3044" extrusionOk="0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2" name="Google Shape;20132;p73"/>
          <p:cNvGrpSpPr/>
          <p:nvPr/>
        </p:nvGrpSpPr>
        <p:grpSpPr>
          <a:xfrm>
            <a:off x="5359341" y="2419159"/>
            <a:ext cx="262819" cy="354859"/>
            <a:chOff x="5359341" y="2419159"/>
            <a:chExt cx="262819" cy="354859"/>
          </a:xfrm>
        </p:grpSpPr>
        <p:sp>
          <p:nvSpPr>
            <p:cNvPr id="20133" name="Google Shape;20133;p73"/>
            <p:cNvSpPr/>
            <p:nvPr/>
          </p:nvSpPr>
          <p:spPr>
            <a:xfrm>
              <a:off x="5359341" y="2636364"/>
              <a:ext cx="262819" cy="137655"/>
            </a:xfrm>
            <a:custGeom>
              <a:avLst/>
              <a:gdLst/>
              <a:ahLst/>
              <a:cxnLst/>
              <a:rect l="l" t="t" r="r" b="b"/>
              <a:pathLst>
                <a:path w="10037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4" name="Google Shape;20134;p73"/>
            <p:cNvSpPr/>
            <p:nvPr/>
          </p:nvSpPr>
          <p:spPr>
            <a:xfrm>
              <a:off x="5400556" y="2636364"/>
              <a:ext cx="180388" cy="102698"/>
            </a:xfrm>
            <a:custGeom>
              <a:avLst/>
              <a:gdLst/>
              <a:ahLst/>
              <a:cxnLst/>
              <a:rect l="l" t="t" r="r" b="b"/>
              <a:pathLst>
                <a:path w="6889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5" name="Google Shape;20135;p73"/>
            <p:cNvSpPr/>
            <p:nvPr/>
          </p:nvSpPr>
          <p:spPr>
            <a:xfrm>
              <a:off x="5359341" y="2636364"/>
              <a:ext cx="131423" cy="137655"/>
            </a:xfrm>
            <a:custGeom>
              <a:avLst/>
              <a:gdLst/>
              <a:ahLst/>
              <a:cxnLst/>
              <a:rect l="l" t="t" r="r" b="b"/>
              <a:pathLst>
                <a:path w="5019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6" name="Google Shape;20136;p73"/>
            <p:cNvSpPr/>
            <p:nvPr/>
          </p:nvSpPr>
          <p:spPr>
            <a:xfrm>
              <a:off x="5400556" y="2636364"/>
              <a:ext cx="90207" cy="102698"/>
            </a:xfrm>
            <a:custGeom>
              <a:avLst/>
              <a:gdLst/>
              <a:ahLst/>
              <a:cxnLst/>
              <a:rect l="l" t="t" r="r" b="b"/>
              <a:pathLst>
                <a:path w="3445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7" name="Google Shape;20137;p73"/>
            <p:cNvSpPr/>
            <p:nvPr/>
          </p:nvSpPr>
          <p:spPr>
            <a:xfrm>
              <a:off x="5411056" y="2636364"/>
              <a:ext cx="159388" cy="91464"/>
            </a:xfrm>
            <a:custGeom>
              <a:avLst/>
              <a:gdLst/>
              <a:ahLst/>
              <a:cxnLst/>
              <a:rect l="l" t="t" r="r" b="b"/>
              <a:pathLst>
                <a:path w="6087" h="3493" extrusionOk="0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8" name="Google Shape;20138;p73"/>
            <p:cNvSpPr/>
            <p:nvPr/>
          </p:nvSpPr>
          <p:spPr>
            <a:xfrm>
              <a:off x="5456513" y="2619134"/>
              <a:ext cx="68709" cy="62975"/>
            </a:xfrm>
            <a:custGeom>
              <a:avLst/>
              <a:gdLst/>
              <a:ahLst/>
              <a:cxnLst/>
              <a:rect l="l" t="t" r="r" b="b"/>
              <a:pathLst>
                <a:path w="2624" h="2405" extrusionOk="0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9" name="Google Shape;20139;p73"/>
            <p:cNvSpPr/>
            <p:nvPr/>
          </p:nvSpPr>
          <p:spPr>
            <a:xfrm>
              <a:off x="5456513" y="261913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0" name="Google Shape;20140;p73"/>
            <p:cNvSpPr/>
            <p:nvPr/>
          </p:nvSpPr>
          <p:spPr>
            <a:xfrm>
              <a:off x="5360833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1" name="Google Shape;20141;p73"/>
            <p:cNvSpPr/>
            <p:nvPr/>
          </p:nvSpPr>
          <p:spPr>
            <a:xfrm>
              <a:off x="5527946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2" name="Google Shape;20142;p73"/>
            <p:cNvSpPr/>
            <p:nvPr/>
          </p:nvSpPr>
          <p:spPr>
            <a:xfrm>
              <a:off x="5394560" y="2442019"/>
              <a:ext cx="192381" cy="194109"/>
            </a:xfrm>
            <a:custGeom>
              <a:avLst/>
              <a:gdLst/>
              <a:ahLst/>
              <a:cxnLst/>
              <a:rect l="l" t="t" r="r" b="b"/>
              <a:pathLst>
                <a:path w="7347" h="7413" extrusionOk="0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3" name="Google Shape;20143;p73"/>
            <p:cNvSpPr/>
            <p:nvPr/>
          </p:nvSpPr>
          <p:spPr>
            <a:xfrm>
              <a:off x="5394560" y="2462757"/>
              <a:ext cx="107699" cy="173397"/>
            </a:xfrm>
            <a:custGeom>
              <a:avLst/>
              <a:gdLst/>
              <a:ahLst/>
              <a:cxnLst/>
              <a:rect l="l" t="t" r="r" b="b"/>
              <a:pathLst>
                <a:path w="4113" h="6622" extrusionOk="0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4" name="Google Shape;20144;p73"/>
            <p:cNvSpPr/>
            <p:nvPr/>
          </p:nvSpPr>
          <p:spPr>
            <a:xfrm>
              <a:off x="5450753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5" name="Google Shape;20145;p73"/>
            <p:cNvSpPr/>
            <p:nvPr/>
          </p:nvSpPr>
          <p:spPr>
            <a:xfrm>
              <a:off x="5519200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6" name="Google Shape;20146;p73"/>
            <p:cNvSpPr/>
            <p:nvPr/>
          </p:nvSpPr>
          <p:spPr>
            <a:xfrm>
              <a:off x="5462248" y="2573415"/>
              <a:ext cx="56979" cy="28489"/>
            </a:xfrm>
            <a:custGeom>
              <a:avLst/>
              <a:gdLst/>
              <a:ahLst/>
              <a:cxnLst/>
              <a:rect l="l" t="t" r="r" b="b"/>
              <a:pathLst>
                <a:path w="2176" h="1088" extrusionOk="0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7" name="Google Shape;20147;p73"/>
            <p:cNvSpPr/>
            <p:nvPr/>
          </p:nvSpPr>
          <p:spPr>
            <a:xfrm>
              <a:off x="5442766" y="2504680"/>
              <a:ext cx="28201" cy="17544"/>
            </a:xfrm>
            <a:custGeom>
              <a:avLst/>
              <a:gdLst/>
              <a:ahLst/>
              <a:cxnLst/>
              <a:rect l="l" t="t" r="r" b="b"/>
              <a:pathLst>
                <a:path w="1077" h="670" extrusionOk="0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8" name="Google Shape;20148;p73"/>
            <p:cNvSpPr/>
            <p:nvPr/>
          </p:nvSpPr>
          <p:spPr>
            <a:xfrm>
              <a:off x="5511057" y="2504889"/>
              <a:ext cx="27651" cy="17334"/>
            </a:xfrm>
            <a:custGeom>
              <a:avLst/>
              <a:gdLst/>
              <a:ahLst/>
              <a:cxnLst/>
              <a:rect l="l" t="t" r="r" b="b"/>
              <a:pathLst>
                <a:path w="1056" h="662" extrusionOk="0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9" name="Google Shape;20149;p73"/>
            <p:cNvSpPr/>
            <p:nvPr/>
          </p:nvSpPr>
          <p:spPr>
            <a:xfrm>
              <a:off x="5470758" y="2536442"/>
              <a:ext cx="39984" cy="39984"/>
            </a:xfrm>
            <a:custGeom>
              <a:avLst/>
              <a:gdLst/>
              <a:ahLst/>
              <a:cxnLst/>
              <a:rect l="l" t="t" r="r" b="b"/>
              <a:pathLst>
                <a:path w="1527" h="1527" extrusionOk="0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0" name="Google Shape;20150;p73"/>
            <p:cNvSpPr/>
            <p:nvPr/>
          </p:nvSpPr>
          <p:spPr>
            <a:xfrm>
              <a:off x="5466987" y="2538694"/>
              <a:ext cx="41503" cy="37549"/>
            </a:xfrm>
            <a:custGeom>
              <a:avLst/>
              <a:gdLst/>
              <a:ahLst/>
              <a:cxnLst/>
              <a:rect l="l" t="t" r="r" b="b"/>
              <a:pathLst>
                <a:path w="1585" h="1434" extrusionOk="0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1" name="Google Shape;20151;p73"/>
            <p:cNvSpPr/>
            <p:nvPr/>
          </p:nvSpPr>
          <p:spPr>
            <a:xfrm>
              <a:off x="5405060" y="2430655"/>
              <a:ext cx="171616" cy="100079"/>
            </a:xfrm>
            <a:custGeom>
              <a:avLst/>
              <a:gdLst/>
              <a:ahLst/>
              <a:cxnLst/>
              <a:rect l="l" t="t" r="r" b="b"/>
              <a:pathLst>
                <a:path w="6554" h="3822" extrusionOk="0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2" name="Google Shape;20152;p73"/>
            <p:cNvSpPr/>
            <p:nvPr/>
          </p:nvSpPr>
          <p:spPr>
            <a:xfrm>
              <a:off x="5456749" y="2419159"/>
              <a:ext cx="119692" cy="91307"/>
            </a:xfrm>
            <a:custGeom>
              <a:avLst/>
              <a:gdLst/>
              <a:ahLst/>
              <a:cxnLst/>
              <a:rect l="l" t="t" r="r" b="b"/>
              <a:pathLst>
                <a:path w="4571" h="3487" extrusionOk="0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3" name="Google Shape;20153;p73"/>
            <p:cNvSpPr/>
            <p:nvPr/>
          </p:nvSpPr>
          <p:spPr>
            <a:xfrm>
              <a:off x="5410794" y="2646864"/>
              <a:ext cx="159650" cy="81697"/>
            </a:xfrm>
            <a:custGeom>
              <a:avLst/>
              <a:gdLst/>
              <a:ahLst/>
              <a:cxnLst/>
              <a:rect l="l" t="t" r="r" b="b"/>
              <a:pathLst>
                <a:path w="6097" h="3120" extrusionOk="0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54" name="Google Shape;20154;p73"/>
          <p:cNvGrpSpPr/>
          <p:nvPr/>
        </p:nvGrpSpPr>
        <p:grpSpPr>
          <a:xfrm>
            <a:off x="6709282" y="3790206"/>
            <a:ext cx="263316" cy="354493"/>
            <a:chOff x="6709282" y="3790206"/>
            <a:chExt cx="263316" cy="354493"/>
          </a:xfrm>
        </p:grpSpPr>
        <p:sp>
          <p:nvSpPr>
            <p:cNvPr id="20155" name="Google Shape;20155;p73"/>
            <p:cNvSpPr/>
            <p:nvPr/>
          </p:nvSpPr>
          <p:spPr>
            <a:xfrm>
              <a:off x="6743742" y="3790206"/>
              <a:ext cx="194371" cy="256822"/>
            </a:xfrm>
            <a:custGeom>
              <a:avLst/>
              <a:gdLst/>
              <a:ahLst/>
              <a:cxnLst/>
              <a:rect l="l" t="t" r="r" b="b"/>
              <a:pathLst>
                <a:path w="7423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6" name="Google Shape;20156;p73"/>
            <p:cNvSpPr/>
            <p:nvPr/>
          </p:nvSpPr>
          <p:spPr>
            <a:xfrm>
              <a:off x="6743742" y="3790206"/>
              <a:ext cx="97199" cy="256822"/>
            </a:xfrm>
            <a:custGeom>
              <a:avLst/>
              <a:gdLst/>
              <a:ahLst/>
              <a:cxnLst/>
              <a:rect l="l" t="t" r="r" b="b"/>
              <a:pathLst>
                <a:path w="3712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7" name="Google Shape;20157;p73"/>
            <p:cNvSpPr/>
            <p:nvPr/>
          </p:nvSpPr>
          <p:spPr>
            <a:xfrm>
              <a:off x="6709282" y="3990286"/>
              <a:ext cx="263316" cy="154413"/>
            </a:xfrm>
            <a:custGeom>
              <a:avLst/>
              <a:gdLst/>
              <a:ahLst/>
              <a:cxnLst/>
              <a:rect l="l" t="t" r="r" b="b"/>
              <a:pathLst>
                <a:path w="10056" h="5897" extrusionOk="0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8" name="Google Shape;20158;p73"/>
            <p:cNvSpPr/>
            <p:nvPr/>
          </p:nvSpPr>
          <p:spPr>
            <a:xfrm>
              <a:off x="6709518" y="4050747"/>
              <a:ext cx="263081" cy="93952"/>
            </a:xfrm>
            <a:custGeom>
              <a:avLst/>
              <a:gdLst/>
              <a:ahLst/>
              <a:cxnLst/>
              <a:rect l="l" t="t" r="r" b="b"/>
              <a:pathLst>
                <a:path w="10047" h="3588" extrusionOk="0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9" name="Google Shape;20159;p73"/>
            <p:cNvSpPr/>
            <p:nvPr/>
          </p:nvSpPr>
          <p:spPr>
            <a:xfrm>
              <a:off x="6760238" y="4050747"/>
              <a:ext cx="161902" cy="65463"/>
            </a:xfrm>
            <a:custGeom>
              <a:avLst/>
              <a:gdLst/>
              <a:ahLst/>
              <a:cxnLst/>
              <a:rect l="l" t="t" r="r" b="b"/>
              <a:pathLst>
                <a:path w="6183" h="2500" extrusionOk="0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0" name="Google Shape;20160;p73"/>
            <p:cNvSpPr/>
            <p:nvPr/>
          </p:nvSpPr>
          <p:spPr>
            <a:xfrm>
              <a:off x="6712267" y="4077220"/>
              <a:ext cx="48730" cy="67479"/>
            </a:xfrm>
            <a:custGeom>
              <a:avLst/>
              <a:gdLst/>
              <a:ahLst/>
              <a:cxnLst/>
              <a:rect l="l" t="t" r="r" b="b"/>
              <a:pathLst>
                <a:path w="1861" h="2577" extrusionOk="0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1" name="Google Shape;20161;p73"/>
            <p:cNvSpPr/>
            <p:nvPr/>
          </p:nvSpPr>
          <p:spPr>
            <a:xfrm>
              <a:off x="6806691" y="3990286"/>
              <a:ext cx="68736" cy="28515"/>
            </a:xfrm>
            <a:custGeom>
              <a:avLst/>
              <a:gdLst/>
              <a:ahLst/>
              <a:cxnLst/>
              <a:rect l="l" t="t" r="r" b="b"/>
              <a:pathLst>
                <a:path w="2625" h="1089" extrusionOk="0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2" name="Google Shape;20162;p73"/>
            <p:cNvSpPr/>
            <p:nvPr/>
          </p:nvSpPr>
          <p:spPr>
            <a:xfrm>
              <a:off x="6748743" y="3858889"/>
              <a:ext cx="184369" cy="148652"/>
            </a:xfrm>
            <a:custGeom>
              <a:avLst/>
              <a:gdLst/>
              <a:ahLst/>
              <a:cxnLst/>
              <a:rect l="l" t="t" r="r" b="b"/>
              <a:pathLst>
                <a:path w="7041" h="5677" extrusionOk="0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3" name="Google Shape;20163;p73"/>
            <p:cNvSpPr/>
            <p:nvPr/>
          </p:nvSpPr>
          <p:spPr>
            <a:xfrm>
              <a:off x="6748743" y="3858889"/>
              <a:ext cx="183635" cy="148652"/>
            </a:xfrm>
            <a:custGeom>
              <a:avLst/>
              <a:gdLst/>
              <a:ahLst/>
              <a:cxnLst/>
              <a:rect l="l" t="t" r="r" b="b"/>
              <a:pathLst>
                <a:path w="7013" h="5677" extrusionOk="0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4" name="Google Shape;20164;p73"/>
            <p:cNvSpPr/>
            <p:nvPr/>
          </p:nvSpPr>
          <p:spPr>
            <a:xfrm>
              <a:off x="6801192" y="391023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5" name="Google Shape;20165;p73"/>
            <p:cNvSpPr/>
            <p:nvPr/>
          </p:nvSpPr>
          <p:spPr>
            <a:xfrm>
              <a:off x="6869639" y="391023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6" name="Google Shape;20166;p73"/>
            <p:cNvSpPr/>
            <p:nvPr/>
          </p:nvSpPr>
          <p:spPr>
            <a:xfrm>
              <a:off x="6815724" y="3950249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7" name="Google Shape;20167;p73"/>
            <p:cNvSpPr/>
            <p:nvPr/>
          </p:nvSpPr>
          <p:spPr>
            <a:xfrm>
              <a:off x="6921093" y="4077220"/>
              <a:ext cx="48756" cy="67479"/>
            </a:xfrm>
            <a:custGeom>
              <a:avLst/>
              <a:gdLst/>
              <a:ahLst/>
              <a:cxnLst/>
              <a:rect l="l" t="t" r="r" b="b"/>
              <a:pathLst>
                <a:path w="1862" h="2577" extrusionOk="0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8" name="Google Shape;20168;p73"/>
            <p:cNvSpPr/>
            <p:nvPr/>
          </p:nvSpPr>
          <p:spPr>
            <a:xfrm>
              <a:off x="6787209" y="3887326"/>
              <a:ext cx="33569" cy="17308"/>
            </a:xfrm>
            <a:custGeom>
              <a:avLst/>
              <a:gdLst/>
              <a:ahLst/>
              <a:cxnLst/>
              <a:rect l="l" t="t" r="r" b="b"/>
              <a:pathLst>
                <a:path w="1282" h="661" extrusionOk="0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9" name="Google Shape;20169;p73"/>
            <p:cNvSpPr/>
            <p:nvPr/>
          </p:nvSpPr>
          <p:spPr>
            <a:xfrm>
              <a:off x="6785455" y="3790206"/>
              <a:ext cx="152920" cy="120163"/>
            </a:xfrm>
            <a:custGeom>
              <a:avLst/>
              <a:gdLst/>
              <a:ahLst/>
              <a:cxnLst/>
              <a:rect l="l" t="t" r="r" b="b"/>
              <a:pathLst>
                <a:path w="5840" h="4589" extrusionOk="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0" name="Google Shape;20170;p73"/>
            <p:cNvSpPr/>
            <p:nvPr/>
          </p:nvSpPr>
          <p:spPr>
            <a:xfrm>
              <a:off x="6875400" y="4007280"/>
              <a:ext cx="62975" cy="137419"/>
            </a:xfrm>
            <a:custGeom>
              <a:avLst/>
              <a:gdLst/>
              <a:ahLst/>
              <a:cxnLst/>
              <a:rect l="l" t="t" r="r" b="b"/>
              <a:pathLst>
                <a:path w="2405" h="5248" extrusionOk="0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71" name="Google Shape;20171;p73"/>
          <p:cNvGrpSpPr/>
          <p:nvPr/>
        </p:nvGrpSpPr>
        <p:grpSpPr>
          <a:xfrm>
            <a:off x="6260629" y="2419290"/>
            <a:ext cx="263055" cy="354493"/>
            <a:chOff x="6260629" y="2419290"/>
            <a:chExt cx="263055" cy="354493"/>
          </a:xfrm>
        </p:grpSpPr>
        <p:sp>
          <p:nvSpPr>
            <p:cNvPr id="20172" name="Google Shape;20172;p73"/>
            <p:cNvSpPr/>
            <p:nvPr/>
          </p:nvSpPr>
          <p:spPr>
            <a:xfrm>
              <a:off x="6317581" y="2419290"/>
              <a:ext cx="148914" cy="57214"/>
            </a:xfrm>
            <a:custGeom>
              <a:avLst/>
              <a:gdLst/>
              <a:ahLst/>
              <a:cxnLst/>
              <a:rect l="l" t="t" r="r" b="b"/>
              <a:pathLst>
                <a:path w="5687" h="2185" extrusionOk="0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3" name="Google Shape;20173;p73"/>
            <p:cNvSpPr/>
            <p:nvPr/>
          </p:nvSpPr>
          <p:spPr>
            <a:xfrm>
              <a:off x="6271862" y="2453514"/>
              <a:ext cx="240352" cy="148914"/>
            </a:xfrm>
            <a:custGeom>
              <a:avLst/>
              <a:gdLst/>
              <a:ahLst/>
              <a:cxnLst/>
              <a:rect l="l" t="t" r="r" b="b"/>
              <a:pathLst>
                <a:path w="9179" h="5687" extrusionOk="0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4" name="Google Shape;20174;p73"/>
            <p:cNvSpPr/>
            <p:nvPr/>
          </p:nvSpPr>
          <p:spPr>
            <a:xfrm>
              <a:off x="6284614" y="2476478"/>
              <a:ext cx="214848" cy="232470"/>
            </a:xfrm>
            <a:custGeom>
              <a:avLst/>
              <a:gdLst/>
              <a:ahLst/>
              <a:cxnLst/>
              <a:rect l="l" t="t" r="r" b="b"/>
              <a:pathLst>
                <a:path w="8205" h="8878" extrusionOk="0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5" name="Google Shape;20175;p73"/>
            <p:cNvSpPr/>
            <p:nvPr/>
          </p:nvSpPr>
          <p:spPr>
            <a:xfrm>
              <a:off x="6260629" y="2630865"/>
              <a:ext cx="263055" cy="142918"/>
            </a:xfrm>
            <a:custGeom>
              <a:avLst/>
              <a:gdLst/>
              <a:ahLst/>
              <a:cxnLst/>
              <a:rect l="l" t="t" r="r" b="b"/>
              <a:pathLst>
                <a:path w="10046" h="5458" extrusionOk="0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6" name="Google Shape;20176;p73"/>
            <p:cNvSpPr/>
            <p:nvPr/>
          </p:nvSpPr>
          <p:spPr>
            <a:xfrm>
              <a:off x="6357801" y="2630865"/>
              <a:ext cx="68709" cy="28515"/>
            </a:xfrm>
            <a:custGeom>
              <a:avLst/>
              <a:gdLst/>
              <a:ahLst/>
              <a:cxnLst/>
              <a:rect l="l" t="t" r="r" b="b"/>
              <a:pathLst>
                <a:path w="2624" h="1089" extrusionOk="0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7" name="Google Shape;20177;p73"/>
            <p:cNvSpPr/>
            <p:nvPr/>
          </p:nvSpPr>
          <p:spPr>
            <a:xfrm>
              <a:off x="6317581" y="2504156"/>
              <a:ext cx="148914" cy="143834"/>
            </a:xfrm>
            <a:custGeom>
              <a:avLst/>
              <a:gdLst/>
              <a:ahLst/>
              <a:cxnLst/>
              <a:rect l="l" t="t" r="r" b="b"/>
              <a:pathLst>
                <a:path w="5687" h="5493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8" name="Google Shape;20178;p73"/>
            <p:cNvSpPr/>
            <p:nvPr/>
          </p:nvSpPr>
          <p:spPr>
            <a:xfrm>
              <a:off x="6317581" y="2504156"/>
              <a:ext cx="125924" cy="143913"/>
            </a:xfrm>
            <a:custGeom>
              <a:avLst/>
              <a:gdLst/>
              <a:ahLst/>
              <a:cxnLst/>
              <a:rect l="l" t="t" r="r" b="b"/>
              <a:pathLst>
                <a:path w="4809" h="5496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9" name="Google Shape;20179;p73"/>
            <p:cNvSpPr/>
            <p:nvPr/>
          </p:nvSpPr>
          <p:spPr>
            <a:xfrm>
              <a:off x="6352040" y="2556552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0" name="Google Shape;20180;p73"/>
            <p:cNvSpPr/>
            <p:nvPr/>
          </p:nvSpPr>
          <p:spPr>
            <a:xfrm>
              <a:off x="6420750" y="255655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1" name="Google Shape;20181;p73"/>
            <p:cNvSpPr/>
            <p:nvPr/>
          </p:nvSpPr>
          <p:spPr>
            <a:xfrm>
              <a:off x="6366756" y="2596432"/>
              <a:ext cx="50563" cy="17282"/>
            </a:xfrm>
            <a:custGeom>
              <a:avLst/>
              <a:gdLst/>
              <a:ahLst/>
              <a:cxnLst/>
              <a:rect l="l" t="t" r="r" b="b"/>
              <a:pathLst>
                <a:path w="1931" h="660" extrusionOk="0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2" name="Google Shape;20182;p73"/>
            <p:cNvSpPr/>
            <p:nvPr/>
          </p:nvSpPr>
          <p:spPr>
            <a:xfrm>
              <a:off x="6344133" y="2537542"/>
              <a:ext cx="27468" cy="13930"/>
            </a:xfrm>
            <a:custGeom>
              <a:avLst/>
              <a:gdLst/>
              <a:ahLst/>
              <a:cxnLst/>
              <a:rect l="l" t="t" r="r" b="b"/>
              <a:pathLst>
                <a:path w="1049" h="532" extrusionOk="0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3" name="Google Shape;20183;p73"/>
            <p:cNvSpPr/>
            <p:nvPr/>
          </p:nvSpPr>
          <p:spPr>
            <a:xfrm>
              <a:off x="6412554" y="2537751"/>
              <a:ext cx="27468" cy="13957"/>
            </a:xfrm>
            <a:custGeom>
              <a:avLst/>
              <a:gdLst/>
              <a:ahLst/>
              <a:cxnLst/>
              <a:rect l="l" t="t" r="r" b="b"/>
              <a:pathLst>
                <a:path w="1049" h="533" extrusionOk="0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4" name="Google Shape;20184;p73"/>
            <p:cNvSpPr/>
            <p:nvPr/>
          </p:nvSpPr>
          <p:spPr>
            <a:xfrm>
              <a:off x="6260629" y="2697061"/>
              <a:ext cx="263055" cy="76722"/>
            </a:xfrm>
            <a:custGeom>
              <a:avLst/>
              <a:gdLst/>
              <a:ahLst/>
              <a:cxnLst/>
              <a:rect l="l" t="t" r="r" b="b"/>
              <a:pathLst>
                <a:path w="10046" h="2930" extrusionOk="0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5" name="Google Shape;20185;p73"/>
            <p:cNvSpPr/>
            <p:nvPr/>
          </p:nvSpPr>
          <p:spPr>
            <a:xfrm>
              <a:off x="6305588" y="2697061"/>
              <a:ext cx="172900" cy="65489"/>
            </a:xfrm>
            <a:custGeom>
              <a:avLst/>
              <a:gdLst/>
              <a:ahLst/>
              <a:cxnLst/>
              <a:rect l="l" t="t" r="r" b="b"/>
              <a:pathLst>
                <a:path w="6603" h="2501" extrusionOk="0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6" name="Google Shape;20186;p73"/>
            <p:cNvSpPr/>
            <p:nvPr/>
          </p:nvSpPr>
          <p:spPr>
            <a:xfrm>
              <a:off x="6294852" y="2476478"/>
              <a:ext cx="194371" cy="65227"/>
            </a:xfrm>
            <a:custGeom>
              <a:avLst/>
              <a:gdLst/>
              <a:ahLst/>
              <a:cxnLst/>
              <a:rect l="l" t="t" r="r" b="b"/>
              <a:pathLst>
                <a:path w="7423" h="2491" extrusionOk="0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87" name="Google Shape;20187;p73"/>
          <p:cNvGrpSpPr/>
          <p:nvPr/>
        </p:nvGrpSpPr>
        <p:grpSpPr>
          <a:xfrm>
            <a:off x="6260864" y="2879911"/>
            <a:ext cx="263343" cy="354754"/>
            <a:chOff x="6260864" y="2879911"/>
            <a:chExt cx="263343" cy="354754"/>
          </a:xfrm>
        </p:grpSpPr>
        <p:sp>
          <p:nvSpPr>
            <p:cNvPr id="20188" name="Google Shape;20188;p73"/>
            <p:cNvSpPr/>
            <p:nvPr/>
          </p:nvSpPr>
          <p:spPr>
            <a:xfrm>
              <a:off x="6290610" y="2960115"/>
              <a:ext cx="203850" cy="208354"/>
            </a:xfrm>
            <a:custGeom>
              <a:avLst/>
              <a:gdLst/>
              <a:ahLst/>
              <a:cxnLst/>
              <a:rect l="l" t="t" r="r" b="b"/>
              <a:pathLst>
                <a:path w="7785" h="7957" extrusionOk="0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9" name="Google Shape;20189;p73"/>
            <p:cNvSpPr/>
            <p:nvPr/>
          </p:nvSpPr>
          <p:spPr>
            <a:xfrm>
              <a:off x="6260864" y="3086013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0" name="Google Shape;20190;p73"/>
            <p:cNvSpPr/>
            <p:nvPr/>
          </p:nvSpPr>
          <p:spPr>
            <a:xfrm>
              <a:off x="6260864" y="3137204"/>
              <a:ext cx="263343" cy="97461"/>
            </a:xfrm>
            <a:custGeom>
              <a:avLst/>
              <a:gdLst/>
              <a:ahLst/>
              <a:cxnLst/>
              <a:rect l="l" t="t" r="r" b="b"/>
              <a:pathLst>
                <a:path w="10057" h="3722" extrusionOk="0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1" name="Google Shape;20191;p73"/>
            <p:cNvSpPr/>
            <p:nvPr/>
          </p:nvSpPr>
          <p:spPr>
            <a:xfrm>
              <a:off x="6320566" y="3137204"/>
              <a:ext cx="143677" cy="63237"/>
            </a:xfrm>
            <a:custGeom>
              <a:avLst/>
              <a:gdLst/>
              <a:ahLst/>
              <a:cxnLst/>
              <a:rect l="l" t="t" r="r" b="b"/>
              <a:pathLst>
                <a:path w="5487" h="2415" extrusionOk="0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2" name="Google Shape;20192;p73"/>
            <p:cNvSpPr/>
            <p:nvPr/>
          </p:nvSpPr>
          <p:spPr>
            <a:xfrm>
              <a:off x="6358299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3" name="Google Shape;20193;p73"/>
            <p:cNvSpPr/>
            <p:nvPr/>
          </p:nvSpPr>
          <p:spPr>
            <a:xfrm>
              <a:off x="6379273" y="2879911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4" name="Google Shape;20194;p73"/>
            <p:cNvSpPr/>
            <p:nvPr/>
          </p:nvSpPr>
          <p:spPr>
            <a:xfrm>
              <a:off x="6296109" y="2960115"/>
              <a:ext cx="170621" cy="137209"/>
            </a:xfrm>
            <a:custGeom>
              <a:avLst/>
              <a:gdLst/>
              <a:ahLst/>
              <a:cxnLst/>
              <a:rect l="l" t="t" r="r" b="b"/>
              <a:pathLst>
                <a:path w="6516" h="5240" extrusionOk="0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5" name="Google Shape;20195;p73"/>
            <p:cNvSpPr/>
            <p:nvPr/>
          </p:nvSpPr>
          <p:spPr>
            <a:xfrm>
              <a:off x="6300089" y="2960115"/>
              <a:ext cx="166903" cy="137393"/>
            </a:xfrm>
            <a:custGeom>
              <a:avLst/>
              <a:gdLst/>
              <a:ahLst/>
              <a:cxnLst/>
              <a:rect l="l" t="t" r="r" b="b"/>
              <a:pathLst>
                <a:path w="6374" h="5247" extrusionOk="0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6" name="Google Shape;20196;p73"/>
            <p:cNvSpPr/>
            <p:nvPr/>
          </p:nvSpPr>
          <p:spPr>
            <a:xfrm>
              <a:off x="6352564" y="300070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7" name="Google Shape;20197;p73"/>
            <p:cNvSpPr/>
            <p:nvPr/>
          </p:nvSpPr>
          <p:spPr>
            <a:xfrm>
              <a:off x="6421012" y="3000702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8" name="Google Shape;20198;p73"/>
            <p:cNvSpPr/>
            <p:nvPr/>
          </p:nvSpPr>
          <p:spPr>
            <a:xfrm>
              <a:off x="6344813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9" name="Google Shape;20199;p73"/>
            <p:cNvSpPr/>
            <p:nvPr/>
          </p:nvSpPr>
          <p:spPr>
            <a:xfrm>
              <a:off x="6413497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0" name="Google Shape;20200;p73"/>
            <p:cNvSpPr/>
            <p:nvPr/>
          </p:nvSpPr>
          <p:spPr>
            <a:xfrm>
              <a:off x="6366783" y="3037309"/>
              <a:ext cx="51506" cy="22990"/>
            </a:xfrm>
            <a:custGeom>
              <a:avLst/>
              <a:gdLst/>
              <a:ahLst/>
              <a:cxnLst/>
              <a:rect l="l" t="t" r="r" b="b"/>
              <a:pathLst>
                <a:path w="1967" h="878" extrusionOk="0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1" name="Google Shape;20201;p73"/>
            <p:cNvSpPr/>
            <p:nvPr/>
          </p:nvSpPr>
          <p:spPr>
            <a:xfrm>
              <a:off x="6306583" y="2965850"/>
              <a:ext cx="23017" cy="37261"/>
            </a:xfrm>
            <a:custGeom>
              <a:avLst/>
              <a:gdLst/>
              <a:ahLst/>
              <a:cxnLst/>
              <a:rect l="l" t="t" r="r" b="b"/>
              <a:pathLst>
                <a:path w="879" h="1423" extrusionOk="0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2" name="Google Shape;20202;p73"/>
            <p:cNvSpPr/>
            <p:nvPr/>
          </p:nvSpPr>
          <p:spPr>
            <a:xfrm>
              <a:off x="6352564" y="2954355"/>
              <a:ext cx="125662" cy="74732"/>
            </a:xfrm>
            <a:custGeom>
              <a:avLst/>
              <a:gdLst/>
              <a:ahLst/>
              <a:cxnLst/>
              <a:rect l="l" t="t" r="r" b="b"/>
              <a:pathLst>
                <a:path w="4799" h="2854" extrusionOk="0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3" name="Google Shape;20203;p73"/>
            <p:cNvSpPr/>
            <p:nvPr/>
          </p:nvSpPr>
          <p:spPr>
            <a:xfrm>
              <a:off x="6306583" y="2885671"/>
              <a:ext cx="171643" cy="85965"/>
            </a:xfrm>
            <a:custGeom>
              <a:avLst/>
              <a:gdLst/>
              <a:ahLst/>
              <a:cxnLst/>
              <a:rect l="l" t="t" r="r" b="b"/>
              <a:pathLst>
                <a:path w="6555" h="3283" extrusionOk="0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4" name="Google Shape;20204;p73"/>
            <p:cNvSpPr/>
            <p:nvPr/>
          </p:nvSpPr>
          <p:spPr>
            <a:xfrm>
              <a:off x="6306583" y="2885619"/>
              <a:ext cx="171643" cy="86018"/>
            </a:xfrm>
            <a:custGeom>
              <a:avLst/>
              <a:gdLst/>
              <a:ahLst/>
              <a:cxnLst/>
              <a:rect l="l" t="t" r="r" b="b"/>
              <a:pathLst>
                <a:path w="6555" h="3285" extrusionOk="0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5" name="Google Shape;20205;p73"/>
            <p:cNvSpPr/>
            <p:nvPr/>
          </p:nvSpPr>
          <p:spPr>
            <a:xfrm>
              <a:off x="6293857" y="2954355"/>
              <a:ext cx="197121" cy="26499"/>
            </a:xfrm>
            <a:custGeom>
              <a:avLst/>
              <a:gdLst/>
              <a:ahLst/>
              <a:cxnLst/>
              <a:rect l="l" t="t" r="r" b="b"/>
              <a:pathLst>
                <a:path w="7528" h="1012" extrusionOk="0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06" name="Google Shape;20206;p73"/>
          <p:cNvGrpSpPr/>
          <p:nvPr/>
        </p:nvGrpSpPr>
        <p:grpSpPr>
          <a:xfrm>
            <a:off x="8062968" y="2419290"/>
            <a:ext cx="263316" cy="354728"/>
            <a:chOff x="8062968" y="2419290"/>
            <a:chExt cx="263316" cy="354728"/>
          </a:xfrm>
        </p:grpSpPr>
        <p:sp>
          <p:nvSpPr>
            <p:cNvPr id="20207" name="Google Shape;20207;p73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8" name="Google Shape;20208;p73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9" name="Google Shape;20209;p73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0" name="Google Shape;20210;p73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1" name="Google Shape;20211;p73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2" name="Google Shape;20212;p73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3" name="Google Shape;20213;p73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4" name="Google Shape;20214;p73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5" name="Google Shape;20215;p73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6" name="Google Shape;20216;p73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7" name="Google Shape;20217;p73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8" name="Google Shape;20218;p73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9" name="Google Shape;20219;p73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0" name="Google Shape;20220;p73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1" name="Google Shape;20221;p73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2" name="Google Shape;20222;p73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3" name="Google Shape;20223;p73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24" name="Google Shape;20224;p73"/>
          <p:cNvGrpSpPr/>
          <p:nvPr/>
        </p:nvGrpSpPr>
        <p:grpSpPr>
          <a:xfrm>
            <a:off x="5809723" y="2419290"/>
            <a:ext cx="263316" cy="354728"/>
            <a:chOff x="5809723" y="2419290"/>
            <a:chExt cx="263316" cy="354728"/>
          </a:xfrm>
        </p:grpSpPr>
        <p:sp>
          <p:nvSpPr>
            <p:cNvPr id="20225" name="Google Shape;20225;p73"/>
            <p:cNvSpPr/>
            <p:nvPr/>
          </p:nvSpPr>
          <p:spPr>
            <a:xfrm>
              <a:off x="5815484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6" name="Google Shape;20226;p73"/>
            <p:cNvSpPr/>
            <p:nvPr/>
          </p:nvSpPr>
          <p:spPr>
            <a:xfrm>
              <a:off x="5987100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7" name="Google Shape;20227;p73"/>
            <p:cNvSpPr/>
            <p:nvPr/>
          </p:nvSpPr>
          <p:spPr>
            <a:xfrm>
              <a:off x="5823732" y="2424789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8" name="Google Shape;20228;p73"/>
            <p:cNvSpPr/>
            <p:nvPr/>
          </p:nvSpPr>
          <p:spPr>
            <a:xfrm>
              <a:off x="5809723" y="2630865"/>
              <a:ext cx="263081" cy="143153"/>
            </a:xfrm>
            <a:custGeom>
              <a:avLst/>
              <a:gdLst/>
              <a:ahLst/>
              <a:cxnLst/>
              <a:rect l="l" t="t" r="r" b="b"/>
              <a:pathLst>
                <a:path w="10047" h="546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9" name="Google Shape;20229;p73"/>
            <p:cNvSpPr/>
            <p:nvPr/>
          </p:nvSpPr>
          <p:spPr>
            <a:xfrm>
              <a:off x="5809985" y="2694809"/>
              <a:ext cx="263055" cy="79210"/>
            </a:xfrm>
            <a:custGeom>
              <a:avLst/>
              <a:gdLst/>
              <a:ahLst/>
              <a:cxnLst/>
              <a:rect l="l" t="t" r="r" b="b"/>
              <a:pathLst>
                <a:path w="10046" h="3025" extrusionOk="0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0" name="Google Shape;20230;p73"/>
            <p:cNvSpPr/>
            <p:nvPr/>
          </p:nvSpPr>
          <p:spPr>
            <a:xfrm>
              <a:off x="5907157" y="2630865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1" name="Google Shape;20231;p73"/>
            <p:cNvSpPr/>
            <p:nvPr/>
          </p:nvSpPr>
          <p:spPr>
            <a:xfrm>
              <a:off x="5844942" y="2465009"/>
              <a:ext cx="192643" cy="177377"/>
            </a:xfrm>
            <a:custGeom>
              <a:avLst/>
              <a:gdLst/>
              <a:ahLst/>
              <a:cxnLst/>
              <a:rect l="l" t="t" r="r" b="b"/>
              <a:pathLst>
                <a:path w="7357" h="6774" extrusionOk="0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2" name="Google Shape;20232;p73"/>
            <p:cNvSpPr/>
            <p:nvPr/>
          </p:nvSpPr>
          <p:spPr>
            <a:xfrm>
              <a:off x="5845439" y="2464931"/>
              <a:ext cx="170150" cy="177430"/>
            </a:xfrm>
            <a:custGeom>
              <a:avLst/>
              <a:gdLst/>
              <a:ahLst/>
              <a:cxnLst/>
              <a:rect l="l" t="t" r="r" b="b"/>
              <a:pathLst>
                <a:path w="6498" h="6776" extrusionOk="0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3" name="Google Shape;20233;p73"/>
            <p:cNvSpPr/>
            <p:nvPr/>
          </p:nvSpPr>
          <p:spPr>
            <a:xfrm>
              <a:off x="5916086" y="2590723"/>
              <a:ext cx="50616" cy="17465"/>
            </a:xfrm>
            <a:custGeom>
              <a:avLst/>
              <a:gdLst/>
              <a:ahLst/>
              <a:cxnLst/>
              <a:rect l="l" t="t" r="r" b="b"/>
              <a:pathLst>
                <a:path w="1933" h="667" extrusionOk="0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4" name="Google Shape;20234;p73"/>
            <p:cNvSpPr/>
            <p:nvPr/>
          </p:nvSpPr>
          <p:spPr>
            <a:xfrm>
              <a:off x="5901397" y="2545135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5" name="Google Shape;20235;p73"/>
            <p:cNvSpPr/>
            <p:nvPr/>
          </p:nvSpPr>
          <p:spPr>
            <a:xfrm>
              <a:off x="5970106" y="2545135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6" name="Google Shape;20236;p73"/>
            <p:cNvSpPr/>
            <p:nvPr/>
          </p:nvSpPr>
          <p:spPr>
            <a:xfrm>
              <a:off x="5893672" y="2527958"/>
              <a:ext cx="21000" cy="11495"/>
            </a:xfrm>
            <a:custGeom>
              <a:avLst/>
              <a:gdLst/>
              <a:ahLst/>
              <a:cxnLst/>
              <a:rect l="l" t="t" r="r" b="b"/>
              <a:pathLst>
                <a:path w="802" h="439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7" name="Google Shape;20237;p73"/>
            <p:cNvSpPr/>
            <p:nvPr/>
          </p:nvSpPr>
          <p:spPr>
            <a:xfrm>
              <a:off x="5968116" y="2527932"/>
              <a:ext cx="19246" cy="11521"/>
            </a:xfrm>
            <a:custGeom>
              <a:avLst/>
              <a:gdLst/>
              <a:ahLst/>
              <a:cxnLst/>
              <a:rect l="l" t="t" r="r" b="b"/>
              <a:pathLst>
                <a:path w="735" h="440" extrusionOk="0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8" name="Google Shape;20238;p73"/>
            <p:cNvSpPr/>
            <p:nvPr/>
          </p:nvSpPr>
          <p:spPr>
            <a:xfrm>
              <a:off x="5875919" y="2425025"/>
              <a:ext cx="162661" cy="97199"/>
            </a:xfrm>
            <a:custGeom>
              <a:avLst/>
              <a:gdLst/>
              <a:ahLst/>
              <a:cxnLst/>
              <a:rect l="l" t="t" r="r" b="b"/>
              <a:pathLst>
                <a:path w="6212" h="3712" extrusionOk="0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9" name="Google Shape;20239;p73"/>
            <p:cNvSpPr/>
            <p:nvPr/>
          </p:nvSpPr>
          <p:spPr>
            <a:xfrm>
              <a:off x="5843947" y="2694809"/>
              <a:ext cx="194869" cy="50485"/>
            </a:xfrm>
            <a:custGeom>
              <a:avLst/>
              <a:gdLst/>
              <a:ahLst/>
              <a:cxnLst/>
              <a:rect l="l" t="t" r="r" b="b"/>
              <a:pathLst>
                <a:path w="7442" h="1928" extrusionOk="0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0" name="Google Shape;20240;p73"/>
            <p:cNvSpPr/>
            <p:nvPr/>
          </p:nvSpPr>
          <p:spPr>
            <a:xfrm>
              <a:off x="5809723" y="2688577"/>
              <a:ext cx="85965" cy="85442"/>
            </a:xfrm>
            <a:custGeom>
              <a:avLst/>
              <a:gdLst/>
              <a:ahLst/>
              <a:cxnLst/>
              <a:rect l="l" t="t" r="r" b="b"/>
              <a:pathLst>
                <a:path w="3283" h="3263" extrusionOk="0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1" name="Google Shape;20241;p73"/>
            <p:cNvSpPr/>
            <p:nvPr/>
          </p:nvSpPr>
          <p:spPr>
            <a:xfrm>
              <a:off x="5987100" y="2688577"/>
              <a:ext cx="85939" cy="85442"/>
            </a:xfrm>
            <a:custGeom>
              <a:avLst/>
              <a:gdLst/>
              <a:ahLst/>
              <a:cxnLst/>
              <a:rect l="l" t="t" r="r" b="b"/>
              <a:pathLst>
                <a:path w="3282" h="3263" extrusionOk="0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42" name="Google Shape;20242;p73"/>
          <p:cNvGrpSpPr/>
          <p:nvPr/>
        </p:nvGrpSpPr>
        <p:grpSpPr>
          <a:xfrm>
            <a:off x="7606826" y="1502999"/>
            <a:ext cx="263552" cy="354754"/>
            <a:chOff x="7606826" y="1502999"/>
            <a:chExt cx="263552" cy="354754"/>
          </a:xfrm>
        </p:grpSpPr>
        <p:sp>
          <p:nvSpPr>
            <p:cNvPr id="20243" name="Google Shape;20243;p73"/>
            <p:cNvSpPr/>
            <p:nvPr/>
          </p:nvSpPr>
          <p:spPr>
            <a:xfrm>
              <a:off x="7606826" y="1703340"/>
              <a:ext cx="263552" cy="154413"/>
            </a:xfrm>
            <a:custGeom>
              <a:avLst/>
              <a:gdLst/>
              <a:ahLst/>
              <a:cxnLst/>
              <a:rect l="l" t="t" r="r" b="b"/>
              <a:pathLst>
                <a:path w="10065" h="5897" extrusionOk="0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4" name="Google Shape;20244;p73"/>
            <p:cNvSpPr/>
            <p:nvPr/>
          </p:nvSpPr>
          <p:spPr>
            <a:xfrm>
              <a:off x="7626543" y="1502999"/>
              <a:ext cx="223856" cy="240090"/>
            </a:xfrm>
            <a:custGeom>
              <a:avLst/>
              <a:gdLst/>
              <a:ahLst/>
              <a:cxnLst/>
              <a:rect l="l" t="t" r="r" b="b"/>
              <a:pathLst>
                <a:path w="8549" h="9169" extrusionOk="0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5" name="Google Shape;20245;p73"/>
            <p:cNvSpPr/>
            <p:nvPr/>
          </p:nvSpPr>
          <p:spPr>
            <a:xfrm>
              <a:off x="7641049" y="1708839"/>
              <a:ext cx="194869" cy="102959"/>
            </a:xfrm>
            <a:custGeom>
              <a:avLst/>
              <a:gdLst/>
              <a:ahLst/>
              <a:cxnLst/>
              <a:rect l="l" t="t" r="r" b="b"/>
              <a:pathLst>
                <a:path w="7442" h="3932" extrusionOk="0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6" name="Google Shape;20246;p73"/>
            <p:cNvSpPr/>
            <p:nvPr/>
          </p:nvSpPr>
          <p:spPr>
            <a:xfrm>
              <a:off x="7659431" y="1726069"/>
              <a:ext cx="158341" cy="65227"/>
            </a:xfrm>
            <a:custGeom>
              <a:avLst/>
              <a:gdLst/>
              <a:ahLst/>
              <a:cxnLst/>
              <a:rect l="l" t="t" r="r" b="b"/>
              <a:pathLst>
                <a:path w="6047" h="2491" extrusionOk="0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7" name="Google Shape;20247;p73"/>
            <p:cNvSpPr/>
            <p:nvPr/>
          </p:nvSpPr>
          <p:spPr>
            <a:xfrm>
              <a:off x="7692739" y="1502999"/>
              <a:ext cx="142420" cy="85468"/>
            </a:xfrm>
            <a:custGeom>
              <a:avLst/>
              <a:gdLst/>
              <a:ahLst/>
              <a:cxnLst/>
              <a:rect l="l" t="t" r="r" b="b"/>
              <a:pathLst>
                <a:path w="5439" h="3264" extrusionOk="0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8" name="Google Shape;20248;p73"/>
            <p:cNvSpPr/>
            <p:nvPr/>
          </p:nvSpPr>
          <p:spPr>
            <a:xfrm>
              <a:off x="7687266" y="1703340"/>
              <a:ext cx="102436" cy="87955"/>
            </a:xfrm>
            <a:custGeom>
              <a:avLst/>
              <a:gdLst/>
              <a:ahLst/>
              <a:cxnLst/>
              <a:rect l="l" t="t" r="r" b="b"/>
              <a:pathLst>
                <a:path w="3912" h="3359" extrusionOk="0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9" name="Google Shape;20249;p73"/>
            <p:cNvSpPr/>
            <p:nvPr/>
          </p:nvSpPr>
          <p:spPr>
            <a:xfrm>
              <a:off x="7704234" y="1703340"/>
              <a:ext cx="68736" cy="28254"/>
            </a:xfrm>
            <a:custGeom>
              <a:avLst/>
              <a:gdLst/>
              <a:ahLst/>
              <a:cxnLst/>
              <a:rect l="l" t="t" r="r" b="b"/>
              <a:pathLst>
                <a:path w="2625" h="1079" extrusionOk="0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0" name="Google Shape;20250;p73"/>
            <p:cNvSpPr/>
            <p:nvPr/>
          </p:nvSpPr>
          <p:spPr>
            <a:xfrm>
              <a:off x="7664014" y="1576133"/>
              <a:ext cx="149176" cy="144070"/>
            </a:xfrm>
            <a:custGeom>
              <a:avLst/>
              <a:gdLst/>
              <a:ahLst/>
              <a:cxnLst/>
              <a:rect l="l" t="t" r="r" b="b"/>
              <a:pathLst>
                <a:path w="5697" h="5502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1" name="Google Shape;20251;p73"/>
            <p:cNvSpPr/>
            <p:nvPr/>
          </p:nvSpPr>
          <p:spPr>
            <a:xfrm>
              <a:off x="7664014" y="1576133"/>
              <a:ext cx="126186" cy="144148"/>
            </a:xfrm>
            <a:custGeom>
              <a:avLst/>
              <a:gdLst/>
              <a:ahLst/>
              <a:cxnLst/>
              <a:rect l="l" t="t" r="r" b="b"/>
              <a:pathLst>
                <a:path w="4819" h="5505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2" name="Google Shape;20252;p73"/>
            <p:cNvSpPr/>
            <p:nvPr/>
          </p:nvSpPr>
          <p:spPr>
            <a:xfrm>
              <a:off x="7690749" y="1611431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3" name="Google Shape;20253;p73"/>
            <p:cNvSpPr/>
            <p:nvPr/>
          </p:nvSpPr>
          <p:spPr>
            <a:xfrm>
              <a:off x="7759458" y="1611431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4" name="Google Shape;20254;p73"/>
            <p:cNvSpPr/>
            <p:nvPr/>
          </p:nvSpPr>
          <p:spPr>
            <a:xfrm>
              <a:off x="7698499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5" name="Google Shape;20255;p73"/>
            <p:cNvSpPr/>
            <p:nvPr/>
          </p:nvSpPr>
          <p:spPr>
            <a:xfrm>
              <a:off x="7767183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6" name="Google Shape;20256;p73"/>
            <p:cNvSpPr/>
            <p:nvPr/>
          </p:nvSpPr>
          <p:spPr>
            <a:xfrm>
              <a:off x="7610073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7" name="Google Shape;20257;p73"/>
            <p:cNvSpPr/>
            <p:nvPr/>
          </p:nvSpPr>
          <p:spPr>
            <a:xfrm>
              <a:off x="7818662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8" name="Google Shape;20258;p73"/>
            <p:cNvSpPr/>
            <p:nvPr/>
          </p:nvSpPr>
          <p:spPr>
            <a:xfrm>
              <a:off x="7712744" y="1666393"/>
              <a:ext cx="51480" cy="22990"/>
            </a:xfrm>
            <a:custGeom>
              <a:avLst/>
              <a:gdLst/>
              <a:ahLst/>
              <a:cxnLst/>
              <a:rect l="l" t="t" r="r" b="b"/>
              <a:pathLst>
                <a:path w="1966" h="878" extrusionOk="0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9" name="Google Shape;20259;p73"/>
            <p:cNvSpPr/>
            <p:nvPr/>
          </p:nvSpPr>
          <p:spPr>
            <a:xfrm>
              <a:off x="7704234" y="1794778"/>
              <a:ext cx="11260" cy="62975"/>
            </a:xfrm>
            <a:custGeom>
              <a:avLst/>
              <a:gdLst/>
              <a:ahLst/>
              <a:cxnLst/>
              <a:rect l="l" t="t" r="r" b="b"/>
              <a:pathLst>
                <a:path w="430" h="2405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0" name="Google Shape;20260;p73"/>
            <p:cNvSpPr/>
            <p:nvPr/>
          </p:nvSpPr>
          <p:spPr>
            <a:xfrm>
              <a:off x="7761448" y="1794778"/>
              <a:ext cx="11521" cy="62975"/>
            </a:xfrm>
            <a:custGeom>
              <a:avLst/>
              <a:gdLst/>
              <a:ahLst/>
              <a:cxnLst/>
              <a:rect l="l" t="t" r="r" b="b"/>
              <a:pathLst>
                <a:path w="440" h="240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61" name="Google Shape;20261;p73"/>
          <p:cNvGrpSpPr/>
          <p:nvPr/>
        </p:nvGrpSpPr>
        <p:grpSpPr>
          <a:xfrm>
            <a:off x="8060455" y="3790075"/>
            <a:ext cx="264076" cy="354623"/>
            <a:chOff x="8060455" y="3790075"/>
            <a:chExt cx="264076" cy="354623"/>
          </a:xfrm>
        </p:grpSpPr>
        <p:sp>
          <p:nvSpPr>
            <p:cNvPr id="20262" name="Google Shape;20262;p73"/>
            <p:cNvSpPr/>
            <p:nvPr/>
          </p:nvSpPr>
          <p:spPr>
            <a:xfrm>
              <a:off x="8074202" y="3790075"/>
              <a:ext cx="237079" cy="113800"/>
            </a:xfrm>
            <a:custGeom>
              <a:avLst/>
              <a:gdLst/>
              <a:ahLst/>
              <a:cxnLst/>
              <a:rect l="l" t="t" r="r" b="b"/>
              <a:pathLst>
                <a:path w="9054" h="4346" extrusionOk="0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3" name="Google Shape;20263;p73"/>
            <p:cNvSpPr/>
            <p:nvPr/>
          </p:nvSpPr>
          <p:spPr>
            <a:xfrm>
              <a:off x="8083681" y="3955564"/>
              <a:ext cx="80231" cy="126186"/>
            </a:xfrm>
            <a:custGeom>
              <a:avLst/>
              <a:gdLst/>
              <a:ahLst/>
              <a:cxnLst/>
              <a:rect l="l" t="t" r="r" b="b"/>
              <a:pathLst>
                <a:path w="3064" h="4819" extrusionOk="0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4" name="Google Shape;20264;p73"/>
            <p:cNvSpPr/>
            <p:nvPr/>
          </p:nvSpPr>
          <p:spPr>
            <a:xfrm>
              <a:off x="8060716" y="4018513"/>
              <a:ext cx="263814" cy="126186"/>
            </a:xfrm>
            <a:custGeom>
              <a:avLst/>
              <a:gdLst/>
              <a:ahLst/>
              <a:cxnLst/>
              <a:rect l="l" t="t" r="r" b="b"/>
              <a:pathLst>
                <a:path w="10075" h="4819" extrusionOk="0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5" name="Google Shape;20265;p73"/>
            <p:cNvSpPr/>
            <p:nvPr/>
          </p:nvSpPr>
          <p:spPr>
            <a:xfrm>
              <a:off x="8060455" y="4057241"/>
              <a:ext cx="264076" cy="87458"/>
            </a:xfrm>
            <a:custGeom>
              <a:avLst/>
              <a:gdLst/>
              <a:ahLst/>
              <a:cxnLst/>
              <a:rect l="l" t="t" r="r" b="b"/>
              <a:pathLst>
                <a:path w="10085" h="3340" extrusionOk="0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6" name="Google Shape;20266;p73"/>
            <p:cNvSpPr/>
            <p:nvPr/>
          </p:nvSpPr>
          <p:spPr>
            <a:xfrm>
              <a:off x="8125420" y="4057241"/>
              <a:ext cx="134408" cy="61142"/>
            </a:xfrm>
            <a:custGeom>
              <a:avLst/>
              <a:gdLst/>
              <a:ahLst/>
              <a:cxnLst/>
              <a:rect l="l" t="t" r="r" b="b"/>
              <a:pathLst>
                <a:path w="5133" h="2335" extrusionOk="0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7" name="Google Shape;20267;p73"/>
            <p:cNvSpPr/>
            <p:nvPr/>
          </p:nvSpPr>
          <p:spPr>
            <a:xfrm>
              <a:off x="8158386" y="4018513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8" name="Google Shape;20268;p73"/>
            <p:cNvSpPr/>
            <p:nvPr/>
          </p:nvSpPr>
          <p:spPr>
            <a:xfrm>
              <a:off x="8096171" y="3875386"/>
              <a:ext cx="188139" cy="154413"/>
            </a:xfrm>
            <a:custGeom>
              <a:avLst/>
              <a:gdLst/>
              <a:ahLst/>
              <a:cxnLst/>
              <a:rect l="l" t="t" r="r" b="b"/>
              <a:pathLst>
                <a:path w="7185" h="5897" extrusionOk="0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9" name="Google Shape;20269;p73"/>
            <p:cNvSpPr/>
            <p:nvPr/>
          </p:nvSpPr>
          <p:spPr>
            <a:xfrm>
              <a:off x="8152390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0" name="Google Shape;20270;p73"/>
            <p:cNvSpPr/>
            <p:nvPr/>
          </p:nvSpPr>
          <p:spPr>
            <a:xfrm>
              <a:off x="8221335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1" name="Google Shape;20271;p73"/>
            <p:cNvSpPr/>
            <p:nvPr/>
          </p:nvSpPr>
          <p:spPr>
            <a:xfrm>
              <a:off x="8166792" y="3978136"/>
              <a:ext cx="50930" cy="17492"/>
            </a:xfrm>
            <a:custGeom>
              <a:avLst/>
              <a:gdLst/>
              <a:ahLst/>
              <a:cxnLst/>
              <a:rect l="l" t="t" r="r" b="b"/>
              <a:pathLst>
                <a:path w="1945" h="668" extrusionOk="0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2" name="Google Shape;20272;p73"/>
            <p:cNvSpPr/>
            <p:nvPr/>
          </p:nvSpPr>
          <p:spPr>
            <a:xfrm>
              <a:off x="8099942" y="3880885"/>
              <a:ext cx="167375" cy="149124"/>
            </a:xfrm>
            <a:custGeom>
              <a:avLst/>
              <a:gdLst/>
              <a:ahLst/>
              <a:cxnLst/>
              <a:rect l="l" t="t" r="r" b="b"/>
              <a:pathLst>
                <a:path w="6392" h="5695" extrusionOk="0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3" name="Google Shape;20273;p73"/>
            <p:cNvSpPr/>
            <p:nvPr/>
          </p:nvSpPr>
          <p:spPr>
            <a:xfrm>
              <a:off x="8255795" y="3892380"/>
              <a:ext cx="22781" cy="42970"/>
            </a:xfrm>
            <a:custGeom>
              <a:avLst/>
              <a:gdLst/>
              <a:ahLst/>
              <a:cxnLst/>
              <a:rect l="l" t="t" r="r" b="b"/>
              <a:pathLst>
                <a:path w="870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4" name="Google Shape;20274;p73"/>
            <p:cNvSpPr/>
            <p:nvPr/>
          </p:nvSpPr>
          <p:spPr>
            <a:xfrm>
              <a:off x="8106435" y="3892380"/>
              <a:ext cx="22990" cy="42970"/>
            </a:xfrm>
            <a:custGeom>
              <a:avLst/>
              <a:gdLst/>
              <a:ahLst/>
              <a:cxnLst/>
              <a:rect l="l" t="t" r="r" b="b"/>
              <a:pathLst>
                <a:path w="878" h="1641" extrusionOk="0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5" name="Google Shape;20275;p73"/>
            <p:cNvSpPr/>
            <p:nvPr/>
          </p:nvSpPr>
          <p:spPr>
            <a:xfrm>
              <a:off x="8106671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6" name="Google Shape;20276;p73"/>
            <p:cNvSpPr/>
            <p:nvPr/>
          </p:nvSpPr>
          <p:spPr>
            <a:xfrm>
              <a:off x="8178627" y="4110448"/>
              <a:ext cx="27992" cy="34250"/>
            </a:xfrm>
            <a:custGeom>
              <a:avLst/>
              <a:gdLst/>
              <a:ahLst/>
              <a:cxnLst/>
              <a:rect l="l" t="t" r="r" b="b"/>
              <a:pathLst>
                <a:path w="1069" h="1308" extrusionOk="0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7" name="Google Shape;20277;p73"/>
            <p:cNvSpPr/>
            <p:nvPr/>
          </p:nvSpPr>
          <p:spPr>
            <a:xfrm>
              <a:off x="8171112" y="4081724"/>
              <a:ext cx="42760" cy="31736"/>
            </a:xfrm>
            <a:custGeom>
              <a:avLst/>
              <a:gdLst/>
              <a:ahLst/>
              <a:cxnLst/>
              <a:rect l="l" t="t" r="r" b="b"/>
              <a:pathLst>
                <a:path w="1633" h="1212" extrusionOk="0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8" name="Google Shape;20278;p73"/>
            <p:cNvSpPr/>
            <p:nvPr/>
          </p:nvSpPr>
          <p:spPr>
            <a:xfrm>
              <a:off x="8135894" y="4044017"/>
              <a:ext cx="56743" cy="62844"/>
            </a:xfrm>
            <a:custGeom>
              <a:avLst/>
              <a:gdLst/>
              <a:ahLst/>
              <a:cxnLst/>
              <a:rect l="l" t="t" r="r" b="b"/>
              <a:pathLst>
                <a:path w="2167" h="2400" extrusionOk="0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9" name="Google Shape;20279;p73"/>
            <p:cNvSpPr/>
            <p:nvPr/>
          </p:nvSpPr>
          <p:spPr>
            <a:xfrm>
              <a:off x="8192610" y="4044017"/>
              <a:ext cx="56717" cy="62844"/>
            </a:xfrm>
            <a:custGeom>
              <a:avLst/>
              <a:gdLst/>
              <a:ahLst/>
              <a:cxnLst/>
              <a:rect l="l" t="t" r="r" b="b"/>
              <a:pathLst>
                <a:path w="2166" h="2400" extrusionOk="0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0" name="Google Shape;20280;p73"/>
            <p:cNvSpPr/>
            <p:nvPr/>
          </p:nvSpPr>
          <p:spPr>
            <a:xfrm>
              <a:off x="8063963" y="4087956"/>
              <a:ext cx="48468" cy="56743"/>
            </a:xfrm>
            <a:custGeom>
              <a:avLst/>
              <a:gdLst/>
              <a:ahLst/>
              <a:cxnLst/>
              <a:rect l="l" t="t" r="r" b="b"/>
              <a:pathLst>
                <a:path w="1851" h="2167" extrusionOk="0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1" name="Google Shape;20281;p73"/>
            <p:cNvSpPr/>
            <p:nvPr/>
          </p:nvSpPr>
          <p:spPr>
            <a:xfrm>
              <a:off x="8272789" y="4087956"/>
              <a:ext cx="48495" cy="56743"/>
            </a:xfrm>
            <a:custGeom>
              <a:avLst/>
              <a:gdLst/>
              <a:ahLst/>
              <a:cxnLst/>
              <a:rect l="l" t="t" r="r" b="b"/>
              <a:pathLst>
                <a:path w="1852" h="2167" extrusionOk="0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2" name="Google Shape;20282;p73"/>
            <p:cNvSpPr/>
            <p:nvPr/>
          </p:nvSpPr>
          <p:spPr>
            <a:xfrm>
              <a:off x="8106671" y="3857894"/>
              <a:ext cx="171905" cy="34512"/>
            </a:xfrm>
            <a:custGeom>
              <a:avLst/>
              <a:gdLst/>
              <a:ahLst/>
              <a:cxnLst/>
              <a:rect l="l" t="t" r="r" b="b"/>
              <a:pathLst>
                <a:path w="6565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3" name="Google Shape;20283;p73"/>
            <p:cNvSpPr/>
            <p:nvPr/>
          </p:nvSpPr>
          <p:spPr>
            <a:xfrm>
              <a:off x="8175380" y="3823670"/>
              <a:ext cx="34486" cy="39984"/>
            </a:xfrm>
            <a:custGeom>
              <a:avLst/>
              <a:gdLst/>
              <a:ahLst/>
              <a:cxnLst/>
              <a:rect l="l" t="t" r="r" b="b"/>
              <a:pathLst>
                <a:path w="1317" h="152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4" name="Google Shape;20284;p73"/>
            <p:cNvSpPr/>
            <p:nvPr/>
          </p:nvSpPr>
          <p:spPr>
            <a:xfrm>
              <a:off x="8175407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85" name="Google Shape;20285;p73"/>
          <p:cNvGrpSpPr/>
          <p:nvPr/>
        </p:nvGrpSpPr>
        <p:grpSpPr>
          <a:xfrm>
            <a:off x="7614550" y="2879911"/>
            <a:ext cx="263316" cy="354754"/>
            <a:chOff x="7614550" y="2879911"/>
            <a:chExt cx="263316" cy="354754"/>
          </a:xfrm>
        </p:grpSpPr>
        <p:sp>
          <p:nvSpPr>
            <p:cNvPr id="20286" name="Google Shape;20286;p73"/>
            <p:cNvSpPr/>
            <p:nvPr/>
          </p:nvSpPr>
          <p:spPr>
            <a:xfrm>
              <a:off x="7614550" y="3086013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7" name="Google Shape;20287;p73"/>
            <p:cNvSpPr/>
            <p:nvPr/>
          </p:nvSpPr>
          <p:spPr>
            <a:xfrm>
              <a:off x="7614550" y="3137728"/>
              <a:ext cx="263081" cy="96937"/>
            </a:xfrm>
            <a:custGeom>
              <a:avLst/>
              <a:gdLst/>
              <a:ahLst/>
              <a:cxnLst/>
              <a:rect l="l" t="t" r="r" b="b"/>
              <a:pathLst>
                <a:path w="10047" h="3702" extrusionOk="0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8" name="Google Shape;20288;p73"/>
            <p:cNvSpPr/>
            <p:nvPr/>
          </p:nvSpPr>
          <p:spPr>
            <a:xfrm>
              <a:off x="7683495" y="3137728"/>
              <a:ext cx="125426" cy="62477"/>
            </a:xfrm>
            <a:custGeom>
              <a:avLst/>
              <a:gdLst/>
              <a:ahLst/>
              <a:cxnLst/>
              <a:rect l="l" t="t" r="r" b="b"/>
              <a:pathLst>
                <a:path w="4790" h="2386" extrusionOk="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9" name="Google Shape;20289;p73"/>
            <p:cNvSpPr/>
            <p:nvPr/>
          </p:nvSpPr>
          <p:spPr>
            <a:xfrm>
              <a:off x="7711985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0" name="Google Shape;20290;p73"/>
            <p:cNvSpPr/>
            <p:nvPr/>
          </p:nvSpPr>
          <p:spPr>
            <a:xfrm>
              <a:off x="7780668" y="3023064"/>
              <a:ext cx="45745" cy="211601"/>
            </a:xfrm>
            <a:custGeom>
              <a:avLst/>
              <a:gdLst/>
              <a:ahLst/>
              <a:cxnLst/>
              <a:rect l="l" t="t" r="r" b="b"/>
              <a:pathLst>
                <a:path w="1747" h="8081" extrusionOk="0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1" name="Google Shape;20291;p73"/>
            <p:cNvSpPr/>
            <p:nvPr/>
          </p:nvSpPr>
          <p:spPr>
            <a:xfrm>
              <a:off x="7780668" y="3102981"/>
              <a:ext cx="29275" cy="23017"/>
            </a:xfrm>
            <a:custGeom>
              <a:avLst/>
              <a:gdLst/>
              <a:ahLst/>
              <a:cxnLst/>
              <a:rect l="l" t="t" r="r" b="b"/>
              <a:pathLst>
                <a:path w="1118" h="879" extrusionOk="0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2" name="Google Shape;20292;p73"/>
            <p:cNvSpPr/>
            <p:nvPr/>
          </p:nvSpPr>
          <p:spPr>
            <a:xfrm>
              <a:off x="7666030" y="3023064"/>
              <a:ext cx="45719" cy="211601"/>
            </a:xfrm>
            <a:custGeom>
              <a:avLst/>
              <a:gdLst/>
              <a:ahLst/>
              <a:cxnLst/>
              <a:rect l="l" t="t" r="r" b="b"/>
              <a:pathLst>
                <a:path w="1746" h="8081" extrusionOk="0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3" name="Google Shape;20293;p73"/>
            <p:cNvSpPr/>
            <p:nvPr/>
          </p:nvSpPr>
          <p:spPr>
            <a:xfrm>
              <a:off x="7628559" y="2879911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4" name="Google Shape;20294;p73"/>
            <p:cNvSpPr/>
            <p:nvPr/>
          </p:nvSpPr>
          <p:spPr>
            <a:xfrm>
              <a:off x="7650031" y="2920131"/>
              <a:ext cx="192381" cy="177142"/>
            </a:xfrm>
            <a:custGeom>
              <a:avLst/>
              <a:gdLst/>
              <a:ahLst/>
              <a:cxnLst/>
              <a:rect l="l" t="t" r="r" b="b"/>
              <a:pathLst>
                <a:path w="7347" h="6765" extrusionOk="0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5" name="Google Shape;20295;p73"/>
            <p:cNvSpPr/>
            <p:nvPr/>
          </p:nvSpPr>
          <p:spPr>
            <a:xfrm>
              <a:off x="7650188" y="2920052"/>
              <a:ext cx="170229" cy="177456"/>
            </a:xfrm>
            <a:custGeom>
              <a:avLst/>
              <a:gdLst/>
              <a:ahLst/>
              <a:cxnLst/>
              <a:rect l="l" t="t" r="r" b="b"/>
              <a:pathLst>
                <a:path w="6501" h="6777" extrusionOk="0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6" name="Google Shape;20296;p73"/>
            <p:cNvSpPr/>
            <p:nvPr/>
          </p:nvSpPr>
          <p:spPr>
            <a:xfrm>
              <a:off x="7720468" y="3037309"/>
              <a:ext cx="51506" cy="22755"/>
            </a:xfrm>
            <a:custGeom>
              <a:avLst/>
              <a:gdLst/>
              <a:ahLst/>
              <a:cxnLst/>
              <a:rect l="l" t="t" r="r" b="b"/>
              <a:pathLst>
                <a:path w="1967" h="869" extrusionOk="0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7" name="Google Shape;20297;p73"/>
            <p:cNvSpPr/>
            <p:nvPr/>
          </p:nvSpPr>
          <p:spPr>
            <a:xfrm>
              <a:off x="7706250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8" name="Google Shape;20298;p73"/>
            <p:cNvSpPr/>
            <p:nvPr/>
          </p:nvSpPr>
          <p:spPr>
            <a:xfrm>
              <a:off x="7774933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9" name="Google Shape;20299;p73"/>
            <p:cNvSpPr/>
            <p:nvPr/>
          </p:nvSpPr>
          <p:spPr>
            <a:xfrm>
              <a:off x="7698237" y="2981535"/>
              <a:ext cx="27206" cy="12831"/>
            </a:xfrm>
            <a:custGeom>
              <a:avLst/>
              <a:gdLst/>
              <a:ahLst/>
              <a:cxnLst/>
              <a:rect l="l" t="t" r="r" b="b"/>
              <a:pathLst>
                <a:path w="1039" h="490" extrusionOk="0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0" name="Google Shape;20300;p73"/>
            <p:cNvSpPr/>
            <p:nvPr/>
          </p:nvSpPr>
          <p:spPr>
            <a:xfrm>
              <a:off x="7766921" y="2981561"/>
              <a:ext cx="27285" cy="12804"/>
            </a:xfrm>
            <a:custGeom>
              <a:avLst/>
              <a:gdLst/>
              <a:ahLst/>
              <a:cxnLst/>
              <a:rect l="l" t="t" r="r" b="b"/>
              <a:pathLst>
                <a:path w="1042" h="489" extrusionOk="0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1" name="Google Shape;20301;p73"/>
            <p:cNvSpPr/>
            <p:nvPr/>
          </p:nvSpPr>
          <p:spPr>
            <a:xfrm>
              <a:off x="7681008" y="2879911"/>
              <a:ext cx="162399" cy="97199"/>
            </a:xfrm>
            <a:custGeom>
              <a:avLst/>
              <a:gdLst/>
              <a:ahLst/>
              <a:cxnLst/>
              <a:rect l="l" t="t" r="r" b="b"/>
              <a:pathLst>
                <a:path w="6202" h="3712" extrusionOk="0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2" name="Google Shape;20302;p73"/>
            <p:cNvSpPr/>
            <p:nvPr/>
          </p:nvSpPr>
          <p:spPr>
            <a:xfrm>
              <a:off x="7682762" y="3102981"/>
              <a:ext cx="29249" cy="23017"/>
            </a:xfrm>
            <a:custGeom>
              <a:avLst/>
              <a:gdLst/>
              <a:ahLst/>
              <a:cxnLst/>
              <a:rect l="l" t="t" r="r" b="b"/>
              <a:pathLst>
                <a:path w="1117" h="879" extrusionOk="0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3" name="Google Shape;20303;p73"/>
            <p:cNvSpPr/>
            <p:nvPr/>
          </p:nvSpPr>
          <p:spPr>
            <a:xfrm>
              <a:off x="7682762" y="3102981"/>
              <a:ext cx="29249" cy="11783"/>
            </a:xfrm>
            <a:custGeom>
              <a:avLst/>
              <a:gdLst/>
              <a:ahLst/>
              <a:cxnLst/>
              <a:rect l="l" t="t" r="r" b="b"/>
              <a:pathLst>
                <a:path w="1117" h="450" extrusionOk="0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4" name="Google Shape;20304;p73"/>
            <p:cNvSpPr/>
            <p:nvPr/>
          </p:nvSpPr>
          <p:spPr>
            <a:xfrm>
              <a:off x="7780432" y="3103242"/>
              <a:ext cx="29249" cy="11521"/>
            </a:xfrm>
            <a:custGeom>
              <a:avLst/>
              <a:gdLst/>
              <a:ahLst/>
              <a:cxnLst/>
              <a:rect l="l" t="t" r="r" b="b"/>
              <a:pathLst>
                <a:path w="1117" h="440" extrusionOk="0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05" name="Google Shape;20305;p73"/>
          <p:cNvGrpSpPr/>
          <p:nvPr/>
        </p:nvGrpSpPr>
        <p:grpSpPr>
          <a:xfrm>
            <a:off x="4900684" y="4268187"/>
            <a:ext cx="274576" cy="354623"/>
            <a:chOff x="4900684" y="4268187"/>
            <a:chExt cx="274576" cy="354623"/>
          </a:xfrm>
        </p:grpSpPr>
        <p:sp>
          <p:nvSpPr>
            <p:cNvPr id="20306" name="Google Shape;20306;p73"/>
            <p:cNvSpPr/>
            <p:nvPr/>
          </p:nvSpPr>
          <p:spPr>
            <a:xfrm>
              <a:off x="4963633" y="4268187"/>
              <a:ext cx="148678" cy="57109"/>
            </a:xfrm>
            <a:custGeom>
              <a:avLst/>
              <a:gdLst/>
              <a:ahLst/>
              <a:cxnLst/>
              <a:rect l="l" t="t" r="r" b="b"/>
              <a:pathLst>
                <a:path w="5678" h="2181" extrusionOk="0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7" name="Google Shape;20307;p73"/>
            <p:cNvSpPr/>
            <p:nvPr/>
          </p:nvSpPr>
          <p:spPr>
            <a:xfrm>
              <a:off x="4935170" y="4302542"/>
              <a:ext cx="205866" cy="102959"/>
            </a:xfrm>
            <a:custGeom>
              <a:avLst/>
              <a:gdLst/>
              <a:ahLst/>
              <a:cxnLst/>
              <a:rect l="l" t="t" r="r" b="b"/>
              <a:pathLst>
                <a:path w="7862" h="3932" extrusionOk="0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8" name="Google Shape;20308;p73"/>
            <p:cNvSpPr/>
            <p:nvPr/>
          </p:nvSpPr>
          <p:spPr>
            <a:xfrm>
              <a:off x="4946403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9" name="Google Shape;20309;p73"/>
            <p:cNvSpPr/>
            <p:nvPr/>
          </p:nvSpPr>
          <p:spPr>
            <a:xfrm>
              <a:off x="5112285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0" name="Google Shape;20310;p73"/>
            <p:cNvSpPr/>
            <p:nvPr/>
          </p:nvSpPr>
          <p:spPr>
            <a:xfrm>
              <a:off x="4900684" y="4468424"/>
              <a:ext cx="274576" cy="154387"/>
            </a:xfrm>
            <a:custGeom>
              <a:avLst/>
              <a:gdLst/>
              <a:ahLst/>
              <a:cxnLst/>
              <a:rect l="l" t="t" r="r" b="b"/>
              <a:pathLst>
                <a:path w="10486" h="5896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1" name="Google Shape;20311;p73"/>
            <p:cNvSpPr/>
            <p:nvPr/>
          </p:nvSpPr>
          <p:spPr>
            <a:xfrm>
              <a:off x="4997857" y="4468424"/>
              <a:ext cx="80231" cy="22860"/>
            </a:xfrm>
            <a:custGeom>
              <a:avLst/>
              <a:gdLst/>
              <a:ahLst/>
              <a:cxnLst/>
              <a:rect l="l" t="t" r="r" b="b"/>
              <a:pathLst>
                <a:path w="3064" h="873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2" name="Google Shape;20312;p73"/>
            <p:cNvSpPr/>
            <p:nvPr/>
          </p:nvSpPr>
          <p:spPr>
            <a:xfrm>
              <a:off x="4941664" y="4325270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3" name="Google Shape;20313;p73"/>
            <p:cNvSpPr/>
            <p:nvPr/>
          </p:nvSpPr>
          <p:spPr>
            <a:xfrm>
              <a:off x="4945670" y="4325270"/>
              <a:ext cx="155382" cy="154622"/>
            </a:xfrm>
            <a:custGeom>
              <a:avLst/>
              <a:gdLst/>
              <a:ahLst/>
              <a:cxnLst/>
              <a:rect l="l" t="t" r="r" b="b"/>
              <a:pathLst>
                <a:path w="5934" h="5905" extrusionOk="0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4" name="Google Shape;20314;p73"/>
            <p:cNvSpPr/>
            <p:nvPr/>
          </p:nvSpPr>
          <p:spPr>
            <a:xfrm>
              <a:off x="4997857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5" name="Google Shape;20315;p73"/>
            <p:cNvSpPr/>
            <p:nvPr/>
          </p:nvSpPr>
          <p:spPr>
            <a:xfrm>
              <a:off x="5066566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6" name="Google Shape;20316;p73"/>
            <p:cNvSpPr/>
            <p:nvPr/>
          </p:nvSpPr>
          <p:spPr>
            <a:xfrm>
              <a:off x="5012625" y="4422495"/>
              <a:ext cx="50694" cy="17230"/>
            </a:xfrm>
            <a:custGeom>
              <a:avLst/>
              <a:gdLst/>
              <a:ahLst/>
              <a:cxnLst/>
              <a:rect l="l" t="t" r="r" b="b"/>
              <a:pathLst>
                <a:path w="1936" h="658" extrusionOk="0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7" name="Google Shape;20317;p73"/>
            <p:cNvSpPr/>
            <p:nvPr/>
          </p:nvSpPr>
          <p:spPr>
            <a:xfrm>
              <a:off x="4990368" y="4365490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8" name="Google Shape;20318;p73"/>
            <p:cNvSpPr/>
            <p:nvPr/>
          </p:nvSpPr>
          <p:spPr>
            <a:xfrm>
              <a:off x="5059077" y="4365490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9" name="Google Shape;20319;p73"/>
            <p:cNvSpPr/>
            <p:nvPr/>
          </p:nvSpPr>
          <p:spPr>
            <a:xfrm>
              <a:off x="5009352" y="4451168"/>
              <a:ext cx="57240" cy="44384"/>
            </a:xfrm>
            <a:custGeom>
              <a:avLst/>
              <a:gdLst/>
              <a:ahLst/>
              <a:cxnLst/>
              <a:rect l="l" t="t" r="r" b="b"/>
              <a:pathLst>
                <a:path w="2186" h="1695" extrusionOk="0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0" name="Google Shape;20320;p73"/>
            <p:cNvSpPr/>
            <p:nvPr/>
          </p:nvSpPr>
          <p:spPr>
            <a:xfrm>
              <a:off x="4900684" y="4523622"/>
              <a:ext cx="274576" cy="99189"/>
            </a:xfrm>
            <a:custGeom>
              <a:avLst/>
              <a:gdLst/>
              <a:ahLst/>
              <a:cxnLst/>
              <a:rect l="l" t="t" r="r" b="b"/>
              <a:pathLst>
                <a:path w="10486" h="3788" extrusionOk="0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21" name="Google Shape;20321;p73"/>
          <p:cNvGrpSpPr/>
          <p:nvPr/>
        </p:nvGrpSpPr>
        <p:grpSpPr>
          <a:xfrm>
            <a:off x="7161654" y="3345794"/>
            <a:ext cx="263343" cy="354754"/>
            <a:chOff x="7161654" y="3345794"/>
            <a:chExt cx="263343" cy="354754"/>
          </a:xfrm>
        </p:grpSpPr>
        <p:sp>
          <p:nvSpPr>
            <p:cNvPr id="20322" name="Google Shape;20322;p73"/>
            <p:cNvSpPr/>
            <p:nvPr/>
          </p:nvSpPr>
          <p:spPr>
            <a:xfrm>
              <a:off x="7321802" y="3488686"/>
              <a:ext cx="68971" cy="125924"/>
            </a:xfrm>
            <a:custGeom>
              <a:avLst/>
              <a:gdLst/>
              <a:ahLst/>
              <a:cxnLst/>
              <a:rect l="l" t="t" r="r" b="b"/>
              <a:pathLst>
                <a:path w="2634" h="4809" extrusionOk="0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3" name="Google Shape;20323;p73"/>
            <p:cNvSpPr/>
            <p:nvPr/>
          </p:nvSpPr>
          <p:spPr>
            <a:xfrm>
              <a:off x="7161654" y="3540139"/>
              <a:ext cx="263343" cy="160409"/>
            </a:xfrm>
            <a:custGeom>
              <a:avLst/>
              <a:gdLst/>
              <a:ahLst/>
              <a:cxnLst/>
              <a:rect l="l" t="t" r="r" b="b"/>
              <a:pathLst>
                <a:path w="10057" h="6126" extrusionOk="0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4" name="Google Shape;20324;p73"/>
            <p:cNvSpPr/>
            <p:nvPr/>
          </p:nvSpPr>
          <p:spPr>
            <a:xfrm>
              <a:off x="7224629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5" name="Google Shape;20325;p73"/>
            <p:cNvSpPr/>
            <p:nvPr/>
          </p:nvSpPr>
          <p:spPr>
            <a:xfrm>
              <a:off x="7315806" y="3603088"/>
              <a:ext cx="54727" cy="97199"/>
            </a:xfrm>
            <a:custGeom>
              <a:avLst/>
              <a:gdLst/>
              <a:ahLst/>
              <a:cxnLst/>
              <a:rect l="l" t="t" r="r" b="b"/>
              <a:pathLst>
                <a:path w="2090" h="3712" extrusionOk="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6" name="Google Shape;20326;p73"/>
            <p:cNvSpPr/>
            <p:nvPr/>
          </p:nvSpPr>
          <p:spPr>
            <a:xfrm>
              <a:off x="7161654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7" name="Google Shape;20327;p73"/>
            <p:cNvSpPr/>
            <p:nvPr/>
          </p:nvSpPr>
          <p:spPr>
            <a:xfrm>
              <a:off x="7258853" y="3540139"/>
              <a:ext cx="68709" cy="28646"/>
            </a:xfrm>
            <a:custGeom>
              <a:avLst/>
              <a:gdLst/>
              <a:ahLst/>
              <a:cxnLst/>
              <a:rect l="l" t="t" r="r" b="b"/>
              <a:pathLst>
                <a:path w="2624" h="1094" extrusionOk="0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8" name="Google Shape;20328;p73"/>
            <p:cNvSpPr/>
            <p:nvPr/>
          </p:nvSpPr>
          <p:spPr>
            <a:xfrm>
              <a:off x="7195878" y="3500181"/>
              <a:ext cx="46007" cy="45745"/>
            </a:xfrm>
            <a:custGeom>
              <a:avLst/>
              <a:gdLst/>
              <a:ahLst/>
              <a:cxnLst/>
              <a:rect l="l" t="t" r="r" b="b"/>
              <a:pathLst>
                <a:path w="1757" h="1747" extrusionOk="0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9" name="Google Shape;20329;p73"/>
            <p:cNvSpPr/>
            <p:nvPr/>
          </p:nvSpPr>
          <p:spPr>
            <a:xfrm>
              <a:off x="7207373" y="3511676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0" name="Google Shape;20330;p73"/>
            <p:cNvSpPr/>
            <p:nvPr/>
          </p:nvSpPr>
          <p:spPr>
            <a:xfrm>
              <a:off x="7344766" y="3500181"/>
              <a:ext cx="45745" cy="45745"/>
            </a:xfrm>
            <a:custGeom>
              <a:avLst/>
              <a:gdLst/>
              <a:ahLst/>
              <a:cxnLst/>
              <a:rect l="l" t="t" r="r" b="b"/>
              <a:pathLst>
                <a:path w="1747" h="1747" extrusionOk="0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1" name="Google Shape;20331;p73"/>
            <p:cNvSpPr/>
            <p:nvPr/>
          </p:nvSpPr>
          <p:spPr>
            <a:xfrm>
              <a:off x="7356261" y="3511676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2" name="Google Shape;20332;p73"/>
            <p:cNvSpPr/>
            <p:nvPr/>
          </p:nvSpPr>
          <p:spPr>
            <a:xfrm>
              <a:off x="7201639" y="3345794"/>
              <a:ext cx="183138" cy="134434"/>
            </a:xfrm>
            <a:custGeom>
              <a:avLst/>
              <a:gdLst/>
              <a:ahLst/>
              <a:cxnLst/>
              <a:rect l="l" t="t" r="r" b="b"/>
              <a:pathLst>
                <a:path w="6994" h="5134" extrusionOk="0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3" name="Google Shape;20333;p73"/>
            <p:cNvSpPr/>
            <p:nvPr/>
          </p:nvSpPr>
          <p:spPr>
            <a:xfrm>
              <a:off x="7200880" y="3414111"/>
              <a:ext cx="184866" cy="143311"/>
            </a:xfrm>
            <a:custGeom>
              <a:avLst/>
              <a:gdLst/>
              <a:ahLst/>
              <a:cxnLst/>
              <a:rect l="l" t="t" r="r" b="b"/>
              <a:pathLst>
                <a:path w="7060" h="5473" extrusionOk="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4" name="Google Shape;20334;p73"/>
            <p:cNvSpPr/>
            <p:nvPr/>
          </p:nvSpPr>
          <p:spPr>
            <a:xfrm>
              <a:off x="7253223" y="3465905"/>
              <a:ext cx="11390" cy="17308"/>
            </a:xfrm>
            <a:custGeom>
              <a:avLst/>
              <a:gdLst/>
              <a:ahLst/>
              <a:cxnLst/>
              <a:rect l="l" t="t" r="r" b="b"/>
              <a:pathLst>
                <a:path w="435" h="661" extrusionOk="0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5" name="Google Shape;20335;p73"/>
            <p:cNvSpPr/>
            <p:nvPr/>
          </p:nvSpPr>
          <p:spPr>
            <a:xfrm>
              <a:off x="7321802" y="346590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6" name="Google Shape;20336;p73"/>
            <p:cNvSpPr/>
            <p:nvPr/>
          </p:nvSpPr>
          <p:spPr>
            <a:xfrm>
              <a:off x="7267573" y="3502930"/>
              <a:ext cx="51506" cy="23017"/>
            </a:xfrm>
            <a:custGeom>
              <a:avLst/>
              <a:gdLst/>
              <a:ahLst/>
              <a:cxnLst/>
              <a:rect l="l" t="t" r="r" b="b"/>
              <a:pathLst>
                <a:path w="1967" h="879" extrusionOk="0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7" name="Google Shape;20337;p73"/>
            <p:cNvSpPr/>
            <p:nvPr/>
          </p:nvSpPr>
          <p:spPr>
            <a:xfrm>
              <a:off x="7201141" y="3414111"/>
              <a:ext cx="169626" cy="143311"/>
            </a:xfrm>
            <a:custGeom>
              <a:avLst/>
              <a:gdLst/>
              <a:ahLst/>
              <a:cxnLst/>
              <a:rect l="l" t="t" r="r" b="b"/>
              <a:pathLst>
                <a:path w="6478" h="5473" extrusionOk="0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8" name="Google Shape;20338;p73"/>
            <p:cNvSpPr/>
            <p:nvPr/>
          </p:nvSpPr>
          <p:spPr>
            <a:xfrm>
              <a:off x="7290563" y="3347313"/>
              <a:ext cx="94214" cy="101441"/>
            </a:xfrm>
            <a:custGeom>
              <a:avLst/>
              <a:gdLst/>
              <a:ahLst/>
              <a:cxnLst/>
              <a:rect l="l" t="t" r="r" b="b"/>
              <a:pathLst>
                <a:path w="3598" h="3874" extrusionOk="0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9" name="Google Shape;20339;p73"/>
            <p:cNvSpPr/>
            <p:nvPr/>
          </p:nvSpPr>
          <p:spPr>
            <a:xfrm>
              <a:off x="7215884" y="3603088"/>
              <a:ext cx="54962" cy="97199"/>
            </a:xfrm>
            <a:custGeom>
              <a:avLst/>
              <a:gdLst/>
              <a:ahLst/>
              <a:cxnLst/>
              <a:rect l="l" t="t" r="r" b="b"/>
              <a:pathLst>
                <a:path w="2099" h="3712" extrusionOk="0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0" name="Google Shape;20340;p73"/>
            <p:cNvSpPr/>
            <p:nvPr/>
          </p:nvSpPr>
          <p:spPr>
            <a:xfrm>
              <a:off x="7198392" y="3609346"/>
              <a:ext cx="34486" cy="90941"/>
            </a:xfrm>
            <a:custGeom>
              <a:avLst/>
              <a:gdLst/>
              <a:ahLst/>
              <a:cxnLst/>
              <a:rect l="l" t="t" r="r" b="b"/>
              <a:pathLst>
                <a:path w="1317" h="3473" extrusionOk="0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41" name="Google Shape;20341;p73"/>
          <p:cNvGrpSpPr/>
          <p:nvPr/>
        </p:nvGrpSpPr>
        <p:grpSpPr>
          <a:xfrm>
            <a:off x="6711770" y="3345794"/>
            <a:ext cx="263081" cy="354754"/>
            <a:chOff x="6711770" y="3345794"/>
            <a:chExt cx="263081" cy="354754"/>
          </a:xfrm>
        </p:grpSpPr>
        <p:sp>
          <p:nvSpPr>
            <p:cNvPr id="20342" name="Google Shape;20342;p73"/>
            <p:cNvSpPr/>
            <p:nvPr/>
          </p:nvSpPr>
          <p:spPr>
            <a:xfrm>
              <a:off x="6768984" y="3465957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3" name="Google Shape;20343;p73"/>
            <p:cNvSpPr/>
            <p:nvPr/>
          </p:nvSpPr>
          <p:spPr>
            <a:xfrm>
              <a:off x="6711770" y="3545900"/>
              <a:ext cx="263081" cy="154649"/>
            </a:xfrm>
            <a:custGeom>
              <a:avLst/>
              <a:gdLst/>
              <a:ahLst/>
              <a:cxnLst/>
              <a:rect l="l" t="t" r="r" b="b"/>
              <a:pathLst>
                <a:path w="10047" h="5906" extrusionOk="0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4" name="Google Shape;20344;p73"/>
            <p:cNvSpPr/>
            <p:nvPr/>
          </p:nvSpPr>
          <p:spPr>
            <a:xfrm>
              <a:off x="6760474" y="3545900"/>
              <a:ext cx="165646" cy="143153"/>
            </a:xfrm>
            <a:custGeom>
              <a:avLst/>
              <a:gdLst/>
              <a:ahLst/>
              <a:cxnLst/>
              <a:rect l="l" t="t" r="r" b="b"/>
              <a:pathLst>
                <a:path w="6326" h="5467" extrusionOk="0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5" name="Google Shape;20345;p73"/>
            <p:cNvSpPr/>
            <p:nvPr/>
          </p:nvSpPr>
          <p:spPr>
            <a:xfrm>
              <a:off x="6771969" y="3545900"/>
              <a:ext cx="142918" cy="131658"/>
            </a:xfrm>
            <a:custGeom>
              <a:avLst/>
              <a:gdLst/>
              <a:ahLst/>
              <a:cxnLst/>
              <a:rect l="l" t="t" r="r" b="b"/>
              <a:pathLst>
                <a:path w="5458" h="5028" extrusionOk="0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6" name="Google Shape;20346;p73"/>
            <p:cNvSpPr/>
            <p:nvPr/>
          </p:nvSpPr>
          <p:spPr>
            <a:xfrm>
              <a:off x="6808942" y="3545900"/>
              <a:ext cx="68736" cy="28804"/>
            </a:xfrm>
            <a:custGeom>
              <a:avLst/>
              <a:gdLst/>
              <a:ahLst/>
              <a:cxnLst/>
              <a:rect l="l" t="t" r="r" b="b"/>
              <a:pathLst>
                <a:path w="2625" h="1100" extrusionOk="0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7" name="Google Shape;20347;p73"/>
            <p:cNvSpPr/>
            <p:nvPr/>
          </p:nvSpPr>
          <p:spPr>
            <a:xfrm>
              <a:off x="6768984" y="3414504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8" name="Google Shape;20348;p73"/>
            <p:cNvSpPr/>
            <p:nvPr/>
          </p:nvSpPr>
          <p:spPr>
            <a:xfrm>
              <a:off x="6803208" y="346632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9" name="Google Shape;20349;p73"/>
            <p:cNvSpPr/>
            <p:nvPr/>
          </p:nvSpPr>
          <p:spPr>
            <a:xfrm>
              <a:off x="6871891" y="346632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0" name="Google Shape;20350;p73"/>
            <p:cNvSpPr/>
            <p:nvPr/>
          </p:nvSpPr>
          <p:spPr>
            <a:xfrm>
              <a:off x="6817976" y="3506361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1" name="Google Shape;20351;p73"/>
            <p:cNvSpPr/>
            <p:nvPr/>
          </p:nvSpPr>
          <p:spPr>
            <a:xfrm>
              <a:off x="6768748" y="3414504"/>
              <a:ext cx="148888" cy="148652"/>
            </a:xfrm>
            <a:custGeom>
              <a:avLst/>
              <a:gdLst/>
              <a:ahLst/>
              <a:cxnLst/>
              <a:rect l="l" t="t" r="r" b="b"/>
              <a:pathLst>
                <a:path w="5686" h="5677" extrusionOk="0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2" name="Google Shape;20352;p73"/>
            <p:cNvSpPr/>
            <p:nvPr/>
          </p:nvSpPr>
          <p:spPr>
            <a:xfrm>
              <a:off x="6745994" y="3345794"/>
              <a:ext cx="194633" cy="268318"/>
            </a:xfrm>
            <a:custGeom>
              <a:avLst/>
              <a:gdLst/>
              <a:ahLst/>
              <a:cxnLst/>
              <a:rect l="l" t="t" r="r" b="b"/>
              <a:pathLst>
                <a:path w="7433" h="10247" extrusionOk="0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3" name="Google Shape;20353;p73"/>
            <p:cNvSpPr/>
            <p:nvPr/>
          </p:nvSpPr>
          <p:spPr>
            <a:xfrm>
              <a:off x="6771969" y="3592352"/>
              <a:ext cx="142918" cy="83713"/>
            </a:xfrm>
            <a:custGeom>
              <a:avLst/>
              <a:gdLst/>
              <a:ahLst/>
              <a:cxnLst/>
              <a:rect l="l" t="t" r="r" b="b"/>
              <a:pathLst>
                <a:path w="5458" h="3197" extrusionOk="0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4" name="Google Shape;20354;p73"/>
            <p:cNvSpPr/>
            <p:nvPr/>
          </p:nvSpPr>
          <p:spPr>
            <a:xfrm>
              <a:off x="6776211" y="3592352"/>
              <a:ext cx="134172" cy="64467"/>
            </a:xfrm>
            <a:custGeom>
              <a:avLst/>
              <a:gdLst/>
              <a:ahLst/>
              <a:cxnLst/>
              <a:rect l="l" t="t" r="r" b="b"/>
              <a:pathLst>
                <a:path w="5124" h="2462" extrusionOk="0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5" name="Google Shape;20355;p73"/>
            <p:cNvSpPr/>
            <p:nvPr/>
          </p:nvSpPr>
          <p:spPr>
            <a:xfrm>
              <a:off x="6786450" y="3582664"/>
              <a:ext cx="57005" cy="62818"/>
            </a:xfrm>
            <a:custGeom>
              <a:avLst/>
              <a:gdLst/>
              <a:ahLst/>
              <a:cxnLst/>
              <a:rect l="l" t="t" r="r" b="b"/>
              <a:pathLst>
                <a:path w="2177" h="2399" extrusionOk="0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6" name="Google Shape;20356;p73"/>
            <p:cNvSpPr/>
            <p:nvPr/>
          </p:nvSpPr>
          <p:spPr>
            <a:xfrm>
              <a:off x="6843428" y="3582664"/>
              <a:ext cx="56717" cy="62818"/>
            </a:xfrm>
            <a:custGeom>
              <a:avLst/>
              <a:gdLst/>
              <a:ahLst/>
              <a:cxnLst/>
              <a:rect l="l" t="t" r="r" b="b"/>
              <a:pathLst>
                <a:path w="2166" h="2399" extrusionOk="0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7" name="Google Shape;20357;p73"/>
            <p:cNvSpPr/>
            <p:nvPr/>
          </p:nvSpPr>
          <p:spPr>
            <a:xfrm>
              <a:off x="6714519" y="3627335"/>
              <a:ext cx="48730" cy="72951"/>
            </a:xfrm>
            <a:custGeom>
              <a:avLst/>
              <a:gdLst/>
              <a:ahLst/>
              <a:cxnLst/>
              <a:rect l="l" t="t" r="r" b="b"/>
              <a:pathLst>
                <a:path w="1861" h="2786" extrusionOk="0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8" name="Google Shape;20358;p73"/>
            <p:cNvSpPr/>
            <p:nvPr/>
          </p:nvSpPr>
          <p:spPr>
            <a:xfrm>
              <a:off x="6923345" y="3627335"/>
              <a:ext cx="48992" cy="72951"/>
            </a:xfrm>
            <a:custGeom>
              <a:avLst/>
              <a:gdLst/>
              <a:ahLst/>
              <a:cxnLst/>
              <a:rect l="l" t="t" r="r" b="b"/>
              <a:pathLst>
                <a:path w="1871" h="2786" extrusionOk="0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59" name="Google Shape;20359;p73"/>
          <p:cNvGrpSpPr/>
          <p:nvPr/>
        </p:nvGrpSpPr>
        <p:grpSpPr>
          <a:xfrm>
            <a:off x="7163409" y="2880251"/>
            <a:ext cx="263316" cy="354414"/>
            <a:chOff x="7163409" y="2880251"/>
            <a:chExt cx="263316" cy="354414"/>
          </a:xfrm>
        </p:grpSpPr>
        <p:sp>
          <p:nvSpPr>
            <p:cNvPr id="20360" name="Google Shape;20360;p73"/>
            <p:cNvSpPr/>
            <p:nvPr/>
          </p:nvSpPr>
          <p:spPr>
            <a:xfrm>
              <a:off x="7163409" y="3125474"/>
              <a:ext cx="263316" cy="109191"/>
            </a:xfrm>
            <a:custGeom>
              <a:avLst/>
              <a:gdLst/>
              <a:ahLst/>
              <a:cxnLst/>
              <a:rect l="l" t="t" r="r" b="b"/>
              <a:pathLst>
                <a:path w="10056" h="4170" extrusionOk="0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1" name="Google Shape;20361;p73"/>
            <p:cNvSpPr/>
            <p:nvPr/>
          </p:nvSpPr>
          <p:spPr>
            <a:xfrm>
              <a:off x="7197633" y="2920131"/>
              <a:ext cx="194633" cy="291544"/>
            </a:xfrm>
            <a:custGeom>
              <a:avLst/>
              <a:gdLst/>
              <a:ahLst/>
              <a:cxnLst/>
              <a:rect l="l" t="t" r="r" b="b"/>
              <a:pathLst>
                <a:path w="7433" h="11134" extrusionOk="0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2" name="Google Shape;20362;p73"/>
            <p:cNvSpPr/>
            <p:nvPr/>
          </p:nvSpPr>
          <p:spPr>
            <a:xfrm>
              <a:off x="7240105" y="3114240"/>
              <a:ext cx="147657" cy="96204"/>
            </a:xfrm>
            <a:custGeom>
              <a:avLst/>
              <a:gdLst/>
              <a:ahLst/>
              <a:cxnLst/>
              <a:rect l="l" t="t" r="r" b="b"/>
              <a:pathLst>
                <a:path w="5639" h="3674" extrusionOk="0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3" name="Google Shape;20363;p73"/>
            <p:cNvSpPr/>
            <p:nvPr/>
          </p:nvSpPr>
          <p:spPr>
            <a:xfrm>
              <a:off x="7220623" y="3000074"/>
              <a:ext cx="148652" cy="125924"/>
            </a:xfrm>
            <a:custGeom>
              <a:avLst/>
              <a:gdLst/>
              <a:ahLst/>
              <a:cxnLst/>
              <a:rect l="l" t="t" r="r" b="b"/>
              <a:pathLst>
                <a:path w="5677" h="4809" extrusionOk="0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4" name="Google Shape;20364;p73"/>
            <p:cNvSpPr/>
            <p:nvPr/>
          </p:nvSpPr>
          <p:spPr>
            <a:xfrm>
              <a:off x="7220623" y="2954355"/>
              <a:ext cx="148914" cy="142918"/>
            </a:xfrm>
            <a:custGeom>
              <a:avLst/>
              <a:gdLst/>
              <a:ahLst/>
              <a:cxnLst/>
              <a:rect l="l" t="t" r="r" b="b"/>
              <a:pathLst>
                <a:path w="5687" h="5458" extrusionOk="0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5" name="Google Shape;20365;p73"/>
            <p:cNvSpPr/>
            <p:nvPr/>
          </p:nvSpPr>
          <p:spPr>
            <a:xfrm>
              <a:off x="7220387" y="2954355"/>
              <a:ext cx="148888" cy="143180"/>
            </a:xfrm>
            <a:custGeom>
              <a:avLst/>
              <a:gdLst/>
              <a:ahLst/>
              <a:cxnLst/>
              <a:rect l="l" t="t" r="r" b="b"/>
              <a:pathLst>
                <a:path w="5686" h="5468" extrusionOk="0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6" name="Google Shape;20366;p73"/>
            <p:cNvSpPr/>
            <p:nvPr/>
          </p:nvSpPr>
          <p:spPr>
            <a:xfrm>
              <a:off x="7269851" y="3045714"/>
              <a:ext cx="50747" cy="17361"/>
            </a:xfrm>
            <a:custGeom>
              <a:avLst/>
              <a:gdLst/>
              <a:ahLst/>
              <a:cxnLst/>
              <a:rect l="l" t="t" r="r" b="b"/>
              <a:pathLst>
                <a:path w="1938" h="663" extrusionOk="0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7" name="Google Shape;20367;p73"/>
            <p:cNvSpPr/>
            <p:nvPr/>
          </p:nvSpPr>
          <p:spPr>
            <a:xfrm>
              <a:off x="7255344" y="3005939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8" name="Google Shape;20368;p73"/>
            <p:cNvSpPr/>
            <p:nvPr/>
          </p:nvSpPr>
          <p:spPr>
            <a:xfrm>
              <a:off x="7323792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9" name="Google Shape;20369;p73"/>
            <p:cNvSpPr/>
            <p:nvPr/>
          </p:nvSpPr>
          <p:spPr>
            <a:xfrm>
              <a:off x="7247594" y="298857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0" name="Google Shape;20370;p73"/>
            <p:cNvSpPr/>
            <p:nvPr/>
          </p:nvSpPr>
          <p:spPr>
            <a:xfrm>
              <a:off x="7316303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1" name="Google Shape;20371;p73"/>
            <p:cNvSpPr/>
            <p:nvPr/>
          </p:nvSpPr>
          <p:spPr>
            <a:xfrm>
              <a:off x="7189646" y="2880251"/>
              <a:ext cx="208852" cy="285469"/>
            </a:xfrm>
            <a:custGeom>
              <a:avLst/>
              <a:gdLst/>
              <a:ahLst/>
              <a:cxnLst/>
              <a:rect l="l" t="t" r="r" b="b"/>
              <a:pathLst>
                <a:path w="7976" h="10902" extrusionOk="0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72" name="Google Shape;20372;p73"/>
          <p:cNvGrpSpPr/>
          <p:nvPr/>
        </p:nvGrpSpPr>
        <p:grpSpPr>
          <a:xfrm>
            <a:off x="6712032" y="2880172"/>
            <a:ext cx="263316" cy="354493"/>
            <a:chOff x="6712032" y="2880172"/>
            <a:chExt cx="263316" cy="354493"/>
          </a:xfrm>
        </p:grpSpPr>
        <p:sp>
          <p:nvSpPr>
            <p:cNvPr id="20373" name="Google Shape;20373;p73"/>
            <p:cNvSpPr/>
            <p:nvPr/>
          </p:nvSpPr>
          <p:spPr>
            <a:xfrm>
              <a:off x="6729995" y="2880172"/>
              <a:ext cx="227600" cy="209113"/>
            </a:xfrm>
            <a:custGeom>
              <a:avLst/>
              <a:gdLst/>
              <a:ahLst/>
              <a:cxnLst/>
              <a:rect l="l" t="t" r="r" b="b"/>
              <a:pathLst>
                <a:path w="8692" h="7986" extrusionOk="0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4" name="Google Shape;20374;p73"/>
            <p:cNvSpPr/>
            <p:nvPr/>
          </p:nvSpPr>
          <p:spPr>
            <a:xfrm>
              <a:off x="6843926" y="2880172"/>
              <a:ext cx="113669" cy="209009"/>
            </a:xfrm>
            <a:custGeom>
              <a:avLst/>
              <a:gdLst/>
              <a:ahLst/>
              <a:cxnLst/>
              <a:rect l="l" t="t" r="r" b="b"/>
              <a:pathLst>
                <a:path w="4341" h="7982" extrusionOk="0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5" name="Google Shape;20375;p73"/>
            <p:cNvSpPr/>
            <p:nvPr/>
          </p:nvSpPr>
          <p:spPr>
            <a:xfrm>
              <a:off x="6712032" y="3118980"/>
              <a:ext cx="263316" cy="115685"/>
            </a:xfrm>
            <a:custGeom>
              <a:avLst/>
              <a:gdLst/>
              <a:ahLst/>
              <a:cxnLst/>
              <a:rect l="l" t="t" r="r" b="b"/>
              <a:pathLst>
                <a:path w="10056" h="4418" extrusionOk="0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6" name="Google Shape;20376;p73"/>
            <p:cNvSpPr/>
            <p:nvPr/>
          </p:nvSpPr>
          <p:spPr>
            <a:xfrm>
              <a:off x="6768487" y="3118980"/>
              <a:ext cx="150407" cy="81802"/>
            </a:xfrm>
            <a:custGeom>
              <a:avLst/>
              <a:gdLst/>
              <a:ahLst/>
              <a:cxnLst/>
              <a:rect l="l" t="t" r="r" b="b"/>
              <a:pathLst>
                <a:path w="5744" h="3124" extrusionOk="0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7" name="Google Shape;20377;p73"/>
            <p:cNvSpPr/>
            <p:nvPr/>
          </p:nvSpPr>
          <p:spPr>
            <a:xfrm>
              <a:off x="6714755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8" name="Google Shape;20378;p73"/>
            <p:cNvSpPr/>
            <p:nvPr/>
          </p:nvSpPr>
          <p:spPr>
            <a:xfrm>
              <a:off x="6923842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9" name="Google Shape;20379;p73"/>
            <p:cNvSpPr/>
            <p:nvPr/>
          </p:nvSpPr>
          <p:spPr>
            <a:xfrm>
              <a:off x="6778961" y="3108741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0" name="Google Shape;20380;p73"/>
            <p:cNvSpPr/>
            <p:nvPr/>
          </p:nvSpPr>
          <p:spPr>
            <a:xfrm>
              <a:off x="6878149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1" name="Google Shape;20381;p73"/>
            <p:cNvSpPr/>
            <p:nvPr/>
          </p:nvSpPr>
          <p:spPr>
            <a:xfrm>
              <a:off x="6809440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2" name="Google Shape;20382;p73"/>
            <p:cNvSpPr/>
            <p:nvPr/>
          </p:nvSpPr>
          <p:spPr>
            <a:xfrm>
              <a:off x="6797945" y="3108741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3" name="Google Shape;20383;p73"/>
            <p:cNvSpPr/>
            <p:nvPr/>
          </p:nvSpPr>
          <p:spPr>
            <a:xfrm>
              <a:off x="6809440" y="3080252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4" name="Google Shape;20384;p73"/>
            <p:cNvSpPr/>
            <p:nvPr/>
          </p:nvSpPr>
          <p:spPr>
            <a:xfrm>
              <a:off x="6809440" y="3080252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5" name="Google Shape;20385;p73"/>
            <p:cNvSpPr/>
            <p:nvPr/>
          </p:nvSpPr>
          <p:spPr>
            <a:xfrm>
              <a:off x="6747251" y="2920131"/>
              <a:ext cx="192617" cy="177142"/>
            </a:xfrm>
            <a:custGeom>
              <a:avLst/>
              <a:gdLst/>
              <a:ahLst/>
              <a:cxnLst/>
              <a:rect l="l" t="t" r="r" b="b"/>
              <a:pathLst>
                <a:path w="7356" h="6765" extrusionOk="0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6" name="Google Shape;20386;p73"/>
            <p:cNvSpPr/>
            <p:nvPr/>
          </p:nvSpPr>
          <p:spPr>
            <a:xfrm>
              <a:off x="6751231" y="2920131"/>
              <a:ext cx="130689" cy="177377"/>
            </a:xfrm>
            <a:custGeom>
              <a:avLst/>
              <a:gdLst/>
              <a:ahLst/>
              <a:cxnLst/>
              <a:rect l="l" t="t" r="r" b="b"/>
              <a:pathLst>
                <a:path w="4991" h="6774" extrusionOk="0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7" name="Google Shape;20387;p73"/>
            <p:cNvSpPr/>
            <p:nvPr/>
          </p:nvSpPr>
          <p:spPr>
            <a:xfrm>
              <a:off x="6818474" y="3045714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8" name="Google Shape;20388;p73"/>
            <p:cNvSpPr/>
            <p:nvPr/>
          </p:nvSpPr>
          <p:spPr>
            <a:xfrm>
              <a:off x="6803705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9" name="Google Shape;20389;p73"/>
            <p:cNvSpPr/>
            <p:nvPr/>
          </p:nvSpPr>
          <p:spPr>
            <a:xfrm>
              <a:off x="6872389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0" name="Google Shape;20390;p73"/>
            <p:cNvSpPr/>
            <p:nvPr/>
          </p:nvSpPr>
          <p:spPr>
            <a:xfrm>
              <a:off x="6796217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1" name="Google Shape;20391;p73"/>
            <p:cNvSpPr/>
            <p:nvPr/>
          </p:nvSpPr>
          <p:spPr>
            <a:xfrm>
              <a:off x="6864900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2" name="Google Shape;20392;p73"/>
            <p:cNvSpPr/>
            <p:nvPr/>
          </p:nvSpPr>
          <p:spPr>
            <a:xfrm>
              <a:off x="6746491" y="2880172"/>
              <a:ext cx="137419" cy="120189"/>
            </a:xfrm>
            <a:custGeom>
              <a:avLst/>
              <a:gdLst/>
              <a:ahLst/>
              <a:cxnLst/>
              <a:rect l="l" t="t" r="r" b="b"/>
              <a:pathLst>
                <a:path w="5248" h="4590" extrusionOk="0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3" name="Google Shape;20393;p73"/>
            <p:cNvSpPr/>
            <p:nvPr/>
          </p:nvSpPr>
          <p:spPr>
            <a:xfrm>
              <a:off x="6762595" y="2940267"/>
              <a:ext cx="37628" cy="35612"/>
            </a:xfrm>
            <a:custGeom>
              <a:avLst/>
              <a:gdLst/>
              <a:ahLst/>
              <a:cxnLst/>
              <a:rect l="l" t="t" r="r" b="b"/>
              <a:pathLst>
                <a:path w="1437" h="1360" extrusionOk="0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94" name="Google Shape;20394;p73"/>
          <p:cNvGrpSpPr/>
          <p:nvPr/>
        </p:nvGrpSpPr>
        <p:grpSpPr>
          <a:xfrm>
            <a:off x="6261624" y="3345794"/>
            <a:ext cx="263316" cy="354754"/>
            <a:chOff x="6261624" y="3345794"/>
            <a:chExt cx="263316" cy="354754"/>
          </a:xfrm>
        </p:grpSpPr>
        <p:sp>
          <p:nvSpPr>
            <p:cNvPr id="20395" name="Google Shape;20395;p73"/>
            <p:cNvSpPr/>
            <p:nvPr/>
          </p:nvSpPr>
          <p:spPr>
            <a:xfrm>
              <a:off x="6267620" y="3345794"/>
              <a:ext cx="251585" cy="236922"/>
            </a:xfrm>
            <a:custGeom>
              <a:avLst/>
              <a:gdLst/>
              <a:ahLst/>
              <a:cxnLst/>
              <a:rect l="l" t="t" r="r" b="b"/>
              <a:pathLst>
                <a:path w="9608" h="9048" extrusionOk="0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6" name="Google Shape;20396;p73"/>
            <p:cNvSpPr/>
            <p:nvPr/>
          </p:nvSpPr>
          <p:spPr>
            <a:xfrm>
              <a:off x="6341802" y="3345794"/>
              <a:ext cx="177403" cy="205133"/>
            </a:xfrm>
            <a:custGeom>
              <a:avLst/>
              <a:gdLst/>
              <a:ahLst/>
              <a:cxnLst/>
              <a:rect l="l" t="t" r="r" b="b"/>
              <a:pathLst>
                <a:path w="6775" h="7834" extrusionOk="0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7" name="Google Shape;20397;p73"/>
            <p:cNvSpPr/>
            <p:nvPr/>
          </p:nvSpPr>
          <p:spPr>
            <a:xfrm>
              <a:off x="6261624" y="3574625"/>
              <a:ext cx="263316" cy="125662"/>
            </a:xfrm>
            <a:custGeom>
              <a:avLst/>
              <a:gdLst/>
              <a:ahLst/>
              <a:cxnLst/>
              <a:rect l="l" t="t" r="r" b="b"/>
              <a:pathLst>
                <a:path w="10056" h="4799" extrusionOk="0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8" name="Google Shape;20398;p73"/>
            <p:cNvSpPr/>
            <p:nvPr/>
          </p:nvSpPr>
          <p:spPr>
            <a:xfrm>
              <a:off x="6343818" y="3574625"/>
              <a:ext cx="99189" cy="62975"/>
            </a:xfrm>
            <a:custGeom>
              <a:avLst/>
              <a:gdLst/>
              <a:ahLst/>
              <a:cxnLst/>
              <a:rect l="l" t="t" r="r" b="b"/>
              <a:pathLst>
                <a:path w="3788" h="2405" extrusionOk="0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9" name="Google Shape;20399;p73"/>
            <p:cNvSpPr/>
            <p:nvPr/>
          </p:nvSpPr>
          <p:spPr>
            <a:xfrm>
              <a:off x="6307840" y="3614347"/>
              <a:ext cx="171145" cy="85939"/>
            </a:xfrm>
            <a:custGeom>
              <a:avLst/>
              <a:gdLst/>
              <a:ahLst/>
              <a:cxnLst/>
              <a:rect l="l" t="t" r="r" b="b"/>
              <a:pathLst>
                <a:path w="6536" h="3282" extrusionOk="0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0" name="Google Shape;20400;p73"/>
            <p:cNvSpPr/>
            <p:nvPr/>
          </p:nvSpPr>
          <p:spPr>
            <a:xfrm>
              <a:off x="6319073" y="3614347"/>
              <a:ext cx="148652" cy="80702"/>
            </a:xfrm>
            <a:custGeom>
              <a:avLst/>
              <a:gdLst/>
              <a:ahLst/>
              <a:cxnLst/>
              <a:rect l="l" t="t" r="r" b="b"/>
              <a:pathLst>
                <a:path w="5677" h="3082" extrusionOk="0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1" name="Google Shape;20401;p73"/>
            <p:cNvSpPr/>
            <p:nvPr/>
          </p:nvSpPr>
          <p:spPr>
            <a:xfrm>
              <a:off x="6359058" y="3574625"/>
              <a:ext cx="68709" cy="22755"/>
            </a:xfrm>
            <a:custGeom>
              <a:avLst/>
              <a:gdLst/>
              <a:ahLst/>
              <a:cxnLst/>
              <a:rect l="l" t="t" r="r" b="b"/>
              <a:pathLst>
                <a:path w="2624" h="869" extrusionOk="0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2" name="Google Shape;20402;p73"/>
            <p:cNvSpPr/>
            <p:nvPr/>
          </p:nvSpPr>
          <p:spPr>
            <a:xfrm>
              <a:off x="6297104" y="3431471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3" name="Google Shape;20403;p73"/>
            <p:cNvSpPr/>
            <p:nvPr/>
          </p:nvSpPr>
          <p:spPr>
            <a:xfrm>
              <a:off x="6301084" y="3431471"/>
              <a:ext cx="141661" cy="154465"/>
            </a:xfrm>
            <a:custGeom>
              <a:avLst/>
              <a:gdLst/>
              <a:ahLst/>
              <a:cxnLst/>
              <a:rect l="l" t="t" r="r" b="b"/>
              <a:pathLst>
                <a:path w="5410" h="5899" extrusionOk="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4" name="Google Shape;20404;p73"/>
            <p:cNvSpPr/>
            <p:nvPr/>
          </p:nvSpPr>
          <p:spPr>
            <a:xfrm>
              <a:off x="635329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5" name="Google Shape;20405;p73"/>
            <p:cNvSpPr/>
            <p:nvPr/>
          </p:nvSpPr>
          <p:spPr>
            <a:xfrm>
              <a:off x="642200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6" name="Google Shape;20406;p73"/>
            <p:cNvSpPr/>
            <p:nvPr/>
          </p:nvSpPr>
          <p:spPr>
            <a:xfrm>
              <a:off x="6368066" y="3540087"/>
              <a:ext cx="50694" cy="17334"/>
            </a:xfrm>
            <a:custGeom>
              <a:avLst/>
              <a:gdLst/>
              <a:ahLst/>
              <a:cxnLst/>
              <a:rect l="l" t="t" r="r" b="b"/>
              <a:pathLst>
                <a:path w="1936" h="662" extrusionOk="0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7" name="Google Shape;20407;p73"/>
            <p:cNvSpPr/>
            <p:nvPr/>
          </p:nvSpPr>
          <p:spPr>
            <a:xfrm>
              <a:off x="6305850" y="3482951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8" name="Google Shape;20408;p73"/>
            <p:cNvSpPr/>
            <p:nvPr/>
          </p:nvSpPr>
          <p:spPr>
            <a:xfrm>
              <a:off x="6442981" y="3482951"/>
              <a:ext cx="37994" cy="11521"/>
            </a:xfrm>
            <a:custGeom>
              <a:avLst/>
              <a:gdLst/>
              <a:ahLst/>
              <a:cxnLst/>
              <a:rect l="l" t="t" r="r" b="b"/>
              <a:pathLst>
                <a:path w="1451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9" name="Google Shape;20409;p73"/>
            <p:cNvSpPr/>
            <p:nvPr/>
          </p:nvSpPr>
          <p:spPr>
            <a:xfrm>
              <a:off x="6374298" y="3488686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0" name="Google Shape;20410;p73"/>
            <p:cNvSpPr/>
            <p:nvPr/>
          </p:nvSpPr>
          <p:spPr>
            <a:xfrm>
              <a:off x="6414492" y="3465957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1" name="Google Shape;20411;p73"/>
            <p:cNvSpPr/>
            <p:nvPr/>
          </p:nvSpPr>
          <p:spPr>
            <a:xfrm>
              <a:off x="6345808" y="3465957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2" name="Google Shape;20412;p73"/>
            <p:cNvSpPr/>
            <p:nvPr/>
          </p:nvSpPr>
          <p:spPr>
            <a:xfrm>
              <a:off x="6313575" y="3431471"/>
              <a:ext cx="119953" cy="40246"/>
            </a:xfrm>
            <a:custGeom>
              <a:avLst/>
              <a:gdLst/>
              <a:ahLst/>
              <a:cxnLst/>
              <a:rect l="l" t="t" r="r" b="b"/>
              <a:pathLst>
                <a:path w="4581" h="1537" extrusionOk="0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3" name="Google Shape;20413;p73"/>
            <p:cNvSpPr/>
            <p:nvPr/>
          </p:nvSpPr>
          <p:spPr>
            <a:xfrm>
              <a:off x="6295847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4" name="Google Shape;20414;p73"/>
            <p:cNvSpPr/>
            <p:nvPr/>
          </p:nvSpPr>
          <p:spPr>
            <a:xfrm>
              <a:off x="6467464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5" name="Google Shape;20415;p73"/>
            <p:cNvSpPr/>
            <p:nvPr/>
          </p:nvSpPr>
          <p:spPr>
            <a:xfrm>
              <a:off x="6319073" y="3408743"/>
              <a:ext cx="148652" cy="51506"/>
            </a:xfrm>
            <a:custGeom>
              <a:avLst/>
              <a:gdLst/>
              <a:ahLst/>
              <a:cxnLst/>
              <a:rect l="l" t="t" r="r" b="b"/>
              <a:pathLst>
                <a:path w="5677" h="1967" extrusionOk="0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6" name="Google Shape;20416;p73"/>
            <p:cNvSpPr/>
            <p:nvPr/>
          </p:nvSpPr>
          <p:spPr>
            <a:xfrm>
              <a:off x="6399016" y="3482951"/>
              <a:ext cx="57240" cy="45981"/>
            </a:xfrm>
            <a:custGeom>
              <a:avLst/>
              <a:gdLst/>
              <a:ahLst/>
              <a:cxnLst/>
              <a:rect l="l" t="t" r="r" b="b"/>
              <a:pathLst>
                <a:path w="2186" h="1756" extrusionOk="0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7" name="Google Shape;20417;p73"/>
            <p:cNvSpPr/>
            <p:nvPr/>
          </p:nvSpPr>
          <p:spPr>
            <a:xfrm>
              <a:off x="6330569" y="3482951"/>
              <a:ext cx="56979" cy="45981"/>
            </a:xfrm>
            <a:custGeom>
              <a:avLst/>
              <a:gdLst/>
              <a:ahLst/>
              <a:cxnLst/>
              <a:rect l="l" t="t" r="r" b="b"/>
              <a:pathLst>
                <a:path w="2176" h="1756" extrusionOk="0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8" name="Google Shape;20418;p73"/>
            <p:cNvSpPr/>
            <p:nvPr/>
          </p:nvSpPr>
          <p:spPr>
            <a:xfrm>
              <a:off x="6326327" y="3614347"/>
              <a:ext cx="134172" cy="80467"/>
            </a:xfrm>
            <a:custGeom>
              <a:avLst/>
              <a:gdLst/>
              <a:ahLst/>
              <a:cxnLst/>
              <a:rect l="l" t="t" r="r" b="b"/>
              <a:pathLst>
                <a:path w="5124" h="3073" extrusionOk="0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9" name="Google Shape;20419;p73"/>
            <p:cNvSpPr/>
            <p:nvPr/>
          </p:nvSpPr>
          <p:spPr>
            <a:xfrm>
              <a:off x="6336565" y="3599893"/>
              <a:ext cx="56979" cy="62635"/>
            </a:xfrm>
            <a:custGeom>
              <a:avLst/>
              <a:gdLst/>
              <a:ahLst/>
              <a:cxnLst/>
              <a:rect l="l" t="t" r="r" b="b"/>
              <a:pathLst>
                <a:path w="2176" h="2392" extrusionOk="0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0" name="Google Shape;20420;p73"/>
            <p:cNvSpPr/>
            <p:nvPr/>
          </p:nvSpPr>
          <p:spPr>
            <a:xfrm>
              <a:off x="6393282" y="3599658"/>
              <a:ext cx="56717" cy="62870"/>
            </a:xfrm>
            <a:custGeom>
              <a:avLst/>
              <a:gdLst/>
              <a:ahLst/>
              <a:cxnLst/>
              <a:rect l="l" t="t" r="r" b="b"/>
              <a:pathLst>
                <a:path w="2166" h="2401" extrusionOk="0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1" name="Google Shape;20421;p73"/>
            <p:cNvSpPr/>
            <p:nvPr/>
          </p:nvSpPr>
          <p:spPr>
            <a:xfrm>
              <a:off x="6265132" y="3644067"/>
              <a:ext cx="48468" cy="56481"/>
            </a:xfrm>
            <a:custGeom>
              <a:avLst/>
              <a:gdLst/>
              <a:ahLst/>
              <a:cxnLst/>
              <a:rect l="l" t="t" r="r" b="b"/>
              <a:pathLst>
                <a:path w="1851" h="2157" extrusionOk="0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2" name="Google Shape;20422;p73"/>
            <p:cNvSpPr/>
            <p:nvPr/>
          </p:nvSpPr>
          <p:spPr>
            <a:xfrm>
              <a:off x="6473198" y="3644067"/>
              <a:ext cx="48495" cy="56481"/>
            </a:xfrm>
            <a:custGeom>
              <a:avLst/>
              <a:gdLst/>
              <a:ahLst/>
              <a:cxnLst/>
              <a:rect l="l" t="t" r="r" b="b"/>
              <a:pathLst>
                <a:path w="1852" h="2157" extrusionOk="0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23" name="Google Shape;20423;p73"/>
          <p:cNvSpPr/>
          <p:nvPr/>
        </p:nvSpPr>
        <p:spPr>
          <a:xfrm>
            <a:off x="5880422" y="3363050"/>
            <a:ext cx="125924" cy="11260"/>
          </a:xfrm>
          <a:custGeom>
            <a:avLst/>
            <a:gdLst/>
            <a:ahLst/>
            <a:cxnLst/>
            <a:rect l="l" t="t" r="r" b="b"/>
            <a:pathLst>
              <a:path w="4809" h="430" extrusionOk="0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24" name="Google Shape;20424;p73"/>
          <p:cNvGrpSpPr/>
          <p:nvPr/>
        </p:nvGrpSpPr>
        <p:grpSpPr>
          <a:xfrm>
            <a:off x="5811739" y="3345794"/>
            <a:ext cx="263316" cy="354754"/>
            <a:chOff x="5811739" y="3345794"/>
            <a:chExt cx="263316" cy="354754"/>
          </a:xfrm>
        </p:grpSpPr>
        <p:sp>
          <p:nvSpPr>
            <p:cNvPr id="20425" name="Google Shape;20425;p73"/>
            <p:cNvSpPr/>
            <p:nvPr/>
          </p:nvSpPr>
          <p:spPr>
            <a:xfrm>
              <a:off x="5857694" y="3408743"/>
              <a:ext cx="171643" cy="57240"/>
            </a:xfrm>
            <a:custGeom>
              <a:avLst/>
              <a:gdLst/>
              <a:ahLst/>
              <a:cxnLst/>
              <a:rect l="l" t="t" r="r" b="b"/>
              <a:pathLst>
                <a:path w="6555" h="2186" extrusionOk="0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6" name="Google Shape;20426;p73"/>
            <p:cNvSpPr/>
            <p:nvPr/>
          </p:nvSpPr>
          <p:spPr>
            <a:xfrm>
              <a:off x="5854944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7" name="Google Shape;20427;p73"/>
            <p:cNvSpPr/>
            <p:nvPr/>
          </p:nvSpPr>
          <p:spPr>
            <a:xfrm>
              <a:off x="5971101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8" name="Google Shape;20428;p73"/>
            <p:cNvSpPr/>
            <p:nvPr/>
          </p:nvSpPr>
          <p:spPr>
            <a:xfrm>
              <a:off x="5811739" y="3563130"/>
              <a:ext cx="263316" cy="137157"/>
            </a:xfrm>
            <a:custGeom>
              <a:avLst/>
              <a:gdLst/>
              <a:ahLst/>
              <a:cxnLst/>
              <a:rect l="l" t="t" r="r" b="b"/>
              <a:pathLst>
                <a:path w="10056" h="5238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9" name="Google Shape;20429;p73"/>
            <p:cNvSpPr/>
            <p:nvPr/>
          </p:nvSpPr>
          <p:spPr>
            <a:xfrm>
              <a:off x="5811975" y="3602355"/>
              <a:ext cx="263081" cy="97932"/>
            </a:xfrm>
            <a:custGeom>
              <a:avLst/>
              <a:gdLst/>
              <a:ahLst/>
              <a:cxnLst/>
              <a:rect l="l" t="t" r="r" b="b"/>
              <a:pathLst>
                <a:path w="10047" h="3740" extrusionOk="0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0" name="Google Shape;20430;p73"/>
            <p:cNvSpPr/>
            <p:nvPr/>
          </p:nvSpPr>
          <p:spPr>
            <a:xfrm>
              <a:off x="5909147" y="3574625"/>
              <a:ext cx="68736" cy="22807"/>
            </a:xfrm>
            <a:custGeom>
              <a:avLst/>
              <a:gdLst/>
              <a:ahLst/>
              <a:cxnLst/>
              <a:rect l="l" t="t" r="r" b="b"/>
              <a:pathLst>
                <a:path w="2625" h="871" extrusionOk="0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1" name="Google Shape;20431;p73"/>
            <p:cNvSpPr/>
            <p:nvPr/>
          </p:nvSpPr>
          <p:spPr>
            <a:xfrm>
              <a:off x="5850938" y="3465957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2" name="Google Shape;20432;p73"/>
            <p:cNvSpPr/>
            <p:nvPr/>
          </p:nvSpPr>
          <p:spPr>
            <a:xfrm>
              <a:off x="5918129" y="3534483"/>
              <a:ext cx="50773" cy="17439"/>
            </a:xfrm>
            <a:custGeom>
              <a:avLst/>
              <a:gdLst/>
              <a:ahLst/>
              <a:cxnLst/>
              <a:rect l="l" t="t" r="r" b="b"/>
              <a:pathLst>
                <a:path w="1939" h="666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3" name="Google Shape;20433;p73"/>
            <p:cNvSpPr/>
            <p:nvPr/>
          </p:nvSpPr>
          <p:spPr>
            <a:xfrm>
              <a:off x="5903413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4" name="Google Shape;20434;p73"/>
            <p:cNvSpPr/>
            <p:nvPr/>
          </p:nvSpPr>
          <p:spPr>
            <a:xfrm>
              <a:off x="5972096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5" name="Google Shape;20435;p73"/>
            <p:cNvSpPr/>
            <p:nvPr/>
          </p:nvSpPr>
          <p:spPr>
            <a:xfrm>
              <a:off x="5847115" y="3465957"/>
              <a:ext cx="147998" cy="120163"/>
            </a:xfrm>
            <a:custGeom>
              <a:avLst/>
              <a:gdLst/>
              <a:ahLst/>
              <a:cxnLst/>
              <a:rect l="l" t="t" r="r" b="b"/>
              <a:pathLst>
                <a:path w="5652" h="4589" extrusionOk="0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6" name="Google Shape;20436;p73"/>
            <p:cNvSpPr/>
            <p:nvPr/>
          </p:nvSpPr>
          <p:spPr>
            <a:xfrm>
              <a:off x="5857694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7" name="Google Shape;20437;p73"/>
            <p:cNvSpPr/>
            <p:nvPr/>
          </p:nvSpPr>
          <p:spPr>
            <a:xfrm>
              <a:off x="6006320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8" name="Google Shape;20438;p73"/>
            <p:cNvSpPr/>
            <p:nvPr/>
          </p:nvSpPr>
          <p:spPr>
            <a:xfrm>
              <a:off x="5857694" y="3414504"/>
              <a:ext cx="23017" cy="51480"/>
            </a:xfrm>
            <a:custGeom>
              <a:avLst/>
              <a:gdLst/>
              <a:ahLst/>
              <a:cxnLst/>
              <a:rect l="l" t="t" r="r" b="b"/>
              <a:pathLst>
                <a:path w="87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9" name="Google Shape;20439;p73"/>
            <p:cNvSpPr/>
            <p:nvPr/>
          </p:nvSpPr>
          <p:spPr>
            <a:xfrm>
              <a:off x="5840464" y="3362788"/>
              <a:ext cx="205866" cy="57240"/>
            </a:xfrm>
            <a:custGeom>
              <a:avLst/>
              <a:gdLst/>
              <a:ahLst/>
              <a:cxnLst/>
              <a:rect l="l" t="t" r="r" b="b"/>
              <a:pathLst>
                <a:path w="7862" h="2186" extrusionOk="0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0" name="Google Shape;20440;p73"/>
            <p:cNvSpPr/>
            <p:nvPr/>
          </p:nvSpPr>
          <p:spPr>
            <a:xfrm>
              <a:off x="5857694" y="3437232"/>
              <a:ext cx="171643" cy="11521"/>
            </a:xfrm>
            <a:custGeom>
              <a:avLst/>
              <a:gdLst/>
              <a:ahLst/>
              <a:cxnLst/>
              <a:rect l="l" t="t" r="r" b="b"/>
              <a:pathLst>
                <a:path w="6555" h="440" extrusionOk="0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1" name="Google Shape;20441;p73"/>
            <p:cNvSpPr/>
            <p:nvPr/>
          </p:nvSpPr>
          <p:spPr>
            <a:xfrm>
              <a:off x="5857694" y="3437232"/>
              <a:ext cx="23017" cy="11521"/>
            </a:xfrm>
            <a:custGeom>
              <a:avLst/>
              <a:gdLst/>
              <a:ahLst/>
              <a:cxnLst/>
              <a:rect l="l" t="t" r="r" b="b"/>
              <a:pathLst>
                <a:path w="879" h="440" extrusionOk="0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2" name="Google Shape;20442;p73"/>
            <p:cNvSpPr/>
            <p:nvPr/>
          </p:nvSpPr>
          <p:spPr>
            <a:xfrm>
              <a:off x="5891918" y="3345794"/>
              <a:ext cx="103195" cy="74234"/>
            </a:xfrm>
            <a:custGeom>
              <a:avLst/>
              <a:gdLst/>
              <a:ahLst/>
              <a:cxnLst/>
              <a:rect l="l" t="t" r="r" b="b"/>
              <a:pathLst>
                <a:path w="3941" h="2835" extrusionOk="0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3" name="Google Shape;20443;p73"/>
            <p:cNvSpPr/>
            <p:nvPr/>
          </p:nvSpPr>
          <p:spPr>
            <a:xfrm>
              <a:off x="5882674" y="3602355"/>
              <a:ext cx="121682" cy="98194"/>
            </a:xfrm>
            <a:custGeom>
              <a:avLst/>
              <a:gdLst/>
              <a:ahLst/>
              <a:cxnLst/>
              <a:rect l="l" t="t" r="r" b="b"/>
              <a:pathLst>
                <a:path w="4647" h="3750" extrusionOk="0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4" name="Google Shape;20444;p73"/>
            <p:cNvSpPr/>
            <p:nvPr/>
          </p:nvSpPr>
          <p:spPr>
            <a:xfrm>
              <a:off x="5814489" y="3644827"/>
              <a:ext cx="48966" cy="55460"/>
            </a:xfrm>
            <a:custGeom>
              <a:avLst/>
              <a:gdLst/>
              <a:ahLst/>
              <a:cxnLst/>
              <a:rect l="l" t="t" r="r" b="b"/>
              <a:pathLst>
                <a:path w="1870" h="2118" extrusionOk="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5" name="Google Shape;20445;p73"/>
            <p:cNvSpPr/>
            <p:nvPr/>
          </p:nvSpPr>
          <p:spPr>
            <a:xfrm>
              <a:off x="6023550" y="3644827"/>
              <a:ext cx="48992" cy="55460"/>
            </a:xfrm>
            <a:custGeom>
              <a:avLst/>
              <a:gdLst/>
              <a:ahLst/>
              <a:cxnLst/>
              <a:rect l="l" t="t" r="r" b="b"/>
              <a:pathLst>
                <a:path w="1871" h="2118" extrusionOk="0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46" name="Google Shape;20446;p73"/>
          <p:cNvGrpSpPr/>
          <p:nvPr/>
        </p:nvGrpSpPr>
        <p:grpSpPr>
          <a:xfrm>
            <a:off x="5363818" y="3345794"/>
            <a:ext cx="259074" cy="354493"/>
            <a:chOff x="5363818" y="3345794"/>
            <a:chExt cx="259074" cy="354493"/>
          </a:xfrm>
        </p:grpSpPr>
        <p:sp>
          <p:nvSpPr>
            <p:cNvPr id="20447" name="Google Shape;20447;p73"/>
            <p:cNvSpPr/>
            <p:nvPr/>
          </p:nvSpPr>
          <p:spPr>
            <a:xfrm>
              <a:off x="5397807" y="3514661"/>
              <a:ext cx="191360" cy="123934"/>
            </a:xfrm>
            <a:custGeom>
              <a:avLst/>
              <a:gdLst/>
              <a:ahLst/>
              <a:cxnLst/>
              <a:rect l="l" t="t" r="r" b="b"/>
              <a:pathLst>
                <a:path w="7308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8" name="Google Shape;20448;p73"/>
            <p:cNvSpPr/>
            <p:nvPr/>
          </p:nvSpPr>
          <p:spPr>
            <a:xfrm>
              <a:off x="5397807" y="3514661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9" name="Google Shape;20449;p73"/>
            <p:cNvSpPr/>
            <p:nvPr/>
          </p:nvSpPr>
          <p:spPr>
            <a:xfrm>
              <a:off x="5363818" y="3565382"/>
              <a:ext cx="259074" cy="134905"/>
            </a:xfrm>
            <a:custGeom>
              <a:avLst/>
              <a:gdLst/>
              <a:ahLst/>
              <a:cxnLst/>
              <a:rect l="l" t="t" r="r" b="b"/>
              <a:pathLst>
                <a:path w="9894" h="5152" extrusionOk="0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0" name="Google Shape;20450;p73"/>
            <p:cNvSpPr/>
            <p:nvPr/>
          </p:nvSpPr>
          <p:spPr>
            <a:xfrm>
              <a:off x="5364080" y="3621836"/>
              <a:ext cx="258813" cy="78450"/>
            </a:xfrm>
            <a:custGeom>
              <a:avLst/>
              <a:gdLst/>
              <a:ahLst/>
              <a:cxnLst/>
              <a:rect l="l" t="t" r="r" b="b"/>
              <a:pathLst>
                <a:path w="9884" h="2996" extrusionOk="0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1" name="Google Shape;20451;p73"/>
            <p:cNvSpPr/>
            <p:nvPr/>
          </p:nvSpPr>
          <p:spPr>
            <a:xfrm>
              <a:off x="5459760" y="3570880"/>
              <a:ext cx="67479" cy="28175"/>
            </a:xfrm>
            <a:custGeom>
              <a:avLst/>
              <a:gdLst/>
              <a:ahLst/>
              <a:cxnLst/>
              <a:rect l="l" t="t" r="r" b="b"/>
              <a:pathLst>
                <a:path w="2577" h="1076" extrusionOk="0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2" name="Google Shape;20452;p73"/>
            <p:cNvSpPr/>
            <p:nvPr/>
          </p:nvSpPr>
          <p:spPr>
            <a:xfrm>
              <a:off x="5420273" y="3435740"/>
              <a:ext cx="146427" cy="152135"/>
            </a:xfrm>
            <a:custGeom>
              <a:avLst/>
              <a:gdLst/>
              <a:ahLst/>
              <a:cxnLst/>
              <a:rect l="l" t="t" r="r" b="b"/>
              <a:pathLst>
                <a:path w="5592" h="5810" extrusionOk="0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3" name="Google Shape;20453;p73"/>
            <p:cNvSpPr/>
            <p:nvPr/>
          </p:nvSpPr>
          <p:spPr>
            <a:xfrm>
              <a:off x="5420090" y="3435740"/>
              <a:ext cx="146610" cy="152109"/>
            </a:xfrm>
            <a:custGeom>
              <a:avLst/>
              <a:gdLst/>
              <a:ahLst/>
              <a:cxnLst/>
              <a:rect l="l" t="t" r="r" b="b"/>
              <a:pathLst>
                <a:path w="5599" h="5809" extrusionOk="0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4" name="Google Shape;20454;p73"/>
            <p:cNvSpPr/>
            <p:nvPr/>
          </p:nvSpPr>
          <p:spPr>
            <a:xfrm>
              <a:off x="5527213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5" name="Google Shape;20455;p73"/>
            <p:cNvSpPr/>
            <p:nvPr/>
          </p:nvSpPr>
          <p:spPr>
            <a:xfrm>
              <a:off x="5459760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6" name="Google Shape;20456;p73"/>
            <p:cNvSpPr/>
            <p:nvPr/>
          </p:nvSpPr>
          <p:spPr>
            <a:xfrm>
              <a:off x="5468506" y="3537180"/>
              <a:ext cx="50013" cy="16994"/>
            </a:xfrm>
            <a:custGeom>
              <a:avLst/>
              <a:gdLst/>
              <a:ahLst/>
              <a:cxnLst/>
              <a:rect l="l" t="t" r="r" b="b"/>
              <a:pathLst>
                <a:path w="1910" h="649" extrusionOk="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7" name="Google Shape;20457;p73"/>
            <p:cNvSpPr/>
            <p:nvPr/>
          </p:nvSpPr>
          <p:spPr>
            <a:xfrm>
              <a:off x="5454000" y="3497798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8" name="Google Shape;20458;p73"/>
            <p:cNvSpPr/>
            <p:nvPr/>
          </p:nvSpPr>
          <p:spPr>
            <a:xfrm>
              <a:off x="5521714" y="3497798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9" name="Google Shape;20459;p73"/>
            <p:cNvSpPr/>
            <p:nvPr/>
          </p:nvSpPr>
          <p:spPr>
            <a:xfrm>
              <a:off x="5513963" y="3480935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0" name="Google Shape;20460;p73"/>
            <p:cNvSpPr/>
            <p:nvPr/>
          </p:nvSpPr>
          <p:spPr>
            <a:xfrm>
              <a:off x="5446511" y="3480935"/>
              <a:ext cx="26264" cy="11286"/>
            </a:xfrm>
            <a:custGeom>
              <a:avLst/>
              <a:gdLst/>
              <a:ahLst/>
              <a:cxnLst/>
              <a:rect l="l" t="t" r="r" b="b"/>
              <a:pathLst>
                <a:path w="1003" h="431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1" name="Google Shape;20461;p73"/>
            <p:cNvSpPr/>
            <p:nvPr/>
          </p:nvSpPr>
          <p:spPr>
            <a:xfrm>
              <a:off x="5386573" y="3345794"/>
              <a:ext cx="213853" cy="202620"/>
            </a:xfrm>
            <a:custGeom>
              <a:avLst/>
              <a:gdLst/>
              <a:ahLst/>
              <a:cxnLst/>
              <a:rect l="l" t="t" r="r" b="b"/>
              <a:pathLst>
                <a:path w="8167" h="7738" extrusionOk="0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2" name="Google Shape;20462;p73"/>
            <p:cNvSpPr/>
            <p:nvPr/>
          </p:nvSpPr>
          <p:spPr>
            <a:xfrm>
              <a:off x="5409040" y="3373917"/>
              <a:ext cx="169155" cy="112543"/>
            </a:xfrm>
            <a:custGeom>
              <a:avLst/>
              <a:gdLst/>
              <a:ahLst/>
              <a:cxnLst/>
              <a:rect l="l" t="t" r="r" b="b"/>
              <a:pathLst>
                <a:path w="6460" h="4298" extrusionOk="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3" name="Google Shape;20463;p73"/>
            <p:cNvSpPr/>
            <p:nvPr/>
          </p:nvSpPr>
          <p:spPr>
            <a:xfrm>
              <a:off x="5454759" y="3373917"/>
              <a:ext cx="123410" cy="112543"/>
            </a:xfrm>
            <a:custGeom>
              <a:avLst/>
              <a:gdLst/>
              <a:ahLst/>
              <a:cxnLst/>
              <a:rect l="l" t="t" r="r" b="b"/>
              <a:pathLst>
                <a:path w="4713" h="4298" extrusionOk="0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4" name="Google Shape;20464;p73"/>
            <p:cNvSpPr/>
            <p:nvPr/>
          </p:nvSpPr>
          <p:spPr>
            <a:xfrm>
              <a:off x="5369579" y="3647314"/>
              <a:ext cx="45483" cy="52972"/>
            </a:xfrm>
            <a:custGeom>
              <a:avLst/>
              <a:gdLst/>
              <a:ahLst/>
              <a:cxnLst/>
              <a:rect l="l" t="t" r="r" b="b"/>
              <a:pathLst>
                <a:path w="1737" h="2023" extrusionOk="0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5" name="Google Shape;20465;p73"/>
            <p:cNvSpPr/>
            <p:nvPr/>
          </p:nvSpPr>
          <p:spPr>
            <a:xfrm>
              <a:off x="5572173" y="3647314"/>
              <a:ext cx="45745" cy="52972"/>
            </a:xfrm>
            <a:custGeom>
              <a:avLst/>
              <a:gdLst/>
              <a:ahLst/>
              <a:cxnLst/>
              <a:rect l="l" t="t" r="r" b="b"/>
              <a:pathLst>
                <a:path w="1747" h="2023" extrusionOk="0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6" name="Google Shape;20466;p73"/>
            <p:cNvSpPr/>
            <p:nvPr/>
          </p:nvSpPr>
          <p:spPr>
            <a:xfrm>
              <a:off x="5432528" y="3621836"/>
              <a:ext cx="122179" cy="55984"/>
            </a:xfrm>
            <a:custGeom>
              <a:avLst/>
              <a:gdLst/>
              <a:ahLst/>
              <a:cxnLst/>
              <a:rect l="l" t="t" r="r" b="b"/>
              <a:pathLst>
                <a:path w="4666" h="2138" extrusionOk="0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7" name="Google Shape;20467;p73"/>
            <p:cNvSpPr/>
            <p:nvPr/>
          </p:nvSpPr>
          <p:spPr>
            <a:xfrm>
              <a:off x="5392046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8" name="Google Shape;20468;p73"/>
            <p:cNvSpPr/>
            <p:nvPr/>
          </p:nvSpPr>
          <p:spPr>
            <a:xfrm>
              <a:off x="5409040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9" name="Google Shape;20469;p73"/>
            <p:cNvSpPr/>
            <p:nvPr/>
          </p:nvSpPr>
          <p:spPr>
            <a:xfrm>
              <a:off x="5566674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0" name="Google Shape;20470;p73"/>
            <p:cNvSpPr/>
            <p:nvPr/>
          </p:nvSpPr>
          <p:spPr>
            <a:xfrm>
              <a:off x="5566674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1" name="Google Shape;20471;p73"/>
            <p:cNvSpPr/>
            <p:nvPr/>
          </p:nvSpPr>
          <p:spPr>
            <a:xfrm>
              <a:off x="5442766" y="3537154"/>
              <a:ext cx="17020" cy="11260"/>
            </a:xfrm>
            <a:custGeom>
              <a:avLst/>
              <a:gdLst/>
              <a:ahLst/>
              <a:cxnLst/>
              <a:rect l="l" t="t" r="r" b="b"/>
              <a:pathLst>
                <a:path w="650" h="430" extrusionOk="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72" name="Google Shape;20472;p73"/>
          <p:cNvGrpSpPr/>
          <p:nvPr/>
        </p:nvGrpSpPr>
        <p:grpSpPr>
          <a:xfrm>
            <a:off x="4912939" y="3345663"/>
            <a:ext cx="261326" cy="354885"/>
            <a:chOff x="4912939" y="3345663"/>
            <a:chExt cx="261326" cy="354885"/>
          </a:xfrm>
        </p:grpSpPr>
        <p:sp>
          <p:nvSpPr>
            <p:cNvPr id="20473" name="Google Shape;20473;p73"/>
            <p:cNvSpPr/>
            <p:nvPr/>
          </p:nvSpPr>
          <p:spPr>
            <a:xfrm>
              <a:off x="4916683" y="3471692"/>
              <a:ext cx="253837" cy="40011"/>
            </a:xfrm>
            <a:custGeom>
              <a:avLst/>
              <a:gdLst/>
              <a:ahLst/>
              <a:cxnLst/>
              <a:rect l="l" t="t" r="r" b="b"/>
              <a:pathLst>
                <a:path w="9694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4" name="Google Shape;20474;p73"/>
            <p:cNvSpPr/>
            <p:nvPr/>
          </p:nvSpPr>
          <p:spPr>
            <a:xfrm>
              <a:off x="4912939" y="3586120"/>
              <a:ext cx="261326" cy="114428"/>
            </a:xfrm>
            <a:custGeom>
              <a:avLst/>
              <a:gdLst/>
              <a:ahLst/>
              <a:cxnLst/>
              <a:rect l="l" t="t" r="r" b="b"/>
              <a:pathLst>
                <a:path w="9980" h="4370" extrusionOk="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5" name="Google Shape;20475;p73"/>
            <p:cNvSpPr/>
            <p:nvPr/>
          </p:nvSpPr>
          <p:spPr>
            <a:xfrm>
              <a:off x="4912939" y="3630582"/>
              <a:ext cx="261326" cy="69966"/>
            </a:xfrm>
            <a:custGeom>
              <a:avLst/>
              <a:gdLst/>
              <a:ahLst/>
              <a:cxnLst/>
              <a:rect l="l" t="t" r="r" b="b"/>
              <a:pathLst>
                <a:path w="9980" h="2672" extrusionOk="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6" name="Google Shape;20476;p73"/>
            <p:cNvSpPr/>
            <p:nvPr/>
          </p:nvSpPr>
          <p:spPr>
            <a:xfrm>
              <a:off x="5037841" y="3654568"/>
              <a:ext cx="11521" cy="45719"/>
            </a:xfrm>
            <a:custGeom>
              <a:avLst/>
              <a:gdLst/>
              <a:ahLst/>
              <a:cxnLst/>
              <a:rect l="l" t="t" r="r" b="b"/>
              <a:pathLst>
                <a:path w="440" h="1746" extrusionOk="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7" name="Google Shape;20477;p73"/>
            <p:cNvSpPr/>
            <p:nvPr/>
          </p:nvSpPr>
          <p:spPr>
            <a:xfrm>
              <a:off x="5009352" y="3586120"/>
              <a:ext cx="68736" cy="34171"/>
            </a:xfrm>
            <a:custGeom>
              <a:avLst/>
              <a:gdLst/>
              <a:ahLst/>
              <a:cxnLst/>
              <a:rect l="l" t="t" r="r" b="b"/>
              <a:pathLst>
                <a:path w="2625" h="1305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8" name="Google Shape;20478;p73"/>
            <p:cNvSpPr/>
            <p:nvPr/>
          </p:nvSpPr>
          <p:spPr>
            <a:xfrm>
              <a:off x="4952164" y="3534405"/>
              <a:ext cx="57214" cy="165882"/>
            </a:xfrm>
            <a:custGeom>
              <a:avLst/>
              <a:gdLst/>
              <a:ahLst/>
              <a:cxnLst/>
              <a:rect l="l" t="t" r="r" b="b"/>
              <a:pathLst>
                <a:path w="2185" h="6335" extrusionOk="0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9" name="Google Shape;20479;p73"/>
            <p:cNvSpPr/>
            <p:nvPr/>
          </p:nvSpPr>
          <p:spPr>
            <a:xfrm>
              <a:off x="4952164" y="3626078"/>
              <a:ext cx="28489" cy="22755"/>
            </a:xfrm>
            <a:custGeom>
              <a:avLst/>
              <a:gdLst/>
              <a:ahLst/>
              <a:cxnLst/>
              <a:rect l="l" t="t" r="r" b="b"/>
              <a:pathLst>
                <a:path w="1088" h="869" extrusionOk="0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0" name="Google Shape;20480;p73"/>
            <p:cNvSpPr/>
            <p:nvPr/>
          </p:nvSpPr>
          <p:spPr>
            <a:xfrm>
              <a:off x="5077800" y="3534405"/>
              <a:ext cx="57240" cy="165882"/>
            </a:xfrm>
            <a:custGeom>
              <a:avLst/>
              <a:gdLst/>
              <a:ahLst/>
              <a:cxnLst/>
              <a:rect l="l" t="t" r="r" b="b"/>
              <a:pathLst>
                <a:path w="2186" h="6335" extrusionOk="0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1" name="Google Shape;20481;p73"/>
            <p:cNvSpPr/>
            <p:nvPr/>
          </p:nvSpPr>
          <p:spPr>
            <a:xfrm>
              <a:off x="5032081" y="3637574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2" name="Google Shape;20482;p73"/>
            <p:cNvSpPr/>
            <p:nvPr/>
          </p:nvSpPr>
          <p:spPr>
            <a:xfrm>
              <a:off x="5106525" y="3626078"/>
              <a:ext cx="28751" cy="22755"/>
            </a:xfrm>
            <a:custGeom>
              <a:avLst/>
              <a:gdLst/>
              <a:ahLst/>
              <a:cxnLst/>
              <a:rect l="l" t="t" r="r" b="b"/>
              <a:pathLst>
                <a:path w="1098" h="869" extrusionOk="0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3" name="Google Shape;20483;p73"/>
            <p:cNvSpPr/>
            <p:nvPr/>
          </p:nvSpPr>
          <p:spPr>
            <a:xfrm>
              <a:off x="5025351" y="3345663"/>
              <a:ext cx="65960" cy="57109"/>
            </a:xfrm>
            <a:custGeom>
              <a:avLst/>
              <a:gdLst/>
              <a:ahLst/>
              <a:cxnLst/>
              <a:rect l="l" t="t" r="r" b="b"/>
              <a:pathLst>
                <a:path w="2519" h="2181" extrusionOk="0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4" name="Google Shape;20484;p73"/>
            <p:cNvSpPr/>
            <p:nvPr/>
          </p:nvSpPr>
          <p:spPr>
            <a:xfrm>
              <a:off x="4986388" y="3345794"/>
              <a:ext cx="114428" cy="102959"/>
            </a:xfrm>
            <a:custGeom>
              <a:avLst/>
              <a:gdLst/>
              <a:ahLst/>
              <a:cxnLst/>
              <a:rect l="l" t="t" r="r" b="b"/>
              <a:pathLst>
                <a:path w="4370" h="3932" extrusionOk="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5" name="Google Shape;20485;p73"/>
            <p:cNvSpPr/>
            <p:nvPr/>
          </p:nvSpPr>
          <p:spPr>
            <a:xfrm>
              <a:off x="4947163" y="3511676"/>
              <a:ext cx="192617" cy="97199"/>
            </a:xfrm>
            <a:custGeom>
              <a:avLst/>
              <a:gdLst/>
              <a:ahLst/>
              <a:cxnLst/>
              <a:rect l="l" t="t" r="r" b="b"/>
              <a:pathLst>
                <a:path w="7356" h="3712" extrusionOk="0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6" name="Google Shape;20486;p73"/>
            <p:cNvSpPr/>
            <p:nvPr/>
          </p:nvSpPr>
          <p:spPr>
            <a:xfrm>
              <a:off x="4951143" y="3511650"/>
              <a:ext cx="149673" cy="97434"/>
            </a:xfrm>
            <a:custGeom>
              <a:avLst/>
              <a:gdLst/>
              <a:ahLst/>
              <a:cxnLst/>
              <a:rect l="l" t="t" r="r" b="b"/>
              <a:pathLst>
                <a:path w="5716" h="3721" extrusionOk="0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7" name="Google Shape;20487;p73"/>
            <p:cNvSpPr/>
            <p:nvPr/>
          </p:nvSpPr>
          <p:spPr>
            <a:xfrm>
              <a:off x="5018124" y="3557317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8" name="Google Shape;20488;p73"/>
            <p:cNvSpPr/>
            <p:nvPr/>
          </p:nvSpPr>
          <p:spPr>
            <a:xfrm>
              <a:off x="5003487" y="3517358"/>
              <a:ext cx="11390" cy="17073"/>
            </a:xfrm>
            <a:custGeom>
              <a:avLst/>
              <a:gdLst/>
              <a:ahLst/>
              <a:cxnLst/>
              <a:rect l="l" t="t" r="r" b="b"/>
              <a:pathLst>
                <a:path w="435" h="652" extrusionOk="0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9" name="Google Shape;20489;p73"/>
            <p:cNvSpPr/>
            <p:nvPr/>
          </p:nvSpPr>
          <p:spPr>
            <a:xfrm>
              <a:off x="5072065" y="3517358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0" name="Google Shape;20490;p73"/>
            <p:cNvSpPr/>
            <p:nvPr/>
          </p:nvSpPr>
          <p:spPr>
            <a:xfrm>
              <a:off x="4980627" y="3448727"/>
              <a:ext cx="125924" cy="22990"/>
            </a:xfrm>
            <a:custGeom>
              <a:avLst/>
              <a:gdLst/>
              <a:ahLst/>
              <a:cxnLst/>
              <a:rect l="l" t="t" r="r" b="b"/>
              <a:pathLst>
                <a:path w="4809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1" name="Google Shape;20491;p73"/>
            <p:cNvSpPr/>
            <p:nvPr/>
          </p:nvSpPr>
          <p:spPr>
            <a:xfrm>
              <a:off x="4986388" y="3346789"/>
              <a:ext cx="55722" cy="101964"/>
            </a:xfrm>
            <a:custGeom>
              <a:avLst/>
              <a:gdLst/>
              <a:ahLst/>
              <a:cxnLst/>
              <a:rect l="l" t="t" r="r" b="b"/>
              <a:pathLst>
                <a:path w="2128" h="3894" extrusionOk="0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2" name="Google Shape;20492;p73"/>
            <p:cNvSpPr/>
            <p:nvPr/>
          </p:nvSpPr>
          <p:spPr>
            <a:xfrm>
              <a:off x="4980627" y="3448727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3" name="Google Shape;20493;p73"/>
            <p:cNvSpPr/>
            <p:nvPr/>
          </p:nvSpPr>
          <p:spPr>
            <a:xfrm>
              <a:off x="4916683" y="3471692"/>
              <a:ext cx="92695" cy="40011"/>
            </a:xfrm>
            <a:custGeom>
              <a:avLst/>
              <a:gdLst/>
              <a:ahLst/>
              <a:cxnLst/>
              <a:rect l="l" t="t" r="r" b="b"/>
              <a:pathLst>
                <a:path w="3540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94" name="Google Shape;20494;p73"/>
          <p:cNvGrpSpPr/>
          <p:nvPr/>
        </p:nvGrpSpPr>
        <p:grpSpPr>
          <a:xfrm>
            <a:off x="5809723" y="2879911"/>
            <a:ext cx="263081" cy="355016"/>
            <a:chOff x="5809723" y="2879911"/>
            <a:chExt cx="263081" cy="355016"/>
          </a:xfrm>
        </p:grpSpPr>
        <p:sp>
          <p:nvSpPr>
            <p:cNvPr id="20495" name="Google Shape;20495;p73"/>
            <p:cNvSpPr/>
            <p:nvPr/>
          </p:nvSpPr>
          <p:spPr>
            <a:xfrm>
              <a:off x="5809723" y="3136969"/>
              <a:ext cx="263081" cy="97696"/>
            </a:xfrm>
            <a:custGeom>
              <a:avLst/>
              <a:gdLst/>
              <a:ahLst/>
              <a:cxnLst/>
              <a:rect l="l" t="t" r="r" b="b"/>
              <a:pathLst>
                <a:path w="10047" h="3731" extrusionOk="0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6" name="Google Shape;20496;p73"/>
            <p:cNvSpPr/>
            <p:nvPr/>
          </p:nvSpPr>
          <p:spPr>
            <a:xfrm>
              <a:off x="5865942" y="3136969"/>
              <a:ext cx="150642" cy="75937"/>
            </a:xfrm>
            <a:custGeom>
              <a:avLst/>
              <a:gdLst/>
              <a:ahLst/>
              <a:cxnLst/>
              <a:rect l="l" t="t" r="r" b="b"/>
              <a:pathLst>
                <a:path w="5753" h="2900" extrusionOk="0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7" name="Google Shape;20497;p73"/>
            <p:cNvSpPr/>
            <p:nvPr/>
          </p:nvSpPr>
          <p:spPr>
            <a:xfrm>
              <a:off x="5876416" y="31207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8" name="Google Shape;20498;p73"/>
            <p:cNvSpPr/>
            <p:nvPr/>
          </p:nvSpPr>
          <p:spPr>
            <a:xfrm>
              <a:off x="5895400" y="3120734"/>
              <a:ext cx="91726" cy="62477"/>
            </a:xfrm>
            <a:custGeom>
              <a:avLst/>
              <a:gdLst/>
              <a:ahLst/>
              <a:cxnLst/>
              <a:rect l="l" t="t" r="r" b="b"/>
              <a:pathLst>
                <a:path w="3503" h="2386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9" name="Google Shape;20499;p73"/>
            <p:cNvSpPr/>
            <p:nvPr/>
          </p:nvSpPr>
          <p:spPr>
            <a:xfrm>
              <a:off x="5906895" y="3091747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0" name="Google Shape;20500;p73"/>
            <p:cNvSpPr/>
            <p:nvPr/>
          </p:nvSpPr>
          <p:spPr>
            <a:xfrm>
              <a:off x="5906895" y="3091747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1" name="Google Shape;20501;p73"/>
            <p:cNvSpPr/>
            <p:nvPr/>
          </p:nvSpPr>
          <p:spPr>
            <a:xfrm>
              <a:off x="5906895" y="2879911"/>
              <a:ext cx="68736" cy="46007"/>
            </a:xfrm>
            <a:custGeom>
              <a:avLst/>
              <a:gdLst/>
              <a:ahLst/>
              <a:cxnLst/>
              <a:rect l="l" t="t" r="r" b="b"/>
              <a:pathLst>
                <a:path w="2625" h="1757" extrusionOk="0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2" name="Google Shape;20502;p73"/>
            <p:cNvSpPr/>
            <p:nvPr/>
          </p:nvSpPr>
          <p:spPr>
            <a:xfrm>
              <a:off x="5838212" y="2914134"/>
              <a:ext cx="206102" cy="137419"/>
            </a:xfrm>
            <a:custGeom>
              <a:avLst/>
              <a:gdLst/>
              <a:ahLst/>
              <a:cxnLst/>
              <a:rect l="l" t="t" r="r" b="b"/>
              <a:pathLst>
                <a:path w="7871" h="5248" extrusionOk="0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3" name="Google Shape;20503;p73"/>
            <p:cNvSpPr/>
            <p:nvPr/>
          </p:nvSpPr>
          <p:spPr>
            <a:xfrm>
              <a:off x="5861203" y="2948620"/>
              <a:ext cx="160147" cy="91438"/>
            </a:xfrm>
            <a:custGeom>
              <a:avLst/>
              <a:gdLst/>
              <a:ahLst/>
              <a:cxnLst/>
              <a:rect l="l" t="t" r="r" b="b"/>
              <a:pathLst>
                <a:path w="6116" h="3492" extrusionOk="0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4" name="Google Shape;20504;p73"/>
            <p:cNvSpPr/>
            <p:nvPr/>
          </p:nvSpPr>
          <p:spPr>
            <a:xfrm>
              <a:off x="5848712" y="2960115"/>
              <a:ext cx="184630" cy="148652"/>
            </a:xfrm>
            <a:custGeom>
              <a:avLst/>
              <a:gdLst/>
              <a:ahLst/>
              <a:cxnLst/>
              <a:rect l="l" t="t" r="r" b="b"/>
              <a:pathLst>
                <a:path w="7051" h="5677" extrusionOk="0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5" name="Google Shape;20505;p73"/>
            <p:cNvSpPr/>
            <p:nvPr/>
          </p:nvSpPr>
          <p:spPr>
            <a:xfrm>
              <a:off x="5848948" y="2960115"/>
              <a:ext cx="132418" cy="148626"/>
            </a:xfrm>
            <a:custGeom>
              <a:avLst/>
              <a:gdLst/>
              <a:ahLst/>
              <a:cxnLst/>
              <a:rect l="l" t="t" r="r" b="b"/>
              <a:pathLst>
                <a:path w="5057" h="5676" extrusionOk="0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6" name="Google Shape;20506;p73"/>
            <p:cNvSpPr/>
            <p:nvPr/>
          </p:nvSpPr>
          <p:spPr>
            <a:xfrm>
              <a:off x="5889666" y="3005808"/>
              <a:ext cx="34512" cy="22781"/>
            </a:xfrm>
            <a:custGeom>
              <a:avLst/>
              <a:gdLst/>
              <a:ahLst/>
              <a:cxnLst/>
              <a:rect l="l" t="t" r="r" b="b"/>
              <a:pathLst>
                <a:path w="1318" h="870" extrusionOk="0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7" name="Google Shape;20507;p73"/>
            <p:cNvSpPr/>
            <p:nvPr/>
          </p:nvSpPr>
          <p:spPr>
            <a:xfrm>
              <a:off x="5958375" y="3005808"/>
              <a:ext cx="34486" cy="22781"/>
            </a:xfrm>
            <a:custGeom>
              <a:avLst/>
              <a:gdLst/>
              <a:ahLst/>
              <a:cxnLst/>
              <a:rect l="l" t="t" r="r" b="b"/>
              <a:pathLst>
                <a:path w="1317" h="870" extrusionOk="0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8" name="Google Shape;20508;p73"/>
            <p:cNvSpPr/>
            <p:nvPr/>
          </p:nvSpPr>
          <p:spPr>
            <a:xfrm>
              <a:off x="5915929" y="3057707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9" name="Google Shape;20509;p73"/>
            <p:cNvSpPr/>
            <p:nvPr/>
          </p:nvSpPr>
          <p:spPr>
            <a:xfrm>
              <a:off x="5901161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0" name="Google Shape;20510;p73"/>
            <p:cNvSpPr/>
            <p:nvPr/>
          </p:nvSpPr>
          <p:spPr>
            <a:xfrm>
              <a:off x="5969844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1" name="Google Shape;20511;p73"/>
            <p:cNvSpPr/>
            <p:nvPr/>
          </p:nvSpPr>
          <p:spPr>
            <a:xfrm>
              <a:off x="5922135" y="3011569"/>
              <a:ext cx="38256" cy="11260"/>
            </a:xfrm>
            <a:custGeom>
              <a:avLst/>
              <a:gdLst/>
              <a:ahLst/>
              <a:cxnLst/>
              <a:rect l="l" t="t" r="r" b="b"/>
              <a:pathLst>
                <a:path w="1461" h="430" extrusionOk="0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2" name="Google Shape;20512;p73"/>
            <p:cNvSpPr/>
            <p:nvPr/>
          </p:nvSpPr>
          <p:spPr>
            <a:xfrm>
              <a:off x="5933630" y="321164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3" name="Google Shape;20513;p73"/>
            <p:cNvSpPr/>
            <p:nvPr/>
          </p:nvSpPr>
          <p:spPr>
            <a:xfrm>
              <a:off x="5868691" y="2994156"/>
              <a:ext cx="66955" cy="57398"/>
            </a:xfrm>
            <a:custGeom>
              <a:avLst/>
              <a:gdLst/>
              <a:ahLst/>
              <a:cxnLst/>
              <a:rect l="l" t="t" r="r" b="b"/>
              <a:pathLst>
                <a:path w="2557" h="2192" extrusionOk="0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4" name="Google Shape;20514;p73"/>
            <p:cNvSpPr/>
            <p:nvPr/>
          </p:nvSpPr>
          <p:spPr>
            <a:xfrm>
              <a:off x="5937375" y="2994156"/>
              <a:ext cx="66719" cy="57398"/>
            </a:xfrm>
            <a:custGeom>
              <a:avLst/>
              <a:gdLst/>
              <a:ahLst/>
              <a:cxnLst/>
              <a:rect l="l" t="t" r="r" b="b"/>
              <a:pathLst>
                <a:path w="2548" h="2192" extrusionOk="0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5" name="Google Shape;20515;p73"/>
            <p:cNvSpPr/>
            <p:nvPr/>
          </p:nvSpPr>
          <p:spPr>
            <a:xfrm>
              <a:off x="5811477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6" name="Google Shape;20516;p73"/>
            <p:cNvSpPr/>
            <p:nvPr/>
          </p:nvSpPr>
          <p:spPr>
            <a:xfrm>
              <a:off x="6021324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17" name="Google Shape;20517;p73"/>
          <p:cNvGrpSpPr/>
          <p:nvPr/>
        </p:nvGrpSpPr>
        <p:grpSpPr>
          <a:xfrm>
            <a:off x="7616069" y="4268056"/>
            <a:ext cx="263316" cy="354754"/>
            <a:chOff x="7616069" y="4268056"/>
            <a:chExt cx="263316" cy="354754"/>
          </a:xfrm>
        </p:grpSpPr>
        <p:sp>
          <p:nvSpPr>
            <p:cNvPr id="20518" name="Google Shape;20518;p73"/>
            <p:cNvSpPr/>
            <p:nvPr/>
          </p:nvSpPr>
          <p:spPr>
            <a:xfrm>
              <a:off x="7616069" y="4513881"/>
              <a:ext cx="263316" cy="108930"/>
            </a:xfrm>
            <a:custGeom>
              <a:avLst/>
              <a:gdLst/>
              <a:ahLst/>
              <a:cxnLst/>
              <a:rect l="l" t="t" r="r" b="b"/>
              <a:pathLst>
                <a:path w="10056" h="4160" extrusionOk="0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9" name="Google Shape;20519;p73"/>
            <p:cNvSpPr/>
            <p:nvPr/>
          </p:nvSpPr>
          <p:spPr>
            <a:xfrm>
              <a:off x="7719238" y="4514116"/>
              <a:ext cx="57214" cy="108694"/>
            </a:xfrm>
            <a:custGeom>
              <a:avLst/>
              <a:gdLst/>
              <a:ahLst/>
              <a:cxnLst/>
              <a:rect l="l" t="t" r="r" b="b"/>
              <a:pathLst>
                <a:path w="2185" h="4151" extrusionOk="0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0" name="Google Shape;20520;p73"/>
            <p:cNvSpPr/>
            <p:nvPr/>
          </p:nvSpPr>
          <p:spPr>
            <a:xfrm>
              <a:off x="7719238" y="4514116"/>
              <a:ext cx="57214" cy="34433"/>
            </a:xfrm>
            <a:custGeom>
              <a:avLst/>
              <a:gdLst/>
              <a:ahLst/>
              <a:cxnLst/>
              <a:rect l="l" t="t" r="r" b="b"/>
              <a:pathLst>
                <a:path w="2185" h="1315" extrusionOk="0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1" name="Google Shape;20521;p73"/>
            <p:cNvSpPr/>
            <p:nvPr/>
          </p:nvSpPr>
          <p:spPr>
            <a:xfrm>
              <a:off x="7642542" y="4268082"/>
              <a:ext cx="210344" cy="208852"/>
            </a:xfrm>
            <a:custGeom>
              <a:avLst/>
              <a:gdLst/>
              <a:ahLst/>
              <a:cxnLst/>
              <a:rect l="l" t="t" r="r" b="b"/>
              <a:pathLst>
                <a:path w="8033" h="7976" extrusionOk="0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2" name="Google Shape;20522;p73"/>
            <p:cNvSpPr/>
            <p:nvPr/>
          </p:nvSpPr>
          <p:spPr>
            <a:xfrm>
              <a:off x="7713477" y="4462663"/>
              <a:ext cx="68736" cy="74470"/>
            </a:xfrm>
            <a:custGeom>
              <a:avLst/>
              <a:gdLst/>
              <a:ahLst/>
              <a:cxnLst/>
              <a:rect l="l" t="t" r="r" b="b"/>
              <a:pathLst>
                <a:path w="2625" h="2844" extrusionOk="0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3" name="Google Shape;20523;p73"/>
            <p:cNvSpPr/>
            <p:nvPr/>
          </p:nvSpPr>
          <p:spPr>
            <a:xfrm>
              <a:off x="7713477" y="4462663"/>
              <a:ext cx="68736" cy="28620"/>
            </a:xfrm>
            <a:custGeom>
              <a:avLst/>
              <a:gdLst/>
              <a:ahLst/>
              <a:cxnLst/>
              <a:rect l="l" t="t" r="r" b="b"/>
              <a:pathLst>
                <a:path w="2625" h="1093" extrusionOk="0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4" name="Google Shape;20524;p73"/>
            <p:cNvSpPr/>
            <p:nvPr/>
          </p:nvSpPr>
          <p:spPr>
            <a:xfrm>
              <a:off x="7673257" y="4319771"/>
              <a:ext cx="148914" cy="160147"/>
            </a:xfrm>
            <a:custGeom>
              <a:avLst/>
              <a:gdLst/>
              <a:ahLst/>
              <a:cxnLst/>
              <a:rect l="l" t="t" r="r" b="b"/>
              <a:pathLst>
                <a:path w="5687" h="6116" extrusionOk="0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5" name="Google Shape;20525;p73"/>
            <p:cNvSpPr/>
            <p:nvPr/>
          </p:nvSpPr>
          <p:spPr>
            <a:xfrm>
              <a:off x="7673047" y="4319771"/>
              <a:ext cx="149124" cy="160174"/>
            </a:xfrm>
            <a:custGeom>
              <a:avLst/>
              <a:gdLst/>
              <a:ahLst/>
              <a:cxnLst/>
              <a:rect l="l" t="t" r="r" b="b"/>
              <a:pathLst>
                <a:path w="5695" h="6117" extrusionOk="0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6" name="Google Shape;20526;p73"/>
            <p:cNvSpPr/>
            <p:nvPr/>
          </p:nvSpPr>
          <p:spPr>
            <a:xfrm>
              <a:off x="7699992" y="4371251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7" name="Google Shape;20527;p73"/>
            <p:cNvSpPr/>
            <p:nvPr/>
          </p:nvSpPr>
          <p:spPr>
            <a:xfrm>
              <a:off x="7768701" y="4371251"/>
              <a:ext cx="26735" cy="11260"/>
            </a:xfrm>
            <a:custGeom>
              <a:avLst/>
              <a:gdLst/>
              <a:ahLst/>
              <a:cxnLst/>
              <a:rect l="l" t="t" r="r" b="b"/>
              <a:pathLst>
                <a:path w="102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8" name="Google Shape;20528;p73"/>
            <p:cNvSpPr/>
            <p:nvPr/>
          </p:nvSpPr>
          <p:spPr>
            <a:xfrm>
              <a:off x="7814394" y="4571278"/>
              <a:ext cx="43991" cy="40115"/>
            </a:xfrm>
            <a:custGeom>
              <a:avLst/>
              <a:gdLst/>
              <a:ahLst/>
              <a:cxnLst/>
              <a:rect l="l" t="t" r="r" b="b"/>
              <a:pathLst>
                <a:path w="1680" h="1532" extrusionOk="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9" name="Google Shape;20529;p73"/>
            <p:cNvSpPr/>
            <p:nvPr/>
          </p:nvSpPr>
          <p:spPr>
            <a:xfrm>
              <a:off x="7644794" y="4588560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0" name="Google Shape;20530;p73"/>
            <p:cNvSpPr/>
            <p:nvPr/>
          </p:nvSpPr>
          <p:spPr>
            <a:xfrm>
              <a:off x="7667653" y="4571278"/>
              <a:ext cx="11390" cy="28568"/>
            </a:xfrm>
            <a:custGeom>
              <a:avLst/>
              <a:gdLst/>
              <a:ahLst/>
              <a:cxnLst/>
              <a:rect l="l" t="t" r="r" b="b"/>
              <a:pathLst>
                <a:path w="435" h="1091" extrusionOk="0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1" name="Google Shape;20531;p73"/>
            <p:cNvSpPr/>
            <p:nvPr/>
          </p:nvSpPr>
          <p:spPr>
            <a:xfrm>
              <a:off x="7707743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2" name="Google Shape;20532;p73"/>
            <p:cNvSpPr/>
            <p:nvPr/>
          </p:nvSpPr>
          <p:spPr>
            <a:xfrm>
              <a:off x="7776426" y="4388350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3" name="Google Shape;20533;p73"/>
            <p:cNvSpPr/>
            <p:nvPr/>
          </p:nvSpPr>
          <p:spPr>
            <a:xfrm>
              <a:off x="7721987" y="4425454"/>
              <a:ext cx="51480" cy="22886"/>
            </a:xfrm>
            <a:custGeom>
              <a:avLst/>
              <a:gdLst/>
              <a:ahLst/>
              <a:cxnLst/>
              <a:rect l="l" t="t" r="r" b="b"/>
              <a:pathLst>
                <a:path w="1966" h="874" extrusionOk="0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4" name="Google Shape;20534;p73"/>
            <p:cNvSpPr/>
            <p:nvPr/>
          </p:nvSpPr>
          <p:spPr>
            <a:xfrm>
              <a:off x="7650528" y="4268056"/>
              <a:ext cx="194371" cy="108956"/>
            </a:xfrm>
            <a:custGeom>
              <a:avLst/>
              <a:gdLst/>
              <a:ahLst/>
              <a:cxnLst/>
              <a:rect l="l" t="t" r="r" b="b"/>
              <a:pathLst>
                <a:path w="7423" h="4161" extrusionOk="0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5" name="Google Shape;20535;p73"/>
            <p:cNvSpPr/>
            <p:nvPr/>
          </p:nvSpPr>
          <p:spPr>
            <a:xfrm>
              <a:off x="7747701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6" name="Google Shape;20536;p73"/>
            <p:cNvSpPr/>
            <p:nvPr/>
          </p:nvSpPr>
          <p:spPr>
            <a:xfrm>
              <a:off x="7682003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7" name="Google Shape;20537;p73"/>
            <p:cNvSpPr/>
            <p:nvPr/>
          </p:nvSpPr>
          <p:spPr>
            <a:xfrm>
              <a:off x="7715231" y="4268082"/>
              <a:ext cx="129668" cy="92931"/>
            </a:xfrm>
            <a:custGeom>
              <a:avLst/>
              <a:gdLst/>
              <a:ahLst/>
              <a:cxnLst/>
              <a:rect l="l" t="t" r="r" b="b"/>
              <a:pathLst>
                <a:path w="4952" h="3549" extrusionOk="0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8" name="Google Shape;20538;p73"/>
            <p:cNvSpPr/>
            <p:nvPr/>
          </p:nvSpPr>
          <p:spPr>
            <a:xfrm>
              <a:off x="7644794" y="4605554"/>
              <a:ext cx="57214" cy="17256"/>
            </a:xfrm>
            <a:custGeom>
              <a:avLst/>
              <a:gdLst/>
              <a:ahLst/>
              <a:cxnLst/>
              <a:rect l="l" t="t" r="r" b="b"/>
              <a:pathLst>
                <a:path w="2185" h="659" extrusionOk="0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39" name="Google Shape;20539;p73"/>
          <p:cNvGrpSpPr/>
          <p:nvPr/>
        </p:nvGrpSpPr>
        <p:grpSpPr>
          <a:xfrm>
            <a:off x="7164404" y="4268318"/>
            <a:ext cx="263316" cy="354493"/>
            <a:chOff x="7164404" y="4268318"/>
            <a:chExt cx="263316" cy="354493"/>
          </a:xfrm>
        </p:grpSpPr>
        <p:sp>
          <p:nvSpPr>
            <p:cNvPr id="20540" name="Google Shape;20540;p73"/>
            <p:cNvSpPr/>
            <p:nvPr/>
          </p:nvSpPr>
          <p:spPr>
            <a:xfrm>
              <a:off x="7170898" y="4268318"/>
              <a:ext cx="250590" cy="280049"/>
            </a:xfrm>
            <a:custGeom>
              <a:avLst/>
              <a:gdLst/>
              <a:ahLst/>
              <a:cxnLst/>
              <a:rect l="l" t="t" r="r" b="b"/>
              <a:pathLst>
                <a:path w="9570" h="10695" extrusionOk="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1" name="Google Shape;20541;p73"/>
            <p:cNvSpPr/>
            <p:nvPr/>
          </p:nvSpPr>
          <p:spPr>
            <a:xfrm>
              <a:off x="7164404" y="4474158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2" name="Google Shape;20542;p73"/>
            <p:cNvSpPr/>
            <p:nvPr/>
          </p:nvSpPr>
          <p:spPr>
            <a:xfrm>
              <a:off x="7164666" y="4547607"/>
              <a:ext cx="263055" cy="75203"/>
            </a:xfrm>
            <a:custGeom>
              <a:avLst/>
              <a:gdLst/>
              <a:ahLst/>
              <a:cxnLst/>
              <a:rect l="l" t="t" r="r" b="b"/>
              <a:pathLst>
                <a:path w="10046" h="2872" extrusionOk="0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3" name="Google Shape;20543;p73"/>
            <p:cNvSpPr/>
            <p:nvPr/>
          </p:nvSpPr>
          <p:spPr>
            <a:xfrm>
              <a:off x="7175166" y="4547607"/>
              <a:ext cx="242080" cy="46740"/>
            </a:xfrm>
            <a:custGeom>
              <a:avLst/>
              <a:gdLst/>
              <a:ahLst/>
              <a:cxnLst/>
              <a:rect l="l" t="t" r="r" b="b"/>
              <a:pathLst>
                <a:path w="9245" h="1785" extrusionOk="0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4" name="Google Shape;20544;p73"/>
            <p:cNvSpPr/>
            <p:nvPr/>
          </p:nvSpPr>
          <p:spPr>
            <a:xfrm>
              <a:off x="7261838" y="4474158"/>
              <a:ext cx="68709" cy="22833"/>
            </a:xfrm>
            <a:custGeom>
              <a:avLst/>
              <a:gdLst/>
              <a:ahLst/>
              <a:cxnLst/>
              <a:rect l="l" t="t" r="r" b="b"/>
              <a:pathLst>
                <a:path w="2624" h="872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5" name="Google Shape;20545;p73"/>
            <p:cNvSpPr/>
            <p:nvPr/>
          </p:nvSpPr>
          <p:spPr>
            <a:xfrm>
              <a:off x="7221618" y="4291046"/>
              <a:ext cx="148914" cy="194371"/>
            </a:xfrm>
            <a:custGeom>
              <a:avLst/>
              <a:gdLst/>
              <a:ahLst/>
              <a:cxnLst/>
              <a:rect l="l" t="t" r="r" b="b"/>
              <a:pathLst>
                <a:path w="5687" h="7423" extrusionOk="0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6" name="Google Shape;20546;p73"/>
            <p:cNvSpPr/>
            <p:nvPr/>
          </p:nvSpPr>
          <p:spPr>
            <a:xfrm>
              <a:off x="7221382" y="4291046"/>
              <a:ext cx="148888" cy="194397"/>
            </a:xfrm>
            <a:custGeom>
              <a:avLst/>
              <a:gdLst/>
              <a:ahLst/>
              <a:cxnLst/>
              <a:rect l="l" t="t" r="r" b="b"/>
              <a:pathLst>
                <a:path w="5686" h="7424" extrusionOk="0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7" name="Google Shape;20547;p73"/>
            <p:cNvSpPr/>
            <p:nvPr/>
          </p:nvSpPr>
          <p:spPr>
            <a:xfrm>
              <a:off x="7270767" y="4433755"/>
              <a:ext cx="50799" cy="17465"/>
            </a:xfrm>
            <a:custGeom>
              <a:avLst/>
              <a:gdLst/>
              <a:ahLst/>
              <a:cxnLst/>
              <a:rect l="l" t="t" r="r" b="b"/>
              <a:pathLst>
                <a:path w="1940" h="667" extrusionOk="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8" name="Google Shape;20548;p73"/>
            <p:cNvSpPr/>
            <p:nvPr/>
          </p:nvSpPr>
          <p:spPr>
            <a:xfrm>
              <a:off x="7256104" y="439408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9" name="Google Shape;20549;p73"/>
            <p:cNvSpPr/>
            <p:nvPr/>
          </p:nvSpPr>
          <p:spPr>
            <a:xfrm>
              <a:off x="7324787" y="4394084"/>
              <a:ext cx="11260" cy="17151"/>
            </a:xfrm>
            <a:custGeom>
              <a:avLst/>
              <a:gdLst/>
              <a:ahLst/>
              <a:cxnLst/>
              <a:rect l="l" t="t" r="r" b="b"/>
              <a:pathLst>
                <a:path w="430" h="655" extrusionOk="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0" name="Google Shape;20550;p73"/>
            <p:cNvSpPr/>
            <p:nvPr/>
          </p:nvSpPr>
          <p:spPr>
            <a:xfrm>
              <a:off x="7248353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1" name="Google Shape;20551;p73"/>
            <p:cNvSpPr/>
            <p:nvPr/>
          </p:nvSpPr>
          <p:spPr>
            <a:xfrm>
              <a:off x="7317036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2" name="Google Shape;20552;p73"/>
            <p:cNvSpPr/>
            <p:nvPr/>
          </p:nvSpPr>
          <p:spPr>
            <a:xfrm>
              <a:off x="7266840" y="4580836"/>
              <a:ext cx="23750" cy="41975"/>
            </a:xfrm>
            <a:custGeom>
              <a:avLst/>
              <a:gdLst/>
              <a:ahLst/>
              <a:cxnLst/>
              <a:rect l="l" t="t" r="r" b="b"/>
              <a:pathLst>
                <a:path w="907" h="1603" extrusionOk="0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3" name="Google Shape;20553;p73"/>
            <p:cNvSpPr/>
            <p:nvPr/>
          </p:nvSpPr>
          <p:spPr>
            <a:xfrm>
              <a:off x="7301797" y="4580836"/>
              <a:ext cx="24012" cy="41975"/>
            </a:xfrm>
            <a:custGeom>
              <a:avLst/>
              <a:gdLst/>
              <a:ahLst/>
              <a:cxnLst/>
              <a:rect l="l" t="t" r="r" b="b"/>
              <a:pathLst>
                <a:path w="917" h="1603" extrusionOk="0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4" name="Google Shape;20554;p73"/>
            <p:cNvSpPr/>
            <p:nvPr/>
          </p:nvSpPr>
          <p:spPr>
            <a:xfrm>
              <a:off x="7222377" y="4291046"/>
              <a:ext cx="147657" cy="66719"/>
            </a:xfrm>
            <a:custGeom>
              <a:avLst/>
              <a:gdLst/>
              <a:ahLst/>
              <a:cxnLst/>
              <a:rect l="l" t="t" r="r" b="b"/>
              <a:pathLst>
                <a:path w="5639" h="2548" extrusionOk="0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5" name="Google Shape;20555;p73"/>
            <p:cNvSpPr/>
            <p:nvPr/>
          </p:nvSpPr>
          <p:spPr>
            <a:xfrm>
              <a:off x="7222377" y="4291099"/>
              <a:ext cx="85206" cy="66667"/>
            </a:xfrm>
            <a:custGeom>
              <a:avLst/>
              <a:gdLst/>
              <a:ahLst/>
              <a:cxnLst/>
              <a:rect l="l" t="t" r="r" b="b"/>
              <a:pathLst>
                <a:path w="3254" h="2546" extrusionOk="0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56" name="Google Shape;20556;p73"/>
          <p:cNvGrpSpPr/>
          <p:nvPr/>
        </p:nvGrpSpPr>
        <p:grpSpPr>
          <a:xfrm>
            <a:off x="5358346" y="2879911"/>
            <a:ext cx="263316" cy="354754"/>
            <a:chOff x="5358346" y="2879911"/>
            <a:chExt cx="263316" cy="354754"/>
          </a:xfrm>
        </p:grpSpPr>
        <p:sp>
          <p:nvSpPr>
            <p:cNvPr id="20557" name="Google Shape;20557;p73"/>
            <p:cNvSpPr/>
            <p:nvPr/>
          </p:nvSpPr>
          <p:spPr>
            <a:xfrm>
              <a:off x="5392805" y="3120237"/>
              <a:ext cx="194371" cy="51480"/>
            </a:xfrm>
            <a:custGeom>
              <a:avLst/>
              <a:gdLst/>
              <a:ahLst/>
              <a:cxnLst/>
              <a:rect l="l" t="t" r="r" b="b"/>
              <a:pathLst>
                <a:path w="7423" h="1966" extrusionOk="0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8" name="Google Shape;20558;p73"/>
            <p:cNvSpPr/>
            <p:nvPr/>
          </p:nvSpPr>
          <p:spPr>
            <a:xfrm>
              <a:off x="5450020" y="2879911"/>
              <a:ext cx="79969" cy="46007"/>
            </a:xfrm>
            <a:custGeom>
              <a:avLst/>
              <a:gdLst/>
              <a:ahLst/>
              <a:cxnLst/>
              <a:rect l="l" t="t" r="r" b="b"/>
              <a:pathLst>
                <a:path w="3054" h="1757" extrusionOk="0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9" name="Google Shape;20559;p73"/>
            <p:cNvSpPr/>
            <p:nvPr/>
          </p:nvSpPr>
          <p:spPr>
            <a:xfrm>
              <a:off x="5358346" y="3091512"/>
              <a:ext cx="263316" cy="143153"/>
            </a:xfrm>
            <a:custGeom>
              <a:avLst/>
              <a:gdLst/>
              <a:ahLst/>
              <a:cxnLst/>
              <a:rect l="l" t="t" r="r" b="b"/>
              <a:pathLst>
                <a:path w="10056" h="5467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0" name="Google Shape;20560;p73"/>
            <p:cNvSpPr/>
            <p:nvPr/>
          </p:nvSpPr>
          <p:spPr>
            <a:xfrm>
              <a:off x="5358346" y="3144955"/>
              <a:ext cx="263316" cy="89710"/>
            </a:xfrm>
            <a:custGeom>
              <a:avLst/>
              <a:gdLst/>
              <a:ahLst/>
              <a:cxnLst/>
              <a:rect l="l" t="t" r="r" b="b"/>
              <a:pathLst>
                <a:path w="10056" h="3426" extrusionOk="0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1" name="Google Shape;20561;p73"/>
            <p:cNvSpPr/>
            <p:nvPr/>
          </p:nvSpPr>
          <p:spPr>
            <a:xfrm>
              <a:off x="5423546" y="3144955"/>
              <a:ext cx="132915" cy="54988"/>
            </a:xfrm>
            <a:custGeom>
              <a:avLst/>
              <a:gdLst/>
              <a:ahLst/>
              <a:cxnLst/>
              <a:rect l="l" t="t" r="r" b="b"/>
              <a:pathLst>
                <a:path w="5076" h="2100" extrusionOk="0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2" name="Google Shape;20562;p73"/>
            <p:cNvSpPr/>
            <p:nvPr/>
          </p:nvSpPr>
          <p:spPr>
            <a:xfrm>
              <a:off x="5455754" y="3091512"/>
              <a:ext cx="68736" cy="34564"/>
            </a:xfrm>
            <a:custGeom>
              <a:avLst/>
              <a:gdLst/>
              <a:ahLst/>
              <a:cxnLst/>
              <a:rect l="l" t="t" r="r" b="b"/>
              <a:pathLst>
                <a:path w="2625" h="1320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3" name="Google Shape;20563;p73"/>
            <p:cNvSpPr/>
            <p:nvPr/>
          </p:nvSpPr>
          <p:spPr>
            <a:xfrm>
              <a:off x="5397545" y="2994339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4" name="Google Shape;20564;p73"/>
            <p:cNvSpPr/>
            <p:nvPr/>
          </p:nvSpPr>
          <p:spPr>
            <a:xfrm>
              <a:off x="5397807" y="2982844"/>
              <a:ext cx="143651" cy="131632"/>
            </a:xfrm>
            <a:custGeom>
              <a:avLst/>
              <a:gdLst/>
              <a:ahLst/>
              <a:cxnLst/>
              <a:rect l="l" t="t" r="r" b="b"/>
              <a:pathLst>
                <a:path w="5486" h="5027" extrusionOk="0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5" name="Google Shape;20565;p73"/>
            <p:cNvSpPr/>
            <p:nvPr/>
          </p:nvSpPr>
          <p:spPr>
            <a:xfrm>
              <a:off x="5410035" y="3139613"/>
              <a:ext cx="28515" cy="95052"/>
            </a:xfrm>
            <a:custGeom>
              <a:avLst/>
              <a:gdLst/>
              <a:ahLst/>
              <a:cxnLst/>
              <a:rect l="l" t="t" r="r" b="b"/>
              <a:pathLst>
                <a:path w="1089" h="3630" extrusionOk="0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6" name="Google Shape;20566;p73"/>
            <p:cNvSpPr/>
            <p:nvPr/>
          </p:nvSpPr>
          <p:spPr>
            <a:xfrm>
              <a:off x="5464709" y="3062970"/>
              <a:ext cx="50563" cy="17334"/>
            </a:xfrm>
            <a:custGeom>
              <a:avLst/>
              <a:gdLst/>
              <a:ahLst/>
              <a:cxnLst/>
              <a:rect l="l" t="t" r="r" b="b"/>
              <a:pathLst>
                <a:path w="1931" h="662" extrusionOk="0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7" name="Google Shape;20567;p73"/>
            <p:cNvSpPr/>
            <p:nvPr/>
          </p:nvSpPr>
          <p:spPr>
            <a:xfrm>
              <a:off x="5450020" y="302293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8" name="Google Shape;20568;p73"/>
            <p:cNvSpPr/>
            <p:nvPr/>
          </p:nvSpPr>
          <p:spPr>
            <a:xfrm>
              <a:off x="5518572" y="3022933"/>
              <a:ext cx="11417" cy="17125"/>
            </a:xfrm>
            <a:custGeom>
              <a:avLst/>
              <a:gdLst/>
              <a:ahLst/>
              <a:cxnLst/>
              <a:rect l="l" t="t" r="r" b="b"/>
              <a:pathLst>
                <a:path w="436" h="654" extrusionOk="0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9" name="Google Shape;20569;p73"/>
            <p:cNvSpPr/>
            <p:nvPr/>
          </p:nvSpPr>
          <p:spPr>
            <a:xfrm>
              <a:off x="5398566" y="2920131"/>
              <a:ext cx="183112" cy="111443"/>
            </a:xfrm>
            <a:custGeom>
              <a:avLst/>
              <a:gdLst/>
              <a:ahLst/>
              <a:cxnLst/>
              <a:rect l="l" t="t" r="r" b="b"/>
              <a:pathLst>
                <a:path w="6993" h="4256" extrusionOk="0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0" name="Google Shape;20570;p73"/>
            <p:cNvSpPr/>
            <p:nvPr/>
          </p:nvSpPr>
          <p:spPr>
            <a:xfrm>
              <a:off x="5455754" y="2921126"/>
              <a:ext cx="125924" cy="73239"/>
            </a:xfrm>
            <a:custGeom>
              <a:avLst/>
              <a:gdLst/>
              <a:ahLst/>
              <a:cxnLst/>
              <a:rect l="l" t="t" r="r" b="b"/>
              <a:pathLst>
                <a:path w="4809" h="2797" extrusionOk="0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1" name="Google Shape;20571;p73"/>
            <p:cNvSpPr/>
            <p:nvPr/>
          </p:nvSpPr>
          <p:spPr>
            <a:xfrm>
              <a:off x="5410035" y="3144222"/>
              <a:ext cx="11286" cy="90443"/>
            </a:xfrm>
            <a:custGeom>
              <a:avLst/>
              <a:gdLst/>
              <a:ahLst/>
              <a:cxnLst/>
              <a:rect l="l" t="t" r="r" b="b"/>
              <a:pathLst>
                <a:path w="431" h="3454" extrusionOk="0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2" name="Google Shape;20572;p73"/>
            <p:cNvSpPr/>
            <p:nvPr/>
          </p:nvSpPr>
          <p:spPr>
            <a:xfrm>
              <a:off x="5541431" y="3139613"/>
              <a:ext cx="28751" cy="95052"/>
            </a:xfrm>
            <a:custGeom>
              <a:avLst/>
              <a:gdLst/>
              <a:ahLst/>
              <a:cxnLst/>
              <a:rect l="l" t="t" r="r" b="b"/>
              <a:pathLst>
                <a:path w="1098" h="3630" extrusionOk="0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3" name="Google Shape;20573;p73"/>
            <p:cNvSpPr/>
            <p:nvPr/>
          </p:nvSpPr>
          <p:spPr>
            <a:xfrm>
              <a:off x="5558687" y="3144222"/>
              <a:ext cx="11260" cy="90443"/>
            </a:xfrm>
            <a:custGeom>
              <a:avLst/>
              <a:gdLst/>
              <a:ahLst/>
              <a:cxnLst/>
              <a:rect l="l" t="t" r="r" b="b"/>
              <a:pathLst>
                <a:path w="430" h="3454" extrusionOk="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4" name="Google Shape;20574;p73"/>
            <p:cNvSpPr/>
            <p:nvPr/>
          </p:nvSpPr>
          <p:spPr>
            <a:xfrm>
              <a:off x="5410035" y="3177425"/>
              <a:ext cx="28515" cy="17282"/>
            </a:xfrm>
            <a:custGeom>
              <a:avLst/>
              <a:gdLst/>
              <a:ahLst/>
              <a:cxnLst/>
              <a:rect l="l" t="t" r="r" b="b"/>
              <a:pathLst>
                <a:path w="1089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5" name="Google Shape;20575;p73"/>
            <p:cNvSpPr/>
            <p:nvPr/>
          </p:nvSpPr>
          <p:spPr>
            <a:xfrm>
              <a:off x="5410035" y="3177425"/>
              <a:ext cx="11286" cy="17282"/>
            </a:xfrm>
            <a:custGeom>
              <a:avLst/>
              <a:gdLst/>
              <a:ahLst/>
              <a:cxnLst/>
              <a:rect l="l" t="t" r="r" b="b"/>
              <a:pathLst>
                <a:path w="431" h="660" extrusionOk="0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6" name="Google Shape;20576;p73"/>
            <p:cNvSpPr/>
            <p:nvPr/>
          </p:nvSpPr>
          <p:spPr>
            <a:xfrm>
              <a:off x="5541431" y="3177425"/>
              <a:ext cx="28751" cy="17282"/>
            </a:xfrm>
            <a:custGeom>
              <a:avLst/>
              <a:gdLst/>
              <a:ahLst/>
              <a:cxnLst/>
              <a:rect l="l" t="t" r="r" b="b"/>
              <a:pathLst>
                <a:path w="1098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7" name="Google Shape;20577;p73"/>
            <p:cNvSpPr/>
            <p:nvPr/>
          </p:nvSpPr>
          <p:spPr>
            <a:xfrm>
              <a:off x="5558687" y="3177425"/>
              <a:ext cx="11495" cy="17282"/>
            </a:xfrm>
            <a:custGeom>
              <a:avLst/>
              <a:gdLst/>
              <a:ahLst/>
              <a:cxnLst/>
              <a:rect l="l" t="t" r="r" b="b"/>
              <a:pathLst>
                <a:path w="439" h="660" extrusionOk="0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78" name="Google Shape;20578;p73"/>
          <p:cNvGrpSpPr/>
          <p:nvPr/>
        </p:nvGrpSpPr>
        <p:grpSpPr>
          <a:xfrm>
            <a:off x="8061450" y="3345742"/>
            <a:ext cx="263316" cy="354807"/>
            <a:chOff x="8061450" y="3345742"/>
            <a:chExt cx="263316" cy="354807"/>
          </a:xfrm>
        </p:grpSpPr>
        <p:sp>
          <p:nvSpPr>
            <p:cNvPr id="20579" name="Google Shape;20579;p73"/>
            <p:cNvSpPr/>
            <p:nvPr/>
          </p:nvSpPr>
          <p:spPr>
            <a:xfrm>
              <a:off x="8075956" y="3345794"/>
              <a:ext cx="234591" cy="303039"/>
            </a:xfrm>
            <a:custGeom>
              <a:avLst/>
              <a:gdLst/>
              <a:ahLst/>
              <a:cxnLst/>
              <a:rect l="l" t="t" r="r" b="b"/>
              <a:pathLst>
                <a:path w="8959" h="11573" extrusionOk="0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0" name="Google Shape;20580;p73"/>
            <p:cNvSpPr/>
            <p:nvPr/>
          </p:nvSpPr>
          <p:spPr>
            <a:xfrm>
              <a:off x="8158884" y="3345742"/>
              <a:ext cx="151166" cy="301599"/>
            </a:xfrm>
            <a:custGeom>
              <a:avLst/>
              <a:gdLst/>
              <a:ahLst/>
              <a:cxnLst/>
              <a:rect l="l" t="t" r="r" b="b"/>
              <a:pathLst>
                <a:path w="5773" h="11518" extrusionOk="0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1" name="Google Shape;20581;p73"/>
            <p:cNvSpPr/>
            <p:nvPr/>
          </p:nvSpPr>
          <p:spPr>
            <a:xfrm>
              <a:off x="8061450" y="3545900"/>
              <a:ext cx="263316" cy="154649"/>
            </a:xfrm>
            <a:custGeom>
              <a:avLst/>
              <a:gdLst/>
              <a:ahLst/>
              <a:cxnLst/>
              <a:rect l="l" t="t" r="r" b="b"/>
              <a:pathLst>
                <a:path w="10056" h="5906" extrusionOk="0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2" name="Google Shape;20582;p73"/>
            <p:cNvSpPr/>
            <p:nvPr/>
          </p:nvSpPr>
          <p:spPr>
            <a:xfrm>
              <a:off x="8061711" y="3604842"/>
              <a:ext cx="263055" cy="95706"/>
            </a:xfrm>
            <a:custGeom>
              <a:avLst/>
              <a:gdLst/>
              <a:ahLst/>
              <a:cxnLst/>
              <a:rect l="l" t="t" r="r" b="b"/>
              <a:pathLst>
                <a:path w="10046" h="3655" extrusionOk="0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3" name="Google Shape;20583;p73"/>
            <p:cNvSpPr/>
            <p:nvPr/>
          </p:nvSpPr>
          <p:spPr>
            <a:xfrm>
              <a:off x="8110913" y="3604842"/>
              <a:ext cx="164651" cy="55486"/>
            </a:xfrm>
            <a:custGeom>
              <a:avLst/>
              <a:gdLst/>
              <a:ahLst/>
              <a:cxnLst/>
              <a:rect l="l" t="t" r="r" b="b"/>
              <a:pathLst>
                <a:path w="6288" h="2119" extrusionOk="0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4" name="Google Shape;20584;p73"/>
            <p:cNvSpPr/>
            <p:nvPr/>
          </p:nvSpPr>
          <p:spPr>
            <a:xfrm>
              <a:off x="8158884" y="3545900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5" name="Google Shape;20585;p73"/>
            <p:cNvSpPr/>
            <p:nvPr/>
          </p:nvSpPr>
          <p:spPr>
            <a:xfrm>
              <a:off x="8100937" y="3408743"/>
              <a:ext cx="184630" cy="148678"/>
            </a:xfrm>
            <a:custGeom>
              <a:avLst/>
              <a:gdLst/>
              <a:ahLst/>
              <a:cxnLst/>
              <a:rect l="l" t="t" r="r" b="b"/>
              <a:pathLst>
                <a:path w="7051" h="5678" extrusionOk="0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6" name="Google Shape;20586;p73"/>
            <p:cNvSpPr/>
            <p:nvPr/>
          </p:nvSpPr>
          <p:spPr>
            <a:xfrm>
              <a:off x="8153149" y="3460642"/>
              <a:ext cx="11495" cy="17073"/>
            </a:xfrm>
            <a:custGeom>
              <a:avLst/>
              <a:gdLst/>
              <a:ahLst/>
              <a:cxnLst/>
              <a:rect l="l" t="t" r="r" b="b"/>
              <a:pathLst>
                <a:path w="439" h="652" extrusionOk="0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7" name="Google Shape;20587;p73"/>
            <p:cNvSpPr/>
            <p:nvPr/>
          </p:nvSpPr>
          <p:spPr>
            <a:xfrm>
              <a:off x="8221833" y="346064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8" name="Google Shape;20588;p73"/>
            <p:cNvSpPr/>
            <p:nvPr/>
          </p:nvSpPr>
          <p:spPr>
            <a:xfrm>
              <a:off x="8167368" y="3500181"/>
              <a:ext cx="51480" cy="23017"/>
            </a:xfrm>
            <a:custGeom>
              <a:avLst/>
              <a:gdLst/>
              <a:ahLst/>
              <a:cxnLst/>
              <a:rect l="l" t="t" r="r" b="b"/>
              <a:pathLst>
                <a:path w="1966" h="879" extrusionOk="0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9" name="Google Shape;20589;p73"/>
            <p:cNvSpPr/>
            <p:nvPr/>
          </p:nvSpPr>
          <p:spPr>
            <a:xfrm>
              <a:off x="8119659" y="3358494"/>
              <a:ext cx="63970" cy="28385"/>
            </a:xfrm>
            <a:custGeom>
              <a:avLst/>
              <a:gdLst/>
              <a:ahLst/>
              <a:cxnLst/>
              <a:rect l="l" t="t" r="r" b="b"/>
              <a:pathLst>
                <a:path w="2443" h="1084" extrusionOk="0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0" name="Google Shape;20590;p73"/>
            <p:cNvSpPr/>
            <p:nvPr/>
          </p:nvSpPr>
          <p:spPr>
            <a:xfrm>
              <a:off x="8202587" y="3358494"/>
              <a:ext cx="63996" cy="28385"/>
            </a:xfrm>
            <a:custGeom>
              <a:avLst/>
              <a:gdLst/>
              <a:ahLst/>
              <a:cxnLst/>
              <a:rect l="l" t="t" r="r" b="b"/>
              <a:pathLst>
                <a:path w="2444" h="1084" extrusionOk="0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1" name="Google Shape;20591;p73"/>
            <p:cNvSpPr/>
            <p:nvPr/>
          </p:nvSpPr>
          <p:spPr>
            <a:xfrm>
              <a:off x="8100937" y="3408743"/>
              <a:ext cx="120922" cy="148652"/>
            </a:xfrm>
            <a:custGeom>
              <a:avLst/>
              <a:gdLst/>
              <a:ahLst/>
              <a:cxnLst/>
              <a:rect l="l" t="t" r="r" b="b"/>
              <a:pathLst>
                <a:path w="4618" h="5677" extrusionOk="0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2" name="Google Shape;20592;p73"/>
            <p:cNvSpPr/>
            <p:nvPr/>
          </p:nvSpPr>
          <p:spPr>
            <a:xfrm>
              <a:off x="8145137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3" name="Google Shape;20593;p73"/>
            <p:cNvSpPr/>
            <p:nvPr/>
          </p:nvSpPr>
          <p:spPr>
            <a:xfrm>
              <a:off x="8213401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4" name="Google Shape;20594;p73"/>
            <p:cNvSpPr/>
            <p:nvPr/>
          </p:nvSpPr>
          <p:spPr>
            <a:xfrm>
              <a:off x="8181613" y="3368523"/>
              <a:ext cx="23017" cy="23017"/>
            </a:xfrm>
            <a:custGeom>
              <a:avLst/>
              <a:gdLst/>
              <a:ahLst/>
              <a:cxnLst/>
              <a:rect l="l" t="t" r="r" b="b"/>
              <a:pathLst>
                <a:path w="879" h="879" extrusionOk="0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95" name="Google Shape;20595;p73"/>
          <p:cNvGrpSpPr/>
          <p:nvPr/>
        </p:nvGrpSpPr>
        <p:grpSpPr>
          <a:xfrm>
            <a:off x="8065953" y="2879911"/>
            <a:ext cx="263081" cy="354754"/>
            <a:chOff x="8065953" y="2879911"/>
            <a:chExt cx="263081" cy="354754"/>
          </a:xfrm>
        </p:grpSpPr>
        <p:sp>
          <p:nvSpPr>
            <p:cNvPr id="20596" name="Google Shape;20596;p73"/>
            <p:cNvSpPr/>
            <p:nvPr/>
          </p:nvSpPr>
          <p:spPr>
            <a:xfrm>
              <a:off x="8065953" y="3074518"/>
              <a:ext cx="263081" cy="160147"/>
            </a:xfrm>
            <a:custGeom>
              <a:avLst/>
              <a:gdLst/>
              <a:ahLst/>
              <a:cxnLst/>
              <a:rect l="l" t="t" r="r" b="b"/>
              <a:pathLst>
                <a:path w="10047" h="6116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7" name="Google Shape;20597;p73"/>
            <p:cNvSpPr/>
            <p:nvPr/>
          </p:nvSpPr>
          <p:spPr>
            <a:xfrm>
              <a:off x="8065953" y="3129715"/>
              <a:ext cx="263081" cy="104949"/>
            </a:xfrm>
            <a:custGeom>
              <a:avLst/>
              <a:gdLst/>
              <a:ahLst/>
              <a:cxnLst/>
              <a:rect l="l" t="t" r="r" b="b"/>
              <a:pathLst>
                <a:path w="10047" h="4008" extrusionOk="0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8" name="Google Shape;20598;p73"/>
            <p:cNvSpPr/>
            <p:nvPr/>
          </p:nvSpPr>
          <p:spPr>
            <a:xfrm>
              <a:off x="8163126" y="3074518"/>
              <a:ext cx="68736" cy="22755"/>
            </a:xfrm>
            <a:custGeom>
              <a:avLst/>
              <a:gdLst/>
              <a:ahLst/>
              <a:cxnLst/>
              <a:rect l="l" t="t" r="r" b="b"/>
              <a:pathLst>
                <a:path w="2625" h="869" extrusionOk="0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9" name="Google Shape;20599;p73"/>
            <p:cNvSpPr/>
            <p:nvPr/>
          </p:nvSpPr>
          <p:spPr>
            <a:xfrm>
              <a:off x="8101172" y="2931390"/>
              <a:ext cx="192617" cy="154649"/>
            </a:xfrm>
            <a:custGeom>
              <a:avLst/>
              <a:gdLst/>
              <a:ahLst/>
              <a:cxnLst/>
              <a:rect l="l" t="t" r="r" b="b"/>
              <a:pathLst>
                <a:path w="7356" h="590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0" name="Google Shape;20600;p73"/>
            <p:cNvSpPr/>
            <p:nvPr/>
          </p:nvSpPr>
          <p:spPr>
            <a:xfrm>
              <a:off x="8208845" y="2988578"/>
              <a:ext cx="51742" cy="11521"/>
            </a:xfrm>
            <a:custGeom>
              <a:avLst/>
              <a:gdLst/>
              <a:ahLst/>
              <a:cxnLst/>
              <a:rect l="l" t="t" r="r" b="b"/>
              <a:pathLst>
                <a:path w="1976" h="440" extrusionOk="0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1" name="Google Shape;20601;p73"/>
            <p:cNvSpPr/>
            <p:nvPr/>
          </p:nvSpPr>
          <p:spPr>
            <a:xfrm>
              <a:off x="8176166" y="2988526"/>
              <a:ext cx="42682" cy="23828"/>
            </a:xfrm>
            <a:custGeom>
              <a:avLst/>
              <a:gdLst/>
              <a:ahLst/>
              <a:cxnLst/>
              <a:rect l="l" t="t" r="r" b="b"/>
              <a:pathLst>
                <a:path w="1630" h="910" extrusionOk="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2" name="Google Shape;20602;p73"/>
            <p:cNvSpPr/>
            <p:nvPr/>
          </p:nvSpPr>
          <p:spPr>
            <a:xfrm>
              <a:off x="8105179" y="2931390"/>
              <a:ext cx="142158" cy="154596"/>
            </a:xfrm>
            <a:custGeom>
              <a:avLst/>
              <a:gdLst/>
              <a:ahLst/>
              <a:cxnLst/>
              <a:rect l="l" t="t" r="r" b="b"/>
              <a:pathLst>
                <a:path w="5429" h="5904" extrusionOk="0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3" name="Google Shape;20603;p73"/>
            <p:cNvSpPr/>
            <p:nvPr/>
          </p:nvSpPr>
          <p:spPr>
            <a:xfrm>
              <a:off x="8172134" y="3034350"/>
              <a:ext cx="50720" cy="17230"/>
            </a:xfrm>
            <a:custGeom>
              <a:avLst/>
              <a:gdLst/>
              <a:ahLst/>
              <a:cxnLst/>
              <a:rect l="l" t="t" r="r" b="b"/>
              <a:pathLst>
                <a:path w="1937" h="658" extrusionOk="0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4" name="Google Shape;20604;p73"/>
            <p:cNvSpPr/>
            <p:nvPr/>
          </p:nvSpPr>
          <p:spPr>
            <a:xfrm>
              <a:off x="8157391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5" name="Google Shape;20605;p73"/>
            <p:cNvSpPr/>
            <p:nvPr/>
          </p:nvSpPr>
          <p:spPr>
            <a:xfrm>
              <a:off x="8226075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6" name="Google Shape;20606;p73"/>
            <p:cNvSpPr/>
            <p:nvPr/>
          </p:nvSpPr>
          <p:spPr>
            <a:xfrm>
              <a:off x="8128405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7" name="Google Shape;20607;p73"/>
            <p:cNvSpPr/>
            <p:nvPr/>
          </p:nvSpPr>
          <p:spPr>
            <a:xfrm>
              <a:off x="8220340" y="2891406"/>
              <a:ext cx="62975" cy="105945"/>
            </a:xfrm>
            <a:custGeom>
              <a:avLst/>
              <a:gdLst/>
              <a:ahLst/>
              <a:cxnLst/>
              <a:rect l="l" t="t" r="r" b="b"/>
              <a:pathLst>
                <a:path w="2405" h="4046" extrusionOk="0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8" name="Google Shape;20608;p73"/>
            <p:cNvSpPr/>
            <p:nvPr/>
          </p:nvSpPr>
          <p:spPr>
            <a:xfrm>
              <a:off x="8101513" y="2879911"/>
              <a:ext cx="141085" cy="145143"/>
            </a:xfrm>
            <a:custGeom>
              <a:avLst/>
              <a:gdLst/>
              <a:ahLst/>
              <a:cxnLst/>
              <a:rect l="l" t="t" r="r" b="b"/>
              <a:pathLst>
                <a:path w="5388" h="5543" extrusionOk="0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9" name="Google Shape;20609;p73"/>
            <p:cNvSpPr/>
            <p:nvPr/>
          </p:nvSpPr>
          <p:spPr>
            <a:xfrm>
              <a:off x="8277528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0" name="Google Shape;20610;p73"/>
            <p:cNvSpPr/>
            <p:nvPr/>
          </p:nvSpPr>
          <p:spPr>
            <a:xfrm>
              <a:off x="8070693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1" name="Google Shape;20611;p73"/>
            <p:cNvSpPr/>
            <p:nvPr/>
          </p:nvSpPr>
          <p:spPr>
            <a:xfrm>
              <a:off x="8202849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12" name="Google Shape;20612;p73"/>
          <p:cNvGrpSpPr/>
          <p:nvPr/>
        </p:nvGrpSpPr>
        <p:grpSpPr>
          <a:xfrm>
            <a:off x="8064199" y="4268318"/>
            <a:ext cx="270308" cy="354493"/>
            <a:chOff x="8064199" y="4268318"/>
            <a:chExt cx="270308" cy="354493"/>
          </a:xfrm>
        </p:grpSpPr>
        <p:sp>
          <p:nvSpPr>
            <p:cNvPr id="20613" name="Google Shape;20613;p73"/>
            <p:cNvSpPr/>
            <p:nvPr/>
          </p:nvSpPr>
          <p:spPr>
            <a:xfrm>
              <a:off x="8064199" y="4470911"/>
              <a:ext cx="270308" cy="151899"/>
            </a:xfrm>
            <a:custGeom>
              <a:avLst/>
              <a:gdLst/>
              <a:ahLst/>
              <a:cxnLst/>
              <a:rect l="l" t="t" r="r" b="b"/>
              <a:pathLst>
                <a:path w="10323" h="5801" extrusionOk="0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4" name="Google Shape;20614;p73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5" name="Google Shape;20615;p73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6" name="Google Shape;20616;p73"/>
            <p:cNvSpPr/>
            <p:nvPr/>
          </p:nvSpPr>
          <p:spPr>
            <a:xfrm>
              <a:off x="8238827" y="4498877"/>
              <a:ext cx="95680" cy="123934"/>
            </a:xfrm>
            <a:custGeom>
              <a:avLst/>
              <a:gdLst/>
              <a:ahLst/>
              <a:cxnLst/>
              <a:rect l="l" t="t" r="r" b="b"/>
              <a:pathLst>
                <a:path w="3654" h="4733" extrusionOk="0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7" name="Google Shape;20617;p73"/>
            <p:cNvSpPr/>
            <p:nvPr/>
          </p:nvSpPr>
          <p:spPr>
            <a:xfrm>
              <a:off x="8238827" y="4497384"/>
              <a:ext cx="44226" cy="125426"/>
            </a:xfrm>
            <a:custGeom>
              <a:avLst/>
              <a:gdLst/>
              <a:ahLst/>
              <a:cxnLst/>
              <a:rect l="l" t="t" r="r" b="b"/>
              <a:pathLst>
                <a:path w="1689" h="4790" extrusionOk="0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8" name="Google Shape;20618;p73"/>
            <p:cNvSpPr/>
            <p:nvPr/>
          </p:nvSpPr>
          <p:spPr>
            <a:xfrm>
              <a:off x="8064199" y="4498877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9" name="Google Shape;20619;p73"/>
            <p:cNvSpPr/>
            <p:nvPr/>
          </p:nvSpPr>
          <p:spPr>
            <a:xfrm>
              <a:off x="8115417" y="4497384"/>
              <a:ext cx="44488" cy="125426"/>
            </a:xfrm>
            <a:custGeom>
              <a:avLst/>
              <a:gdLst/>
              <a:ahLst/>
              <a:cxnLst/>
              <a:rect l="l" t="t" r="r" b="b"/>
              <a:pathLst>
                <a:path w="1699" h="4790" extrusionOk="0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0" name="Google Shape;20620;p73"/>
            <p:cNvSpPr/>
            <p:nvPr/>
          </p:nvSpPr>
          <p:spPr>
            <a:xfrm>
              <a:off x="8160141" y="4541113"/>
              <a:ext cx="78712" cy="81697"/>
            </a:xfrm>
            <a:custGeom>
              <a:avLst/>
              <a:gdLst/>
              <a:ahLst/>
              <a:cxnLst/>
              <a:rect l="l" t="t" r="r" b="b"/>
              <a:pathLst>
                <a:path w="3006" h="3120" extrusionOk="0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1" name="Google Shape;20621;p73"/>
            <p:cNvSpPr/>
            <p:nvPr/>
          </p:nvSpPr>
          <p:spPr>
            <a:xfrm>
              <a:off x="8159879" y="4525114"/>
              <a:ext cx="78974" cy="41372"/>
            </a:xfrm>
            <a:custGeom>
              <a:avLst/>
              <a:gdLst/>
              <a:ahLst/>
              <a:cxnLst/>
              <a:rect l="l" t="t" r="r" b="b"/>
              <a:pathLst>
                <a:path w="3016" h="1580" extrusionOk="0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2" name="Google Shape;20622;p73"/>
            <p:cNvSpPr/>
            <p:nvPr/>
          </p:nvSpPr>
          <p:spPr>
            <a:xfrm>
              <a:off x="8075459" y="4268318"/>
              <a:ext cx="247815" cy="196885"/>
            </a:xfrm>
            <a:custGeom>
              <a:avLst/>
              <a:gdLst/>
              <a:ahLst/>
              <a:cxnLst/>
              <a:rect l="l" t="t" r="r" b="b"/>
              <a:pathLst>
                <a:path w="9464" h="7519" extrusionOk="0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3" name="Google Shape;20623;p73"/>
            <p:cNvSpPr/>
            <p:nvPr/>
          </p:nvSpPr>
          <p:spPr>
            <a:xfrm>
              <a:off x="8108164" y="4335770"/>
              <a:ext cx="181881" cy="146400"/>
            </a:xfrm>
            <a:custGeom>
              <a:avLst/>
              <a:gdLst/>
              <a:ahLst/>
              <a:cxnLst/>
              <a:rect l="l" t="t" r="r" b="b"/>
              <a:pathLst>
                <a:path w="6946" h="5591" extrusionOk="0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4" name="Google Shape;20624;p73"/>
            <p:cNvSpPr/>
            <p:nvPr/>
          </p:nvSpPr>
          <p:spPr>
            <a:xfrm>
              <a:off x="8108425" y="4335770"/>
              <a:ext cx="141661" cy="146400"/>
            </a:xfrm>
            <a:custGeom>
              <a:avLst/>
              <a:gdLst/>
              <a:ahLst/>
              <a:cxnLst/>
              <a:rect l="l" t="t" r="r" b="b"/>
              <a:pathLst>
                <a:path w="5410" h="5591" extrusionOk="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5" name="Google Shape;20625;p73"/>
            <p:cNvSpPr/>
            <p:nvPr/>
          </p:nvSpPr>
          <p:spPr>
            <a:xfrm>
              <a:off x="8174569" y="4431241"/>
              <a:ext cx="49830" cy="17230"/>
            </a:xfrm>
            <a:custGeom>
              <a:avLst/>
              <a:gdLst/>
              <a:ahLst/>
              <a:cxnLst/>
              <a:rect l="l" t="t" r="r" b="b"/>
              <a:pathLst>
                <a:path w="1903" h="658" extrusionOk="0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6" name="Google Shape;20626;p73"/>
            <p:cNvSpPr/>
            <p:nvPr/>
          </p:nvSpPr>
          <p:spPr>
            <a:xfrm>
              <a:off x="8134375" y="4380730"/>
              <a:ext cx="130218" cy="43572"/>
            </a:xfrm>
            <a:custGeom>
              <a:avLst/>
              <a:gdLst/>
              <a:ahLst/>
              <a:cxnLst/>
              <a:rect l="l" t="t" r="r" b="b"/>
              <a:pathLst>
                <a:path w="4973" h="1664" extrusionOk="0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7" name="Google Shape;20627;p73"/>
            <p:cNvSpPr/>
            <p:nvPr/>
          </p:nvSpPr>
          <p:spPr>
            <a:xfrm>
              <a:off x="8148646" y="4391963"/>
              <a:ext cx="33752" cy="21000"/>
            </a:xfrm>
            <a:custGeom>
              <a:avLst/>
              <a:gdLst/>
              <a:ahLst/>
              <a:cxnLst/>
              <a:rect l="l" t="t" r="r" b="b"/>
              <a:pathLst>
                <a:path w="1289" h="802" extrusionOk="0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8" name="Google Shape;20628;p73"/>
            <p:cNvSpPr/>
            <p:nvPr/>
          </p:nvSpPr>
          <p:spPr>
            <a:xfrm>
              <a:off x="8216334" y="4391963"/>
              <a:ext cx="33752" cy="21079"/>
            </a:xfrm>
            <a:custGeom>
              <a:avLst/>
              <a:gdLst/>
              <a:ahLst/>
              <a:cxnLst/>
              <a:rect l="l" t="t" r="r" b="b"/>
              <a:pathLst>
                <a:path w="1289" h="805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9" name="Google Shape;20629;p73"/>
            <p:cNvSpPr/>
            <p:nvPr/>
          </p:nvSpPr>
          <p:spPr>
            <a:xfrm>
              <a:off x="8159879" y="4391963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0" name="Google Shape;20630;p73"/>
            <p:cNvSpPr/>
            <p:nvPr/>
          </p:nvSpPr>
          <p:spPr>
            <a:xfrm>
              <a:off x="8227567" y="4391963"/>
              <a:ext cx="11286" cy="11286"/>
            </a:xfrm>
            <a:custGeom>
              <a:avLst/>
              <a:gdLst/>
              <a:ahLst/>
              <a:cxnLst/>
              <a:rect l="l" t="t" r="r" b="b"/>
              <a:pathLst>
                <a:path w="431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7"/>
          <p:cNvSpPr/>
          <p:nvPr/>
        </p:nvSpPr>
        <p:spPr>
          <a:xfrm rot="266944">
            <a:off x="655557" y="675993"/>
            <a:ext cx="2486693" cy="510615"/>
          </a:xfrm>
          <a:prstGeom prst="rect">
            <a:avLst/>
          </a:prstGeom>
          <a:solidFill>
            <a:srgbClr val="FFC23D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9" name="Google Shape;5719;p3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METODOLOGIA</a:t>
            </a:r>
            <a:br>
              <a:rPr lang="en" dirty="0">
                <a:solidFill>
                  <a:schemeClr val="dk1"/>
                </a:solidFill>
              </a:rPr>
            </a:br>
            <a:r>
              <a:rPr lang="en" dirty="0">
                <a:solidFill>
                  <a:schemeClr val="dk1"/>
                </a:solidFill>
              </a:rPr>
              <a:t>DE INVESTIGACIÓN</a:t>
            </a:r>
            <a:endParaRPr sz="3600" dirty="0">
              <a:solidFill>
                <a:schemeClr val="dk1"/>
              </a:solidFill>
            </a:endParaRPr>
          </a:p>
        </p:txBody>
      </p:sp>
      <p:pic>
        <p:nvPicPr>
          <p:cNvPr id="5720" name="Google Shape;572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9600" y="-5349"/>
            <a:ext cx="5124300" cy="51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5721" name="Google Shape;5721;p37"/>
          <p:cNvSpPr txBox="1">
            <a:spLocks noGrp="1"/>
          </p:cNvSpPr>
          <p:nvPr>
            <p:ph type="subTitle" idx="1"/>
          </p:nvPr>
        </p:nvSpPr>
        <p:spPr>
          <a:xfrm>
            <a:off x="764925" y="1855750"/>
            <a:ext cx="2940300" cy="25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 rtl="0">
              <a:spcBef>
                <a:spcPts val="0"/>
              </a:spcBef>
              <a:spcAft>
                <a:spcPts val="80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Será cuantitativo el proyecto de simulación ya que estamos hablando de obtener el menor tiempo posible para armar un equipo, es decir, estamos hablando de la destreza y agilidad de las personas para tener en poco tiempo un sonido, considerando en ingresar más de 4 trabajadores para armar el sonido y las ganancias totales que se pueden generar.</a:t>
            </a:r>
            <a:endParaRPr lang="es-ES" sz="1400" b="0" dirty="0">
              <a:effectLst/>
            </a:endParaRPr>
          </a:p>
          <a:p>
            <a:br>
              <a:rPr lang="es-ES" dirty="0"/>
            </a:br>
            <a:endParaRPr dirty="0"/>
          </a:p>
        </p:txBody>
      </p:sp>
      <p:pic>
        <p:nvPicPr>
          <p:cNvPr id="5722" name="Google Shape;5722;p37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5599775" y="1649337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0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5" name="Google Shape;20635;p74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36" name="Google Shape;20636;p74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37" name="Google Shape;20637;p74"/>
          <p:cNvGrpSpPr/>
          <p:nvPr/>
        </p:nvGrpSpPr>
        <p:grpSpPr>
          <a:xfrm>
            <a:off x="3511608" y="3348218"/>
            <a:ext cx="381482" cy="366926"/>
            <a:chOff x="3511608" y="3348218"/>
            <a:chExt cx="381482" cy="366926"/>
          </a:xfrm>
        </p:grpSpPr>
        <p:sp>
          <p:nvSpPr>
            <p:cNvPr id="20638" name="Google Shape;20638;p74"/>
            <p:cNvSpPr/>
            <p:nvPr/>
          </p:nvSpPr>
          <p:spPr>
            <a:xfrm>
              <a:off x="3628211" y="3373096"/>
              <a:ext cx="133197" cy="153581"/>
            </a:xfrm>
            <a:custGeom>
              <a:avLst/>
              <a:gdLst/>
              <a:ahLst/>
              <a:cxnLst/>
              <a:rect l="l" t="t" r="r" b="b"/>
              <a:pathLst>
                <a:path w="5097" h="5877" extrusionOk="0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9" name="Google Shape;20639;p74"/>
            <p:cNvSpPr/>
            <p:nvPr/>
          </p:nvSpPr>
          <p:spPr>
            <a:xfrm>
              <a:off x="3511608" y="3415561"/>
              <a:ext cx="381482" cy="73406"/>
            </a:xfrm>
            <a:custGeom>
              <a:avLst/>
              <a:gdLst/>
              <a:ahLst/>
              <a:cxnLst/>
              <a:rect l="l" t="t" r="r" b="b"/>
              <a:pathLst>
                <a:path w="14598" h="2809" extrusionOk="0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0" name="Google Shape;20640;p74"/>
            <p:cNvSpPr/>
            <p:nvPr/>
          </p:nvSpPr>
          <p:spPr>
            <a:xfrm>
              <a:off x="3525171" y="3415822"/>
              <a:ext cx="35958" cy="73145"/>
            </a:xfrm>
            <a:custGeom>
              <a:avLst/>
              <a:gdLst/>
              <a:ahLst/>
              <a:cxnLst/>
              <a:rect l="l" t="t" r="r" b="b"/>
              <a:pathLst>
                <a:path w="1376" h="2799" extrusionOk="0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1" name="Google Shape;20641;p74"/>
            <p:cNvSpPr/>
            <p:nvPr/>
          </p:nvSpPr>
          <p:spPr>
            <a:xfrm>
              <a:off x="3530188" y="3415822"/>
              <a:ext cx="30941" cy="37709"/>
            </a:xfrm>
            <a:custGeom>
              <a:avLst/>
              <a:gdLst/>
              <a:ahLst/>
              <a:cxnLst/>
              <a:rect l="l" t="t" r="r" b="b"/>
              <a:pathLst>
                <a:path w="1184" h="1443" extrusionOk="0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2" name="Google Shape;20642;p74"/>
            <p:cNvSpPr/>
            <p:nvPr/>
          </p:nvSpPr>
          <p:spPr>
            <a:xfrm>
              <a:off x="3823447" y="3415561"/>
              <a:ext cx="69643" cy="73406"/>
            </a:xfrm>
            <a:custGeom>
              <a:avLst/>
              <a:gdLst/>
              <a:ahLst/>
              <a:cxnLst/>
              <a:rect l="l" t="t" r="r" b="b"/>
              <a:pathLst>
                <a:path w="2665" h="2809" extrusionOk="0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3" name="Google Shape;20643;p74"/>
            <p:cNvSpPr/>
            <p:nvPr/>
          </p:nvSpPr>
          <p:spPr>
            <a:xfrm>
              <a:off x="3561103" y="3415822"/>
              <a:ext cx="32953" cy="73145"/>
            </a:xfrm>
            <a:custGeom>
              <a:avLst/>
              <a:gdLst/>
              <a:ahLst/>
              <a:cxnLst/>
              <a:rect l="l" t="t" r="r" b="b"/>
              <a:pathLst>
                <a:path w="1261" h="2799" extrusionOk="0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4" name="Google Shape;20644;p74"/>
            <p:cNvSpPr/>
            <p:nvPr/>
          </p:nvSpPr>
          <p:spPr>
            <a:xfrm>
              <a:off x="3594030" y="3453270"/>
              <a:ext cx="229705" cy="35697"/>
            </a:xfrm>
            <a:custGeom>
              <a:avLst/>
              <a:gdLst/>
              <a:ahLst/>
              <a:cxnLst/>
              <a:rect l="l" t="t" r="r" b="b"/>
              <a:pathLst>
                <a:path w="8790" h="1366" extrusionOk="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5" name="Google Shape;20645;p74"/>
            <p:cNvSpPr/>
            <p:nvPr/>
          </p:nvSpPr>
          <p:spPr>
            <a:xfrm>
              <a:off x="3628211" y="3348218"/>
              <a:ext cx="133197" cy="86472"/>
            </a:xfrm>
            <a:custGeom>
              <a:avLst/>
              <a:gdLst/>
              <a:ahLst/>
              <a:cxnLst/>
              <a:rect l="l" t="t" r="r" b="b"/>
              <a:pathLst>
                <a:path w="5097" h="3309" extrusionOk="0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6" name="Google Shape;20646;p74"/>
            <p:cNvSpPr/>
            <p:nvPr/>
          </p:nvSpPr>
          <p:spPr>
            <a:xfrm>
              <a:off x="3683246" y="3368836"/>
              <a:ext cx="111586" cy="157840"/>
            </a:xfrm>
            <a:custGeom>
              <a:avLst/>
              <a:gdLst/>
              <a:ahLst/>
              <a:cxnLst/>
              <a:rect l="l" t="t" r="r" b="b"/>
              <a:pathLst>
                <a:path w="4270" h="6040" extrusionOk="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7" name="Google Shape;20647;p74"/>
            <p:cNvSpPr/>
            <p:nvPr/>
          </p:nvSpPr>
          <p:spPr>
            <a:xfrm>
              <a:off x="3651574" y="3523122"/>
              <a:ext cx="114356" cy="192022"/>
            </a:xfrm>
            <a:custGeom>
              <a:avLst/>
              <a:gdLst/>
              <a:ahLst/>
              <a:cxnLst/>
              <a:rect l="l" t="t" r="r" b="b"/>
              <a:pathLst>
                <a:path w="4376" h="7348" extrusionOk="0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8" name="Google Shape;20648;p74"/>
            <p:cNvSpPr/>
            <p:nvPr/>
          </p:nvSpPr>
          <p:spPr>
            <a:xfrm>
              <a:off x="3674701" y="3587461"/>
              <a:ext cx="91229" cy="127422"/>
            </a:xfrm>
            <a:custGeom>
              <a:avLst/>
              <a:gdLst/>
              <a:ahLst/>
              <a:cxnLst/>
              <a:rect l="l" t="t" r="r" b="b"/>
              <a:pathLst>
                <a:path w="3491" h="4876" extrusionOk="0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9" name="Google Shape;20649;p74"/>
            <p:cNvSpPr/>
            <p:nvPr/>
          </p:nvSpPr>
          <p:spPr>
            <a:xfrm>
              <a:off x="3626695" y="3503784"/>
              <a:ext cx="169391" cy="59321"/>
            </a:xfrm>
            <a:custGeom>
              <a:avLst/>
              <a:gdLst/>
              <a:ahLst/>
              <a:cxnLst/>
              <a:rect l="l" t="t" r="r" b="b"/>
              <a:pathLst>
                <a:path w="6482" h="2270" extrusionOk="0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0" name="Google Shape;20650;p74"/>
            <p:cNvSpPr/>
            <p:nvPr/>
          </p:nvSpPr>
          <p:spPr>
            <a:xfrm>
              <a:off x="3862907" y="3436180"/>
              <a:ext cx="30183" cy="32195"/>
            </a:xfrm>
            <a:custGeom>
              <a:avLst/>
              <a:gdLst/>
              <a:ahLst/>
              <a:cxnLst/>
              <a:rect l="l" t="t" r="r" b="b"/>
              <a:pathLst>
                <a:path w="1155" h="1232" extrusionOk="0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1" name="Google Shape;20651;p74"/>
            <p:cNvSpPr/>
            <p:nvPr/>
          </p:nvSpPr>
          <p:spPr>
            <a:xfrm>
              <a:off x="3561103" y="3453270"/>
              <a:ext cx="32953" cy="35697"/>
            </a:xfrm>
            <a:custGeom>
              <a:avLst/>
              <a:gdLst/>
              <a:ahLst/>
              <a:cxnLst/>
              <a:rect l="l" t="t" r="r" b="b"/>
              <a:pathLst>
                <a:path w="1261" h="1366" extrusionOk="0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52" name="Google Shape;20652;p74"/>
          <p:cNvGrpSpPr/>
          <p:nvPr/>
        </p:nvGrpSpPr>
        <p:grpSpPr>
          <a:xfrm>
            <a:off x="1849816" y="3807339"/>
            <a:ext cx="163616" cy="366665"/>
            <a:chOff x="1849816" y="3807339"/>
            <a:chExt cx="163616" cy="366665"/>
          </a:xfrm>
        </p:grpSpPr>
        <p:sp>
          <p:nvSpPr>
            <p:cNvPr id="20653" name="Google Shape;20653;p74"/>
            <p:cNvSpPr/>
            <p:nvPr/>
          </p:nvSpPr>
          <p:spPr>
            <a:xfrm>
              <a:off x="1849816" y="4128743"/>
              <a:ext cx="163616" cy="45261"/>
            </a:xfrm>
            <a:custGeom>
              <a:avLst/>
              <a:gdLst/>
              <a:ahLst/>
              <a:cxnLst/>
              <a:rect l="l" t="t" r="r" b="b"/>
              <a:pathLst>
                <a:path w="6261" h="1732" extrusionOk="0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4" name="Google Shape;20654;p74"/>
            <p:cNvSpPr/>
            <p:nvPr/>
          </p:nvSpPr>
          <p:spPr>
            <a:xfrm>
              <a:off x="1879712" y="4132010"/>
              <a:ext cx="133720" cy="41995"/>
            </a:xfrm>
            <a:custGeom>
              <a:avLst/>
              <a:gdLst/>
              <a:ahLst/>
              <a:cxnLst/>
              <a:rect l="l" t="t" r="r" b="b"/>
              <a:pathLst>
                <a:path w="5117" h="1607" extrusionOk="0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5" name="Google Shape;20655;p74"/>
            <p:cNvSpPr/>
            <p:nvPr/>
          </p:nvSpPr>
          <p:spPr>
            <a:xfrm>
              <a:off x="1863901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6" name="Google Shape;20656;p74"/>
            <p:cNvSpPr/>
            <p:nvPr/>
          </p:nvSpPr>
          <p:spPr>
            <a:xfrm>
              <a:off x="1889015" y="4145076"/>
              <a:ext cx="11080" cy="28667"/>
            </a:xfrm>
            <a:custGeom>
              <a:avLst/>
              <a:gdLst/>
              <a:ahLst/>
              <a:cxnLst/>
              <a:rect l="l" t="t" r="r" b="b"/>
              <a:pathLst>
                <a:path w="424" h="1097" extrusionOk="0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7" name="Google Shape;20657;p74"/>
            <p:cNvSpPr/>
            <p:nvPr/>
          </p:nvSpPr>
          <p:spPr>
            <a:xfrm>
              <a:off x="1913893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8" name="Google Shape;20658;p74"/>
            <p:cNvSpPr/>
            <p:nvPr/>
          </p:nvSpPr>
          <p:spPr>
            <a:xfrm>
              <a:off x="1939032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9" name="Google Shape;20659;p74"/>
            <p:cNvSpPr/>
            <p:nvPr/>
          </p:nvSpPr>
          <p:spPr>
            <a:xfrm>
              <a:off x="1964146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0" name="Google Shape;20660;p74"/>
            <p:cNvSpPr/>
            <p:nvPr/>
          </p:nvSpPr>
          <p:spPr>
            <a:xfrm>
              <a:off x="1989285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1" name="Google Shape;20661;p74"/>
            <p:cNvSpPr/>
            <p:nvPr/>
          </p:nvSpPr>
          <p:spPr>
            <a:xfrm>
              <a:off x="1901585" y="3850798"/>
              <a:ext cx="60079" cy="68389"/>
            </a:xfrm>
            <a:custGeom>
              <a:avLst/>
              <a:gdLst/>
              <a:ahLst/>
              <a:cxnLst/>
              <a:rect l="l" t="t" r="r" b="b"/>
              <a:pathLst>
                <a:path w="2299" h="2617" extrusionOk="0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2" name="Google Shape;20662;p74"/>
            <p:cNvSpPr/>
            <p:nvPr/>
          </p:nvSpPr>
          <p:spPr>
            <a:xfrm>
              <a:off x="1929468" y="3850798"/>
              <a:ext cx="32195" cy="68389"/>
            </a:xfrm>
            <a:custGeom>
              <a:avLst/>
              <a:gdLst/>
              <a:ahLst/>
              <a:cxnLst/>
              <a:rect l="l" t="t" r="r" b="b"/>
              <a:pathLst>
                <a:path w="1232" h="2617" extrusionOk="0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3" name="Google Shape;20663;p74"/>
            <p:cNvSpPr/>
            <p:nvPr/>
          </p:nvSpPr>
          <p:spPr>
            <a:xfrm>
              <a:off x="1850077" y="3886233"/>
              <a:ext cx="163354" cy="245802"/>
            </a:xfrm>
            <a:custGeom>
              <a:avLst/>
              <a:gdLst/>
              <a:ahLst/>
              <a:cxnLst/>
              <a:rect l="l" t="t" r="r" b="b"/>
              <a:pathLst>
                <a:path w="6251" h="9406" extrusionOk="0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4" name="Google Shape;20664;p74"/>
            <p:cNvSpPr/>
            <p:nvPr/>
          </p:nvSpPr>
          <p:spPr>
            <a:xfrm>
              <a:off x="1887003" y="3807339"/>
              <a:ext cx="88981" cy="54042"/>
            </a:xfrm>
            <a:custGeom>
              <a:avLst/>
              <a:gdLst/>
              <a:ahLst/>
              <a:cxnLst/>
              <a:rect l="l" t="t" r="r" b="b"/>
              <a:pathLst>
                <a:path w="3405" h="2068" extrusionOk="0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5" name="Google Shape;20665;p74"/>
            <p:cNvSpPr/>
            <p:nvPr/>
          </p:nvSpPr>
          <p:spPr>
            <a:xfrm>
              <a:off x="1879712" y="3886233"/>
              <a:ext cx="133720" cy="245802"/>
            </a:xfrm>
            <a:custGeom>
              <a:avLst/>
              <a:gdLst/>
              <a:ahLst/>
              <a:cxnLst/>
              <a:rect l="l" t="t" r="r" b="b"/>
              <a:pathLst>
                <a:path w="5117" h="9406" extrusionOk="0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6" name="Google Shape;20666;p74"/>
            <p:cNvSpPr/>
            <p:nvPr/>
          </p:nvSpPr>
          <p:spPr>
            <a:xfrm>
              <a:off x="1917160" y="3807339"/>
              <a:ext cx="58824" cy="54042"/>
            </a:xfrm>
            <a:custGeom>
              <a:avLst/>
              <a:gdLst/>
              <a:ahLst/>
              <a:cxnLst/>
              <a:rect l="l" t="t" r="r" b="b"/>
              <a:pathLst>
                <a:path w="2251" h="2068" extrusionOk="0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67" name="Google Shape;20667;p74"/>
          <p:cNvGrpSpPr/>
          <p:nvPr/>
        </p:nvGrpSpPr>
        <p:grpSpPr>
          <a:xfrm>
            <a:off x="2274757" y="3807313"/>
            <a:ext cx="202292" cy="366430"/>
            <a:chOff x="2274757" y="3807313"/>
            <a:chExt cx="202292" cy="366430"/>
          </a:xfrm>
        </p:grpSpPr>
        <p:sp>
          <p:nvSpPr>
            <p:cNvPr id="20668" name="Google Shape;20668;p74"/>
            <p:cNvSpPr/>
            <p:nvPr/>
          </p:nvSpPr>
          <p:spPr>
            <a:xfrm>
              <a:off x="2322579" y="3811181"/>
              <a:ext cx="39904" cy="57988"/>
            </a:xfrm>
            <a:custGeom>
              <a:avLst/>
              <a:gdLst/>
              <a:ahLst/>
              <a:cxnLst/>
              <a:rect l="l" t="t" r="r" b="b"/>
              <a:pathLst>
                <a:path w="1527" h="2219" extrusionOk="0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9" name="Google Shape;20669;p74"/>
            <p:cNvSpPr/>
            <p:nvPr/>
          </p:nvSpPr>
          <p:spPr>
            <a:xfrm>
              <a:off x="2347379" y="3816120"/>
              <a:ext cx="16098" cy="52814"/>
            </a:xfrm>
            <a:custGeom>
              <a:avLst/>
              <a:gdLst/>
              <a:ahLst/>
              <a:cxnLst/>
              <a:rect l="l" t="t" r="r" b="b"/>
              <a:pathLst>
                <a:path w="616" h="2021" extrusionOk="0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0" name="Google Shape;20670;p74"/>
            <p:cNvSpPr/>
            <p:nvPr/>
          </p:nvSpPr>
          <p:spPr>
            <a:xfrm>
              <a:off x="2274757" y="3854587"/>
              <a:ext cx="135706" cy="319156"/>
            </a:xfrm>
            <a:custGeom>
              <a:avLst/>
              <a:gdLst/>
              <a:ahLst/>
              <a:cxnLst/>
              <a:rect l="l" t="t" r="r" b="b"/>
              <a:pathLst>
                <a:path w="5193" h="12213" extrusionOk="0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1" name="Google Shape;20671;p74"/>
            <p:cNvSpPr/>
            <p:nvPr/>
          </p:nvSpPr>
          <p:spPr>
            <a:xfrm>
              <a:off x="2297858" y="3854326"/>
              <a:ext cx="113859" cy="319418"/>
            </a:xfrm>
            <a:custGeom>
              <a:avLst/>
              <a:gdLst/>
              <a:ahLst/>
              <a:cxnLst/>
              <a:rect l="l" t="t" r="r" b="b"/>
              <a:pathLst>
                <a:path w="4357" h="12223" extrusionOk="0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2" name="Google Shape;20672;p74"/>
            <p:cNvSpPr/>
            <p:nvPr/>
          </p:nvSpPr>
          <p:spPr>
            <a:xfrm>
              <a:off x="2348372" y="3828193"/>
              <a:ext cx="12335" cy="12335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3" name="Google Shape;20673;p74"/>
            <p:cNvSpPr/>
            <p:nvPr/>
          </p:nvSpPr>
          <p:spPr>
            <a:xfrm>
              <a:off x="2377771" y="3838463"/>
              <a:ext cx="95985" cy="40270"/>
            </a:xfrm>
            <a:custGeom>
              <a:avLst/>
              <a:gdLst/>
              <a:ahLst/>
              <a:cxnLst/>
              <a:rect l="l" t="t" r="r" b="b"/>
              <a:pathLst>
                <a:path w="3673" h="1541" extrusionOk="0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4" name="Google Shape;20674;p74"/>
            <p:cNvSpPr/>
            <p:nvPr/>
          </p:nvSpPr>
          <p:spPr>
            <a:xfrm>
              <a:off x="2377274" y="3807313"/>
              <a:ext cx="99774" cy="27700"/>
            </a:xfrm>
            <a:custGeom>
              <a:avLst/>
              <a:gdLst/>
              <a:ahLst/>
              <a:cxnLst/>
              <a:rect l="l" t="t" r="r" b="b"/>
              <a:pathLst>
                <a:path w="3818" h="1060" extrusionOk="0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5" name="Google Shape;20675;p74"/>
            <p:cNvSpPr/>
            <p:nvPr/>
          </p:nvSpPr>
          <p:spPr>
            <a:xfrm>
              <a:off x="2274992" y="3936486"/>
              <a:ext cx="135236" cy="237257"/>
            </a:xfrm>
            <a:custGeom>
              <a:avLst/>
              <a:gdLst/>
              <a:ahLst/>
              <a:cxnLst/>
              <a:rect l="l" t="t" r="r" b="b"/>
              <a:pathLst>
                <a:path w="5175" h="9079" extrusionOk="0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6" name="Google Shape;20676;p74"/>
            <p:cNvSpPr/>
            <p:nvPr/>
          </p:nvSpPr>
          <p:spPr>
            <a:xfrm>
              <a:off x="2299373" y="3936486"/>
              <a:ext cx="110854" cy="211882"/>
            </a:xfrm>
            <a:custGeom>
              <a:avLst/>
              <a:gdLst/>
              <a:ahLst/>
              <a:cxnLst/>
              <a:rect l="l" t="t" r="r" b="b"/>
              <a:pathLst>
                <a:path w="4242" h="8108" extrusionOk="0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7" name="Google Shape;20677;p74"/>
            <p:cNvSpPr/>
            <p:nvPr/>
          </p:nvSpPr>
          <p:spPr>
            <a:xfrm>
              <a:off x="2351142" y="3991417"/>
              <a:ext cx="59086" cy="122274"/>
            </a:xfrm>
            <a:custGeom>
              <a:avLst/>
              <a:gdLst/>
              <a:ahLst/>
              <a:cxnLst/>
              <a:rect l="l" t="t" r="r" b="b"/>
              <a:pathLst>
                <a:path w="2261" h="4679" extrusionOk="0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8" name="Google Shape;20678;p74"/>
          <p:cNvGrpSpPr/>
          <p:nvPr/>
        </p:nvGrpSpPr>
        <p:grpSpPr>
          <a:xfrm>
            <a:off x="3972716" y="3348218"/>
            <a:ext cx="366404" cy="366665"/>
            <a:chOff x="3972716" y="3348218"/>
            <a:chExt cx="366404" cy="366665"/>
          </a:xfrm>
        </p:grpSpPr>
        <p:sp>
          <p:nvSpPr>
            <p:cNvPr id="20679" name="Google Shape;20679;p74"/>
            <p:cNvSpPr/>
            <p:nvPr/>
          </p:nvSpPr>
          <p:spPr>
            <a:xfrm>
              <a:off x="4069223" y="3397974"/>
              <a:ext cx="172919" cy="223929"/>
            </a:xfrm>
            <a:custGeom>
              <a:avLst/>
              <a:gdLst/>
              <a:ahLst/>
              <a:cxnLst/>
              <a:rect l="l" t="t" r="r" b="b"/>
              <a:pathLst>
                <a:path w="6617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0" name="Google Shape;20680;p74"/>
            <p:cNvSpPr/>
            <p:nvPr/>
          </p:nvSpPr>
          <p:spPr>
            <a:xfrm>
              <a:off x="4069223" y="3397974"/>
              <a:ext cx="99539" cy="223929"/>
            </a:xfrm>
            <a:custGeom>
              <a:avLst/>
              <a:gdLst/>
              <a:ahLst/>
              <a:cxnLst/>
              <a:rect l="l" t="t" r="r" b="b"/>
              <a:pathLst>
                <a:path w="3809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1" name="Google Shape;20681;p74"/>
            <p:cNvSpPr/>
            <p:nvPr/>
          </p:nvSpPr>
          <p:spPr>
            <a:xfrm>
              <a:off x="3987036" y="3361806"/>
              <a:ext cx="337763" cy="174173"/>
            </a:xfrm>
            <a:custGeom>
              <a:avLst/>
              <a:gdLst/>
              <a:ahLst/>
              <a:cxnLst/>
              <a:rect l="l" t="t" r="r" b="b"/>
              <a:pathLst>
                <a:path w="12925" h="6665" extrusionOk="0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2" name="Google Shape;20682;p74"/>
            <p:cNvSpPr/>
            <p:nvPr/>
          </p:nvSpPr>
          <p:spPr>
            <a:xfrm>
              <a:off x="4136828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3" name="Google Shape;20683;p74"/>
            <p:cNvSpPr/>
            <p:nvPr/>
          </p:nvSpPr>
          <p:spPr>
            <a:xfrm>
              <a:off x="4300417" y="3531668"/>
              <a:ext cx="38702" cy="38467"/>
            </a:xfrm>
            <a:custGeom>
              <a:avLst/>
              <a:gdLst/>
              <a:ahLst/>
              <a:cxnLst/>
              <a:rect l="l" t="t" r="r" b="b"/>
              <a:pathLst>
                <a:path w="1481" h="1472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4" name="Google Shape;20684;p74"/>
            <p:cNvSpPr/>
            <p:nvPr/>
          </p:nvSpPr>
          <p:spPr>
            <a:xfrm>
              <a:off x="3972716" y="3531668"/>
              <a:ext cx="38493" cy="38467"/>
            </a:xfrm>
            <a:custGeom>
              <a:avLst/>
              <a:gdLst/>
              <a:ahLst/>
              <a:cxnLst/>
              <a:rect l="l" t="t" r="r" b="b"/>
              <a:pathLst>
                <a:path w="1473" h="1472" extrusionOk="0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5" name="Google Shape;20685;p74"/>
            <p:cNvSpPr/>
            <p:nvPr/>
          </p:nvSpPr>
          <p:spPr>
            <a:xfrm>
              <a:off x="4096610" y="3639229"/>
              <a:ext cx="118380" cy="75654"/>
            </a:xfrm>
            <a:custGeom>
              <a:avLst/>
              <a:gdLst/>
              <a:ahLst/>
              <a:cxnLst/>
              <a:rect l="l" t="t" r="r" b="b"/>
              <a:pathLst>
                <a:path w="4530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6" name="Google Shape;20686;p74"/>
            <p:cNvSpPr/>
            <p:nvPr/>
          </p:nvSpPr>
          <p:spPr>
            <a:xfrm>
              <a:off x="4075756" y="3612574"/>
              <a:ext cx="160088" cy="46281"/>
            </a:xfrm>
            <a:custGeom>
              <a:avLst/>
              <a:gdLst/>
              <a:ahLst/>
              <a:cxnLst/>
              <a:rect l="l" t="t" r="r" b="b"/>
              <a:pathLst>
                <a:path w="6126" h="1771" extrusionOk="0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7" name="Google Shape;20687;p74"/>
            <p:cNvSpPr/>
            <p:nvPr/>
          </p:nvSpPr>
          <p:spPr>
            <a:xfrm>
              <a:off x="4127028" y="3639229"/>
              <a:ext cx="87962" cy="75654"/>
            </a:xfrm>
            <a:custGeom>
              <a:avLst/>
              <a:gdLst/>
              <a:ahLst/>
              <a:cxnLst/>
              <a:rect l="l" t="t" r="r" b="b"/>
              <a:pathLst>
                <a:path w="3366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8" name="Google Shape;20688;p74"/>
            <p:cNvSpPr/>
            <p:nvPr/>
          </p:nvSpPr>
          <p:spPr>
            <a:xfrm>
              <a:off x="4106148" y="3612574"/>
              <a:ext cx="129696" cy="46281"/>
            </a:xfrm>
            <a:custGeom>
              <a:avLst/>
              <a:gdLst/>
              <a:ahLst/>
              <a:cxnLst/>
              <a:rect l="l" t="t" r="r" b="b"/>
              <a:pathLst>
                <a:path w="4963" h="1771" extrusionOk="0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9" name="Google Shape;20689;p74"/>
            <p:cNvSpPr/>
            <p:nvPr/>
          </p:nvSpPr>
          <p:spPr>
            <a:xfrm>
              <a:off x="3996104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0" name="Google Shape;20690;p74"/>
            <p:cNvSpPr/>
            <p:nvPr/>
          </p:nvSpPr>
          <p:spPr>
            <a:xfrm>
              <a:off x="4277551" y="3348218"/>
              <a:ext cx="37971" cy="38232"/>
            </a:xfrm>
            <a:custGeom>
              <a:avLst/>
              <a:gdLst/>
              <a:ahLst/>
              <a:cxnLst/>
              <a:rect l="l" t="t" r="r" b="b"/>
              <a:pathLst>
                <a:path w="1453" h="1463" extrusionOk="0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1" name="Google Shape;20691;p74"/>
          <p:cNvGrpSpPr/>
          <p:nvPr/>
        </p:nvGrpSpPr>
        <p:grpSpPr>
          <a:xfrm>
            <a:off x="866528" y="3348348"/>
            <a:ext cx="317405" cy="366534"/>
            <a:chOff x="866528" y="3348348"/>
            <a:chExt cx="317405" cy="366534"/>
          </a:xfrm>
        </p:grpSpPr>
        <p:sp>
          <p:nvSpPr>
            <p:cNvPr id="20692" name="Google Shape;20692;p74"/>
            <p:cNvSpPr/>
            <p:nvPr/>
          </p:nvSpPr>
          <p:spPr>
            <a:xfrm>
              <a:off x="869795" y="3526650"/>
              <a:ext cx="314139" cy="188232"/>
            </a:xfrm>
            <a:custGeom>
              <a:avLst/>
              <a:gdLst/>
              <a:ahLst/>
              <a:cxnLst/>
              <a:rect l="l" t="t" r="r" b="b"/>
              <a:pathLst>
                <a:path w="12021" h="7203" extrusionOk="0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3" name="Google Shape;20693;p74"/>
            <p:cNvSpPr/>
            <p:nvPr/>
          </p:nvSpPr>
          <p:spPr>
            <a:xfrm>
              <a:off x="891145" y="3526650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4" name="Google Shape;20694;p74"/>
            <p:cNvSpPr/>
            <p:nvPr/>
          </p:nvSpPr>
          <p:spPr>
            <a:xfrm>
              <a:off x="869795" y="3466911"/>
              <a:ext cx="314139" cy="188180"/>
            </a:xfrm>
            <a:custGeom>
              <a:avLst/>
              <a:gdLst/>
              <a:ahLst/>
              <a:cxnLst/>
              <a:rect l="l" t="t" r="r" b="b"/>
              <a:pathLst>
                <a:path w="12021" h="7201" extrusionOk="0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5" name="Google Shape;20695;p74"/>
            <p:cNvSpPr/>
            <p:nvPr/>
          </p:nvSpPr>
          <p:spPr>
            <a:xfrm>
              <a:off x="891145" y="3466833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6" name="Google Shape;20696;p74"/>
            <p:cNvSpPr/>
            <p:nvPr/>
          </p:nvSpPr>
          <p:spPr>
            <a:xfrm>
              <a:off x="869795" y="3407094"/>
              <a:ext cx="313877" cy="188180"/>
            </a:xfrm>
            <a:custGeom>
              <a:avLst/>
              <a:gdLst/>
              <a:ahLst/>
              <a:cxnLst/>
              <a:rect l="l" t="t" r="r" b="b"/>
              <a:pathLst>
                <a:path w="12011" h="7201" extrusionOk="0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7" name="Google Shape;20697;p74"/>
            <p:cNvSpPr/>
            <p:nvPr/>
          </p:nvSpPr>
          <p:spPr>
            <a:xfrm>
              <a:off x="888872" y="3407094"/>
              <a:ext cx="262893" cy="156690"/>
            </a:xfrm>
            <a:custGeom>
              <a:avLst/>
              <a:gdLst/>
              <a:ahLst/>
              <a:cxnLst/>
              <a:rect l="l" t="t" r="r" b="b"/>
              <a:pathLst>
                <a:path w="10060" h="5996" extrusionOk="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8" name="Google Shape;20698;p74"/>
            <p:cNvSpPr/>
            <p:nvPr/>
          </p:nvSpPr>
          <p:spPr>
            <a:xfrm>
              <a:off x="866528" y="3348348"/>
              <a:ext cx="282963" cy="189304"/>
            </a:xfrm>
            <a:custGeom>
              <a:avLst/>
              <a:gdLst/>
              <a:ahLst/>
              <a:cxnLst/>
              <a:rect l="l" t="t" r="r" b="b"/>
              <a:pathLst>
                <a:path w="10828" h="7244" extrusionOk="0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9" name="Google Shape;20699;p74"/>
            <p:cNvSpPr/>
            <p:nvPr/>
          </p:nvSpPr>
          <p:spPr>
            <a:xfrm>
              <a:off x="1102975" y="3417835"/>
              <a:ext cx="46516" cy="50775"/>
            </a:xfrm>
            <a:custGeom>
              <a:avLst/>
              <a:gdLst/>
              <a:ahLst/>
              <a:cxnLst/>
              <a:rect l="l" t="t" r="r" b="b"/>
              <a:pathLst>
                <a:path w="1780" h="1943" extrusionOk="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00" name="Google Shape;20700;p74"/>
          <p:cNvGrpSpPr/>
          <p:nvPr/>
        </p:nvGrpSpPr>
        <p:grpSpPr>
          <a:xfrm>
            <a:off x="1316818" y="3348296"/>
            <a:ext cx="310872" cy="366848"/>
            <a:chOff x="1316818" y="3348296"/>
            <a:chExt cx="310872" cy="366848"/>
          </a:xfrm>
        </p:grpSpPr>
        <p:sp>
          <p:nvSpPr>
            <p:cNvPr id="20701" name="Google Shape;20701;p74"/>
            <p:cNvSpPr/>
            <p:nvPr/>
          </p:nvSpPr>
          <p:spPr>
            <a:xfrm>
              <a:off x="132463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2" name="Google Shape;20702;p74"/>
            <p:cNvSpPr/>
            <p:nvPr/>
          </p:nvSpPr>
          <p:spPr>
            <a:xfrm>
              <a:off x="1341199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3" name="Google Shape;20703;p74"/>
            <p:cNvSpPr/>
            <p:nvPr/>
          </p:nvSpPr>
          <p:spPr>
            <a:xfrm>
              <a:off x="132463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4" name="Google Shape;20704;p74"/>
            <p:cNvSpPr/>
            <p:nvPr/>
          </p:nvSpPr>
          <p:spPr>
            <a:xfrm>
              <a:off x="1354030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5" name="Google Shape;20705;p74"/>
            <p:cNvSpPr/>
            <p:nvPr/>
          </p:nvSpPr>
          <p:spPr>
            <a:xfrm>
              <a:off x="1382671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6" name="Google Shape;20706;p74"/>
            <p:cNvSpPr/>
            <p:nvPr/>
          </p:nvSpPr>
          <p:spPr>
            <a:xfrm>
              <a:off x="1399240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7" name="Google Shape;20707;p74"/>
            <p:cNvSpPr/>
            <p:nvPr/>
          </p:nvSpPr>
          <p:spPr>
            <a:xfrm>
              <a:off x="1382671" y="3400744"/>
              <a:ext cx="59086" cy="135471"/>
            </a:xfrm>
            <a:custGeom>
              <a:avLst/>
              <a:gdLst/>
              <a:ahLst/>
              <a:cxnLst/>
              <a:rect l="l" t="t" r="r" b="b"/>
              <a:pathLst>
                <a:path w="226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8" name="Google Shape;20708;p74"/>
            <p:cNvSpPr/>
            <p:nvPr/>
          </p:nvSpPr>
          <p:spPr>
            <a:xfrm>
              <a:off x="1412332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9" name="Google Shape;20709;p74"/>
            <p:cNvSpPr/>
            <p:nvPr/>
          </p:nvSpPr>
          <p:spPr>
            <a:xfrm>
              <a:off x="1441208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0" name="Google Shape;20710;p74"/>
            <p:cNvSpPr/>
            <p:nvPr/>
          </p:nvSpPr>
          <p:spPr>
            <a:xfrm>
              <a:off x="1457802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1" name="Google Shape;20711;p74"/>
            <p:cNvSpPr/>
            <p:nvPr/>
          </p:nvSpPr>
          <p:spPr>
            <a:xfrm>
              <a:off x="1441470" y="3400744"/>
              <a:ext cx="58589" cy="135471"/>
            </a:xfrm>
            <a:custGeom>
              <a:avLst/>
              <a:gdLst/>
              <a:ahLst/>
              <a:cxnLst/>
              <a:rect l="l" t="t" r="r" b="b"/>
              <a:pathLst>
                <a:path w="2242" h="5184" extrusionOk="0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2" name="Google Shape;20712;p74"/>
            <p:cNvSpPr/>
            <p:nvPr/>
          </p:nvSpPr>
          <p:spPr>
            <a:xfrm>
              <a:off x="1470607" y="3400744"/>
              <a:ext cx="29451" cy="135471"/>
            </a:xfrm>
            <a:custGeom>
              <a:avLst/>
              <a:gdLst/>
              <a:ahLst/>
              <a:cxnLst/>
              <a:rect l="l" t="t" r="r" b="b"/>
              <a:pathLst>
                <a:path w="1127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3" name="Google Shape;20713;p74"/>
            <p:cNvSpPr/>
            <p:nvPr/>
          </p:nvSpPr>
          <p:spPr>
            <a:xfrm>
              <a:off x="149977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4" name="Google Shape;20714;p74"/>
            <p:cNvSpPr/>
            <p:nvPr/>
          </p:nvSpPr>
          <p:spPr>
            <a:xfrm>
              <a:off x="1516104" y="3348348"/>
              <a:ext cx="25897" cy="25479"/>
            </a:xfrm>
            <a:custGeom>
              <a:avLst/>
              <a:gdLst/>
              <a:ahLst/>
              <a:cxnLst/>
              <a:rect l="l" t="t" r="r" b="b"/>
              <a:pathLst>
                <a:path w="991" h="975" extrusionOk="0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5" name="Google Shape;20715;p74"/>
            <p:cNvSpPr/>
            <p:nvPr/>
          </p:nvSpPr>
          <p:spPr>
            <a:xfrm>
              <a:off x="149977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6" name="Google Shape;20716;p74"/>
            <p:cNvSpPr/>
            <p:nvPr/>
          </p:nvSpPr>
          <p:spPr>
            <a:xfrm>
              <a:off x="1529432" y="3400744"/>
              <a:ext cx="29164" cy="135471"/>
            </a:xfrm>
            <a:custGeom>
              <a:avLst/>
              <a:gdLst/>
              <a:ahLst/>
              <a:cxnLst/>
              <a:rect l="l" t="t" r="r" b="b"/>
              <a:pathLst>
                <a:path w="111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7" name="Google Shape;20717;p74"/>
            <p:cNvSpPr/>
            <p:nvPr/>
          </p:nvSpPr>
          <p:spPr>
            <a:xfrm>
              <a:off x="1558569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8" name="Google Shape;20718;p74"/>
            <p:cNvSpPr/>
            <p:nvPr/>
          </p:nvSpPr>
          <p:spPr>
            <a:xfrm>
              <a:off x="1575163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9" name="Google Shape;20719;p74"/>
            <p:cNvSpPr/>
            <p:nvPr/>
          </p:nvSpPr>
          <p:spPr>
            <a:xfrm>
              <a:off x="1558569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0" name="Google Shape;20720;p74"/>
            <p:cNvSpPr/>
            <p:nvPr/>
          </p:nvSpPr>
          <p:spPr>
            <a:xfrm>
              <a:off x="1587968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1" name="Google Shape;20721;p74"/>
            <p:cNvSpPr/>
            <p:nvPr/>
          </p:nvSpPr>
          <p:spPr>
            <a:xfrm>
              <a:off x="1316818" y="3475117"/>
              <a:ext cx="310872" cy="240027"/>
            </a:xfrm>
            <a:custGeom>
              <a:avLst/>
              <a:gdLst/>
              <a:ahLst/>
              <a:cxnLst/>
              <a:rect l="l" t="t" r="r" b="b"/>
              <a:pathLst>
                <a:path w="11896" h="9185" extrusionOk="0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2" name="Google Shape;20722;p74"/>
            <p:cNvSpPr/>
            <p:nvPr/>
          </p:nvSpPr>
          <p:spPr>
            <a:xfrm>
              <a:off x="1347994" y="3474882"/>
              <a:ext cx="279696" cy="210367"/>
            </a:xfrm>
            <a:custGeom>
              <a:avLst/>
              <a:gdLst/>
              <a:ahLst/>
              <a:cxnLst/>
              <a:rect l="l" t="t" r="r" b="b"/>
              <a:pathLst>
                <a:path w="10703" h="8050" extrusionOk="0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3" name="Google Shape;20723;p74"/>
            <p:cNvSpPr/>
            <p:nvPr/>
          </p:nvSpPr>
          <p:spPr>
            <a:xfrm>
              <a:off x="1316818" y="3581921"/>
              <a:ext cx="310872" cy="41002"/>
            </a:xfrm>
            <a:custGeom>
              <a:avLst/>
              <a:gdLst/>
              <a:ahLst/>
              <a:cxnLst/>
              <a:rect l="l" t="t" r="r" b="b"/>
              <a:pathLst>
                <a:path w="11896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4" name="Google Shape;20724;p74"/>
            <p:cNvSpPr/>
            <p:nvPr/>
          </p:nvSpPr>
          <p:spPr>
            <a:xfrm>
              <a:off x="1316818" y="3581921"/>
              <a:ext cx="31202" cy="41002"/>
            </a:xfrm>
            <a:custGeom>
              <a:avLst/>
              <a:gdLst/>
              <a:ahLst/>
              <a:cxnLst/>
              <a:rect l="l" t="t" r="r" b="b"/>
              <a:pathLst>
                <a:path w="1194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25" name="Google Shape;20725;p74"/>
          <p:cNvGrpSpPr/>
          <p:nvPr/>
        </p:nvGrpSpPr>
        <p:grpSpPr>
          <a:xfrm>
            <a:off x="3105248" y="3348244"/>
            <a:ext cx="305620" cy="366430"/>
            <a:chOff x="3105248" y="3348244"/>
            <a:chExt cx="305620" cy="366430"/>
          </a:xfrm>
        </p:grpSpPr>
        <p:sp>
          <p:nvSpPr>
            <p:cNvPr id="20726" name="Google Shape;20726;p74"/>
            <p:cNvSpPr/>
            <p:nvPr/>
          </p:nvSpPr>
          <p:spPr>
            <a:xfrm>
              <a:off x="3198750" y="3348244"/>
              <a:ext cx="99774" cy="238485"/>
            </a:xfrm>
            <a:custGeom>
              <a:avLst/>
              <a:gdLst/>
              <a:ahLst/>
              <a:cxnLst/>
              <a:rect l="l" t="t" r="r" b="b"/>
              <a:pathLst>
                <a:path w="3818" h="9126" extrusionOk="0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7" name="Google Shape;20727;p74"/>
            <p:cNvSpPr/>
            <p:nvPr/>
          </p:nvSpPr>
          <p:spPr>
            <a:xfrm>
              <a:off x="3223366" y="3348244"/>
              <a:ext cx="69147" cy="208328"/>
            </a:xfrm>
            <a:custGeom>
              <a:avLst/>
              <a:gdLst/>
              <a:ahLst/>
              <a:cxnLst/>
              <a:rect l="l" t="t" r="r" b="b"/>
              <a:pathLst>
                <a:path w="2646" h="7972" extrusionOk="0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8" name="Google Shape;20728;p74"/>
            <p:cNvSpPr/>
            <p:nvPr/>
          </p:nvSpPr>
          <p:spPr>
            <a:xfrm>
              <a:off x="3224124" y="3348244"/>
              <a:ext cx="99277" cy="238485"/>
            </a:xfrm>
            <a:custGeom>
              <a:avLst/>
              <a:gdLst/>
              <a:ahLst/>
              <a:cxnLst/>
              <a:rect l="l" t="t" r="r" b="b"/>
              <a:pathLst>
                <a:path w="3799" h="9126" extrusionOk="0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9" name="Google Shape;20729;p74"/>
            <p:cNvSpPr/>
            <p:nvPr/>
          </p:nvSpPr>
          <p:spPr>
            <a:xfrm>
              <a:off x="3242469" y="3355770"/>
              <a:ext cx="80697" cy="230959"/>
            </a:xfrm>
            <a:custGeom>
              <a:avLst/>
              <a:gdLst/>
              <a:ahLst/>
              <a:cxnLst/>
              <a:rect l="l" t="t" r="r" b="b"/>
              <a:pathLst>
                <a:path w="3088" h="8838" extrusionOk="0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0" name="Google Shape;20730;p74"/>
            <p:cNvSpPr/>
            <p:nvPr/>
          </p:nvSpPr>
          <p:spPr>
            <a:xfrm>
              <a:off x="3235675" y="3503000"/>
              <a:ext cx="175192" cy="211255"/>
            </a:xfrm>
            <a:custGeom>
              <a:avLst/>
              <a:gdLst/>
              <a:ahLst/>
              <a:cxnLst/>
              <a:rect l="l" t="t" r="r" b="b"/>
              <a:pathLst>
                <a:path w="6704" h="8084" extrusionOk="0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1" name="Google Shape;20731;p74"/>
            <p:cNvSpPr/>
            <p:nvPr/>
          </p:nvSpPr>
          <p:spPr>
            <a:xfrm>
              <a:off x="3105248" y="3502739"/>
              <a:ext cx="181725" cy="211935"/>
            </a:xfrm>
            <a:custGeom>
              <a:avLst/>
              <a:gdLst/>
              <a:ahLst/>
              <a:cxnLst/>
              <a:rect l="l" t="t" r="r" b="b"/>
              <a:pathLst>
                <a:path w="6954" h="8110" extrusionOk="0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2" name="Google Shape;20732;p74"/>
            <p:cNvSpPr/>
            <p:nvPr/>
          </p:nvSpPr>
          <p:spPr>
            <a:xfrm>
              <a:off x="3253288" y="3522365"/>
              <a:ext cx="15836" cy="16124"/>
            </a:xfrm>
            <a:custGeom>
              <a:avLst/>
              <a:gdLst/>
              <a:ahLst/>
              <a:cxnLst/>
              <a:rect l="l" t="t" r="r" b="b"/>
              <a:pathLst>
                <a:path w="606" h="617" extrusionOk="0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3" name="Google Shape;20733;p74"/>
          <p:cNvGrpSpPr/>
          <p:nvPr/>
        </p:nvGrpSpPr>
        <p:grpSpPr>
          <a:xfrm>
            <a:off x="2661988" y="3348218"/>
            <a:ext cx="304078" cy="366665"/>
            <a:chOff x="2661988" y="3348218"/>
            <a:chExt cx="304078" cy="366665"/>
          </a:xfrm>
        </p:grpSpPr>
        <p:sp>
          <p:nvSpPr>
            <p:cNvPr id="20734" name="Google Shape;20734;p74"/>
            <p:cNvSpPr/>
            <p:nvPr/>
          </p:nvSpPr>
          <p:spPr>
            <a:xfrm>
              <a:off x="2801954" y="3540971"/>
              <a:ext cx="24146" cy="173912"/>
            </a:xfrm>
            <a:custGeom>
              <a:avLst/>
              <a:gdLst/>
              <a:ahLst/>
              <a:cxnLst/>
              <a:rect l="l" t="t" r="r" b="b"/>
              <a:pathLst>
                <a:path w="924" h="6655" extrusionOk="0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5" name="Google Shape;20735;p74"/>
            <p:cNvSpPr/>
            <p:nvPr/>
          </p:nvSpPr>
          <p:spPr>
            <a:xfrm>
              <a:off x="2801954" y="3540971"/>
              <a:ext cx="24146" cy="39721"/>
            </a:xfrm>
            <a:custGeom>
              <a:avLst/>
              <a:gdLst/>
              <a:ahLst/>
              <a:cxnLst/>
              <a:rect l="l" t="t" r="r" b="b"/>
              <a:pathLst>
                <a:path w="924" h="1520" extrusionOk="0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6" name="Google Shape;20736;p74"/>
            <p:cNvSpPr/>
            <p:nvPr/>
          </p:nvSpPr>
          <p:spPr>
            <a:xfrm>
              <a:off x="2809245" y="3348218"/>
              <a:ext cx="11080" cy="39669"/>
            </a:xfrm>
            <a:custGeom>
              <a:avLst/>
              <a:gdLst/>
              <a:ahLst/>
              <a:cxnLst/>
              <a:rect l="l" t="t" r="r" b="b"/>
              <a:pathLst>
                <a:path w="424" h="1518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7" name="Google Shape;20737;p74"/>
            <p:cNvSpPr/>
            <p:nvPr/>
          </p:nvSpPr>
          <p:spPr>
            <a:xfrm>
              <a:off x="2852207" y="3359585"/>
              <a:ext cx="24173" cy="37579"/>
            </a:xfrm>
            <a:custGeom>
              <a:avLst/>
              <a:gdLst/>
              <a:ahLst/>
              <a:cxnLst/>
              <a:rect l="l" t="t" r="r" b="b"/>
              <a:pathLst>
                <a:path w="925" h="1438" extrusionOk="0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8" name="Google Shape;20738;p74"/>
            <p:cNvSpPr/>
            <p:nvPr/>
          </p:nvSpPr>
          <p:spPr>
            <a:xfrm>
              <a:off x="2889158" y="3390970"/>
              <a:ext cx="35540" cy="31411"/>
            </a:xfrm>
            <a:custGeom>
              <a:avLst/>
              <a:gdLst/>
              <a:ahLst/>
              <a:cxnLst/>
              <a:rect l="l" t="t" r="r" b="b"/>
              <a:pathLst>
                <a:path w="1360" h="1202" extrusionOk="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9" name="Google Shape;20739;p74"/>
            <p:cNvSpPr/>
            <p:nvPr/>
          </p:nvSpPr>
          <p:spPr>
            <a:xfrm>
              <a:off x="2915290" y="3438479"/>
              <a:ext cx="40688" cy="22056"/>
            </a:xfrm>
            <a:custGeom>
              <a:avLst/>
              <a:gdLst/>
              <a:ahLst/>
              <a:cxnLst/>
              <a:rect l="l" t="t" r="r" b="b"/>
              <a:pathLst>
                <a:path w="1557" h="844" extrusionOk="0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0" name="Google Shape;20740;p74"/>
            <p:cNvSpPr/>
            <p:nvPr/>
          </p:nvSpPr>
          <p:spPr>
            <a:xfrm>
              <a:off x="2922817" y="3493723"/>
              <a:ext cx="43249" cy="11080"/>
            </a:xfrm>
            <a:custGeom>
              <a:avLst/>
              <a:gdLst/>
              <a:ahLst/>
              <a:cxnLst/>
              <a:rect l="l" t="t" r="r" b="b"/>
              <a:pathLst>
                <a:path w="1655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1" name="Google Shape;20741;p74"/>
            <p:cNvSpPr/>
            <p:nvPr/>
          </p:nvSpPr>
          <p:spPr>
            <a:xfrm>
              <a:off x="2912912" y="3538149"/>
              <a:ext cx="42570" cy="22160"/>
            </a:xfrm>
            <a:custGeom>
              <a:avLst/>
              <a:gdLst/>
              <a:ahLst/>
              <a:cxnLst/>
              <a:rect l="l" t="t" r="r" b="b"/>
              <a:pathLst>
                <a:path w="1629" h="848" extrusionOk="0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2" name="Google Shape;20742;p74"/>
            <p:cNvSpPr/>
            <p:nvPr/>
          </p:nvSpPr>
          <p:spPr>
            <a:xfrm>
              <a:off x="2887825" y="3575649"/>
              <a:ext cx="35880" cy="31411"/>
            </a:xfrm>
            <a:custGeom>
              <a:avLst/>
              <a:gdLst/>
              <a:ahLst/>
              <a:cxnLst/>
              <a:rect l="l" t="t" r="r" b="b"/>
              <a:pathLst>
                <a:path w="1373" h="1202" extrusionOk="0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3" name="Google Shape;20743;p74"/>
            <p:cNvSpPr/>
            <p:nvPr/>
          </p:nvSpPr>
          <p:spPr>
            <a:xfrm>
              <a:off x="2850926" y="3600605"/>
              <a:ext cx="24721" cy="37552"/>
            </a:xfrm>
            <a:custGeom>
              <a:avLst/>
              <a:gdLst/>
              <a:ahLst/>
              <a:cxnLst/>
              <a:rect l="l" t="t" r="r" b="b"/>
              <a:pathLst>
                <a:path w="946" h="1437" extrusionOk="0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4" name="Google Shape;20744;p74"/>
            <p:cNvSpPr/>
            <p:nvPr/>
          </p:nvSpPr>
          <p:spPr>
            <a:xfrm>
              <a:off x="2751021" y="3600083"/>
              <a:ext cx="24068" cy="37317"/>
            </a:xfrm>
            <a:custGeom>
              <a:avLst/>
              <a:gdLst/>
              <a:ahLst/>
              <a:cxnLst/>
              <a:rect l="l" t="t" r="r" b="b"/>
              <a:pathLst>
                <a:path w="921" h="1428" extrusionOk="0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5" name="Google Shape;20745;p74"/>
            <p:cNvSpPr/>
            <p:nvPr/>
          </p:nvSpPr>
          <p:spPr>
            <a:xfrm>
              <a:off x="2703147" y="3574525"/>
              <a:ext cx="36063" cy="31411"/>
            </a:xfrm>
            <a:custGeom>
              <a:avLst/>
              <a:gdLst/>
              <a:ahLst/>
              <a:cxnLst/>
              <a:rect l="l" t="t" r="r" b="b"/>
              <a:pathLst>
                <a:path w="1380" h="1202" extrusionOk="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6" name="Google Shape;20746;p74"/>
            <p:cNvSpPr/>
            <p:nvPr/>
          </p:nvSpPr>
          <p:spPr>
            <a:xfrm>
              <a:off x="2671814" y="3536607"/>
              <a:ext cx="40714" cy="22186"/>
            </a:xfrm>
            <a:custGeom>
              <a:avLst/>
              <a:gdLst/>
              <a:ahLst/>
              <a:cxnLst/>
              <a:rect l="l" t="t" r="r" b="b"/>
              <a:pathLst>
                <a:path w="1558" h="849" extrusionOk="0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7" name="Google Shape;20747;p74"/>
            <p:cNvSpPr/>
            <p:nvPr/>
          </p:nvSpPr>
          <p:spPr>
            <a:xfrm>
              <a:off x="2661988" y="3492208"/>
              <a:ext cx="41498" cy="11080"/>
            </a:xfrm>
            <a:custGeom>
              <a:avLst/>
              <a:gdLst/>
              <a:ahLst/>
              <a:cxnLst/>
              <a:rect l="l" t="t" r="r" b="b"/>
              <a:pathLst>
                <a:path w="1588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8" name="Google Shape;20748;p74"/>
            <p:cNvSpPr/>
            <p:nvPr/>
          </p:nvSpPr>
          <p:spPr>
            <a:xfrm>
              <a:off x="2672363" y="3436728"/>
              <a:ext cx="42570" cy="22134"/>
            </a:xfrm>
            <a:custGeom>
              <a:avLst/>
              <a:gdLst/>
              <a:ahLst/>
              <a:cxnLst/>
              <a:rect l="l" t="t" r="r" b="b"/>
              <a:pathLst>
                <a:path w="1629" h="847" extrusionOk="0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9" name="Google Shape;20749;p74"/>
            <p:cNvSpPr/>
            <p:nvPr/>
          </p:nvSpPr>
          <p:spPr>
            <a:xfrm>
              <a:off x="2704349" y="3390082"/>
              <a:ext cx="35932" cy="31411"/>
            </a:xfrm>
            <a:custGeom>
              <a:avLst/>
              <a:gdLst/>
              <a:ahLst/>
              <a:cxnLst/>
              <a:rect l="l" t="t" r="r" b="b"/>
              <a:pathLst>
                <a:path w="1375" h="1202" extrusionOk="0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0" name="Google Shape;20750;p74"/>
            <p:cNvSpPr/>
            <p:nvPr/>
          </p:nvSpPr>
          <p:spPr>
            <a:xfrm>
              <a:off x="2752433" y="3358958"/>
              <a:ext cx="24669" cy="37526"/>
            </a:xfrm>
            <a:custGeom>
              <a:avLst/>
              <a:gdLst/>
              <a:ahLst/>
              <a:cxnLst/>
              <a:rect l="l" t="t" r="r" b="b"/>
              <a:pathLst>
                <a:path w="944" h="1436" extrusionOk="0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1" name="Google Shape;20751;p74"/>
            <p:cNvSpPr/>
            <p:nvPr/>
          </p:nvSpPr>
          <p:spPr>
            <a:xfrm>
              <a:off x="2727816" y="3415796"/>
              <a:ext cx="172422" cy="159591"/>
            </a:xfrm>
            <a:custGeom>
              <a:avLst/>
              <a:gdLst/>
              <a:ahLst/>
              <a:cxnLst/>
              <a:rect l="l" t="t" r="r" b="b"/>
              <a:pathLst>
                <a:path w="6598" h="6107" extrusionOk="0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2" name="Google Shape;20752;p74"/>
            <p:cNvSpPr/>
            <p:nvPr/>
          </p:nvSpPr>
          <p:spPr>
            <a:xfrm>
              <a:off x="2727816" y="3467330"/>
              <a:ext cx="59582" cy="108058"/>
            </a:xfrm>
            <a:custGeom>
              <a:avLst/>
              <a:gdLst/>
              <a:ahLst/>
              <a:cxnLst/>
              <a:rect l="l" t="t" r="r" b="b"/>
              <a:pathLst>
                <a:path w="2280" h="4135" extrusionOk="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53" name="Google Shape;20753;p74"/>
          <p:cNvGrpSpPr/>
          <p:nvPr/>
        </p:nvGrpSpPr>
        <p:grpSpPr>
          <a:xfrm>
            <a:off x="2212927" y="3348897"/>
            <a:ext cx="307606" cy="366482"/>
            <a:chOff x="2212927" y="3348897"/>
            <a:chExt cx="307606" cy="366482"/>
          </a:xfrm>
        </p:grpSpPr>
        <p:sp>
          <p:nvSpPr>
            <p:cNvPr id="20754" name="Google Shape;20754;p74"/>
            <p:cNvSpPr/>
            <p:nvPr/>
          </p:nvSpPr>
          <p:spPr>
            <a:xfrm>
              <a:off x="2234539" y="3408218"/>
              <a:ext cx="222936" cy="219905"/>
            </a:xfrm>
            <a:custGeom>
              <a:avLst/>
              <a:gdLst/>
              <a:ahLst/>
              <a:cxnLst/>
              <a:rect l="l" t="t" r="r" b="b"/>
              <a:pathLst>
                <a:path w="8531" h="8415" extrusionOk="0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5" name="Google Shape;20755;p74"/>
            <p:cNvSpPr/>
            <p:nvPr/>
          </p:nvSpPr>
          <p:spPr>
            <a:xfrm>
              <a:off x="2330288" y="3408218"/>
              <a:ext cx="127187" cy="126246"/>
            </a:xfrm>
            <a:custGeom>
              <a:avLst/>
              <a:gdLst/>
              <a:ahLst/>
              <a:cxnLst/>
              <a:rect l="l" t="t" r="r" b="b"/>
              <a:pathLst>
                <a:path w="4867" h="4831" extrusionOk="0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6" name="Google Shape;20756;p74"/>
            <p:cNvSpPr/>
            <p:nvPr/>
          </p:nvSpPr>
          <p:spPr>
            <a:xfrm>
              <a:off x="2212927" y="3640797"/>
              <a:ext cx="53049" cy="74582"/>
            </a:xfrm>
            <a:custGeom>
              <a:avLst/>
              <a:gdLst/>
              <a:ahLst/>
              <a:cxnLst/>
              <a:rect l="l" t="t" r="r" b="b"/>
              <a:pathLst>
                <a:path w="2030" h="2854" extrusionOk="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7" name="Google Shape;20757;p74"/>
            <p:cNvSpPr/>
            <p:nvPr/>
          </p:nvSpPr>
          <p:spPr>
            <a:xfrm>
              <a:off x="2233284" y="3652295"/>
              <a:ext cx="32457" cy="54800"/>
            </a:xfrm>
            <a:custGeom>
              <a:avLst/>
              <a:gdLst/>
              <a:ahLst/>
              <a:cxnLst/>
              <a:rect l="l" t="t" r="r" b="b"/>
              <a:pathLst>
                <a:path w="1242" h="2097" extrusionOk="0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8" name="Google Shape;20758;p74"/>
            <p:cNvSpPr/>
            <p:nvPr/>
          </p:nvSpPr>
          <p:spPr>
            <a:xfrm>
              <a:off x="2229756" y="3408218"/>
              <a:ext cx="201586" cy="219722"/>
            </a:xfrm>
            <a:custGeom>
              <a:avLst/>
              <a:gdLst/>
              <a:ahLst/>
              <a:cxnLst/>
              <a:rect l="l" t="t" r="r" b="b"/>
              <a:pathLst>
                <a:path w="7714" h="8408" extrusionOk="0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9" name="Google Shape;20759;p74"/>
            <p:cNvSpPr/>
            <p:nvPr/>
          </p:nvSpPr>
          <p:spPr>
            <a:xfrm>
              <a:off x="2330288" y="3408035"/>
              <a:ext cx="101054" cy="90236"/>
            </a:xfrm>
            <a:custGeom>
              <a:avLst/>
              <a:gdLst/>
              <a:ahLst/>
              <a:cxnLst/>
              <a:rect l="l" t="t" r="r" b="b"/>
              <a:pathLst>
                <a:path w="3867" h="3453" extrusionOk="0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0" name="Google Shape;20760;p74"/>
            <p:cNvSpPr/>
            <p:nvPr/>
          </p:nvSpPr>
          <p:spPr>
            <a:xfrm>
              <a:off x="2389086" y="3348897"/>
              <a:ext cx="131446" cy="126142"/>
            </a:xfrm>
            <a:custGeom>
              <a:avLst/>
              <a:gdLst/>
              <a:ahLst/>
              <a:cxnLst/>
              <a:rect l="l" t="t" r="r" b="b"/>
              <a:pathLst>
                <a:path w="5030" h="4827" extrusionOk="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1" name="Google Shape;20761;p74"/>
            <p:cNvSpPr/>
            <p:nvPr/>
          </p:nvSpPr>
          <p:spPr>
            <a:xfrm>
              <a:off x="2450158" y="3352738"/>
              <a:ext cx="70140" cy="85479"/>
            </a:xfrm>
            <a:custGeom>
              <a:avLst/>
              <a:gdLst/>
              <a:ahLst/>
              <a:cxnLst/>
              <a:rect l="l" t="t" r="r" b="b"/>
              <a:pathLst>
                <a:path w="2684" h="3271" extrusionOk="0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2" name="Google Shape;20762;p74"/>
            <p:cNvSpPr/>
            <p:nvPr/>
          </p:nvSpPr>
          <p:spPr>
            <a:xfrm>
              <a:off x="2356159" y="3369908"/>
              <a:ext cx="139992" cy="137405"/>
            </a:xfrm>
            <a:custGeom>
              <a:avLst/>
              <a:gdLst/>
              <a:ahLst/>
              <a:cxnLst/>
              <a:rect l="l" t="t" r="r" b="b"/>
              <a:pathLst>
                <a:path w="5357" h="5258" extrusionOk="0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3" name="Google Shape;20763;p74"/>
            <p:cNvSpPr/>
            <p:nvPr/>
          </p:nvSpPr>
          <p:spPr>
            <a:xfrm>
              <a:off x="2372492" y="3386476"/>
              <a:ext cx="123659" cy="120837"/>
            </a:xfrm>
            <a:custGeom>
              <a:avLst/>
              <a:gdLst/>
              <a:ahLst/>
              <a:cxnLst/>
              <a:rect l="l" t="t" r="r" b="b"/>
              <a:pathLst>
                <a:path w="4732" h="4624" extrusionOk="0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64" name="Google Shape;20764;p74"/>
          <p:cNvGrpSpPr/>
          <p:nvPr/>
        </p:nvGrpSpPr>
        <p:grpSpPr>
          <a:xfrm>
            <a:off x="1764389" y="3348218"/>
            <a:ext cx="310114" cy="366665"/>
            <a:chOff x="1764389" y="3348218"/>
            <a:chExt cx="310114" cy="366665"/>
          </a:xfrm>
        </p:grpSpPr>
        <p:sp>
          <p:nvSpPr>
            <p:cNvPr id="20765" name="Google Shape;20765;p74"/>
            <p:cNvSpPr/>
            <p:nvPr/>
          </p:nvSpPr>
          <p:spPr>
            <a:xfrm>
              <a:off x="1782734" y="3556441"/>
              <a:ext cx="37918" cy="23598"/>
            </a:xfrm>
            <a:custGeom>
              <a:avLst/>
              <a:gdLst/>
              <a:ahLst/>
              <a:cxnLst/>
              <a:rect l="l" t="t" r="r" b="b"/>
              <a:pathLst>
                <a:path w="1451" h="903" extrusionOk="0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6" name="Google Shape;20766;p74"/>
            <p:cNvSpPr/>
            <p:nvPr/>
          </p:nvSpPr>
          <p:spPr>
            <a:xfrm>
              <a:off x="2016933" y="3558218"/>
              <a:ext cx="37971" cy="23833"/>
            </a:xfrm>
            <a:custGeom>
              <a:avLst/>
              <a:gdLst/>
              <a:ahLst/>
              <a:cxnLst/>
              <a:rect l="l" t="t" r="r" b="b"/>
              <a:pathLst>
                <a:path w="1453" h="912" extrusionOk="0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7" name="Google Shape;20767;p74"/>
            <p:cNvSpPr/>
            <p:nvPr/>
          </p:nvSpPr>
          <p:spPr>
            <a:xfrm>
              <a:off x="1915147" y="3348218"/>
              <a:ext cx="11080" cy="36089"/>
            </a:xfrm>
            <a:custGeom>
              <a:avLst/>
              <a:gdLst/>
              <a:ahLst/>
              <a:cxnLst/>
              <a:rect l="l" t="t" r="r" b="b"/>
              <a:pathLst>
                <a:path w="424" h="1381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8" name="Google Shape;20768;p74"/>
            <p:cNvSpPr/>
            <p:nvPr/>
          </p:nvSpPr>
          <p:spPr>
            <a:xfrm>
              <a:off x="1839363" y="3367399"/>
              <a:ext cx="27126" cy="32796"/>
            </a:xfrm>
            <a:custGeom>
              <a:avLst/>
              <a:gdLst/>
              <a:ahLst/>
              <a:cxnLst/>
              <a:rect l="l" t="t" r="r" b="b"/>
              <a:pathLst>
                <a:path w="1038" h="1255" extrusionOk="0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9" name="Google Shape;20769;p74"/>
            <p:cNvSpPr/>
            <p:nvPr/>
          </p:nvSpPr>
          <p:spPr>
            <a:xfrm>
              <a:off x="1783988" y="3420997"/>
              <a:ext cx="37971" cy="23754"/>
            </a:xfrm>
            <a:custGeom>
              <a:avLst/>
              <a:gdLst/>
              <a:ahLst/>
              <a:cxnLst/>
              <a:rect l="l" t="t" r="r" b="b"/>
              <a:pathLst>
                <a:path w="1453" h="909" extrusionOk="0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0" name="Google Shape;20770;p74"/>
            <p:cNvSpPr/>
            <p:nvPr/>
          </p:nvSpPr>
          <p:spPr>
            <a:xfrm>
              <a:off x="1764389" y="3494716"/>
              <a:ext cx="37971" cy="11106"/>
            </a:xfrm>
            <a:custGeom>
              <a:avLst/>
              <a:gdLst/>
              <a:ahLst/>
              <a:cxnLst/>
              <a:rect l="l" t="t" r="r" b="b"/>
              <a:pathLst>
                <a:path w="1453" h="425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1" name="Google Shape;20771;p74"/>
            <p:cNvSpPr/>
            <p:nvPr/>
          </p:nvSpPr>
          <p:spPr>
            <a:xfrm>
              <a:off x="2034756" y="3496990"/>
              <a:ext cx="39748" cy="11342"/>
            </a:xfrm>
            <a:custGeom>
              <a:avLst/>
              <a:gdLst/>
              <a:ahLst/>
              <a:cxnLst/>
              <a:rect l="l" t="t" r="r" b="b"/>
              <a:pathLst>
                <a:path w="1521" h="434" extrusionOk="0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2" name="Google Shape;20772;p74"/>
            <p:cNvSpPr/>
            <p:nvPr/>
          </p:nvSpPr>
          <p:spPr>
            <a:xfrm>
              <a:off x="2018684" y="3423009"/>
              <a:ext cx="37448" cy="23754"/>
            </a:xfrm>
            <a:custGeom>
              <a:avLst/>
              <a:gdLst/>
              <a:ahLst/>
              <a:cxnLst/>
              <a:rect l="l" t="t" r="r" b="b"/>
              <a:pathLst>
                <a:path w="1433" h="909" extrusionOk="0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3" name="Google Shape;20773;p74"/>
            <p:cNvSpPr/>
            <p:nvPr/>
          </p:nvSpPr>
          <p:spPr>
            <a:xfrm>
              <a:off x="1974573" y="3368627"/>
              <a:ext cx="26054" cy="32822"/>
            </a:xfrm>
            <a:custGeom>
              <a:avLst/>
              <a:gdLst/>
              <a:ahLst/>
              <a:cxnLst/>
              <a:rect l="l" t="t" r="r" b="b"/>
              <a:pathLst>
                <a:path w="997" h="1256" extrusionOk="0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4" name="Google Shape;20774;p74"/>
            <p:cNvSpPr/>
            <p:nvPr/>
          </p:nvSpPr>
          <p:spPr>
            <a:xfrm>
              <a:off x="1820914" y="3408009"/>
              <a:ext cx="218651" cy="273450"/>
            </a:xfrm>
            <a:custGeom>
              <a:avLst/>
              <a:gdLst/>
              <a:ahLst/>
              <a:cxnLst/>
              <a:rect l="l" t="t" r="r" b="b"/>
              <a:pathLst>
                <a:path w="8367" h="10464" extrusionOk="0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5" name="Google Shape;20775;p74"/>
            <p:cNvSpPr/>
            <p:nvPr/>
          </p:nvSpPr>
          <p:spPr>
            <a:xfrm>
              <a:off x="1829720" y="3409028"/>
              <a:ext cx="209844" cy="272431"/>
            </a:xfrm>
            <a:custGeom>
              <a:avLst/>
              <a:gdLst/>
              <a:ahLst/>
              <a:cxnLst/>
              <a:rect l="l" t="t" r="r" b="b"/>
              <a:pathLst>
                <a:path w="8030" h="10425" extrusionOk="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6" name="Google Shape;20776;p74"/>
            <p:cNvSpPr/>
            <p:nvPr/>
          </p:nvSpPr>
          <p:spPr>
            <a:xfrm>
              <a:off x="1865652" y="3465579"/>
              <a:ext cx="110096" cy="161290"/>
            </a:xfrm>
            <a:custGeom>
              <a:avLst/>
              <a:gdLst/>
              <a:ahLst/>
              <a:cxnLst/>
              <a:rect l="l" t="t" r="r" b="b"/>
              <a:pathLst>
                <a:path w="4213" h="6172" extrusionOk="0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7" name="Google Shape;20777;p74"/>
            <p:cNvSpPr/>
            <p:nvPr/>
          </p:nvSpPr>
          <p:spPr>
            <a:xfrm>
              <a:off x="1899311" y="3570866"/>
              <a:ext cx="11080" cy="55950"/>
            </a:xfrm>
            <a:custGeom>
              <a:avLst/>
              <a:gdLst/>
              <a:ahLst/>
              <a:cxnLst/>
              <a:rect l="l" t="t" r="r" b="b"/>
              <a:pathLst>
                <a:path w="424" h="2141" extrusionOk="0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8" name="Google Shape;20778;p74"/>
            <p:cNvSpPr/>
            <p:nvPr/>
          </p:nvSpPr>
          <p:spPr>
            <a:xfrm>
              <a:off x="1899311" y="3584429"/>
              <a:ext cx="5305" cy="42518"/>
            </a:xfrm>
            <a:custGeom>
              <a:avLst/>
              <a:gdLst/>
              <a:ahLst/>
              <a:cxnLst/>
              <a:rect l="l" t="t" r="r" b="b"/>
              <a:pathLst>
                <a:path w="203" h="1627" extrusionOk="0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9" name="Google Shape;20779;p74"/>
            <p:cNvSpPr/>
            <p:nvPr/>
          </p:nvSpPr>
          <p:spPr>
            <a:xfrm>
              <a:off x="1891524" y="3678663"/>
              <a:ext cx="58328" cy="36220"/>
            </a:xfrm>
            <a:custGeom>
              <a:avLst/>
              <a:gdLst/>
              <a:ahLst/>
              <a:cxnLst/>
              <a:rect l="l" t="t" r="r" b="b"/>
              <a:pathLst>
                <a:path w="2232" h="1386" extrusionOk="0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0" name="Google Shape;20780;p74"/>
            <p:cNvSpPr/>
            <p:nvPr/>
          </p:nvSpPr>
          <p:spPr>
            <a:xfrm>
              <a:off x="1876210" y="3611842"/>
              <a:ext cx="88720" cy="34939"/>
            </a:xfrm>
            <a:custGeom>
              <a:avLst/>
              <a:gdLst/>
              <a:ahLst/>
              <a:cxnLst/>
              <a:rect l="l" t="t" r="r" b="b"/>
              <a:pathLst>
                <a:path w="3395" h="1337" extrusionOk="0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1" name="Google Shape;20781;p74"/>
            <p:cNvSpPr/>
            <p:nvPr/>
          </p:nvSpPr>
          <p:spPr>
            <a:xfrm>
              <a:off x="1876445" y="3646755"/>
              <a:ext cx="88485" cy="34965"/>
            </a:xfrm>
            <a:custGeom>
              <a:avLst/>
              <a:gdLst/>
              <a:ahLst/>
              <a:cxnLst/>
              <a:rect l="l" t="t" r="r" b="b"/>
              <a:pathLst>
                <a:path w="3386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2" name="Google Shape;20782;p74"/>
            <p:cNvSpPr/>
            <p:nvPr/>
          </p:nvSpPr>
          <p:spPr>
            <a:xfrm>
              <a:off x="1920687" y="3678663"/>
              <a:ext cx="29164" cy="32195"/>
            </a:xfrm>
            <a:custGeom>
              <a:avLst/>
              <a:gdLst/>
              <a:ahLst/>
              <a:cxnLst/>
              <a:rect l="l" t="t" r="r" b="b"/>
              <a:pathLst>
                <a:path w="1116" h="1232" extrusionOk="0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3" name="Google Shape;20783;p74"/>
            <p:cNvSpPr/>
            <p:nvPr/>
          </p:nvSpPr>
          <p:spPr>
            <a:xfrm>
              <a:off x="1904590" y="3611842"/>
              <a:ext cx="60340" cy="34939"/>
            </a:xfrm>
            <a:custGeom>
              <a:avLst/>
              <a:gdLst/>
              <a:ahLst/>
              <a:cxnLst/>
              <a:rect l="l" t="t" r="r" b="b"/>
              <a:pathLst>
                <a:path w="2309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4" name="Google Shape;20784;p74"/>
            <p:cNvSpPr/>
            <p:nvPr/>
          </p:nvSpPr>
          <p:spPr>
            <a:xfrm>
              <a:off x="1904590" y="3646755"/>
              <a:ext cx="60340" cy="34965"/>
            </a:xfrm>
            <a:custGeom>
              <a:avLst/>
              <a:gdLst/>
              <a:ahLst/>
              <a:cxnLst/>
              <a:rect l="l" t="t" r="r" b="b"/>
              <a:pathLst>
                <a:path w="2309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85" name="Google Shape;20785;p74"/>
          <p:cNvGrpSpPr/>
          <p:nvPr/>
        </p:nvGrpSpPr>
        <p:grpSpPr>
          <a:xfrm>
            <a:off x="2777572" y="3807287"/>
            <a:ext cx="81716" cy="366717"/>
            <a:chOff x="2777572" y="3807287"/>
            <a:chExt cx="81716" cy="366717"/>
          </a:xfrm>
        </p:grpSpPr>
        <p:sp>
          <p:nvSpPr>
            <p:cNvPr id="20786" name="Google Shape;20786;p74"/>
            <p:cNvSpPr/>
            <p:nvPr/>
          </p:nvSpPr>
          <p:spPr>
            <a:xfrm>
              <a:off x="2777572" y="3941765"/>
              <a:ext cx="81455" cy="181464"/>
            </a:xfrm>
            <a:custGeom>
              <a:avLst/>
              <a:gdLst/>
              <a:ahLst/>
              <a:cxnLst/>
              <a:rect l="l" t="t" r="r" b="b"/>
              <a:pathLst>
                <a:path w="3117" h="6944" extrusionOk="0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7" name="Google Shape;20787;p74"/>
            <p:cNvSpPr/>
            <p:nvPr/>
          </p:nvSpPr>
          <p:spPr>
            <a:xfrm>
              <a:off x="2796440" y="3941765"/>
              <a:ext cx="62587" cy="181464"/>
            </a:xfrm>
            <a:custGeom>
              <a:avLst/>
              <a:gdLst/>
              <a:ahLst/>
              <a:cxnLst/>
              <a:rect l="l" t="t" r="r" b="b"/>
              <a:pathLst>
                <a:path w="2395" h="6944" extrusionOk="0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8" name="Google Shape;20788;p74"/>
            <p:cNvSpPr/>
            <p:nvPr/>
          </p:nvSpPr>
          <p:spPr>
            <a:xfrm>
              <a:off x="2796440" y="3807287"/>
              <a:ext cx="42988" cy="286282"/>
            </a:xfrm>
            <a:custGeom>
              <a:avLst/>
              <a:gdLst/>
              <a:ahLst/>
              <a:cxnLst/>
              <a:rect l="l" t="t" r="r" b="b"/>
              <a:pathLst>
                <a:path w="1645" h="10955" extrusionOk="0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9" name="Google Shape;20789;p74"/>
            <p:cNvSpPr/>
            <p:nvPr/>
          </p:nvSpPr>
          <p:spPr>
            <a:xfrm>
              <a:off x="2817293" y="3816878"/>
              <a:ext cx="22631" cy="259104"/>
            </a:xfrm>
            <a:custGeom>
              <a:avLst/>
              <a:gdLst/>
              <a:ahLst/>
              <a:cxnLst/>
              <a:rect l="l" t="t" r="r" b="b"/>
              <a:pathLst>
                <a:path w="866" h="9915" extrusionOk="0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0" name="Google Shape;20790;p74"/>
            <p:cNvSpPr/>
            <p:nvPr/>
          </p:nvSpPr>
          <p:spPr>
            <a:xfrm>
              <a:off x="2796936" y="3843533"/>
              <a:ext cx="42988" cy="40479"/>
            </a:xfrm>
            <a:custGeom>
              <a:avLst/>
              <a:gdLst/>
              <a:ahLst/>
              <a:cxnLst/>
              <a:rect l="l" t="t" r="r" b="b"/>
              <a:pathLst>
                <a:path w="1645" h="154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1" name="Google Shape;20791;p74"/>
            <p:cNvSpPr/>
            <p:nvPr/>
          </p:nvSpPr>
          <p:spPr>
            <a:xfrm>
              <a:off x="2796936" y="3888507"/>
              <a:ext cx="42988" cy="40218"/>
            </a:xfrm>
            <a:custGeom>
              <a:avLst/>
              <a:gdLst/>
              <a:ahLst/>
              <a:cxnLst/>
              <a:rect l="l" t="t" r="r" b="b"/>
              <a:pathLst>
                <a:path w="1645" h="153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2" name="Google Shape;20792;p74"/>
            <p:cNvSpPr/>
            <p:nvPr/>
          </p:nvSpPr>
          <p:spPr>
            <a:xfrm>
              <a:off x="2796936" y="3933220"/>
              <a:ext cx="42988" cy="40505"/>
            </a:xfrm>
            <a:custGeom>
              <a:avLst/>
              <a:gdLst/>
              <a:ahLst/>
              <a:cxnLst/>
              <a:rect l="l" t="t" r="r" b="b"/>
              <a:pathLst>
                <a:path w="1645" h="1550" extrusionOk="0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3" name="Google Shape;20793;p74"/>
            <p:cNvSpPr/>
            <p:nvPr/>
          </p:nvSpPr>
          <p:spPr>
            <a:xfrm>
              <a:off x="2796936" y="3978455"/>
              <a:ext cx="42988" cy="40244"/>
            </a:xfrm>
            <a:custGeom>
              <a:avLst/>
              <a:gdLst/>
              <a:ahLst/>
              <a:cxnLst/>
              <a:rect l="l" t="t" r="r" b="b"/>
              <a:pathLst>
                <a:path w="1645" h="1540" extrusionOk="0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4" name="Google Shape;20794;p74"/>
            <p:cNvSpPr/>
            <p:nvPr/>
          </p:nvSpPr>
          <p:spPr>
            <a:xfrm>
              <a:off x="2777572" y="4031739"/>
              <a:ext cx="81716" cy="34207"/>
            </a:xfrm>
            <a:custGeom>
              <a:avLst/>
              <a:gdLst/>
              <a:ahLst/>
              <a:cxnLst/>
              <a:rect l="l" t="t" r="r" b="b"/>
              <a:pathLst>
                <a:path w="3127" h="1309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5" name="Google Shape;20795;p74"/>
            <p:cNvSpPr/>
            <p:nvPr/>
          </p:nvSpPr>
          <p:spPr>
            <a:xfrm>
              <a:off x="2777572" y="4114161"/>
              <a:ext cx="81455" cy="59843"/>
            </a:xfrm>
            <a:custGeom>
              <a:avLst/>
              <a:gdLst/>
              <a:ahLst/>
              <a:cxnLst/>
              <a:rect l="l" t="t" r="r" b="b"/>
              <a:pathLst>
                <a:path w="3117" h="2290" extrusionOk="0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6" name="Google Shape;20796;p74"/>
            <p:cNvSpPr/>
            <p:nvPr/>
          </p:nvSpPr>
          <p:spPr>
            <a:xfrm>
              <a:off x="2796440" y="4114161"/>
              <a:ext cx="62587" cy="58589"/>
            </a:xfrm>
            <a:custGeom>
              <a:avLst/>
              <a:gdLst/>
              <a:ahLst/>
              <a:cxnLst/>
              <a:rect l="l" t="t" r="r" b="b"/>
              <a:pathLst>
                <a:path w="2395" h="2242" extrusionOk="0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97" name="Google Shape;20797;p74"/>
          <p:cNvGrpSpPr/>
          <p:nvPr/>
        </p:nvGrpSpPr>
        <p:grpSpPr>
          <a:xfrm>
            <a:off x="3934014" y="4329780"/>
            <a:ext cx="366665" cy="256334"/>
            <a:chOff x="3934014" y="4329780"/>
            <a:chExt cx="366665" cy="256334"/>
          </a:xfrm>
        </p:grpSpPr>
        <p:sp>
          <p:nvSpPr>
            <p:cNvPr id="20798" name="Google Shape;20798;p74"/>
            <p:cNvSpPr/>
            <p:nvPr/>
          </p:nvSpPr>
          <p:spPr>
            <a:xfrm>
              <a:off x="4086810" y="4338561"/>
              <a:ext cx="108842" cy="40479"/>
            </a:xfrm>
            <a:custGeom>
              <a:avLst/>
              <a:gdLst/>
              <a:ahLst/>
              <a:cxnLst/>
              <a:rect l="l" t="t" r="r" b="b"/>
              <a:pathLst>
                <a:path w="4165" h="1549" extrusionOk="0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9" name="Google Shape;20799;p74"/>
            <p:cNvSpPr/>
            <p:nvPr/>
          </p:nvSpPr>
          <p:spPr>
            <a:xfrm>
              <a:off x="4220243" y="4352882"/>
              <a:ext cx="56812" cy="30941"/>
            </a:xfrm>
            <a:custGeom>
              <a:avLst/>
              <a:gdLst/>
              <a:ahLst/>
              <a:cxnLst/>
              <a:rect l="l" t="t" r="r" b="b"/>
              <a:pathLst>
                <a:path w="2174" h="1184" extrusionOk="0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0" name="Google Shape;20800;p74"/>
            <p:cNvSpPr/>
            <p:nvPr/>
          </p:nvSpPr>
          <p:spPr>
            <a:xfrm>
              <a:off x="3934014" y="4378518"/>
              <a:ext cx="366665" cy="207597"/>
            </a:xfrm>
            <a:custGeom>
              <a:avLst/>
              <a:gdLst/>
              <a:ahLst/>
              <a:cxnLst/>
              <a:rect l="l" t="t" r="r" b="b"/>
              <a:pathLst>
                <a:path w="14031" h="7944" extrusionOk="0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1" name="Google Shape;20801;p74"/>
            <p:cNvSpPr/>
            <p:nvPr/>
          </p:nvSpPr>
          <p:spPr>
            <a:xfrm>
              <a:off x="4248126" y="4413195"/>
              <a:ext cx="52552" cy="145009"/>
            </a:xfrm>
            <a:custGeom>
              <a:avLst/>
              <a:gdLst/>
              <a:ahLst/>
              <a:cxnLst/>
              <a:rect l="l" t="t" r="r" b="b"/>
              <a:pathLst>
                <a:path w="2011" h="5549" extrusionOk="0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2" name="Google Shape;20802;p74"/>
            <p:cNvSpPr/>
            <p:nvPr/>
          </p:nvSpPr>
          <p:spPr>
            <a:xfrm>
              <a:off x="4024249" y="4393596"/>
              <a:ext cx="209086" cy="178485"/>
            </a:xfrm>
            <a:custGeom>
              <a:avLst/>
              <a:gdLst/>
              <a:ahLst/>
              <a:cxnLst/>
              <a:rect l="l" t="t" r="r" b="b"/>
              <a:pathLst>
                <a:path w="8001" h="6830" extrusionOk="0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3" name="Google Shape;20803;p74"/>
            <p:cNvSpPr/>
            <p:nvPr/>
          </p:nvSpPr>
          <p:spPr>
            <a:xfrm>
              <a:off x="4044842" y="4408674"/>
              <a:ext cx="173154" cy="148197"/>
            </a:xfrm>
            <a:custGeom>
              <a:avLst/>
              <a:gdLst/>
              <a:ahLst/>
              <a:cxnLst/>
              <a:rect l="l" t="t" r="r" b="b"/>
              <a:pathLst>
                <a:path w="6626" h="5671" extrusionOk="0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4" name="Google Shape;20804;p74"/>
            <p:cNvSpPr/>
            <p:nvPr/>
          </p:nvSpPr>
          <p:spPr>
            <a:xfrm>
              <a:off x="4084302" y="4427228"/>
              <a:ext cx="120628" cy="107666"/>
            </a:xfrm>
            <a:custGeom>
              <a:avLst/>
              <a:gdLst/>
              <a:ahLst/>
              <a:cxnLst/>
              <a:rect l="l" t="t" r="r" b="b"/>
              <a:pathLst>
                <a:path w="4616" h="4120" extrusionOk="0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5" name="Google Shape;20805;p74"/>
            <p:cNvSpPr/>
            <p:nvPr/>
          </p:nvSpPr>
          <p:spPr>
            <a:xfrm>
              <a:off x="4085739" y="4428065"/>
              <a:ext cx="117936" cy="107823"/>
            </a:xfrm>
            <a:custGeom>
              <a:avLst/>
              <a:gdLst/>
              <a:ahLst/>
              <a:cxnLst/>
              <a:rect l="l" t="t" r="r" b="b"/>
              <a:pathLst>
                <a:path w="4513" h="4126" extrusionOk="0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6" name="Google Shape;20806;p74"/>
            <p:cNvSpPr/>
            <p:nvPr/>
          </p:nvSpPr>
          <p:spPr>
            <a:xfrm>
              <a:off x="4135809" y="4456157"/>
              <a:ext cx="34207" cy="34207"/>
            </a:xfrm>
            <a:custGeom>
              <a:avLst/>
              <a:gdLst/>
              <a:ahLst/>
              <a:cxnLst/>
              <a:rect l="l" t="t" r="r" b="b"/>
              <a:pathLst>
                <a:path w="1309" h="1309" extrusionOk="0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7" name="Google Shape;20807;p74"/>
            <p:cNvSpPr/>
            <p:nvPr/>
          </p:nvSpPr>
          <p:spPr>
            <a:xfrm>
              <a:off x="3966941" y="4329780"/>
              <a:ext cx="34965" cy="30680"/>
            </a:xfrm>
            <a:custGeom>
              <a:avLst/>
              <a:gdLst/>
              <a:ahLst/>
              <a:cxnLst/>
              <a:rect l="l" t="t" r="r" b="b"/>
              <a:pathLst>
                <a:path w="1338" h="1174" extrusionOk="0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8" name="Google Shape;20808;p74"/>
            <p:cNvSpPr/>
            <p:nvPr/>
          </p:nvSpPr>
          <p:spPr>
            <a:xfrm>
              <a:off x="3934014" y="4351627"/>
              <a:ext cx="100793" cy="234487"/>
            </a:xfrm>
            <a:custGeom>
              <a:avLst/>
              <a:gdLst/>
              <a:ahLst/>
              <a:cxnLst/>
              <a:rect l="l" t="t" r="r" b="b"/>
              <a:pathLst>
                <a:path w="3857" h="8973" extrusionOk="0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9" name="Google Shape;20809;p74"/>
            <p:cNvSpPr/>
            <p:nvPr/>
          </p:nvSpPr>
          <p:spPr>
            <a:xfrm>
              <a:off x="3934275" y="4351627"/>
              <a:ext cx="78920" cy="208354"/>
            </a:xfrm>
            <a:custGeom>
              <a:avLst/>
              <a:gdLst/>
              <a:ahLst/>
              <a:cxnLst/>
              <a:rect l="l" t="t" r="r" b="b"/>
              <a:pathLst>
                <a:path w="3020" h="7973" extrusionOk="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0" name="Google Shape;20810;p74"/>
            <p:cNvSpPr/>
            <p:nvPr/>
          </p:nvSpPr>
          <p:spPr>
            <a:xfrm>
              <a:off x="4219982" y="4396863"/>
              <a:ext cx="22396" cy="22396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11" name="Google Shape;20811;p74"/>
          <p:cNvGrpSpPr/>
          <p:nvPr/>
        </p:nvGrpSpPr>
        <p:grpSpPr>
          <a:xfrm>
            <a:off x="947670" y="3807339"/>
            <a:ext cx="194295" cy="366404"/>
            <a:chOff x="947670" y="3807339"/>
            <a:chExt cx="194295" cy="366404"/>
          </a:xfrm>
        </p:grpSpPr>
        <p:sp>
          <p:nvSpPr>
            <p:cNvPr id="20812" name="Google Shape;20812;p74"/>
            <p:cNvSpPr/>
            <p:nvPr/>
          </p:nvSpPr>
          <p:spPr>
            <a:xfrm>
              <a:off x="1031372" y="4028734"/>
              <a:ext cx="26916" cy="145009"/>
            </a:xfrm>
            <a:custGeom>
              <a:avLst/>
              <a:gdLst/>
              <a:ahLst/>
              <a:cxnLst/>
              <a:rect l="l" t="t" r="r" b="b"/>
              <a:pathLst>
                <a:path w="1030" h="5549" extrusionOk="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3" name="Google Shape;20813;p74"/>
            <p:cNvSpPr/>
            <p:nvPr/>
          </p:nvSpPr>
          <p:spPr>
            <a:xfrm>
              <a:off x="103513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4" name="Google Shape;20814;p74"/>
            <p:cNvSpPr/>
            <p:nvPr/>
          </p:nvSpPr>
          <p:spPr>
            <a:xfrm>
              <a:off x="97155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5" name="Google Shape;20815;p74"/>
            <p:cNvSpPr/>
            <p:nvPr/>
          </p:nvSpPr>
          <p:spPr>
            <a:xfrm>
              <a:off x="1029857" y="3807339"/>
              <a:ext cx="29922" cy="41734"/>
            </a:xfrm>
            <a:custGeom>
              <a:avLst/>
              <a:gdLst/>
              <a:ahLst/>
              <a:cxnLst/>
              <a:rect l="l" t="t" r="r" b="b"/>
              <a:pathLst>
                <a:path w="1145" h="1597" extrusionOk="0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6" name="Google Shape;20816;p74"/>
            <p:cNvSpPr/>
            <p:nvPr/>
          </p:nvSpPr>
          <p:spPr>
            <a:xfrm>
              <a:off x="967034" y="3847531"/>
              <a:ext cx="155567" cy="188755"/>
            </a:xfrm>
            <a:custGeom>
              <a:avLst/>
              <a:gdLst/>
              <a:ahLst/>
              <a:cxnLst/>
              <a:rect l="l" t="t" r="r" b="b"/>
              <a:pathLst>
                <a:path w="5953" h="7223" extrusionOk="0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7" name="Google Shape;20817;p74"/>
            <p:cNvSpPr/>
            <p:nvPr/>
          </p:nvSpPr>
          <p:spPr>
            <a:xfrm>
              <a:off x="990161" y="3847531"/>
              <a:ext cx="132440" cy="188755"/>
            </a:xfrm>
            <a:custGeom>
              <a:avLst/>
              <a:gdLst/>
              <a:ahLst/>
              <a:cxnLst/>
              <a:rect l="l" t="t" r="r" b="b"/>
              <a:pathLst>
                <a:path w="5068" h="7223" extrusionOk="0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8" name="Google Shape;20818;p74"/>
            <p:cNvSpPr/>
            <p:nvPr/>
          </p:nvSpPr>
          <p:spPr>
            <a:xfrm>
              <a:off x="947670" y="3830963"/>
              <a:ext cx="194295" cy="31176"/>
            </a:xfrm>
            <a:custGeom>
              <a:avLst/>
              <a:gdLst/>
              <a:ahLst/>
              <a:cxnLst/>
              <a:rect l="l" t="t" r="r" b="b"/>
              <a:pathLst>
                <a:path w="7435" h="1193" extrusionOk="0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9" name="Google Shape;20819;p74"/>
            <p:cNvSpPr/>
            <p:nvPr/>
          </p:nvSpPr>
          <p:spPr>
            <a:xfrm>
              <a:off x="947670" y="4021678"/>
              <a:ext cx="194295" cy="31437"/>
            </a:xfrm>
            <a:custGeom>
              <a:avLst/>
              <a:gdLst/>
              <a:ahLst/>
              <a:cxnLst/>
              <a:rect l="l" t="t" r="r" b="b"/>
              <a:pathLst>
                <a:path w="7435" h="1203" extrusionOk="0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0" name="Google Shape;20820;p74"/>
            <p:cNvSpPr/>
            <p:nvPr/>
          </p:nvSpPr>
          <p:spPr>
            <a:xfrm>
              <a:off x="975083" y="3830963"/>
              <a:ext cx="166882" cy="31176"/>
            </a:xfrm>
            <a:custGeom>
              <a:avLst/>
              <a:gdLst/>
              <a:ahLst/>
              <a:cxnLst/>
              <a:rect l="l" t="t" r="r" b="b"/>
              <a:pathLst>
                <a:path w="6386" h="1193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1" name="Google Shape;20821;p74"/>
            <p:cNvSpPr/>
            <p:nvPr/>
          </p:nvSpPr>
          <p:spPr>
            <a:xfrm>
              <a:off x="975083" y="4021678"/>
              <a:ext cx="166882" cy="31437"/>
            </a:xfrm>
            <a:custGeom>
              <a:avLst/>
              <a:gdLst/>
              <a:ahLst/>
              <a:cxnLst/>
              <a:rect l="l" t="t" r="r" b="b"/>
              <a:pathLst>
                <a:path w="6386" h="1203" extrusionOk="0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22" name="Google Shape;20822;p74"/>
          <p:cNvGrpSpPr/>
          <p:nvPr/>
        </p:nvGrpSpPr>
        <p:grpSpPr>
          <a:xfrm>
            <a:off x="3420379" y="4286557"/>
            <a:ext cx="368939" cy="342283"/>
            <a:chOff x="3420379" y="4286557"/>
            <a:chExt cx="368939" cy="342283"/>
          </a:xfrm>
        </p:grpSpPr>
        <p:sp>
          <p:nvSpPr>
            <p:cNvPr id="20823" name="Google Shape;20823;p74"/>
            <p:cNvSpPr/>
            <p:nvPr/>
          </p:nvSpPr>
          <p:spPr>
            <a:xfrm>
              <a:off x="3420379" y="4364589"/>
              <a:ext cx="368939" cy="186011"/>
            </a:xfrm>
            <a:custGeom>
              <a:avLst/>
              <a:gdLst/>
              <a:ahLst/>
              <a:cxnLst/>
              <a:rect l="l" t="t" r="r" b="b"/>
              <a:pathLst>
                <a:path w="14118" h="7118" extrusionOk="0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4" name="Google Shape;20824;p74"/>
            <p:cNvSpPr/>
            <p:nvPr/>
          </p:nvSpPr>
          <p:spPr>
            <a:xfrm>
              <a:off x="3465379" y="4366706"/>
              <a:ext cx="323938" cy="183215"/>
            </a:xfrm>
            <a:custGeom>
              <a:avLst/>
              <a:gdLst/>
              <a:ahLst/>
              <a:cxnLst/>
              <a:rect l="l" t="t" r="r" b="b"/>
              <a:pathLst>
                <a:path w="12396" h="7011" extrusionOk="0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5" name="Google Shape;20825;p74"/>
            <p:cNvSpPr/>
            <p:nvPr/>
          </p:nvSpPr>
          <p:spPr>
            <a:xfrm>
              <a:off x="3497522" y="4366497"/>
              <a:ext cx="207597" cy="182144"/>
            </a:xfrm>
            <a:custGeom>
              <a:avLst/>
              <a:gdLst/>
              <a:ahLst/>
              <a:cxnLst/>
              <a:rect l="l" t="t" r="r" b="b"/>
              <a:pathLst>
                <a:path w="7944" h="6970" extrusionOk="0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6" name="Google Shape;20826;p74"/>
            <p:cNvSpPr/>
            <p:nvPr/>
          </p:nvSpPr>
          <p:spPr>
            <a:xfrm>
              <a:off x="3533455" y="4366497"/>
              <a:ext cx="171664" cy="164504"/>
            </a:xfrm>
            <a:custGeom>
              <a:avLst/>
              <a:gdLst/>
              <a:ahLst/>
              <a:cxnLst/>
              <a:rect l="l" t="t" r="r" b="b"/>
              <a:pathLst>
                <a:path w="6569" h="6295" extrusionOk="0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7" name="Google Shape;20827;p74"/>
            <p:cNvSpPr/>
            <p:nvPr/>
          </p:nvSpPr>
          <p:spPr>
            <a:xfrm>
              <a:off x="3571922" y="4428483"/>
              <a:ext cx="64338" cy="58328"/>
            </a:xfrm>
            <a:custGeom>
              <a:avLst/>
              <a:gdLst/>
              <a:ahLst/>
              <a:cxnLst/>
              <a:rect l="l" t="t" r="r" b="b"/>
              <a:pathLst>
                <a:path w="2462" h="2232" extrusionOk="0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8" name="Google Shape;20828;p74"/>
            <p:cNvSpPr/>
            <p:nvPr/>
          </p:nvSpPr>
          <p:spPr>
            <a:xfrm>
              <a:off x="3627688" y="4396105"/>
              <a:ext cx="32718" cy="32692"/>
            </a:xfrm>
            <a:custGeom>
              <a:avLst/>
              <a:gdLst/>
              <a:ahLst/>
              <a:cxnLst/>
              <a:rect l="l" t="t" r="r" b="b"/>
              <a:pathLst>
                <a:path w="1252" h="1251" extrusionOk="0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9" name="Google Shape;20829;p74"/>
            <p:cNvSpPr/>
            <p:nvPr/>
          </p:nvSpPr>
          <p:spPr>
            <a:xfrm>
              <a:off x="3598812" y="4286557"/>
              <a:ext cx="11838" cy="48763"/>
            </a:xfrm>
            <a:custGeom>
              <a:avLst/>
              <a:gdLst/>
              <a:ahLst/>
              <a:cxnLst/>
              <a:rect l="l" t="t" r="r" b="b"/>
              <a:pathLst>
                <a:path w="453" h="1866" extrusionOk="0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0" name="Google Shape;20830;p74"/>
            <p:cNvSpPr/>
            <p:nvPr/>
          </p:nvSpPr>
          <p:spPr>
            <a:xfrm>
              <a:off x="3511817" y="4300982"/>
              <a:ext cx="27073" cy="46673"/>
            </a:xfrm>
            <a:custGeom>
              <a:avLst/>
              <a:gdLst/>
              <a:ahLst/>
              <a:cxnLst/>
              <a:rect l="l" t="t" r="r" b="b"/>
              <a:pathLst>
                <a:path w="1036" h="1786" extrusionOk="0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1" name="Google Shape;20831;p74"/>
            <p:cNvSpPr/>
            <p:nvPr/>
          </p:nvSpPr>
          <p:spPr>
            <a:xfrm>
              <a:off x="3431590" y="4338665"/>
              <a:ext cx="39721" cy="39852"/>
            </a:xfrm>
            <a:custGeom>
              <a:avLst/>
              <a:gdLst/>
              <a:ahLst/>
              <a:cxnLst/>
              <a:rect l="l" t="t" r="r" b="b"/>
              <a:pathLst>
                <a:path w="1520" h="1525" extrusionOk="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2" name="Google Shape;20832;p74"/>
            <p:cNvSpPr/>
            <p:nvPr/>
          </p:nvSpPr>
          <p:spPr>
            <a:xfrm>
              <a:off x="3738281" y="4341514"/>
              <a:ext cx="38153" cy="39800"/>
            </a:xfrm>
            <a:custGeom>
              <a:avLst/>
              <a:gdLst/>
              <a:ahLst/>
              <a:cxnLst/>
              <a:rect l="l" t="t" r="r" b="b"/>
              <a:pathLst>
                <a:path w="1460" h="1523" extrusionOk="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3" name="Google Shape;20833;p74"/>
            <p:cNvSpPr/>
            <p:nvPr/>
          </p:nvSpPr>
          <p:spPr>
            <a:xfrm>
              <a:off x="3670389" y="4301819"/>
              <a:ext cx="26185" cy="46333"/>
            </a:xfrm>
            <a:custGeom>
              <a:avLst/>
              <a:gdLst/>
              <a:ahLst/>
              <a:cxnLst/>
              <a:rect l="l" t="t" r="r" b="b"/>
              <a:pathLst>
                <a:path w="1002" h="1773" extrusionOk="0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4" name="Google Shape;20834;p74"/>
            <p:cNvSpPr/>
            <p:nvPr/>
          </p:nvSpPr>
          <p:spPr>
            <a:xfrm>
              <a:off x="3597296" y="4581071"/>
              <a:ext cx="11342" cy="47770"/>
            </a:xfrm>
            <a:custGeom>
              <a:avLst/>
              <a:gdLst/>
              <a:ahLst/>
              <a:cxnLst/>
              <a:rect l="l" t="t" r="r" b="b"/>
              <a:pathLst>
                <a:path w="434" h="1828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5" name="Google Shape;20835;p74"/>
            <p:cNvSpPr/>
            <p:nvPr/>
          </p:nvSpPr>
          <p:spPr>
            <a:xfrm>
              <a:off x="3669161" y="4568553"/>
              <a:ext cx="26315" cy="46150"/>
            </a:xfrm>
            <a:custGeom>
              <a:avLst/>
              <a:gdLst/>
              <a:ahLst/>
              <a:cxnLst/>
              <a:rect l="l" t="t" r="r" b="b"/>
              <a:pathLst>
                <a:path w="1007" h="1766" extrusionOk="0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6" name="Google Shape;20836;p74"/>
            <p:cNvSpPr/>
            <p:nvPr/>
          </p:nvSpPr>
          <p:spPr>
            <a:xfrm>
              <a:off x="3736922" y="4537586"/>
              <a:ext cx="39512" cy="39695"/>
            </a:xfrm>
            <a:custGeom>
              <a:avLst/>
              <a:gdLst/>
              <a:ahLst/>
              <a:cxnLst/>
              <a:rect l="l" t="t" r="r" b="b"/>
              <a:pathLst>
                <a:path w="1512" h="1519" extrusionOk="0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7" name="Google Shape;20837;p74"/>
            <p:cNvSpPr/>
            <p:nvPr/>
          </p:nvSpPr>
          <p:spPr>
            <a:xfrm>
              <a:off x="3431068" y="4534476"/>
              <a:ext cx="38336" cy="39774"/>
            </a:xfrm>
            <a:custGeom>
              <a:avLst/>
              <a:gdLst/>
              <a:ahLst/>
              <a:cxnLst/>
              <a:rect l="l" t="t" r="r" b="b"/>
              <a:pathLst>
                <a:path w="1467" h="1522" extrusionOk="0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8" name="Google Shape;20838;p74"/>
            <p:cNvSpPr/>
            <p:nvPr/>
          </p:nvSpPr>
          <p:spPr>
            <a:xfrm>
              <a:off x="3510223" y="4567926"/>
              <a:ext cx="26289" cy="46359"/>
            </a:xfrm>
            <a:custGeom>
              <a:avLst/>
              <a:gdLst/>
              <a:ahLst/>
              <a:cxnLst/>
              <a:rect l="l" t="t" r="r" b="b"/>
              <a:pathLst>
                <a:path w="1006" h="1774" extrusionOk="0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39" name="Google Shape;20839;p74"/>
          <p:cNvGrpSpPr/>
          <p:nvPr/>
        </p:nvGrpSpPr>
        <p:grpSpPr>
          <a:xfrm>
            <a:off x="3965190" y="3842252"/>
            <a:ext cx="369801" cy="296813"/>
            <a:chOff x="3965190" y="3842252"/>
            <a:chExt cx="369801" cy="296813"/>
          </a:xfrm>
        </p:grpSpPr>
        <p:sp>
          <p:nvSpPr>
            <p:cNvPr id="20840" name="Google Shape;20840;p74"/>
            <p:cNvSpPr/>
            <p:nvPr/>
          </p:nvSpPr>
          <p:spPr>
            <a:xfrm>
              <a:off x="3965190" y="3869404"/>
              <a:ext cx="366665" cy="269661"/>
            </a:xfrm>
            <a:custGeom>
              <a:avLst/>
              <a:gdLst/>
              <a:ahLst/>
              <a:cxnLst/>
              <a:rect l="l" t="t" r="r" b="b"/>
              <a:pathLst>
                <a:path w="14031" h="10319" extrusionOk="0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1" name="Google Shape;20841;p74"/>
            <p:cNvSpPr/>
            <p:nvPr/>
          </p:nvSpPr>
          <p:spPr>
            <a:xfrm>
              <a:off x="3986043" y="3869404"/>
              <a:ext cx="348947" cy="245567"/>
            </a:xfrm>
            <a:custGeom>
              <a:avLst/>
              <a:gdLst/>
              <a:ahLst/>
              <a:cxnLst/>
              <a:rect l="l" t="t" r="r" b="b"/>
              <a:pathLst>
                <a:path w="13353" h="9397" extrusionOk="0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2" name="Google Shape;20842;p74"/>
            <p:cNvSpPr/>
            <p:nvPr/>
          </p:nvSpPr>
          <p:spPr>
            <a:xfrm>
              <a:off x="4038047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3" name="Google Shape;20843;p74"/>
            <p:cNvSpPr/>
            <p:nvPr/>
          </p:nvSpPr>
          <p:spPr>
            <a:xfrm>
              <a:off x="4104659" y="3842252"/>
              <a:ext cx="21115" cy="53127"/>
            </a:xfrm>
            <a:custGeom>
              <a:avLst/>
              <a:gdLst/>
              <a:ahLst/>
              <a:cxnLst/>
              <a:rect l="l" t="t" r="r" b="b"/>
              <a:pathLst>
                <a:path w="808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4" name="Google Shape;20844;p74"/>
            <p:cNvSpPr/>
            <p:nvPr/>
          </p:nvSpPr>
          <p:spPr>
            <a:xfrm>
              <a:off x="4171244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5" name="Google Shape;20845;p74"/>
            <p:cNvSpPr/>
            <p:nvPr/>
          </p:nvSpPr>
          <p:spPr>
            <a:xfrm>
              <a:off x="4238091" y="3842252"/>
              <a:ext cx="20880" cy="53127"/>
            </a:xfrm>
            <a:custGeom>
              <a:avLst/>
              <a:gdLst/>
              <a:ahLst/>
              <a:cxnLst/>
              <a:rect l="l" t="t" r="r" b="b"/>
              <a:pathLst>
                <a:path w="799" h="2033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6" name="Google Shape;20846;p74"/>
            <p:cNvSpPr/>
            <p:nvPr/>
          </p:nvSpPr>
          <p:spPr>
            <a:xfrm>
              <a:off x="4038047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7" name="Google Shape;20847;p74"/>
            <p:cNvSpPr/>
            <p:nvPr/>
          </p:nvSpPr>
          <p:spPr>
            <a:xfrm>
              <a:off x="4104659" y="3842252"/>
              <a:ext cx="21115" cy="29504"/>
            </a:xfrm>
            <a:custGeom>
              <a:avLst/>
              <a:gdLst/>
              <a:ahLst/>
              <a:cxnLst/>
              <a:rect l="l" t="t" r="r" b="b"/>
              <a:pathLst>
                <a:path w="808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8" name="Google Shape;20848;p74"/>
            <p:cNvSpPr/>
            <p:nvPr/>
          </p:nvSpPr>
          <p:spPr>
            <a:xfrm>
              <a:off x="4171244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9" name="Google Shape;20849;p74"/>
            <p:cNvSpPr/>
            <p:nvPr/>
          </p:nvSpPr>
          <p:spPr>
            <a:xfrm>
              <a:off x="4238091" y="3842252"/>
              <a:ext cx="20880" cy="29504"/>
            </a:xfrm>
            <a:custGeom>
              <a:avLst/>
              <a:gdLst/>
              <a:ahLst/>
              <a:cxnLst/>
              <a:rect l="l" t="t" r="r" b="b"/>
              <a:pathLst>
                <a:path w="799" h="1129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0" name="Google Shape;20850;p74"/>
            <p:cNvSpPr/>
            <p:nvPr/>
          </p:nvSpPr>
          <p:spPr>
            <a:xfrm>
              <a:off x="3985547" y="3919657"/>
              <a:ext cx="167483" cy="163145"/>
            </a:xfrm>
            <a:custGeom>
              <a:avLst/>
              <a:gdLst/>
              <a:ahLst/>
              <a:cxnLst/>
              <a:rect l="l" t="t" r="r" b="b"/>
              <a:pathLst>
                <a:path w="6409" h="6243" extrusionOk="0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1" name="Google Shape;20851;p74"/>
            <p:cNvSpPr/>
            <p:nvPr/>
          </p:nvSpPr>
          <p:spPr>
            <a:xfrm>
              <a:off x="4167116" y="3935990"/>
              <a:ext cx="147126" cy="143755"/>
            </a:xfrm>
            <a:custGeom>
              <a:avLst/>
              <a:gdLst/>
              <a:ahLst/>
              <a:cxnLst/>
              <a:rect l="l" t="t" r="r" b="b"/>
              <a:pathLst>
                <a:path w="5630" h="5501" extrusionOk="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2" name="Google Shape;20852;p74"/>
            <p:cNvSpPr/>
            <p:nvPr/>
          </p:nvSpPr>
          <p:spPr>
            <a:xfrm>
              <a:off x="4167298" y="4057114"/>
              <a:ext cx="22814" cy="22474"/>
            </a:xfrm>
            <a:custGeom>
              <a:avLst/>
              <a:gdLst/>
              <a:ahLst/>
              <a:cxnLst/>
              <a:rect l="l" t="t" r="r" b="b"/>
              <a:pathLst>
                <a:path w="873" h="860" extrusionOk="0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3" name="Google Shape;20853;p74"/>
            <p:cNvSpPr/>
            <p:nvPr/>
          </p:nvSpPr>
          <p:spPr>
            <a:xfrm>
              <a:off x="4183814" y="3960868"/>
              <a:ext cx="102544" cy="102570"/>
            </a:xfrm>
            <a:custGeom>
              <a:avLst/>
              <a:gdLst/>
              <a:ahLst/>
              <a:cxnLst/>
              <a:rect l="l" t="t" r="r" b="b"/>
              <a:pathLst>
                <a:path w="3924" h="3925" extrusionOk="0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4" name="Google Shape;20854;p74"/>
            <p:cNvSpPr/>
            <p:nvPr/>
          </p:nvSpPr>
          <p:spPr>
            <a:xfrm>
              <a:off x="4265975" y="3936120"/>
              <a:ext cx="48267" cy="45392"/>
            </a:xfrm>
            <a:custGeom>
              <a:avLst/>
              <a:gdLst/>
              <a:ahLst/>
              <a:cxnLst/>
              <a:rect l="l" t="t" r="r" b="b"/>
              <a:pathLst>
                <a:path w="1847" h="1737" extrusionOk="0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5" name="Google Shape;20855;p74"/>
            <p:cNvSpPr/>
            <p:nvPr/>
          </p:nvSpPr>
          <p:spPr>
            <a:xfrm>
              <a:off x="4201401" y="3978455"/>
              <a:ext cx="84957" cy="84983"/>
            </a:xfrm>
            <a:custGeom>
              <a:avLst/>
              <a:gdLst/>
              <a:ahLst/>
              <a:cxnLst/>
              <a:rect l="l" t="t" r="r" b="b"/>
              <a:pathLst>
                <a:path w="3251" h="3252" extrusionOk="0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6" name="Google Shape;20856;p74"/>
            <p:cNvSpPr/>
            <p:nvPr/>
          </p:nvSpPr>
          <p:spPr>
            <a:xfrm>
              <a:off x="4265975" y="3936120"/>
              <a:ext cx="48032" cy="45392"/>
            </a:xfrm>
            <a:custGeom>
              <a:avLst/>
              <a:gdLst/>
              <a:ahLst/>
              <a:cxnLst/>
              <a:rect l="l" t="t" r="r" b="b"/>
              <a:pathLst>
                <a:path w="1838" h="1737" extrusionOk="0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7" name="Google Shape;20857;p74"/>
            <p:cNvSpPr/>
            <p:nvPr/>
          </p:nvSpPr>
          <p:spPr>
            <a:xfrm>
              <a:off x="4283562" y="3953734"/>
              <a:ext cx="29425" cy="27779"/>
            </a:xfrm>
            <a:custGeom>
              <a:avLst/>
              <a:gdLst/>
              <a:ahLst/>
              <a:cxnLst/>
              <a:rect l="l" t="t" r="r" b="b"/>
              <a:pathLst>
                <a:path w="1126" h="1063" extrusionOk="0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8" name="Google Shape;20858;p74"/>
            <p:cNvSpPr/>
            <p:nvPr/>
          </p:nvSpPr>
          <p:spPr>
            <a:xfrm>
              <a:off x="4248649" y="3943777"/>
              <a:ext cx="55061" cy="55061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9" name="Google Shape;20859;p74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0" name="Google Shape;20860;p74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61" name="Google Shape;20861;p74"/>
          <p:cNvGrpSpPr/>
          <p:nvPr/>
        </p:nvGrpSpPr>
        <p:grpSpPr>
          <a:xfrm>
            <a:off x="3506590" y="3833812"/>
            <a:ext cx="396796" cy="313407"/>
            <a:chOff x="3506590" y="3833812"/>
            <a:chExt cx="396796" cy="313407"/>
          </a:xfrm>
        </p:grpSpPr>
        <p:sp>
          <p:nvSpPr>
            <p:cNvPr id="20862" name="Google Shape;20862;p74"/>
            <p:cNvSpPr/>
            <p:nvPr/>
          </p:nvSpPr>
          <p:spPr>
            <a:xfrm>
              <a:off x="3511608" y="3839404"/>
              <a:ext cx="370428" cy="302667"/>
            </a:xfrm>
            <a:custGeom>
              <a:avLst/>
              <a:gdLst/>
              <a:ahLst/>
              <a:cxnLst/>
              <a:rect l="l" t="t" r="r" b="b"/>
              <a:pathLst>
                <a:path w="14175" h="11582" extrusionOk="0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3" name="Google Shape;20863;p74"/>
            <p:cNvSpPr/>
            <p:nvPr/>
          </p:nvSpPr>
          <p:spPr>
            <a:xfrm>
              <a:off x="3511347" y="3920676"/>
              <a:ext cx="346804" cy="221159"/>
            </a:xfrm>
            <a:custGeom>
              <a:avLst/>
              <a:gdLst/>
              <a:ahLst/>
              <a:cxnLst/>
              <a:rect l="l" t="t" r="r" b="b"/>
              <a:pathLst>
                <a:path w="13271" h="8463" extrusionOk="0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4" name="Google Shape;20864;p74"/>
            <p:cNvSpPr/>
            <p:nvPr/>
          </p:nvSpPr>
          <p:spPr>
            <a:xfrm>
              <a:off x="3506590" y="3833812"/>
              <a:ext cx="396796" cy="313407"/>
            </a:xfrm>
            <a:custGeom>
              <a:avLst/>
              <a:gdLst/>
              <a:ahLst/>
              <a:cxnLst/>
              <a:rect l="l" t="t" r="r" b="b"/>
              <a:pathLst>
                <a:path w="15184" h="11993" extrusionOk="0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65" name="Google Shape;20865;p74"/>
          <p:cNvGrpSpPr/>
          <p:nvPr/>
        </p:nvGrpSpPr>
        <p:grpSpPr>
          <a:xfrm>
            <a:off x="2769288" y="1965364"/>
            <a:ext cx="104556" cy="366665"/>
            <a:chOff x="2769288" y="1965364"/>
            <a:chExt cx="104556" cy="366665"/>
          </a:xfrm>
        </p:grpSpPr>
        <p:sp>
          <p:nvSpPr>
            <p:cNvPr id="20866" name="Google Shape;20866;p74"/>
            <p:cNvSpPr/>
            <p:nvPr/>
          </p:nvSpPr>
          <p:spPr>
            <a:xfrm>
              <a:off x="2787372" y="1965364"/>
              <a:ext cx="68127" cy="69382"/>
            </a:xfrm>
            <a:custGeom>
              <a:avLst/>
              <a:gdLst/>
              <a:ahLst/>
              <a:cxnLst/>
              <a:rect l="l" t="t" r="r" b="b"/>
              <a:pathLst>
                <a:path w="2607" h="2655" extrusionOk="0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7" name="Google Shape;20867;p74"/>
            <p:cNvSpPr/>
            <p:nvPr/>
          </p:nvSpPr>
          <p:spPr>
            <a:xfrm>
              <a:off x="2778853" y="2014624"/>
              <a:ext cx="85192" cy="55323"/>
            </a:xfrm>
            <a:custGeom>
              <a:avLst/>
              <a:gdLst/>
              <a:ahLst/>
              <a:cxnLst/>
              <a:rect l="l" t="t" r="r" b="b"/>
              <a:pathLst>
                <a:path w="3260" h="2117" extrusionOk="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8" name="Google Shape;20868;p74"/>
            <p:cNvSpPr/>
            <p:nvPr/>
          </p:nvSpPr>
          <p:spPr>
            <a:xfrm>
              <a:off x="2806239" y="2014624"/>
              <a:ext cx="30418" cy="32195"/>
            </a:xfrm>
            <a:custGeom>
              <a:avLst/>
              <a:gdLst/>
              <a:ahLst/>
              <a:cxnLst/>
              <a:rect l="l" t="t" r="r" b="b"/>
              <a:pathLst>
                <a:path w="116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9" name="Google Shape;20869;p74"/>
            <p:cNvSpPr/>
            <p:nvPr/>
          </p:nvSpPr>
          <p:spPr>
            <a:xfrm>
              <a:off x="2769288" y="2046793"/>
              <a:ext cx="104556" cy="285236"/>
            </a:xfrm>
            <a:custGeom>
              <a:avLst/>
              <a:gdLst/>
              <a:ahLst/>
              <a:cxnLst/>
              <a:rect l="l" t="t" r="r" b="b"/>
              <a:pathLst>
                <a:path w="4001" h="10915" extrusionOk="0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0" name="Google Shape;20870;p74"/>
            <p:cNvSpPr/>
            <p:nvPr/>
          </p:nvSpPr>
          <p:spPr>
            <a:xfrm>
              <a:off x="2793670" y="2046793"/>
              <a:ext cx="80175" cy="214626"/>
            </a:xfrm>
            <a:custGeom>
              <a:avLst/>
              <a:gdLst/>
              <a:ahLst/>
              <a:cxnLst/>
              <a:rect l="l" t="t" r="r" b="b"/>
              <a:pathLst>
                <a:path w="3068" h="8213" extrusionOk="0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1" name="Google Shape;20871;p74"/>
            <p:cNvSpPr/>
            <p:nvPr/>
          </p:nvSpPr>
          <p:spPr>
            <a:xfrm>
              <a:off x="2769288" y="2287787"/>
              <a:ext cx="104556" cy="44007"/>
            </a:xfrm>
            <a:custGeom>
              <a:avLst/>
              <a:gdLst/>
              <a:ahLst/>
              <a:cxnLst/>
              <a:rect l="l" t="t" r="r" b="b"/>
              <a:pathLst>
                <a:path w="4001" h="1684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2" name="Google Shape;20872;p74"/>
            <p:cNvSpPr/>
            <p:nvPr/>
          </p:nvSpPr>
          <p:spPr>
            <a:xfrm>
              <a:off x="278337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3" name="Google Shape;20873;p74"/>
            <p:cNvSpPr/>
            <p:nvPr/>
          </p:nvSpPr>
          <p:spPr>
            <a:xfrm>
              <a:off x="2805220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4" name="Google Shape;20874;p74"/>
            <p:cNvSpPr/>
            <p:nvPr/>
          </p:nvSpPr>
          <p:spPr>
            <a:xfrm>
              <a:off x="282709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5" name="Google Shape;20875;p74"/>
            <p:cNvSpPr/>
            <p:nvPr/>
          </p:nvSpPr>
          <p:spPr>
            <a:xfrm>
              <a:off x="2848940" y="2303414"/>
              <a:ext cx="11342" cy="28380"/>
            </a:xfrm>
            <a:custGeom>
              <a:avLst/>
              <a:gdLst/>
              <a:ahLst/>
              <a:cxnLst/>
              <a:rect l="l" t="t" r="r" b="b"/>
              <a:pathLst>
                <a:path w="434" h="108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6" name="Google Shape;20876;p74"/>
            <p:cNvSpPr/>
            <p:nvPr/>
          </p:nvSpPr>
          <p:spPr>
            <a:xfrm>
              <a:off x="2818287" y="2046793"/>
              <a:ext cx="24146" cy="91046"/>
            </a:xfrm>
            <a:custGeom>
              <a:avLst/>
              <a:gdLst/>
              <a:ahLst/>
              <a:cxnLst/>
              <a:rect l="l" t="t" r="r" b="b"/>
              <a:pathLst>
                <a:path w="924" h="3484" extrusionOk="0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7" name="Google Shape;20877;p74"/>
            <p:cNvSpPr/>
            <p:nvPr/>
          </p:nvSpPr>
          <p:spPr>
            <a:xfrm>
              <a:off x="2818287" y="2046793"/>
              <a:ext cx="24146" cy="67187"/>
            </a:xfrm>
            <a:custGeom>
              <a:avLst/>
              <a:gdLst/>
              <a:ahLst/>
              <a:cxnLst/>
              <a:rect l="l" t="t" r="r" b="b"/>
              <a:pathLst>
                <a:path w="924" h="2571" extrusionOk="0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78" name="Google Shape;20878;p74"/>
          <p:cNvGrpSpPr/>
          <p:nvPr/>
        </p:nvGrpSpPr>
        <p:grpSpPr>
          <a:xfrm>
            <a:off x="3966679" y="2010861"/>
            <a:ext cx="367162" cy="275698"/>
            <a:chOff x="3966679" y="2010861"/>
            <a:chExt cx="367162" cy="275698"/>
          </a:xfrm>
        </p:grpSpPr>
        <p:sp>
          <p:nvSpPr>
            <p:cNvPr id="20879" name="Google Shape;20879;p74"/>
            <p:cNvSpPr/>
            <p:nvPr/>
          </p:nvSpPr>
          <p:spPr>
            <a:xfrm>
              <a:off x="3966679" y="2038509"/>
              <a:ext cx="367162" cy="248050"/>
            </a:xfrm>
            <a:custGeom>
              <a:avLst/>
              <a:gdLst/>
              <a:ahLst/>
              <a:cxnLst/>
              <a:rect l="l" t="t" r="r" b="b"/>
              <a:pathLst>
                <a:path w="14050" h="9492" extrusionOk="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0" name="Google Shape;20880;p74"/>
            <p:cNvSpPr/>
            <p:nvPr/>
          </p:nvSpPr>
          <p:spPr>
            <a:xfrm>
              <a:off x="4067969" y="2068117"/>
              <a:ext cx="236473" cy="185018"/>
            </a:xfrm>
            <a:custGeom>
              <a:avLst/>
              <a:gdLst/>
              <a:ahLst/>
              <a:cxnLst/>
              <a:rect l="l" t="t" r="r" b="b"/>
              <a:pathLst>
                <a:path w="9049" h="7080" extrusionOk="0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1" name="Google Shape;20881;p74"/>
            <p:cNvSpPr/>
            <p:nvPr/>
          </p:nvSpPr>
          <p:spPr>
            <a:xfrm>
              <a:off x="3966941" y="2010861"/>
              <a:ext cx="79443" cy="243764"/>
            </a:xfrm>
            <a:custGeom>
              <a:avLst/>
              <a:gdLst/>
              <a:ahLst/>
              <a:cxnLst/>
              <a:rect l="l" t="t" r="r" b="b"/>
              <a:pathLst>
                <a:path w="3040" h="9328" extrusionOk="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2" name="Google Shape;20882;p74"/>
            <p:cNvSpPr/>
            <p:nvPr/>
          </p:nvSpPr>
          <p:spPr>
            <a:xfrm>
              <a:off x="3966941" y="2011357"/>
              <a:ext cx="22657" cy="243032"/>
            </a:xfrm>
            <a:custGeom>
              <a:avLst/>
              <a:gdLst/>
              <a:ahLst/>
              <a:cxnLst/>
              <a:rect l="l" t="t" r="r" b="b"/>
              <a:pathLst>
                <a:path w="867" h="9300" extrusionOk="0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83" name="Google Shape;20883;p74"/>
          <p:cNvGrpSpPr/>
          <p:nvPr/>
        </p:nvGrpSpPr>
        <p:grpSpPr>
          <a:xfrm>
            <a:off x="1752577" y="2025495"/>
            <a:ext cx="366404" cy="246220"/>
            <a:chOff x="1752577" y="2025495"/>
            <a:chExt cx="366404" cy="246220"/>
          </a:xfrm>
        </p:grpSpPr>
        <p:sp>
          <p:nvSpPr>
            <p:cNvPr id="20884" name="Google Shape;20884;p74"/>
            <p:cNvSpPr/>
            <p:nvPr/>
          </p:nvSpPr>
          <p:spPr>
            <a:xfrm>
              <a:off x="1852090" y="2025495"/>
              <a:ext cx="80932" cy="72831"/>
            </a:xfrm>
            <a:custGeom>
              <a:avLst/>
              <a:gdLst/>
              <a:ahLst/>
              <a:cxnLst/>
              <a:rect l="l" t="t" r="r" b="b"/>
              <a:pathLst>
                <a:path w="3097" h="2787" extrusionOk="0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5" name="Google Shape;20885;p74"/>
            <p:cNvSpPr/>
            <p:nvPr/>
          </p:nvSpPr>
          <p:spPr>
            <a:xfrm>
              <a:off x="1888257" y="2215400"/>
              <a:ext cx="205584" cy="56316"/>
            </a:xfrm>
            <a:custGeom>
              <a:avLst/>
              <a:gdLst/>
              <a:ahLst/>
              <a:cxnLst/>
              <a:rect l="l" t="t" r="r" b="b"/>
              <a:pathLst>
                <a:path w="7867" h="2155" extrusionOk="0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6" name="Google Shape;20886;p74"/>
            <p:cNvSpPr/>
            <p:nvPr/>
          </p:nvSpPr>
          <p:spPr>
            <a:xfrm>
              <a:off x="1930984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7" name="Google Shape;20887;p74"/>
            <p:cNvSpPr/>
            <p:nvPr/>
          </p:nvSpPr>
          <p:spPr>
            <a:xfrm>
              <a:off x="1948336" y="2215400"/>
              <a:ext cx="11315" cy="39120"/>
            </a:xfrm>
            <a:custGeom>
              <a:avLst/>
              <a:gdLst/>
              <a:ahLst/>
              <a:cxnLst/>
              <a:rect l="l" t="t" r="r" b="b"/>
              <a:pathLst>
                <a:path w="433" h="1497" extrusionOk="0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8" name="Google Shape;20888;p74"/>
            <p:cNvSpPr/>
            <p:nvPr/>
          </p:nvSpPr>
          <p:spPr>
            <a:xfrm>
              <a:off x="1965661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9" name="Google Shape;20889;p74"/>
            <p:cNvSpPr/>
            <p:nvPr/>
          </p:nvSpPr>
          <p:spPr>
            <a:xfrm>
              <a:off x="1983013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0" name="Google Shape;20890;p74"/>
            <p:cNvSpPr/>
            <p:nvPr/>
          </p:nvSpPr>
          <p:spPr>
            <a:xfrm>
              <a:off x="200060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1" name="Google Shape;20891;p74"/>
            <p:cNvSpPr/>
            <p:nvPr/>
          </p:nvSpPr>
          <p:spPr>
            <a:xfrm>
              <a:off x="2017926" y="2215400"/>
              <a:ext cx="11342" cy="39120"/>
            </a:xfrm>
            <a:custGeom>
              <a:avLst/>
              <a:gdLst/>
              <a:ahLst/>
              <a:cxnLst/>
              <a:rect l="l" t="t" r="r" b="b"/>
              <a:pathLst>
                <a:path w="434" h="1497" extrusionOk="0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2" name="Google Shape;20892;p74"/>
            <p:cNvSpPr/>
            <p:nvPr/>
          </p:nvSpPr>
          <p:spPr>
            <a:xfrm>
              <a:off x="2035278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3" name="Google Shape;20893;p74"/>
            <p:cNvSpPr/>
            <p:nvPr/>
          </p:nvSpPr>
          <p:spPr>
            <a:xfrm>
              <a:off x="2052604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4" name="Google Shape;20894;p74"/>
            <p:cNvSpPr/>
            <p:nvPr/>
          </p:nvSpPr>
          <p:spPr>
            <a:xfrm>
              <a:off x="207019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5" name="Google Shape;20895;p74"/>
            <p:cNvSpPr/>
            <p:nvPr/>
          </p:nvSpPr>
          <p:spPr>
            <a:xfrm>
              <a:off x="2092822" y="2191776"/>
              <a:ext cx="26159" cy="79939"/>
            </a:xfrm>
            <a:custGeom>
              <a:avLst/>
              <a:gdLst/>
              <a:ahLst/>
              <a:cxnLst/>
              <a:rect l="l" t="t" r="r" b="b"/>
              <a:pathLst>
                <a:path w="1001" h="3059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6" name="Google Shape;20896;p74"/>
            <p:cNvSpPr/>
            <p:nvPr/>
          </p:nvSpPr>
          <p:spPr>
            <a:xfrm>
              <a:off x="1752577" y="2044519"/>
              <a:ext cx="166359" cy="227196"/>
            </a:xfrm>
            <a:custGeom>
              <a:avLst/>
              <a:gdLst/>
              <a:ahLst/>
              <a:cxnLst/>
              <a:rect l="l" t="t" r="r" b="b"/>
              <a:pathLst>
                <a:path w="6366" h="8694" extrusionOk="0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7" name="Google Shape;20897;p74"/>
            <p:cNvSpPr/>
            <p:nvPr/>
          </p:nvSpPr>
          <p:spPr>
            <a:xfrm>
              <a:off x="1774189" y="2044467"/>
              <a:ext cx="144748" cy="204147"/>
            </a:xfrm>
            <a:custGeom>
              <a:avLst/>
              <a:gdLst/>
              <a:ahLst/>
              <a:cxnLst/>
              <a:rect l="l" t="t" r="r" b="b"/>
              <a:pathLst>
                <a:path w="5539" h="7812" extrusionOk="0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8" name="Google Shape;20898;p74"/>
            <p:cNvSpPr/>
            <p:nvPr/>
          </p:nvSpPr>
          <p:spPr>
            <a:xfrm>
              <a:off x="1780774" y="2090774"/>
              <a:ext cx="95880" cy="81978"/>
            </a:xfrm>
            <a:custGeom>
              <a:avLst/>
              <a:gdLst/>
              <a:ahLst/>
              <a:cxnLst/>
              <a:rect l="l" t="t" r="r" b="b"/>
              <a:pathLst>
                <a:path w="3669" h="3137" extrusionOk="0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9" name="Google Shape;20899;p74"/>
            <p:cNvSpPr/>
            <p:nvPr/>
          </p:nvSpPr>
          <p:spPr>
            <a:xfrm>
              <a:off x="1805443" y="2090565"/>
              <a:ext cx="71028" cy="61882"/>
            </a:xfrm>
            <a:custGeom>
              <a:avLst/>
              <a:gdLst/>
              <a:ahLst/>
              <a:cxnLst/>
              <a:rect l="l" t="t" r="r" b="b"/>
              <a:pathLst>
                <a:path w="2718" h="2368" extrusionOk="0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00" name="Google Shape;20900;p74"/>
          <p:cNvGrpSpPr/>
          <p:nvPr/>
        </p:nvGrpSpPr>
        <p:grpSpPr>
          <a:xfrm>
            <a:off x="1309553" y="2069580"/>
            <a:ext cx="366404" cy="158363"/>
            <a:chOff x="1309553" y="2069580"/>
            <a:chExt cx="366404" cy="158363"/>
          </a:xfrm>
        </p:grpSpPr>
        <p:sp>
          <p:nvSpPr>
            <p:cNvPr id="20901" name="Google Shape;20901;p74"/>
            <p:cNvSpPr/>
            <p:nvPr/>
          </p:nvSpPr>
          <p:spPr>
            <a:xfrm>
              <a:off x="1477402" y="2100051"/>
              <a:ext cx="198555" cy="92770"/>
            </a:xfrm>
            <a:custGeom>
              <a:avLst/>
              <a:gdLst/>
              <a:ahLst/>
              <a:cxnLst/>
              <a:rect l="l" t="t" r="r" b="b"/>
              <a:pathLst>
                <a:path w="7598" h="3550" extrusionOk="0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2" name="Google Shape;20902;p74"/>
            <p:cNvSpPr/>
            <p:nvPr/>
          </p:nvSpPr>
          <p:spPr>
            <a:xfrm>
              <a:off x="1477402" y="2150826"/>
              <a:ext cx="198555" cy="42230"/>
            </a:xfrm>
            <a:custGeom>
              <a:avLst/>
              <a:gdLst/>
              <a:ahLst/>
              <a:cxnLst/>
              <a:rect l="l" t="t" r="r" b="b"/>
              <a:pathLst>
                <a:path w="7598" h="1616" extrusionOk="0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3" name="Google Shape;20903;p74"/>
            <p:cNvSpPr/>
            <p:nvPr/>
          </p:nvSpPr>
          <p:spPr>
            <a:xfrm>
              <a:off x="1477402" y="2171680"/>
              <a:ext cx="198555" cy="21376"/>
            </a:xfrm>
            <a:custGeom>
              <a:avLst/>
              <a:gdLst/>
              <a:ahLst/>
              <a:cxnLst/>
              <a:rect l="l" t="t" r="r" b="b"/>
              <a:pathLst>
                <a:path w="7598" h="818" extrusionOk="0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4" name="Google Shape;20904;p74"/>
            <p:cNvSpPr/>
            <p:nvPr/>
          </p:nvSpPr>
          <p:spPr>
            <a:xfrm>
              <a:off x="1309553" y="2100077"/>
              <a:ext cx="105549" cy="92744"/>
            </a:xfrm>
            <a:custGeom>
              <a:avLst/>
              <a:gdLst/>
              <a:ahLst/>
              <a:cxnLst/>
              <a:rect l="l" t="t" r="r" b="b"/>
              <a:pathLst>
                <a:path w="4039" h="3549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5" name="Google Shape;20905;p74"/>
            <p:cNvSpPr/>
            <p:nvPr/>
          </p:nvSpPr>
          <p:spPr>
            <a:xfrm>
              <a:off x="1328891" y="2100077"/>
              <a:ext cx="86211" cy="71629"/>
            </a:xfrm>
            <a:custGeom>
              <a:avLst/>
              <a:gdLst/>
              <a:ahLst/>
              <a:cxnLst/>
              <a:rect l="l" t="t" r="r" b="b"/>
              <a:pathLst>
                <a:path w="3299" h="2741" extrusionOk="0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6" name="Google Shape;20906;p74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7" name="Google Shape;20907;p74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8" name="Google Shape;20908;p74"/>
            <p:cNvSpPr/>
            <p:nvPr/>
          </p:nvSpPr>
          <p:spPr>
            <a:xfrm>
              <a:off x="133981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9" name="Google Shape;20909;p74"/>
            <p:cNvSpPr/>
            <p:nvPr/>
          </p:nvSpPr>
          <p:spPr>
            <a:xfrm>
              <a:off x="1357532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0" name="Google Shape;20910;p74"/>
            <p:cNvSpPr/>
            <p:nvPr/>
          </p:nvSpPr>
          <p:spPr>
            <a:xfrm>
              <a:off x="1374884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1" name="Google Shape;20911;p74"/>
            <p:cNvSpPr/>
            <p:nvPr/>
          </p:nvSpPr>
          <p:spPr>
            <a:xfrm>
              <a:off x="1391844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2" name="Google Shape;20912;p74"/>
            <p:cNvSpPr/>
            <p:nvPr/>
          </p:nvSpPr>
          <p:spPr>
            <a:xfrm>
              <a:off x="1322619" y="2100077"/>
              <a:ext cx="11315" cy="38467"/>
            </a:xfrm>
            <a:custGeom>
              <a:avLst/>
              <a:gdLst/>
              <a:ahLst/>
              <a:cxnLst/>
              <a:rect l="l" t="t" r="r" b="b"/>
              <a:pathLst>
                <a:path w="433" h="1472" extrusionOk="0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3" name="Google Shape;20913;p74"/>
            <p:cNvSpPr/>
            <p:nvPr/>
          </p:nvSpPr>
          <p:spPr>
            <a:xfrm>
              <a:off x="151333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4" name="Google Shape;20914;p74"/>
            <p:cNvSpPr/>
            <p:nvPr/>
          </p:nvSpPr>
          <p:spPr>
            <a:xfrm>
              <a:off x="1496008" y="2100077"/>
              <a:ext cx="11315" cy="22944"/>
            </a:xfrm>
            <a:custGeom>
              <a:avLst/>
              <a:gdLst/>
              <a:ahLst/>
              <a:cxnLst/>
              <a:rect l="l" t="t" r="r" b="b"/>
              <a:pathLst>
                <a:path w="433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5" name="Google Shape;20915;p74"/>
            <p:cNvSpPr/>
            <p:nvPr/>
          </p:nvSpPr>
          <p:spPr>
            <a:xfrm>
              <a:off x="1530921" y="2100077"/>
              <a:ext cx="11342" cy="38467"/>
            </a:xfrm>
            <a:custGeom>
              <a:avLst/>
              <a:gdLst/>
              <a:ahLst/>
              <a:cxnLst/>
              <a:rect l="l" t="t" r="r" b="b"/>
              <a:pathLst>
                <a:path w="434" h="1472" extrusionOk="0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6" name="Google Shape;20916;p74"/>
            <p:cNvSpPr/>
            <p:nvPr/>
          </p:nvSpPr>
          <p:spPr>
            <a:xfrm>
              <a:off x="1548012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7" name="Google Shape;20917;p74"/>
            <p:cNvSpPr/>
            <p:nvPr/>
          </p:nvSpPr>
          <p:spPr>
            <a:xfrm>
              <a:off x="156536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8" name="Google Shape;20918;p74"/>
            <p:cNvSpPr/>
            <p:nvPr/>
          </p:nvSpPr>
          <p:spPr>
            <a:xfrm>
              <a:off x="1582690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9" name="Google Shape;20919;p74"/>
            <p:cNvSpPr/>
            <p:nvPr/>
          </p:nvSpPr>
          <p:spPr>
            <a:xfrm>
              <a:off x="1600042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0" name="Google Shape;20920;p74"/>
            <p:cNvSpPr/>
            <p:nvPr/>
          </p:nvSpPr>
          <p:spPr>
            <a:xfrm>
              <a:off x="1617367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1" name="Google Shape;20921;p74"/>
            <p:cNvSpPr/>
            <p:nvPr/>
          </p:nvSpPr>
          <p:spPr>
            <a:xfrm>
              <a:off x="1634955" y="2100077"/>
              <a:ext cx="11342" cy="22944"/>
            </a:xfrm>
            <a:custGeom>
              <a:avLst/>
              <a:gdLst/>
              <a:ahLst/>
              <a:cxnLst/>
              <a:rect l="l" t="t" r="r" b="b"/>
              <a:pathLst>
                <a:path w="43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2" name="Google Shape;20922;p74"/>
            <p:cNvSpPr/>
            <p:nvPr/>
          </p:nvSpPr>
          <p:spPr>
            <a:xfrm>
              <a:off x="1652045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3" name="Google Shape;20923;p74"/>
            <p:cNvSpPr/>
            <p:nvPr/>
          </p:nvSpPr>
          <p:spPr>
            <a:xfrm>
              <a:off x="1386435" y="2069580"/>
              <a:ext cx="45000" cy="158363"/>
            </a:xfrm>
            <a:custGeom>
              <a:avLst/>
              <a:gdLst/>
              <a:ahLst/>
              <a:cxnLst/>
              <a:rect l="l" t="t" r="r" b="b"/>
              <a:pathLst>
                <a:path w="1722" h="6060" extrusionOk="0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4" name="Google Shape;20924;p74"/>
            <p:cNvSpPr/>
            <p:nvPr/>
          </p:nvSpPr>
          <p:spPr>
            <a:xfrm>
              <a:off x="1405537" y="2084737"/>
              <a:ext cx="25897" cy="135967"/>
            </a:xfrm>
            <a:custGeom>
              <a:avLst/>
              <a:gdLst/>
              <a:ahLst/>
              <a:cxnLst/>
              <a:rect l="l" t="t" r="r" b="b"/>
              <a:pathLst>
                <a:path w="991" h="5203" extrusionOk="0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5" name="Google Shape;20925;p74"/>
            <p:cNvSpPr/>
            <p:nvPr/>
          </p:nvSpPr>
          <p:spPr>
            <a:xfrm>
              <a:off x="1462062" y="2069737"/>
              <a:ext cx="45026" cy="158128"/>
            </a:xfrm>
            <a:custGeom>
              <a:avLst/>
              <a:gdLst/>
              <a:ahLst/>
              <a:cxnLst/>
              <a:rect l="l" t="t" r="r" b="b"/>
              <a:pathLst>
                <a:path w="1723" h="6051" extrusionOk="0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6" name="Google Shape;20926;p74"/>
            <p:cNvSpPr/>
            <p:nvPr/>
          </p:nvSpPr>
          <p:spPr>
            <a:xfrm>
              <a:off x="1462062" y="2084999"/>
              <a:ext cx="25923" cy="135967"/>
            </a:xfrm>
            <a:custGeom>
              <a:avLst/>
              <a:gdLst/>
              <a:ahLst/>
              <a:cxnLst/>
              <a:rect l="l" t="t" r="r" b="b"/>
              <a:pathLst>
                <a:path w="992" h="5203" extrusionOk="0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27" name="Google Shape;20927;p74"/>
          <p:cNvGrpSpPr/>
          <p:nvPr/>
        </p:nvGrpSpPr>
        <p:grpSpPr>
          <a:xfrm>
            <a:off x="866528" y="2088762"/>
            <a:ext cx="366639" cy="119635"/>
            <a:chOff x="866528" y="2088762"/>
            <a:chExt cx="366639" cy="119635"/>
          </a:xfrm>
        </p:grpSpPr>
        <p:sp>
          <p:nvSpPr>
            <p:cNvPr id="20928" name="Google Shape;20928;p74"/>
            <p:cNvSpPr/>
            <p:nvPr/>
          </p:nvSpPr>
          <p:spPr>
            <a:xfrm>
              <a:off x="866528" y="2088762"/>
              <a:ext cx="366639" cy="119635"/>
            </a:xfrm>
            <a:custGeom>
              <a:avLst/>
              <a:gdLst/>
              <a:ahLst/>
              <a:cxnLst/>
              <a:rect l="l" t="t" r="r" b="b"/>
              <a:pathLst>
                <a:path w="14030" h="4578" extrusionOk="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9" name="Google Shape;20929;p74"/>
            <p:cNvSpPr/>
            <p:nvPr/>
          </p:nvSpPr>
          <p:spPr>
            <a:xfrm>
              <a:off x="866528" y="2139511"/>
              <a:ext cx="366639" cy="68885"/>
            </a:xfrm>
            <a:custGeom>
              <a:avLst/>
              <a:gdLst/>
              <a:ahLst/>
              <a:cxnLst/>
              <a:rect l="l" t="t" r="r" b="b"/>
              <a:pathLst>
                <a:path w="14030" h="2636" extrusionOk="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0" name="Google Shape;20930;p74"/>
            <p:cNvSpPr/>
            <p:nvPr/>
          </p:nvSpPr>
          <p:spPr>
            <a:xfrm>
              <a:off x="866528" y="2164389"/>
              <a:ext cx="366639" cy="44007"/>
            </a:xfrm>
            <a:custGeom>
              <a:avLst/>
              <a:gdLst/>
              <a:ahLst/>
              <a:cxnLst/>
              <a:rect l="l" t="t" r="r" b="b"/>
              <a:pathLst>
                <a:path w="14030" h="1684" extrusionOk="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1" name="Google Shape;20931;p74"/>
            <p:cNvSpPr/>
            <p:nvPr/>
          </p:nvSpPr>
          <p:spPr>
            <a:xfrm>
              <a:off x="897940" y="2088762"/>
              <a:ext cx="11943" cy="36455"/>
            </a:xfrm>
            <a:custGeom>
              <a:avLst/>
              <a:gdLst/>
              <a:ahLst/>
              <a:cxnLst/>
              <a:rect l="l" t="t" r="r" b="b"/>
              <a:pathLst>
                <a:path w="457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2" name="Google Shape;20932;p74"/>
            <p:cNvSpPr/>
            <p:nvPr/>
          </p:nvSpPr>
          <p:spPr>
            <a:xfrm>
              <a:off x="927443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3" name="Google Shape;20933;p74"/>
            <p:cNvSpPr/>
            <p:nvPr/>
          </p:nvSpPr>
          <p:spPr>
            <a:xfrm>
              <a:off x="956346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4" name="Google Shape;20934;p74"/>
            <p:cNvSpPr/>
            <p:nvPr/>
          </p:nvSpPr>
          <p:spPr>
            <a:xfrm>
              <a:off x="985876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5" name="Google Shape;20935;p74"/>
            <p:cNvSpPr/>
            <p:nvPr/>
          </p:nvSpPr>
          <p:spPr>
            <a:xfrm>
              <a:off x="1014647" y="2088762"/>
              <a:ext cx="11969" cy="36455"/>
            </a:xfrm>
            <a:custGeom>
              <a:avLst/>
              <a:gdLst/>
              <a:ahLst/>
              <a:cxnLst/>
              <a:rect l="l" t="t" r="r" b="b"/>
              <a:pathLst>
                <a:path w="458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6" name="Google Shape;20936;p74"/>
            <p:cNvSpPr/>
            <p:nvPr/>
          </p:nvSpPr>
          <p:spPr>
            <a:xfrm>
              <a:off x="1044439" y="2088762"/>
              <a:ext cx="11315" cy="26159"/>
            </a:xfrm>
            <a:custGeom>
              <a:avLst/>
              <a:gdLst/>
              <a:ahLst/>
              <a:cxnLst/>
              <a:rect l="l" t="t" r="r" b="b"/>
              <a:pathLst>
                <a:path w="433" h="1001" extrusionOk="0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7" name="Google Shape;20937;p74"/>
            <p:cNvSpPr/>
            <p:nvPr/>
          </p:nvSpPr>
          <p:spPr>
            <a:xfrm>
              <a:off x="1073080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8" name="Google Shape;20938;p74"/>
            <p:cNvSpPr/>
            <p:nvPr/>
          </p:nvSpPr>
          <p:spPr>
            <a:xfrm>
              <a:off x="1102479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9" name="Google Shape;20939;p74"/>
            <p:cNvSpPr/>
            <p:nvPr/>
          </p:nvSpPr>
          <p:spPr>
            <a:xfrm>
              <a:off x="1131381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0" name="Google Shape;20940;p74"/>
            <p:cNvSpPr/>
            <p:nvPr/>
          </p:nvSpPr>
          <p:spPr>
            <a:xfrm>
              <a:off x="1160911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1" name="Google Shape;20941;p74"/>
            <p:cNvSpPr/>
            <p:nvPr/>
          </p:nvSpPr>
          <p:spPr>
            <a:xfrm>
              <a:off x="1189814" y="2088762"/>
              <a:ext cx="11812" cy="36455"/>
            </a:xfrm>
            <a:custGeom>
              <a:avLst/>
              <a:gdLst/>
              <a:ahLst/>
              <a:cxnLst/>
              <a:rect l="l" t="t" r="r" b="b"/>
              <a:pathLst>
                <a:path w="452" h="1395" extrusionOk="0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42" name="Google Shape;20942;p74"/>
          <p:cNvGrpSpPr/>
          <p:nvPr/>
        </p:nvGrpSpPr>
        <p:grpSpPr>
          <a:xfrm>
            <a:off x="2329269" y="1965312"/>
            <a:ext cx="98807" cy="366273"/>
            <a:chOff x="2329269" y="1965312"/>
            <a:chExt cx="98807" cy="366273"/>
          </a:xfrm>
        </p:grpSpPr>
        <p:sp>
          <p:nvSpPr>
            <p:cNvPr id="20943" name="Google Shape;20943;p74"/>
            <p:cNvSpPr/>
            <p:nvPr/>
          </p:nvSpPr>
          <p:spPr>
            <a:xfrm>
              <a:off x="2329269" y="1965312"/>
              <a:ext cx="98807" cy="312179"/>
            </a:xfrm>
            <a:custGeom>
              <a:avLst/>
              <a:gdLst/>
              <a:ahLst/>
              <a:cxnLst/>
              <a:rect l="l" t="t" r="r" b="b"/>
              <a:pathLst>
                <a:path w="3781" h="11946" extrusionOk="0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4" name="Google Shape;20944;p74"/>
            <p:cNvSpPr/>
            <p:nvPr/>
          </p:nvSpPr>
          <p:spPr>
            <a:xfrm>
              <a:off x="2353415" y="1970904"/>
              <a:ext cx="74661" cy="289757"/>
            </a:xfrm>
            <a:custGeom>
              <a:avLst/>
              <a:gdLst/>
              <a:ahLst/>
              <a:cxnLst/>
              <a:rect l="l" t="t" r="r" b="b"/>
              <a:pathLst>
                <a:path w="2857" h="11088" extrusionOk="0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5" name="Google Shape;20945;p74"/>
            <p:cNvSpPr/>
            <p:nvPr/>
          </p:nvSpPr>
          <p:spPr>
            <a:xfrm>
              <a:off x="2337266" y="2001558"/>
              <a:ext cx="81246" cy="330027"/>
            </a:xfrm>
            <a:custGeom>
              <a:avLst/>
              <a:gdLst/>
              <a:ahLst/>
              <a:cxnLst/>
              <a:rect l="l" t="t" r="r" b="b"/>
              <a:pathLst>
                <a:path w="3109" h="12629" extrusionOk="0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46" name="Google Shape;20946;p74"/>
          <p:cNvGrpSpPr/>
          <p:nvPr/>
        </p:nvGrpSpPr>
        <p:grpSpPr>
          <a:xfrm>
            <a:off x="3208053" y="1964972"/>
            <a:ext cx="112344" cy="366926"/>
            <a:chOff x="3208053" y="1964972"/>
            <a:chExt cx="112344" cy="366926"/>
          </a:xfrm>
        </p:grpSpPr>
        <p:sp>
          <p:nvSpPr>
            <p:cNvPr id="20947" name="Google Shape;20947;p74"/>
            <p:cNvSpPr/>
            <p:nvPr/>
          </p:nvSpPr>
          <p:spPr>
            <a:xfrm>
              <a:off x="3226398" y="2093283"/>
              <a:ext cx="63607" cy="238616"/>
            </a:xfrm>
            <a:custGeom>
              <a:avLst/>
              <a:gdLst/>
              <a:ahLst/>
              <a:cxnLst/>
              <a:rect l="l" t="t" r="r" b="b"/>
              <a:pathLst>
                <a:path w="2434" h="9131" extrusionOk="0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8" name="Google Shape;20948;p74"/>
            <p:cNvSpPr/>
            <p:nvPr/>
          </p:nvSpPr>
          <p:spPr>
            <a:xfrm>
              <a:off x="3226398" y="2093544"/>
              <a:ext cx="45497" cy="238355"/>
            </a:xfrm>
            <a:custGeom>
              <a:avLst/>
              <a:gdLst/>
              <a:ahLst/>
              <a:cxnLst/>
              <a:rect l="l" t="t" r="r" b="b"/>
              <a:pathLst>
                <a:path w="1741" h="9121" extrusionOk="0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9" name="Google Shape;20949;p74"/>
            <p:cNvSpPr/>
            <p:nvPr/>
          </p:nvSpPr>
          <p:spPr>
            <a:xfrm>
              <a:off x="3208053" y="1964972"/>
              <a:ext cx="112344" cy="147936"/>
            </a:xfrm>
            <a:custGeom>
              <a:avLst/>
              <a:gdLst/>
              <a:ahLst/>
              <a:cxnLst/>
              <a:rect l="l" t="t" r="r" b="b"/>
              <a:pathLst>
                <a:path w="4299" h="5661" extrusionOk="0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0" name="Google Shape;20950;p74"/>
            <p:cNvSpPr/>
            <p:nvPr/>
          </p:nvSpPr>
          <p:spPr>
            <a:xfrm>
              <a:off x="3229900" y="1964972"/>
              <a:ext cx="90497" cy="130088"/>
            </a:xfrm>
            <a:custGeom>
              <a:avLst/>
              <a:gdLst/>
              <a:ahLst/>
              <a:cxnLst/>
              <a:rect l="l" t="t" r="r" b="b"/>
              <a:pathLst>
                <a:path w="3463" h="4978" extrusionOk="0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1" name="Google Shape;20951;p74"/>
            <p:cNvSpPr/>
            <p:nvPr/>
          </p:nvSpPr>
          <p:spPr>
            <a:xfrm>
              <a:off x="3227887" y="2142542"/>
              <a:ext cx="60340" cy="31176"/>
            </a:xfrm>
            <a:custGeom>
              <a:avLst/>
              <a:gdLst/>
              <a:ahLst/>
              <a:cxnLst/>
              <a:rect l="l" t="t" r="r" b="b"/>
              <a:pathLst>
                <a:path w="2309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2" name="Google Shape;20952;p74"/>
            <p:cNvSpPr/>
            <p:nvPr/>
          </p:nvSpPr>
          <p:spPr>
            <a:xfrm>
              <a:off x="3227887" y="2142542"/>
              <a:ext cx="29948" cy="31176"/>
            </a:xfrm>
            <a:custGeom>
              <a:avLst/>
              <a:gdLst/>
              <a:ahLst/>
              <a:cxnLst/>
              <a:rect l="l" t="t" r="r" b="b"/>
              <a:pathLst>
                <a:path w="1146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53" name="Google Shape;20953;p74"/>
          <p:cNvGrpSpPr/>
          <p:nvPr/>
        </p:nvGrpSpPr>
        <p:grpSpPr>
          <a:xfrm>
            <a:off x="3225379" y="3807339"/>
            <a:ext cx="72413" cy="366404"/>
            <a:chOff x="3225379" y="3807339"/>
            <a:chExt cx="72413" cy="366404"/>
          </a:xfrm>
        </p:grpSpPr>
        <p:sp>
          <p:nvSpPr>
            <p:cNvPr id="20954" name="Google Shape;20954;p74"/>
            <p:cNvSpPr/>
            <p:nvPr/>
          </p:nvSpPr>
          <p:spPr>
            <a:xfrm>
              <a:off x="3225379" y="3807339"/>
              <a:ext cx="72413" cy="366404"/>
            </a:xfrm>
            <a:custGeom>
              <a:avLst/>
              <a:gdLst/>
              <a:ahLst/>
              <a:cxnLst/>
              <a:rect l="l" t="t" r="r" b="b"/>
              <a:pathLst>
                <a:path w="2771" h="14021" extrusionOk="0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5" name="Google Shape;20955;p74"/>
            <p:cNvSpPr/>
            <p:nvPr/>
          </p:nvSpPr>
          <p:spPr>
            <a:xfrm>
              <a:off x="3225640" y="4104623"/>
              <a:ext cx="72152" cy="33188"/>
            </a:xfrm>
            <a:custGeom>
              <a:avLst/>
              <a:gdLst/>
              <a:ahLst/>
              <a:cxnLst/>
              <a:rect l="l" t="t" r="r" b="b"/>
              <a:pathLst>
                <a:path w="2761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6" name="Google Shape;20956;p74"/>
            <p:cNvSpPr/>
            <p:nvPr/>
          </p:nvSpPr>
          <p:spPr>
            <a:xfrm>
              <a:off x="3245997" y="3807339"/>
              <a:ext cx="31437" cy="32509"/>
            </a:xfrm>
            <a:custGeom>
              <a:avLst/>
              <a:gdLst/>
              <a:ahLst/>
              <a:cxnLst/>
              <a:rect l="l" t="t" r="r" b="b"/>
              <a:pathLst>
                <a:path w="1203" h="1244" extrusionOk="0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7" name="Google Shape;20957;p74"/>
            <p:cNvSpPr/>
            <p:nvPr/>
          </p:nvSpPr>
          <p:spPr>
            <a:xfrm>
              <a:off x="3225379" y="4137785"/>
              <a:ext cx="72413" cy="35958"/>
            </a:xfrm>
            <a:custGeom>
              <a:avLst/>
              <a:gdLst/>
              <a:ahLst/>
              <a:cxnLst/>
              <a:rect l="l" t="t" r="r" b="b"/>
              <a:pathLst>
                <a:path w="2771" h="1376" extrusionOk="0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8" name="Google Shape;20958;p74"/>
            <p:cNvSpPr/>
            <p:nvPr/>
          </p:nvSpPr>
          <p:spPr>
            <a:xfrm>
              <a:off x="3255039" y="4104623"/>
              <a:ext cx="42753" cy="33188"/>
            </a:xfrm>
            <a:custGeom>
              <a:avLst/>
              <a:gdLst/>
              <a:ahLst/>
              <a:cxnLst/>
              <a:rect l="l" t="t" r="r" b="b"/>
              <a:pathLst>
                <a:path w="1636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9" name="Google Shape;20959;p74"/>
            <p:cNvSpPr/>
            <p:nvPr/>
          </p:nvSpPr>
          <p:spPr>
            <a:xfrm>
              <a:off x="3255039" y="4137785"/>
              <a:ext cx="42753" cy="32953"/>
            </a:xfrm>
            <a:custGeom>
              <a:avLst/>
              <a:gdLst/>
              <a:ahLst/>
              <a:cxnLst/>
              <a:rect l="l" t="t" r="r" b="b"/>
              <a:pathLst>
                <a:path w="1636" h="1261" extrusionOk="0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0" name="Google Shape;20960;p74"/>
            <p:cNvSpPr/>
            <p:nvPr/>
          </p:nvSpPr>
          <p:spPr>
            <a:xfrm>
              <a:off x="3225379" y="3872932"/>
              <a:ext cx="72413" cy="231717"/>
            </a:xfrm>
            <a:custGeom>
              <a:avLst/>
              <a:gdLst/>
              <a:ahLst/>
              <a:cxnLst/>
              <a:rect l="l" t="t" r="r" b="b"/>
              <a:pathLst>
                <a:path w="2771" h="8867" extrusionOk="0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1" name="Google Shape;20961;p74"/>
            <p:cNvSpPr/>
            <p:nvPr/>
          </p:nvSpPr>
          <p:spPr>
            <a:xfrm>
              <a:off x="3255039" y="3872932"/>
              <a:ext cx="42753" cy="231717"/>
            </a:xfrm>
            <a:custGeom>
              <a:avLst/>
              <a:gdLst/>
              <a:ahLst/>
              <a:cxnLst/>
              <a:rect l="l" t="t" r="r" b="b"/>
              <a:pathLst>
                <a:path w="1636" h="8867" extrusionOk="0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62" name="Google Shape;20962;p74"/>
          <p:cNvGrpSpPr/>
          <p:nvPr/>
        </p:nvGrpSpPr>
        <p:grpSpPr>
          <a:xfrm>
            <a:off x="3523916" y="2011096"/>
            <a:ext cx="366665" cy="275201"/>
            <a:chOff x="3523916" y="2011096"/>
            <a:chExt cx="366665" cy="275201"/>
          </a:xfrm>
        </p:grpSpPr>
        <p:sp>
          <p:nvSpPr>
            <p:cNvPr id="20963" name="Google Shape;20963;p74"/>
            <p:cNvSpPr/>
            <p:nvPr/>
          </p:nvSpPr>
          <p:spPr>
            <a:xfrm>
              <a:off x="3524178" y="2038744"/>
              <a:ext cx="366404" cy="247553"/>
            </a:xfrm>
            <a:custGeom>
              <a:avLst/>
              <a:gdLst/>
              <a:ahLst/>
              <a:cxnLst/>
              <a:rect l="l" t="t" r="r" b="b"/>
              <a:pathLst>
                <a:path w="14021" h="9473" extrusionOk="0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4" name="Google Shape;20964;p74"/>
            <p:cNvSpPr/>
            <p:nvPr/>
          </p:nvSpPr>
          <p:spPr>
            <a:xfrm>
              <a:off x="3624945" y="2161123"/>
              <a:ext cx="244783" cy="74425"/>
            </a:xfrm>
            <a:custGeom>
              <a:avLst/>
              <a:gdLst/>
              <a:ahLst/>
              <a:cxnLst/>
              <a:rect l="l" t="t" r="r" b="b"/>
              <a:pathLst>
                <a:path w="9367" h="284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5" name="Google Shape;20965;p74"/>
            <p:cNvSpPr/>
            <p:nvPr/>
          </p:nvSpPr>
          <p:spPr>
            <a:xfrm>
              <a:off x="3624945" y="2161123"/>
              <a:ext cx="244783" cy="47796"/>
            </a:xfrm>
            <a:custGeom>
              <a:avLst/>
              <a:gdLst/>
              <a:ahLst/>
              <a:cxnLst/>
              <a:rect l="l" t="t" r="r" b="b"/>
              <a:pathLst>
                <a:path w="9367" h="1829" extrusionOk="0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6" name="Google Shape;20966;p74"/>
            <p:cNvSpPr/>
            <p:nvPr/>
          </p:nvSpPr>
          <p:spPr>
            <a:xfrm>
              <a:off x="3652697" y="2161123"/>
              <a:ext cx="11969" cy="24146"/>
            </a:xfrm>
            <a:custGeom>
              <a:avLst/>
              <a:gdLst/>
              <a:ahLst/>
              <a:cxnLst/>
              <a:rect l="l" t="t" r="r" b="b"/>
              <a:pathLst>
                <a:path w="458" h="924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7" name="Google Shape;20967;p74"/>
            <p:cNvSpPr/>
            <p:nvPr/>
          </p:nvSpPr>
          <p:spPr>
            <a:xfrm>
              <a:off x="3670546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8" name="Google Shape;20968;p74"/>
            <p:cNvSpPr/>
            <p:nvPr/>
          </p:nvSpPr>
          <p:spPr>
            <a:xfrm>
              <a:off x="3688264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9" name="Google Shape;20969;p74"/>
            <p:cNvSpPr/>
            <p:nvPr/>
          </p:nvSpPr>
          <p:spPr>
            <a:xfrm>
              <a:off x="3705981" y="2161123"/>
              <a:ext cx="11838" cy="40244"/>
            </a:xfrm>
            <a:custGeom>
              <a:avLst/>
              <a:gdLst/>
              <a:ahLst/>
              <a:cxnLst/>
              <a:rect l="l" t="t" r="r" b="b"/>
              <a:pathLst>
                <a:path w="453" h="1540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0" name="Google Shape;20970;p74"/>
            <p:cNvSpPr/>
            <p:nvPr/>
          </p:nvSpPr>
          <p:spPr>
            <a:xfrm>
              <a:off x="3634875" y="2161123"/>
              <a:ext cx="11943" cy="40244"/>
            </a:xfrm>
            <a:custGeom>
              <a:avLst/>
              <a:gdLst/>
              <a:ahLst/>
              <a:cxnLst/>
              <a:rect l="l" t="t" r="r" b="b"/>
              <a:pathLst>
                <a:path w="457" h="1540" extrusionOk="0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1" name="Google Shape;20971;p74"/>
            <p:cNvSpPr/>
            <p:nvPr/>
          </p:nvSpPr>
          <p:spPr>
            <a:xfrm>
              <a:off x="372393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2" name="Google Shape;20972;p74"/>
            <p:cNvSpPr/>
            <p:nvPr/>
          </p:nvSpPr>
          <p:spPr>
            <a:xfrm>
              <a:off x="3741783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3" name="Google Shape;20973;p74"/>
            <p:cNvSpPr/>
            <p:nvPr/>
          </p:nvSpPr>
          <p:spPr>
            <a:xfrm>
              <a:off x="3759631" y="2161123"/>
              <a:ext cx="11080" cy="23415"/>
            </a:xfrm>
            <a:custGeom>
              <a:avLst/>
              <a:gdLst/>
              <a:ahLst/>
              <a:cxnLst/>
              <a:rect l="l" t="t" r="r" b="b"/>
              <a:pathLst>
                <a:path w="42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4" name="Google Shape;20974;p74"/>
            <p:cNvSpPr/>
            <p:nvPr/>
          </p:nvSpPr>
          <p:spPr>
            <a:xfrm>
              <a:off x="3777219" y="2161123"/>
              <a:ext cx="11342" cy="39303"/>
            </a:xfrm>
            <a:custGeom>
              <a:avLst/>
              <a:gdLst/>
              <a:ahLst/>
              <a:cxnLst/>
              <a:rect l="l" t="t" r="r" b="b"/>
              <a:pathLst>
                <a:path w="434" h="1504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5" name="Google Shape;20975;p74"/>
            <p:cNvSpPr/>
            <p:nvPr/>
          </p:nvSpPr>
          <p:spPr>
            <a:xfrm>
              <a:off x="3795067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6" name="Google Shape;20976;p74"/>
            <p:cNvSpPr/>
            <p:nvPr/>
          </p:nvSpPr>
          <p:spPr>
            <a:xfrm>
              <a:off x="381265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7" name="Google Shape;20977;p74"/>
            <p:cNvSpPr/>
            <p:nvPr/>
          </p:nvSpPr>
          <p:spPr>
            <a:xfrm>
              <a:off x="3830503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8" name="Google Shape;20978;p74"/>
            <p:cNvSpPr/>
            <p:nvPr/>
          </p:nvSpPr>
          <p:spPr>
            <a:xfrm>
              <a:off x="3848325" y="2161123"/>
              <a:ext cx="11080" cy="39303"/>
            </a:xfrm>
            <a:custGeom>
              <a:avLst/>
              <a:gdLst/>
              <a:ahLst/>
              <a:cxnLst/>
              <a:rect l="l" t="t" r="r" b="b"/>
              <a:pathLst>
                <a:path w="424" h="1504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9" name="Google Shape;20979;p74"/>
            <p:cNvSpPr/>
            <p:nvPr/>
          </p:nvSpPr>
          <p:spPr>
            <a:xfrm>
              <a:off x="3626173" y="2063857"/>
              <a:ext cx="212483" cy="74190"/>
            </a:xfrm>
            <a:custGeom>
              <a:avLst/>
              <a:gdLst/>
              <a:ahLst/>
              <a:cxnLst/>
              <a:rect l="l" t="t" r="r" b="b"/>
              <a:pathLst>
                <a:path w="8131" h="2839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0" name="Google Shape;20980;p74"/>
            <p:cNvSpPr/>
            <p:nvPr/>
          </p:nvSpPr>
          <p:spPr>
            <a:xfrm>
              <a:off x="3523916" y="2011096"/>
              <a:ext cx="79181" cy="243790"/>
            </a:xfrm>
            <a:custGeom>
              <a:avLst/>
              <a:gdLst/>
              <a:ahLst/>
              <a:cxnLst/>
              <a:rect l="l" t="t" r="r" b="b"/>
              <a:pathLst>
                <a:path w="3030" h="932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1" name="Google Shape;20981;p74"/>
            <p:cNvSpPr/>
            <p:nvPr/>
          </p:nvSpPr>
          <p:spPr>
            <a:xfrm>
              <a:off x="3523916" y="2011096"/>
              <a:ext cx="27910" cy="243529"/>
            </a:xfrm>
            <a:custGeom>
              <a:avLst/>
              <a:gdLst/>
              <a:ahLst/>
              <a:cxnLst/>
              <a:rect l="l" t="t" r="r" b="b"/>
              <a:pathLst>
                <a:path w="1068" h="931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2" name="Google Shape;20982;p74"/>
            <p:cNvSpPr/>
            <p:nvPr/>
          </p:nvSpPr>
          <p:spPr>
            <a:xfrm>
              <a:off x="3523916" y="2056331"/>
              <a:ext cx="26" cy="1542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83" name="Google Shape;20983;p74"/>
          <p:cNvGrpSpPr/>
          <p:nvPr/>
        </p:nvGrpSpPr>
        <p:grpSpPr>
          <a:xfrm>
            <a:off x="1742777" y="1499997"/>
            <a:ext cx="393791" cy="366744"/>
            <a:chOff x="1742777" y="1499997"/>
            <a:chExt cx="393791" cy="366744"/>
          </a:xfrm>
        </p:grpSpPr>
        <p:sp>
          <p:nvSpPr>
            <p:cNvPr id="20984" name="Google Shape;20984;p74"/>
            <p:cNvSpPr/>
            <p:nvPr/>
          </p:nvSpPr>
          <p:spPr>
            <a:xfrm>
              <a:off x="1760861" y="1591957"/>
              <a:ext cx="152823" cy="270654"/>
            </a:xfrm>
            <a:custGeom>
              <a:avLst/>
              <a:gdLst/>
              <a:ahLst/>
              <a:cxnLst/>
              <a:rect l="l" t="t" r="r" b="b"/>
              <a:pathLst>
                <a:path w="5848" h="10357" extrusionOk="0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5" name="Google Shape;20985;p74"/>
            <p:cNvSpPr/>
            <p:nvPr/>
          </p:nvSpPr>
          <p:spPr>
            <a:xfrm>
              <a:off x="1760861" y="1592218"/>
              <a:ext cx="152562" cy="115349"/>
            </a:xfrm>
            <a:custGeom>
              <a:avLst/>
              <a:gdLst/>
              <a:ahLst/>
              <a:cxnLst/>
              <a:rect l="l" t="t" r="r" b="b"/>
              <a:pathLst>
                <a:path w="5838" h="4414" extrusionOk="0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6" name="Google Shape;20986;p74"/>
            <p:cNvSpPr/>
            <p:nvPr/>
          </p:nvSpPr>
          <p:spPr>
            <a:xfrm>
              <a:off x="1851070" y="1499997"/>
              <a:ext cx="155070" cy="183947"/>
            </a:xfrm>
            <a:custGeom>
              <a:avLst/>
              <a:gdLst/>
              <a:ahLst/>
              <a:cxnLst/>
              <a:rect l="l" t="t" r="r" b="b"/>
              <a:pathLst>
                <a:path w="5934" h="7039" extrusionOk="0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7" name="Google Shape;20987;p74"/>
            <p:cNvSpPr/>
            <p:nvPr/>
          </p:nvSpPr>
          <p:spPr>
            <a:xfrm>
              <a:off x="1742777" y="1500049"/>
              <a:ext cx="211098" cy="183894"/>
            </a:xfrm>
            <a:custGeom>
              <a:avLst/>
              <a:gdLst/>
              <a:ahLst/>
              <a:cxnLst/>
              <a:rect l="l" t="t" r="r" b="b"/>
              <a:pathLst>
                <a:path w="8078" h="7037" extrusionOk="0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8" name="Google Shape;20988;p74"/>
            <p:cNvSpPr/>
            <p:nvPr/>
          </p:nvSpPr>
          <p:spPr>
            <a:xfrm>
              <a:off x="1760861" y="1755546"/>
              <a:ext cx="25662" cy="11080"/>
            </a:xfrm>
            <a:custGeom>
              <a:avLst/>
              <a:gdLst/>
              <a:ahLst/>
              <a:cxnLst/>
              <a:rect l="l" t="t" r="r" b="b"/>
              <a:pathLst>
                <a:path w="982" h="424" extrusionOk="0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9" name="Google Shape;20989;p74"/>
            <p:cNvSpPr/>
            <p:nvPr/>
          </p:nvSpPr>
          <p:spPr>
            <a:xfrm>
              <a:off x="1791018" y="1755546"/>
              <a:ext cx="90732" cy="11080"/>
            </a:xfrm>
            <a:custGeom>
              <a:avLst/>
              <a:gdLst/>
              <a:ahLst/>
              <a:cxnLst/>
              <a:rect l="l" t="t" r="r" b="b"/>
              <a:pathLst>
                <a:path w="3472" h="424" extrusionOk="0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0" name="Google Shape;20990;p74"/>
            <p:cNvSpPr/>
            <p:nvPr/>
          </p:nvSpPr>
          <p:spPr>
            <a:xfrm>
              <a:off x="1884233" y="1755546"/>
              <a:ext cx="29190" cy="11080"/>
            </a:xfrm>
            <a:custGeom>
              <a:avLst/>
              <a:gdLst/>
              <a:ahLst/>
              <a:cxnLst/>
              <a:rect l="l" t="t" r="r" b="b"/>
              <a:pathLst>
                <a:path w="1117" h="424" extrusionOk="0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1" name="Google Shape;20991;p74"/>
            <p:cNvSpPr/>
            <p:nvPr/>
          </p:nvSpPr>
          <p:spPr>
            <a:xfrm>
              <a:off x="1851828" y="1733177"/>
              <a:ext cx="177440" cy="71211"/>
            </a:xfrm>
            <a:custGeom>
              <a:avLst/>
              <a:gdLst/>
              <a:ahLst/>
              <a:cxnLst/>
              <a:rect l="l" t="t" r="r" b="b"/>
              <a:pathLst>
                <a:path w="6790" h="2725" extrusionOk="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2" name="Google Shape;20992;p74"/>
            <p:cNvSpPr/>
            <p:nvPr/>
          </p:nvSpPr>
          <p:spPr>
            <a:xfrm>
              <a:off x="1851828" y="1737698"/>
              <a:ext cx="155332" cy="50619"/>
            </a:xfrm>
            <a:custGeom>
              <a:avLst/>
              <a:gdLst/>
              <a:ahLst/>
              <a:cxnLst/>
              <a:rect l="l" t="t" r="r" b="b"/>
              <a:pathLst>
                <a:path w="5944" h="1937" extrusionOk="0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3" name="Google Shape;20993;p74"/>
            <p:cNvSpPr/>
            <p:nvPr/>
          </p:nvSpPr>
          <p:spPr>
            <a:xfrm>
              <a:off x="1851828" y="1716975"/>
              <a:ext cx="177440" cy="71263"/>
            </a:xfrm>
            <a:custGeom>
              <a:avLst/>
              <a:gdLst/>
              <a:ahLst/>
              <a:cxnLst/>
              <a:rect l="l" t="t" r="r" b="b"/>
              <a:pathLst>
                <a:path w="6790" h="2727" extrusionOk="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4" name="Google Shape;20994;p74"/>
            <p:cNvSpPr/>
            <p:nvPr/>
          </p:nvSpPr>
          <p:spPr>
            <a:xfrm>
              <a:off x="1858361" y="1716975"/>
              <a:ext cx="170907" cy="57701"/>
            </a:xfrm>
            <a:custGeom>
              <a:avLst/>
              <a:gdLst/>
              <a:ahLst/>
              <a:cxnLst/>
              <a:rect l="l" t="t" r="r" b="b"/>
              <a:pathLst>
                <a:path w="6540" h="2208" extrusionOk="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5" name="Google Shape;20995;p74"/>
            <p:cNvSpPr/>
            <p:nvPr/>
          </p:nvSpPr>
          <p:spPr>
            <a:xfrm>
              <a:off x="1959965" y="1655041"/>
              <a:ext cx="169051" cy="122875"/>
            </a:xfrm>
            <a:custGeom>
              <a:avLst/>
              <a:gdLst/>
              <a:ahLst/>
              <a:cxnLst/>
              <a:rect l="l" t="t" r="r" b="b"/>
              <a:pathLst>
                <a:path w="6469" h="4702" extrusionOk="0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6" name="Google Shape;20996;p74"/>
            <p:cNvSpPr/>
            <p:nvPr/>
          </p:nvSpPr>
          <p:spPr>
            <a:xfrm>
              <a:off x="1965400" y="1743630"/>
              <a:ext cx="171168" cy="123110"/>
            </a:xfrm>
            <a:custGeom>
              <a:avLst/>
              <a:gdLst/>
              <a:ahLst/>
              <a:cxnLst/>
              <a:rect l="l" t="t" r="r" b="b"/>
              <a:pathLst>
                <a:path w="6550" h="4711" extrusionOk="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7" name="Google Shape;20997;p74"/>
            <p:cNvSpPr/>
            <p:nvPr/>
          </p:nvSpPr>
          <p:spPr>
            <a:xfrm>
              <a:off x="1981001" y="1755285"/>
              <a:ext cx="11838" cy="1183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98" name="Google Shape;20998;p74"/>
          <p:cNvGrpSpPr/>
          <p:nvPr/>
        </p:nvGrpSpPr>
        <p:grpSpPr>
          <a:xfrm>
            <a:off x="4014449" y="1499997"/>
            <a:ext cx="319914" cy="366639"/>
            <a:chOff x="4014449" y="1499997"/>
            <a:chExt cx="319914" cy="366639"/>
          </a:xfrm>
        </p:grpSpPr>
        <p:sp>
          <p:nvSpPr>
            <p:cNvPr id="20999" name="Google Shape;20999;p74"/>
            <p:cNvSpPr/>
            <p:nvPr/>
          </p:nvSpPr>
          <p:spPr>
            <a:xfrm>
              <a:off x="4014449" y="1499997"/>
              <a:ext cx="319914" cy="366639"/>
            </a:xfrm>
            <a:custGeom>
              <a:avLst/>
              <a:gdLst/>
              <a:ahLst/>
              <a:cxnLst/>
              <a:rect l="l" t="t" r="r" b="b"/>
              <a:pathLst>
                <a:path w="12242" h="14030" extrusionOk="0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0" name="Google Shape;21000;p74"/>
            <p:cNvSpPr/>
            <p:nvPr/>
          </p:nvSpPr>
          <p:spPr>
            <a:xfrm>
              <a:off x="4014449" y="1591199"/>
              <a:ext cx="319914" cy="275437"/>
            </a:xfrm>
            <a:custGeom>
              <a:avLst/>
              <a:gdLst/>
              <a:ahLst/>
              <a:cxnLst/>
              <a:rect l="l" t="t" r="r" b="b"/>
              <a:pathLst>
                <a:path w="12242" h="10540" extrusionOk="0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1" name="Google Shape;21001;p74"/>
            <p:cNvSpPr/>
            <p:nvPr/>
          </p:nvSpPr>
          <p:spPr>
            <a:xfrm>
              <a:off x="4014685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2" name="Google Shape;21002;p74"/>
            <p:cNvSpPr/>
            <p:nvPr/>
          </p:nvSpPr>
          <p:spPr>
            <a:xfrm>
              <a:off x="4174511" y="1591460"/>
              <a:ext cx="159853" cy="275175"/>
            </a:xfrm>
            <a:custGeom>
              <a:avLst/>
              <a:gdLst/>
              <a:ahLst/>
              <a:cxnLst/>
              <a:rect l="l" t="t" r="r" b="b"/>
              <a:pathLst>
                <a:path w="6117" h="10530" extrusionOk="0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3" name="Google Shape;21003;p74"/>
            <p:cNvSpPr/>
            <p:nvPr/>
          </p:nvSpPr>
          <p:spPr>
            <a:xfrm>
              <a:off x="4174511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04" name="Google Shape;21004;p74"/>
          <p:cNvGrpSpPr/>
          <p:nvPr/>
        </p:nvGrpSpPr>
        <p:grpSpPr>
          <a:xfrm>
            <a:off x="866267" y="1591460"/>
            <a:ext cx="367397" cy="183711"/>
            <a:chOff x="866267" y="1591460"/>
            <a:chExt cx="367397" cy="183711"/>
          </a:xfrm>
        </p:grpSpPr>
        <p:sp>
          <p:nvSpPr>
            <p:cNvPr id="21005" name="Google Shape;21005;p74"/>
            <p:cNvSpPr/>
            <p:nvPr/>
          </p:nvSpPr>
          <p:spPr>
            <a:xfrm>
              <a:off x="866267" y="1591460"/>
              <a:ext cx="367397" cy="183502"/>
            </a:xfrm>
            <a:custGeom>
              <a:avLst/>
              <a:gdLst/>
              <a:ahLst/>
              <a:cxnLst/>
              <a:rect l="l" t="t" r="r" b="b"/>
              <a:pathLst>
                <a:path w="14059" h="7022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6" name="Google Shape;21006;p74"/>
            <p:cNvSpPr/>
            <p:nvPr/>
          </p:nvSpPr>
          <p:spPr>
            <a:xfrm>
              <a:off x="866267" y="1591460"/>
              <a:ext cx="199286" cy="183711"/>
            </a:xfrm>
            <a:custGeom>
              <a:avLst/>
              <a:gdLst/>
              <a:ahLst/>
              <a:cxnLst/>
              <a:rect l="l" t="t" r="r" b="b"/>
              <a:pathLst>
                <a:path w="7626" h="7030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7" name="Google Shape;21007;p74"/>
            <p:cNvSpPr/>
            <p:nvPr/>
          </p:nvSpPr>
          <p:spPr>
            <a:xfrm>
              <a:off x="1071564" y="1593969"/>
              <a:ext cx="19626" cy="47509"/>
            </a:xfrm>
            <a:custGeom>
              <a:avLst/>
              <a:gdLst/>
              <a:ahLst/>
              <a:cxnLst/>
              <a:rect l="l" t="t" r="r" b="b"/>
              <a:pathLst>
                <a:path w="751" h="1818" extrusionOk="0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8" name="Google Shape;21008;p74"/>
            <p:cNvSpPr/>
            <p:nvPr/>
          </p:nvSpPr>
          <p:spPr>
            <a:xfrm>
              <a:off x="1122575" y="1619605"/>
              <a:ext cx="33946" cy="42988"/>
            </a:xfrm>
            <a:custGeom>
              <a:avLst/>
              <a:gdLst/>
              <a:ahLst/>
              <a:cxnLst/>
              <a:rect l="l" t="t" r="r" b="b"/>
              <a:pathLst>
                <a:path w="1299" h="1645" extrusionOk="0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9" name="Google Shape;21009;p74"/>
            <p:cNvSpPr/>
            <p:nvPr/>
          </p:nvSpPr>
          <p:spPr>
            <a:xfrm>
              <a:off x="1159866" y="1668839"/>
              <a:ext cx="45915" cy="33293"/>
            </a:xfrm>
            <a:custGeom>
              <a:avLst/>
              <a:gdLst/>
              <a:ahLst/>
              <a:cxnLst/>
              <a:rect l="l" t="t" r="r" b="b"/>
              <a:pathLst>
                <a:path w="1757" h="1274" extrusionOk="0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0" name="Google Shape;21010;p74"/>
            <p:cNvSpPr/>
            <p:nvPr/>
          </p:nvSpPr>
          <p:spPr>
            <a:xfrm>
              <a:off x="1181634" y="1734196"/>
              <a:ext cx="49286" cy="19103"/>
            </a:xfrm>
            <a:custGeom>
              <a:avLst/>
              <a:gdLst/>
              <a:ahLst/>
              <a:cxnLst/>
              <a:rect l="l" t="t" r="r" b="b"/>
              <a:pathLst>
                <a:path w="1886" h="731" extrusionOk="0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1" name="Google Shape;21011;p74"/>
            <p:cNvSpPr/>
            <p:nvPr/>
          </p:nvSpPr>
          <p:spPr>
            <a:xfrm>
              <a:off x="868776" y="1734196"/>
              <a:ext cx="48267" cy="19364"/>
            </a:xfrm>
            <a:custGeom>
              <a:avLst/>
              <a:gdLst/>
              <a:ahLst/>
              <a:cxnLst/>
              <a:rect l="l" t="t" r="r" b="b"/>
              <a:pathLst>
                <a:path w="1847" h="741" extrusionOk="0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2" name="Google Shape;21012;p74"/>
            <p:cNvSpPr/>
            <p:nvPr/>
          </p:nvSpPr>
          <p:spPr>
            <a:xfrm>
              <a:off x="894151" y="1668603"/>
              <a:ext cx="44007" cy="33659"/>
            </a:xfrm>
            <a:custGeom>
              <a:avLst/>
              <a:gdLst/>
              <a:ahLst/>
              <a:cxnLst/>
              <a:rect l="l" t="t" r="r" b="b"/>
              <a:pathLst>
                <a:path w="1684" h="1288" extrusionOk="0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3" name="Google Shape;21013;p74"/>
            <p:cNvSpPr/>
            <p:nvPr/>
          </p:nvSpPr>
          <p:spPr>
            <a:xfrm>
              <a:off x="942914" y="1619605"/>
              <a:ext cx="35462" cy="43328"/>
            </a:xfrm>
            <a:custGeom>
              <a:avLst/>
              <a:gdLst/>
              <a:ahLst/>
              <a:cxnLst/>
              <a:rect l="l" t="t" r="r" b="b"/>
              <a:pathLst>
                <a:path w="1357" h="1658" extrusionOk="0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4" name="Google Shape;21014;p74"/>
            <p:cNvSpPr/>
            <p:nvPr/>
          </p:nvSpPr>
          <p:spPr>
            <a:xfrm>
              <a:off x="1008506" y="1593708"/>
              <a:ext cx="19626" cy="47770"/>
            </a:xfrm>
            <a:custGeom>
              <a:avLst/>
              <a:gdLst/>
              <a:ahLst/>
              <a:cxnLst/>
              <a:rect l="l" t="t" r="r" b="b"/>
              <a:pathLst>
                <a:path w="751" h="1828" extrusionOk="0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5" name="Google Shape;21015;p74"/>
            <p:cNvSpPr/>
            <p:nvPr/>
          </p:nvSpPr>
          <p:spPr>
            <a:xfrm>
              <a:off x="1043916" y="1591695"/>
              <a:ext cx="11838" cy="138999"/>
            </a:xfrm>
            <a:custGeom>
              <a:avLst/>
              <a:gdLst/>
              <a:ahLst/>
              <a:cxnLst/>
              <a:rect l="l" t="t" r="r" b="b"/>
              <a:pathLst>
                <a:path w="453" h="5319" extrusionOk="0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6" name="Google Shape;21016;p74"/>
            <p:cNvSpPr/>
            <p:nvPr/>
          </p:nvSpPr>
          <p:spPr>
            <a:xfrm>
              <a:off x="1063777" y="1603507"/>
              <a:ext cx="61594" cy="128180"/>
            </a:xfrm>
            <a:custGeom>
              <a:avLst/>
              <a:gdLst/>
              <a:ahLst/>
              <a:cxnLst/>
              <a:rect l="l" t="t" r="r" b="b"/>
              <a:pathLst>
                <a:path w="2357" h="4905" extrusionOk="0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7" name="Google Shape;21017;p74"/>
            <p:cNvSpPr/>
            <p:nvPr/>
          </p:nvSpPr>
          <p:spPr>
            <a:xfrm>
              <a:off x="1081129" y="1641452"/>
              <a:ext cx="102805" cy="100662"/>
            </a:xfrm>
            <a:custGeom>
              <a:avLst/>
              <a:gdLst/>
              <a:ahLst/>
              <a:cxnLst/>
              <a:rect l="l" t="t" r="r" b="b"/>
              <a:pathLst>
                <a:path w="3934" h="3852" extrusionOk="0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8" name="Google Shape;21018;p74"/>
            <p:cNvSpPr/>
            <p:nvPr/>
          </p:nvSpPr>
          <p:spPr>
            <a:xfrm>
              <a:off x="1091163" y="1700015"/>
              <a:ext cx="130453" cy="60758"/>
            </a:xfrm>
            <a:custGeom>
              <a:avLst/>
              <a:gdLst/>
              <a:ahLst/>
              <a:cxnLst/>
              <a:rect l="l" t="t" r="r" b="b"/>
              <a:pathLst>
                <a:path w="4992" h="2325" extrusionOk="0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9" name="Google Shape;21019;p74"/>
            <p:cNvSpPr/>
            <p:nvPr/>
          </p:nvSpPr>
          <p:spPr>
            <a:xfrm>
              <a:off x="878079" y="1700015"/>
              <a:ext cx="128441" cy="60784"/>
            </a:xfrm>
            <a:custGeom>
              <a:avLst/>
              <a:gdLst/>
              <a:ahLst/>
              <a:cxnLst/>
              <a:rect l="l" t="t" r="r" b="b"/>
              <a:pathLst>
                <a:path w="4915" h="2326" extrusionOk="0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0" name="Google Shape;21020;p74"/>
            <p:cNvSpPr/>
            <p:nvPr/>
          </p:nvSpPr>
          <p:spPr>
            <a:xfrm>
              <a:off x="974325" y="1603507"/>
              <a:ext cx="62849" cy="130715"/>
            </a:xfrm>
            <a:custGeom>
              <a:avLst/>
              <a:gdLst/>
              <a:ahLst/>
              <a:cxnLst/>
              <a:rect l="l" t="t" r="r" b="b"/>
              <a:pathLst>
                <a:path w="2405" h="5002" extrusionOk="0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1" name="Google Shape;21021;p74"/>
            <p:cNvSpPr/>
            <p:nvPr/>
          </p:nvSpPr>
          <p:spPr>
            <a:xfrm>
              <a:off x="916023" y="1641713"/>
              <a:ext cx="101290" cy="100793"/>
            </a:xfrm>
            <a:custGeom>
              <a:avLst/>
              <a:gdLst/>
              <a:ahLst/>
              <a:cxnLst/>
              <a:rect l="l" t="t" r="r" b="b"/>
              <a:pathLst>
                <a:path w="3876" h="3857" extrusionOk="0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2" name="Google Shape;21022;p74"/>
            <p:cNvSpPr/>
            <p:nvPr/>
          </p:nvSpPr>
          <p:spPr>
            <a:xfrm>
              <a:off x="992409" y="1721861"/>
              <a:ext cx="115375" cy="53049"/>
            </a:xfrm>
            <a:custGeom>
              <a:avLst/>
              <a:gdLst/>
              <a:ahLst/>
              <a:cxnLst/>
              <a:rect l="l" t="t" r="r" b="b"/>
              <a:pathLst>
                <a:path w="4415" h="2030" extrusionOk="0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3" name="Google Shape;21023;p74"/>
          <p:cNvGrpSpPr/>
          <p:nvPr/>
        </p:nvGrpSpPr>
        <p:grpSpPr>
          <a:xfrm>
            <a:off x="3117843" y="1499892"/>
            <a:ext cx="327440" cy="366744"/>
            <a:chOff x="3117843" y="1499892"/>
            <a:chExt cx="327440" cy="366744"/>
          </a:xfrm>
        </p:grpSpPr>
        <p:sp>
          <p:nvSpPr>
            <p:cNvPr id="21024" name="Google Shape;21024;p74"/>
            <p:cNvSpPr/>
            <p:nvPr/>
          </p:nvSpPr>
          <p:spPr>
            <a:xfrm>
              <a:off x="3117843" y="1499997"/>
              <a:ext cx="327440" cy="366404"/>
            </a:xfrm>
            <a:custGeom>
              <a:avLst/>
              <a:gdLst/>
              <a:ahLst/>
              <a:cxnLst/>
              <a:rect l="l" t="t" r="r" b="b"/>
              <a:pathLst>
                <a:path w="12530" h="14021" extrusionOk="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5" name="Google Shape;21025;p74"/>
            <p:cNvSpPr/>
            <p:nvPr/>
          </p:nvSpPr>
          <p:spPr>
            <a:xfrm>
              <a:off x="3300013" y="1682427"/>
              <a:ext cx="145271" cy="184208"/>
            </a:xfrm>
            <a:custGeom>
              <a:avLst/>
              <a:gdLst/>
              <a:ahLst/>
              <a:cxnLst/>
              <a:rect l="l" t="t" r="r" b="b"/>
              <a:pathLst>
                <a:path w="5559" h="7049" extrusionOk="0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6" name="Google Shape;21026;p74"/>
            <p:cNvSpPr/>
            <p:nvPr/>
          </p:nvSpPr>
          <p:spPr>
            <a:xfrm>
              <a:off x="3262826" y="1537183"/>
              <a:ext cx="182457" cy="182718"/>
            </a:xfrm>
            <a:custGeom>
              <a:avLst/>
              <a:gdLst/>
              <a:ahLst/>
              <a:cxnLst/>
              <a:rect l="l" t="t" r="r" b="b"/>
              <a:pathLst>
                <a:path w="6982" h="6992" extrusionOk="0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7" name="Google Shape;21027;p74"/>
            <p:cNvSpPr/>
            <p:nvPr/>
          </p:nvSpPr>
          <p:spPr>
            <a:xfrm>
              <a:off x="3155030" y="1682427"/>
              <a:ext cx="182457" cy="145271"/>
            </a:xfrm>
            <a:custGeom>
              <a:avLst/>
              <a:gdLst/>
              <a:ahLst/>
              <a:cxnLst/>
              <a:rect l="l" t="t" r="r" b="b"/>
              <a:pathLst>
                <a:path w="6982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8" name="Google Shape;21028;p74"/>
            <p:cNvSpPr/>
            <p:nvPr/>
          </p:nvSpPr>
          <p:spPr>
            <a:xfrm>
              <a:off x="3117843" y="1499997"/>
              <a:ext cx="182196" cy="219905"/>
            </a:xfrm>
            <a:custGeom>
              <a:avLst/>
              <a:gdLst/>
              <a:ahLst/>
              <a:cxnLst/>
              <a:rect l="l" t="t" r="r" b="b"/>
              <a:pathLst>
                <a:path w="6972" h="8415" extrusionOk="0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9" name="Google Shape;21029;p74"/>
            <p:cNvSpPr/>
            <p:nvPr/>
          </p:nvSpPr>
          <p:spPr>
            <a:xfrm>
              <a:off x="3155030" y="1682427"/>
              <a:ext cx="35200" cy="145271"/>
            </a:xfrm>
            <a:custGeom>
              <a:avLst/>
              <a:gdLst/>
              <a:ahLst/>
              <a:cxnLst/>
              <a:rect l="l" t="t" r="r" b="b"/>
              <a:pathLst>
                <a:path w="1347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0" name="Google Shape;21030;p74"/>
            <p:cNvSpPr/>
            <p:nvPr/>
          </p:nvSpPr>
          <p:spPr>
            <a:xfrm>
              <a:off x="3117843" y="1499892"/>
              <a:ext cx="122640" cy="182562"/>
            </a:xfrm>
            <a:custGeom>
              <a:avLst/>
              <a:gdLst/>
              <a:ahLst/>
              <a:cxnLst/>
              <a:rect l="l" t="t" r="r" b="b"/>
              <a:pathLst>
                <a:path w="4693" h="6986" extrusionOk="0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31" name="Google Shape;21031;p74"/>
          <p:cNvGrpSpPr/>
          <p:nvPr/>
        </p:nvGrpSpPr>
        <p:grpSpPr>
          <a:xfrm>
            <a:off x="2667005" y="1499997"/>
            <a:ext cx="336770" cy="366639"/>
            <a:chOff x="2667005" y="1499997"/>
            <a:chExt cx="336770" cy="366639"/>
          </a:xfrm>
        </p:grpSpPr>
        <p:sp>
          <p:nvSpPr>
            <p:cNvPr id="21032" name="Google Shape;21032;p74"/>
            <p:cNvSpPr/>
            <p:nvPr/>
          </p:nvSpPr>
          <p:spPr>
            <a:xfrm>
              <a:off x="2684593" y="1596974"/>
              <a:ext cx="229731" cy="252335"/>
            </a:xfrm>
            <a:custGeom>
              <a:avLst/>
              <a:gdLst/>
              <a:ahLst/>
              <a:cxnLst/>
              <a:rect l="l" t="t" r="r" b="b"/>
              <a:pathLst>
                <a:path w="8791" h="9656" extrusionOk="0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3" name="Google Shape;21033;p74"/>
            <p:cNvSpPr/>
            <p:nvPr/>
          </p:nvSpPr>
          <p:spPr>
            <a:xfrm>
              <a:off x="2717781" y="1638185"/>
              <a:ext cx="163119" cy="168137"/>
            </a:xfrm>
            <a:custGeom>
              <a:avLst/>
              <a:gdLst/>
              <a:ahLst/>
              <a:cxnLst/>
              <a:rect l="l" t="t" r="r" b="b"/>
              <a:pathLst>
                <a:path w="6242" h="6434" extrusionOk="0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4" name="Google Shape;21034;p74"/>
            <p:cNvSpPr/>
            <p:nvPr/>
          </p:nvSpPr>
          <p:spPr>
            <a:xfrm>
              <a:off x="2740386" y="1638185"/>
              <a:ext cx="140514" cy="168137"/>
            </a:xfrm>
            <a:custGeom>
              <a:avLst/>
              <a:gdLst/>
              <a:ahLst/>
              <a:cxnLst/>
              <a:rect l="l" t="t" r="r" b="b"/>
              <a:pathLst>
                <a:path w="5377" h="6434" extrusionOk="0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5" name="Google Shape;21035;p74"/>
            <p:cNvSpPr/>
            <p:nvPr/>
          </p:nvSpPr>
          <p:spPr>
            <a:xfrm>
              <a:off x="2725830" y="1719170"/>
              <a:ext cx="108581" cy="87152"/>
            </a:xfrm>
            <a:custGeom>
              <a:avLst/>
              <a:gdLst/>
              <a:ahLst/>
              <a:cxnLst/>
              <a:rect l="l" t="t" r="r" b="b"/>
              <a:pathLst>
                <a:path w="4155" h="3335" extrusionOk="0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6" name="Google Shape;21036;p74"/>
            <p:cNvSpPr/>
            <p:nvPr/>
          </p:nvSpPr>
          <p:spPr>
            <a:xfrm>
              <a:off x="2725830" y="1776400"/>
              <a:ext cx="28903" cy="29922"/>
            </a:xfrm>
            <a:custGeom>
              <a:avLst/>
              <a:gdLst/>
              <a:ahLst/>
              <a:cxnLst/>
              <a:rect l="l" t="t" r="r" b="b"/>
              <a:pathLst>
                <a:path w="1106" h="1145" extrusionOk="0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7" name="Google Shape;21037;p74"/>
            <p:cNvSpPr/>
            <p:nvPr/>
          </p:nvSpPr>
          <p:spPr>
            <a:xfrm>
              <a:off x="2799445" y="1662828"/>
              <a:ext cx="60340" cy="55244"/>
            </a:xfrm>
            <a:custGeom>
              <a:avLst/>
              <a:gdLst/>
              <a:ahLst/>
              <a:cxnLst/>
              <a:rect l="l" t="t" r="r" b="b"/>
              <a:pathLst>
                <a:path w="2309" h="2114" extrusionOk="0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8" name="Google Shape;21038;p74"/>
            <p:cNvSpPr/>
            <p:nvPr/>
          </p:nvSpPr>
          <p:spPr>
            <a:xfrm>
              <a:off x="2752955" y="1719170"/>
              <a:ext cx="53545" cy="46019"/>
            </a:xfrm>
            <a:custGeom>
              <a:avLst/>
              <a:gdLst/>
              <a:ahLst/>
              <a:cxnLst/>
              <a:rect l="l" t="t" r="r" b="b"/>
              <a:pathLst>
                <a:path w="2049" h="1761" extrusionOk="0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9" name="Google Shape;21039;p74"/>
            <p:cNvSpPr/>
            <p:nvPr/>
          </p:nvSpPr>
          <p:spPr>
            <a:xfrm>
              <a:off x="2679079" y="1512044"/>
              <a:ext cx="312623" cy="342545"/>
            </a:xfrm>
            <a:custGeom>
              <a:avLst/>
              <a:gdLst/>
              <a:ahLst/>
              <a:cxnLst/>
              <a:rect l="l" t="t" r="r" b="b"/>
              <a:pathLst>
                <a:path w="11963" h="13108" extrusionOk="0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0" name="Google Shape;21040;p74"/>
            <p:cNvSpPr/>
            <p:nvPr/>
          </p:nvSpPr>
          <p:spPr>
            <a:xfrm>
              <a:off x="2667005" y="1499997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1" name="Google Shape;21041;p74"/>
            <p:cNvSpPr/>
            <p:nvPr/>
          </p:nvSpPr>
          <p:spPr>
            <a:xfrm>
              <a:off x="2818051" y="1499997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2" name="Google Shape;21042;p74"/>
            <p:cNvSpPr/>
            <p:nvPr/>
          </p:nvSpPr>
          <p:spPr>
            <a:xfrm>
              <a:off x="2968575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3" name="Google Shape;21043;p74"/>
            <p:cNvSpPr/>
            <p:nvPr/>
          </p:nvSpPr>
          <p:spPr>
            <a:xfrm>
              <a:off x="2667005" y="183143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4" name="Google Shape;21044;p74"/>
            <p:cNvSpPr/>
            <p:nvPr/>
          </p:nvSpPr>
          <p:spPr>
            <a:xfrm>
              <a:off x="2818051" y="1831435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5" name="Google Shape;21045;p74"/>
            <p:cNvSpPr/>
            <p:nvPr/>
          </p:nvSpPr>
          <p:spPr>
            <a:xfrm>
              <a:off x="2968575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6" name="Google Shape;21046;p74"/>
            <p:cNvSpPr/>
            <p:nvPr/>
          </p:nvSpPr>
          <p:spPr>
            <a:xfrm>
              <a:off x="2667005" y="166609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7" name="Google Shape;21047;p74"/>
            <p:cNvSpPr/>
            <p:nvPr/>
          </p:nvSpPr>
          <p:spPr>
            <a:xfrm>
              <a:off x="2968575" y="166609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8" name="Google Shape;21048;p74"/>
            <p:cNvSpPr/>
            <p:nvPr/>
          </p:nvSpPr>
          <p:spPr>
            <a:xfrm>
              <a:off x="2893182" y="1554901"/>
              <a:ext cx="68807" cy="64782"/>
            </a:xfrm>
            <a:custGeom>
              <a:avLst/>
              <a:gdLst/>
              <a:ahLst/>
              <a:cxnLst/>
              <a:rect l="l" t="t" r="r" b="b"/>
              <a:pathLst>
                <a:path w="2633" h="2479" extrusionOk="0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9" name="Google Shape;21049;p74"/>
            <p:cNvSpPr/>
            <p:nvPr/>
          </p:nvSpPr>
          <p:spPr>
            <a:xfrm>
              <a:off x="2889184" y="1587462"/>
              <a:ext cx="38702" cy="37735"/>
            </a:xfrm>
            <a:custGeom>
              <a:avLst/>
              <a:gdLst/>
              <a:ahLst/>
              <a:cxnLst/>
              <a:rect l="l" t="t" r="r" b="b"/>
              <a:pathLst>
                <a:path w="1481" h="1444" extrusionOk="0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0" name="Google Shape;21050;p74"/>
            <p:cNvSpPr/>
            <p:nvPr/>
          </p:nvSpPr>
          <p:spPr>
            <a:xfrm>
              <a:off x="2923574" y="1552262"/>
              <a:ext cx="38728" cy="37814"/>
            </a:xfrm>
            <a:custGeom>
              <a:avLst/>
              <a:gdLst/>
              <a:ahLst/>
              <a:cxnLst/>
              <a:rect l="l" t="t" r="r" b="b"/>
              <a:pathLst>
                <a:path w="1482" h="1447" extrusionOk="0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51" name="Google Shape;21051;p74"/>
          <p:cNvGrpSpPr/>
          <p:nvPr/>
        </p:nvGrpSpPr>
        <p:grpSpPr>
          <a:xfrm>
            <a:off x="3564866" y="1499997"/>
            <a:ext cx="326473" cy="366639"/>
            <a:chOff x="3564866" y="1499997"/>
            <a:chExt cx="326473" cy="366639"/>
          </a:xfrm>
        </p:grpSpPr>
        <p:sp>
          <p:nvSpPr>
            <p:cNvPr id="21052" name="Google Shape;21052;p74"/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3" name="Google Shape;21053;p74"/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4" name="Google Shape;21054;p74"/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5" name="Google Shape;21055;p74"/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6" name="Google Shape;21056;p74"/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7" name="Google Shape;21057;p74"/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8" name="Google Shape;21058;p74"/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9" name="Google Shape;21059;p74"/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0" name="Google Shape;21060;p74"/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61" name="Google Shape;21061;p74"/>
          <p:cNvGrpSpPr/>
          <p:nvPr/>
        </p:nvGrpSpPr>
        <p:grpSpPr>
          <a:xfrm>
            <a:off x="1314074" y="1499997"/>
            <a:ext cx="364392" cy="366639"/>
            <a:chOff x="1314074" y="1499997"/>
            <a:chExt cx="364392" cy="366639"/>
          </a:xfrm>
        </p:grpSpPr>
        <p:sp>
          <p:nvSpPr>
            <p:cNvPr id="21062" name="Google Shape;21062;p74"/>
            <p:cNvSpPr/>
            <p:nvPr/>
          </p:nvSpPr>
          <p:spPr>
            <a:xfrm>
              <a:off x="1467602" y="1715093"/>
              <a:ext cx="57073" cy="132440"/>
            </a:xfrm>
            <a:custGeom>
              <a:avLst/>
              <a:gdLst/>
              <a:ahLst/>
              <a:cxnLst/>
              <a:rect l="l" t="t" r="r" b="b"/>
              <a:pathLst>
                <a:path w="2184" h="5068" extrusionOk="0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3" name="Google Shape;21063;p74"/>
            <p:cNvSpPr/>
            <p:nvPr/>
          </p:nvSpPr>
          <p:spPr>
            <a:xfrm>
              <a:off x="1494492" y="1756539"/>
              <a:ext cx="30183" cy="90993"/>
            </a:xfrm>
            <a:custGeom>
              <a:avLst/>
              <a:gdLst/>
              <a:ahLst/>
              <a:cxnLst/>
              <a:rect l="l" t="t" r="r" b="b"/>
              <a:pathLst>
                <a:path w="1155" h="3482" extrusionOk="0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4" name="Google Shape;21064;p74"/>
            <p:cNvSpPr/>
            <p:nvPr/>
          </p:nvSpPr>
          <p:spPr>
            <a:xfrm>
              <a:off x="1408307" y="1830677"/>
              <a:ext cx="175924" cy="35958"/>
            </a:xfrm>
            <a:custGeom>
              <a:avLst/>
              <a:gdLst/>
              <a:ahLst/>
              <a:cxnLst/>
              <a:rect l="l" t="t" r="r" b="b"/>
              <a:pathLst>
                <a:path w="6732" h="1376" extrusionOk="0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5" name="Google Shape;21065;p74"/>
            <p:cNvSpPr/>
            <p:nvPr/>
          </p:nvSpPr>
          <p:spPr>
            <a:xfrm>
              <a:off x="1431670" y="1849780"/>
              <a:ext cx="152562" cy="16855"/>
            </a:xfrm>
            <a:custGeom>
              <a:avLst/>
              <a:gdLst/>
              <a:ahLst/>
              <a:cxnLst/>
              <a:rect l="l" t="t" r="r" b="b"/>
              <a:pathLst>
                <a:path w="5838" h="645" extrusionOk="0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6" name="Google Shape;21066;p74"/>
            <p:cNvSpPr/>
            <p:nvPr/>
          </p:nvSpPr>
          <p:spPr>
            <a:xfrm>
              <a:off x="1314074" y="1499997"/>
              <a:ext cx="364392" cy="231952"/>
            </a:xfrm>
            <a:custGeom>
              <a:avLst/>
              <a:gdLst/>
              <a:ahLst/>
              <a:cxnLst/>
              <a:rect l="l" t="t" r="r" b="b"/>
              <a:pathLst>
                <a:path w="13944" h="8876" extrusionOk="0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7" name="Google Shape;21067;p74"/>
            <p:cNvSpPr/>
            <p:nvPr/>
          </p:nvSpPr>
          <p:spPr>
            <a:xfrm>
              <a:off x="1335920" y="1520092"/>
              <a:ext cx="320672" cy="188990"/>
            </a:xfrm>
            <a:custGeom>
              <a:avLst/>
              <a:gdLst/>
              <a:ahLst/>
              <a:cxnLst/>
              <a:rect l="l" t="t" r="r" b="b"/>
              <a:pathLst>
                <a:path w="12271" h="7232" extrusionOk="0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8" name="Google Shape;21068;p74"/>
            <p:cNvSpPr/>
            <p:nvPr/>
          </p:nvSpPr>
          <p:spPr>
            <a:xfrm>
              <a:off x="1359544" y="1520092"/>
              <a:ext cx="297048" cy="168398"/>
            </a:xfrm>
            <a:custGeom>
              <a:avLst/>
              <a:gdLst/>
              <a:ahLst/>
              <a:cxnLst/>
              <a:rect l="l" t="t" r="r" b="b"/>
              <a:pathLst>
                <a:path w="11367" h="6444" extrusionOk="0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9" name="Google Shape;21069;p74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0" name="Google Shape;21070;p74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1" name="Google Shape;21071;p74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2" name="Google Shape;21072;p74"/>
            <p:cNvSpPr/>
            <p:nvPr/>
          </p:nvSpPr>
          <p:spPr>
            <a:xfrm>
              <a:off x="1578587" y="1619866"/>
              <a:ext cx="60418" cy="58302"/>
            </a:xfrm>
            <a:custGeom>
              <a:avLst/>
              <a:gdLst/>
              <a:ahLst/>
              <a:cxnLst/>
              <a:rect l="l" t="t" r="r" b="b"/>
              <a:pathLst>
                <a:path w="2312" h="2231" extrusionOk="0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3" name="Google Shape;21073;p74"/>
            <p:cNvSpPr/>
            <p:nvPr/>
          </p:nvSpPr>
          <p:spPr>
            <a:xfrm>
              <a:off x="1359597" y="1542200"/>
              <a:ext cx="122248" cy="143781"/>
            </a:xfrm>
            <a:custGeom>
              <a:avLst/>
              <a:gdLst/>
              <a:ahLst/>
              <a:cxnLst/>
              <a:rect l="l" t="t" r="r" b="b"/>
              <a:pathLst>
                <a:path w="4678" h="5502" extrusionOk="0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4" name="Google Shape;21074;p74"/>
          <p:cNvGrpSpPr/>
          <p:nvPr/>
        </p:nvGrpSpPr>
        <p:grpSpPr>
          <a:xfrm>
            <a:off x="2220479" y="1499997"/>
            <a:ext cx="337005" cy="366639"/>
            <a:chOff x="2220479" y="1499997"/>
            <a:chExt cx="337005" cy="366639"/>
          </a:xfrm>
        </p:grpSpPr>
        <p:sp>
          <p:nvSpPr>
            <p:cNvPr id="21075" name="Google Shape;21075;p74"/>
            <p:cNvSpPr/>
            <p:nvPr/>
          </p:nvSpPr>
          <p:spPr>
            <a:xfrm>
              <a:off x="2249121" y="1517584"/>
              <a:ext cx="279722" cy="331073"/>
            </a:xfrm>
            <a:custGeom>
              <a:avLst/>
              <a:gdLst/>
              <a:ahLst/>
              <a:cxnLst/>
              <a:rect l="l" t="t" r="r" b="b"/>
              <a:pathLst>
                <a:path w="10704" h="12669" extrusionOk="0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6" name="Google Shape;21076;p74"/>
            <p:cNvSpPr/>
            <p:nvPr/>
          </p:nvSpPr>
          <p:spPr>
            <a:xfrm>
              <a:off x="2281786" y="1520772"/>
              <a:ext cx="247057" cy="327884"/>
            </a:xfrm>
            <a:custGeom>
              <a:avLst/>
              <a:gdLst/>
              <a:ahLst/>
              <a:cxnLst/>
              <a:rect l="l" t="t" r="r" b="b"/>
              <a:pathLst>
                <a:path w="9454" h="12547" extrusionOk="0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7" name="Google Shape;21077;p74"/>
            <p:cNvSpPr/>
            <p:nvPr/>
          </p:nvSpPr>
          <p:spPr>
            <a:xfrm>
              <a:off x="2232527" y="1512044"/>
              <a:ext cx="312884" cy="342545"/>
            </a:xfrm>
            <a:custGeom>
              <a:avLst/>
              <a:gdLst/>
              <a:ahLst/>
              <a:cxnLst/>
              <a:rect l="l" t="t" r="r" b="b"/>
              <a:pathLst>
                <a:path w="11973" h="13108" extrusionOk="0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8" name="Google Shape;21078;p74"/>
            <p:cNvSpPr/>
            <p:nvPr/>
          </p:nvSpPr>
          <p:spPr>
            <a:xfrm>
              <a:off x="2220479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9" name="Google Shape;21079;p74"/>
            <p:cNvSpPr/>
            <p:nvPr/>
          </p:nvSpPr>
          <p:spPr>
            <a:xfrm>
              <a:off x="2371760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0" name="Google Shape;21080;p74"/>
            <p:cNvSpPr/>
            <p:nvPr/>
          </p:nvSpPr>
          <p:spPr>
            <a:xfrm>
              <a:off x="2522022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1" name="Google Shape;21081;p74"/>
            <p:cNvSpPr/>
            <p:nvPr/>
          </p:nvSpPr>
          <p:spPr>
            <a:xfrm>
              <a:off x="2220479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2" name="Google Shape;21082;p74"/>
            <p:cNvSpPr/>
            <p:nvPr/>
          </p:nvSpPr>
          <p:spPr>
            <a:xfrm>
              <a:off x="2371760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3" name="Google Shape;21083;p74"/>
            <p:cNvSpPr/>
            <p:nvPr/>
          </p:nvSpPr>
          <p:spPr>
            <a:xfrm>
              <a:off x="2522022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4" name="Google Shape;21084;p74"/>
            <p:cNvSpPr/>
            <p:nvPr/>
          </p:nvSpPr>
          <p:spPr>
            <a:xfrm>
              <a:off x="2220479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5" name="Google Shape;21085;p74"/>
            <p:cNvSpPr/>
            <p:nvPr/>
          </p:nvSpPr>
          <p:spPr>
            <a:xfrm>
              <a:off x="2522022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86" name="Google Shape;21086;p74"/>
          <p:cNvGrpSpPr/>
          <p:nvPr/>
        </p:nvGrpSpPr>
        <p:grpSpPr>
          <a:xfrm>
            <a:off x="4105155" y="2425976"/>
            <a:ext cx="87230" cy="366430"/>
            <a:chOff x="4105155" y="2425976"/>
            <a:chExt cx="87230" cy="366430"/>
          </a:xfrm>
        </p:grpSpPr>
        <p:sp>
          <p:nvSpPr>
            <p:cNvPr id="21087" name="Google Shape;21087;p74"/>
            <p:cNvSpPr/>
            <p:nvPr/>
          </p:nvSpPr>
          <p:spPr>
            <a:xfrm>
              <a:off x="4105155" y="2425976"/>
              <a:ext cx="87230" cy="366430"/>
            </a:xfrm>
            <a:custGeom>
              <a:avLst/>
              <a:gdLst/>
              <a:ahLst/>
              <a:cxnLst/>
              <a:rect l="l" t="t" r="r" b="b"/>
              <a:pathLst>
                <a:path w="3338" h="14022" extrusionOk="0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8" name="Google Shape;21088;p74"/>
            <p:cNvSpPr/>
            <p:nvPr/>
          </p:nvSpPr>
          <p:spPr>
            <a:xfrm>
              <a:off x="4133561" y="2433789"/>
              <a:ext cx="58824" cy="358616"/>
            </a:xfrm>
            <a:custGeom>
              <a:avLst/>
              <a:gdLst/>
              <a:ahLst/>
              <a:cxnLst/>
              <a:rect l="l" t="t" r="r" b="b"/>
              <a:pathLst>
                <a:path w="2251" h="13723" extrusionOk="0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9" name="Google Shape;21089;p74"/>
            <p:cNvSpPr/>
            <p:nvPr/>
          </p:nvSpPr>
          <p:spPr>
            <a:xfrm>
              <a:off x="4105155" y="2509417"/>
              <a:ext cx="87230" cy="282989"/>
            </a:xfrm>
            <a:custGeom>
              <a:avLst/>
              <a:gdLst/>
              <a:ahLst/>
              <a:cxnLst/>
              <a:rect l="l" t="t" r="r" b="b"/>
              <a:pathLst>
                <a:path w="3338" h="10829" extrusionOk="0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0" name="Google Shape;21090;p74"/>
            <p:cNvSpPr/>
            <p:nvPr/>
          </p:nvSpPr>
          <p:spPr>
            <a:xfrm>
              <a:off x="4133561" y="2509417"/>
              <a:ext cx="58824" cy="282989"/>
            </a:xfrm>
            <a:custGeom>
              <a:avLst/>
              <a:gdLst/>
              <a:ahLst/>
              <a:cxnLst/>
              <a:rect l="l" t="t" r="r" b="b"/>
              <a:pathLst>
                <a:path w="2251" h="10829" extrusionOk="0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1" name="Google Shape;21091;p74"/>
            <p:cNvSpPr/>
            <p:nvPr/>
          </p:nvSpPr>
          <p:spPr>
            <a:xfrm>
              <a:off x="4105155" y="2552901"/>
              <a:ext cx="87230" cy="195262"/>
            </a:xfrm>
            <a:custGeom>
              <a:avLst/>
              <a:gdLst/>
              <a:ahLst/>
              <a:cxnLst/>
              <a:rect l="l" t="t" r="r" b="b"/>
              <a:pathLst>
                <a:path w="3338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2" name="Google Shape;21092;p74"/>
            <p:cNvSpPr/>
            <p:nvPr/>
          </p:nvSpPr>
          <p:spPr>
            <a:xfrm>
              <a:off x="4133561" y="2552901"/>
              <a:ext cx="58824" cy="195262"/>
            </a:xfrm>
            <a:custGeom>
              <a:avLst/>
              <a:gdLst/>
              <a:ahLst/>
              <a:cxnLst/>
              <a:rect l="l" t="t" r="r" b="b"/>
              <a:pathLst>
                <a:path w="2251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93" name="Google Shape;21093;p74"/>
          <p:cNvGrpSpPr/>
          <p:nvPr/>
        </p:nvGrpSpPr>
        <p:grpSpPr>
          <a:xfrm>
            <a:off x="1808109" y="2426002"/>
            <a:ext cx="267884" cy="366639"/>
            <a:chOff x="1808109" y="2426002"/>
            <a:chExt cx="267884" cy="366639"/>
          </a:xfrm>
        </p:grpSpPr>
        <p:sp>
          <p:nvSpPr>
            <p:cNvPr id="21094" name="Google Shape;21094;p74"/>
            <p:cNvSpPr/>
            <p:nvPr/>
          </p:nvSpPr>
          <p:spPr>
            <a:xfrm>
              <a:off x="1821671" y="2426002"/>
              <a:ext cx="244025" cy="159591"/>
            </a:xfrm>
            <a:custGeom>
              <a:avLst/>
              <a:gdLst/>
              <a:ahLst/>
              <a:cxnLst/>
              <a:rect l="l" t="t" r="r" b="b"/>
              <a:pathLst>
                <a:path w="9338" h="6107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5" name="Google Shape;21095;p74"/>
            <p:cNvSpPr/>
            <p:nvPr/>
          </p:nvSpPr>
          <p:spPr>
            <a:xfrm>
              <a:off x="1808109" y="2585567"/>
              <a:ext cx="267649" cy="46516"/>
            </a:xfrm>
            <a:custGeom>
              <a:avLst/>
              <a:gdLst/>
              <a:ahLst/>
              <a:cxnLst/>
              <a:rect l="l" t="t" r="r" b="b"/>
              <a:pathLst>
                <a:path w="10242" h="1780" extrusionOk="0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6" name="Google Shape;21096;p74"/>
            <p:cNvSpPr/>
            <p:nvPr/>
          </p:nvSpPr>
          <p:spPr>
            <a:xfrm>
              <a:off x="1808109" y="2632056"/>
              <a:ext cx="267884" cy="59817"/>
            </a:xfrm>
            <a:custGeom>
              <a:avLst/>
              <a:gdLst/>
              <a:ahLst/>
              <a:cxnLst/>
              <a:rect l="l" t="t" r="r" b="b"/>
              <a:pathLst>
                <a:path w="10251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7" name="Google Shape;21097;p74"/>
            <p:cNvSpPr/>
            <p:nvPr/>
          </p:nvSpPr>
          <p:spPr>
            <a:xfrm>
              <a:off x="1842525" y="2426002"/>
              <a:ext cx="223172" cy="159591"/>
            </a:xfrm>
            <a:custGeom>
              <a:avLst/>
              <a:gdLst/>
              <a:ahLst/>
              <a:cxnLst/>
              <a:rect l="l" t="t" r="r" b="b"/>
              <a:pathLst>
                <a:path w="8540" h="6107" extrusionOk="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8" name="Google Shape;21098;p74"/>
            <p:cNvSpPr/>
            <p:nvPr/>
          </p:nvSpPr>
          <p:spPr>
            <a:xfrm>
              <a:off x="1829224" y="2585567"/>
              <a:ext cx="246534" cy="46516"/>
            </a:xfrm>
            <a:custGeom>
              <a:avLst/>
              <a:gdLst/>
              <a:ahLst/>
              <a:cxnLst/>
              <a:rect l="l" t="t" r="r" b="b"/>
              <a:pathLst>
                <a:path w="9434" h="1780" extrusionOk="0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9" name="Google Shape;21099;p74"/>
            <p:cNvSpPr/>
            <p:nvPr/>
          </p:nvSpPr>
          <p:spPr>
            <a:xfrm>
              <a:off x="1829224" y="2632056"/>
              <a:ext cx="246769" cy="59817"/>
            </a:xfrm>
            <a:custGeom>
              <a:avLst/>
              <a:gdLst/>
              <a:ahLst/>
              <a:cxnLst/>
              <a:rect l="l" t="t" r="r" b="b"/>
              <a:pathLst>
                <a:path w="9443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0" name="Google Shape;21100;p74"/>
            <p:cNvSpPr/>
            <p:nvPr/>
          </p:nvSpPr>
          <p:spPr>
            <a:xfrm>
              <a:off x="2015156" y="2444843"/>
              <a:ext cx="27936" cy="24382"/>
            </a:xfrm>
            <a:custGeom>
              <a:avLst/>
              <a:gdLst/>
              <a:ahLst/>
              <a:cxnLst/>
              <a:rect l="l" t="t" r="r" b="b"/>
              <a:pathLst>
                <a:path w="1069" h="933" extrusionOk="0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1" name="Google Shape;21101;p74"/>
            <p:cNvSpPr/>
            <p:nvPr/>
          </p:nvSpPr>
          <p:spPr>
            <a:xfrm>
              <a:off x="2027987" y="2444843"/>
              <a:ext cx="15105" cy="14843"/>
            </a:xfrm>
            <a:custGeom>
              <a:avLst/>
              <a:gdLst/>
              <a:ahLst/>
              <a:cxnLst/>
              <a:rect l="l" t="t" r="r" b="b"/>
              <a:pathLst>
                <a:path w="578" h="568" extrusionOk="0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2" name="Google Shape;21102;p74"/>
            <p:cNvSpPr/>
            <p:nvPr/>
          </p:nvSpPr>
          <p:spPr>
            <a:xfrm>
              <a:off x="1842029" y="2542788"/>
              <a:ext cx="26420" cy="23441"/>
            </a:xfrm>
            <a:custGeom>
              <a:avLst/>
              <a:gdLst/>
              <a:ahLst/>
              <a:cxnLst/>
              <a:rect l="l" t="t" r="r" b="b"/>
              <a:pathLst>
                <a:path w="1011" h="897" extrusionOk="0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3" name="Google Shape;21103;p74"/>
            <p:cNvSpPr/>
            <p:nvPr/>
          </p:nvSpPr>
          <p:spPr>
            <a:xfrm>
              <a:off x="2012648" y="2542788"/>
              <a:ext cx="27178" cy="23441"/>
            </a:xfrm>
            <a:custGeom>
              <a:avLst/>
              <a:gdLst/>
              <a:ahLst/>
              <a:cxnLst/>
              <a:rect l="l" t="t" r="r" b="b"/>
              <a:pathLst>
                <a:path w="1040" h="897" extrusionOk="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4" name="Google Shape;21104;p74"/>
            <p:cNvSpPr/>
            <p:nvPr/>
          </p:nvSpPr>
          <p:spPr>
            <a:xfrm>
              <a:off x="1855095" y="2542788"/>
              <a:ext cx="13354" cy="13693"/>
            </a:xfrm>
            <a:custGeom>
              <a:avLst/>
              <a:gdLst/>
              <a:ahLst/>
              <a:cxnLst/>
              <a:rect l="l" t="t" r="r" b="b"/>
              <a:pathLst>
                <a:path w="511" h="524" extrusionOk="0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5" name="Google Shape;21105;p74"/>
            <p:cNvSpPr/>
            <p:nvPr/>
          </p:nvSpPr>
          <p:spPr>
            <a:xfrm>
              <a:off x="2025479" y="2542788"/>
              <a:ext cx="14347" cy="13720"/>
            </a:xfrm>
            <a:custGeom>
              <a:avLst/>
              <a:gdLst/>
              <a:ahLst/>
              <a:cxnLst/>
              <a:rect l="l" t="t" r="r" b="b"/>
              <a:pathLst>
                <a:path w="549" h="525" extrusionOk="0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6" name="Google Shape;21106;p74"/>
            <p:cNvSpPr/>
            <p:nvPr/>
          </p:nvSpPr>
          <p:spPr>
            <a:xfrm>
              <a:off x="1864633" y="2661691"/>
              <a:ext cx="154835" cy="130950"/>
            </a:xfrm>
            <a:custGeom>
              <a:avLst/>
              <a:gdLst/>
              <a:ahLst/>
              <a:cxnLst/>
              <a:rect l="l" t="t" r="r" b="b"/>
              <a:pathLst>
                <a:path w="5925" h="5011" extrusionOk="0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7" name="Google Shape;21107;p74"/>
            <p:cNvSpPr/>
            <p:nvPr/>
          </p:nvSpPr>
          <p:spPr>
            <a:xfrm>
              <a:off x="1889276" y="2684818"/>
              <a:ext cx="105549" cy="84460"/>
            </a:xfrm>
            <a:custGeom>
              <a:avLst/>
              <a:gdLst/>
              <a:ahLst/>
              <a:cxnLst/>
              <a:rect l="l" t="t" r="r" b="b"/>
              <a:pathLst>
                <a:path w="4039" h="3232" extrusionOk="0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8" name="Google Shape;21108;p74"/>
            <p:cNvSpPr/>
            <p:nvPr/>
          </p:nvSpPr>
          <p:spPr>
            <a:xfrm>
              <a:off x="1828466" y="2655915"/>
              <a:ext cx="227196" cy="11342"/>
            </a:xfrm>
            <a:custGeom>
              <a:avLst/>
              <a:gdLst/>
              <a:ahLst/>
              <a:cxnLst/>
              <a:rect l="l" t="t" r="r" b="b"/>
              <a:pathLst>
                <a:path w="8694" h="434" extrusionOk="0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9" name="Google Shape;21109;p74"/>
            <p:cNvSpPr/>
            <p:nvPr/>
          </p:nvSpPr>
          <p:spPr>
            <a:xfrm>
              <a:off x="1821671" y="2482030"/>
              <a:ext cx="243790" cy="44007"/>
            </a:xfrm>
            <a:custGeom>
              <a:avLst/>
              <a:gdLst/>
              <a:ahLst/>
              <a:cxnLst/>
              <a:rect l="l" t="t" r="r" b="b"/>
              <a:pathLst>
                <a:path w="9329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0" name="Google Shape;21110;p74"/>
            <p:cNvSpPr/>
            <p:nvPr/>
          </p:nvSpPr>
          <p:spPr>
            <a:xfrm>
              <a:off x="1842525" y="2482030"/>
              <a:ext cx="223172" cy="44007"/>
            </a:xfrm>
            <a:custGeom>
              <a:avLst/>
              <a:gdLst/>
              <a:ahLst/>
              <a:cxnLst/>
              <a:rect l="l" t="t" r="r" b="b"/>
              <a:pathLst>
                <a:path w="8540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1" name="Google Shape;21111;p74"/>
            <p:cNvSpPr/>
            <p:nvPr/>
          </p:nvSpPr>
          <p:spPr>
            <a:xfrm>
              <a:off x="1884494" y="2447848"/>
              <a:ext cx="114878" cy="114878"/>
            </a:xfrm>
            <a:custGeom>
              <a:avLst/>
              <a:gdLst/>
              <a:ahLst/>
              <a:cxnLst/>
              <a:rect l="l" t="t" r="r" b="b"/>
              <a:pathLst>
                <a:path w="4396" h="4396" extrusionOk="0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2" name="Google Shape;21112;p74"/>
            <p:cNvSpPr/>
            <p:nvPr/>
          </p:nvSpPr>
          <p:spPr>
            <a:xfrm>
              <a:off x="1902342" y="2471054"/>
              <a:ext cx="78162" cy="69565"/>
            </a:xfrm>
            <a:custGeom>
              <a:avLst/>
              <a:gdLst/>
              <a:ahLst/>
              <a:cxnLst/>
              <a:rect l="l" t="t" r="r" b="b"/>
              <a:pathLst>
                <a:path w="2991" h="2662" extrusionOk="0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3" name="Google Shape;21113;p74"/>
            <p:cNvSpPr/>
            <p:nvPr/>
          </p:nvSpPr>
          <p:spPr>
            <a:xfrm>
              <a:off x="1912743" y="2470427"/>
              <a:ext cx="75680" cy="58641"/>
            </a:xfrm>
            <a:custGeom>
              <a:avLst/>
              <a:gdLst/>
              <a:ahLst/>
              <a:cxnLst/>
              <a:rect l="l" t="t" r="r" b="b"/>
              <a:pathLst>
                <a:path w="2896" h="2244" extrusionOk="0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4" name="Google Shape;21114;p74"/>
            <p:cNvSpPr/>
            <p:nvPr/>
          </p:nvSpPr>
          <p:spPr>
            <a:xfrm>
              <a:off x="1937020" y="2488563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5" name="Google Shape;21115;p74"/>
          <p:cNvGrpSpPr/>
          <p:nvPr/>
        </p:nvGrpSpPr>
        <p:grpSpPr>
          <a:xfrm>
            <a:off x="3603568" y="2426002"/>
            <a:ext cx="207597" cy="366639"/>
            <a:chOff x="3603568" y="2426002"/>
            <a:chExt cx="207597" cy="366639"/>
          </a:xfrm>
        </p:grpSpPr>
        <p:sp>
          <p:nvSpPr>
            <p:cNvPr id="21116" name="Google Shape;21116;p74"/>
            <p:cNvSpPr/>
            <p:nvPr/>
          </p:nvSpPr>
          <p:spPr>
            <a:xfrm>
              <a:off x="3629465" y="2426002"/>
              <a:ext cx="155828" cy="203050"/>
            </a:xfrm>
            <a:custGeom>
              <a:avLst/>
              <a:gdLst/>
              <a:ahLst/>
              <a:cxnLst/>
              <a:rect l="l" t="t" r="r" b="b"/>
              <a:pathLst>
                <a:path w="5963" h="7770" extrusionOk="0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7" name="Google Shape;21117;p74"/>
            <p:cNvSpPr/>
            <p:nvPr/>
          </p:nvSpPr>
          <p:spPr>
            <a:xfrm>
              <a:off x="3657114" y="2451376"/>
              <a:ext cx="128180" cy="177675"/>
            </a:xfrm>
            <a:custGeom>
              <a:avLst/>
              <a:gdLst/>
              <a:ahLst/>
              <a:cxnLst/>
              <a:rect l="l" t="t" r="r" b="b"/>
              <a:pathLst>
                <a:path w="4905" h="6799" extrusionOk="0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8" name="Google Shape;21118;p74"/>
            <p:cNvSpPr/>
            <p:nvPr/>
          </p:nvSpPr>
          <p:spPr>
            <a:xfrm>
              <a:off x="3603568" y="2556403"/>
              <a:ext cx="207597" cy="236238"/>
            </a:xfrm>
            <a:custGeom>
              <a:avLst/>
              <a:gdLst/>
              <a:ahLst/>
              <a:cxnLst/>
              <a:rect l="l" t="t" r="r" b="b"/>
              <a:pathLst>
                <a:path w="7944" h="9040" extrusionOk="0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9" name="Google Shape;21119;p74"/>
            <p:cNvSpPr/>
            <p:nvPr/>
          </p:nvSpPr>
          <p:spPr>
            <a:xfrm>
              <a:off x="3634979" y="2556403"/>
              <a:ext cx="176185" cy="206839"/>
            </a:xfrm>
            <a:custGeom>
              <a:avLst/>
              <a:gdLst/>
              <a:ahLst/>
              <a:cxnLst/>
              <a:rect l="l" t="t" r="r" b="b"/>
              <a:pathLst>
                <a:path w="6742" h="7915" extrusionOk="0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0" name="Google Shape;21120;p74"/>
            <p:cNvSpPr/>
            <p:nvPr/>
          </p:nvSpPr>
          <p:spPr>
            <a:xfrm>
              <a:off x="3603568" y="2623511"/>
              <a:ext cx="207597" cy="101786"/>
            </a:xfrm>
            <a:custGeom>
              <a:avLst/>
              <a:gdLst/>
              <a:ahLst/>
              <a:cxnLst/>
              <a:rect l="l" t="t" r="r" b="b"/>
              <a:pathLst>
                <a:path w="7944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1" name="Google Shape;21121;p74"/>
            <p:cNvSpPr/>
            <p:nvPr/>
          </p:nvSpPr>
          <p:spPr>
            <a:xfrm>
              <a:off x="3603568" y="2623511"/>
              <a:ext cx="31437" cy="101786"/>
            </a:xfrm>
            <a:custGeom>
              <a:avLst/>
              <a:gdLst/>
              <a:ahLst/>
              <a:cxnLst/>
              <a:rect l="l" t="t" r="r" b="b"/>
              <a:pathLst>
                <a:path w="1203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22" name="Google Shape;21122;p74"/>
          <p:cNvGrpSpPr/>
          <p:nvPr/>
        </p:nvGrpSpPr>
        <p:grpSpPr>
          <a:xfrm>
            <a:off x="2246115" y="2426002"/>
            <a:ext cx="274417" cy="366404"/>
            <a:chOff x="2246115" y="2426002"/>
            <a:chExt cx="274417" cy="366404"/>
          </a:xfrm>
        </p:grpSpPr>
        <p:sp>
          <p:nvSpPr>
            <p:cNvPr id="21123" name="Google Shape;21123;p74"/>
            <p:cNvSpPr/>
            <p:nvPr/>
          </p:nvSpPr>
          <p:spPr>
            <a:xfrm>
              <a:off x="2246115" y="2440819"/>
              <a:ext cx="274417" cy="148798"/>
            </a:xfrm>
            <a:custGeom>
              <a:avLst/>
              <a:gdLst/>
              <a:ahLst/>
              <a:cxnLst/>
              <a:rect l="l" t="t" r="r" b="b"/>
              <a:pathLst>
                <a:path w="10501" h="5694" extrusionOk="0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4" name="Google Shape;21124;p74"/>
            <p:cNvSpPr/>
            <p:nvPr/>
          </p:nvSpPr>
          <p:spPr>
            <a:xfrm>
              <a:off x="2285053" y="2520471"/>
              <a:ext cx="196543" cy="271935"/>
            </a:xfrm>
            <a:custGeom>
              <a:avLst/>
              <a:gdLst/>
              <a:ahLst/>
              <a:cxnLst/>
              <a:rect l="l" t="t" r="r" b="b"/>
              <a:pathLst>
                <a:path w="7521" h="10406" extrusionOk="0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5" name="Google Shape;21125;p74"/>
            <p:cNvSpPr/>
            <p:nvPr/>
          </p:nvSpPr>
          <p:spPr>
            <a:xfrm>
              <a:off x="2315471" y="2520732"/>
              <a:ext cx="166124" cy="245018"/>
            </a:xfrm>
            <a:custGeom>
              <a:avLst/>
              <a:gdLst/>
              <a:ahLst/>
              <a:cxnLst/>
              <a:rect l="l" t="t" r="r" b="b"/>
              <a:pathLst>
                <a:path w="6357" h="9376" extrusionOk="0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6" name="Google Shape;21126;p74"/>
            <p:cNvSpPr/>
            <p:nvPr/>
          </p:nvSpPr>
          <p:spPr>
            <a:xfrm>
              <a:off x="2285053" y="2520471"/>
              <a:ext cx="196543" cy="166882"/>
            </a:xfrm>
            <a:custGeom>
              <a:avLst/>
              <a:gdLst/>
              <a:ahLst/>
              <a:cxnLst/>
              <a:rect l="l" t="t" r="r" b="b"/>
              <a:pathLst>
                <a:path w="7521" h="6386" extrusionOk="0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7" name="Google Shape;21127;p74"/>
            <p:cNvSpPr/>
            <p:nvPr/>
          </p:nvSpPr>
          <p:spPr>
            <a:xfrm>
              <a:off x="2335306" y="2426002"/>
              <a:ext cx="96272" cy="40218"/>
            </a:xfrm>
            <a:custGeom>
              <a:avLst/>
              <a:gdLst/>
              <a:ahLst/>
              <a:cxnLst/>
              <a:rect l="l" t="t" r="r" b="b"/>
              <a:pathLst>
                <a:path w="3684" h="1539" extrusionOk="0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8" name="Google Shape;21128;p74"/>
            <p:cNvSpPr/>
            <p:nvPr/>
          </p:nvSpPr>
          <p:spPr>
            <a:xfrm>
              <a:off x="2360680" y="2426002"/>
              <a:ext cx="70897" cy="19626"/>
            </a:xfrm>
            <a:custGeom>
              <a:avLst/>
              <a:gdLst/>
              <a:ahLst/>
              <a:cxnLst/>
              <a:rect l="l" t="t" r="r" b="b"/>
              <a:pathLst>
                <a:path w="2713" h="751" extrusionOk="0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9" name="Google Shape;21129;p74"/>
            <p:cNvSpPr/>
            <p:nvPr/>
          </p:nvSpPr>
          <p:spPr>
            <a:xfrm>
              <a:off x="2323990" y="2591603"/>
              <a:ext cx="71394" cy="95749"/>
            </a:xfrm>
            <a:custGeom>
              <a:avLst/>
              <a:gdLst/>
              <a:ahLst/>
              <a:cxnLst/>
              <a:rect l="l" t="t" r="r" b="b"/>
              <a:pathLst>
                <a:path w="2732" h="3664" extrusionOk="0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0" name="Google Shape;21130;p74"/>
            <p:cNvSpPr/>
            <p:nvPr/>
          </p:nvSpPr>
          <p:spPr>
            <a:xfrm>
              <a:off x="2430794" y="2591838"/>
              <a:ext cx="35723" cy="43563"/>
            </a:xfrm>
            <a:custGeom>
              <a:avLst/>
              <a:gdLst/>
              <a:ahLst/>
              <a:cxnLst/>
              <a:rect l="l" t="t" r="r" b="b"/>
              <a:pathLst>
                <a:path w="1367" h="1667" extrusionOk="0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31" name="Google Shape;21131;p74"/>
          <p:cNvGrpSpPr/>
          <p:nvPr/>
        </p:nvGrpSpPr>
        <p:grpSpPr>
          <a:xfrm>
            <a:off x="2696666" y="2426002"/>
            <a:ext cx="256099" cy="366639"/>
            <a:chOff x="2696666" y="2426002"/>
            <a:chExt cx="256099" cy="366639"/>
          </a:xfrm>
        </p:grpSpPr>
        <p:sp>
          <p:nvSpPr>
            <p:cNvPr id="21132" name="Google Shape;21132;p74"/>
            <p:cNvSpPr/>
            <p:nvPr/>
          </p:nvSpPr>
          <p:spPr>
            <a:xfrm>
              <a:off x="2724811" y="2426002"/>
              <a:ext cx="227954" cy="86446"/>
            </a:xfrm>
            <a:custGeom>
              <a:avLst/>
              <a:gdLst/>
              <a:ahLst/>
              <a:cxnLst/>
              <a:rect l="l" t="t" r="r" b="b"/>
              <a:pathLst>
                <a:path w="8723" h="3308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3" name="Google Shape;21133;p74"/>
            <p:cNvSpPr/>
            <p:nvPr/>
          </p:nvSpPr>
          <p:spPr>
            <a:xfrm>
              <a:off x="2696666" y="2465436"/>
              <a:ext cx="147283" cy="184156"/>
            </a:xfrm>
            <a:custGeom>
              <a:avLst/>
              <a:gdLst/>
              <a:ahLst/>
              <a:cxnLst/>
              <a:rect l="l" t="t" r="r" b="b"/>
              <a:pathLst>
                <a:path w="5636" h="7047" extrusionOk="0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4" name="Google Shape;21134;p74"/>
            <p:cNvSpPr/>
            <p:nvPr/>
          </p:nvSpPr>
          <p:spPr>
            <a:xfrm>
              <a:off x="2813008" y="2631534"/>
              <a:ext cx="51795" cy="161107"/>
            </a:xfrm>
            <a:custGeom>
              <a:avLst/>
              <a:gdLst/>
              <a:ahLst/>
              <a:cxnLst/>
              <a:rect l="l" t="t" r="r" b="b"/>
              <a:pathLst>
                <a:path w="1982" h="6165" extrusionOk="0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5" name="Google Shape;21135;p74"/>
            <p:cNvSpPr/>
            <p:nvPr/>
          </p:nvSpPr>
          <p:spPr>
            <a:xfrm>
              <a:off x="2836893" y="2631795"/>
              <a:ext cx="27910" cy="138999"/>
            </a:xfrm>
            <a:custGeom>
              <a:avLst/>
              <a:gdLst/>
              <a:ahLst/>
              <a:cxnLst/>
              <a:rect l="l" t="t" r="r" b="b"/>
              <a:pathLst>
                <a:path w="1068" h="5319" extrusionOk="0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6" name="Google Shape;21136;p74"/>
            <p:cNvSpPr/>
            <p:nvPr/>
          </p:nvSpPr>
          <p:spPr>
            <a:xfrm>
              <a:off x="2725568" y="2436533"/>
              <a:ext cx="227196" cy="69826"/>
            </a:xfrm>
            <a:custGeom>
              <a:avLst/>
              <a:gdLst/>
              <a:ahLst/>
              <a:cxnLst/>
              <a:rect l="l" t="t" r="r" b="b"/>
              <a:pathLst>
                <a:path w="8694" h="2672" extrusionOk="0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7" name="Google Shape;21137;p74"/>
            <p:cNvSpPr/>
            <p:nvPr/>
          </p:nvSpPr>
          <p:spPr>
            <a:xfrm>
              <a:off x="2725307" y="2426002"/>
              <a:ext cx="227457" cy="52788"/>
            </a:xfrm>
            <a:custGeom>
              <a:avLst/>
              <a:gdLst/>
              <a:ahLst/>
              <a:cxnLst/>
              <a:rect l="l" t="t" r="r" b="b"/>
              <a:pathLst>
                <a:path w="8704" h="2020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38" name="Google Shape;21138;p74"/>
          <p:cNvGrpSpPr/>
          <p:nvPr/>
        </p:nvGrpSpPr>
        <p:grpSpPr>
          <a:xfrm>
            <a:off x="3149072" y="2426002"/>
            <a:ext cx="225863" cy="366430"/>
            <a:chOff x="3149072" y="2426002"/>
            <a:chExt cx="225863" cy="366430"/>
          </a:xfrm>
        </p:grpSpPr>
        <p:sp>
          <p:nvSpPr>
            <p:cNvPr id="21139" name="Google Shape;21139;p74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0" name="Google Shape;21140;p74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1" name="Google Shape;21141;p74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2" name="Google Shape;21142;p74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3" name="Google Shape;21143;p74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4" name="Google Shape;21144;p74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5" name="Google Shape;21145;p74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6" name="Google Shape;21146;p74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7" name="Google Shape;21147;p74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8" name="Google Shape;21148;p74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9" name="Google Shape;21149;p74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50" name="Google Shape;21150;p74"/>
          <p:cNvGrpSpPr/>
          <p:nvPr/>
        </p:nvGrpSpPr>
        <p:grpSpPr>
          <a:xfrm>
            <a:off x="1361556" y="2425923"/>
            <a:ext cx="283224" cy="366482"/>
            <a:chOff x="1361556" y="2425923"/>
            <a:chExt cx="283224" cy="366482"/>
          </a:xfrm>
        </p:grpSpPr>
        <p:sp>
          <p:nvSpPr>
            <p:cNvPr id="21151" name="Google Shape;21151;p74"/>
            <p:cNvSpPr/>
            <p:nvPr/>
          </p:nvSpPr>
          <p:spPr>
            <a:xfrm>
              <a:off x="1361556" y="2425923"/>
              <a:ext cx="283224" cy="366482"/>
            </a:xfrm>
            <a:custGeom>
              <a:avLst/>
              <a:gdLst/>
              <a:ahLst/>
              <a:cxnLst/>
              <a:rect l="l" t="t" r="r" b="b"/>
              <a:pathLst>
                <a:path w="10838" h="14024" extrusionOk="0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2" name="Google Shape;21152;p74"/>
            <p:cNvSpPr/>
            <p:nvPr/>
          </p:nvSpPr>
          <p:spPr>
            <a:xfrm>
              <a:off x="1493499" y="2660698"/>
              <a:ext cx="36951" cy="22866"/>
            </a:xfrm>
            <a:custGeom>
              <a:avLst/>
              <a:gdLst/>
              <a:ahLst/>
              <a:cxnLst/>
              <a:rect l="l" t="t" r="r" b="b"/>
              <a:pathLst>
                <a:path w="1414" h="875" extrusionOk="0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3" name="Google Shape;21153;p74"/>
            <p:cNvSpPr/>
            <p:nvPr/>
          </p:nvSpPr>
          <p:spPr>
            <a:xfrm>
              <a:off x="1512341" y="2660959"/>
              <a:ext cx="18110" cy="20122"/>
            </a:xfrm>
            <a:custGeom>
              <a:avLst/>
              <a:gdLst/>
              <a:ahLst/>
              <a:cxnLst/>
              <a:rect l="l" t="t" r="r" b="b"/>
              <a:pathLst>
                <a:path w="693" h="770" extrusionOk="0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4" name="Google Shape;21154;p74"/>
            <p:cNvSpPr/>
            <p:nvPr/>
          </p:nvSpPr>
          <p:spPr>
            <a:xfrm>
              <a:off x="1433290" y="2489556"/>
              <a:ext cx="153711" cy="173180"/>
            </a:xfrm>
            <a:custGeom>
              <a:avLst/>
              <a:gdLst/>
              <a:ahLst/>
              <a:cxnLst/>
              <a:rect l="l" t="t" r="r" b="b"/>
              <a:pathLst>
                <a:path w="5882" h="6627" extrusionOk="0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5" name="Google Shape;21155;p74"/>
            <p:cNvSpPr/>
            <p:nvPr/>
          </p:nvSpPr>
          <p:spPr>
            <a:xfrm>
              <a:off x="1457306" y="2490314"/>
              <a:ext cx="129434" cy="172422"/>
            </a:xfrm>
            <a:custGeom>
              <a:avLst/>
              <a:gdLst/>
              <a:ahLst/>
              <a:cxnLst/>
              <a:rect l="l" t="t" r="r" b="b"/>
              <a:pathLst>
                <a:path w="4953" h="6598" extrusionOk="0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6" name="Google Shape;21156;p74"/>
            <p:cNvSpPr/>
            <p:nvPr/>
          </p:nvSpPr>
          <p:spPr>
            <a:xfrm>
              <a:off x="1469876" y="2523502"/>
              <a:ext cx="79417" cy="95253"/>
            </a:xfrm>
            <a:custGeom>
              <a:avLst/>
              <a:gdLst/>
              <a:ahLst/>
              <a:cxnLst/>
              <a:rect l="l" t="t" r="r" b="b"/>
              <a:pathLst>
                <a:path w="3039" h="3645" extrusionOk="0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7" name="Google Shape;21157;p74"/>
            <p:cNvSpPr/>
            <p:nvPr/>
          </p:nvSpPr>
          <p:spPr>
            <a:xfrm>
              <a:off x="1421086" y="2581412"/>
              <a:ext cx="30131" cy="19338"/>
            </a:xfrm>
            <a:custGeom>
              <a:avLst/>
              <a:gdLst/>
              <a:ahLst/>
              <a:cxnLst/>
              <a:rect l="l" t="t" r="r" b="b"/>
              <a:pathLst>
                <a:path w="1153" h="740" extrusionOk="0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8" name="Google Shape;21158;p74"/>
            <p:cNvSpPr/>
            <p:nvPr/>
          </p:nvSpPr>
          <p:spPr>
            <a:xfrm>
              <a:off x="1569336" y="2582222"/>
              <a:ext cx="30157" cy="19312"/>
            </a:xfrm>
            <a:custGeom>
              <a:avLst/>
              <a:gdLst/>
              <a:ahLst/>
              <a:cxnLst/>
              <a:rect l="l" t="t" r="r" b="b"/>
              <a:pathLst>
                <a:path w="1154" h="739" extrusionOk="0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9" name="Google Shape;21159;p74"/>
            <p:cNvSpPr/>
            <p:nvPr/>
          </p:nvSpPr>
          <p:spPr>
            <a:xfrm>
              <a:off x="1506304" y="2449599"/>
              <a:ext cx="11342" cy="26498"/>
            </a:xfrm>
            <a:custGeom>
              <a:avLst/>
              <a:gdLst/>
              <a:ahLst/>
              <a:cxnLst/>
              <a:rect l="l" t="t" r="r" b="b"/>
              <a:pathLst>
                <a:path w="434" h="1014" extrusionOk="0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0" name="Google Shape;21160;p74"/>
            <p:cNvSpPr/>
            <p:nvPr/>
          </p:nvSpPr>
          <p:spPr>
            <a:xfrm>
              <a:off x="1457228" y="2461176"/>
              <a:ext cx="23624" cy="25897"/>
            </a:xfrm>
            <a:custGeom>
              <a:avLst/>
              <a:gdLst/>
              <a:ahLst/>
              <a:cxnLst/>
              <a:rect l="l" t="t" r="r" b="b"/>
              <a:pathLst>
                <a:path w="904" h="991" extrusionOk="0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1" name="Google Shape;21161;p74"/>
            <p:cNvSpPr/>
            <p:nvPr/>
          </p:nvSpPr>
          <p:spPr>
            <a:xfrm>
              <a:off x="1422680" y="2495723"/>
              <a:ext cx="29295" cy="18868"/>
            </a:xfrm>
            <a:custGeom>
              <a:avLst/>
              <a:gdLst/>
              <a:ahLst/>
              <a:cxnLst/>
              <a:rect l="l" t="t" r="r" b="b"/>
              <a:pathLst>
                <a:path w="1121" h="722" extrusionOk="0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2" name="Google Shape;21162;p74"/>
            <p:cNvSpPr/>
            <p:nvPr/>
          </p:nvSpPr>
          <p:spPr>
            <a:xfrm>
              <a:off x="1410816" y="2542344"/>
              <a:ext cx="28171" cy="11315"/>
            </a:xfrm>
            <a:custGeom>
              <a:avLst/>
              <a:gdLst/>
              <a:ahLst/>
              <a:cxnLst/>
              <a:rect l="l" t="t" r="r" b="b"/>
              <a:pathLst>
                <a:path w="1078" h="433" extrusionOk="0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3" name="Google Shape;21163;p74"/>
            <p:cNvSpPr/>
            <p:nvPr/>
          </p:nvSpPr>
          <p:spPr>
            <a:xfrm>
              <a:off x="1581932" y="2543833"/>
              <a:ext cx="29687" cy="11342"/>
            </a:xfrm>
            <a:custGeom>
              <a:avLst/>
              <a:gdLst/>
              <a:ahLst/>
              <a:cxnLst/>
              <a:rect l="l" t="t" r="r" b="b"/>
              <a:pathLst>
                <a:path w="1136" h="434" extrusionOk="0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4" name="Google Shape;21164;p74"/>
            <p:cNvSpPr/>
            <p:nvPr/>
          </p:nvSpPr>
          <p:spPr>
            <a:xfrm>
              <a:off x="1571139" y="2496742"/>
              <a:ext cx="30183" cy="19234"/>
            </a:xfrm>
            <a:custGeom>
              <a:avLst/>
              <a:gdLst/>
              <a:ahLst/>
              <a:cxnLst/>
              <a:rect l="l" t="t" r="r" b="b"/>
              <a:pathLst>
                <a:path w="1155" h="736" extrusionOk="0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5" name="Google Shape;21165;p74"/>
            <p:cNvSpPr/>
            <p:nvPr/>
          </p:nvSpPr>
          <p:spPr>
            <a:xfrm>
              <a:off x="1542655" y="2462483"/>
              <a:ext cx="22213" cy="25349"/>
            </a:xfrm>
            <a:custGeom>
              <a:avLst/>
              <a:gdLst/>
              <a:ahLst/>
              <a:cxnLst/>
              <a:rect l="l" t="t" r="r" b="b"/>
              <a:pathLst>
                <a:path w="850" h="970" extrusionOk="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6" name="Google Shape;21166;p74"/>
            <p:cNvSpPr/>
            <p:nvPr/>
          </p:nvSpPr>
          <p:spPr>
            <a:xfrm>
              <a:off x="1496243" y="2594112"/>
              <a:ext cx="8075" cy="24382"/>
            </a:xfrm>
            <a:custGeom>
              <a:avLst/>
              <a:gdLst/>
              <a:ahLst/>
              <a:cxnLst/>
              <a:rect l="l" t="t" r="r" b="b"/>
              <a:pathLst>
                <a:path w="309" h="933" extrusionOk="0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7" name="Google Shape;21167;p74"/>
            <p:cNvSpPr/>
            <p:nvPr/>
          </p:nvSpPr>
          <p:spPr>
            <a:xfrm>
              <a:off x="1483935" y="2618468"/>
              <a:ext cx="56054" cy="22160"/>
            </a:xfrm>
            <a:custGeom>
              <a:avLst/>
              <a:gdLst/>
              <a:ahLst/>
              <a:cxnLst/>
              <a:rect l="l" t="t" r="r" b="b"/>
              <a:pathLst>
                <a:path w="2145" h="848" extrusionOk="0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8" name="Google Shape;21168;p74"/>
            <p:cNvSpPr/>
            <p:nvPr/>
          </p:nvSpPr>
          <p:spPr>
            <a:xfrm>
              <a:off x="1483935" y="2640602"/>
              <a:ext cx="56054" cy="22134"/>
            </a:xfrm>
            <a:custGeom>
              <a:avLst/>
              <a:gdLst/>
              <a:ahLst/>
              <a:cxnLst/>
              <a:rect l="l" t="t" r="r" b="b"/>
              <a:pathLst>
                <a:path w="2145" h="847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9" name="Google Shape;21169;p74"/>
            <p:cNvSpPr/>
            <p:nvPr/>
          </p:nvSpPr>
          <p:spPr>
            <a:xfrm>
              <a:off x="1504292" y="2618468"/>
              <a:ext cx="35697" cy="22160"/>
            </a:xfrm>
            <a:custGeom>
              <a:avLst/>
              <a:gdLst/>
              <a:ahLst/>
              <a:cxnLst/>
              <a:rect l="l" t="t" r="r" b="b"/>
              <a:pathLst>
                <a:path w="136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0" name="Google Shape;21170;p74"/>
            <p:cNvSpPr/>
            <p:nvPr/>
          </p:nvSpPr>
          <p:spPr>
            <a:xfrm>
              <a:off x="1504031" y="2640602"/>
              <a:ext cx="35958" cy="22134"/>
            </a:xfrm>
            <a:custGeom>
              <a:avLst/>
              <a:gdLst/>
              <a:ahLst/>
              <a:cxnLst/>
              <a:rect l="l" t="t" r="r" b="b"/>
              <a:pathLst>
                <a:path w="1376" h="847" extrusionOk="0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1" name="Google Shape;21171;p74"/>
          <p:cNvGrpSpPr/>
          <p:nvPr/>
        </p:nvGrpSpPr>
        <p:grpSpPr>
          <a:xfrm>
            <a:off x="3973735" y="2891056"/>
            <a:ext cx="361883" cy="366979"/>
            <a:chOff x="3973735" y="2891056"/>
            <a:chExt cx="361883" cy="366979"/>
          </a:xfrm>
        </p:grpSpPr>
        <p:sp>
          <p:nvSpPr>
            <p:cNvPr id="21172" name="Google Shape;21172;p74"/>
            <p:cNvSpPr/>
            <p:nvPr/>
          </p:nvSpPr>
          <p:spPr>
            <a:xfrm>
              <a:off x="4148875" y="2891056"/>
              <a:ext cx="149661" cy="98598"/>
            </a:xfrm>
            <a:custGeom>
              <a:avLst/>
              <a:gdLst/>
              <a:ahLst/>
              <a:cxnLst/>
              <a:rect l="l" t="t" r="r" b="b"/>
              <a:pathLst>
                <a:path w="5727" h="3773" extrusionOk="0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3" name="Google Shape;21173;p74"/>
            <p:cNvSpPr/>
            <p:nvPr/>
          </p:nvSpPr>
          <p:spPr>
            <a:xfrm>
              <a:off x="4231558" y="3066039"/>
              <a:ext cx="25139" cy="25139"/>
            </a:xfrm>
            <a:custGeom>
              <a:avLst/>
              <a:gdLst/>
              <a:ahLst/>
              <a:cxnLst/>
              <a:rect l="l" t="t" r="r" b="b"/>
              <a:pathLst>
                <a:path w="962" h="962" fill="none" extrusionOk="0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w="452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4" name="Google Shape;21174;p74"/>
            <p:cNvSpPr/>
            <p:nvPr/>
          </p:nvSpPr>
          <p:spPr>
            <a:xfrm>
              <a:off x="3973735" y="2975307"/>
              <a:ext cx="359871" cy="282728"/>
            </a:xfrm>
            <a:custGeom>
              <a:avLst/>
              <a:gdLst/>
              <a:ahLst/>
              <a:cxnLst/>
              <a:rect l="l" t="t" r="r" b="b"/>
              <a:pathLst>
                <a:path w="13771" h="10819" extrusionOk="0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5" name="Google Shape;21175;p74"/>
            <p:cNvSpPr/>
            <p:nvPr/>
          </p:nvSpPr>
          <p:spPr>
            <a:xfrm>
              <a:off x="3997855" y="2975307"/>
              <a:ext cx="337763" cy="282728"/>
            </a:xfrm>
            <a:custGeom>
              <a:avLst/>
              <a:gdLst/>
              <a:ahLst/>
              <a:cxnLst/>
              <a:rect l="l" t="t" r="r" b="b"/>
              <a:pathLst>
                <a:path w="12925" h="10819" extrusionOk="0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6" name="Google Shape;21176;p74"/>
            <p:cNvSpPr/>
            <p:nvPr/>
          </p:nvSpPr>
          <p:spPr>
            <a:xfrm>
              <a:off x="3973970" y="3219306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7" name="Google Shape;21177;p74"/>
            <p:cNvSpPr/>
            <p:nvPr/>
          </p:nvSpPr>
          <p:spPr>
            <a:xfrm>
              <a:off x="3973970" y="3040403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8" name="Google Shape;21178;p74"/>
            <p:cNvSpPr/>
            <p:nvPr/>
          </p:nvSpPr>
          <p:spPr>
            <a:xfrm>
              <a:off x="3998090" y="2999688"/>
              <a:ext cx="46281" cy="27674"/>
            </a:xfrm>
            <a:custGeom>
              <a:avLst/>
              <a:gdLst/>
              <a:ahLst/>
              <a:cxnLst/>
              <a:rect l="l" t="t" r="r" b="b"/>
              <a:pathLst>
                <a:path w="1771" h="1059" extrusionOk="0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9" name="Google Shape;21179;p74"/>
            <p:cNvSpPr/>
            <p:nvPr/>
          </p:nvSpPr>
          <p:spPr>
            <a:xfrm>
              <a:off x="4262970" y="2999688"/>
              <a:ext cx="46255" cy="27674"/>
            </a:xfrm>
            <a:custGeom>
              <a:avLst/>
              <a:gdLst/>
              <a:ahLst/>
              <a:cxnLst/>
              <a:rect l="l" t="t" r="r" b="b"/>
              <a:pathLst>
                <a:path w="1770" h="1059" extrusionOk="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0" name="Google Shape;21180;p74"/>
            <p:cNvSpPr/>
            <p:nvPr/>
          </p:nvSpPr>
          <p:spPr>
            <a:xfrm>
              <a:off x="4019963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1" name="Google Shape;21181;p74"/>
            <p:cNvSpPr/>
            <p:nvPr/>
          </p:nvSpPr>
          <p:spPr>
            <a:xfrm>
              <a:off x="4284816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2" name="Google Shape;21182;p74"/>
            <p:cNvSpPr/>
            <p:nvPr/>
          </p:nvSpPr>
          <p:spPr>
            <a:xfrm>
              <a:off x="4125434" y="3060838"/>
              <a:ext cx="138319" cy="134635"/>
            </a:xfrm>
            <a:custGeom>
              <a:avLst/>
              <a:gdLst/>
              <a:ahLst/>
              <a:cxnLst/>
              <a:rect l="l" t="t" r="r" b="b"/>
              <a:pathLst>
                <a:path w="5293" h="5152" extrusionOk="0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3" name="Google Shape;21183;p74"/>
            <p:cNvSpPr/>
            <p:nvPr/>
          </p:nvSpPr>
          <p:spPr>
            <a:xfrm>
              <a:off x="4129772" y="3060865"/>
              <a:ext cx="128180" cy="116760"/>
            </a:xfrm>
            <a:custGeom>
              <a:avLst/>
              <a:gdLst/>
              <a:ahLst/>
              <a:cxnLst/>
              <a:rect l="l" t="t" r="r" b="b"/>
              <a:pathLst>
                <a:path w="4905" h="4468" extrusionOk="0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4" name="Google Shape;21184;p74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5" name="Google Shape;21185;p74"/>
            <p:cNvSpPr/>
            <p:nvPr/>
          </p:nvSpPr>
          <p:spPr>
            <a:xfrm>
              <a:off x="3973970" y="3219306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6" name="Google Shape;21186;p74"/>
            <p:cNvSpPr/>
            <p:nvPr/>
          </p:nvSpPr>
          <p:spPr>
            <a:xfrm>
              <a:off x="3973970" y="3040403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7" name="Google Shape;21187;p74"/>
            <p:cNvSpPr/>
            <p:nvPr/>
          </p:nvSpPr>
          <p:spPr>
            <a:xfrm>
              <a:off x="4135312" y="3077851"/>
              <a:ext cx="109835" cy="108319"/>
            </a:xfrm>
            <a:custGeom>
              <a:avLst/>
              <a:gdLst/>
              <a:ahLst/>
              <a:cxnLst/>
              <a:rect l="l" t="t" r="r" b="b"/>
              <a:pathLst>
                <a:path w="4203" h="4145" extrusionOk="0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8" name="Google Shape;21188;p74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89" name="Google Shape;21189;p74"/>
          <p:cNvGrpSpPr/>
          <p:nvPr/>
        </p:nvGrpSpPr>
        <p:grpSpPr>
          <a:xfrm>
            <a:off x="3527941" y="2916744"/>
            <a:ext cx="366665" cy="315654"/>
            <a:chOff x="3527941" y="2916744"/>
            <a:chExt cx="366665" cy="315654"/>
          </a:xfrm>
        </p:grpSpPr>
        <p:sp>
          <p:nvSpPr>
            <p:cNvPr id="21190" name="Google Shape;21190;p74"/>
            <p:cNvSpPr/>
            <p:nvPr/>
          </p:nvSpPr>
          <p:spPr>
            <a:xfrm>
              <a:off x="3527941" y="2916770"/>
              <a:ext cx="366665" cy="157840"/>
            </a:xfrm>
            <a:custGeom>
              <a:avLst/>
              <a:gdLst/>
              <a:ahLst/>
              <a:cxnLst/>
              <a:rect l="l" t="t" r="r" b="b"/>
              <a:pathLst>
                <a:path w="14031" h="6040" extrusionOk="0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1" name="Google Shape;21191;p74"/>
            <p:cNvSpPr/>
            <p:nvPr/>
          </p:nvSpPr>
          <p:spPr>
            <a:xfrm>
              <a:off x="3546521" y="2916744"/>
              <a:ext cx="348085" cy="139260"/>
            </a:xfrm>
            <a:custGeom>
              <a:avLst/>
              <a:gdLst/>
              <a:ahLst/>
              <a:cxnLst/>
              <a:rect l="l" t="t" r="r" b="b"/>
              <a:pathLst>
                <a:path w="13320" h="5329" extrusionOk="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2" name="Google Shape;21192;p74"/>
            <p:cNvSpPr/>
            <p:nvPr/>
          </p:nvSpPr>
          <p:spPr>
            <a:xfrm>
              <a:off x="3527941" y="3074584"/>
              <a:ext cx="366665" cy="157814"/>
            </a:xfrm>
            <a:custGeom>
              <a:avLst/>
              <a:gdLst/>
              <a:ahLst/>
              <a:cxnLst/>
              <a:rect l="l" t="t" r="r" b="b"/>
              <a:pathLst>
                <a:path w="14031" h="6039" extrusionOk="0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3" name="Google Shape;21193;p74"/>
            <p:cNvSpPr/>
            <p:nvPr/>
          </p:nvSpPr>
          <p:spPr>
            <a:xfrm>
              <a:off x="3547279" y="3093426"/>
              <a:ext cx="347327" cy="138973"/>
            </a:xfrm>
            <a:custGeom>
              <a:avLst/>
              <a:gdLst/>
              <a:ahLst/>
              <a:cxnLst/>
              <a:rect l="l" t="t" r="r" b="b"/>
              <a:pathLst>
                <a:path w="13291" h="5318" extrusionOk="0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4" name="Google Shape;21194;p74"/>
            <p:cNvSpPr/>
            <p:nvPr/>
          </p:nvSpPr>
          <p:spPr>
            <a:xfrm>
              <a:off x="3553812" y="3097424"/>
              <a:ext cx="45026" cy="44268"/>
            </a:xfrm>
            <a:custGeom>
              <a:avLst/>
              <a:gdLst/>
              <a:ahLst/>
              <a:cxnLst/>
              <a:rect l="l" t="t" r="r" b="b"/>
              <a:pathLst>
                <a:path w="1723" h="1694" extrusionOk="0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5" name="Google Shape;21195;p74"/>
            <p:cNvSpPr/>
            <p:nvPr/>
          </p:nvSpPr>
          <p:spPr>
            <a:xfrm>
              <a:off x="355433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6" name="Google Shape;21196;p74"/>
            <p:cNvSpPr/>
            <p:nvPr/>
          </p:nvSpPr>
          <p:spPr>
            <a:xfrm>
              <a:off x="362092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7" name="Google Shape;21197;p74"/>
            <p:cNvSpPr/>
            <p:nvPr/>
          </p:nvSpPr>
          <p:spPr>
            <a:xfrm>
              <a:off x="362167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8" name="Google Shape;21198;p74"/>
            <p:cNvSpPr/>
            <p:nvPr/>
          </p:nvSpPr>
          <p:spPr>
            <a:xfrm>
              <a:off x="3689021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9" name="Google Shape;21199;p74"/>
            <p:cNvSpPr/>
            <p:nvPr/>
          </p:nvSpPr>
          <p:spPr>
            <a:xfrm>
              <a:off x="3755607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0" name="Google Shape;21200;p74"/>
            <p:cNvSpPr/>
            <p:nvPr/>
          </p:nvSpPr>
          <p:spPr>
            <a:xfrm>
              <a:off x="375636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1" name="Google Shape;21201;p74"/>
            <p:cNvSpPr/>
            <p:nvPr/>
          </p:nvSpPr>
          <p:spPr>
            <a:xfrm>
              <a:off x="382295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2" name="Google Shape;21202;p74"/>
            <p:cNvSpPr/>
            <p:nvPr/>
          </p:nvSpPr>
          <p:spPr>
            <a:xfrm>
              <a:off x="382370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3" name="Google Shape;21203;p74"/>
            <p:cNvSpPr/>
            <p:nvPr/>
          </p:nvSpPr>
          <p:spPr>
            <a:xfrm>
              <a:off x="3562514" y="3105185"/>
              <a:ext cx="40897" cy="36507"/>
            </a:xfrm>
            <a:custGeom>
              <a:avLst/>
              <a:gdLst/>
              <a:ahLst/>
              <a:cxnLst/>
              <a:rect l="l" t="t" r="r" b="b"/>
              <a:pathLst>
                <a:path w="1565" h="1397" extrusionOk="0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4" name="Google Shape;21204;p74"/>
            <p:cNvSpPr/>
            <p:nvPr/>
          </p:nvSpPr>
          <p:spPr>
            <a:xfrm>
              <a:off x="3562436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5" name="Google Shape;21205;p74"/>
            <p:cNvSpPr/>
            <p:nvPr/>
          </p:nvSpPr>
          <p:spPr>
            <a:xfrm>
              <a:off x="3629622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6" name="Google Shape;21206;p74"/>
            <p:cNvSpPr/>
            <p:nvPr/>
          </p:nvSpPr>
          <p:spPr>
            <a:xfrm>
              <a:off x="3629779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7" name="Google Shape;21207;p74"/>
            <p:cNvSpPr/>
            <p:nvPr/>
          </p:nvSpPr>
          <p:spPr>
            <a:xfrm>
              <a:off x="3696887" y="3173313"/>
              <a:ext cx="41263" cy="36742"/>
            </a:xfrm>
            <a:custGeom>
              <a:avLst/>
              <a:gdLst/>
              <a:ahLst/>
              <a:cxnLst/>
              <a:rect l="l" t="t" r="r" b="b"/>
              <a:pathLst>
                <a:path w="1579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8" name="Google Shape;21208;p74"/>
            <p:cNvSpPr/>
            <p:nvPr/>
          </p:nvSpPr>
          <p:spPr>
            <a:xfrm>
              <a:off x="3764309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9" name="Google Shape;21209;p74"/>
            <p:cNvSpPr/>
            <p:nvPr/>
          </p:nvSpPr>
          <p:spPr>
            <a:xfrm>
              <a:off x="3764231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0" name="Google Shape;21210;p74"/>
            <p:cNvSpPr/>
            <p:nvPr/>
          </p:nvSpPr>
          <p:spPr>
            <a:xfrm>
              <a:off x="3831653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1" name="Google Shape;21211;p74"/>
            <p:cNvSpPr/>
            <p:nvPr/>
          </p:nvSpPr>
          <p:spPr>
            <a:xfrm>
              <a:off x="3831574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2" name="Google Shape;21212;p74"/>
            <p:cNvSpPr/>
            <p:nvPr/>
          </p:nvSpPr>
          <p:spPr>
            <a:xfrm>
              <a:off x="3550310" y="2939375"/>
              <a:ext cx="101786" cy="65854"/>
            </a:xfrm>
            <a:custGeom>
              <a:avLst/>
              <a:gdLst/>
              <a:ahLst/>
              <a:cxnLst/>
              <a:rect l="l" t="t" r="r" b="b"/>
              <a:pathLst>
                <a:path w="3895" h="2520" extrusionOk="0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3" name="Google Shape;21213;p74"/>
            <p:cNvSpPr/>
            <p:nvPr/>
          </p:nvSpPr>
          <p:spPr>
            <a:xfrm>
              <a:off x="3568655" y="2939375"/>
              <a:ext cx="83441" cy="65854"/>
            </a:xfrm>
            <a:custGeom>
              <a:avLst/>
              <a:gdLst/>
              <a:ahLst/>
              <a:cxnLst/>
              <a:rect l="l" t="t" r="r" b="b"/>
              <a:pathLst>
                <a:path w="3193" h="2520" extrusionOk="0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4" name="Google Shape;21214;p74"/>
            <p:cNvSpPr/>
            <p:nvPr/>
          </p:nvSpPr>
          <p:spPr>
            <a:xfrm>
              <a:off x="3633725" y="2986100"/>
              <a:ext cx="90993" cy="65880"/>
            </a:xfrm>
            <a:custGeom>
              <a:avLst/>
              <a:gdLst/>
              <a:ahLst/>
              <a:cxnLst/>
              <a:rect l="l" t="t" r="r" b="b"/>
              <a:pathLst>
                <a:path w="3482" h="2521" extrusionOk="0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5" name="Google Shape;21215;p74"/>
            <p:cNvSpPr/>
            <p:nvPr/>
          </p:nvSpPr>
          <p:spPr>
            <a:xfrm>
              <a:off x="3657610" y="2986100"/>
              <a:ext cx="67108" cy="63868"/>
            </a:xfrm>
            <a:custGeom>
              <a:avLst/>
              <a:gdLst/>
              <a:ahLst/>
              <a:cxnLst/>
              <a:rect l="l" t="t" r="r" b="b"/>
              <a:pathLst>
                <a:path w="2568" h="2444" extrusionOk="0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6" name="Google Shape;21216;p74"/>
            <p:cNvSpPr/>
            <p:nvPr/>
          </p:nvSpPr>
          <p:spPr>
            <a:xfrm>
              <a:off x="3723438" y="2950298"/>
              <a:ext cx="126142" cy="143154"/>
            </a:xfrm>
            <a:custGeom>
              <a:avLst/>
              <a:gdLst/>
              <a:ahLst/>
              <a:cxnLst/>
              <a:rect l="l" t="t" r="r" b="b"/>
              <a:pathLst>
                <a:path w="4827" h="5478" extrusionOk="0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7" name="Google Shape;21217;p74"/>
            <p:cNvSpPr/>
            <p:nvPr/>
          </p:nvSpPr>
          <p:spPr>
            <a:xfrm>
              <a:off x="3743037" y="302456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8" name="Google Shape;21218;p74"/>
            <p:cNvSpPr/>
            <p:nvPr/>
          </p:nvSpPr>
          <p:spPr>
            <a:xfrm>
              <a:off x="3641016" y="3064392"/>
              <a:ext cx="117884" cy="81586"/>
            </a:xfrm>
            <a:custGeom>
              <a:avLst/>
              <a:gdLst/>
              <a:ahLst/>
              <a:cxnLst/>
              <a:rect l="l" t="t" r="r" b="b"/>
              <a:pathLst>
                <a:path w="4511" h="3122" extrusionOk="0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9" name="Google Shape;21219;p74"/>
            <p:cNvSpPr/>
            <p:nvPr/>
          </p:nvSpPr>
          <p:spPr>
            <a:xfrm>
              <a:off x="3662628" y="3064210"/>
              <a:ext cx="92509" cy="58694"/>
            </a:xfrm>
            <a:custGeom>
              <a:avLst/>
              <a:gdLst/>
              <a:ahLst/>
              <a:cxnLst/>
              <a:rect l="l" t="t" r="r" b="b"/>
              <a:pathLst>
                <a:path w="3540" h="2246" extrusionOk="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0" name="Google Shape;21220;p74"/>
          <p:cNvGrpSpPr/>
          <p:nvPr/>
        </p:nvGrpSpPr>
        <p:grpSpPr>
          <a:xfrm>
            <a:off x="2640873" y="2891631"/>
            <a:ext cx="366404" cy="366404"/>
            <a:chOff x="2640873" y="2891631"/>
            <a:chExt cx="366404" cy="366404"/>
          </a:xfrm>
        </p:grpSpPr>
        <p:sp>
          <p:nvSpPr>
            <p:cNvPr id="21221" name="Google Shape;21221;p74"/>
            <p:cNvSpPr/>
            <p:nvPr/>
          </p:nvSpPr>
          <p:spPr>
            <a:xfrm>
              <a:off x="2696405" y="2945646"/>
              <a:ext cx="310872" cy="312388"/>
            </a:xfrm>
            <a:custGeom>
              <a:avLst/>
              <a:gdLst/>
              <a:ahLst/>
              <a:cxnLst/>
              <a:rect l="l" t="t" r="r" b="b"/>
              <a:pathLst>
                <a:path w="11896" h="11954" extrusionOk="0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2" name="Google Shape;21222;p74"/>
            <p:cNvSpPr/>
            <p:nvPr/>
          </p:nvSpPr>
          <p:spPr>
            <a:xfrm>
              <a:off x="2696405" y="3118539"/>
              <a:ext cx="60340" cy="57073"/>
            </a:xfrm>
            <a:custGeom>
              <a:avLst/>
              <a:gdLst/>
              <a:ahLst/>
              <a:cxnLst/>
              <a:rect l="l" t="t" r="r" b="b"/>
              <a:pathLst>
                <a:path w="2309" h="2184" extrusionOk="0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3" name="Google Shape;21223;p74"/>
            <p:cNvSpPr/>
            <p:nvPr/>
          </p:nvSpPr>
          <p:spPr>
            <a:xfrm>
              <a:off x="2864776" y="2945646"/>
              <a:ext cx="26420" cy="60340"/>
            </a:xfrm>
            <a:custGeom>
              <a:avLst/>
              <a:gdLst/>
              <a:ahLst/>
              <a:cxnLst/>
              <a:rect l="l" t="t" r="r" b="b"/>
              <a:pathLst>
                <a:path w="1011" h="2309" extrusionOk="0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4" name="Google Shape;21224;p74"/>
            <p:cNvSpPr/>
            <p:nvPr/>
          </p:nvSpPr>
          <p:spPr>
            <a:xfrm>
              <a:off x="2640873" y="2891631"/>
              <a:ext cx="310872" cy="312127"/>
            </a:xfrm>
            <a:custGeom>
              <a:avLst/>
              <a:gdLst/>
              <a:ahLst/>
              <a:cxnLst/>
              <a:rect l="l" t="t" r="r" b="b"/>
              <a:pathLst>
                <a:path w="11896" h="11944" extrusionOk="0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5" name="Google Shape;21225;p74"/>
            <p:cNvSpPr/>
            <p:nvPr/>
          </p:nvSpPr>
          <p:spPr>
            <a:xfrm>
              <a:off x="2821318" y="2972798"/>
              <a:ext cx="11080" cy="33188"/>
            </a:xfrm>
            <a:custGeom>
              <a:avLst/>
              <a:gdLst/>
              <a:ahLst/>
              <a:cxnLst/>
              <a:rect l="l" t="t" r="r" b="b"/>
              <a:pathLst>
                <a:path w="424" h="1270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6" name="Google Shape;21226;p74"/>
            <p:cNvSpPr/>
            <p:nvPr/>
          </p:nvSpPr>
          <p:spPr>
            <a:xfrm>
              <a:off x="2855734" y="2982598"/>
              <a:ext cx="11342" cy="23389"/>
            </a:xfrm>
            <a:custGeom>
              <a:avLst/>
              <a:gdLst/>
              <a:ahLst/>
              <a:cxnLst/>
              <a:rect l="l" t="t" r="r" b="b"/>
              <a:pathLst>
                <a:path w="434" h="895" extrusionOk="0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7" name="Google Shape;21227;p74"/>
            <p:cNvSpPr/>
            <p:nvPr/>
          </p:nvSpPr>
          <p:spPr>
            <a:xfrm>
              <a:off x="2786379" y="2982598"/>
              <a:ext cx="11080" cy="23389"/>
            </a:xfrm>
            <a:custGeom>
              <a:avLst/>
              <a:gdLst/>
              <a:ahLst/>
              <a:cxnLst/>
              <a:rect l="l" t="t" r="r" b="b"/>
              <a:pathLst>
                <a:path w="424" h="895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8" name="Google Shape;21228;p74"/>
            <p:cNvSpPr/>
            <p:nvPr/>
          </p:nvSpPr>
          <p:spPr>
            <a:xfrm>
              <a:off x="2972468" y="2972040"/>
              <a:ext cx="11943" cy="33946"/>
            </a:xfrm>
            <a:custGeom>
              <a:avLst/>
              <a:gdLst/>
              <a:ahLst/>
              <a:cxnLst/>
              <a:rect l="l" t="t" r="r" b="b"/>
              <a:pathLst>
                <a:path w="457" h="1299" extrusionOk="0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9" name="Google Shape;21229;p74"/>
            <p:cNvSpPr/>
            <p:nvPr/>
          </p:nvSpPr>
          <p:spPr>
            <a:xfrm>
              <a:off x="2811753" y="3143182"/>
              <a:ext cx="11342" cy="33241"/>
            </a:xfrm>
            <a:custGeom>
              <a:avLst/>
              <a:gdLst/>
              <a:ahLst/>
              <a:cxnLst/>
              <a:rect l="l" t="t" r="r" b="b"/>
              <a:pathLst>
                <a:path w="434" h="1272" extrusionOk="0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0" name="Google Shape;21230;p74"/>
            <p:cNvSpPr/>
            <p:nvPr/>
          </p:nvSpPr>
          <p:spPr>
            <a:xfrm>
              <a:off x="2777337" y="3143182"/>
              <a:ext cx="11080" cy="24957"/>
            </a:xfrm>
            <a:custGeom>
              <a:avLst/>
              <a:gdLst/>
              <a:ahLst/>
              <a:cxnLst/>
              <a:rect l="l" t="t" r="r" b="b"/>
              <a:pathLst>
                <a:path w="42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1" name="Google Shape;21231;p74"/>
            <p:cNvSpPr/>
            <p:nvPr/>
          </p:nvSpPr>
          <p:spPr>
            <a:xfrm>
              <a:off x="2846693" y="3143182"/>
              <a:ext cx="11342" cy="24957"/>
            </a:xfrm>
            <a:custGeom>
              <a:avLst/>
              <a:gdLst/>
              <a:ahLst/>
              <a:cxnLst/>
              <a:rect l="l" t="t" r="r" b="b"/>
              <a:pathLst>
                <a:path w="43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2" name="Google Shape;21232;p74"/>
            <p:cNvSpPr/>
            <p:nvPr/>
          </p:nvSpPr>
          <p:spPr>
            <a:xfrm>
              <a:off x="2742659" y="3143182"/>
              <a:ext cx="11080" cy="33241"/>
            </a:xfrm>
            <a:custGeom>
              <a:avLst/>
              <a:gdLst/>
              <a:ahLst/>
              <a:cxnLst/>
              <a:rect l="l" t="t" r="r" b="b"/>
              <a:pathLst>
                <a:path w="424" h="1272" extrusionOk="0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3" name="Google Shape;21233;p74"/>
            <p:cNvSpPr/>
            <p:nvPr/>
          </p:nvSpPr>
          <p:spPr>
            <a:xfrm>
              <a:off x="2707589" y="3143182"/>
              <a:ext cx="11838" cy="25897"/>
            </a:xfrm>
            <a:custGeom>
              <a:avLst/>
              <a:gdLst/>
              <a:ahLst/>
              <a:cxnLst/>
              <a:rect l="l" t="t" r="r" b="b"/>
              <a:pathLst>
                <a:path w="453" h="991" extrusionOk="0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4" name="Google Shape;21234;p74"/>
            <p:cNvSpPr/>
            <p:nvPr/>
          </p:nvSpPr>
          <p:spPr>
            <a:xfrm>
              <a:off x="2673042" y="3143182"/>
              <a:ext cx="11838" cy="34181"/>
            </a:xfrm>
            <a:custGeom>
              <a:avLst/>
              <a:gdLst/>
              <a:ahLst/>
              <a:cxnLst/>
              <a:rect l="l" t="t" r="r" b="b"/>
              <a:pathLst>
                <a:path w="453" h="1308" extrusionOk="0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35" name="Google Shape;21235;p74"/>
          <p:cNvGrpSpPr/>
          <p:nvPr/>
        </p:nvGrpSpPr>
        <p:grpSpPr>
          <a:xfrm>
            <a:off x="2197091" y="2938120"/>
            <a:ext cx="366665" cy="273189"/>
            <a:chOff x="2197091" y="2938120"/>
            <a:chExt cx="366665" cy="273189"/>
          </a:xfrm>
        </p:grpSpPr>
        <p:sp>
          <p:nvSpPr>
            <p:cNvPr id="21236" name="Google Shape;21236;p74"/>
            <p:cNvSpPr/>
            <p:nvPr/>
          </p:nvSpPr>
          <p:spPr>
            <a:xfrm>
              <a:off x="2197091" y="2938120"/>
              <a:ext cx="366665" cy="273189"/>
            </a:xfrm>
            <a:custGeom>
              <a:avLst/>
              <a:gdLst/>
              <a:ahLst/>
              <a:cxnLst/>
              <a:rect l="l" t="t" r="r" b="b"/>
              <a:pathLst>
                <a:path w="14031" h="10454" extrusionOk="0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7" name="Google Shape;21237;p74"/>
            <p:cNvSpPr/>
            <p:nvPr/>
          </p:nvSpPr>
          <p:spPr>
            <a:xfrm>
              <a:off x="2218206" y="2938120"/>
              <a:ext cx="345550" cy="273189"/>
            </a:xfrm>
            <a:custGeom>
              <a:avLst/>
              <a:gdLst/>
              <a:ahLst/>
              <a:cxnLst/>
              <a:rect l="l" t="t" r="r" b="b"/>
              <a:pathLst>
                <a:path w="13223" h="10454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8" name="Google Shape;21238;p74"/>
            <p:cNvSpPr/>
            <p:nvPr/>
          </p:nvSpPr>
          <p:spPr>
            <a:xfrm>
              <a:off x="2197352" y="2938120"/>
              <a:ext cx="366404" cy="47274"/>
            </a:xfrm>
            <a:custGeom>
              <a:avLst/>
              <a:gdLst/>
              <a:ahLst/>
              <a:cxnLst/>
              <a:rect l="l" t="t" r="r" b="b"/>
              <a:pathLst>
                <a:path w="14021" h="1809" extrusionOk="0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9" name="Google Shape;21239;p74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0" name="Google Shape;21240;p74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1" name="Google Shape;21241;p74"/>
            <p:cNvSpPr/>
            <p:nvPr/>
          </p:nvSpPr>
          <p:spPr>
            <a:xfrm>
              <a:off x="2215697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2" name="Google Shape;21242;p74"/>
            <p:cNvSpPr/>
            <p:nvPr/>
          </p:nvSpPr>
          <p:spPr>
            <a:xfrm>
              <a:off x="2271725" y="3003451"/>
              <a:ext cx="44007" cy="11342"/>
            </a:xfrm>
            <a:custGeom>
              <a:avLst/>
              <a:gdLst/>
              <a:ahLst/>
              <a:cxnLst/>
              <a:rect l="l" t="t" r="r" b="b"/>
              <a:pathLst>
                <a:path w="1684" h="434" extrusionOk="0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3" name="Google Shape;21243;p74"/>
            <p:cNvSpPr/>
            <p:nvPr/>
          </p:nvSpPr>
          <p:spPr>
            <a:xfrm>
              <a:off x="2326917" y="3003451"/>
              <a:ext cx="45967" cy="11342"/>
            </a:xfrm>
            <a:custGeom>
              <a:avLst/>
              <a:gdLst/>
              <a:ahLst/>
              <a:cxnLst/>
              <a:rect l="l" t="t" r="r" b="b"/>
              <a:pathLst>
                <a:path w="175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4" name="Google Shape;21244;p74"/>
            <p:cNvSpPr/>
            <p:nvPr/>
          </p:nvSpPr>
          <p:spPr>
            <a:xfrm>
              <a:off x="2384069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5" name="Google Shape;21245;p74"/>
            <p:cNvSpPr/>
            <p:nvPr/>
          </p:nvSpPr>
          <p:spPr>
            <a:xfrm>
              <a:off x="2439261" y="3003451"/>
              <a:ext cx="45680" cy="11342"/>
            </a:xfrm>
            <a:custGeom>
              <a:avLst/>
              <a:gdLst/>
              <a:ahLst/>
              <a:cxnLst/>
              <a:rect l="l" t="t" r="r" b="b"/>
              <a:pathLst>
                <a:path w="1748" h="434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6" name="Google Shape;21246;p74"/>
            <p:cNvSpPr/>
            <p:nvPr/>
          </p:nvSpPr>
          <p:spPr>
            <a:xfrm>
              <a:off x="2495289" y="3003451"/>
              <a:ext cx="45706" cy="11342"/>
            </a:xfrm>
            <a:custGeom>
              <a:avLst/>
              <a:gdLst/>
              <a:ahLst/>
              <a:cxnLst/>
              <a:rect l="l" t="t" r="r" b="b"/>
              <a:pathLst>
                <a:path w="174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7" name="Google Shape;21247;p74"/>
            <p:cNvSpPr/>
            <p:nvPr/>
          </p:nvSpPr>
          <p:spPr>
            <a:xfrm>
              <a:off x="2219878" y="2957458"/>
              <a:ext cx="279043" cy="11368"/>
            </a:xfrm>
            <a:custGeom>
              <a:avLst/>
              <a:gdLst/>
              <a:ahLst/>
              <a:cxnLst/>
              <a:rect l="l" t="t" r="r" b="b"/>
              <a:pathLst>
                <a:path w="10678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8" name="Google Shape;21248;p74"/>
            <p:cNvSpPr/>
            <p:nvPr/>
          </p:nvSpPr>
          <p:spPr>
            <a:xfrm>
              <a:off x="2517711" y="2949932"/>
              <a:ext cx="34835" cy="26995"/>
            </a:xfrm>
            <a:custGeom>
              <a:avLst/>
              <a:gdLst/>
              <a:ahLst/>
              <a:cxnLst/>
              <a:rect l="l" t="t" r="r" b="b"/>
              <a:pathLst>
                <a:path w="1333" h="1033" extrusionOk="0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9" name="Google Shape;21249;p74"/>
            <p:cNvSpPr/>
            <p:nvPr/>
          </p:nvSpPr>
          <p:spPr>
            <a:xfrm>
              <a:off x="2222230" y="3037894"/>
              <a:ext cx="195027" cy="143494"/>
            </a:xfrm>
            <a:custGeom>
              <a:avLst/>
              <a:gdLst/>
              <a:ahLst/>
              <a:cxnLst/>
              <a:rect l="l" t="t" r="r" b="b"/>
              <a:pathLst>
                <a:path w="7463" h="5491" extrusionOk="0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0" name="Google Shape;21250;p74"/>
            <p:cNvSpPr/>
            <p:nvPr/>
          </p:nvSpPr>
          <p:spPr>
            <a:xfrm>
              <a:off x="2447623" y="3032328"/>
              <a:ext cx="93554" cy="11132"/>
            </a:xfrm>
            <a:custGeom>
              <a:avLst/>
              <a:gdLst/>
              <a:ahLst/>
              <a:cxnLst/>
              <a:rect l="l" t="t" r="r" b="b"/>
              <a:pathLst>
                <a:path w="3580" h="426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1" name="Google Shape;21251;p74"/>
            <p:cNvSpPr/>
            <p:nvPr/>
          </p:nvSpPr>
          <p:spPr>
            <a:xfrm>
              <a:off x="2436229" y="3056187"/>
              <a:ext cx="105000" cy="11394"/>
            </a:xfrm>
            <a:custGeom>
              <a:avLst/>
              <a:gdLst/>
              <a:ahLst/>
              <a:cxnLst/>
              <a:rect l="l" t="t" r="r" b="b"/>
              <a:pathLst>
                <a:path w="4018" h="436" extrusionOk="0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2" name="Google Shape;21252;p74"/>
            <p:cNvSpPr/>
            <p:nvPr/>
          </p:nvSpPr>
          <p:spPr>
            <a:xfrm>
              <a:off x="2437327" y="3080098"/>
              <a:ext cx="102805" cy="11080"/>
            </a:xfrm>
            <a:custGeom>
              <a:avLst/>
              <a:gdLst/>
              <a:ahLst/>
              <a:cxnLst/>
              <a:rect l="l" t="t" r="r" b="b"/>
              <a:pathLst>
                <a:path w="3934" h="424" extrusionOk="0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3" name="Google Shape;21253;p74"/>
            <p:cNvSpPr/>
            <p:nvPr/>
          </p:nvSpPr>
          <p:spPr>
            <a:xfrm>
              <a:off x="2436229" y="3103957"/>
              <a:ext cx="105000" cy="11368"/>
            </a:xfrm>
            <a:custGeom>
              <a:avLst/>
              <a:gdLst/>
              <a:ahLst/>
              <a:cxnLst/>
              <a:rect l="l" t="t" r="r" b="b"/>
              <a:pathLst>
                <a:path w="4018" h="435" extrusionOk="0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4" name="Google Shape;21254;p74"/>
            <p:cNvSpPr/>
            <p:nvPr/>
          </p:nvSpPr>
          <p:spPr>
            <a:xfrm>
              <a:off x="2436308" y="3128051"/>
              <a:ext cx="104870" cy="11159"/>
            </a:xfrm>
            <a:custGeom>
              <a:avLst/>
              <a:gdLst/>
              <a:ahLst/>
              <a:cxnLst/>
              <a:rect l="l" t="t" r="r" b="b"/>
              <a:pathLst>
                <a:path w="4013" h="427" extrusionOk="0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5" name="Google Shape;21255;p74"/>
            <p:cNvSpPr/>
            <p:nvPr/>
          </p:nvSpPr>
          <p:spPr>
            <a:xfrm>
              <a:off x="2437327" y="3151962"/>
              <a:ext cx="102805" cy="11342"/>
            </a:xfrm>
            <a:custGeom>
              <a:avLst/>
              <a:gdLst/>
              <a:ahLst/>
              <a:cxnLst/>
              <a:rect l="l" t="t" r="r" b="b"/>
              <a:pathLst>
                <a:path w="3934" h="434" extrusionOk="0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6" name="Google Shape;21256;p74"/>
            <p:cNvSpPr/>
            <p:nvPr/>
          </p:nvSpPr>
          <p:spPr>
            <a:xfrm>
              <a:off x="2436229" y="3175821"/>
              <a:ext cx="77012" cy="11368"/>
            </a:xfrm>
            <a:custGeom>
              <a:avLst/>
              <a:gdLst/>
              <a:ahLst/>
              <a:cxnLst/>
              <a:rect l="l" t="t" r="r" b="b"/>
              <a:pathLst>
                <a:path w="2947" h="435" extrusionOk="0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7" name="Google Shape;21257;p74"/>
            <p:cNvSpPr/>
            <p:nvPr/>
          </p:nvSpPr>
          <p:spPr>
            <a:xfrm>
              <a:off x="2226255" y="3090525"/>
              <a:ext cx="111847" cy="90863"/>
            </a:xfrm>
            <a:custGeom>
              <a:avLst/>
              <a:gdLst/>
              <a:ahLst/>
              <a:cxnLst/>
              <a:rect l="l" t="t" r="r" b="b"/>
              <a:pathLst>
                <a:path w="4280" h="3477" extrusionOk="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8" name="Google Shape;21258;p74"/>
            <p:cNvSpPr/>
            <p:nvPr/>
          </p:nvSpPr>
          <p:spPr>
            <a:xfrm>
              <a:off x="2324513" y="3056474"/>
              <a:ext cx="68363" cy="62561"/>
            </a:xfrm>
            <a:custGeom>
              <a:avLst/>
              <a:gdLst/>
              <a:ahLst/>
              <a:cxnLst/>
              <a:rect l="l" t="t" r="r" b="b"/>
              <a:pathLst>
                <a:path w="2616" h="2394" extrusionOk="0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9" name="Google Shape;21259;p74"/>
            <p:cNvSpPr/>
            <p:nvPr/>
          </p:nvSpPr>
          <p:spPr>
            <a:xfrm>
              <a:off x="2253380" y="3090342"/>
              <a:ext cx="55819" cy="47953"/>
            </a:xfrm>
            <a:custGeom>
              <a:avLst/>
              <a:gdLst/>
              <a:ahLst/>
              <a:cxnLst/>
              <a:rect l="l" t="t" r="r" b="b"/>
              <a:pathLst>
                <a:path w="2136" h="1835" extrusionOk="0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60" name="Google Shape;21260;p74"/>
          <p:cNvGrpSpPr/>
          <p:nvPr/>
        </p:nvGrpSpPr>
        <p:grpSpPr>
          <a:xfrm>
            <a:off x="1753570" y="2892127"/>
            <a:ext cx="366665" cy="365202"/>
            <a:chOff x="1753570" y="2892127"/>
            <a:chExt cx="366665" cy="365202"/>
          </a:xfrm>
        </p:grpSpPr>
        <p:sp>
          <p:nvSpPr>
            <p:cNvPr id="21261" name="Google Shape;21261;p74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2" name="Google Shape;21262;p74"/>
            <p:cNvSpPr/>
            <p:nvPr/>
          </p:nvSpPr>
          <p:spPr>
            <a:xfrm>
              <a:off x="1775939" y="3076335"/>
              <a:ext cx="342780" cy="104295"/>
            </a:xfrm>
            <a:custGeom>
              <a:avLst/>
              <a:gdLst/>
              <a:ahLst/>
              <a:cxnLst/>
              <a:rect l="l" t="t" r="r" b="b"/>
              <a:pathLst>
                <a:path w="13117" h="3991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3" name="Google Shape;21263;p74"/>
            <p:cNvSpPr/>
            <p:nvPr/>
          </p:nvSpPr>
          <p:spPr>
            <a:xfrm>
              <a:off x="2046934" y="3180578"/>
              <a:ext cx="70218" cy="76751"/>
            </a:xfrm>
            <a:custGeom>
              <a:avLst/>
              <a:gdLst/>
              <a:ahLst/>
              <a:cxnLst/>
              <a:rect l="l" t="t" r="r" b="b"/>
              <a:pathLst>
                <a:path w="2687" h="2937" extrusionOk="0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4" name="Google Shape;21264;p74"/>
            <p:cNvSpPr/>
            <p:nvPr/>
          </p:nvSpPr>
          <p:spPr>
            <a:xfrm>
              <a:off x="2064416" y="3186405"/>
              <a:ext cx="52709" cy="60836"/>
            </a:xfrm>
            <a:custGeom>
              <a:avLst/>
              <a:gdLst/>
              <a:ahLst/>
              <a:cxnLst/>
              <a:rect l="l" t="t" r="r" b="b"/>
              <a:pathLst>
                <a:path w="2017" h="2328" extrusionOk="0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5" name="Google Shape;21265;p74"/>
            <p:cNvSpPr/>
            <p:nvPr/>
          </p:nvSpPr>
          <p:spPr>
            <a:xfrm>
              <a:off x="1913658" y="2892650"/>
              <a:ext cx="206577" cy="160088"/>
            </a:xfrm>
            <a:custGeom>
              <a:avLst/>
              <a:gdLst/>
              <a:ahLst/>
              <a:cxnLst/>
              <a:rect l="l" t="t" r="r" b="b"/>
              <a:pathLst>
                <a:path w="7905" h="6126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6" name="Google Shape;21266;p74"/>
            <p:cNvSpPr/>
            <p:nvPr/>
          </p:nvSpPr>
          <p:spPr>
            <a:xfrm>
              <a:off x="1941045" y="2892650"/>
              <a:ext cx="179191" cy="160088"/>
            </a:xfrm>
            <a:custGeom>
              <a:avLst/>
              <a:gdLst/>
              <a:ahLst/>
              <a:cxnLst/>
              <a:rect l="l" t="t" r="r" b="b"/>
              <a:pathLst>
                <a:path w="6857" h="6126" extrusionOk="0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7" name="Google Shape;21267;p74"/>
            <p:cNvSpPr/>
            <p:nvPr/>
          </p:nvSpPr>
          <p:spPr>
            <a:xfrm>
              <a:off x="1755086" y="2892127"/>
              <a:ext cx="132701" cy="160114"/>
            </a:xfrm>
            <a:custGeom>
              <a:avLst/>
              <a:gdLst/>
              <a:ahLst/>
              <a:cxnLst/>
              <a:rect l="l" t="t" r="r" b="b"/>
              <a:pathLst>
                <a:path w="5078" h="612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8" name="Google Shape;21268;p74"/>
            <p:cNvSpPr/>
            <p:nvPr/>
          </p:nvSpPr>
          <p:spPr>
            <a:xfrm>
              <a:off x="1777455" y="2892127"/>
              <a:ext cx="110331" cy="160114"/>
            </a:xfrm>
            <a:custGeom>
              <a:avLst/>
              <a:gdLst/>
              <a:ahLst/>
              <a:cxnLst/>
              <a:rect l="l" t="t" r="r" b="b"/>
              <a:pathLst>
                <a:path w="4222" h="6127" extrusionOk="0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9" name="Google Shape;21269;p74"/>
            <p:cNvSpPr/>
            <p:nvPr/>
          </p:nvSpPr>
          <p:spPr>
            <a:xfrm>
              <a:off x="1755086" y="2892127"/>
              <a:ext cx="132701" cy="159853"/>
            </a:xfrm>
            <a:custGeom>
              <a:avLst/>
              <a:gdLst/>
              <a:ahLst/>
              <a:cxnLst/>
              <a:rect l="l" t="t" r="r" b="b"/>
              <a:pathLst>
                <a:path w="5078" h="611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0" name="Google Shape;21270;p74"/>
            <p:cNvSpPr/>
            <p:nvPr/>
          </p:nvSpPr>
          <p:spPr>
            <a:xfrm>
              <a:off x="1939268" y="2914496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1" name="Google Shape;21271;p74"/>
            <p:cNvSpPr/>
            <p:nvPr/>
          </p:nvSpPr>
          <p:spPr>
            <a:xfrm>
              <a:off x="2021690" y="2914496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2" name="Google Shape;21272;p74"/>
            <p:cNvSpPr/>
            <p:nvPr/>
          </p:nvSpPr>
          <p:spPr>
            <a:xfrm>
              <a:off x="1939268" y="2949436"/>
              <a:ext cx="72910" cy="11315"/>
            </a:xfrm>
            <a:custGeom>
              <a:avLst/>
              <a:gdLst/>
              <a:ahLst/>
              <a:cxnLst/>
              <a:rect l="l" t="t" r="r" b="b"/>
              <a:pathLst>
                <a:path w="279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3" name="Google Shape;21273;p74"/>
            <p:cNvSpPr/>
            <p:nvPr/>
          </p:nvSpPr>
          <p:spPr>
            <a:xfrm>
              <a:off x="2021690" y="2949436"/>
              <a:ext cx="72648" cy="11315"/>
            </a:xfrm>
            <a:custGeom>
              <a:avLst/>
              <a:gdLst/>
              <a:ahLst/>
              <a:cxnLst/>
              <a:rect l="l" t="t" r="r" b="b"/>
              <a:pathLst>
                <a:path w="278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4" name="Google Shape;21274;p74"/>
            <p:cNvSpPr/>
            <p:nvPr/>
          </p:nvSpPr>
          <p:spPr>
            <a:xfrm>
              <a:off x="1939268" y="2984610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5" name="Google Shape;21275;p74"/>
            <p:cNvSpPr/>
            <p:nvPr/>
          </p:nvSpPr>
          <p:spPr>
            <a:xfrm>
              <a:off x="2021690" y="2984610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6" name="Google Shape;21276;p74"/>
            <p:cNvSpPr/>
            <p:nvPr/>
          </p:nvSpPr>
          <p:spPr>
            <a:xfrm>
              <a:off x="1939268" y="3019549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7" name="Google Shape;21277;p74"/>
            <p:cNvSpPr/>
            <p:nvPr/>
          </p:nvSpPr>
          <p:spPr>
            <a:xfrm>
              <a:off x="2021690" y="3019549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8" name="Google Shape;21278;p74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79" name="Google Shape;21279;p74"/>
          <p:cNvGrpSpPr/>
          <p:nvPr/>
        </p:nvGrpSpPr>
        <p:grpSpPr>
          <a:xfrm>
            <a:off x="1303751" y="3807339"/>
            <a:ext cx="367684" cy="366561"/>
            <a:chOff x="1303751" y="3807339"/>
            <a:chExt cx="367684" cy="366561"/>
          </a:xfrm>
        </p:grpSpPr>
        <p:sp>
          <p:nvSpPr>
            <p:cNvPr id="21280" name="Google Shape;21280;p74"/>
            <p:cNvSpPr/>
            <p:nvPr/>
          </p:nvSpPr>
          <p:spPr>
            <a:xfrm>
              <a:off x="1305006" y="4056356"/>
              <a:ext cx="366430" cy="117387"/>
            </a:xfrm>
            <a:custGeom>
              <a:avLst/>
              <a:gdLst/>
              <a:ahLst/>
              <a:cxnLst/>
              <a:rect l="l" t="t" r="r" b="b"/>
              <a:pathLst>
                <a:path w="14022" h="4492" extrusionOk="0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1" name="Google Shape;21281;p74"/>
            <p:cNvSpPr/>
            <p:nvPr/>
          </p:nvSpPr>
          <p:spPr>
            <a:xfrm>
              <a:off x="1305267" y="4079980"/>
              <a:ext cx="366169" cy="93763"/>
            </a:xfrm>
            <a:custGeom>
              <a:avLst/>
              <a:gdLst/>
              <a:ahLst/>
              <a:cxnLst/>
              <a:rect l="l" t="t" r="r" b="b"/>
              <a:pathLst>
                <a:path w="14012" h="3588" extrusionOk="0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2" name="Google Shape;21282;p74"/>
            <p:cNvSpPr/>
            <p:nvPr/>
          </p:nvSpPr>
          <p:spPr>
            <a:xfrm>
              <a:off x="1605556" y="4079980"/>
              <a:ext cx="39225" cy="70401"/>
            </a:xfrm>
            <a:custGeom>
              <a:avLst/>
              <a:gdLst/>
              <a:ahLst/>
              <a:cxnLst/>
              <a:rect l="l" t="t" r="r" b="b"/>
              <a:pathLst>
                <a:path w="1501" h="2694" extrusionOk="0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3" name="Google Shape;21283;p74"/>
            <p:cNvSpPr/>
            <p:nvPr/>
          </p:nvSpPr>
          <p:spPr>
            <a:xfrm>
              <a:off x="1516104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4" name="Google Shape;21284;p74"/>
            <p:cNvSpPr/>
            <p:nvPr/>
          </p:nvSpPr>
          <p:spPr>
            <a:xfrm>
              <a:off x="1427149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5" name="Google Shape;21285;p74"/>
            <p:cNvSpPr/>
            <p:nvPr/>
          </p:nvSpPr>
          <p:spPr>
            <a:xfrm>
              <a:off x="1575294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6" name="Google Shape;21286;p74"/>
            <p:cNvSpPr/>
            <p:nvPr/>
          </p:nvSpPr>
          <p:spPr>
            <a:xfrm>
              <a:off x="1575294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7" name="Google Shape;21287;p74"/>
            <p:cNvSpPr/>
            <p:nvPr/>
          </p:nvSpPr>
          <p:spPr>
            <a:xfrm>
              <a:off x="1485686" y="4079745"/>
              <a:ext cx="11838" cy="49260"/>
            </a:xfrm>
            <a:custGeom>
              <a:avLst/>
              <a:gdLst/>
              <a:ahLst/>
              <a:cxnLst/>
              <a:rect l="l" t="t" r="r" b="b"/>
              <a:pathLst>
                <a:path w="453" h="1885" extrusionOk="0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8" name="Google Shape;21288;p74"/>
            <p:cNvSpPr/>
            <p:nvPr/>
          </p:nvSpPr>
          <p:spPr>
            <a:xfrm>
              <a:off x="1485686" y="4139536"/>
              <a:ext cx="11838" cy="19129"/>
            </a:xfrm>
            <a:custGeom>
              <a:avLst/>
              <a:gdLst/>
              <a:ahLst/>
              <a:cxnLst/>
              <a:rect l="l" t="t" r="r" b="b"/>
              <a:pathLst>
                <a:path w="453" h="732" extrusionOk="0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9" name="Google Shape;21289;p74"/>
            <p:cNvSpPr/>
            <p:nvPr/>
          </p:nvSpPr>
          <p:spPr>
            <a:xfrm>
              <a:off x="1396626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0" name="Google Shape;21290;p74"/>
            <p:cNvSpPr/>
            <p:nvPr/>
          </p:nvSpPr>
          <p:spPr>
            <a:xfrm>
              <a:off x="1396626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1" name="Google Shape;21291;p74"/>
            <p:cNvSpPr/>
            <p:nvPr/>
          </p:nvSpPr>
          <p:spPr>
            <a:xfrm>
              <a:off x="1304274" y="3915110"/>
              <a:ext cx="353573" cy="258712"/>
            </a:xfrm>
            <a:custGeom>
              <a:avLst/>
              <a:gdLst/>
              <a:ahLst/>
              <a:cxnLst/>
              <a:rect l="l" t="t" r="r" b="b"/>
              <a:pathLst>
                <a:path w="13530" h="9900" extrusionOk="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2" name="Google Shape;21292;p74"/>
            <p:cNvSpPr/>
            <p:nvPr/>
          </p:nvSpPr>
          <p:spPr>
            <a:xfrm>
              <a:off x="1307018" y="3927706"/>
              <a:ext cx="350829" cy="245776"/>
            </a:xfrm>
            <a:custGeom>
              <a:avLst/>
              <a:gdLst/>
              <a:ahLst/>
              <a:cxnLst/>
              <a:rect l="l" t="t" r="r" b="b"/>
              <a:pathLst>
                <a:path w="13425" h="9405" extrusionOk="0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3" name="Google Shape;21293;p74"/>
            <p:cNvSpPr/>
            <p:nvPr/>
          </p:nvSpPr>
          <p:spPr>
            <a:xfrm>
              <a:off x="1560582" y="3944431"/>
              <a:ext cx="65122" cy="74060"/>
            </a:xfrm>
            <a:custGeom>
              <a:avLst/>
              <a:gdLst/>
              <a:ahLst/>
              <a:cxnLst/>
              <a:rect l="l" t="t" r="r" b="b"/>
              <a:pathLst>
                <a:path w="2492" h="2834" extrusionOk="0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4" name="Google Shape;21294;p74"/>
            <p:cNvSpPr/>
            <p:nvPr/>
          </p:nvSpPr>
          <p:spPr>
            <a:xfrm>
              <a:off x="1533953" y="3971922"/>
              <a:ext cx="47326" cy="69565"/>
            </a:xfrm>
            <a:custGeom>
              <a:avLst/>
              <a:gdLst/>
              <a:ahLst/>
              <a:cxnLst/>
              <a:rect l="l" t="t" r="r" b="b"/>
              <a:pathLst>
                <a:path w="1811" h="2662" extrusionOk="0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5" name="Google Shape;21295;p74"/>
            <p:cNvSpPr/>
            <p:nvPr/>
          </p:nvSpPr>
          <p:spPr>
            <a:xfrm>
              <a:off x="1482942" y="3989169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6" name="Google Shape;21296;p74"/>
            <p:cNvSpPr/>
            <p:nvPr/>
          </p:nvSpPr>
          <p:spPr>
            <a:xfrm>
              <a:off x="1456548" y="4016922"/>
              <a:ext cx="45497" cy="69382"/>
            </a:xfrm>
            <a:custGeom>
              <a:avLst/>
              <a:gdLst/>
              <a:ahLst/>
              <a:cxnLst/>
              <a:rect l="l" t="t" r="r" b="b"/>
              <a:pathLst>
                <a:path w="1741" h="2655" extrusionOk="0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7" name="Google Shape;21297;p74"/>
            <p:cNvSpPr/>
            <p:nvPr/>
          </p:nvSpPr>
          <p:spPr>
            <a:xfrm>
              <a:off x="1405799" y="4033778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8" name="Google Shape;21298;p74"/>
            <p:cNvSpPr/>
            <p:nvPr/>
          </p:nvSpPr>
          <p:spPr>
            <a:xfrm>
              <a:off x="1379405" y="4061452"/>
              <a:ext cx="45261" cy="69330"/>
            </a:xfrm>
            <a:custGeom>
              <a:avLst/>
              <a:gdLst/>
              <a:ahLst/>
              <a:cxnLst/>
              <a:rect l="l" t="t" r="r" b="b"/>
              <a:pathLst>
                <a:path w="1732" h="2653" extrusionOk="0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9" name="Google Shape;21299;p74"/>
            <p:cNvSpPr/>
            <p:nvPr/>
          </p:nvSpPr>
          <p:spPr>
            <a:xfrm>
              <a:off x="1305267" y="3823907"/>
              <a:ext cx="261612" cy="349993"/>
            </a:xfrm>
            <a:custGeom>
              <a:avLst/>
              <a:gdLst/>
              <a:ahLst/>
              <a:cxnLst/>
              <a:rect l="l" t="t" r="r" b="b"/>
              <a:pathLst>
                <a:path w="10011" h="13393" extrusionOk="0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0" name="Google Shape;21300;p74"/>
            <p:cNvSpPr/>
            <p:nvPr/>
          </p:nvSpPr>
          <p:spPr>
            <a:xfrm>
              <a:off x="1320345" y="3828690"/>
              <a:ext cx="246299" cy="344792"/>
            </a:xfrm>
            <a:custGeom>
              <a:avLst/>
              <a:gdLst/>
              <a:ahLst/>
              <a:cxnLst/>
              <a:rect l="l" t="t" r="r" b="b"/>
              <a:pathLst>
                <a:path w="9425" h="13194" extrusionOk="0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1" name="Google Shape;21301;p74"/>
            <p:cNvSpPr/>
            <p:nvPr/>
          </p:nvSpPr>
          <p:spPr>
            <a:xfrm>
              <a:off x="1460076" y="3854979"/>
              <a:ext cx="76647" cy="62561"/>
            </a:xfrm>
            <a:custGeom>
              <a:avLst/>
              <a:gdLst/>
              <a:ahLst/>
              <a:cxnLst/>
              <a:rect l="l" t="t" r="r" b="b"/>
              <a:pathLst>
                <a:path w="2933" h="2394" extrusionOk="0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2" name="Google Shape;21302;p74"/>
            <p:cNvSpPr/>
            <p:nvPr/>
          </p:nvSpPr>
          <p:spPr>
            <a:xfrm>
              <a:off x="1414579" y="3932514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3" name="Google Shape;21303;p74"/>
            <p:cNvSpPr/>
            <p:nvPr/>
          </p:nvSpPr>
          <p:spPr>
            <a:xfrm>
              <a:off x="1370102" y="4009527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4" name="Google Shape;21304;p74"/>
            <p:cNvSpPr/>
            <p:nvPr/>
          </p:nvSpPr>
          <p:spPr>
            <a:xfrm>
              <a:off x="1442254" y="3903481"/>
              <a:ext cx="48972" cy="30131"/>
            </a:xfrm>
            <a:custGeom>
              <a:avLst/>
              <a:gdLst/>
              <a:ahLst/>
              <a:cxnLst/>
              <a:rect l="l" t="t" r="r" b="b"/>
              <a:pathLst>
                <a:path w="1874" h="1153" extrusionOk="0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5" name="Google Shape;21305;p74"/>
            <p:cNvSpPr/>
            <p:nvPr/>
          </p:nvSpPr>
          <p:spPr>
            <a:xfrm>
              <a:off x="1494022" y="3933612"/>
              <a:ext cx="23101" cy="15078"/>
            </a:xfrm>
            <a:custGeom>
              <a:avLst/>
              <a:gdLst/>
              <a:ahLst/>
              <a:cxnLst/>
              <a:rect l="l" t="t" r="r" b="b"/>
              <a:pathLst>
                <a:path w="884" h="577" extrusionOk="0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6" name="Google Shape;21306;p74"/>
            <p:cNvSpPr/>
            <p:nvPr/>
          </p:nvSpPr>
          <p:spPr>
            <a:xfrm>
              <a:off x="1397462" y="3981147"/>
              <a:ext cx="48816" cy="30131"/>
            </a:xfrm>
            <a:custGeom>
              <a:avLst/>
              <a:gdLst/>
              <a:ahLst/>
              <a:cxnLst/>
              <a:rect l="l" t="t" r="r" b="b"/>
              <a:pathLst>
                <a:path w="1868" h="1153" extrusionOk="0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7" name="Google Shape;21307;p74"/>
            <p:cNvSpPr/>
            <p:nvPr/>
          </p:nvSpPr>
          <p:spPr>
            <a:xfrm>
              <a:off x="1449022" y="4011042"/>
              <a:ext cx="23101" cy="15288"/>
            </a:xfrm>
            <a:custGeom>
              <a:avLst/>
              <a:gdLst/>
              <a:ahLst/>
              <a:cxnLst/>
              <a:rect l="l" t="t" r="r" b="b"/>
              <a:pathLst>
                <a:path w="884" h="585" extrusionOk="0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8" name="Google Shape;21308;p74"/>
            <p:cNvSpPr/>
            <p:nvPr/>
          </p:nvSpPr>
          <p:spPr>
            <a:xfrm>
              <a:off x="1404806" y="4088185"/>
              <a:ext cx="22918" cy="15209"/>
            </a:xfrm>
            <a:custGeom>
              <a:avLst/>
              <a:gdLst/>
              <a:ahLst/>
              <a:cxnLst/>
              <a:rect l="l" t="t" r="r" b="b"/>
              <a:pathLst>
                <a:path w="877" h="582" extrusionOk="0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9" name="Google Shape;21309;p74"/>
            <p:cNvSpPr/>
            <p:nvPr/>
          </p:nvSpPr>
          <p:spPr>
            <a:xfrm>
              <a:off x="1352985" y="4058290"/>
              <a:ext cx="48816" cy="30105"/>
            </a:xfrm>
            <a:custGeom>
              <a:avLst/>
              <a:gdLst/>
              <a:ahLst/>
              <a:cxnLst/>
              <a:rect l="l" t="t" r="r" b="b"/>
              <a:pathLst>
                <a:path w="1868" h="1152" extrusionOk="0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0" name="Google Shape;21310;p74"/>
            <p:cNvSpPr/>
            <p:nvPr/>
          </p:nvSpPr>
          <p:spPr>
            <a:xfrm>
              <a:off x="1303751" y="3807339"/>
              <a:ext cx="118903" cy="366404"/>
            </a:xfrm>
            <a:custGeom>
              <a:avLst/>
              <a:gdLst/>
              <a:ahLst/>
              <a:cxnLst/>
              <a:rect l="l" t="t" r="r" b="b"/>
              <a:pathLst>
                <a:path w="4550" h="14021" extrusionOk="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1" name="Google Shape;21311;p74"/>
            <p:cNvSpPr/>
            <p:nvPr/>
          </p:nvSpPr>
          <p:spPr>
            <a:xfrm>
              <a:off x="1326879" y="3807339"/>
              <a:ext cx="95776" cy="366142"/>
            </a:xfrm>
            <a:custGeom>
              <a:avLst/>
              <a:gdLst/>
              <a:ahLst/>
              <a:cxnLst/>
              <a:rect l="l" t="t" r="r" b="b"/>
              <a:pathLst>
                <a:path w="3665" h="14011" extrusionOk="0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2" name="Google Shape;21312;p74"/>
            <p:cNvSpPr/>
            <p:nvPr/>
          </p:nvSpPr>
          <p:spPr>
            <a:xfrm>
              <a:off x="1328891" y="3834230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3" name="Google Shape;21313;p74"/>
            <p:cNvSpPr/>
            <p:nvPr/>
          </p:nvSpPr>
          <p:spPr>
            <a:xfrm>
              <a:off x="1328891" y="3923943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4" name="Google Shape;21314;p74"/>
            <p:cNvSpPr/>
            <p:nvPr/>
          </p:nvSpPr>
          <p:spPr>
            <a:xfrm>
              <a:off x="1328891" y="4012898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5" name="Google Shape;21315;p74"/>
            <p:cNvSpPr/>
            <p:nvPr/>
          </p:nvSpPr>
          <p:spPr>
            <a:xfrm>
              <a:off x="1387192" y="3891983"/>
              <a:ext cx="22474" cy="11394"/>
            </a:xfrm>
            <a:custGeom>
              <a:avLst/>
              <a:gdLst/>
              <a:ahLst/>
              <a:cxnLst/>
              <a:rect l="l" t="t" r="r" b="b"/>
              <a:pathLst>
                <a:path w="860" h="436" extrusionOk="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6" name="Google Shape;21316;p74"/>
            <p:cNvSpPr/>
            <p:nvPr/>
          </p:nvSpPr>
          <p:spPr>
            <a:xfrm>
              <a:off x="1327375" y="3891983"/>
              <a:ext cx="52396" cy="11394"/>
            </a:xfrm>
            <a:custGeom>
              <a:avLst/>
              <a:gdLst/>
              <a:ahLst/>
              <a:cxnLst/>
              <a:rect l="l" t="t" r="r" b="b"/>
              <a:pathLst>
                <a:path w="2005" h="436" extrusionOk="0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7" name="Google Shape;21317;p74"/>
            <p:cNvSpPr/>
            <p:nvPr/>
          </p:nvSpPr>
          <p:spPr>
            <a:xfrm>
              <a:off x="1326539" y="3981695"/>
              <a:ext cx="53232" cy="11394"/>
            </a:xfrm>
            <a:custGeom>
              <a:avLst/>
              <a:gdLst/>
              <a:ahLst/>
              <a:cxnLst/>
              <a:rect l="l" t="t" r="r" b="b"/>
              <a:pathLst>
                <a:path w="2037" h="436" extrusionOk="0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8" name="Google Shape;21318;p74"/>
            <p:cNvSpPr/>
            <p:nvPr/>
          </p:nvSpPr>
          <p:spPr>
            <a:xfrm>
              <a:off x="1386330" y="3981695"/>
              <a:ext cx="23336" cy="11394"/>
            </a:xfrm>
            <a:custGeom>
              <a:avLst/>
              <a:gdLst/>
              <a:ahLst/>
              <a:cxnLst/>
              <a:rect l="l" t="t" r="r" b="b"/>
              <a:pathLst>
                <a:path w="893" h="436" extrusionOk="0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9" name="Google Shape;21319;p74"/>
            <p:cNvSpPr/>
            <p:nvPr/>
          </p:nvSpPr>
          <p:spPr>
            <a:xfrm>
              <a:off x="1327375" y="4070677"/>
              <a:ext cx="52396" cy="11368"/>
            </a:xfrm>
            <a:custGeom>
              <a:avLst/>
              <a:gdLst/>
              <a:ahLst/>
              <a:cxnLst/>
              <a:rect l="l" t="t" r="r" b="b"/>
              <a:pathLst>
                <a:path w="2005" h="435" extrusionOk="0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0" name="Google Shape;21320;p74"/>
            <p:cNvSpPr/>
            <p:nvPr/>
          </p:nvSpPr>
          <p:spPr>
            <a:xfrm>
              <a:off x="1387192" y="4070677"/>
              <a:ext cx="22474" cy="11368"/>
            </a:xfrm>
            <a:custGeom>
              <a:avLst/>
              <a:gdLst/>
              <a:ahLst/>
              <a:cxnLst/>
              <a:rect l="l" t="t" r="r" b="b"/>
              <a:pathLst>
                <a:path w="860" h="435" extrusionOk="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21" name="Google Shape;21321;p74"/>
          <p:cNvSpPr/>
          <p:nvPr/>
        </p:nvSpPr>
        <p:spPr>
          <a:xfrm>
            <a:off x="1321365" y="2905951"/>
            <a:ext cx="30157" cy="28667"/>
          </a:xfrm>
          <a:custGeom>
            <a:avLst/>
            <a:gdLst/>
            <a:ahLst/>
            <a:cxnLst/>
            <a:rect l="l" t="t" r="r" b="b"/>
            <a:pathLst>
              <a:path w="1154" h="1097" extrusionOk="0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22" name="Google Shape;21322;p74"/>
          <p:cNvGrpSpPr/>
          <p:nvPr/>
        </p:nvGrpSpPr>
        <p:grpSpPr>
          <a:xfrm>
            <a:off x="1310049" y="2891421"/>
            <a:ext cx="384749" cy="366613"/>
            <a:chOff x="1310049" y="2891421"/>
            <a:chExt cx="384749" cy="366613"/>
          </a:xfrm>
        </p:grpSpPr>
        <p:sp>
          <p:nvSpPr>
            <p:cNvPr id="21323" name="Google Shape;21323;p74"/>
            <p:cNvSpPr/>
            <p:nvPr/>
          </p:nvSpPr>
          <p:spPr>
            <a:xfrm>
              <a:off x="1310049" y="2891421"/>
              <a:ext cx="384749" cy="366613"/>
            </a:xfrm>
            <a:custGeom>
              <a:avLst/>
              <a:gdLst/>
              <a:ahLst/>
              <a:cxnLst/>
              <a:rect l="l" t="t" r="r" b="b"/>
              <a:pathLst>
                <a:path w="14723" h="14029" extrusionOk="0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4" name="Google Shape;21324;p74"/>
            <p:cNvSpPr/>
            <p:nvPr/>
          </p:nvSpPr>
          <p:spPr>
            <a:xfrm>
              <a:off x="1342218" y="2904697"/>
              <a:ext cx="324932" cy="324696"/>
            </a:xfrm>
            <a:custGeom>
              <a:avLst/>
              <a:gdLst/>
              <a:ahLst/>
              <a:cxnLst/>
              <a:rect l="l" t="t" r="r" b="b"/>
              <a:pathLst>
                <a:path w="12434" h="12425" extrusionOk="0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5" name="Google Shape;21325;p74"/>
            <p:cNvSpPr/>
            <p:nvPr/>
          </p:nvSpPr>
          <p:spPr>
            <a:xfrm>
              <a:off x="1355546" y="2931848"/>
              <a:ext cx="22134" cy="19573"/>
            </a:xfrm>
            <a:custGeom>
              <a:avLst/>
              <a:gdLst/>
              <a:ahLst/>
              <a:cxnLst/>
              <a:rect l="l" t="t" r="r" b="b"/>
              <a:pathLst>
                <a:path w="847" h="749" extrusionOk="0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6" name="Google Shape;21326;p74"/>
            <p:cNvSpPr/>
            <p:nvPr/>
          </p:nvSpPr>
          <p:spPr>
            <a:xfrm>
              <a:off x="1372610" y="2957720"/>
              <a:ext cx="30680" cy="28667"/>
            </a:xfrm>
            <a:custGeom>
              <a:avLst/>
              <a:gdLst/>
              <a:ahLst/>
              <a:cxnLst/>
              <a:rect l="l" t="t" r="r" b="b"/>
              <a:pathLst>
                <a:path w="1174" h="1097" extrusionOk="0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7" name="Google Shape;21327;p74"/>
            <p:cNvSpPr/>
            <p:nvPr/>
          </p:nvSpPr>
          <p:spPr>
            <a:xfrm>
              <a:off x="1407001" y="2983356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8" name="Google Shape;21328;p74"/>
            <p:cNvSpPr/>
            <p:nvPr/>
          </p:nvSpPr>
          <p:spPr>
            <a:xfrm>
              <a:off x="1424379" y="3009227"/>
              <a:ext cx="30444" cy="28693"/>
            </a:xfrm>
            <a:custGeom>
              <a:avLst/>
              <a:gdLst/>
              <a:ahLst/>
              <a:cxnLst/>
              <a:rect l="l" t="t" r="r" b="b"/>
              <a:pathLst>
                <a:path w="1165" h="1098" extrusionOk="0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9" name="Google Shape;21329;p74"/>
            <p:cNvSpPr/>
            <p:nvPr/>
          </p:nvSpPr>
          <p:spPr>
            <a:xfrm>
              <a:off x="1458769" y="3035124"/>
              <a:ext cx="21925" cy="19338"/>
            </a:xfrm>
            <a:custGeom>
              <a:avLst/>
              <a:gdLst/>
              <a:ahLst/>
              <a:cxnLst/>
              <a:rect l="l" t="t" r="r" b="b"/>
              <a:pathLst>
                <a:path w="839" h="740" extrusionOk="0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0" name="Google Shape;21330;p74"/>
            <p:cNvSpPr/>
            <p:nvPr/>
          </p:nvSpPr>
          <p:spPr>
            <a:xfrm>
              <a:off x="1475886" y="3060995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1" name="Google Shape;21331;p74"/>
            <p:cNvSpPr/>
            <p:nvPr/>
          </p:nvSpPr>
          <p:spPr>
            <a:xfrm>
              <a:off x="1510276" y="3086631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2" name="Google Shape;21332;p74"/>
            <p:cNvSpPr/>
            <p:nvPr/>
          </p:nvSpPr>
          <p:spPr>
            <a:xfrm>
              <a:off x="1527655" y="3112267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3" name="Google Shape;21333;p74"/>
            <p:cNvSpPr/>
            <p:nvPr/>
          </p:nvSpPr>
          <p:spPr>
            <a:xfrm>
              <a:off x="1578639" y="3164036"/>
              <a:ext cx="31228" cy="28876"/>
            </a:xfrm>
            <a:custGeom>
              <a:avLst/>
              <a:gdLst/>
              <a:ahLst/>
              <a:cxnLst/>
              <a:rect l="l" t="t" r="r" b="b"/>
              <a:pathLst>
                <a:path w="1195" h="1105" extrusionOk="0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4" name="Google Shape;21334;p74"/>
            <p:cNvSpPr/>
            <p:nvPr/>
          </p:nvSpPr>
          <p:spPr>
            <a:xfrm>
              <a:off x="1614101" y="3189907"/>
              <a:ext cx="21403" cy="19390"/>
            </a:xfrm>
            <a:custGeom>
              <a:avLst/>
              <a:gdLst/>
              <a:ahLst/>
              <a:cxnLst/>
              <a:rect l="l" t="t" r="r" b="b"/>
              <a:pathLst>
                <a:path w="819" h="742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5" name="Google Shape;21335;p74"/>
            <p:cNvSpPr/>
            <p:nvPr/>
          </p:nvSpPr>
          <p:spPr>
            <a:xfrm>
              <a:off x="1630930" y="3215804"/>
              <a:ext cx="30444" cy="28406"/>
            </a:xfrm>
            <a:custGeom>
              <a:avLst/>
              <a:gdLst/>
              <a:ahLst/>
              <a:cxnLst/>
              <a:rect l="l" t="t" r="r" b="b"/>
              <a:pathLst>
                <a:path w="1165" h="1087" extrusionOk="0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6" name="Google Shape;21336;p74"/>
            <p:cNvSpPr/>
            <p:nvPr/>
          </p:nvSpPr>
          <p:spPr>
            <a:xfrm>
              <a:off x="1562332" y="3138138"/>
              <a:ext cx="21403" cy="19286"/>
            </a:xfrm>
            <a:custGeom>
              <a:avLst/>
              <a:gdLst/>
              <a:ahLst/>
              <a:cxnLst/>
              <a:rect l="l" t="t" r="r" b="b"/>
              <a:pathLst>
                <a:path w="819" h="738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37" name="Google Shape;21337;p74"/>
          <p:cNvGrpSpPr/>
          <p:nvPr/>
        </p:nvGrpSpPr>
        <p:grpSpPr>
          <a:xfrm>
            <a:off x="849673" y="2891343"/>
            <a:ext cx="383468" cy="366665"/>
            <a:chOff x="849673" y="2891343"/>
            <a:chExt cx="383468" cy="366665"/>
          </a:xfrm>
        </p:grpSpPr>
        <p:sp>
          <p:nvSpPr>
            <p:cNvPr id="21338" name="Google Shape;21338;p74"/>
            <p:cNvSpPr/>
            <p:nvPr/>
          </p:nvSpPr>
          <p:spPr>
            <a:xfrm>
              <a:off x="849673" y="2976561"/>
              <a:ext cx="322188" cy="281447"/>
            </a:xfrm>
            <a:custGeom>
              <a:avLst/>
              <a:gdLst/>
              <a:ahLst/>
              <a:cxnLst/>
              <a:rect l="l" t="t" r="r" b="b"/>
              <a:pathLst>
                <a:path w="12329" h="10770" extrusionOk="0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9" name="Google Shape;21339;p74"/>
            <p:cNvSpPr/>
            <p:nvPr/>
          </p:nvSpPr>
          <p:spPr>
            <a:xfrm>
              <a:off x="867260" y="2976561"/>
              <a:ext cx="304600" cy="258947"/>
            </a:xfrm>
            <a:custGeom>
              <a:avLst/>
              <a:gdLst/>
              <a:ahLst/>
              <a:cxnLst/>
              <a:rect l="l" t="t" r="r" b="b"/>
              <a:pathLst>
                <a:path w="11656" h="9909" extrusionOk="0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0" name="Google Shape;21340;p74"/>
            <p:cNvSpPr/>
            <p:nvPr/>
          </p:nvSpPr>
          <p:spPr>
            <a:xfrm>
              <a:off x="947173" y="3018948"/>
              <a:ext cx="81952" cy="50122"/>
            </a:xfrm>
            <a:custGeom>
              <a:avLst/>
              <a:gdLst/>
              <a:ahLst/>
              <a:cxnLst/>
              <a:rect l="l" t="t" r="r" b="b"/>
              <a:pathLst>
                <a:path w="3136" h="1918" extrusionOk="0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1" name="Google Shape;21341;p74"/>
            <p:cNvSpPr/>
            <p:nvPr/>
          </p:nvSpPr>
          <p:spPr>
            <a:xfrm>
              <a:off x="967792" y="3018791"/>
              <a:ext cx="61333" cy="49521"/>
            </a:xfrm>
            <a:custGeom>
              <a:avLst/>
              <a:gdLst/>
              <a:ahLst/>
              <a:cxnLst/>
              <a:rect l="l" t="t" r="r" b="b"/>
              <a:pathLst>
                <a:path w="2347" h="1895" extrusionOk="0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2" name="Google Shape;21342;p74"/>
            <p:cNvSpPr/>
            <p:nvPr/>
          </p:nvSpPr>
          <p:spPr>
            <a:xfrm>
              <a:off x="992174" y="3104663"/>
              <a:ext cx="65357" cy="72831"/>
            </a:xfrm>
            <a:custGeom>
              <a:avLst/>
              <a:gdLst/>
              <a:ahLst/>
              <a:cxnLst/>
              <a:rect l="l" t="t" r="r" b="b"/>
              <a:pathLst>
                <a:path w="2501" h="2787" extrusionOk="0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3" name="Google Shape;21343;p74"/>
            <p:cNvSpPr/>
            <p:nvPr/>
          </p:nvSpPr>
          <p:spPr>
            <a:xfrm>
              <a:off x="1009499" y="3104427"/>
              <a:ext cx="48032" cy="64913"/>
            </a:xfrm>
            <a:custGeom>
              <a:avLst/>
              <a:gdLst/>
              <a:ahLst/>
              <a:cxnLst/>
              <a:rect l="l" t="t" r="r" b="b"/>
              <a:pathLst>
                <a:path w="1838" h="2484" extrusionOk="0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4" name="Google Shape;21344;p74"/>
            <p:cNvSpPr/>
            <p:nvPr/>
          </p:nvSpPr>
          <p:spPr>
            <a:xfrm>
              <a:off x="897417" y="3078400"/>
              <a:ext cx="69147" cy="70584"/>
            </a:xfrm>
            <a:custGeom>
              <a:avLst/>
              <a:gdLst/>
              <a:ahLst/>
              <a:cxnLst/>
              <a:rect l="l" t="t" r="r" b="b"/>
              <a:pathLst>
                <a:path w="2646" h="2701" extrusionOk="0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5" name="Google Shape;21345;p74"/>
            <p:cNvSpPr/>
            <p:nvPr/>
          </p:nvSpPr>
          <p:spPr>
            <a:xfrm>
              <a:off x="904708" y="3094915"/>
              <a:ext cx="61856" cy="54068"/>
            </a:xfrm>
            <a:custGeom>
              <a:avLst/>
              <a:gdLst/>
              <a:ahLst/>
              <a:cxnLst/>
              <a:rect l="l" t="t" r="r" b="b"/>
              <a:pathLst>
                <a:path w="2367" h="2069" extrusionOk="0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6" name="Google Shape;21346;p74"/>
            <p:cNvSpPr/>
            <p:nvPr/>
          </p:nvSpPr>
          <p:spPr>
            <a:xfrm>
              <a:off x="1107261" y="2891343"/>
              <a:ext cx="125880" cy="143049"/>
            </a:xfrm>
            <a:custGeom>
              <a:avLst/>
              <a:gdLst/>
              <a:ahLst/>
              <a:cxnLst/>
              <a:rect l="l" t="t" r="r" b="b"/>
              <a:pathLst>
                <a:path w="4817" h="5474" extrusionOk="0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7" name="Google Shape;21347;p74"/>
            <p:cNvSpPr/>
            <p:nvPr/>
          </p:nvSpPr>
          <p:spPr>
            <a:xfrm>
              <a:off x="1126599" y="296550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8" name="Google Shape;21348;p74"/>
            <p:cNvSpPr/>
            <p:nvPr/>
          </p:nvSpPr>
          <p:spPr>
            <a:xfrm>
              <a:off x="1024578" y="3005411"/>
              <a:ext cx="119635" cy="81507"/>
            </a:xfrm>
            <a:custGeom>
              <a:avLst/>
              <a:gdLst/>
              <a:ahLst/>
              <a:cxnLst/>
              <a:rect l="l" t="t" r="r" b="b"/>
              <a:pathLst>
                <a:path w="4578" h="3119" extrusionOk="0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9" name="Google Shape;21349;p74"/>
            <p:cNvSpPr/>
            <p:nvPr/>
          </p:nvSpPr>
          <p:spPr>
            <a:xfrm>
              <a:off x="1039395" y="3005150"/>
              <a:ext cx="95018" cy="60863"/>
            </a:xfrm>
            <a:custGeom>
              <a:avLst/>
              <a:gdLst/>
              <a:ahLst/>
              <a:cxnLst/>
              <a:rect l="l" t="t" r="r" b="b"/>
              <a:pathLst>
                <a:path w="3636" h="2329" extrusionOk="0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50" name="Google Shape;21350;p74"/>
          <p:cNvGrpSpPr/>
          <p:nvPr/>
        </p:nvGrpSpPr>
        <p:grpSpPr>
          <a:xfrm>
            <a:off x="920257" y="2426002"/>
            <a:ext cx="278024" cy="366508"/>
            <a:chOff x="920257" y="2426002"/>
            <a:chExt cx="278024" cy="366508"/>
          </a:xfrm>
        </p:grpSpPr>
        <p:sp>
          <p:nvSpPr>
            <p:cNvPr id="21351" name="Google Shape;21351;p74"/>
            <p:cNvSpPr/>
            <p:nvPr/>
          </p:nvSpPr>
          <p:spPr>
            <a:xfrm>
              <a:off x="1039918" y="2426002"/>
              <a:ext cx="38964" cy="92483"/>
            </a:xfrm>
            <a:custGeom>
              <a:avLst/>
              <a:gdLst/>
              <a:ahLst/>
              <a:cxnLst/>
              <a:rect l="l" t="t" r="r" b="b"/>
              <a:pathLst>
                <a:path w="1491" h="3539" extrusionOk="0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2" name="Google Shape;21352;p74"/>
            <p:cNvSpPr/>
            <p:nvPr/>
          </p:nvSpPr>
          <p:spPr>
            <a:xfrm>
              <a:off x="1061529" y="2429268"/>
              <a:ext cx="17352" cy="85950"/>
            </a:xfrm>
            <a:custGeom>
              <a:avLst/>
              <a:gdLst/>
              <a:ahLst/>
              <a:cxnLst/>
              <a:rect l="l" t="t" r="r" b="b"/>
              <a:pathLst>
                <a:path w="664" h="3289" extrusionOk="0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3" name="Google Shape;21353;p74"/>
            <p:cNvSpPr/>
            <p:nvPr/>
          </p:nvSpPr>
          <p:spPr>
            <a:xfrm>
              <a:off x="920257" y="2748398"/>
              <a:ext cx="27204" cy="44112"/>
            </a:xfrm>
            <a:custGeom>
              <a:avLst/>
              <a:gdLst/>
              <a:ahLst/>
              <a:cxnLst/>
              <a:rect l="l" t="t" r="r" b="b"/>
              <a:pathLst>
                <a:path w="1041" h="1688" extrusionOk="0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4" name="Google Shape;21354;p74"/>
            <p:cNvSpPr/>
            <p:nvPr/>
          </p:nvSpPr>
          <p:spPr>
            <a:xfrm>
              <a:off x="930083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5" name="Google Shape;21355;p74"/>
            <p:cNvSpPr/>
            <p:nvPr/>
          </p:nvSpPr>
          <p:spPr>
            <a:xfrm>
              <a:off x="945161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6" name="Google Shape;21356;p74"/>
            <p:cNvSpPr/>
            <p:nvPr/>
          </p:nvSpPr>
          <p:spPr>
            <a:xfrm>
              <a:off x="956215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7" name="Google Shape;21357;p74"/>
            <p:cNvSpPr/>
            <p:nvPr/>
          </p:nvSpPr>
          <p:spPr>
            <a:xfrm>
              <a:off x="1170841" y="2748398"/>
              <a:ext cx="27439" cy="44112"/>
            </a:xfrm>
            <a:custGeom>
              <a:avLst/>
              <a:gdLst/>
              <a:ahLst/>
              <a:cxnLst/>
              <a:rect l="l" t="t" r="r" b="b"/>
              <a:pathLst>
                <a:path w="1050" h="1688" extrusionOk="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8" name="Google Shape;21358;p74"/>
            <p:cNvSpPr/>
            <p:nvPr/>
          </p:nvSpPr>
          <p:spPr>
            <a:xfrm>
              <a:off x="1052226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9" name="Google Shape;21359;p74"/>
            <p:cNvSpPr/>
            <p:nvPr/>
          </p:nvSpPr>
          <p:spPr>
            <a:xfrm>
              <a:off x="1134648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0" name="Google Shape;21360;p74"/>
            <p:cNvSpPr/>
            <p:nvPr/>
          </p:nvSpPr>
          <p:spPr>
            <a:xfrm>
              <a:off x="1145702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1" name="Google Shape;21361;p74"/>
            <p:cNvSpPr/>
            <p:nvPr/>
          </p:nvSpPr>
          <p:spPr>
            <a:xfrm>
              <a:off x="1015536" y="2472883"/>
              <a:ext cx="87727" cy="76960"/>
            </a:xfrm>
            <a:custGeom>
              <a:avLst/>
              <a:gdLst/>
              <a:ahLst/>
              <a:cxnLst/>
              <a:rect l="l" t="t" r="r" b="b"/>
              <a:pathLst>
                <a:path w="3357" h="2945" extrusionOk="0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2" name="Google Shape;21362;p74"/>
            <p:cNvSpPr/>
            <p:nvPr/>
          </p:nvSpPr>
          <p:spPr>
            <a:xfrm>
              <a:off x="1027844" y="2472727"/>
              <a:ext cx="83702" cy="72648"/>
            </a:xfrm>
            <a:custGeom>
              <a:avLst/>
              <a:gdLst/>
              <a:ahLst/>
              <a:cxnLst/>
              <a:rect l="l" t="t" r="r" b="b"/>
              <a:pathLst>
                <a:path w="3203" h="2780" extrusionOk="0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3" name="Google Shape;21363;p74"/>
            <p:cNvSpPr/>
            <p:nvPr/>
          </p:nvSpPr>
          <p:spPr>
            <a:xfrm>
              <a:off x="1047182" y="2499120"/>
              <a:ext cx="24408" cy="24146"/>
            </a:xfrm>
            <a:custGeom>
              <a:avLst/>
              <a:gdLst/>
              <a:ahLst/>
              <a:cxnLst/>
              <a:rect l="l" t="t" r="r" b="b"/>
              <a:pathLst>
                <a:path w="934" h="924" extrusionOk="0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64" name="Google Shape;21364;p74"/>
          <p:cNvGrpSpPr/>
          <p:nvPr/>
        </p:nvGrpSpPr>
        <p:grpSpPr>
          <a:xfrm>
            <a:off x="866528" y="4274484"/>
            <a:ext cx="349810" cy="366665"/>
            <a:chOff x="866528" y="4274484"/>
            <a:chExt cx="349810" cy="366665"/>
          </a:xfrm>
        </p:grpSpPr>
        <p:sp>
          <p:nvSpPr>
            <p:cNvPr id="21365" name="Google Shape;21365;p74"/>
            <p:cNvSpPr/>
            <p:nvPr/>
          </p:nvSpPr>
          <p:spPr>
            <a:xfrm>
              <a:off x="1041407" y="4370991"/>
              <a:ext cx="174931" cy="270158"/>
            </a:xfrm>
            <a:custGeom>
              <a:avLst/>
              <a:gdLst/>
              <a:ahLst/>
              <a:cxnLst/>
              <a:rect l="l" t="t" r="r" b="b"/>
              <a:pathLst>
                <a:path w="6694" h="10338" extrusionOk="0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6" name="Google Shape;21366;p74"/>
            <p:cNvSpPr/>
            <p:nvPr/>
          </p:nvSpPr>
          <p:spPr>
            <a:xfrm>
              <a:off x="1041407" y="4516471"/>
              <a:ext cx="173938" cy="124678"/>
            </a:xfrm>
            <a:custGeom>
              <a:avLst/>
              <a:gdLst/>
              <a:ahLst/>
              <a:cxnLst/>
              <a:rect l="l" t="t" r="r" b="b"/>
              <a:pathLst>
                <a:path w="6656" h="4771" extrusionOk="0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7" name="Google Shape;21367;p74"/>
            <p:cNvSpPr/>
            <p:nvPr/>
          </p:nvSpPr>
          <p:spPr>
            <a:xfrm>
              <a:off x="866528" y="4370991"/>
              <a:ext cx="174905" cy="270158"/>
            </a:xfrm>
            <a:custGeom>
              <a:avLst/>
              <a:gdLst/>
              <a:ahLst/>
              <a:cxnLst/>
              <a:rect l="l" t="t" r="r" b="b"/>
              <a:pathLst>
                <a:path w="6693" h="10338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8" name="Google Shape;21368;p74"/>
            <p:cNvSpPr/>
            <p:nvPr/>
          </p:nvSpPr>
          <p:spPr>
            <a:xfrm>
              <a:off x="866528" y="4370991"/>
              <a:ext cx="64600" cy="173650"/>
            </a:xfrm>
            <a:custGeom>
              <a:avLst/>
              <a:gdLst/>
              <a:ahLst/>
              <a:cxnLst/>
              <a:rect l="l" t="t" r="r" b="b"/>
              <a:pathLst>
                <a:path w="2472" h="6645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9" name="Google Shape;21369;p74"/>
            <p:cNvSpPr/>
            <p:nvPr/>
          </p:nvSpPr>
          <p:spPr>
            <a:xfrm>
              <a:off x="867522" y="4274536"/>
              <a:ext cx="347824" cy="192701"/>
            </a:xfrm>
            <a:custGeom>
              <a:avLst/>
              <a:gdLst/>
              <a:ahLst/>
              <a:cxnLst/>
              <a:rect l="l" t="t" r="r" b="b"/>
              <a:pathLst>
                <a:path w="13310" h="7374" extrusionOk="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0" name="Google Shape;21370;p74"/>
            <p:cNvSpPr/>
            <p:nvPr/>
          </p:nvSpPr>
          <p:spPr>
            <a:xfrm>
              <a:off x="1041407" y="4274484"/>
              <a:ext cx="173938" cy="131708"/>
            </a:xfrm>
            <a:custGeom>
              <a:avLst/>
              <a:gdLst/>
              <a:ahLst/>
              <a:cxnLst/>
              <a:rect l="l" t="t" r="r" b="b"/>
              <a:pathLst>
                <a:path w="6656" h="5040" extrusionOk="0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1" name="Google Shape;21371;p74"/>
            <p:cNvSpPr/>
            <p:nvPr/>
          </p:nvSpPr>
          <p:spPr>
            <a:xfrm>
              <a:off x="1041407" y="4405669"/>
              <a:ext cx="112866" cy="173650"/>
            </a:xfrm>
            <a:custGeom>
              <a:avLst/>
              <a:gdLst/>
              <a:ahLst/>
              <a:cxnLst/>
              <a:rect l="l" t="t" r="r" b="b"/>
              <a:pathLst>
                <a:path w="4319" h="6645" extrusionOk="0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2" name="Google Shape;21372;p74"/>
            <p:cNvSpPr/>
            <p:nvPr/>
          </p:nvSpPr>
          <p:spPr>
            <a:xfrm>
              <a:off x="928593" y="4405669"/>
              <a:ext cx="112840" cy="173415"/>
            </a:xfrm>
            <a:custGeom>
              <a:avLst/>
              <a:gdLst/>
              <a:ahLst/>
              <a:cxnLst/>
              <a:rect l="l" t="t" r="r" b="b"/>
              <a:pathLst>
                <a:path w="4318" h="6636" extrusionOk="0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3" name="Google Shape;21373;p74"/>
            <p:cNvSpPr/>
            <p:nvPr/>
          </p:nvSpPr>
          <p:spPr>
            <a:xfrm>
              <a:off x="929848" y="4343657"/>
              <a:ext cx="223407" cy="123842"/>
            </a:xfrm>
            <a:custGeom>
              <a:avLst/>
              <a:gdLst/>
              <a:ahLst/>
              <a:cxnLst/>
              <a:rect l="l" t="t" r="r" b="b"/>
              <a:pathLst>
                <a:path w="8549" h="4739" extrusionOk="0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4" name="Google Shape;21374;p74"/>
            <p:cNvSpPr/>
            <p:nvPr/>
          </p:nvSpPr>
          <p:spPr>
            <a:xfrm>
              <a:off x="1112017" y="4497290"/>
              <a:ext cx="29896" cy="18972"/>
            </a:xfrm>
            <a:custGeom>
              <a:avLst/>
              <a:gdLst/>
              <a:ahLst/>
              <a:cxnLst/>
              <a:rect l="l" t="t" r="r" b="b"/>
              <a:pathLst>
                <a:path w="1144" h="726" extrusionOk="0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5" name="Google Shape;21375;p74"/>
            <p:cNvSpPr/>
            <p:nvPr/>
          </p:nvSpPr>
          <p:spPr>
            <a:xfrm>
              <a:off x="1112017" y="4481218"/>
              <a:ext cx="29896" cy="18946"/>
            </a:xfrm>
            <a:custGeom>
              <a:avLst/>
              <a:gdLst/>
              <a:ahLst/>
              <a:cxnLst/>
              <a:rect l="l" t="t" r="r" b="b"/>
              <a:pathLst>
                <a:path w="1144" h="725" extrusionOk="0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6" name="Google Shape;21376;p74"/>
          <p:cNvGrpSpPr/>
          <p:nvPr/>
        </p:nvGrpSpPr>
        <p:grpSpPr>
          <a:xfrm>
            <a:off x="1388708" y="4274484"/>
            <a:ext cx="330210" cy="366665"/>
            <a:chOff x="1388708" y="4274484"/>
            <a:chExt cx="330210" cy="366665"/>
          </a:xfrm>
        </p:grpSpPr>
        <p:sp>
          <p:nvSpPr>
            <p:cNvPr id="21377" name="Google Shape;21377;p74"/>
            <p:cNvSpPr/>
            <p:nvPr/>
          </p:nvSpPr>
          <p:spPr>
            <a:xfrm>
              <a:off x="1490965" y="4274484"/>
              <a:ext cx="227954" cy="366665"/>
            </a:xfrm>
            <a:custGeom>
              <a:avLst/>
              <a:gdLst/>
              <a:ahLst/>
              <a:cxnLst/>
              <a:rect l="l" t="t" r="r" b="b"/>
              <a:pathLst>
                <a:path w="8723" h="14031" extrusionOk="0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8" name="Google Shape;21378;p74"/>
            <p:cNvSpPr/>
            <p:nvPr/>
          </p:nvSpPr>
          <p:spPr>
            <a:xfrm>
              <a:off x="1651810" y="4274484"/>
              <a:ext cx="67108" cy="366665"/>
            </a:xfrm>
            <a:custGeom>
              <a:avLst/>
              <a:gdLst/>
              <a:ahLst/>
              <a:cxnLst/>
              <a:rect l="l" t="t" r="r" b="b"/>
              <a:pathLst>
                <a:path w="2568" h="14031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9" name="Google Shape;21379;p74"/>
            <p:cNvSpPr/>
            <p:nvPr/>
          </p:nvSpPr>
          <p:spPr>
            <a:xfrm>
              <a:off x="1395973" y="4576288"/>
              <a:ext cx="273947" cy="64861"/>
            </a:xfrm>
            <a:custGeom>
              <a:avLst/>
              <a:gdLst/>
              <a:ahLst/>
              <a:cxnLst/>
              <a:rect l="l" t="t" r="r" b="b"/>
              <a:pathLst>
                <a:path w="10483" h="2482" extrusionOk="0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0" name="Google Shape;21380;p74"/>
            <p:cNvSpPr/>
            <p:nvPr/>
          </p:nvSpPr>
          <p:spPr>
            <a:xfrm>
              <a:off x="1523395" y="4385547"/>
              <a:ext cx="31437" cy="26916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1" name="Google Shape;21381;p74"/>
            <p:cNvSpPr/>
            <p:nvPr/>
          </p:nvSpPr>
          <p:spPr>
            <a:xfrm>
              <a:off x="1569623" y="43945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2" name="Google Shape;21382;p74"/>
            <p:cNvSpPr/>
            <p:nvPr/>
          </p:nvSpPr>
          <p:spPr>
            <a:xfrm>
              <a:off x="1569623" y="4407917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3" name="Google Shape;21383;p74"/>
            <p:cNvSpPr/>
            <p:nvPr/>
          </p:nvSpPr>
          <p:spPr>
            <a:xfrm>
              <a:off x="1569623" y="4379014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4" name="Google Shape;21384;p74"/>
            <p:cNvSpPr/>
            <p:nvPr/>
          </p:nvSpPr>
          <p:spPr>
            <a:xfrm>
              <a:off x="1523395" y="4444110"/>
              <a:ext cx="31437" cy="26786"/>
            </a:xfrm>
            <a:custGeom>
              <a:avLst/>
              <a:gdLst/>
              <a:ahLst/>
              <a:cxnLst/>
              <a:rect l="l" t="t" r="r" b="b"/>
              <a:pathLst>
                <a:path w="1203" h="1025" extrusionOk="0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5" name="Google Shape;21385;p74"/>
            <p:cNvSpPr/>
            <p:nvPr/>
          </p:nvSpPr>
          <p:spPr>
            <a:xfrm>
              <a:off x="1569623" y="4453152"/>
              <a:ext cx="41734" cy="11080"/>
            </a:xfrm>
            <a:custGeom>
              <a:avLst/>
              <a:gdLst/>
              <a:ahLst/>
              <a:cxnLst/>
              <a:rect l="l" t="t" r="r" b="b"/>
              <a:pathLst>
                <a:path w="159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6" name="Google Shape;21386;p74"/>
            <p:cNvSpPr/>
            <p:nvPr/>
          </p:nvSpPr>
          <p:spPr>
            <a:xfrm>
              <a:off x="1569623" y="4466480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7" name="Google Shape;21387;p74"/>
            <p:cNvSpPr/>
            <p:nvPr/>
          </p:nvSpPr>
          <p:spPr>
            <a:xfrm>
              <a:off x="1569623" y="4437577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8" name="Google Shape;21388;p74"/>
            <p:cNvSpPr/>
            <p:nvPr/>
          </p:nvSpPr>
          <p:spPr>
            <a:xfrm>
              <a:off x="1523395" y="4502647"/>
              <a:ext cx="31437" cy="26655"/>
            </a:xfrm>
            <a:custGeom>
              <a:avLst/>
              <a:gdLst/>
              <a:ahLst/>
              <a:cxnLst/>
              <a:rect l="l" t="t" r="r" b="b"/>
              <a:pathLst>
                <a:path w="1203" h="1020" extrusionOk="0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9" name="Google Shape;21389;p74"/>
            <p:cNvSpPr/>
            <p:nvPr/>
          </p:nvSpPr>
          <p:spPr>
            <a:xfrm>
              <a:off x="1569623" y="45116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0" name="Google Shape;21390;p74"/>
            <p:cNvSpPr/>
            <p:nvPr/>
          </p:nvSpPr>
          <p:spPr>
            <a:xfrm>
              <a:off x="1569623" y="4524781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1" name="Google Shape;21391;p74"/>
            <p:cNvSpPr/>
            <p:nvPr/>
          </p:nvSpPr>
          <p:spPr>
            <a:xfrm>
              <a:off x="1569623" y="4495879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2" name="Google Shape;21392;p74"/>
            <p:cNvSpPr/>
            <p:nvPr/>
          </p:nvSpPr>
          <p:spPr>
            <a:xfrm>
              <a:off x="1530425" y="4309423"/>
              <a:ext cx="149295" cy="32169"/>
            </a:xfrm>
            <a:custGeom>
              <a:avLst/>
              <a:gdLst/>
              <a:ahLst/>
              <a:cxnLst/>
              <a:rect l="l" t="t" r="r" b="b"/>
              <a:pathLst>
                <a:path w="5713" h="1231" extrusionOk="0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3" name="Google Shape;21393;p74"/>
            <p:cNvSpPr/>
            <p:nvPr/>
          </p:nvSpPr>
          <p:spPr>
            <a:xfrm>
              <a:off x="1490965" y="4463448"/>
              <a:ext cx="29634" cy="29451"/>
            </a:xfrm>
            <a:custGeom>
              <a:avLst/>
              <a:gdLst/>
              <a:ahLst/>
              <a:cxnLst/>
              <a:rect l="l" t="t" r="r" b="b"/>
              <a:pathLst>
                <a:path w="1134" h="1127" extrusionOk="0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4" name="Google Shape;21394;p74"/>
            <p:cNvSpPr/>
            <p:nvPr/>
          </p:nvSpPr>
          <p:spPr>
            <a:xfrm>
              <a:off x="1388708" y="4350242"/>
              <a:ext cx="122640" cy="130689"/>
            </a:xfrm>
            <a:custGeom>
              <a:avLst/>
              <a:gdLst/>
              <a:ahLst/>
              <a:cxnLst/>
              <a:rect l="l" t="t" r="r" b="b"/>
              <a:pathLst>
                <a:path w="4693" h="5001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5" name="Google Shape;21395;p74"/>
            <p:cNvSpPr/>
            <p:nvPr/>
          </p:nvSpPr>
          <p:spPr>
            <a:xfrm>
              <a:off x="1388708" y="4358422"/>
              <a:ext cx="112605" cy="122509"/>
            </a:xfrm>
            <a:custGeom>
              <a:avLst/>
              <a:gdLst/>
              <a:ahLst/>
              <a:cxnLst/>
              <a:rect l="l" t="t" r="r" b="b"/>
              <a:pathLst>
                <a:path w="4309" h="4688" extrusionOk="0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6" name="Google Shape;21396;p74"/>
            <p:cNvSpPr/>
            <p:nvPr/>
          </p:nvSpPr>
          <p:spPr>
            <a:xfrm>
              <a:off x="1388708" y="4350242"/>
              <a:ext cx="35697" cy="34338"/>
            </a:xfrm>
            <a:custGeom>
              <a:avLst/>
              <a:gdLst/>
              <a:ahLst/>
              <a:cxnLst/>
              <a:rect l="l" t="t" r="r" b="b"/>
              <a:pathLst>
                <a:path w="1366" h="1314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97" name="Google Shape;21397;p74"/>
          <p:cNvGrpSpPr/>
          <p:nvPr/>
        </p:nvGrpSpPr>
        <p:grpSpPr>
          <a:xfrm>
            <a:off x="1874694" y="4293326"/>
            <a:ext cx="375446" cy="328982"/>
            <a:chOff x="1874694" y="4293326"/>
            <a:chExt cx="375446" cy="328982"/>
          </a:xfrm>
        </p:grpSpPr>
        <p:sp>
          <p:nvSpPr>
            <p:cNvPr id="21398" name="Google Shape;21398;p74"/>
            <p:cNvSpPr/>
            <p:nvPr/>
          </p:nvSpPr>
          <p:spPr>
            <a:xfrm>
              <a:off x="1874694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9" name="Google Shape;21399;p74"/>
            <p:cNvSpPr/>
            <p:nvPr/>
          </p:nvSpPr>
          <p:spPr>
            <a:xfrm>
              <a:off x="2019181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0" name="Google Shape;21400;p74"/>
            <p:cNvSpPr/>
            <p:nvPr/>
          </p:nvSpPr>
          <p:spPr>
            <a:xfrm>
              <a:off x="2033266" y="4540853"/>
              <a:ext cx="67108" cy="50775"/>
            </a:xfrm>
            <a:custGeom>
              <a:avLst/>
              <a:gdLst/>
              <a:ahLst/>
              <a:cxnLst/>
              <a:rect l="l" t="t" r="r" b="b"/>
              <a:pathLst>
                <a:path w="2568" h="1943" extrusionOk="0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1" name="Google Shape;21401;p74"/>
            <p:cNvSpPr/>
            <p:nvPr/>
          </p:nvSpPr>
          <p:spPr>
            <a:xfrm>
              <a:off x="1947055" y="4323979"/>
              <a:ext cx="230724" cy="221996"/>
            </a:xfrm>
            <a:custGeom>
              <a:avLst/>
              <a:gdLst/>
              <a:ahLst/>
              <a:cxnLst/>
              <a:rect l="l" t="t" r="r" b="b"/>
              <a:pathLst>
                <a:path w="8829" h="8495" extrusionOk="0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2" name="Google Shape;21402;p74"/>
            <p:cNvSpPr/>
            <p:nvPr/>
          </p:nvSpPr>
          <p:spPr>
            <a:xfrm>
              <a:off x="2019677" y="4422995"/>
              <a:ext cx="85741" cy="122980"/>
            </a:xfrm>
            <a:custGeom>
              <a:avLst/>
              <a:gdLst/>
              <a:ahLst/>
              <a:cxnLst/>
              <a:rect l="l" t="t" r="r" b="b"/>
              <a:pathLst>
                <a:path w="3281" h="4706" extrusionOk="0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3" name="Google Shape;21403;p74"/>
            <p:cNvSpPr/>
            <p:nvPr/>
          </p:nvSpPr>
          <p:spPr>
            <a:xfrm>
              <a:off x="1942534" y="4396261"/>
              <a:ext cx="124182" cy="144617"/>
            </a:xfrm>
            <a:custGeom>
              <a:avLst/>
              <a:gdLst/>
              <a:ahLst/>
              <a:cxnLst/>
              <a:rect l="l" t="t" r="r" b="b"/>
              <a:pathLst>
                <a:path w="4752" h="5534" extrusionOk="0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4" name="Google Shape;21404;p74"/>
            <p:cNvSpPr/>
            <p:nvPr/>
          </p:nvSpPr>
          <p:spPr>
            <a:xfrm>
              <a:off x="2066690" y="4396261"/>
              <a:ext cx="111089" cy="144617"/>
            </a:xfrm>
            <a:custGeom>
              <a:avLst/>
              <a:gdLst/>
              <a:ahLst/>
              <a:cxnLst/>
              <a:rect l="l" t="t" r="r" b="b"/>
              <a:pathLst>
                <a:path w="4251" h="5534" extrusionOk="0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5" name="Google Shape;21405;p74"/>
            <p:cNvSpPr/>
            <p:nvPr/>
          </p:nvSpPr>
          <p:spPr>
            <a:xfrm>
              <a:off x="2012412" y="4293326"/>
              <a:ext cx="94992" cy="81246"/>
            </a:xfrm>
            <a:custGeom>
              <a:avLst/>
              <a:gdLst/>
              <a:ahLst/>
              <a:cxnLst/>
              <a:rect l="l" t="t" r="r" b="b"/>
              <a:pathLst>
                <a:path w="3635" h="3109" extrusionOk="0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6" name="Google Shape;21406;p74"/>
            <p:cNvSpPr/>
            <p:nvPr/>
          </p:nvSpPr>
          <p:spPr>
            <a:xfrm>
              <a:off x="2058641" y="4293326"/>
              <a:ext cx="48763" cy="81194"/>
            </a:xfrm>
            <a:custGeom>
              <a:avLst/>
              <a:gdLst/>
              <a:ahLst/>
              <a:cxnLst/>
              <a:rect l="l" t="t" r="r" b="b"/>
              <a:pathLst>
                <a:path w="1866" h="3107" extrusionOk="0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7" name="Google Shape;21407;p74"/>
            <p:cNvSpPr/>
            <p:nvPr/>
          </p:nvSpPr>
          <p:spPr>
            <a:xfrm>
              <a:off x="2061150" y="4305529"/>
              <a:ext cx="23389" cy="34077"/>
            </a:xfrm>
            <a:custGeom>
              <a:avLst/>
              <a:gdLst/>
              <a:ahLst/>
              <a:cxnLst/>
              <a:rect l="l" t="t" r="r" b="b"/>
              <a:pathLst>
                <a:path w="895" h="1304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8" name="Google Shape;21408;p74"/>
            <p:cNvSpPr/>
            <p:nvPr/>
          </p:nvSpPr>
          <p:spPr>
            <a:xfrm>
              <a:off x="2046332" y="4459816"/>
              <a:ext cx="35723" cy="61647"/>
            </a:xfrm>
            <a:custGeom>
              <a:avLst/>
              <a:gdLst/>
              <a:ahLst/>
              <a:cxnLst/>
              <a:rect l="l" t="t" r="r" b="b"/>
              <a:pathLst>
                <a:path w="1367" h="2359" extrusionOk="0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9" name="Google Shape;21409;p74"/>
            <p:cNvSpPr/>
            <p:nvPr/>
          </p:nvSpPr>
          <p:spPr>
            <a:xfrm>
              <a:off x="2182770" y="4521436"/>
              <a:ext cx="25662" cy="22709"/>
            </a:xfrm>
            <a:custGeom>
              <a:avLst/>
              <a:gdLst/>
              <a:ahLst/>
              <a:cxnLst/>
              <a:rect l="l" t="t" r="r" b="b"/>
              <a:pathLst>
                <a:path w="982" h="869" extrusionOk="0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0" name="Google Shape;21410;p74"/>
            <p:cNvSpPr/>
            <p:nvPr/>
          </p:nvSpPr>
          <p:spPr>
            <a:xfrm>
              <a:off x="2178746" y="4542603"/>
              <a:ext cx="33711" cy="79704"/>
            </a:xfrm>
            <a:custGeom>
              <a:avLst/>
              <a:gdLst/>
              <a:ahLst/>
              <a:cxnLst/>
              <a:rect l="l" t="t" r="r" b="b"/>
              <a:pathLst>
                <a:path w="1290" h="3050" extrusionOk="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1" name="Google Shape;21411;p74"/>
            <p:cNvSpPr/>
            <p:nvPr/>
          </p:nvSpPr>
          <p:spPr>
            <a:xfrm>
              <a:off x="2195601" y="4542603"/>
              <a:ext cx="16855" cy="79704"/>
            </a:xfrm>
            <a:custGeom>
              <a:avLst/>
              <a:gdLst/>
              <a:ahLst/>
              <a:cxnLst/>
              <a:rect l="l" t="t" r="r" b="b"/>
              <a:pathLst>
                <a:path w="645" h="3050" extrusionOk="0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2" name="Google Shape;21412;p74"/>
            <p:cNvSpPr/>
            <p:nvPr/>
          </p:nvSpPr>
          <p:spPr>
            <a:xfrm>
              <a:off x="2178746" y="4602917"/>
              <a:ext cx="33711" cy="19390"/>
            </a:xfrm>
            <a:custGeom>
              <a:avLst/>
              <a:gdLst/>
              <a:ahLst/>
              <a:cxnLst/>
              <a:rect l="l" t="t" r="r" b="b"/>
              <a:pathLst>
                <a:path w="1290" h="742" extrusionOk="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3" name="Google Shape;21413;p74"/>
            <p:cNvSpPr/>
            <p:nvPr/>
          </p:nvSpPr>
          <p:spPr>
            <a:xfrm>
              <a:off x="1911881" y="4515974"/>
              <a:ext cx="80958" cy="78920"/>
            </a:xfrm>
            <a:custGeom>
              <a:avLst/>
              <a:gdLst/>
              <a:ahLst/>
              <a:cxnLst/>
              <a:rect l="l" t="t" r="r" b="b"/>
              <a:pathLst>
                <a:path w="3098" h="3020" extrusionOk="0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4" name="Google Shape;21414;p74"/>
            <p:cNvSpPr/>
            <p:nvPr/>
          </p:nvSpPr>
          <p:spPr>
            <a:xfrm>
              <a:off x="1945566" y="4516157"/>
              <a:ext cx="37971" cy="78737"/>
            </a:xfrm>
            <a:custGeom>
              <a:avLst/>
              <a:gdLst/>
              <a:ahLst/>
              <a:cxnLst/>
              <a:rect l="l" t="t" r="r" b="b"/>
              <a:pathLst>
                <a:path w="1453" h="3013" extrusionOk="0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5" name="Google Shape;21415;p74"/>
            <p:cNvSpPr/>
            <p:nvPr/>
          </p:nvSpPr>
          <p:spPr>
            <a:xfrm>
              <a:off x="1907099" y="4489581"/>
              <a:ext cx="19390" cy="15366"/>
            </a:xfrm>
            <a:custGeom>
              <a:avLst/>
              <a:gdLst/>
              <a:ahLst/>
              <a:cxnLst/>
              <a:rect l="l" t="t" r="r" b="b"/>
              <a:pathLst>
                <a:path w="742" h="588" extrusionOk="0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6" name="Google Shape;21416;p74"/>
            <p:cNvSpPr/>
            <p:nvPr/>
          </p:nvSpPr>
          <p:spPr>
            <a:xfrm>
              <a:off x="1897769" y="4504006"/>
              <a:ext cx="20932" cy="12753"/>
            </a:xfrm>
            <a:custGeom>
              <a:avLst/>
              <a:gdLst/>
              <a:ahLst/>
              <a:cxnLst/>
              <a:rect l="l" t="t" r="r" b="b"/>
              <a:pathLst>
                <a:path w="801" h="488" extrusionOk="0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7" name="Google Shape;21417;p74"/>
            <p:cNvSpPr/>
            <p:nvPr/>
          </p:nvSpPr>
          <p:spPr>
            <a:xfrm>
              <a:off x="1922909" y="4479859"/>
              <a:ext cx="14373" cy="16803"/>
            </a:xfrm>
            <a:custGeom>
              <a:avLst/>
              <a:gdLst/>
              <a:ahLst/>
              <a:cxnLst/>
              <a:rect l="l" t="t" r="r" b="b"/>
              <a:pathLst>
                <a:path w="550" h="643" extrusionOk="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8" name="Google Shape;21418;p74"/>
            <p:cNvSpPr/>
            <p:nvPr/>
          </p:nvSpPr>
          <p:spPr>
            <a:xfrm>
              <a:off x="1934773" y="4594111"/>
              <a:ext cx="34939" cy="28197"/>
            </a:xfrm>
            <a:custGeom>
              <a:avLst/>
              <a:gdLst/>
              <a:ahLst/>
              <a:cxnLst/>
              <a:rect l="l" t="t" r="r" b="b"/>
              <a:pathLst>
                <a:path w="1337" h="1079" extrusionOk="0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9" name="Google Shape;21419;p74"/>
            <p:cNvSpPr/>
            <p:nvPr/>
          </p:nvSpPr>
          <p:spPr>
            <a:xfrm>
              <a:off x="1929729" y="4602682"/>
              <a:ext cx="45497" cy="11080"/>
            </a:xfrm>
            <a:custGeom>
              <a:avLst/>
              <a:gdLst/>
              <a:ahLst/>
              <a:cxnLst/>
              <a:rect l="l" t="t" r="r" b="b"/>
              <a:pathLst>
                <a:path w="1741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20" name="Google Shape;21420;p74"/>
          <p:cNvGrpSpPr/>
          <p:nvPr/>
        </p:nvGrpSpPr>
        <p:grpSpPr>
          <a:xfrm>
            <a:off x="2396116" y="4293090"/>
            <a:ext cx="366665" cy="329714"/>
            <a:chOff x="2396116" y="4293090"/>
            <a:chExt cx="366665" cy="329714"/>
          </a:xfrm>
        </p:grpSpPr>
        <p:sp>
          <p:nvSpPr>
            <p:cNvPr id="21421" name="Google Shape;21421;p74"/>
            <p:cNvSpPr/>
            <p:nvPr/>
          </p:nvSpPr>
          <p:spPr>
            <a:xfrm>
              <a:off x="2497144" y="4300878"/>
              <a:ext cx="143755" cy="54539"/>
            </a:xfrm>
            <a:custGeom>
              <a:avLst/>
              <a:gdLst/>
              <a:ahLst/>
              <a:cxnLst/>
              <a:rect l="l" t="t" r="r" b="b"/>
              <a:pathLst>
                <a:path w="5501" h="2087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2" name="Google Shape;21422;p74"/>
            <p:cNvSpPr/>
            <p:nvPr/>
          </p:nvSpPr>
          <p:spPr>
            <a:xfrm>
              <a:off x="2410959" y="4293090"/>
              <a:ext cx="143494" cy="54303"/>
            </a:xfrm>
            <a:custGeom>
              <a:avLst/>
              <a:gdLst/>
              <a:ahLst/>
              <a:cxnLst/>
              <a:rect l="l" t="t" r="r" b="b"/>
              <a:pathLst>
                <a:path w="5491" h="2078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3" name="Google Shape;21423;p74"/>
            <p:cNvSpPr/>
            <p:nvPr/>
          </p:nvSpPr>
          <p:spPr>
            <a:xfrm>
              <a:off x="2396116" y="4323979"/>
              <a:ext cx="366665" cy="251081"/>
            </a:xfrm>
            <a:custGeom>
              <a:avLst/>
              <a:gdLst/>
              <a:ahLst/>
              <a:cxnLst/>
              <a:rect l="l" t="t" r="r" b="b"/>
              <a:pathLst>
                <a:path w="14031" h="9608" extrusionOk="0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4" name="Google Shape;21424;p74"/>
            <p:cNvSpPr/>
            <p:nvPr/>
          </p:nvSpPr>
          <p:spPr>
            <a:xfrm>
              <a:off x="2407928" y="4391819"/>
              <a:ext cx="340533" cy="182980"/>
            </a:xfrm>
            <a:custGeom>
              <a:avLst/>
              <a:gdLst/>
              <a:ahLst/>
              <a:cxnLst/>
              <a:rect l="l" t="t" r="r" b="b"/>
              <a:pathLst>
                <a:path w="13031" h="7002" extrusionOk="0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5" name="Google Shape;21425;p74"/>
            <p:cNvSpPr/>
            <p:nvPr/>
          </p:nvSpPr>
          <p:spPr>
            <a:xfrm>
              <a:off x="2728077" y="4323979"/>
              <a:ext cx="34704" cy="251081"/>
            </a:xfrm>
            <a:custGeom>
              <a:avLst/>
              <a:gdLst/>
              <a:ahLst/>
              <a:cxnLst/>
              <a:rect l="l" t="t" r="r" b="b"/>
              <a:pathLst>
                <a:path w="1328" h="9608" extrusionOk="0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6" name="Google Shape;21426;p74"/>
            <p:cNvSpPr/>
            <p:nvPr/>
          </p:nvSpPr>
          <p:spPr>
            <a:xfrm>
              <a:off x="2511726" y="4400626"/>
              <a:ext cx="227928" cy="222179"/>
            </a:xfrm>
            <a:custGeom>
              <a:avLst/>
              <a:gdLst/>
              <a:ahLst/>
              <a:cxnLst/>
              <a:rect l="l" t="t" r="r" b="b"/>
              <a:pathLst>
                <a:path w="8722" h="8502" extrusionOk="0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7" name="Google Shape;21427;p74"/>
            <p:cNvSpPr/>
            <p:nvPr/>
          </p:nvSpPr>
          <p:spPr>
            <a:xfrm>
              <a:off x="2679340" y="4400626"/>
              <a:ext cx="60314" cy="222179"/>
            </a:xfrm>
            <a:custGeom>
              <a:avLst/>
              <a:gdLst/>
              <a:ahLst/>
              <a:cxnLst/>
              <a:rect l="l" t="t" r="r" b="b"/>
              <a:pathLst>
                <a:path w="2308" h="8502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8" name="Google Shape;21428;p74"/>
            <p:cNvSpPr/>
            <p:nvPr/>
          </p:nvSpPr>
          <p:spPr>
            <a:xfrm>
              <a:off x="2416735" y="4557943"/>
              <a:ext cx="273921" cy="64861"/>
            </a:xfrm>
            <a:custGeom>
              <a:avLst/>
              <a:gdLst/>
              <a:ahLst/>
              <a:cxnLst/>
              <a:rect l="l" t="t" r="r" b="b"/>
              <a:pathLst>
                <a:path w="10482" h="2482" extrusionOk="0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9" name="Google Shape;21429;p74"/>
            <p:cNvSpPr/>
            <p:nvPr/>
          </p:nvSpPr>
          <p:spPr>
            <a:xfrm>
              <a:off x="2537336" y="4482290"/>
              <a:ext cx="25923" cy="11106"/>
            </a:xfrm>
            <a:custGeom>
              <a:avLst/>
              <a:gdLst/>
              <a:ahLst/>
              <a:cxnLst/>
              <a:rect l="l" t="t" r="r" b="b"/>
              <a:pathLst>
                <a:path w="992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0" name="Google Shape;21430;p74"/>
            <p:cNvSpPr/>
            <p:nvPr/>
          </p:nvSpPr>
          <p:spPr>
            <a:xfrm>
              <a:off x="2566239" y="4482290"/>
              <a:ext cx="149791" cy="11106"/>
            </a:xfrm>
            <a:custGeom>
              <a:avLst/>
              <a:gdLst/>
              <a:ahLst/>
              <a:cxnLst/>
              <a:rect l="l" t="t" r="r" b="b"/>
              <a:pathLst>
                <a:path w="5732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1" name="Google Shape;21431;p74"/>
            <p:cNvSpPr/>
            <p:nvPr/>
          </p:nvSpPr>
          <p:spPr>
            <a:xfrm>
              <a:off x="2537336" y="4500635"/>
              <a:ext cx="178694" cy="11106"/>
            </a:xfrm>
            <a:custGeom>
              <a:avLst/>
              <a:gdLst/>
              <a:ahLst/>
              <a:cxnLst/>
              <a:rect l="l" t="t" r="r" b="b"/>
              <a:pathLst>
                <a:path w="6838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2" name="Google Shape;21432;p74"/>
            <p:cNvSpPr/>
            <p:nvPr/>
          </p:nvSpPr>
          <p:spPr>
            <a:xfrm>
              <a:off x="2537336" y="4519241"/>
              <a:ext cx="178694" cy="11080"/>
            </a:xfrm>
            <a:custGeom>
              <a:avLst/>
              <a:gdLst/>
              <a:ahLst/>
              <a:cxnLst/>
              <a:rect l="l" t="t" r="r" b="b"/>
              <a:pathLst>
                <a:path w="6838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3" name="Google Shape;21433;p74"/>
            <p:cNvSpPr/>
            <p:nvPr/>
          </p:nvSpPr>
          <p:spPr>
            <a:xfrm>
              <a:off x="2648660" y="4443352"/>
              <a:ext cx="60105" cy="20122"/>
            </a:xfrm>
            <a:custGeom>
              <a:avLst/>
              <a:gdLst/>
              <a:ahLst/>
              <a:cxnLst/>
              <a:rect l="l" t="t" r="r" b="b"/>
              <a:pathLst>
                <a:path w="2300" h="770" extrusionOk="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34" name="Google Shape;21434;p74"/>
          <p:cNvGrpSpPr/>
          <p:nvPr/>
        </p:nvGrpSpPr>
        <p:grpSpPr>
          <a:xfrm>
            <a:off x="2908757" y="4289824"/>
            <a:ext cx="367162" cy="336116"/>
            <a:chOff x="2908757" y="4289824"/>
            <a:chExt cx="367162" cy="336116"/>
          </a:xfrm>
        </p:grpSpPr>
        <p:sp>
          <p:nvSpPr>
            <p:cNvPr id="21435" name="Google Shape;21435;p74"/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6" name="Google Shape;21436;p74"/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7" name="Google Shape;21437;p74"/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8" name="Google Shape;21438;p74"/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9" name="Google Shape;21439;p74"/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0" name="Google Shape;21440;p74"/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1" name="Google Shape;21441;p74"/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2" name="Google Shape;21442;p74"/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3" name="Google Shape;21443;p74"/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4" name="Google Shape;21444;p74"/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5" name="Google Shape;21445;p74"/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6" name="Google Shape;21446;p74"/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7" name="Google Shape;21447;p74"/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8" name="Google Shape;21448;p74"/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9" name="Google Shape;21449;p74"/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0" name="Google Shape;21450;p74"/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1" name="Google Shape;21451;p74"/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2" name="Google Shape;21452;p74"/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3" name="Google Shape;21453;p74"/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4" name="Google Shape;21454;p74"/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5" name="Google Shape;21455;p74"/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6" name="Google Shape;21456;p74"/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7" name="Google Shape;21457;p74"/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8" name="Google Shape;21458;p74"/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9" name="Google Shape;21459;p74"/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0" name="Google Shape;21460;p74"/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1" name="Google Shape;21461;p74"/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2" name="Google Shape;21462;p74"/>
          <p:cNvGrpSpPr/>
          <p:nvPr/>
        </p:nvGrpSpPr>
        <p:grpSpPr>
          <a:xfrm>
            <a:off x="3082408" y="2919540"/>
            <a:ext cx="368651" cy="310350"/>
            <a:chOff x="3082408" y="2919540"/>
            <a:chExt cx="368651" cy="310350"/>
          </a:xfrm>
        </p:grpSpPr>
        <p:sp>
          <p:nvSpPr>
            <p:cNvPr id="21463" name="Google Shape;21463;p74"/>
            <p:cNvSpPr/>
            <p:nvPr/>
          </p:nvSpPr>
          <p:spPr>
            <a:xfrm>
              <a:off x="3329909" y="3060629"/>
              <a:ext cx="81455" cy="169260"/>
            </a:xfrm>
            <a:custGeom>
              <a:avLst/>
              <a:gdLst/>
              <a:ahLst/>
              <a:cxnLst/>
              <a:rect l="l" t="t" r="r" b="b"/>
              <a:pathLst>
                <a:path w="3117" h="6477" extrusionOk="0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4" name="Google Shape;21464;p74"/>
            <p:cNvSpPr/>
            <p:nvPr/>
          </p:nvSpPr>
          <p:spPr>
            <a:xfrm>
              <a:off x="3082408" y="3016283"/>
              <a:ext cx="76908" cy="11080"/>
            </a:xfrm>
            <a:custGeom>
              <a:avLst/>
              <a:gdLst/>
              <a:ahLst/>
              <a:cxnLst/>
              <a:rect l="l" t="t" r="r" b="b"/>
              <a:pathLst>
                <a:path w="2943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5" name="Google Shape;21465;p74"/>
            <p:cNvSpPr/>
            <p:nvPr/>
          </p:nvSpPr>
          <p:spPr>
            <a:xfrm>
              <a:off x="3300510" y="3029584"/>
              <a:ext cx="66377" cy="53049"/>
            </a:xfrm>
            <a:custGeom>
              <a:avLst/>
              <a:gdLst/>
              <a:ahLst/>
              <a:cxnLst/>
              <a:rect l="l" t="t" r="r" b="b"/>
              <a:pathLst>
                <a:path w="2540" h="2030" extrusionOk="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6" name="Google Shape;21466;p74"/>
            <p:cNvSpPr/>
            <p:nvPr/>
          </p:nvSpPr>
          <p:spPr>
            <a:xfrm>
              <a:off x="3319612" y="3029349"/>
              <a:ext cx="47274" cy="34129"/>
            </a:xfrm>
            <a:custGeom>
              <a:avLst/>
              <a:gdLst/>
              <a:ahLst/>
              <a:cxnLst/>
              <a:rect l="l" t="t" r="r" b="b"/>
              <a:pathLst>
                <a:path w="1809" h="1306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7" name="Google Shape;21467;p74"/>
            <p:cNvSpPr/>
            <p:nvPr/>
          </p:nvSpPr>
          <p:spPr>
            <a:xfrm>
              <a:off x="3174368" y="2919540"/>
              <a:ext cx="96533" cy="101237"/>
            </a:xfrm>
            <a:custGeom>
              <a:avLst/>
              <a:gdLst/>
              <a:ahLst/>
              <a:cxnLst/>
              <a:rect l="l" t="t" r="r" b="b"/>
              <a:pathLst>
                <a:path w="3694" h="3874" extrusionOk="0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8" name="Google Shape;21468;p74"/>
            <p:cNvSpPr/>
            <p:nvPr/>
          </p:nvSpPr>
          <p:spPr>
            <a:xfrm>
              <a:off x="3196999" y="2925054"/>
              <a:ext cx="73903" cy="90784"/>
            </a:xfrm>
            <a:custGeom>
              <a:avLst/>
              <a:gdLst/>
              <a:ahLst/>
              <a:cxnLst/>
              <a:rect l="l" t="t" r="r" b="b"/>
              <a:pathLst>
                <a:path w="2828" h="3474" extrusionOk="0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9" name="Google Shape;21469;p74"/>
            <p:cNvSpPr/>
            <p:nvPr/>
          </p:nvSpPr>
          <p:spPr>
            <a:xfrm>
              <a:off x="3122364" y="2998931"/>
              <a:ext cx="328695" cy="46019"/>
            </a:xfrm>
            <a:custGeom>
              <a:avLst/>
              <a:gdLst/>
              <a:ahLst/>
              <a:cxnLst/>
              <a:rect l="l" t="t" r="r" b="b"/>
              <a:pathLst>
                <a:path w="12578" h="1761" extrusionOk="0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0" name="Google Shape;21470;p74"/>
            <p:cNvSpPr/>
            <p:nvPr/>
          </p:nvSpPr>
          <p:spPr>
            <a:xfrm>
              <a:off x="3122364" y="3008992"/>
              <a:ext cx="328459" cy="35697"/>
            </a:xfrm>
            <a:custGeom>
              <a:avLst/>
              <a:gdLst/>
              <a:ahLst/>
              <a:cxnLst/>
              <a:rect l="l" t="t" r="r" b="b"/>
              <a:pathLst>
                <a:path w="12569" h="1366" extrusionOk="0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1" name="Google Shape;21471;p74"/>
            <p:cNvSpPr/>
            <p:nvPr/>
          </p:nvSpPr>
          <p:spPr>
            <a:xfrm>
              <a:off x="3122599" y="2998931"/>
              <a:ext cx="46516" cy="46019"/>
            </a:xfrm>
            <a:custGeom>
              <a:avLst/>
              <a:gdLst/>
              <a:ahLst/>
              <a:cxnLst/>
              <a:rect l="l" t="t" r="r" b="b"/>
              <a:pathLst>
                <a:path w="1780" h="1761" extrusionOk="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2" name="Google Shape;21472;p74"/>
            <p:cNvSpPr/>
            <p:nvPr/>
          </p:nvSpPr>
          <p:spPr>
            <a:xfrm>
              <a:off x="3122599" y="3009749"/>
              <a:ext cx="46516" cy="34939"/>
            </a:xfrm>
            <a:custGeom>
              <a:avLst/>
              <a:gdLst/>
              <a:ahLst/>
              <a:cxnLst/>
              <a:rect l="l" t="t" r="r" b="b"/>
              <a:pathLst>
                <a:path w="1780" h="1337" extrusionOk="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3" name="Google Shape;21473;p74"/>
            <p:cNvSpPr/>
            <p:nvPr/>
          </p:nvSpPr>
          <p:spPr>
            <a:xfrm>
              <a:off x="3408829" y="2998931"/>
              <a:ext cx="41995" cy="46019"/>
            </a:xfrm>
            <a:custGeom>
              <a:avLst/>
              <a:gdLst/>
              <a:ahLst/>
              <a:cxnLst/>
              <a:rect l="l" t="t" r="r" b="b"/>
              <a:pathLst>
                <a:path w="1607" h="1761" extrusionOk="0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4" name="Google Shape;21474;p74"/>
            <p:cNvSpPr/>
            <p:nvPr/>
          </p:nvSpPr>
          <p:spPr>
            <a:xfrm>
              <a:off x="3408829" y="3008992"/>
              <a:ext cx="41995" cy="35697"/>
            </a:xfrm>
            <a:custGeom>
              <a:avLst/>
              <a:gdLst/>
              <a:ahLst/>
              <a:cxnLst/>
              <a:rect l="l" t="t" r="r" b="b"/>
              <a:pathLst>
                <a:path w="1607" h="1366" extrusionOk="0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75" name="Google Shape;21475;p74"/>
          <p:cNvGrpSpPr/>
          <p:nvPr/>
        </p:nvGrpSpPr>
        <p:grpSpPr>
          <a:xfrm>
            <a:off x="7069130" y="2424800"/>
            <a:ext cx="366169" cy="360498"/>
            <a:chOff x="7069130" y="2424800"/>
            <a:chExt cx="366169" cy="360498"/>
          </a:xfrm>
        </p:grpSpPr>
        <p:sp>
          <p:nvSpPr>
            <p:cNvPr id="21476" name="Google Shape;21476;p74"/>
            <p:cNvSpPr/>
            <p:nvPr/>
          </p:nvSpPr>
          <p:spPr>
            <a:xfrm>
              <a:off x="7158581" y="2546420"/>
              <a:ext cx="110070" cy="151934"/>
            </a:xfrm>
            <a:custGeom>
              <a:avLst/>
              <a:gdLst/>
              <a:ahLst/>
              <a:cxnLst/>
              <a:rect l="l" t="t" r="r" b="b"/>
              <a:pathLst>
                <a:path w="4212" h="5814" extrusionOk="0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7" name="Google Shape;21477;p74"/>
            <p:cNvSpPr/>
            <p:nvPr/>
          </p:nvSpPr>
          <p:spPr>
            <a:xfrm>
              <a:off x="7158085" y="2590663"/>
              <a:ext cx="156194" cy="107640"/>
            </a:xfrm>
            <a:custGeom>
              <a:avLst/>
              <a:gdLst/>
              <a:ahLst/>
              <a:cxnLst/>
              <a:rect l="l" t="t" r="r" b="b"/>
              <a:pathLst>
                <a:path w="5977" h="4119" extrusionOk="0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8" name="Google Shape;21478;p74"/>
            <p:cNvSpPr/>
            <p:nvPr/>
          </p:nvSpPr>
          <p:spPr>
            <a:xfrm>
              <a:off x="7157327" y="2654321"/>
              <a:ext cx="167535" cy="44007"/>
            </a:xfrm>
            <a:custGeom>
              <a:avLst/>
              <a:gdLst/>
              <a:ahLst/>
              <a:cxnLst/>
              <a:rect l="l" t="t" r="r" b="b"/>
              <a:pathLst>
                <a:path w="6411" h="1684" extrusionOk="0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9" name="Google Shape;21479;p74"/>
            <p:cNvSpPr/>
            <p:nvPr/>
          </p:nvSpPr>
          <p:spPr>
            <a:xfrm>
              <a:off x="7156674" y="2683929"/>
              <a:ext cx="152065" cy="38180"/>
            </a:xfrm>
            <a:custGeom>
              <a:avLst/>
              <a:gdLst/>
              <a:ahLst/>
              <a:cxnLst/>
              <a:rect l="l" t="t" r="r" b="b"/>
              <a:pathLst>
                <a:path w="5819" h="1461" extrusionOk="0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0" name="Google Shape;21480;p74"/>
            <p:cNvSpPr/>
            <p:nvPr/>
          </p:nvSpPr>
          <p:spPr>
            <a:xfrm>
              <a:off x="7158843" y="2536830"/>
              <a:ext cx="44817" cy="161447"/>
            </a:xfrm>
            <a:custGeom>
              <a:avLst/>
              <a:gdLst/>
              <a:ahLst/>
              <a:cxnLst/>
              <a:rect l="l" t="t" r="r" b="b"/>
              <a:pathLst>
                <a:path w="1715" h="6178" extrusionOk="0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1" name="Google Shape;21481;p74"/>
            <p:cNvSpPr/>
            <p:nvPr/>
          </p:nvSpPr>
          <p:spPr>
            <a:xfrm>
              <a:off x="7134905" y="2551621"/>
              <a:ext cx="39408" cy="146682"/>
            </a:xfrm>
            <a:custGeom>
              <a:avLst/>
              <a:gdLst/>
              <a:ahLst/>
              <a:cxnLst/>
              <a:rect l="l" t="t" r="r" b="b"/>
              <a:pathLst>
                <a:path w="1508" h="5613" extrusionOk="0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2" name="Google Shape;21482;p74"/>
            <p:cNvSpPr/>
            <p:nvPr/>
          </p:nvSpPr>
          <p:spPr>
            <a:xfrm>
              <a:off x="7247536" y="2513467"/>
              <a:ext cx="162126" cy="133642"/>
            </a:xfrm>
            <a:custGeom>
              <a:avLst/>
              <a:gdLst/>
              <a:ahLst/>
              <a:cxnLst/>
              <a:rect l="l" t="t" r="r" b="b"/>
              <a:pathLst>
                <a:path w="6204" h="5114" extrusionOk="0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3" name="Google Shape;21483;p74"/>
            <p:cNvSpPr/>
            <p:nvPr/>
          </p:nvSpPr>
          <p:spPr>
            <a:xfrm>
              <a:off x="7258852" y="2544094"/>
              <a:ext cx="150811" cy="103014"/>
            </a:xfrm>
            <a:custGeom>
              <a:avLst/>
              <a:gdLst/>
              <a:ahLst/>
              <a:cxnLst/>
              <a:rect l="l" t="t" r="r" b="b"/>
              <a:pathLst>
                <a:path w="5771" h="3942" extrusionOk="0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4" name="Google Shape;21484;p74"/>
            <p:cNvSpPr/>
            <p:nvPr/>
          </p:nvSpPr>
          <p:spPr>
            <a:xfrm>
              <a:off x="7270925" y="2597065"/>
              <a:ext cx="164373" cy="94312"/>
            </a:xfrm>
            <a:custGeom>
              <a:avLst/>
              <a:gdLst/>
              <a:ahLst/>
              <a:cxnLst/>
              <a:rect l="l" t="t" r="r" b="b"/>
              <a:pathLst>
                <a:path w="6290" h="3609" extrusionOk="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5" name="Google Shape;21485;p74"/>
            <p:cNvSpPr/>
            <p:nvPr/>
          </p:nvSpPr>
          <p:spPr>
            <a:xfrm>
              <a:off x="7276204" y="2637074"/>
              <a:ext cx="158833" cy="54042"/>
            </a:xfrm>
            <a:custGeom>
              <a:avLst/>
              <a:gdLst/>
              <a:ahLst/>
              <a:cxnLst/>
              <a:rect l="l" t="t" r="r" b="b"/>
              <a:pathLst>
                <a:path w="6078" h="2068" extrusionOk="0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6" name="Google Shape;21486;p74"/>
            <p:cNvSpPr/>
            <p:nvPr/>
          </p:nvSpPr>
          <p:spPr>
            <a:xfrm>
              <a:off x="7210611" y="2452735"/>
              <a:ext cx="137718" cy="157422"/>
            </a:xfrm>
            <a:custGeom>
              <a:avLst/>
              <a:gdLst/>
              <a:ahLst/>
              <a:cxnLst/>
              <a:rect l="l" t="t" r="r" b="b"/>
              <a:pathLst>
                <a:path w="5270" h="6024" extrusionOk="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7" name="Google Shape;21487;p74"/>
            <p:cNvSpPr/>
            <p:nvPr/>
          </p:nvSpPr>
          <p:spPr>
            <a:xfrm>
              <a:off x="7228695" y="2467944"/>
              <a:ext cx="119635" cy="142239"/>
            </a:xfrm>
            <a:custGeom>
              <a:avLst/>
              <a:gdLst/>
              <a:ahLst/>
              <a:cxnLst/>
              <a:rect l="l" t="t" r="r" b="b"/>
              <a:pathLst>
                <a:path w="4578" h="5443" extrusionOk="0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8" name="Google Shape;21488;p74"/>
            <p:cNvSpPr/>
            <p:nvPr/>
          </p:nvSpPr>
          <p:spPr>
            <a:xfrm>
              <a:off x="7270925" y="2691351"/>
              <a:ext cx="164112" cy="93946"/>
            </a:xfrm>
            <a:custGeom>
              <a:avLst/>
              <a:gdLst/>
              <a:ahLst/>
              <a:cxnLst/>
              <a:rect l="l" t="t" r="r" b="b"/>
              <a:pathLst>
                <a:path w="6280" h="3595" extrusionOk="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9" name="Google Shape;21489;p74"/>
            <p:cNvSpPr/>
            <p:nvPr/>
          </p:nvSpPr>
          <p:spPr>
            <a:xfrm>
              <a:off x="7270925" y="2710950"/>
              <a:ext cx="159591" cy="74347"/>
            </a:xfrm>
            <a:custGeom>
              <a:avLst/>
              <a:gdLst/>
              <a:ahLst/>
              <a:cxnLst/>
              <a:rect l="l" t="t" r="r" b="b"/>
              <a:pathLst>
                <a:path w="6107" h="2845" extrusionOk="0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0" name="Google Shape;21490;p74"/>
            <p:cNvSpPr/>
            <p:nvPr/>
          </p:nvSpPr>
          <p:spPr>
            <a:xfrm>
              <a:off x="7069130" y="2424852"/>
              <a:ext cx="98023" cy="161812"/>
            </a:xfrm>
            <a:custGeom>
              <a:avLst/>
              <a:gdLst/>
              <a:ahLst/>
              <a:cxnLst/>
              <a:rect l="l" t="t" r="r" b="b"/>
              <a:pathLst>
                <a:path w="3751" h="6192" extrusionOk="0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1" name="Google Shape;21491;p74"/>
            <p:cNvSpPr/>
            <p:nvPr/>
          </p:nvSpPr>
          <p:spPr>
            <a:xfrm>
              <a:off x="7116612" y="2424800"/>
              <a:ext cx="50540" cy="157265"/>
            </a:xfrm>
            <a:custGeom>
              <a:avLst/>
              <a:gdLst/>
              <a:ahLst/>
              <a:cxnLst/>
              <a:rect l="l" t="t" r="r" b="b"/>
              <a:pathLst>
                <a:path w="1934" h="6018" extrusionOk="0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2" name="Google Shape;21492;p74"/>
            <p:cNvSpPr/>
            <p:nvPr/>
          </p:nvSpPr>
          <p:spPr>
            <a:xfrm>
              <a:off x="7167388" y="2424800"/>
              <a:ext cx="97788" cy="161865"/>
            </a:xfrm>
            <a:custGeom>
              <a:avLst/>
              <a:gdLst/>
              <a:ahLst/>
              <a:cxnLst/>
              <a:rect l="l" t="t" r="r" b="b"/>
              <a:pathLst>
                <a:path w="3742" h="6194" extrusionOk="0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3" name="Google Shape;21493;p74"/>
            <p:cNvSpPr/>
            <p:nvPr/>
          </p:nvSpPr>
          <p:spPr>
            <a:xfrm>
              <a:off x="7188242" y="2428510"/>
              <a:ext cx="76934" cy="158154"/>
            </a:xfrm>
            <a:custGeom>
              <a:avLst/>
              <a:gdLst/>
              <a:ahLst/>
              <a:cxnLst/>
              <a:rect l="l" t="t" r="r" b="b"/>
              <a:pathLst>
                <a:path w="2944" h="6052" extrusionOk="0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4" name="Google Shape;21494;p74"/>
            <p:cNvSpPr/>
            <p:nvPr/>
          </p:nvSpPr>
          <p:spPr>
            <a:xfrm>
              <a:off x="7140001" y="2665219"/>
              <a:ext cx="53545" cy="5354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5" name="Google Shape;21495;p74"/>
            <p:cNvSpPr/>
            <p:nvPr/>
          </p:nvSpPr>
          <p:spPr>
            <a:xfrm>
              <a:off x="7140001" y="2692109"/>
              <a:ext cx="53545" cy="26655"/>
            </a:xfrm>
            <a:custGeom>
              <a:avLst/>
              <a:gdLst/>
              <a:ahLst/>
              <a:cxnLst/>
              <a:rect l="l" t="t" r="r" b="b"/>
              <a:pathLst>
                <a:path w="2049" h="1020" extrusionOk="0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96" name="Google Shape;21496;p74"/>
          <p:cNvGrpSpPr/>
          <p:nvPr/>
        </p:nvGrpSpPr>
        <p:grpSpPr>
          <a:xfrm>
            <a:off x="4885655" y="2424721"/>
            <a:ext cx="281473" cy="360629"/>
            <a:chOff x="4885655" y="2424721"/>
            <a:chExt cx="281473" cy="360629"/>
          </a:xfrm>
        </p:grpSpPr>
        <p:sp>
          <p:nvSpPr>
            <p:cNvPr id="21497" name="Google Shape;21497;p74"/>
            <p:cNvSpPr/>
            <p:nvPr/>
          </p:nvSpPr>
          <p:spPr>
            <a:xfrm>
              <a:off x="4885655" y="2588833"/>
              <a:ext cx="80697" cy="196516"/>
            </a:xfrm>
            <a:custGeom>
              <a:avLst/>
              <a:gdLst/>
              <a:ahLst/>
              <a:cxnLst/>
              <a:rect l="l" t="t" r="r" b="b"/>
              <a:pathLst>
                <a:path w="3088" h="7520" extrusionOk="0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8" name="Google Shape;21498;p74"/>
            <p:cNvSpPr/>
            <p:nvPr/>
          </p:nvSpPr>
          <p:spPr>
            <a:xfrm>
              <a:off x="4926134" y="2588833"/>
              <a:ext cx="40218" cy="196516"/>
            </a:xfrm>
            <a:custGeom>
              <a:avLst/>
              <a:gdLst/>
              <a:ahLst/>
              <a:cxnLst/>
              <a:rect l="l" t="t" r="r" b="b"/>
              <a:pathLst>
                <a:path w="1539" h="7520" extrusionOk="0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9" name="Google Shape;21499;p74"/>
            <p:cNvSpPr/>
            <p:nvPr/>
          </p:nvSpPr>
          <p:spPr>
            <a:xfrm>
              <a:off x="4893442" y="2424721"/>
              <a:ext cx="197039" cy="217396"/>
            </a:xfrm>
            <a:custGeom>
              <a:avLst/>
              <a:gdLst/>
              <a:ahLst/>
              <a:cxnLst/>
              <a:rect l="l" t="t" r="r" b="b"/>
              <a:pathLst>
                <a:path w="7540" h="8319" extrusionOk="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0" name="Google Shape;21500;p74"/>
            <p:cNvSpPr/>
            <p:nvPr/>
          </p:nvSpPr>
          <p:spPr>
            <a:xfrm>
              <a:off x="4949000" y="2424721"/>
              <a:ext cx="117858" cy="116133"/>
            </a:xfrm>
            <a:custGeom>
              <a:avLst/>
              <a:gdLst/>
              <a:ahLst/>
              <a:cxnLst/>
              <a:rect l="l" t="t" r="r" b="b"/>
              <a:pathLst>
                <a:path w="4510" h="4444" extrusionOk="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1" name="Google Shape;21501;p74"/>
            <p:cNvSpPr/>
            <p:nvPr/>
          </p:nvSpPr>
          <p:spPr>
            <a:xfrm>
              <a:off x="4888921" y="2424721"/>
              <a:ext cx="83964" cy="298825"/>
            </a:xfrm>
            <a:custGeom>
              <a:avLst/>
              <a:gdLst/>
              <a:ahLst/>
              <a:cxnLst/>
              <a:rect l="l" t="t" r="r" b="b"/>
              <a:pathLst>
                <a:path w="3213" h="11435" extrusionOk="0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2" name="Google Shape;21502;p74"/>
            <p:cNvSpPr/>
            <p:nvPr/>
          </p:nvSpPr>
          <p:spPr>
            <a:xfrm>
              <a:off x="4906770" y="2424721"/>
              <a:ext cx="66115" cy="298851"/>
            </a:xfrm>
            <a:custGeom>
              <a:avLst/>
              <a:gdLst/>
              <a:ahLst/>
              <a:cxnLst/>
              <a:rect l="l" t="t" r="r" b="b"/>
              <a:pathLst>
                <a:path w="2530" h="11436" extrusionOk="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3" name="Google Shape;21503;p74"/>
            <p:cNvSpPr/>
            <p:nvPr/>
          </p:nvSpPr>
          <p:spPr>
            <a:xfrm>
              <a:off x="4889183" y="2583293"/>
              <a:ext cx="66115" cy="82448"/>
            </a:xfrm>
            <a:custGeom>
              <a:avLst/>
              <a:gdLst/>
              <a:ahLst/>
              <a:cxnLst/>
              <a:rect l="l" t="t" r="r" b="b"/>
              <a:pathLst>
                <a:path w="2530" h="3155" extrusionOk="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4" name="Google Shape;21504;p74"/>
            <p:cNvSpPr/>
            <p:nvPr/>
          </p:nvSpPr>
          <p:spPr>
            <a:xfrm>
              <a:off x="5000246" y="2503641"/>
              <a:ext cx="38728" cy="71891"/>
            </a:xfrm>
            <a:custGeom>
              <a:avLst/>
              <a:gdLst/>
              <a:ahLst/>
              <a:cxnLst/>
              <a:rect l="l" t="t" r="r" b="b"/>
              <a:pathLst>
                <a:path w="1482" h="2751" extrusionOk="0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5" name="Google Shape;21505;p74"/>
            <p:cNvSpPr/>
            <p:nvPr/>
          </p:nvSpPr>
          <p:spPr>
            <a:xfrm>
              <a:off x="5019087" y="2553528"/>
              <a:ext cx="51690" cy="47143"/>
            </a:xfrm>
            <a:custGeom>
              <a:avLst/>
              <a:gdLst/>
              <a:ahLst/>
              <a:cxnLst/>
              <a:rect l="l" t="t" r="r" b="b"/>
              <a:pathLst>
                <a:path w="1978" h="1804" extrusionOk="0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6" name="Google Shape;21506;p74"/>
            <p:cNvSpPr/>
            <p:nvPr/>
          </p:nvSpPr>
          <p:spPr>
            <a:xfrm>
              <a:off x="5056039" y="2522222"/>
              <a:ext cx="111089" cy="160506"/>
            </a:xfrm>
            <a:custGeom>
              <a:avLst/>
              <a:gdLst/>
              <a:ahLst/>
              <a:cxnLst/>
              <a:rect l="l" t="t" r="r" b="b"/>
              <a:pathLst>
                <a:path w="4251" h="6142" extrusionOk="0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7" name="Google Shape;21507;p74"/>
            <p:cNvSpPr/>
            <p:nvPr/>
          </p:nvSpPr>
          <p:spPr>
            <a:xfrm>
              <a:off x="5056535" y="2522483"/>
              <a:ext cx="109103" cy="149791"/>
            </a:xfrm>
            <a:custGeom>
              <a:avLst/>
              <a:gdLst/>
              <a:ahLst/>
              <a:cxnLst/>
              <a:rect l="l" t="t" r="r" b="b"/>
              <a:pathLst>
                <a:path w="4175" h="5732" extrusionOk="0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08" name="Google Shape;21508;p74"/>
          <p:cNvGrpSpPr/>
          <p:nvPr/>
        </p:nvGrpSpPr>
        <p:grpSpPr>
          <a:xfrm>
            <a:off x="6625609" y="2446777"/>
            <a:ext cx="364130" cy="316726"/>
            <a:chOff x="6625609" y="2446777"/>
            <a:chExt cx="364130" cy="316726"/>
          </a:xfrm>
        </p:grpSpPr>
        <p:sp>
          <p:nvSpPr>
            <p:cNvPr id="21509" name="Google Shape;21509;p74"/>
            <p:cNvSpPr/>
            <p:nvPr/>
          </p:nvSpPr>
          <p:spPr>
            <a:xfrm>
              <a:off x="6657255" y="2495096"/>
              <a:ext cx="265140" cy="240497"/>
            </a:xfrm>
            <a:custGeom>
              <a:avLst/>
              <a:gdLst/>
              <a:ahLst/>
              <a:cxnLst/>
              <a:rect l="l" t="t" r="r" b="b"/>
              <a:pathLst>
                <a:path w="10146" h="9203" extrusionOk="0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0" name="Google Shape;21510;p74"/>
            <p:cNvSpPr/>
            <p:nvPr/>
          </p:nvSpPr>
          <p:spPr>
            <a:xfrm>
              <a:off x="6693187" y="2495096"/>
              <a:ext cx="264905" cy="240497"/>
            </a:xfrm>
            <a:custGeom>
              <a:avLst/>
              <a:gdLst/>
              <a:ahLst/>
              <a:cxnLst/>
              <a:rect l="l" t="t" r="r" b="b"/>
              <a:pathLst>
                <a:path w="10137" h="9203" extrusionOk="0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1" name="Google Shape;21511;p74"/>
            <p:cNvSpPr/>
            <p:nvPr/>
          </p:nvSpPr>
          <p:spPr>
            <a:xfrm>
              <a:off x="6693187" y="2617213"/>
              <a:ext cx="229208" cy="118380"/>
            </a:xfrm>
            <a:custGeom>
              <a:avLst/>
              <a:gdLst/>
              <a:ahLst/>
              <a:cxnLst/>
              <a:rect l="l" t="t" r="r" b="b"/>
              <a:pathLst>
                <a:path w="8771" h="4530" extrusionOk="0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2" name="Google Shape;21512;p74"/>
            <p:cNvSpPr/>
            <p:nvPr/>
          </p:nvSpPr>
          <p:spPr>
            <a:xfrm>
              <a:off x="6693187" y="2707945"/>
              <a:ext cx="229208" cy="55558"/>
            </a:xfrm>
            <a:custGeom>
              <a:avLst/>
              <a:gdLst/>
              <a:ahLst/>
              <a:cxnLst/>
              <a:rect l="l" t="t" r="r" b="b"/>
              <a:pathLst>
                <a:path w="8771" h="2126" extrusionOk="0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3" name="Google Shape;21513;p74"/>
            <p:cNvSpPr/>
            <p:nvPr/>
          </p:nvSpPr>
          <p:spPr>
            <a:xfrm>
              <a:off x="6625609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4" name="Google Shape;21514;p74"/>
            <p:cNvSpPr/>
            <p:nvPr/>
          </p:nvSpPr>
          <p:spPr>
            <a:xfrm>
              <a:off x="6635409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5" name="Google Shape;21515;p74"/>
            <p:cNvSpPr/>
            <p:nvPr/>
          </p:nvSpPr>
          <p:spPr>
            <a:xfrm>
              <a:off x="6632769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6" name="Google Shape;21516;p74"/>
            <p:cNvSpPr/>
            <p:nvPr/>
          </p:nvSpPr>
          <p:spPr>
            <a:xfrm>
              <a:off x="6663057" y="2475941"/>
              <a:ext cx="43667" cy="33998"/>
            </a:xfrm>
            <a:custGeom>
              <a:avLst/>
              <a:gdLst/>
              <a:ahLst/>
              <a:cxnLst/>
              <a:rect l="l" t="t" r="r" b="b"/>
              <a:pathLst>
                <a:path w="1671" h="1301" extrusionOk="0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7" name="Google Shape;21517;p74"/>
            <p:cNvSpPr/>
            <p:nvPr/>
          </p:nvSpPr>
          <p:spPr>
            <a:xfrm>
              <a:off x="6927910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8" name="Google Shape;21518;p74"/>
            <p:cNvSpPr/>
            <p:nvPr/>
          </p:nvSpPr>
          <p:spPr>
            <a:xfrm>
              <a:off x="6927910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9" name="Google Shape;21519;p74"/>
            <p:cNvSpPr/>
            <p:nvPr/>
          </p:nvSpPr>
          <p:spPr>
            <a:xfrm>
              <a:off x="6910322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0" name="Google Shape;21520;p74"/>
            <p:cNvSpPr/>
            <p:nvPr/>
          </p:nvSpPr>
          <p:spPr>
            <a:xfrm>
              <a:off x="6908624" y="2475941"/>
              <a:ext cx="43694" cy="33998"/>
            </a:xfrm>
            <a:custGeom>
              <a:avLst/>
              <a:gdLst/>
              <a:ahLst/>
              <a:cxnLst/>
              <a:rect l="l" t="t" r="r" b="b"/>
              <a:pathLst>
                <a:path w="1672" h="1301" extrusionOk="0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21" name="Google Shape;21521;p74"/>
          <p:cNvGrpSpPr/>
          <p:nvPr/>
        </p:nvGrpSpPr>
        <p:grpSpPr>
          <a:xfrm>
            <a:off x="5757644" y="2012350"/>
            <a:ext cx="360628" cy="298825"/>
            <a:chOff x="5757644" y="2012350"/>
            <a:chExt cx="360628" cy="298825"/>
          </a:xfrm>
        </p:grpSpPr>
        <p:sp>
          <p:nvSpPr>
            <p:cNvPr id="21522" name="Google Shape;21522;p74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3" name="Google Shape;21523;p74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4" name="Google Shape;21524;p74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5" name="Google Shape;21525;p74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6" name="Google Shape;21526;p74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7" name="Google Shape;21527;p74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8" name="Google Shape;21528;p74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9" name="Google Shape;21529;p74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0" name="Google Shape;21530;p74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1" name="Google Shape;21531;p74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2" name="Google Shape;21532;p74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3" name="Google Shape;21533;p74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4" name="Google Shape;21534;p74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5" name="Google Shape;21535;p74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6" name="Google Shape;21536;p74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7" name="Google Shape;21537;p74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8" name="Google Shape;21538;p74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9" name="Google Shape;21539;p74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0" name="Google Shape;21540;p74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1" name="Google Shape;21541;p74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2" name="Google Shape;21542;p74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3" name="Google Shape;21543;p74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44" name="Google Shape;21544;p74"/>
          <p:cNvGrpSpPr/>
          <p:nvPr/>
        </p:nvGrpSpPr>
        <p:grpSpPr>
          <a:xfrm>
            <a:off x="5317625" y="1983474"/>
            <a:ext cx="360628" cy="356839"/>
            <a:chOff x="5317625" y="1983474"/>
            <a:chExt cx="360628" cy="356839"/>
          </a:xfrm>
        </p:grpSpPr>
        <p:sp>
          <p:nvSpPr>
            <p:cNvPr id="21545" name="Google Shape;21545;p74"/>
            <p:cNvSpPr/>
            <p:nvPr/>
          </p:nvSpPr>
          <p:spPr>
            <a:xfrm>
              <a:off x="5642295" y="2050817"/>
              <a:ext cx="22134" cy="199051"/>
            </a:xfrm>
            <a:custGeom>
              <a:avLst/>
              <a:gdLst/>
              <a:ahLst/>
              <a:cxnLst/>
              <a:rect l="l" t="t" r="r" b="b"/>
              <a:pathLst>
                <a:path w="847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6" name="Google Shape;21546;p74"/>
            <p:cNvSpPr/>
            <p:nvPr/>
          </p:nvSpPr>
          <p:spPr>
            <a:xfrm>
              <a:off x="5653349" y="2050817"/>
              <a:ext cx="10845" cy="199051"/>
            </a:xfrm>
            <a:custGeom>
              <a:avLst/>
              <a:gdLst/>
              <a:ahLst/>
              <a:cxnLst/>
              <a:rect l="l" t="t" r="r" b="b"/>
              <a:pathLst>
                <a:path w="415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7" name="Google Shape;21547;p74"/>
            <p:cNvSpPr/>
            <p:nvPr/>
          </p:nvSpPr>
          <p:spPr>
            <a:xfrm>
              <a:off x="5635762" y="2216419"/>
              <a:ext cx="35200" cy="123894"/>
            </a:xfrm>
            <a:custGeom>
              <a:avLst/>
              <a:gdLst/>
              <a:ahLst/>
              <a:cxnLst/>
              <a:rect l="l" t="t" r="r" b="b"/>
              <a:pathLst>
                <a:path w="1347" h="4741" extrusionOk="0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8" name="Google Shape;21548;p74"/>
            <p:cNvSpPr/>
            <p:nvPr/>
          </p:nvSpPr>
          <p:spPr>
            <a:xfrm>
              <a:off x="5630980" y="2036732"/>
              <a:ext cx="47274" cy="36220"/>
            </a:xfrm>
            <a:custGeom>
              <a:avLst/>
              <a:gdLst/>
              <a:ahLst/>
              <a:cxnLst/>
              <a:rect l="l" t="t" r="r" b="b"/>
              <a:pathLst>
                <a:path w="1809" h="1386" extrusionOk="0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9" name="Google Shape;21549;p74"/>
            <p:cNvSpPr/>
            <p:nvPr/>
          </p:nvSpPr>
          <p:spPr>
            <a:xfrm>
              <a:off x="5461380" y="1986740"/>
              <a:ext cx="48267" cy="48267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0" name="Google Shape;21550;p74"/>
            <p:cNvSpPr/>
            <p:nvPr/>
          </p:nvSpPr>
          <p:spPr>
            <a:xfrm>
              <a:off x="5471937" y="1997298"/>
              <a:ext cx="27152" cy="27152"/>
            </a:xfrm>
            <a:custGeom>
              <a:avLst/>
              <a:gdLst/>
              <a:ahLst/>
              <a:cxnLst/>
              <a:rect l="l" t="t" r="r" b="b"/>
              <a:pathLst>
                <a:path w="1039" h="1039" extrusionOk="0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1" name="Google Shape;21551;p74"/>
            <p:cNvSpPr/>
            <p:nvPr/>
          </p:nvSpPr>
          <p:spPr>
            <a:xfrm>
              <a:off x="5416380" y="2011932"/>
              <a:ext cx="138241" cy="62248"/>
            </a:xfrm>
            <a:custGeom>
              <a:avLst/>
              <a:gdLst/>
              <a:ahLst/>
              <a:cxnLst/>
              <a:rect l="l" t="t" r="r" b="b"/>
              <a:pathLst>
                <a:path w="5290" h="2382" extrusionOk="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2" name="Google Shape;21552;p74"/>
            <p:cNvSpPr/>
            <p:nvPr/>
          </p:nvSpPr>
          <p:spPr>
            <a:xfrm>
              <a:off x="5428949" y="2022908"/>
              <a:ext cx="113363" cy="40505"/>
            </a:xfrm>
            <a:custGeom>
              <a:avLst/>
              <a:gdLst/>
              <a:ahLst/>
              <a:cxnLst/>
              <a:rect l="l" t="t" r="r" b="b"/>
              <a:pathLst>
                <a:path w="4338" h="1550" extrusionOk="0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3" name="Google Shape;21553;p74"/>
            <p:cNvSpPr/>
            <p:nvPr/>
          </p:nvSpPr>
          <p:spPr>
            <a:xfrm>
              <a:off x="5317625" y="1983474"/>
              <a:ext cx="143023" cy="142997"/>
            </a:xfrm>
            <a:custGeom>
              <a:avLst/>
              <a:gdLst/>
              <a:ahLst/>
              <a:cxnLst/>
              <a:rect l="l" t="t" r="r" b="b"/>
              <a:pathLst>
                <a:path w="5473" h="5472" extrusionOk="0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4" name="Google Shape;21554;p74"/>
            <p:cNvSpPr/>
            <p:nvPr/>
          </p:nvSpPr>
          <p:spPr>
            <a:xfrm>
              <a:off x="5338740" y="2004328"/>
              <a:ext cx="129696" cy="122744"/>
            </a:xfrm>
            <a:custGeom>
              <a:avLst/>
              <a:gdLst/>
              <a:ahLst/>
              <a:cxnLst/>
              <a:rect l="l" t="t" r="r" b="b"/>
              <a:pathLst>
                <a:path w="4963" h="4697" extrusionOk="0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5" name="Google Shape;21555;p74"/>
            <p:cNvSpPr/>
            <p:nvPr/>
          </p:nvSpPr>
          <p:spPr>
            <a:xfrm>
              <a:off x="5318383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6" name="Google Shape;21556;p74"/>
            <p:cNvSpPr/>
            <p:nvPr/>
          </p:nvSpPr>
          <p:spPr>
            <a:xfrm>
              <a:off x="5328940" y="2009842"/>
              <a:ext cx="120392" cy="90131"/>
            </a:xfrm>
            <a:custGeom>
              <a:avLst/>
              <a:gdLst/>
              <a:ahLst/>
              <a:cxnLst/>
              <a:rect l="l" t="t" r="r" b="b"/>
              <a:pathLst>
                <a:path w="4607" h="3449" extrusionOk="0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7" name="Google Shape;21557;p74"/>
            <p:cNvSpPr/>
            <p:nvPr/>
          </p:nvSpPr>
          <p:spPr>
            <a:xfrm>
              <a:off x="5357346" y="2023169"/>
              <a:ext cx="80932" cy="76255"/>
            </a:xfrm>
            <a:custGeom>
              <a:avLst/>
              <a:gdLst/>
              <a:ahLst/>
              <a:cxnLst/>
              <a:rect l="l" t="t" r="r" b="b"/>
              <a:pathLst>
                <a:path w="3097" h="2918" extrusionOk="0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8" name="Google Shape;21558;p74"/>
            <p:cNvSpPr/>
            <p:nvPr/>
          </p:nvSpPr>
          <p:spPr>
            <a:xfrm>
              <a:off x="5510378" y="1983474"/>
              <a:ext cx="142997" cy="142997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9" name="Google Shape;21559;p74"/>
            <p:cNvSpPr/>
            <p:nvPr/>
          </p:nvSpPr>
          <p:spPr>
            <a:xfrm>
              <a:off x="5531232" y="2004328"/>
              <a:ext cx="129199" cy="122169"/>
            </a:xfrm>
            <a:custGeom>
              <a:avLst/>
              <a:gdLst/>
              <a:ahLst/>
              <a:cxnLst/>
              <a:rect l="l" t="t" r="r" b="b"/>
              <a:pathLst>
                <a:path w="4944" h="4675" extrusionOk="0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0" name="Google Shape;21560;p74"/>
            <p:cNvSpPr/>
            <p:nvPr/>
          </p:nvSpPr>
          <p:spPr>
            <a:xfrm>
              <a:off x="5511136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1" name="Google Shape;21561;p74"/>
            <p:cNvSpPr/>
            <p:nvPr/>
          </p:nvSpPr>
          <p:spPr>
            <a:xfrm>
              <a:off x="5521668" y="2009842"/>
              <a:ext cx="120157" cy="90131"/>
            </a:xfrm>
            <a:custGeom>
              <a:avLst/>
              <a:gdLst/>
              <a:ahLst/>
              <a:cxnLst/>
              <a:rect l="l" t="t" r="r" b="b"/>
              <a:pathLst>
                <a:path w="4598" h="3449" extrusionOk="0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2" name="Google Shape;21562;p74"/>
            <p:cNvSpPr/>
            <p:nvPr/>
          </p:nvSpPr>
          <p:spPr>
            <a:xfrm>
              <a:off x="5550074" y="2023169"/>
              <a:ext cx="80697" cy="76255"/>
            </a:xfrm>
            <a:custGeom>
              <a:avLst/>
              <a:gdLst/>
              <a:ahLst/>
              <a:cxnLst/>
              <a:rect l="l" t="t" r="r" b="b"/>
              <a:pathLst>
                <a:path w="3088" h="2918" extrusionOk="0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3" name="Google Shape;21563;p74"/>
            <p:cNvSpPr/>
            <p:nvPr/>
          </p:nvSpPr>
          <p:spPr>
            <a:xfrm>
              <a:off x="5653349" y="2216419"/>
              <a:ext cx="17378" cy="123894"/>
            </a:xfrm>
            <a:custGeom>
              <a:avLst/>
              <a:gdLst/>
              <a:ahLst/>
              <a:cxnLst/>
              <a:rect l="l" t="t" r="r" b="b"/>
              <a:pathLst>
                <a:path w="665" h="4741" extrusionOk="0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64" name="Google Shape;21564;p74"/>
          <p:cNvGrpSpPr/>
          <p:nvPr/>
        </p:nvGrpSpPr>
        <p:grpSpPr>
          <a:xfrm>
            <a:off x="6181827" y="2463685"/>
            <a:ext cx="360629" cy="282989"/>
            <a:chOff x="6181827" y="2463685"/>
            <a:chExt cx="360629" cy="282989"/>
          </a:xfrm>
        </p:grpSpPr>
        <p:sp>
          <p:nvSpPr>
            <p:cNvPr id="21565" name="Google Shape;21565;p74"/>
            <p:cNvSpPr/>
            <p:nvPr/>
          </p:nvSpPr>
          <p:spPr>
            <a:xfrm>
              <a:off x="6274545" y="2463685"/>
              <a:ext cx="255837" cy="32430"/>
            </a:xfrm>
            <a:custGeom>
              <a:avLst/>
              <a:gdLst/>
              <a:ahLst/>
              <a:cxnLst/>
              <a:rect l="l" t="t" r="r" b="b"/>
              <a:pathLst>
                <a:path w="9790" h="1241" extrusionOk="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6" name="Google Shape;21566;p74"/>
            <p:cNvSpPr/>
            <p:nvPr/>
          </p:nvSpPr>
          <p:spPr>
            <a:xfrm>
              <a:off x="6243891" y="2463685"/>
              <a:ext cx="255837" cy="282989"/>
            </a:xfrm>
            <a:custGeom>
              <a:avLst/>
              <a:gdLst/>
              <a:ahLst/>
              <a:cxnLst/>
              <a:rect l="l" t="t" r="r" b="b"/>
              <a:pathLst>
                <a:path w="9790" h="10829" extrusionOk="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7" name="Google Shape;21567;p74"/>
            <p:cNvSpPr/>
            <p:nvPr/>
          </p:nvSpPr>
          <p:spPr>
            <a:xfrm>
              <a:off x="6400190" y="2463685"/>
              <a:ext cx="99277" cy="282989"/>
            </a:xfrm>
            <a:custGeom>
              <a:avLst/>
              <a:gdLst/>
              <a:ahLst/>
              <a:cxnLst/>
              <a:rect l="l" t="t" r="r" b="b"/>
              <a:pathLst>
                <a:path w="3799" h="10829" extrusionOk="0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8" name="Google Shape;21568;p74"/>
            <p:cNvSpPr/>
            <p:nvPr/>
          </p:nvSpPr>
          <p:spPr>
            <a:xfrm>
              <a:off x="6181827" y="2713982"/>
              <a:ext cx="255576" cy="32692"/>
            </a:xfrm>
            <a:custGeom>
              <a:avLst/>
              <a:gdLst/>
              <a:ahLst/>
              <a:cxnLst/>
              <a:rect l="l" t="t" r="r" b="b"/>
              <a:pathLst>
                <a:path w="9780" h="1251" extrusionOk="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9" name="Google Shape;21569;p74"/>
            <p:cNvSpPr/>
            <p:nvPr/>
          </p:nvSpPr>
          <p:spPr>
            <a:xfrm>
              <a:off x="6386131" y="2558598"/>
              <a:ext cx="156325" cy="97344"/>
            </a:xfrm>
            <a:custGeom>
              <a:avLst/>
              <a:gdLst/>
              <a:ahLst/>
              <a:cxnLst/>
              <a:rect l="l" t="t" r="r" b="b"/>
              <a:pathLst>
                <a:path w="5982" h="3725" extrusionOk="0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0" name="Google Shape;21570;p74"/>
            <p:cNvSpPr/>
            <p:nvPr/>
          </p:nvSpPr>
          <p:spPr>
            <a:xfrm>
              <a:off x="6386131" y="2558650"/>
              <a:ext cx="156325" cy="97291"/>
            </a:xfrm>
            <a:custGeom>
              <a:avLst/>
              <a:gdLst/>
              <a:ahLst/>
              <a:cxnLst/>
              <a:rect l="l" t="t" r="r" b="b"/>
              <a:pathLst>
                <a:path w="5982" h="3723" extrusionOk="0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1" name="Google Shape;21571;p74"/>
            <p:cNvSpPr/>
            <p:nvPr/>
          </p:nvSpPr>
          <p:spPr>
            <a:xfrm>
              <a:off x="6358718" y="2580941"/>
              <a:ext cx="122927" cy="112187"/>
            </a:xfrm>
            <a:custGeom>
              <a:avLst/>
              <a:gdLst/>
              <a:ahLst/>
              <a:cxnLst/>
              <a:rect l="l" t="t" r="r" b="b"/>
              <a:pathLst>
                <a:path w="4704" h="4293" extrusionOk="0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2" name="Google Shape;21572;p74"/>
            <p:cNvSpPr/>
            <p:nvPr/>
          </p:nvSpPr>
          <p:spPr>
            <a:xfrm>
              <a:off x="6277576" y="2518955"/>
              <a:ext cx="168868" cy="10584"/>
            </a:xfrm>
            <a:custGeom>
              <a:avLst/>
              <a:gdLst/>
              <a:ahLst/>
              <a:cxnLst/>
              <a:rect l="l" t="t" r="r" b="b"/>
              <a:pathLst>
                <a:path w="6462" h="405" extrusionOk="0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3" name="Google Shape;21573;p74"/>
            <p:cNvSpPr/>
            <p:nvPr/>
          </p:nvSpPr>
          <p:spPr>
            <a:xfrm>
              <a:off x="6277576" y="2680794"/>
              <a:ext cx="69382" cy="10584"/>
            </a:xfrm>
            <a:custGeom>
              <a:avLst/>
              <a:gdLst/>
              <a:ahLst/>
              <a:cxnLst/>
              <a:rect l="l" t="t" r="r" b="b"/>
              <a:pathLst>
                <a:path w="2655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4" name="Google Shape;21574;p74"/>
            <p:cNvSpPr/>
            <p:nvPr/>
          </p:nvSpPr>
          <p:spPr>
            <a:xfrm>
              <a:off x="6277576" y="2626778"/>
              <a:ext cx="91490" cy="10584"/>
            </a:xfrm>
            <a:custGeom>
              <a:avLst/>
              <a:gdLst/>
              <a:ahLst/>
              <a:cxnLst/>
              <a:rect l="l" t="t" r="r" b="b"/>
              <a:pathLst>
                <a:path w="3501" h="405" extrusionOk="0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5" name="Google Shape;21575;p74"/>
            <p:cNvSpPr/>
            <p:nvPr/>
          </p:nvSpPr>
          <p:spPr>
            <a:xfrm>
              <a:off x="6277576" y="2572736"/>
              <a:ext cx="129173" cy="10584"/>
            </a:xfrm>
            <a:custGeom>
              <a:avLst/>
              <a:gdLst/>
              <a:ahLst/>
              <a:cxnLst/>
              <a:rect l="l" t="t" r="r" b="b"/>
              <a:pathLst>
                <a:path w="4943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76" name="Google Shape;21576;p74"/>
          <p:cNvGrpSpPr/>
          <p:nvPr/>
        </p:nvGrpSpPr>
        <p:grpSpPr>
          <a:xfrm>
            <a:off x="5346292" y="3340691"/>
            <a:ext cx="291247" cy="360628"/>
            <a:chOff x="5346292" y="3340691"/>
            <a:chExt cx="291247" cy="360628"/>
          </a:xfrm>
        </p:grpSpPr>
        <p:sp>
          <p:nvSpPr>
            <p:cNvPr id="21577" name="Google Shape;21577;p74"/>
            <p:cNvSpPr/>
            <p:nvPr/>
          </p:nvSpPr>
          <p:spPr>
            <a:xfrm>
              <a:off x="5479202" y="3340691"/>
              <a:ext cx="25166" cy="31934"/>
            </a:xfrm>
            <a:custGeom>
              <a:avLst/>
              <a:gdLst/>
              <a:ahLst/>
              <a:cxnLst/>
              <a:rect l="l" t="t" r="r" b="b"/>
              <a:pathLst>
                <a:path w="963" h="1222" extrusionOk="0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8" name="Google Shape;21578;p74"/>
            <p:cNvSpPr/>
            <p:nvPr/>
          </p:nvSpPr>
          <p:spPr>
            <a:xfrm>
              <a:off x="5492033" y="3340691"/>
              <a:ext cx="12596" cy="31934"/>
            </a:xfrm>
            <a:custGeom>
              <a:avLst/>
              <a:gdLst/>
              <a:ahLst/>
              <a:cxnLst/>
              <a:rect l="l" t="t" r="r" b="b"/>
              <a:pathLst>
                <a:path w="482" h="1222" extrusionOk="0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9" name="Google Shape;21579;p74"/>
            <p:cNvSpPr/>
            <p:nvPr/>
          </p:nvSpPr>
          <p:spPr>
            <a:xfrm>
              <a:off x="5427199" y="3605048"/>
              <a:ext cx="132204" cy="11342"/>
            </a:xfrm>
            <a:custGeom>
              <a:avLst/>
              <a:gdLst/>
              <a:ahLst/>
              <a:cxnLst/>
              <a:rect l="l" t="t" r="r" b="b"/>
              <a:pathLst>
                <a:path w="5059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0" name="Google Shape;21580;p74"/>
            <p:cNvSpPr/>
            <p:nvPr/>
          </p:nvSpPr>
          <p:spPr>
            <a:xfrm>
              <a:off x="5480718" y="3463566"/>
              <a:ext cx="22396" cy="205323"/>
            </a:xfrm>
            <a:custGeom>
              <a:avLst/>
              <a:gdLst/>
              <a:ahLst/>
              <a:cxnLst/>
              <a:rect l="l" t="t" r="r" b="b"/>
              <a:pathLst>
                <a:path w="857" h="7857" extrusionOk="0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1" name="Google Shape;21581;p74"/>
            <p:cNvSpPr/>
            <p:nvPr/>
          </p:nvSpPr>
          <p:spPr>
            <a:xfrm>
              <a:off x="5486493" y="3463566"/>
              <a:ext cx="16620" cy="205323"/>
            </a:xfrm>
            <a:custGeom>
              <a:avLst/>
              <a:gdLst/>
              <a:ahLst/>
              <a:cxnLst/>
              <a:rect l="l" t="t" r="r" b="b"/>
              <a:pathLst>
                <a:path w="636" h="7857" extrusionOk="0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2" name="Google Shape;21582;p74"/>
            <p:cNvSpPr/>
            <p:nvPr/>
          </p:nvSpPr>
          <p:spPr>
            <a:xfrm>
              <a:off x="5502068" y="3448488"/>
              <a:ext cx="96795" cy="252832"/>
            </a:xfrm>
            <a:custGeom>
              <a:avLst/>
              <a:gdLst/>
              <a:ahLst/>
              <a:cxnLst/>
              <a:rect l="l" t="t" r="r" b="b"/>
              <a:pathLst>
                <a:path w="3704" h="9675" extrusionOk="0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3" name="Google Shape;21583;p74"/>
            <p:cNvSpPr/>
            <p:nvPr/>
          </p:nvSpPr>
          <p:spPr>
            <a:xfrm>
              <a:off x="5514141" y="3448488"/>
              <a:ext cx="84722" cy="252832"/>
            </a:xfrm>
            <a:custGeom>
              <a:avLst/>
              <a:gdLst/>
              <a:ahLst/>
              <a:cxnLst/>
              <a:rect l="l" t="t" r="r" b="b"/>
              <a:pathLst>
                <a:path w="3242" h="9675" extrusionOk="0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4" name="Google Shape;21584;p74"/>
            <p:cNvSpPr/>
            <p:nvPr/>
          </p:nvSpPr>
          <p:spPr>
            <a:xfrm>
              <a:off x="5385230" y="3448488"/>
              <a:ext cx="96533" cy="252832"/>
            </a:xfrm>
            <a:custGeom>
              <a:avLst/>
              <a:gdLst/>
              <a:ahLst/>
              <a:cxnLst/>
              <a:rect l="l" t="t" r="r" b="b"/>
              <a:pathLst>
                <a:path w="3694" h="9675" extrusionOk="0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5" name="Google Shape;21585;p74"/>
            <p:cNvSpPr/>
            <p:nvPr/>
          </p:nvSpPr>
          <p:spPr>
            <a:xfrm>
              <a:off x="5391502" y="3448488"/>
              <a:ext cx="90262" cy="252832"/>
            </a:xfrm>
            <a:custGeom>
              <a:avLst/>
              <a:gdLst/>
              <a:ahLst/>
              <a:cxnLst/>
              <a:rect l="l" t="t" r="r" b="b"/>
              <a:pathLst>
                <a:path w="3454" h="9675" extrusionOk="0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6" name="Google Shape;21586;p74"/>
            <p:cNvSpPr/>
            <p:nvPr/>
          </p:nvSpPr>
          <p:spPr>
            <a:xfrm>
              <a:off x="5490518" y="3549751"/>
              <a:ext cx="3031" cy="2300"/>
            </a:xfrm>
            <a:custGeom>
              <a:avLst/>
              <a:gdLst/>
              <a:ahLst/>
              <a:cxnLst/>
              <a:rect l="l" t="t" r="r" b="b"/>
              <a:pathLst>
                <a:path w="116" h="88" extrusionOk="0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7" name="Google Shape;21587;p74"/>
            <p:cNvSpPr/>
            <p:nvPr/>
          </p:nvSpPr>
          <p:spPr>
            <a:xfrm>
              <a:off x="5360352" y="3373357"/>
              <a:ext cx="263128" cy="180210"/>
            </a:xfrm>
            <a:custGeom>
              <a:avLst/>
              <a:gdLst/>
              <a:ahLst/>
              <a:cxnLst/>
              <a:rect l="l" t="t" r="r" b="b"/>
              <a:pathLst>
                <a:path w="10069" h="6896" extrusionOk="0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8" name="Google Shape;21588;p74"/>
            <p:cNvSpPr/>
            <p:nvPr/>
          </p:nvSpPr>
          <p:spPr>
            <a:xfrm>
              <a:off x="5579237" y="3373357"/>
              <a:ext cx="44242" cy="180210"/>
            </a:xfrm>
            <a:custGeom>
              <a:avLst/>
              <a:gdLst/>
              <a:ahLst/>
              <a:cxnLst/>
              <a:rect l="l" t="t" r="r" b="b"/>
              <a:pathLst>
                <a:path w="1693" h="6896" extrusionOk="0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9" name="Google Shape;21589;p74"/>
            <p:cNvSpPr/>
            <p:nvPr/>
          </p:nvSpPr>
          <p:spPr>
            <a:xfrm>
              <a:off x="5459603" y="3362303"/>
              <a:ext cx="64364" cy="22134"/>
            </a:xfrm>
            <a:custGeom>
              <a:avLst/>
              <a:gdLst/>
              <a:ahLst/>
              <a:cxnLst/>
              <a:rect l="l" t="t" r="r" b="b"/>
              <a:pathLst>
                <a:path w="2463" h="847" extrusionOk="0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0" name="Google Shape;21590;p74"/>
            <p:cNvSpPr/>
            <p:nvPr/>
          </p:nvSpPr>
          <p:spPr>
            <a:xfrm>
              <a:off x="5385988" y="3413314"/>
              <a:ext cx="215123" cy="108842"/>
            </a:xfrm>
            <a:custGeom>
              <a:avLst/>
              <a:gdLst/>
              <a:ahLst/>
              <a:cxnLst/>
              <a:rect l="l" t="t" r="r" b="b"/>
              <a:pathLst>
                <a:path w="8232" h="4165" extrusionOk="0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1" name="Google Shape;21591;p74"/>
            <p:cNvSpPr/>
            <p:nvPr/>
          </p:nvSpPr>
          <p:spPr>
            <a:xfrm>
              <a:off x="5432477" y="3462312"/>
              <a:ext cx="41995" cy="59843"/>
            </a:xfrm>
            <a:custGeom>
              <a:avLst/>
              <a:gdLst/>
              <a:ahLst/>
              <a:cxnLst/>
              <a:rect l="l" t="t" r="r" b="b"/>
              <a:pathLst>
                <a:path w="1607" h="2290" extrusionOk="0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2" name="Google Shape;21592;p74"/>
            <p:cNvSpPr/>
            <p:nvPr/>
          </p:nvSpPr>
          <p:spPr>
            <a:xfrm>
              <a:off x="5524202" y="3413314"/>
              <a:ext cx="76908" cy="108842"/>
            </a:xfrm>
            <a:custGeom>
              <a:avLst/>
              <a:gdLst/>
              <a:ahLst/>
              <a:cxnLst/>
              <a:rect l="l" t="t" r="r" b="b"/>
              <a:pathLst>
                <a:path w="2943" h="4165" extrusionOk="0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3" name="Google Shape;21593;p74"/>
            <p:cNvSpPr/>
            <p:nvPr/>
          </p:nvSpPr>
          <p:spPr>
            <a:xfrm>
              <a:off x="5360352" y="3522129"/>
              <a:ext cx="263128" cy="31437"/>
            </a:xfrm>
            <a:custGeom>
              <a:avLst/>
              <a:gdLst/>
              <a:ahLst/>
              <a:cxnLst/>
              <a:rect l="l" t="t" r="r" b="b"/>
              <a:pathLst>
                <a:path w="10069" h="1203" extrusionOk="0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4" name="Google Shape;21594;p74"/>
            <p:cNvSpPr/>
            <p:nvPr/>
          </p:nvSpPr>
          <p:spPr>
            <a:xfrm>
              <a:off x="5360613" y="3522129"/>
              <a:ext cx="262867" cy="31437"/>
            </a:xfrm>
            <a:custGeom>
              <a:avLst/>
              <a:gdLst/>
              <a:ahLst/>
              <a:cxnLst/>
              <a:rect l="l" t="t" r="r" b="b"/>
              <a:pathLst>
                <a:path w="10059" h="1203" extrusionOk="0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5" name="Google Shape;21595;p74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6" name="Google Shape;21596;p74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7" name="Google Shape;21597;p74"/>
            <p:cNvSpPr/>
            <p:nvPr/>
          </p:nvSpPr>
          <p:spPr>
            <a:xfrm>
              <a:off x="5490256" y="3413314"/>
              <a:ext cx="69147" cy="51533"/>
            </a:xfrm>
            <a:custGeom>
              <a:avLst/>
              <a:gdLst/>
              <a:ahLst/>
              <a:cxnLst/>
              <a:rect l="l" t="t" r="r" b="b"/>
              <a:pathLst>
                <a:path w="2646" h="1972" extrusionOk="0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8" name="Google Shape;21598;p74"/>
            <p:cNvSpPr/>
            <p:nvPr/>
          </p:nvSpPr>
          <p:spPr>
            <a:xfrm>
              <a:off x="5524202" y="3413314"/>
              <a:ext cx="35200" cy="49521"/>
            </a:xfrm>
            <a:custGeom>
              <a:avLst/>
              <a:gdLst/>
              <a:ahLst/>
              <a:cxnLst/>
              <a:rect l="l" t="t" r="r" b="b"/>
              <a:pathLst>
                <a:path w="1347" h="1895" extrusionOk="0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9" name="Google Shape;21599;p74"/>
            <p:cNvSpPr/>
            <p:nvPr/>
          </p:nvSpPr>
          <p:spPr>
            <a:xfrm>
              <a:off x="5406580" y="3462312"/>
              <a:ext cx="42491" cy="39721"/>
            </a:xfrm>
            <a:custGeom>
              <a:avLst/>
              <a:gdLst/>
              <a:ahLst/>
              <a:cxnLst/>
              <a:rect l="l" t="t" r="r" b="b"/>
              <a:pathLst>
                <a:path w="1626" h="1520" extrusionOk="0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0" name="Google Shape;21600;p74"/>
            <p:cNvSpPr/>
            <p:nvPr/>
          </p:nvSpPr>
          <p:spPr>
            <a:xfrm>
              <a:off x="5432477" y="3462312"/>
              <a:ext cx="16594" cy="30680"/>
            </a:xfrm>
            <a:custGeom>
              <a:avLst/>
              <a:gdLst/>
              <a:ahLst/>
              <a:cxnLst/>
              <a:rect l="l" t="t" r="r" b="b"/>
              <a:pathLst>
                <a:path w="635" h="1174" extrusionOk="0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1" name="Google Shape;21601;p74"/>
            <p:cNvSpPr/>
            <p:nvPr/>
          </p:nvSpPr>
          <p:spPr>
            <a:xfrm>
              <a:off x="5491772" y="3362303"/>
              <a:ext cx="32195" cy="22134"/>
            </a:xfrm>
            <a:custGeom>
              <a:avLst/>
              <a:gdLst/>
              <a:ahLst/>
              <a:cxnLst/>
              <a:rect l="l" t="t" r="r" b="b"/>
              <a:pathLst>
                <a:path w="1232" h="847" extrusionOk="0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02" name="Google Shape;21602;p74"/>
          <p:cNvGrpSpPr/>
          <p:nvPr/>
        </p:nvGrpSpPr>
        <p:grpSpPr>
          <a:xfrm>
            <a:off x="7969264" y="1981697"/>
            <a:ext cx="337763" cy="360393"/>
            <a:chOff x="7969264" y="1981697"/>
            <a:chExt cx="337763" cy="360393"/>
          </a:xfrm>
        </p:grpSpPr>
        <p:sp>
          <p:nvSpPr>
            <p:cNvPr id="21603" name="Google Shape;21603;p74"/>
            <p:cNvSpPr/>
            <p:nvPr/>
          </p:nvSpPr>
          <p:spPr>
            <a:xfrm>
              <a:off x="8035353" y="2032159"/>
              <a:ext cx="271673" cy="247109"/>
            </a:xfrm>
            <a:custGeom>
              <a:avLst/>
              <a:gdLst/>
              <a:ahLst/>
              <a:cxnLst/>
              <a:rect l="l" t="t" r="r" b="b"/>
              <a:pathLst>
                <a:path w="10396" h="9456" extrusionOk="0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4" name="Google Shape;21604;p74"/>
            <p:cNvSpPr/>
            <p:nvPr/>
          </p:nvSpPr>
          <p:spPr>
            <a:xfrm>
              <a:off x="8229596" y="2136244"/>
              <a:ext cx="77431" cy="76934"/>
            </a:xfrm>
            <a:custGeom>
              <a:avLst/>
              <a:gdLst/>
              <a:ahLst/>
              <a:cxnLst/>
              <a:rect l="l" t="t" r="r" b="b"/>
              <a:pathLst>
                <a:path w="2963" h="2944" extrusionOk="0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5" name="Google Shape;21605;p74"/>
            <p:cNvSpPr/>
            <p:nvPr/>
          </p:nvSpPr>
          <p:spPr>
            <a:xfrm>
              <a:off x="8208480" y="2092786"/>
              <a:ext cx="96533" cy="92744"/>
            </a:xfrm>
            <a:custGeom>
              <a:avLst/>
              <a:gdLst/>
              <a:ahLst/>
              <a:cxnLst/>
              <a:rect l="l" t="t" r="r" b="b"/>
              <a:pathLst>
                <a:path w="3694" h="3549" extrusionOk="0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6" name="Google Shape;21606;p74"/>
            <p:cNvSpPr/>
            <p:nvPr/>
          </p:nvSpPr>
          <p:spPr>
            <a:xfrm>
              <a:off x="8186634" y="2049302"/>
              <a:ext cx="116865" cy="108084"/>
            </a:xfrm>
            <a:custGeom>
              <a:avLst/>
              <a:gdLst/>
              <a:ahLst/>
              <a:cxnLst/>
              <a:rect l="l" t="t" r="r" b="b"/>
              <a:pathLst>
                <a:path w="4472" h="4136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7" name="Google Shape;21607;p74"/>
            <p:cNvSpPr/>
            <p:nvPr/>
          </p:nvSpPr>
          <p:spPr>
            <a:xfrm>
              <a:off x="8165257" y="2033465"/>
              <a:ext cx="100297" cy="95514"/>
            </a:xfrm>
            <a:custGeom>
              <a:avLst/>
              <a:gdLst/>
              <a:ahLst/>
              <a:cxnLst/>
              <a:rect l="l" t="t" r="r" b="b"/>
              <a:pathLst>
                <a:path w="3838" h="3655" extrusionOk="0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8" name="Google Shape;21608;p74"/>
            <p:cNvSpPr/>
            <p:nvPr/>
          </p:nvSpPr>
          <p:spPr>
            <a:xfrm>
              <a:off x="8079830" y="1981697"/>
              <a:ext cx="205820" cy="288529"/>
            </a:xfrm>
            <a:custGeom>
              <a:avLst/>
              <a:gdLst/>
              <a:ahLst/>
              <a:cxnLst/>
              <a:rect l="l" t="t" r="r" b="b"/>
              <a:pathLst>
                <a:path w="7876" h="11041" extrusionOk="0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9" name="Google Shape;21609;p74"/>
            <p:cNvSpPr/>
            <p:nvPr/>
          </p:nvSpPr>
          <p:spPr>
            <a:xfrm>
              <a:off x="8258995" y="2031453"/>
              <a:ext cx="26655" cy="95279"/>
            </a:xfrm>
            <a:custGeom>
              <a:avLst/>
              <a:gdLst/>
              <a:ahLst/>
              <a:cxnLst/>
              <a:rect l="l" t="t" r="r" b="b"/>
              <a:pathLst>
                <a:path w="1020" h="3646" extrusionOk="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0" name="Google Shape;21610;p74"/>
            <p:cNvSpPr/>
            <p:nvPr/>
          </p:nvSpPr>
          <p:spPr>
            <a:xfrm>
              <a:off x="8223298" y="2006836"/>
              <a:ext cx="26916" cy="120131"/>
            </a:xfrm>
            <a:custGeom>
              <a:avLst/>
              <a:gdLst/>
              <a:ahLst/>
              <a:cxnLst/>
              <a:rect l="l" t="t" r="r" b="b"/>
              <a:pathLst>
                <a:path w="1030" h="4597" extrusionOk="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1" name="Google Shape;21611;p74"/>
            <p:cNvSpPr/>
            <p:nvPr/>
          </p:nvSpPr>
          <p:spPr>
            <a:xfrm>
              <a:off x="8187627" y="1981697"/>
              <a:ext cx="26916" cy="145271"/>
            </a:xfrm>
            <a:custGeom>
              <a:avLst/>
              <a:gdLst/>
              <a:ahLst/>
              <a:cxnLst/>
              <a:rect l="l" t="t" r="r" b="b"/>
              <a:pathLst>
                <a:path w="1030" h="5559" extrusionOk="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2" name="Google Shape;21612;p74"/>
            <p:cNvSpPr/>
            <p:nvPr/>
          </p:nvSpPr>
          <p:spPr>
            <a:xfrm>
              <a:off x="8152191" y="2002315"/>
              <a:ext cx="26655" cy="124652"/>
            </a:xfrm>
            <a:custGeom>
              <a:avLst/>
              <a:gdLst/>
              <a:ahLst/>
              <a:cxnLst/>
              <a:rect l="l" t="t" r="r" b="b"/>
              <a:pathLst>
                <a:path w="1020" h="4770" extrusionOk="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3" name="Google Shape;21613;p74"/>
            <p:cNvSpPr/>
            <p:nvPr/>
          </p:nvSpPr>
          <p:spPr>
            <a:xfrm>
              <a:off x="8013741" y="2173823"/>
              <a:ext cx="106072" cy="122588"/>
            </a:xfrm>
            <a:custGeom>
              <a:avLst/>
              <a:gdLst/>
              <a:ahLst/>
              <a:cxnLst/>
              <a:rect l="l" t="t" r="r" b="b"/>
              <a:pathLst>
                <a:path w="4059" h="4691" extrusionOk="0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4" name="Google Shape;21614;p74"/>
            <p:cNvSpPr/>
            <p:nvPr/>
          </p:nvSpPr>
          <p:spPr>
            <a:xfrm>
              <a:off x="8053436" y="2226977"/>
              <a:ext cx="66377" cy="69539"/>
            </a:xfrm>
            <a:custGeom>
              <a:avLst/>
              <a:gdLst/>
              <a:ahLst/>
              <a:cxnLst/>
              <a:rect l="l" t="t" r="r" b="b"/>
              <a:pathLst>
                <a:path w="2540" h="2661" extrusionOk="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5" name="Google Shape;21615;p74"/>
            <p:cNvSpPr/>
            <p:nvPr/>
          </p:nvSpPr>
          <p:spPr>
            <a:xfrm>
              <a:off x="7969264" y="2183388"/>
              <a:ext cx="135471" cy="149896"/>
            </a:xfrm>
            <a:custGeom>
              <a:avLst/>
              <a:gdLst/>
              <a:ahLst/>
              <a:cxnLst/>
              <a:rect l="l" t="t" r="r" b="b"/>
              <a:pathLst>
                <a:path w="5184" h="5736" extrusionOk="0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6" name="Google Shape;21616;p74"/>
            <p:cNvSpPr/>
            <p:nvPr/>
          </p:nvSpPr>
          <p:spPr>
            <a:xfrm>
              <a:off x="8033340" y="2260635"/>
              <a:ext cx="71394" cy="72544"/>
            </a:xfrm>
            <a:custGeom>
              <a:avLst/>
              <a:gdLst/>
              <a:ahLst/>
              <a:cxnLst/>
              <a:rect l="l" t="t" r="r" b="b"/>
              <a:pathLst>
                <a:path w="2732" h="2776" extrusionOk="0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7" name="Google Shape;21617;p74"/>
            <p:cNvSpPr/>
            <p:nvPr/>
          </p:nvSpPr>
          <p:spPr>
            <a:xfrm>
              <a:off x="8134604" y="2256114"/>
              <a:ext cx="131211" cy="36455"/>
            </a:xfrm>
            <a:custGeom>
              <a:avLst/>
              <a:gdLst/>
              <a:ahLst/>
              <a:cxnLst/>
              <a:rect l="l" t="t" r="r" b="b"/>
              <a:pathLst>
                <a:path w="5021" h="1395" extrusionOk="0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8" name="Google Shape;21618;p74"/>
            <p:cNvSpPr/>
            <p:nvPr/>
          </p:nvSpPr>
          <p:spPr>
            <a:xfrm>
              <a:off x="8200196" y="2256114"/>
              <a:ext cx="65619" cy="36455"/>
            </a:xfrm>
            <a:custGeom>
              <a:avLst/>
              <a:gdLst/>
              <a:ahLst/>
              <a:cxnLst/>
              <a:rect l="l" t="t" r="r" b="b"/>
              <a:pathLst>
                <a:path w="2511" h="1395" extrusionOk="0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9" name="Google Shape;21619;p74"/>
            <p:cNvSpPr/>
            <p:nvPr/>
          </p:nvSpPr>
          <p:spPr>
            <a:xfrm>
              <a:off x="8125562" y="2279242"/>
              <a:ext cx="149034" cy="62849"/>
            </a:xfrm>
            <a:custGeom>
              <a:avLst/>
              <a:gdLst/>
              <a:ahLst/>
              <a:cxnLst/>
              <a:rect l="l" t="t" r="r" b="b"/>
              <a:pathLst>
                <a:path w="5703" h="2405" extrusionOk="0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0" name="Google Shape;21620;p74"/>
            <p:cNvSpPr/>
            <p:nvPr/>
          </p:nvSpPr>
          <p:spPr>
            <a:xfrm>
              <a:off x="8131076" y="2279242"/>
              <a:ext cx="143520" cy="62587"/>
            </a:xfrm>
            <a:custGeom>
              <a:avLst/>
              <a:gdLst/>
              <a:ahLst/>
              <a:cxnLst/>
              <a:rect l="l" t="t" r="r" b="b"/>
              <a:pathLst>
                <a:path w="5492" h="2395" extrusionOk="0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21" name="Google Shape;21621;p74"/>
          <p:cNvGrpSpPr/>
          <p:nvPr/>
        </p:nvGrpSpPr>
        <p:grpSpPr>
          <a:xfrm>
            <a:off x="5736032" y="2430000"/>
            <a:ext cx="360890" cy="350332"/>
            <a:chOff x="5736032" y="2430000"/>
            <a:chExt cx="360890" cy="350332"/>
          </a:xfrm>
        </p:grpSpPr>
        <p:sp>
          <p:nvSpPr>
            <p:cNvPr id="21622" name="Google Shape;21622;p74"/>
            <p:cNvSpPr/>
            <p:nvPr/>
          </p:nvSpPr>
          <p:spPr>
            <a:xfrm>
              <a:off x="6072018" y="2447613"/>
              <a:ext cx="18868" cy="332719"/>
            </a:xfrm>
            <a:custGeom>
              <a:avLst/>
              <a:gdLst/>
              <a:ahLst/>
              <a:cxnLst/>
              <a:rect l="l" t="t" r="r" b="b"/>
              <a:pathLst>
                <a:path w="722" h="12732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3" name="Google Shape;21623;p74"/>
            <p:cNvSpPr/>
            <p:nvPr/>
          </p:nvSpPr>
          <p:spPr>
            <a:xfrm>
              <a:off x="6076774" y="2447613"/>
              <a:ext cx="14112" cy="332432"/>
            </a:xfrm>
            <a:custGeom>
              <a:avLst/>
              <a:gdLst/>
              <a:ahLst/>
              <a:cxnLst/>
              <a:rect l="l" t="t" r="r" b="b"/>
              <a:pathLst>
                <a:path w="540" h="12721" extrusionOk="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4" name="Google Shape;21624;p74"/>
            <p:cNvSpPr/>
            <p:nvPr/>
          </p:nvSpPr>
          <p:spPr>
            <a:xfrm>
              <a:off x="5979535" y="2638328"/>
              <a:ext cx="18606" cy="137117"/>
            </a:xfrm>
            <a:custGeom>
              <a:avLst/>
              <a:gdLst/>
              <a:ahLst/>
              <a:cxnLst/>
              <a:rect l="l" t="t" r="r" b="b"/>
              <a:pathLst>
                <a:path w="712" h="5247" extrusionOk="0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5" name="Google Shape;21625;p74"/>
            <p:cNvSpPr/>
            <p:nvPr/>
          </p:nvSpPr>
          <p:spPr>
            <a:xfrm>
              <a:off x="5984056" y="2638328"/>
              <a:ext cx="14085" cy="138345"/>
            </a:xfrm>
            <a:custGeom>
              <a:avLst/>
              <a:gdLst/>
              <a:ahLst/>
              <a:cxnLst/>
              <a:rect l="l" t="t" r="r" b="b"/>
              <a:pathLst>
                <a:path w="539" h="5294" extrusionOk="0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6" name="Google Shape;21626;p74"/>
            <p:cNvSpPr/>
            <p:nvPr/>
          </p:nvSpPr>
          <p:spPr>
            <a:xfrm>
              <a:off x="5736032" y="2430000"/>
              <a:ext cx="360629" cy="122405"/>
            </a:xfrm>
            <a:custGeom>
              <a:avLst/>
              <a:gdLst/>
              <a:ahLst/>
              <a:cxnLst/>
              <a:rect l="l" t="t" r="r" b="b"/>
              <a:pathLst>
                <a:path w="13800" h="4684" extrusionOk="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7" name="Google Shape;21627;p74"/>
            <p:cNvSpPr/>
            <p:nvPr/>
          </p:nvSpPr>
          <p:spPr>
            <a:xfrm>
              <a:off x="5972505" y="2430000"/>
              <a:ext cx="124417" cy="122405"/>
            </a:xfrm>
            <a:custGeom>
              <a:avLst/>
              <a:gdLst/>
              <a:ahLst/>
              <a:cxnLst/>
              <a:rect l="l" t="t" r="r" b="b"/>
              <a:pathLst>
                <a:path w="4761" h="4684" extrusionOk="0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8" name="Google Shape;21628;p74"/>
            <p:cNvSpPr/>
            <p:nvPr/>
          </p:nvSpPr>
          <p:spPr>
            <a:xfrm>
              <a:off x="5750353" y="2455139"/>
              <a:ext cx="156325" cy="84722"/>
            </a:xfrm>
            <a:custGeom>
              <a:avLst/>
              <a:gdLst/>
              <a:ahLst/>
              <a:cxnLst/>
              <a:rect l="l" t="t" r="r" b="b"/>
              <a:pathLst>
                <a:path w="5982" h="3242" extrusionOk="0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9" name="Google Shape;21629;p74"/>
            <p:cNvSpPr/>
            <p:nvPr/>
          </p:nvSpPr>
          <p:spPr>
            <a:xfrm>
              <a:off x="576318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0" name="Google Shape;21630;p74"/>
            <p:cNvSpPr/>
            <p:nvPr/>
          </p:nvSpPr>
          <p:spPr>
            <a:xfrm>
              <a:off x="5926016" y="2455375"/>
              <a:ext cx="156298" cy="84486"/>
            </a:xfrm>
            <a:custGeom>
              <a:avLst/>
              <a:gdLst/>
              <a:ahLst/>
              <a:cxnLst/>
              <a:rect l="l" t="t" r="r" b="b"/>
              <a:pathLst>
                <a:path w="5981" h="3233" extrusionOk="0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1" name="Google Shape;21631;p74"/>
            <p:cNvSpPr/>
            <p:nvPr/>
          </p:nvSpPr>
          <p:spPr>
            <a:xfrm>
              <a:off x="593832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2" name="Google Shape;21632;p74"/>
            <p:cNvSpPr/>
            <p:nvPr/>
          </p:nvSpPr>
          <p:spPr>
            <a:xfrm>
              <a:off x="6000389" y="2465932"/>
              <a:ext cx="69382" cy="64129"/>
            </a:xfrm>
            <a:custGeom>
              <a:avLst/>
              <a:gdLst/>
              <a:ahLst/>
              <a:cxnLst/>
              <a:rect l="l" t="t" r="r" b="b"/>
              <a:pathLst>
                <a:path w="2655" h="2454" extrusionOk="0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3" name="Google Shape;21633;p74"/>
            <p:cNvSpPr/>
            <p:nvPr/>
          </p:nvSpPr>
          <p:spPr>
            <a:xfrm>
              <a:off x="5816703" y="2491333"/>
              <a:ext cx="77666" cy="38964"/>
            </a:xfrm>
            <a:custGeom>
              <a:avLst/>
              <a:gdLst/>
              <a:ahLst/>
              <a:cxnLst/>
              <a:rect l="l" t="t" r="r" b="b"/>
              <a:pathLst>
                <a:path w="2972" h="1491" extrusionOk="0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4" name="Google Shape;21634;p74"/>
            <p:cNvSpPr/>
            <p:nvPr/>
          </p:nvSpPr>
          <p:spPr>
            <a:xfrm>
              <a:off x="5828751" y="2603990"/>
              <a:ext cx="175192" cy="72831"/>
            </a:xfrm>
            <a:custGeom>
              <a:avLst/>
              <a:gdLst/>
              <a:ahLst/>
              <a:cxnLst/>
              <a:rect l="l" t="t" r="r" b="b"/>
              <a:pathLst>
                <a:path w="6704" h="2787" extrusionOk="0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5" name="Google Shape;21635;p74"/>
            <p:cNvSpPr/>
            <p:nvPr/>
          </p:nvSpPr>
          <p:spPr>
            <a:xfrm>
              <a:off x="5828751" y="2636316"/>
              <a:ext cx="175192" cy="40505"/>
            </a:xfrm>
            <a:custGeom>
              <a:avLst/>
              <a:gdLst/>
              <a:ahLst/>
              <a:cxnLst/>
              <a:rect l="l" t="t" r="r" b="b"/>
              <a:pathLst>
                <a:path w="6704" h="1550" extrusionOk="0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6" name="Google Shape;21636;p74"/>
            <p:cNvSpPr/>
            <p:nvPr/>
          </p:nvSpPr>
          <p:spPr>
            <a:xfrm>
              <a:off x="5872993" y="2648624"/>
              <a:ext cx="86472" cy="16620"/>
            </a:xfrm>
            <a:custGeom>
              <a:avLst/>
              <a:gdLst/>
              <a:ahLst/>
              <a:cxnLst/>
              <a:rect l="l" t="t" r="r" b="b"/>
              <a:pathLst>
                <a:path w="3309" h="636" extrusionOk="0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7" name="Google Shape;21637;p74"/>
            <p:cNvSpPr/>
            <p:nvPr/>
          </p:nvSpPr>
          <p:spPr>
            <a:xfrm>
              <a:off x="5920972" y="2616717"/>
              <a:ext cx="50540" cy="17404"/>
            </a:xfrm>
            <a:custGeom>
              <a:avLst/>
              <a:gdLst/>
              <a:ahLst/>
              <a:cxnLst/>
              <a:rect l="l" t="t" r="r" b="b"/>
              <a:pathLst>
                <a:path w="1934" h="666" extrusionOk="0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8" name="Google Shape;21638;p74"/>
            <p:cNvSpPr/>
            <p:nvPr/>
          </p:nvSpPr>
          <p:spPr>
            <a:xfrm>
              <a:off x="5860920" y="2616717"/>
              <a:ext cx="50802" cy="17404"/>
            </a:xfrm>
            <a:custGeom>
              <a:avLst/>
              <a:gdLst/>
              <a:ahLst/>
              <a:cxnLst/>
              <a:rect l="l" t="t" r="r" b="b"/>
              <a:pathLst>
                <a:path w="1944" h="666" extrusionOk="0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9" name="Google Shape;21639;p74"/>
          <p:cNvGrpSpPr/>
          <p:nvPr/>
        </p:nvGrpSpPr>
        <p:grpSpPr>
          <a:xfrm>
            <a:off x="4877867" y="1995991"/>
            <a:ext cx="360628" cy="331778"/>
            <a:chOff x="4877867" y="1995991"/>
            <a:chExt cx="360628" cy="331778"/>
          </a:xfrm>
        </p:grpSpPr>
        <p:sp>
          <p:nvSpPr>
            <p:cNvPr id="21640" name="Google Shape;21640;p74"/>
            <p:cNvSpPr/>
            <p:nvPr/>
          </p:nvSpPr>
          <p:spPr>
            <a:xfrm>
              <a:off x="5151527" y="2172699"/>
              <a:ext cx="17613" cy="155070"/>
            </a:xfrm>
            <a:custGeom>
              <a:avLst/>
              <a:gdLst/>
              <a:ahLst/>
              <a:cxnLst/>
              <a:rect l="l" t="t" r="r" b="b"/>
              <a:pathLst>
                <a:path w="674" h="5934" extrusionOk="0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1" name="Google Shape;21641;p74"/>
            <p:cNvSpPr/>
            <p:nvPr/>
          </p:nvSpPr>
          <p:spPr>
            <a:xfrm>
              <a:off x="5155813" y="2172699"/>
              <a:ext cx="13328" cy="155070"/>
            </a:xfrm>
            <a:custGeom>
              <a:avLst/>
              <a:gdLst/>
              <a:ahLst/>
              <a:cxnLst/>
              <a:rect l="l" t="t" r="r" b="b"/>
              <a:pathLst>
                <a:path w="510" h="5934" extrusionOk="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2" name="Google Shape;21642;p74"/>
            <p:cNvSpPr/>
            <p:nvPr/>
          </p:nvSpPr>
          <p:spPr>
            <a:xfrm>
              <a:off x="4941709" y="2135748"/>
              <a:ext cx="233206" cy="58877"/>
            </a:xfrm>
            <a:custGeom>
              <a:avLst/>
              <a:gdLst/>
              <a:ahLst/>
              <a:cxnLst/>
              <a:rect l="l" t="t" r="r" b="b"/>
              <a:pathLst>
                <a:path w="8924" h="2253" extrusionOk="0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3" name="Google Shape;21643;p74"/>
            <p:cNvSpPr/>
            <p:nvPr/>
          </p:nvSpPr>
          <p:spPr>
            <a:xfrm>
              <a:off x="5217119" y="2012873"/>
              <a:ext cx="17613" cy="314897"/>
            </a:xfrm>
            <a:custGeom>
              <a:avLst/>
              <a:gdLst/>
              <a:ahLst/>
              <a:cxnLst/>
              <a:rect l="l" t="t" r="r" b="b"/>
              <a:pathLst>
                <a:path w="674" h="12050" extrusionOk="0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4" name="Google Shape;21644;p74"/>
            <p:cNvSpPr/>
            <p:nvPr/>
          </p:nvSpPr>
          <p:spPr>
            <a:xfrm>
              <a:off x="5221379" y="2012873"/>
              <a:ext cx="13354" cy="314897"/>
            </a:xfrm>
            <a:custGeom>
              <a:avLst/>
              <a:gdLst/>
              <a:ahLst/>
              <a:cxnLst/>
              <a:rect l="l" t="t" r="r" b="b"/>
              <a:pathLst>
                <a:path w="511" h="12050" extrusionOk="0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5" name="Google Shape;21645;p74"/>
            <p:cNvSpPr/>
            <p:nvPr/>
          </p:nvSpPr>
          <p:spPr>
            <a:xfrm>
              <a:off x="4877867" y="1995991"/>
              <a:ext cx="360393" cy="119478"/>
            </a:xfrm>
            <a:custGeom>
              <a:avLst/>
              <a:gdLst/>
              <a:ahLst/>
              <a:cxnLst/>
              <a:rect l="l" t="t" r="r" b="b"/>
              <a:pathLst>
                <a:path w="13791" h="4572" extrusionOk="0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6" name="Google Shape;21646;p74"/>
            <p:cNvSpPr/>
            <p:nvPr/>
          </p:nvSpPr>
          <p:spPr>
            <a:xfrm>
              <a:off x="5138461" y="1997533"/>
              <a:ext cx="100035" cy="117675"/>
            </a:xfrm>
            <a:custGeom>
              <a:avLst/>
              <a:gdLst/>
              <a:ahLst/>
              <a:cxnLst/>
              <a:rect l="l" t="t" r="r" b="b"/>
              <a:pathLst>
                <a:path w="3828" h="4503" extrusionOk="0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7" name="Google Shape;21647;p74"/>
            <p:cNvSpPr/>
            <p:nvPr/>
          </p:nvSpPr>
          <p:spPr>
            <a:xfrm>
              <a:off x="5085438" y="2010077"/>
              <a:ext cx="137222" cy="91568"/>
            </a:xfrm>
            <a:custGeom>
              <a:avLst/>
              <a:gdLst/>
              <a:ahLst/>
              <a:cxnLst/>
              <a:rect l="l" t="t" r="r" b="b"/>
              <a:pathLst>
                <a:path w="5251" h="3504" extrusionOk="0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8" name="Google Shape;21648;p74"/>
            <p:cNvSpPr/>
            <p:nvPr/>
          </p:nvSpPr>
          <p:spPr>
            <a:xfrm>
              <a:off x="5089959" y="2014336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9" name="Google Shape;21649;p74"/>
            <p:cNvSpPr/>
            <p:nvPr/>
          </p:nvSpPr>
          <p:spPr>
            <a:xfrm>
              <a:off x="4893704" y="2009815"/>
              <a:ext cx="136987" cy="91568"/>
            </a:xfrm>
            <a:custGeom>
              <a:avLst/>
              <a:gdLst/>
              <a:ahLst/>
              <a:cxnLst/>
              <a:rect l="l" t="t" r="r" b="b"/>
              <a:pathLst>
                <a:path w="5242" h="3504" extrusionOk="0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0" name="Google Shape;21650;p74"/>
            <p:cNvSpPr/>
            <p:nvPr/>
          </p:nvSpPr>
          <p:spPr>
            <a:xfrm>
              <a:off x="4898721" y="2014101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1" name="Google Shape;21651;p74"/>
            <p:cNvSpPr/>
            <p:nvPr/>
          </p:nvSpPr>
          <p:spPr>
            <a:xfrm>
              <a:off x="4940690" y="2017133"/>
              <a:ext cx="85479" cy="79939"/>
            </a:xfrm>
            <a:custGeom>
              <a:avLst/>
              <a:gdLst/>
              <a:ahLst/>
              <a:cxnLst/>
              <a:rect l="l" t="t" r="r" b="b"/>
              <a:pathLst>
                <a:path w="3271" h="3059" extrusionOk="0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2" name="Google Shape;21652;p74"/>
            <p:cNvSpPr/>
            <p:nvPr/>
          </p:nvSpPr>
          <p:spPr>
            <a:xfrm>
              <a:off x="5139715" y="2014624"/>
              <a:ext cx="77431" cy="82500"/>
            </a:xfrm>
            <a:custGeom>
              <a:avLst/>
              <a:gdLst/>
              <a:ahLst/>
              <a:cxnLst/>
              <a:rect l="l" t="t" r="r" b="b"/>
              <a:pathLst>
                <a:path w="2963" h="3157" extrusionOk="0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3" name="Google Shape;21653;p74"/>
            <p:cNvSpPr/>
            <p:nvPr/>
          </p:nvSpPr>
          <p:spPr>
            <a:xfrm>
              <a:off x="4969096" y="2146802"/>
              <a:ext cx="177675" cy="36716"/>
            </a:xfrm>
            <a:custGeom>
              <a:avLst/>
              <a:gdLst/>
              <a:ahLst/>
              <a:cxnLst/>
              <a:rect l="l" t="t" r="r" b="b"/>
              <a:pathLst>
                <a:path w="6799" h="1405" extrusionOk="0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54" name="Google Shape;21654;p74"/>
          <p:cNvGrpSpPr/>
          <p:nvPr/>
        </p:nvGrpSpPr>
        <p:grpSpPr>
          <a:xfrm>
            <a:off x="7050889" y="2913503"/>
            <a:ext cx="363529" cy="339513"/>
            <a:chOff x="7050889" y="2913503"/>
            <a:chExt cx="363529" cy="339513"/>
          </a:xfrm>
        </p:grpSpPr>
        <p:sp>
          <p:nvSpPr>
            <p:cNvPr id="21655" name="Google Shape;21655;p74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6" name="Google Shape;21656;p74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7" name="Google Shape;21657;p74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8" name="Google Shape;21658;p74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9" name="Google Shape;21659;p74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0" name="Google Shape;21660;p74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1" name="Google Shape;21661;p74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2" name="Google Shape;21662;p74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3" name="Google Shape;21663;p74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64" name="Google Shape;21664;p74"/>
          <p:cNvGrpSpPr/>
          <p:nvPr/>
        </p:nvGrpSpPr>
        <p:grpSpPr>
          <a:xfrm>
            <a:off x="7510900" y="1981462"/>
            <a:ext cx="372937" cy="360629"/>
            <a:chOff x="7510900" y="1981462"/>
            <a:chExt cx="372937" cy="360629"/>
          </a:xfrm>
        </p:grpSpPr>
        <p:sp>
          <p:nvSpPr>
            <p:cNvPr id="21665" name="Google Shape;21665;p74"/>
            <p:cNvSpPr/>
            <p:nvPr/>
          </p:nvSpPr>
          <p:spPr>
            <a:xfrm>
              <a:off x="7617207" y="2027455"/>
              <a:ext cx="160584" cy="264121"/>
            </a:xfrm>
            <a:custGeom>
              <a:avLst/>
              <a:gdLst/>
              <a:ahLst/>
              <a:cxnLst/>
              <a:rect l="l" t="t" r="r" b="b"/>
              <a:pathLst>
                <a:path w="6145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6" name="Google Shape;21666;p74"/>
            <p:cNvSpPr/>
            <p:nvPr/>
          </p:nvSpPr>
          <p:spPr>
            <a:xfrm>
              <a:off x="7739585" y="2027455"/>
              <a:ext cx="38206" cy="264121"/>
            </a:xfrm>
            <a:custGeom>
              <a:avLst/>
              <a:gdLst/>
              <a:ahLst/>
              <a:cxnLst/>
              <a:rect l="l" t="t" r="r" b="b"/>
              <a:pathLst>
                <a:path w="1462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7" name="Google Shape;21667;p74"/>
            <p:cNvSpPr/>
            <p:nvPr/>
          </p:nvSpPr>
          <p:spPr>
            <a:xfrm>
              <a:off x="7576231" y="2011619"/>
              <a:ext cx="243529" cy="64861"/>
            </a:xfrm>
            <a:custGeom>
              <a:avLst/>
              <a:gdLst/>
              <a:ahLst/>
              <a:cxnLst/>
              <a:rect l="l" t="t" r="r" b="b"/>
              <a:pathLst>
                <a:path w="9319" h="2482" extrusionOk="0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8" name="Google Shape;21668;p74"/>
            <p:cNvSpPr/>
            <p:nvPr/>
          </p:nvSpPr>
          <p:spPr>
            <a:xfrm>
              <a:off x="7576231" y="2011619"/>
              <a:ext cx="243529" cy="63842"/>
            </a:xfrm>
            <a:custGeom>
              <a:avLst/>
              <a:gdLst/>
              <a:ahLst/>
              <a:cxnLst/>
              <a:rect l="l" t="t" r="r" b="b"/>
              <a:pathLst>
                <a:path w="9319" h="2443" extrusionOk="0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9" name="Google Shape;21669;p74"/>
            <p:cNvSpPr/>
            <p:nvPr/>
          </p:nvSpPr>
          <p:spPr>
            <a:xfrm>
              <a:off x="7510900" y="1981462"/>
              <a:ext cx="372937" cy="92169"/>
            </a:xfrm>
            <a:custGeom>
              <a:avLst/>
              <a:gdLst/>
              <a:ahLst/>
              <a:cxnLst/>
              <a:rect l="l" t="t" r="r" b="b"/>
              <a:pathLst>
                <a:path w="14271" h="3527" extrusionOk="0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0" name="Google Shape;21670;p74"/>
            <p:cNvSpPr/>
            <p:nvPr/>
          </p:nvSpPr>
          <p:spPr>
            <a:xfrm>
              <a:off x="7785056" y="1981462"/>
              <a:ext cx="88746" cy="91986"/>
            </a:xfrm>
            <a:custGeom>
              <a:avLst/>
              <a:gdLst/>
              <a:ahLst/>
              <a:cxnLst/>
              <a:rect l="l" t="t" r="r" b="b"/>
              <a:pathLst>
                <a:path w="3396" h="3520" extrusionOk="0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1" name="Google Shape;21671;p74"/>
            <p:cNvSpPr/>
            <p:nvPr/>
          </p:nvSpPr>
          <p:spPr>
            <a:xfrm>
              <a:off x="7553365" y="2027455"/>
              <a:ext cx="64861" cy="46124"/>
            </a:xfrm>
            <a:custGeom>
              <a:avLst/>
              <a:gdLst/>
              <a:ahLst/>
              <a:cxnLst/>
              <a:rect l="l" t="t" r="r" b="b"/>
              <a:pathLst>
                <a:path w="2482" h="1765" extrusionOk="0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2" name="Google Shape;21672;p74"/>
            <p:cNvSpPr/>
            <p:nvPr/>
          </p:nvSpPr>
          <p:spPr>
            <a:xfrm>
              <a:off x="7584280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3" name="Google Shape;21673;p74"/>
            <p:cNvSpPr/>
            <p:nvPr/>
          </p:nvSpPr>
          <p:spPr>
            <a:xfrm>
              <a:off x="7584018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4" name="Google Shape;21674;p74"/>
            <p:cNvSpPr/>
            <p:nvPr/>
          </p:nvSpPr>
          <p:spPr>
            <a:xfrm>
              <a:off x="7549837" y="2308876"/>
              <a:ext cx="295062" cy="33214"/>
            </a:xfrm>
            <a:custGeom>
              <a:avLst/>
              <a:gdLst/>
              <a:ahLst/>
              <a:cxnLst/>
              <a:rect l="l" t="t" r="r" b="b"/>
              <a:pathLst>
                <a:path w="11291" h="1271" extrusionOk="0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5" name="Google Shape;21675;p74"/>
            <p:cNvSpPr/>
            <p:nvPr/>
          </p:nvSpPr>
          <p:spPr>
            <a:xfrm>
              <a:off x="7549837" y="2308641"/>
              <a:ext cx="295062" cy="33450"/>
            </a:xfrm>
            <a:custGeom>
              <a:avLst/>
              <a:gdLst/>
              <a:ahLst/>
              <a:cxnLst/>
              <a:rect l="l" t="t" r="r" b="b"/>
              <a:pathLst>
                <a:path w="11291" h="1280" extrusionOk="0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6" name="Google Shape;21676;p74"/>
            <p:cNvSpPr/>
            <p:nvPr/>
          </p:nvSpPr>
          <p:spPr>
            <a:xfrm>
              <a:off x="7550098" y="2006078"/>
              <a:ext cx="42988" cy="42753"/>
            </a:xfrm>
            <a:custGeom>
              <a:avLst/>
              <a:gdLst/>
              <a:ahLst/>
              <a:cxnLst/>
              <a:rect l="l" t="t" r="r" b="b"/>
              <a:pathLst>
                <a:path w="1645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7" name="Google Shape;21677;p74"/>
            <p:cNvSpPr/>
            <p:nvPr/>
          </p:nvSpPr>
          <p:spPr>
            <a:xfrm>
              <a:off x="7801885" y="2006078"/>
              <a:ext cx="42753" cy="42753"/>
            </a:xfrm>
            <a:custGeom>
              <a:avLst/>
              <a:gdLst/>
              <a:ahLst/>
              <a:cxnLst/>
              <a:rect l="l" t="t" r="r" b="b"/>
              <a:pathLst>
                <a:path w="1636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8" name="Google Shape;21678;p74"/>
            <p:cNvSpPr/>
            <p:nvPr/>
          </p:nvSpPr>
          <p:spPr>
            <a:xfrm>
              <a:off x="7642816" y="2097804"/>
              <a:ext cx="20906" cy="153319"/>
            </a:xfrm>
            <a:custGeom>
              <a:avLst/>
              <a:gdLst/>
              <a:ahLst/>
              <a:cxnLst/>
              <a:rect l="l" t="t" r="r" b="b"/>
              <a:pathLst>
                <a:path w="800" h="5867" extrusionOk="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9" name="Google Shape;21679;p74"/>
            <p:cNvSpPr/>
            <p:nvPr/>
          </p:nvSpPr>
          <p:spPr>
            <a:xfrm>
              <a:off x="7687059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0" name="Google Shape;21680;p74"/>
            <p:cNvSpPr/>
            <p:nvPr/>
          </p:nvSpPr>
          <p:spPr>
            <a:xfrm>
              <a:off x="7731275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81" name="Google Shape;21681;p74"/>
          <p:cNvGrpSpPr/>
          <p:nvPr/>
        </p:nvGrpSpPr>
        <p:grpSpPr>
          <a:xfrm>
            <a:off x="6599476" y="2918260"/>
            <a:ext cx="360629" cy="329975"/>
            <a:chOff x="6599476" y="2918260"/>
            <a:chExt cx="360629" cy="329975"/>
          </a:xfrm>
        </p:grpSpPr>
        <p:sp>
          <p:nvSpPr>
            <p:cNvPr id="21682" name="Google Shape;21682;p74"/>
            <p:cNvSpPr/>
            <p:nvPr/>
          </p:nvSpPr>
          <p:spPr>
            <a:xfrm>
              <a:off x="6604990" y="2918521"/>
              <a:ext cx="349313" cy="329714"/>
            </a:xfrm>
            <a:custGeom>
              <a:avLst/>
              <a:gdLst/>
              <a:ahLst/>
              <a:cxnLst/>
              <a:rect l="l" t="t" r="r" b="b"/>
              <a:pathLst>
                <a:path w="1336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3" name="Google Shape;21683;p74"/>
            <p:cNvSpPr/>
            <p:nvPr/>
          </p:nvSpPr>
          <p:spPr>
            <a:xfrm>
              <a:off x="6604990" y="2918521"/>
              <a:ext cx="349078" cy="329714"/>
            </a:xfrm>
            <a:custGeom>
              <a:avLst/>
              <a:gdLst/>
              <a:ahLst/>
              <a:cxnLst/>
              <a:rect l="l" t="t" r="r" b="b"/>
              <a:pathLst>
                <a:path w="13358" h="12617" extrusionOk="0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4" name="Google Shape;21684;p74"/>
            <p:cNvSpPr/>
            <p:nvPr/>
          </p:nvSpPr>
          <p:spPr>
            <a:xfrm>
              <a:off x="6604990" y="3145926"/>
              <a:ext cx="349313" cy="102309"/>
            </a:xfrm>
            <a:custGeom>
              <a:avLst/>
              <a:gdLst/>
              <a:ahLst/>
              <a:cxnLst/>
              <a:rect l="l" t="t" r="r" b="b"/>
              <a:pathLst>
                <a:path w="13367" h="3915" extrusionOk="0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5" name="Google Shape;21685;p74"/>
            <p:cNvSpPr/>
            <p:nvPr/>
          </p:nvSpPr>
          <p:spPr>
            <a:xfrm>
              <a:off x="6604990" y="3145926"/>
              <a:ext cx="277449" cy="29687"/>
            </a:xfrm>
            <a:custGeom>
              <a:avLst/>
              <a:gdLst/>
              <a:ahLst/>
              <a:cxnLst/>
              <a:rect l="l" t="t" r="r" b="b"/>
              <a:pathLst>
                <a:path w="10617" h="1136" extrusionOk="0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6" name="Google Shape;21686;p74"/>
            <p:cNvSpPr/>
            <p:nvPr/>
          </p:nvSpPr>
          <p:spPr>
            <a:xfrm>
              <a:off x="6604990" y="2918260"/>
              <a:ext cx="150811" cy="329975"/>
            </a:xfrm>
            <a:custGeom>
              <a:avLst/>
              <a:gdLst/>
              <a:ahLst/>
              <a:cxnLst/>
              <a:rect l="l" t="t" r="r" b="b"/>
              <a:pathLst>
                <a:path w="5771" h="12627" extrusionOk="0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7" name="Google Shape;21687;p74"/>
            <p:cNvSpPr/>
            <p:nvPr/>
          </p:nvSpPr>
          <p:spPr>
            <a:xfrm>
              <a:off x="6604990" y="2918521"/>
              <a:ext cx="54800" cy="329714"/>
            </a:xfrm>
            <a:custGeom>
              <a:avLst/>
              <a:gdLst/>
              <a:ahLst/>
              <a:cxnLst/>
              <a:rect l="l" t="t" r="r" b="b"/>
              <a:pathLst>
                <a:path w="209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8" name="Google Shape;21688;p74"/>
            <p:cNvSpPr/>
            <p:nvPr/>
          </p:nvSpPr>
          <p:spPr>
            <a:xfrm>
              <a:off x="6615051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9" name="Google Shape;21689;p74"/>
            <p:cNvSpPr/>
            <p:nvPr/>
          </p:nvSpPr>
          <p:spPr>
            <a:xfrm>
              <a:off x="6599476" y="3080359"/>
              <a:ext cx="46516" cy="21638"/>
            </a:xfrm>
            <a:custGeom>
              <a:avLst/>
              <a:gdLst/>
              <a:ahLst/>
              <a:cxnLst/>
              <a:rect l="l" t="t" r="r" b="b"/>
              <a:pathLst>
                <a:path w="1780" h="828" extrusionOk="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0" name="Google Shape;21690;p74"/>
            <p:cNvSpPr/>
            <p:nvPr/>
          </p:nvSpPr>
          <p:spPr>
            <a:xfrm>
              <a:off x="6803519" y="2918260"/>
              <a:ext cx="150785" cy="329975"/>
            </a:xfrm>
            <a:custGeom>
              <a:avLst/>
              <a:gdLst/>
              <a:ahLst/>
              <a:cxnLst/>
              <a:rect l="l" t="t" r="r" b="b"/>
              <a:pathLst>
                <a:path w="5770" h="12627" extrusionOk="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1" name="Google Shape;21691;p74"/>
            <p:cNvSpPr/>
            <p:nvPr/>
          </p:nvSpPr>
          <p:spPr>
            <a:xfrm>
              <a:off x="6899765" y="2918521"/>
              <a:ext cx="54539" cy="329714"/>
            </a:xfrm>
            <a:custGeom>
              <a:avLst/>
              <a:gdLst/>
              <a:ahLst/>
              <a:cxnLst/>
              <a:rect l="l" t="t" r="r" b="b"/>
              <a:pathLst>
                <a:path w="2087" h="12617" extrusionOk="0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2" name="Google Shape;21692;p74"/>
            <p:cNvSpPr/>
            <p:nvPr/>
          </p:nvSpPr>
          <p:spPr>
            <a:xfrm>
              <a:off x="6803519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3" name="Google Shape;21693;p74"/>
            <p:cNvSpPr/>
            <p:nvPr/>
          </p:nvSpPr>
          <p:spPr>
            <a:xfrm>
              <a:off x="6913328" y="3080359"/>
              <a:ext cx="46777" cy="21638"/>
            </a:xfrm>
            <a:custGeom>
              <a:avLst/>
              <a:gdLst/>
              <a:ahLst/>
              <a:cxnLst/>
              <a:rect l="l" t="t" r="r" b="b"/>
              <a:pathLst>
                <a:path w="1790" h="828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4" name="Google Shape;21694;p74"/>
            <p:cNvSpPr/>
            <p:nvPr/>
          </p:nvSpPr>
          <p:spPr>
            <a:xfrm>
              <a:off x="6913328" y="3085873"/>
              <a:ext cx="46777" cy="16124"/>
            </a:xfrm>
            <a:custGeom>
              <a:avLst/>
              <a:gdLst/>
              <a:ahLst/>
              <a:cxnLst/>
              <a:rect l="l" t="t" r="r" b="b"/>
              <a:pathLst>
                <a:path w="1790" h="617" extrusionOk="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5" name="Google Shape;21695;p74"/>
            <p:cNvSpPr/>
            <p:nvPr/>
          </p:nvSpPr>
          <p:spPr>
            <a:xfrm>
              <a:off x="6881420" y="3101971"/>
              <a:ext cx="58066" cy="146264"/>
            </a:xfrm>
            <a:custGeom>
              <a:avLst/>
              <a:gdLst/>
              <a:ahLst/>
              <a:cxnLst/>
              <a:rect l="l" t="t" r="r" b="b"/>
              <a:pathLst>
                <a:path w="2222" h="5597" extrusionOk="0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6" name="Google Shape;21696;p74"/>
            <p:cNvSpPr/>
            <p:nvPr/>
          </p:nvSpPr>
          <p:spPr>
            <a:xfrm>
              <a:off x="6599476" y="3085873"/>
              <a:ext cx="46516" cy="16124"/>
            </a:xfrm>
            <a:custGeom>
              <a:avLst/>
              <a:gdLst/>
              <a:ahLst/>
              <a:cxnLst/>
              <a:rect l="l" t="t" r="r" b="b"/>
              <a:pathLst>
                <a:path w="1780" h="617" extrusionOk="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7" name="Google Shape;21697;p74"/>
            <p:cNvSpPr/>
            <p:nvPr/>
          </p:nvSpPr>
          <p:spPr>
            <a:xfrm>
              <a:off x="6619834" y="3101971"/>
              <a:ext cx="58302" cy="146264"/>
            </a:xfrm>
            <a:custGeom>
              <a:avLst/>
              <a:gdLst/>
              <a:ahLst/>
              <a:cxnLst/>
              <a:rect l="l" t="t" r="r" b="b"/>
              <a:pathLst>
                <a:path w="2231" h="5597" extrusionOk="0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8" name="Google Shape;21698;p74"/>
            <p:cNvSpPr/>
            <p:nvPr/>
          </p:nvSpPr>
          <p:spPr>
            <a:xfrm>
              <a:off x="6604990" y="2918521"/>
              <a:ext cx="349313" cy="53807"/>
            </a:xfrm>
            <a:custGeom>
              <a:avLst/>
              <a:gdLst/>
              <a:ahLst/>
              <a:cxnLst/>
              <a:rect l="l" t="t" r="r" b="b"/>
              <a:pathLst>
                <a:path w="13367" h="2059" extrusionOk="0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9" name="Google Shape;21699;p74"/>
            <p:cNvSpPr/>
            <p:nvPr/>
          </p:nvSpPr>
          <p:spPr>
            <a:xfrm>
              <a:off x="6717073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0" name="Google Shape;21700;p74"/>
            <p:cNvSpPr/>
            <p:nvPr/>
          </p:nvSpPr>
          <p:spPr>
            <a:xfrm>
              <a:off x="6654250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1" name="Google Shape;21701;p74"/>
            <p:cNvSpPr/>
            <p:nvPr/>
          </p:nvSpPr>
          <p:spPr>
            <a:xfrm>
              <a:off x="6669825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2" name="Google Shape;21702;p74"/>
            <p:cNvSpPr/>
            <p:nvPr/>
          </p:nvSpPr>
          <p:spPr>
            <a:xfrm>
              <a:off x="6732648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3" name="Google Shape;21703;p74"/>
            <p:cNvSpPr/>
            <p:nvPr/>
          </p:nvSpPr>
          <p:spPr>
            <a:xfrm>
              <a:off x="6779634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4" name="Google Shape;21704;p74"/>
            <p:cNvSpPr/>
            <p:nvPr/>
          </p:nvSpPr>
          <p:spPr>
            <a:xfrm>
              <a:off x="6842221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5" name="Google Shape;21705;p74"/>
            <p:cNvSpPr/>
            <p:nvPr/>
          </p:nvSpPr>
          <p:spPr>
            <a:xfrm>
              <a:off x="6795235" y="3195447"/>
              <a:ext cx="47248" cy="52552"/>
            </a:xfrm>
            <a:custGeom>
              <a:avLst/>
              <a:gdLst/>
              <a:ahLst/>
              <a:cxnLst/>
              <a:rect l="l" t="t" r="r" b="b"/>
              <a:pathLst>
                <a:path w="1808" h="2011" extrusionOk="0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6" name="Google Shape;21706;p74"/>
            <p:cNvSpPr/>
            <p:nvPr/>
          </p:nvSpPr>
          <p:spPr>
            <a:xfrm>
              <a:off x="6858057" y="3195447"/>
              <a:ext cx="47012" cy="52552"/>
            </a:xfrm>
            <a:custGeom>
              <a:avLst/>
              <a:gdLst/>
              <a:ahLst/>
              <a:cxnLst/>
              <a:rect l="l" t="t" r="r" b="b"/>
              <a:pathLst>
                <a:path w="1799" h="2011" extrusionOk="0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7" name="Google Shape;21707;p74"/>
          <p:cNvGrpSpPr/>
          <p:nvPr/>
        </p:nvGrpSpPr>
        <p:grpSpPr>
          <a:xfrm>
            <a:off x="5290499" y="2481533"/>
            <a:ext cx="360628" cy="247292"/>
            <a:chOff x="5290499" y="2481533"/>
            <a:chExt cx="360628" cy="247292"/>
          </a:xfrm>
        </p:grpSpPr>
        <p:sp>
          <p:nvSpPr>
            <p:cNvPr id="21708" name="Google Shape;21708;p74"/>
            <p:cNvSpPr/>
            <p:nvPr/>
          </p:nvSpPr>
          <p:spPr>
            <a:xfrm>
              <a:off x="5540013" y="2624008"/>
              <a:ext cx="76673" cy="48763"/>
            </a:xfrm>
            <a:custGeom>
              <a:avLst/>
              <a:gdLst/>
              <a:ahLst/>
              <a:cxnLst/>
              <a:rect l="l" t="t" r="r" b="b"/>
              <a:pathLst>
                <a:path w="2934" h="1866" extrusionOk="0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9" name="Google Shape;21709;p74"/>
            <p:cNvSpPr/>
            <p:nvPr/>
          </p:nvSpPr>
          <p:spPr>
            <a:xfrm>
              <a:off x="5540013" y="2648389"/>
              <a:ext cx="76673" cy="24382"/>
            </a:xfrm>
            <a:custGeom>
              <a:avLst/>
              <a:gdLst/>
              <a:ahLst/>
              <a:cxnLst/>
              <a:rect l="l" t="t" r="r" b="b"/>
              <a:pathLst>
                <a:path w="2934" h="933" extrusionOk="0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0" name="Google Shape;21710;p74"/>
            <p:cNvSpPr/>
            <p:nvPr/>
          </p:nvSpPr>
          <p:spPr>
            <a:xfrm>
              <a:off x="5597582" y="2591290"/>
              <a:ext cx="53545" cy="114121"/>
            </a:xfrm>
            <a:custGeom>
              <a:avLst/>
              <a:gdLst/>
              <a:ahLst/>
              <a:cxnLst/>
              <a:rect l="l" t="t" r="r" b="b"/>
              <a:pathLst>
                <a:path w="2049" h="4367" extrusionOk="0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1" name="Google Shape;21711;p74"/>
            <p:cNvSpPr/>
            <p:nvPr/>
          </p:nvSpPr>
          <p:spPr>
            <a:xfrm>
              <a:off x="5317886" y="2567980"/>
              <a:ext cx="246037" cy="160584"/>
            </a:xfrm>
            <a:custGeom>
              <a:avLst/>
              <a:gdLst/>
              <a:ahLst/>
              <a:cxnLst/>
              <a:rect l="l" t="t" r="r" b="b"/>
              <a:pathLst>
                <a:path w="9415" h="6145" extrusionOk="0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2" name="Google Shape;21712;p74"/>
            <p:cNvSpPr/>
            <p:nvPr/>
          </p:nvSpPr>
          <p:spPr>
            <a:xfrm>
              <a:off x="5317886" y="2567980"/>
              <a:ext cx="246037" cy="160846"/>
            </a:xfrm>
            <a:custGeom>
              <a:avLst/>
              <a:gdLst/>
              <a:ahLst/>
              <a:cxnLst/>
              <a:rect l="l" t="t" r="r" b="b"/>
              <a:pathLst>
                <a:path w="9415" h="6155" extrusionOk="0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3" name="Google Shape;21713;p74"/>
            <p:cNvSpPr/>
            <p:nvPr/>
          </p:nvSpPr>
          <p:spPr>
            <a:xfrm>
              <a:off x="5290499" y="2481533"/>
              <a:ext cx="146760" cy="147021"/>
            </a:xfrm>
            <a:custGeom>
              <a:avLst/>
              <a:gdLst/>
              <a:ahLst/>
              <a:cxnLst/>
              <a:rect l="l" t="t" r="r" b="b"/>
              <a:pathLst>
                <a:path w="5616" h="5626" extrusionOk="0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4" name="Google Shape;21714;p74"/>
            <p:cNvSpPr/>
            <p:nvPr/>
          </p:nvSpPr>
          <p:spPr>
            <a:xfrm>
              <a:off x="5311850" y="2503145"/>
              <a:ext cx="132701" cy="125279"/>
            </a:xfrm>
            <a:custGeom>
              <a:avLst/>
              <a:gdLst/>
              <a:ahLst/>
              <a:cxnLst/>
              <a:rect l="l" t="t" r="r" b="b"/>
              <a:pathLst>
                <a:path w="5078" h="4794" extrusionOk="0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5" name="Google Shape;21715;p74"/>
            <p:cNvSpPr/>
            <p:nvPr/>
          </p:nvSpPr>
          <p:spPr>
            <a:xfrm>
              <a:off x="5476693" y="2650401"/>
              <a:ext cx="53807" cy="53781"/>
            </a:xfrm>
            <a:custGeom>
              <a:avLst/>
              <a:gdLst/>
              <a:ahLst/>
              <a:cxnLst/>
              <a:rect l="l" t="t" r="r" b="b"/>
              <a:pathLst>
                <a:path w="2059" h="2058" extrusionOk="0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6" name="Google Shape;21716;p74"/>
            <p:cNvSpPr/>
            <p:nvPr/>
          </p:nvSpPr>
          <p:spPr>
            <a:xfrm>
              <a:off x="5330953" y="2530401"/>
              <a:ext cx="57570" cy="49155"/>
            </a:xfrm>
            <a:custGeom>
              <a:avLst/>
              <a:gdLst/>
              <a:ahLst/>
              <a:cxnLst/>
              <a:rect l="l" t="t" r="r" b="b"/>
              <a:pathLst>
                <a:path w="2203" h="1881" extrusionOk="0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7" name="Google Shape;21717;p74"/>
            <p:cNvSpPr/>
            <p:nvPr/>
          </p:nvSpPr>
          <p:spPr>
            <a:xfrm>
              <a:off x="5456598" y="2498624"/>
              <a:ext cx="112866" cy="112840"/>
            </a:xfrm>
            <a:custGeom>
              <a:avLst/>
              <a:gdLst/>
              <a:ahLst/>
              <a:cxnLst/>
              <a:rect l="l" t="t" r="r" b="b"/>
              <a:pathLst>
                <a:path w="4319" h="4318" extrusionOk="0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8" name="Google Shape;21718;p74"/>
            <p:cNvSpPr/>
            <p:nvPr/>
          </p:nvSpPr>
          <p:spPr>
            <a:xfrm>
              <a:off x="5473427" y="2515192"/>
              <a:ext cx="101551" cy="96272"/>
            </a:xfrm>
            <a:custGeom>
              <a:avLst/>
              <a:gdLst/>
              <a:ahLst/>
              <a:cxnLst/>
              <a:rect l="l" t="t" r="r" b="b"/>
              <a:pathLst>
                <a:path w="3886" h="3684" extrusionOk="0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9" name="Google Shape;21719;p74"/>
            <p:cNvSpPr/>
            <p:nvPr/>
          </p:nvSpPr>
          <p:spPr>
            <a:xfrm>
              <a:off x="5493026" y="2539992"/>
              <a:ext cx="35200" cy="30261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0" name="Google Shape;21720;p74"/>
            <p:cNvSpPr/>
            <p:nvPr/>
          </p:nvSpPr>
          <p:spPr>
            <a:xfrm>
              <a:off x="5384890" y="2509782"/>
              <a:ext cx="26603" cy="22160"/>
            </a:xfrm>
            <a:custGeom>
              <a:avLst/>
              <a:gdLst/>
              <a:ahLst/>
              <a:cxnLst/>
              <a:rect l="l" t="t" r="r" b="b"/>
              <a:pathLst>
                <a:path w="1018" h="848" extrusionOk="0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1" name="Google Shape;21721;p74"/>
            <p:cNvSpPr/>
            <p:nvPr/>
          </p:nvSpPr>
          <p:spPr>
            <a:xfrm>
              <a:off x="5316109" y="2578276"/>
              <a:ext cx="26760" cy="22134"/>
            </a:xfrm>
            <a:custGeom>
              <a:avLst/>
              <a:gdLst/>
              <a:ahLst/>
              <a:cxnLst/>
              <a:rect l="l" t="t" r="r" b="b"/>
              <a:pathLst>
                <a:path w="1024" h="847" extrusionOk="0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2" name="Google Shape;21722;p74"/>
            <p:cNvSpPr/>
            <p:nvPr/>
          </p:nvSpPr>
          <p:spPr>
            <a:xfrm>
              <a:off x="5384916" y="2578276"/>
              <a:ext cx="26551" cy="22134"/>
            </a:xfrm>
            <a:custGeom>
              <a:avLst/>
              <a:gdLst/>
              <a:ahLst/>
              <a:cxnLst/>
              <a:rect l="l" t="t" r="r" b="b"/>
              <a:pathLst>
                <a:path w="1016" h="847" extrusionOk="0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3" name="Google Shape;21723;p74"/>
            <p:cNvSpPr/>
            <p:nvPr/>
          </p:nvSpPr>
          <p:spPr>
            <a:xfrm>
              <a:off x="5316083" y="2509782"/>
              <a:ext cx="26786" cy="22160"/>
            </a:xfrm>
            <a:custGeom>
              <a:avLst/>
              <a:gdLst/>
              <a:ahLst/>
              <a:cxnLst/>
              <a:rect l="l" t="t" r="r" b="b"/>
              <a:pathLst>
                <a:path w="1025" h="848" extrusionOk="0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4" name="Google Shape;21724;p74"/>
            <p:cNvSpPr/>
            <p:nvPr/>
          </p:nvSpPr>
          <p:spPr>
            <a:xfrm>
              <a:off x="5528802" y="2520340"/>
              <a:ext cx="21324" cy="17012"/>
            </a:xfrm>
            <a:custGeom>
              <a:avLst/>
              <a:gdLst/>
              <a:ahLst/>
              <a:cxnLst/>
              <a:rect l="l" t="t" r="r" b="b"/>
              <a:pathLst>
                <a:path w="816" h="651" extrusionOk="0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5" name="Google Shape;21725;p74"/>
            <p:cNvSpPr/>
            <p:nvPr/>
          </p:nvSpPr>
          <p:spPr>
            <a:xfrm>
              <a:off x="5476119" y="2572736"/>
              <a:ext cx="21533" cy="17117"/>
            </a:xfrm>
            <a:custGeom>
              <a:avLst/>
              <a:gdLst/>
              <a:ahLst/>
              <a:cxnLst/>
              <a:rect l="l" t="t" r="r" b="b"/>
              <a:pathLst>
                <a:path w="824" h="655" extrusionOk="0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6" name="Google Shape;21726;p74"/>
            <p:cNvSpPr/>
            <p:nvPr/>
          </p:nvSpPr>
          <p:spPr>
            <a:xfrm>
              <a:off x="5528462" y="2572736"/>
              <a:ext cx="21664" cy="17117"/>
            </a:xfrm>
            <a:custGeom>
              <a:avLst/>
              <a:gdLst/>
              <a:ahLst/>
              <a:cxnLst/>
              <a:rect l="l" t="t" r="r" b="b"/>
              <a:pathLst>
                <a:path w="829" h="655" extrusionOk="0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7" name="Google Shape;21727;p74"/>
            <p:cNvSpPr/>
            <p:nvPr/>
          </p:nvSpPr>
          <p:spPr>
            <a:xfrm>
              <a:off x="5476092" y="2520340"/>
              <a:ext cx="21612" cy="17117"/>
            </a:xfrm>
            <a:custGeom>
              <a:avLst/>
              <a:gdLst/>
              <a:ahLst/>
              <a:cxnLst/>
              <a:rect l="l" t="t" r="r" b="b"/>
              <a:pathLst>
                <a:path w="827" h="655" extrusionOk="0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8" name="Google Shape;21728;p74"/>
            <p:cNvSpPr/>
            <p:nvPr/>
          </p:nvSpPr>
          <p:spPr>
            <a:xfrm>
              <a:off x="5339994" y="2645123"/>
              <a:ext cx="104556" cy="10819"/>
            </a:xfrm>
            <a:custGeom>
              <a:avLst/>
              <a:gdLst/>
              <a:ahLst/>
              <a:cxnLst/>
              <a:rect l="l" t="t" r="r" b="b"/>
              <a:pathLst>
                <a:path w="4001" h="414" extrusionOk="0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9" name="Google Shape;21729;p74"/>
            <p:cNvSpPr/>
            <p:nvPr/>
          </p:nvSpPr>
          <p:spPr>
            <a:xfrm>
              <a:off x="5339994" y="269864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0" name="Google Shape;21730;p74"/>
            <p:cNvSpPr/>
            <p:nvPr/>
          </p:nvSpPr>
          <p:spPr>
            <a:xfrm>
              <a:off x="5339994" y="267175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1" name="Google Shape;21731;p74"/>
            <p:cNvSpPr/>
            <p:nvPr/>
          </p:nvSpPr>
          <p:spPr>
            <a:xfrm>
              <a:off x="5503584" y="2650401"/>
              <a:ext cx="26916" cy="53781"/>
            </a:xfrm>
            <a:custGeom>
              <a:avLst/>
              <a:gdLst/>
              <a:ahLst/>
              <a:cxnLst/>
              <a:rect l="l" t="t" r="r" b="b"/>
              <a:pathLst>
                <a:path w="1030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2" name="Google Shape;21732;p74"/>
            <p:cNvSpPr/>
            <p:nvPr/>
          </p:nvSpPr>
          <p:spPr>
            <a:xfrm>
              <a:off x="5597582" y="2648128"/>
              <a:ext cx="53545" cy="57282"/>
            </a:xfrm>
            <a:custGeom>
              <a:avLst/>
              <a:gdLst/>
              <a:ahLst/>
              <a:cxnLst/>
              <a:rect l="l" t="t" r="r" b="b"/>
              <a:pathLst>
                <a:path w="2049" h="2192" extrusionOk="0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3" name="Google Shape;21733;p74"/>
            <p:cNvSpPr/>
            <p:nvPr/>
          </p:nvSpPr>
          <p:spPr>
            <a:xfrm>
              <a:off x="5363879" y="2530532"/>
              <a:ext cx="23650" cy="49025"/>
            </a:xfrm>
            <a:custGeom>
              <a:avLst/>
              <a:gdLst/>
              <a:ahLst/>
              <a:cxnLst/>
              <a:rect l="l" t="t" r="r" b="b"/>
              <a:pathLst>
                <a:path w="905" h="1876" extrusionOk="0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4" name="Google Shape;21734;p74"/>
            <p:cNvSpPr/>
            <p:nvPr/>
          </p:nvSpPr>
          <p:spPr>
            <a:xfrm>
              <a:off x="5513148" y="2540070"/>
              <a:ext cx="15078" cy="29948"/>
            </a:xfrm>
            <a:custGeom>
              <a:avLst/>
              <a:gdLst/>
              <a:ahLst/>
              <a:cxnLst/>
              <a:rect l="l" t="t" r="r" b="b"/>
              <a:pathLst>
                <a:path w="577" h="1146" extrusionOk="0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35" name="Google Shape;21735;p74"/>
          <p:cNvGrpSpPr/>
          <p:nvPr/>
        </p:nvGrpSpPr>
        <p:grpSpPr>
          <a:xfrm>
            <a:off x="6201923" y="1981514"/>
            <a:ext cx="351325" cy="360576"/>
            <a:chOff x="6201923" y="1981514"/>
            <a:chExt cx="351325" cy="360576"/>
          </a:xfrm>
        </p:grpSpPr>
        <p:sp>
          <p:nvSpPr>
            <p:cNvPr id="21736" name="Google Shape;21736;p74"/>
            <p:cNvSpPr/>
            <p:nvPr/>
          </p:nvSpPr>
          <p:spPr>
            <a:xfrm>
              <a:off x="6201923" y="2195304"/>
              <a:ext cx="351325" cy="146786"/>
            </a:xfrm>
            <a:custGeom>
              <a:avLst/>
              <a:gdLst/>
              <a:ahLst/>
              <a:cxnLst/>
              <a:rect l="l" t="t" r="r" b="b"/>
              <a:pathLst>
                <a:path w="13444" h="5617" extrusionOk="0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7" name="Google Shape;21737;p74"/>
            <p:cNvSpPr/>
            <p:nvPr/>
          </p:nvSpPr>
          <p:spPr>
            <a:xfrm>
              <a:off x="6231583" y="2195304"/>
              <a:ext cx="292527" cy="117126"/>
            </a:xfrm>
            <a:custGeom>
              <a:avLst/>
              <a:gdLst/>
              <a:ahLst/>
              <a:cxnLst/>
              <a:rect l="l" t="t" r="r" b="b"/>
              <a:pathLst>
                <a:path w="11194" h="4482" extrusionOk="0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8" name="Google Shape;21738;p74"/>
            <p:cNvSpPr/>
            <p:nvPr/>
          </p:nvSpPr>
          <p:spPr>
            <a:xfrm>
              <a:off x="6377820" y="2195304"/>
              <a:ext cx="146290" cy="116891"/>
            </a:xfrm>
            <a:custGeom>
              <a:avLst/>
              <a:gdLst/>
              <a:ahLst/>
              <a:cxnLst/>
              <a:rect l="l" t="t" r="r" b="b"/>
              <a:pathLst>
                <a:path w="5598" h="4473" extrusionOk="0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9" name="Google Shape;21739;p74"/>
            <p:cNvSpPr/>
            <p:nvPr/>
          </p:nvSpPr>
          <p:spPr>
            <a:xfrm>
              <a:off x="6280843" y="2023666"/>
              <a:ext cx="194008" cy="226961"/>
            </a:xfrm>
            <a:custGeom>
              <a:avLst/>
              <a:gdLst/>
              <a:ahLst/>
              <a:cxnLst/>
              <a:rect l="l" t="t" r="r" b="b"/>
              <a:pathLst>
                <a:path w="7424" h="8685" extrusionOk="0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0" name="Google Shape;21740;p74"/>
            <p:cNvSpPr/>
            <p:nvPr/>
          </p:nvSpPr>
          <p:spPr>
            <a:xfrm>
              <a:off x="6298169" y="2023927"/>
              <a:ext cx="176943" cy="226935"/>
            </a:xfrm>
            <a:custGeom>
              <a:avLst/>
              <a:gdLst/>
              <a:ahLst/>
              <a:cxnLst/>
              <a:rect l="l" t="t" r="r" b="b"/>
              <a:pathLst>
                <a:path w="6771" h="8684" extrusionOk="0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1" name="Google Shape;21741;p74"/>
            <p:cNvSpPr/>
            <p:nvPr/>
          </p:nvSpPr>
          <p:spPr>
            <a:xfrm>
              <a:off x="6280843" y="1981514"/>
              <a:ext cx="193746" cy="103746"/>
            </a:xfrm>
            <a:custGeom>
              <a:avLst/>
              <a:gdLst/>
              <a:ahLst/>
              <a:cxnLst/>
              <a:rect l="l" t="t" r="r" b="b"/>
              <a:pathLst>
                <a:path w="7414" h="3970" extrusionOk="0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2" name="Google Shape;21742;p74"/>
            <p:cNvSpPr/>
            <p:nvPr/>
          </p:nvSpPr>
          <p:spPr>
            <a:xfrm>
              <a:off x="6428335" y="2023666"/>
              <a:ext cx="46255" cy="61594"/>
            </a:xfrm>
            <a:custGeom>
              <a:avLst/>
              <a:gdLst/>
              <a:ahLst/>
              <a:cxnLst/>
              <a:rect l="l" t="t" r="r" b="b"/>
              <a:pathLst>
                <a:path w="1770" h="2357" extrusionOk="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43" name="Google Shape;21743;p74"/>
          <p:cNvGrpSpPr/>
          <p:nvPr/>
        </p:nvGrpSpPr>
        <p:grpSpPr>
          <a:xfrm>
            <a:off x="4894461" y="3340691"/>
            <a:ext cx="312884" cy="360785"/>
            <a:chOff x="4894461" y="3340691"/>
            <a:chExt cx="312884" cy="360785"/>
          </a:xfrm>
        </p:grpSpPr>
        <p:sp>
          <p:nvSpPr>
            <p:cNvPr id="21744" name="Google Shape;21744;p74"/>
            <p:cNvSpPr/>
            <p:nvPr/>
          </p:nvSpPr>
          <p:spPr>
            <a:xfrm>
              <a:off x="4894461" y="3503732"/>
              <a:ext cx="312884" cy="76202"/>
            </a:xfrm>
            <a:custGeom>
              <a:avLst/>
              <a:gdLst/>
              <a:ahLst/>
              <a:cxnLst/>
              <a:rect l="l" t="t" r="r" b="b"/>
              <a:pathLst>
                <a:path w="11973" h="2916" extrusionOk="0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5" name="Google Shape;21745;p74"/>
            <p:cNvSpPr/>
            <p:nvPr/>
          </p:nvSpPr>
          <p:spPr>
            <a:xfrm>
              <a:off x="4939200" y="3362042"/>
              <a:ext cx="223407" cy="178694"/>
            </a:xfrm>
            <a:custGeom>
              <a:avLst/>
              <a:gdLst/>
              <a:ahLst/>
              <a:cxnLst/>
              <a:rect l="l" t="t" r="r" b="b"/>
              <a:pathLst>
                <a:path w="8549" h="6838" extrusionOk="0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6" name="Google Shape;21746;p74"/>
            <p:cNvSpPr/>
            <p:nvPr/>
          </p:nvSpPr>
          <p:spPr>
            <a:xfrm>
              <a:off x="5033173" y="3362042"/>
              <a:ext cx="129434" cy="178694"/>
            </a:xfrm>
            <a:custGeom>
              <a:avLst/>
              <a:gdLst/>
              <a:ahLst/>
              <a:cxnLst/>
              <a:rect l="l" t="t" r="r" b="b"/>
              <a:pathLst>
                <a:path w="4953" h="6838" extrusionOk="0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7" name="Google Shape;21747;p74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8" name="Google Shape;21748;p74"/>
            <p:cNvSpPr/>
            <p:nvPr/>
          </p:nvSpPr>
          <p:spPr>
            <a:xfrm>
              <a:off x="4968338" y="3499995"/>
              <a:ext cx="26" cy="6324"/>
            </a:xfrm>
            <a:custGeom>
              <a:avLst/>
              <a:gdLst/>
              <a:ahLst/>
              <a:cxnLst/>
              <a:rect l="l" t="t" r="r" b="b"/>
              <a:pathLst>
                <a:path w="1" h="242" extrusionOk="0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9" name="Google Shape;21749;p74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0" name="Google Shape;21750;p74"/>
            <p:cNvSpPr/>
            <p:nvPr/>
          </p:nvSpPr>
          <p:spPr>
            <a:xfrm>
              <a:off x="4968077" y="3499995"/>
              <a:ext cx="165393" cy="40741"/>
            </a:xfrm>
            <a:custGeom>
              <a:avLst/>
              <a:gdLst/>
              <a:ahLst/>
              <a:cxnLst/>
              <a:rect l="l" t="t" r="r" b="b"/>
              <a:pathLst>
                <a:path w="6329" h="1559" extrusionOk="0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1" name="Google Shape;21751;p74"/>
            <p:cNvSpPr/>
            <p:nvPr/>
          </p:nvSpPr>
          <p:spPr>
            <a:xfrm>
              <a:off x="4939200" y="3340691"/>
              <a:ext cx="223407" cy="43484"/>
            </a:xfrm>
            <a:custGeom>
              <a:avLst/>
              <a:gdLst/>
              <a:ahLst/>
              <a:cxnLst/>
              <a:rect l="l" t="t" r="r" b="b"/>
              <a:pathLst>
                <a:path w="8549" h="1664" extrusionOk="0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2" name="Google Shape;21752;p74"/>
            <p:cNvSpPr/>
            <p:nvPr/>
          </p:nvSpPr>
          <p:spPr>
            <a:xfrm>
              <a:off x="4936927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3" name="Google Shape;21753;p74"/>
            <p:cNvSpPr/>
            <p:nvPr/>
          </p:nvSpPr>
          <p:spPr>
            <a:xfrm>
              <a:off x="5051021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4" name="Google Shape;21754;p74"/>
            <p:cNvSpPr/>
            <p:nvPr/>
          </p:nvSpPr>
          <p:spPr>
            <a:xfrm>
              <a:off x="5059044" y="3628672"/>
              <a:ext cx="46437" cy="19364"/>
            </a:xfrm>
            <a:custGeom>
              <a:avLst/>
              <a:gdLst/>
              <a:ahLst/>
              <a:cxnLst/>
              <a:rect l="l" t="t" r="r" b="b"/>
              <a:pathLst>
                <a:path w="1777" h="741" extrusionOk="0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5" name="Google Shape;21755;p74"/>
            <p:cNvSpPr/>
            <p:nvPr/>
          </p:nvSpPr>
          <p:spPr>
            <a:xfrm>
              <a:off x="5058913" y="3653053"/>
              <a:ext cx="46542" cy="19364"/>
            </a:xfrm>
            <a:custGeom>
              <a:avLst/>
              <a:gdLst/>
              <a:ahLst/>
              <a:cxnLst/>
              <a:rect l="l" t="t" r="r" b="b"/>
              <a:pathLst>
                <a:path w="1781" h="741" extrusionOk="0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6" name="Google Shape;21756;p74"/>
            <p:cNvSpPr/>
            <p:nvPr/>
          </p:nvSpPr>
          <p:spPr>
            <a:xfrm>
              <a:off x="4996326" y="3628672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7" name="Google Shape;21757;p74"/>
            <p:cNvSpPr/>
            <p:nvPr/>
          </p:nvSpPr>
          <p:spPr>
            <a:xfrm>
              <a:off x="4996326" y="3653053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8" name="Google Shape;21758;p74"/>
            <p:cNvSpPr/>
            <p:nvPr/>
          </p:nvSpPr>
          <p:spPr>
            <a:xfrm>
              <a:off x="5033434" y="3619630"/>
              <a:ext cx="34939" cy="61829"/>
            </a:xfrm>
            <a:custGeom>
              <a:avLst/>
              <a:gdLst/>
              <a:ahLst/>
              <a:cxnLst/>
              <a:rect l="l" t="t" r="r" b="b"/>
              <a:pathLst>
                <a:path w="1337" h="2366" extrusionOk="0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9" name="Google Shape;21759;p74"/>
            <p:cNvSpPr/>
            <p:nvPr/>
          </p:nvSpPr>
          <p:spPr>
            <a:xfrm>
              <a:off x="5042215" y="3619682"/>
              <a:ext cx="26159" cy="61542"/>
            </a:xfrm>
            <a:custGeom>
              <a:avLst/>
              <a:gdLst/>
              <a:ahLst/>
              <a:cxnLst/>
              <a:rect l="l" t="t" r="r" b="b"/>
              <a:pathLst>
                <a:path w="1001" h="2355" extrusionOk="0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0" name="Google Shape;21760;p74"/>
          <p:cNvGrpSpPr/>
          <p:nvPr/>
        </p:nvGrpSpPr>
        <p:grpSpPr>
          <a:xfrm>
            <a:off x="5339237" y="1501251"/>
            <a:ext cx="245541" cy="360628"/>
            <a:chOff x="5339237" y="1501251"/>
            <a:chExt cx="245541" cy="360628"/>
          </a:xfrm>
        </p:grpSpPr>
        <p:sp>
          <p:nvSpPr>
            <p:cNvPr id="21761" name="Google Shape;21761;p74"/>
            <p:cNvSpPr/>
            <p:nvPr/>
          </p:nvSpPr>
          <p:spPr>
            <a:xfrm>
              <a:off x="5349794" y="1654021"/>
              <a:ext cx="220402" cy="10845"/>
            </a:xfrm>
            <a:custGeom>
              <a:avLst/>
              <a:gdLst/>
              <a:ahLst/>
              <a:cxnLst/>
              <a:rect l="l" t="t" r="r" b="b"/>
              <a:pathLst>
                <a:path w="8434" h="415" extrusionOk="0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2" name="Google Shape;21762;p74"/>
            <p:cNvSpPr/>
            <p:nvPr/>
          </p:nvSpPr>
          <p:spPr>
            <a:xfrm>
              <a:off x="5349794" y="1659562"/>
              <a:ext cx="220402" cy="5305"/>
            </a:xfrm>
            <a:custGeom>
              <a:avLst/>
              <a:gdLst/>
              <a:ahLst/>
              <a:cxnLst/>
              <a:rect l="l" t="t" r="r" b="b"/>
              <a:pathLst>
                <a:path w="8434" h="203" extrusionOk="0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3" name="Google Shape;21763;p74"/>
            <p:cNvSpPr/>
            <p:nvPr/>
          </p:nvSpPr>
          <p:spPr>
            <a:xfrm>
              <a:off x="5447791" y="1779170"/>
              <a:ext cx="28432" cy="70636"/>
            </a:xfrm>
            <a:custGeom>
              <a:avLst/>
              <a:gdLst/>
              <a:ahLst/>
              <a:cxnLst/>
              <a:rect l="l" t="t" r="r" b="b"/>
              <a:pathLst>
                <a:path w="1088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4" name="Google Shape;21764;p74"/>
            <p:cNvSpPr/>
            <p:nvPr/>
          </p:nvSpPr>
          <p:spPr>
            <a:xfrm>
              <a:off x="5462112" y="1779170"/>
              <a:ext cx="14112" cy="70636"/>
            </a:xfrm>
            <a:custGeom>
              <a:avLst/>
              <a:gdLst/>
              <a:ahLst/>
              <a:cxnLst/>
              <a:rect l="l" t="t" r="r" b="b"/>
              <a:pathLst>
                <a:path w="540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5" name="Google Shape;21765;p74"/>
            <p:cNvSpPr/>
            <p:nvPr/>
          </p:nvSpPr>
          <p:spPr>
            <a:xfrm>
              <a:off x="5378958" y="1501251"/>
              <a:ext cx="166359" cy="249539"/>
            </a:xfrm>
            <a:custGeom>
              <a:avLst/>
              <a:gdLst/>
              <a:ahLst/>
              <a:cxnLst/>
              <a:rect l="l" t="t" r="r" b="b"/>
              <a:pathLst>
                <a:path w="6366" h="9549" extrusionOk="0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6" name="Google Shape;21766;p74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7" name="Google Shape;21767;p74"/>
            <p:cNvSpPr/>
            <p:nvPr/>
          </p:nvSpPr>
          <p:spPr>
            <a:xfrm>
              <a:off x="5446798" y="1611060"/>
              <a:ext cx="30418" cy="3018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8" name="Google Shape;21768;p74"/>
            <p:cNvSpPr/>
            <p:nvPr/>
          </p:nvSpPr>
          <p:spPr>
            <a:xfrm>
              <a:off x="5356092" y="1836975"/>
              <a:ext cx="212091" cy="24904"/>
            </a:xfrm>
            <a:custGeom>
              <a:avLst/>
              <a:gdLst/>
              <a:ahLst/>
              <a:cxnLst/>
              <a:rect l="l" t="t" r="r" b="b"/>
              <a:pathLst>
                <a:path w="8116" h="953" extrusionOk="0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9" name="Google Shape;21769;p74"/>
            <p:cNvSpPr/>
            <p:nvPr/>
          </p:nvSpPr>
          <p:spPr>
            <a:xfrm>
              <a:off x="5339237" y="1637192"/>
              <a:ext cx="245541" cy="155332"/>
            </a:xfrm>
            <a:custGeom>
              <a:avLst/>
              <a:gdLst/>
              <a:ahLst/>
              <a:cxnLst/>
              <a:rect l="l" t="t" r="r" b="b"/>
              <a:pathLst>
                <a:path w="9396" h="5944" extrusionOk="0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0" name="Google Shape;21770;p74"/>
            <p:cNvSpPr/>
            <p:nvPr/>
          </p:nvSpPr>
          <p:spPr>
            <a:xfrm>
              <a:off x="5378697" y="1609544"/>
              <a:ext cx="56577" cy="10845"/>
            </a:xfrm>
            <a:custGeom>
              <a:avLst/>
              <a:gdLst/>
              <a:ahLst/>
              <a:cxnLst/>
              <a:rect l="l" t="t" r="r" b="b"/>
              <a:pathLst>
                <a:path w="2165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1" name="Google Shape;21771;p74"/>
            <p:cNvSpPr/>
            <p:nvPr/>
          </p:nvSpPr>
          <p:spPr>
            <a:xfrm>
              <a:off x="5378697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2" name="Google Shape;21772;p74"/>
            <p:cNvSpPr/>
            <p:nvPr/>
          </p:nvSpPr>
          <p:spPr>
            <a:xfrm>
              <a:off x="5378697" y="1654021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3" name="Google Shape;21773;p74"/>
            <p:cNvSpPr/>
            <p:nvPr/>
          </p:nvSpPr>
          <p:spPr>
            <a:xfrm>
              <a:off x="5378697" y="156480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4" name="Google Shape;21774;p74"/>
            <p:cNvSpPr/>
            <p:nvPr/>
          </p:nvSpPr>
          <p:spPr>
            <a:xfrm>
              <a:off x="5378697" y="158717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5" name="Google Shape;21775;p74"/>
            <p:cNvSpPr/>
            <p:nvPr/>
          </p:nvSpPr>
          <p:spPr>
            <a:xfrm>
              <a:off x="5378697" y="1676391"/>
              <a:ext cx="71394" cy="10819"/>
            </a:xfrm>
            <a:custGeom>
              <a:avLst/>
              <a:gdLst/>
              <a:ahLst/>
              <a:cxnLst/>
              <a:rect l="l" t="t" r="r" b="b"/>
              <a:pathLst>
                <a:path w="2732" h="414" extrusionOk="0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6" name="Google Shape;21776;p74"/>
            <p:cNvSpPr/>
            <p:nvPr/>
          </p:nvSpPr>
          <p:spPr>
            <a:xfrm>
              <a:off x="5473923" y="1654257"/>
              <a:ext cx="71394" cy="10610"/>
            </a:xfrm>
            <a:custGeom>
              <a:avLst/>
              <a:gdLst/>
              <a:ahLst/>
              <a:cxnLst/>
              <a:rect l="l" t="t" r="r" b="b"/>
              <a:pathLst>
                <a:path w="2732" h="406" extrusionOk="0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7" name="Google Shape;21777;p74"/>
            <p:cNvSpPr/>
            <p:nvPr/>
          </p:nvSpPr>
          <p:spPr>
            <a:xfrm>
              <a:off x="5490021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8" name="Google Shape;21778;p74"/>
            <p:cNvSpPr/>
            <p:nvPr/>
          </p:nvSpPr>
          <p:spPr>
            <a:xfrm>
              <a:off x="5472669" y="1676391"/>
              <a:ext cx="72648" cy="10819"/>
            </a:xfrm>
            <a:custGeom>
              <a:avLst/>
              <a:gdLst/>
              <a:ahLst/>
              <a:cxnLst/>
              <a:rect l="l" t="t" r="r" b="b"/>
              <a:pathLst>
                <a:path w="2780" h="414" extrusionOk="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9" name="Google Shape;21779;p74"/>
            <p:cNvSpPr/>
            <p:nvPr/>
          </p:nvSpPr>
          <p:spPr>
            <a:xfrm>
              <a:off x="5473923" y="158717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0" name="Google Shape;21780;p74"/>
            <p:cNvSpPr/>
            <p:nvPr/>
          </p:nvSpPr>
          <p:spPr>
            <a:xfrm>
              <a:off x="5473923" y="156480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1" name="Google Shape;21781;p74"/>
            <p:cNvSpPr/>
            <p:nvPr/>
          </p:nvSpPr>
          <p:spPr>
            <a:xfrm>
              <a:off x="5490021" y="1609544"/>
              <a:ext cx="55296" cy="10845"/>
            </a:xfrm>
            <a:custGeom>
              <a:avLst/>
              <a:gdLst/>
              <a:ahLst/>
              <a:cxnLst/>
              <a:rect l="l" t="t" r="r" b="b"/>
              <a:pathLst>
                <a:path w="2116" h="415" extrusionOk="0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2" name="Google Shape;21782;p74"/>
            <p:cNvSpPr/>
            <p:nvPr/>
          </p:nvSpPr>
          <p:spPr>
            <a:xfrm>
              <a:off x="5490021" y="1501251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3" name="Google Shape;21783;p74"/>
            <p:cNvSpPr/>
            <p:nvPr/>
          </p:nvSpPr>
          <p:spPr>
            <a:xfrm>
              <a:off x="5423435" y="1501251"/>
              <a:ext cx="10558" cy="39852"/>
            </a:xfrm>
            <a:custGeom>
              <a:avLst/>
              <a:gdLst/>
              <a:ahLst/>
              <a:cxnLst/>
              <a:rect l="l" t="t" r="r" b="b"/>
              <a:pathLst>
                <a:path w="404" h="1525" extrusionOk="0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4" name="Google Shape;21784;p74"/>
            <p:cNvSpPr/>
            <p:nvPr/>
          </p:nvSpPr>
          <p:spPr>
            <a:xfrm>
              <a:off x="5467652" y="1501251"/>
              <a:ext cx="10845" cy="40479"/>
            </a:xfrm>
            <a:custGeom>
              <a:avLst/>
              <a:gdLst/>
              <a:ahLst/>
              <a:cxnLst/>
              <a:rect l="l" t="t" r="r" b="b"/>
              <a:pathLst>
                <a:path w="415" h="1549" extrusionOk="0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5" name="Google Shape;21785;p74"/>
            <p:cNvSpPr/>
            <p:nvPr/>
          </p:nvSpPr>
          <p:spPr>
            <a:xfrm>
              <a:off x="5490021" y="15014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6" name="Google Shape;21786;p74"/>
            <p:cNvSpPr/>
            <p:nvPr/>
          </p:nvSpPr>
          <p:spPr>
            <a:xfrm>
              <a:off x="5467652" y="1501251"/>
              <a:ext cx="10845" cy="4782"/>
            </a:xfrm>
            <a:custGeom>
              <a:avLst/>
              <a:gdLst/>
              <a:ahLst/>
              <a:cxnLst/>
              <a:rect l="l" t="t" r="r" b="b"/>
              <a:pathLst>
                <a:path w="415" h="183" extrusionOk="0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7" name="Google Shape;21787;p74"/>
            <p:cNvSpPr/>
            <p:nvPr/>
          </p:nvSpPr>
          <p:spPr>
            <a:xfrm>
              <a:off x="5445544" y="1501251"/>
              <a:ext cx="10819" cy="40479"/>
            </a:xfrm>
            <a:custGeom>
              <a:avLst/>
              <a:gdLst/>
              <a:ahLst/>
              <a:cxnLst/>
              <a:rect l="l" t="t" r="r" b="b"/>
              <a:pathLst>
                <a:path w="414" h="1549" extrusionOk="0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8" name="Google Shape;21788;p74"/>
            <p:cNvSpPr/>
            <p:nvPr/>
          </p:nvSpPr>
          <p:spPr>
            <a:xfrm>
              <a:off x="5490021" y="1710572"/>
              <a:ext cx="10819" cy="40218"/>
            </a:xfrm>
            <a:custGeom>
              <a:avLst/>
              <a:gdLst/>
              <a:ahLst/>
              <a:cxnLst/>
              <a:rect l="l" t="t" r="r" b="b"/>
              <a:pathLst>
                <a:path w="414" h="1539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9" name="Google Shape;21789;p74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0" name="Google Shape;21790;p74"/>
            <p:cNvSpPr/>
            <p:nvPr/>
          </p:nvSpPr>
          <p:spPr>
            <a:xfrm>
              <a:off x="5490021" y="17258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1" name="Google Shape;21791;p74"/>
            <p:cNvSpPr/>
            <p:nvPr/>
          </p:nvSpPr>
          <p:spPr>
            <a:xfrm>
              <a:off x="542317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2" name="Google Shape;21792;p74"/>
            <p:cNvSpPr/>
            <p:nvPr/>
          </p:nvSpPr>
          <p:spPr>
            <a:xfrm>
              <a:off x="544554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3" name="Google Shape;21793;p74"/>
            <p:cNvSpPr/>
            <p:nvPr/>
          </p:nvSpPr>
          <p:spPr>
            <a:xfrm>
              <a:off x="5467652" y="1710546"/>
              <a:ext cx="10845" cy="40244"/>
            </a:xfrm>
            <a:custGeom>
              <a:avLst/>
              <a:gdLst/>
              <a:ahLst/>
              <a:cxnLst/>
              <a:rect l="l" t="t" r="r" b="b"/>
              <a:pathLst>
                <a:path w="415" h="1540" extrusionOk="0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4" name="Google Shape;21794;p74"/>
            <p:cNvSpPr/>
            <p:nvPr/>
          </p:nvSpPr>
          <p:spPr>
            <a:xfrm>
              <a:off x="5467652" y="1746243"/>
              <a:ext cx="10845" cy="4547"/>
            </a:xfrm>
            <a:custGeom>
              <a:avLst/>
              <a:gdLst/>
              <a:ahLst/>
              <a:cxnLst/>
              <a:rect l="l" t="t" r="r" b="b"/>
              <a:pathLst>
                <a:path w="415" h="174" extrusionOk="0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5" name="Google Shape;21795;p74"/>
            <p:cNvSpPr/>
            <p:nvPr/>
          </p:nvSpPr>
          <p:spPr>
            <a:xfrm>
              <a:off x="5507608" y="1609544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6" name="Google Shape;21796;p74"/>
            <p:cNvSpPr/>
            <p:nvPr/>
          </p:nvSpPr>
          <p:spPr>
            <a:xfrm>
              <a:off x="5507608" y="1654021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7" name="Google Shape;21797;p74"/>
            <p:cNvSpPr/>
            <p:nvPr/>
          </p:nvSpPr>
          <p:spPr>
            <a:xfrm>
              <a:off x="5507608" y="1631913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8" name="Google Shape;21798;p74"/>
            <p:cNvSpPr/>
            <p:nvPr/>
          </p:nvSpPr>
          <p:spPr>
            <a:xfrm>
              <a:off x="5507608" y="1676391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9" name="Google Shape;21799;p74"/>
            <p:cNvSpPr/>
            <p:nvPr/>
          </p:nvSpPr>
          <p:spPr>
            <a:xfrm>
              <a:off x="5507608" y="156480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0" name="Google Shape;21800;p74"/>
            <p:cNvSpPr/>
            <p:nvPr/>
          </p:nvSpPr>
          <p:spPr>
            <a:xfrm>
              <a:off x="5507608" y="158717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1" name="Google Shape;21801;p74"/>
            <p:cNvSpPr/>
            <p:nvPr/>
          </p:nvSpPr>
          <p:spPr>
            <a:xfrm>
              <a:off x="5462112" y="1637192"/>
              <a:ext cx="122666" cy="155332"/>
            </a:xfrm>
            <a:custGeom>
              <a:avLst/>
              <a:gdLst/>
              <a:ahLst/>
              <a:cxnLst/>
              <a:rect l="l" t="t" r="r" b="b"/>
              <a:pathLst>
                <a:path w="4694" h="5944" extrusionOk="0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2" name="Google Shape;21802;p74"/>
            <p:cNvSpPr/>
            <p:nvPr/>
          </p:nvSpPr>
          <p:spPr>
            <a:xfrm>
              <a:off x="5462112" y="1836975"/>
              <a:ext cx="106072" cy="24904"/>
            </a:xfrm>
            <a:custGeom>
              <a:avLst/>
              <a:gdLst/>
              <a:ahLst/>
              <a:cxnLst/>
              <a:rect l="l" t="t" r="r" b="b"/>
              <a:pathLst>
                <a:path w="4059" h="953" extrusionOk="0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03" name="Google Shape;21803;p74"/>
          <p:cNvGrpSpPr/>
          <p:nvPr/>
        </p:nvGrpSpPr>
        <p:grpSpPr>
          <a:xfrm>
            <a:off x="7959464" y="2474216"/>
            <a:ext cx="370428" cy="261926"/>
            <a:chOff x="7959464" y="2474216"/>
            <a:chExt cx="370428" cy="261926"/>
          </a:xfrm>
        </p:grpSpPr>
        <p:sp>
          <p:nvSpPr>
            <p:cNvPr id="21804" name="Google Shape;21804;p74"/>
            <p:cNvSpPr/>
            <p:nvPr/>
          </p:nvSpPr>
          <p:spPr>
            <a:xfrm>
              <a:off x="8125301" y="2474216"/>
              <a:ext cx="204591" cy="234252"/>
            </a:xfrm>
            <a:custGeom>
              <a:avLst/>
              <a:gdLst/>
              <a:ahLst/>
              <a:cxnLst/>
              <a:rect l="l" t="t" r="r" b="b"/>
              <a:pathLst>
                <a:path w="7829" h="8964" extrusionOk="0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5" name="Google Shape;21805;p74"/>
            <p:cNvSpPr/>
            <p:nvPr/>
          </p:nvSpPr>
          <p:spPr>
            <a:xfrm>
              <a:off x="8142653" y="2500375"/>
              <a:ext cx="187239" cy="208093"/>
            </a:xfrm>
            <a:custGeom>
              <a:avLst/>
              <a:gdLst/>
              <a:ahLst/>
              <a:cxnLst/>
              <a:rect l="l" t="t" r="r" b="b"/>
              <a:pathLst>
                <a:path w="7165" h="7963" extrusionOk="0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6" name="Google Shape;21806;p74"/>
            <p:cNvSpPr/>
            <p:nvPr/>
          </p:nvSpPr>
          <p:spPr>
            <a:xfrm>
              <a:off x="8159743" y="2625053"/>
              <a:ext cx="76411" cy="48998"/>
            </a:xfrm>
            <a:custGeom>
              <a:avLst/>
              <a:gdLst/>
              <a:ahLst/>
              <a:cxnLst/>
              <a:rect l="l" t="t" r="r" b="b"/>
              <a:pathLst>
                <a:path w="2924" h="1875" extrusionOk="0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7" name="Google Shape;21807;p74"/>
            <p:cNvSpPr/>
            <p:nvPr/>
          </p:nvSpPr>
          <p:spPr>
            <a:xfrm>
              <a:off x="8196433" y="2565157"/>
              <a:ext cx="38206" cy="52082"/>
            </a:xfrm>
            <a:custGeom>
              <a:avLst/>
              <a:gdLst/>
              <a:ahLst/>
              <a:cxnLst/>
              <a:rect l="l" t="t" r="r" b="b"/>
              <a:pathLst>
                <a:path w="1462" h="1993" extrusionOk="0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8" name="Google Shape;21808;p74"/>
            <p:cNvSpPr/>
            <p:nvPr/>
          </p:nvSpPr>
          <p:spPr>
            <a:xfrm>
              <a:off x="8161259" y="2530427"/>
              <a:ext cx="55532" cy="22082"/>
            </a:xfrm>
            <a:custGeom>
              <a:avLst/>
              <a:gdLst/>
              <a:ahLst/>
              <a:cxnLst/>
              <a:rect l="l" t="t" r="r" b="b"/>
              <a:pathLst>
                <a:path w="2125" h="845" extrusionOk="0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9" name="Google Shape;21809;p74"/>
            <p:cNvSpPr/>
            <p:nvPr/>
          </p:nvSpPr>
          <p:spPr>
            <a:xfrm>
              <a:off x="8246686" y="2553450"/>
              <a:ext cx="50880" cy="32352"/>
            </a:xfrm>
            <a:custGeom>
              <a:avLst/>
              <a:gdLst/>
              <a:ahLst/>
              <a:cxnLst/>
              <a:rect l="l" t="t" r="r" b="b"/>
              <a:pathLst>
                <a:path w="1947" h="1238" extrusionOk="0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0" name="Google Shape;21810;p74"/>
            <p:cNvSpPr/>
            <p:nvPr/>
          </p:nvSpPr>
          <p:spPr>
            <a:xfrm>
              <a:off x="7959464" y="2502126"/>
              <a:ext cx="203311" cy="233990"/>
            </a:xfrm>
            <a:custGeom>
              <a:avLst/>
              <a:gdLst/>
              <a:ahLst/>
              <a:cxnLst/>
              <a:rect l="l" t="t" r="r" b="b"/>
              <a:pathLst>
                <a:path w="7780" h="8954" extrusionOk="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1" name="Google Shape;21811;p74"/>
            <p:cNvSpPr/>
            <p:nvPr/>
          </p:nvSpPr>
          <p:spPr>
            <a:xfrm>
              <a:off x="8061485" y="2502073"/>
              <a:ext cx="101290" cy="234069"/>
            </a:xfrm>
            <a:custGeom>
              <a:avLst/>
              <a:gdLst/>
              <a:ahLst/>
              <a:cxnLst/>
              <a:rect l="l" t="t" r="r" b="b"/>
              <a:pathLst>
                <a:path w="3876" h="8957" extrusionOk="0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2" name="Google Shape;21812;p74"/>
            <p:cNvSpPr/>
            <p:nvPr/>
          </p:nvSpPr>
          <p:spPr>
            <a:xfrm>
              <a:off x="8045388" y="2647370"/>
              <a:ext cx="76438" cy="47561"/>
            </a:xfrm>
            <a:custGeom>
              <a:avLst/>
              <a:gdLst/>
              <a:ahLst/>
              <a:cxnLst/>
              <a:rect l="l" t="t" r="r" b="b"/>
              <a:pathLst>
                <a:path w="2925" h="1820" extrusionOk="0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3" name="Google Shape;21813;p74"/>
            <p:cNvSpPr/>
            <p:nvPr/>
          </p:nvSpPr>
          <p:spPr>
            <a:xfrm>
              <a:off x="8055449" y="2591002"/>
              <a:ext cx="36246" cy="51376"/>
            </a:xfrm>
            <a:custGeom>
              <a:avLst/>
              <a:gdLst/>
              <a:ahLst/>
              <a:cxnLst/>
              <a:rect l="l" t="t" r="r" b="b"/>
              <a:pathLst>
                <a:path w="1387" h="1966" extrusionOk="0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4" name="Google Shape;21814;p74"/>
            <p:cNvSpPr/>
            <p:nvPr/>
          </p:nvSpPr>
          <p:spPr>
            <a:xfrm>
              <a:off x="7988758" y="2585854"/>
              <a:ext cx="54643" cy="23859"/>
            </a:xfrm>
            <a:custGeom>
              <a:avLst/>
              <a:gdLst/>
              <a:ahLst/>
              <a:cxnLst/>
              <a:rect l="l" t="t" r="r" b="b"/>
              <a:pathLst>
                <a:path w="2091" h="913" extrusionOk="0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5" name="Google Shape;21815;p74"/>
            <p:cNvSpPr/>
            <p:nvPr/>
          </p:nvSpPr>
          <p:spPr>
            <a:xfrm>
              <a:off x="8075309" y="2560349"/>
              <a:ext cx="53284" cy="31019"/>
            </a:xfrm>
            <a:custGeom>
              <a:avLst/>
              <a:gdLst/>
              <a:ahLst/>
              <a:cxnLst/>
              <a:rect l="l" t="t" r="r" b="b"/>
              <a:pathLst>
                <a:path w="2039" h="1187" extrusionOk="0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16" name="Google Shape;21816;p74"/>
          <p:cNvGrpSpPr/>
          <p:nvPr/>
        </p:nvGrpSpPr>
        <p:grpSpPr>
          <a:xfrm>
            <a:off x="7518687" y="2457909"/>
            <a:ext cx="360629" cy="294461"/>
            <a:chOff x="7518687" y="2457909"/>
            <a:chExt cx="360629" cy="294461"/>
          </a:xfrm>
        </p:grpSpPr>
        <p:sp>
          <p:nvSpPr>
            <p:cNvPr id="21817" name="Google Shape;21817;p74"/>
            <p:cNvSpPr/>
            <p:nvPr/>
          </p:nvSpPr>
          <p:spPr>
            <a:xfrm>
              <a:off x="7671222" y="2457909"/>
              <a:ext cx="55558" cy="265376"/>
            </a:xfrm>
            <a:custGeom>
              <a:avLst/>
              <a:gdLst/>
              <a:ahLst/>
              <a:cxnLst/>
              <a:rect l="l" t="t" r="r" b="b"/>
              <a:pathLst>
                <a:path w="2126" h="10155" extrusionOk="0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8" name="Google Shape;21818;p74"/>
            <p:cNvSpPr/>
            <p:nvPr/>
          </p:nvSpPr>
          <p:spPr>
            <a:xfrm>
              <a:off x="7699106" y="2457909"/>
              <a:ext cx="27674" cy="265376"/>
            </a:xfrm>
            <a:custGeom>
              <a:avLst/>
              <a:gdLst/>
              <a:ahLst/>
              <a:cxnLst/>
              <a:rect l="l" t="t" r="r" b="b"/>
              <a:pathLst>
                <a:path w="1059" h="10155" extrusionOk="0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9" name="Google Shape;21819;p74"/>
            <p:cNvSpPr/>
            <p:nvPr/>
          </p:nvSpPr>
          <p:spPr>
            <a:xfrm>
              <a:off x="7694088" y="2574251"/>
              <a:ext cx="9826" cy="149034"/>
            </a:xfrm>
            <a:custGeom>
              <a:avLst/>
              <a:gdLst/>
              <a:ahLst/>
              <a:cxnLst/>
              <a:rect l="l" t="t" r="r" b="b"/>
              <a:pathLst>
                <a:path w="376" h="5703" extrusionOk="0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0" name="Google Shape;21820;p74"/>
            <p:cNvSpPr/>
            <p:nvPr/>
          </p:nvSpPr>
          <p:spPr>
            <a:xfrm>
              <a:off x="7554384" y="2551516"/>
              <a:ext cx="148014" cy="171769"/>
            </a:xfrm>
            <a:custGeom>
              <a:avLst/>
              <a:gdLst/>
              <a:ahLst/>
              <a:cxnLst/>
              <a:rect l="l" t="t" r="r" b="b"/>
              <a:pathLst>
                <a:path w="5664" h="6573" extrusionOk="0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1" name="Google Shape;21821;p74"/>
            <p:cNvSpPr/>
            <p:nvPr/>
          </p:nvSpPr>
          <p:spPr>
            <a:xfrm>
              <a:off x="7554384" y="2553136"/>
              <a:ext cx="148014" cy="170149"/>
            </a:xfrm>
            <a:custGeom>
              <a:avLst/>
              <a:gdLst/>
              <a:ahLst/>
              <a:cxnLst/>
              <a:rect l="l" t="t" r="r" b="b"/>
              <a:pathLst>
                <a:path w="5664" h="6511" extrusionOk="0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2" name="Google Shape;21822;p74"/>
            <p:cNvSpPr/>
            <p:nvPr/>
          </p:nvSpPr>
          <p:spPr>
            <a:xfrm>
              <a:off x="7695604" y="2551516"/>
              <a:ext cx="148041" cy="171769"/>
            </a:xfrm>
            <a:custGeom>
              <a:avLst/>
              <a:gdLst/>
              <a:ahLst/>
              <a:cxnLst/>
              <a:rect l="l" t="t" r="r" b="b"/>
              <a:pathLst>
                <a:path w="5665" h="6573" extrusionOk="0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3" name="Google Shape;21823;p74"/>
            <p:cNvSpPr/>
            <p:nvPr/>
          </p:nvSpPr>
          <p:spPr>
            <a:xfrm>
              <a:off x="7695604" y="2553136"/>
              <a:ext cx="148041" cy="170149"/>
            </a:xfrm>
            <a:custGeom>
              <a:avLst/>
              <a:gdLst/>
              <a:ahLst/>
              <a:cxnLst/>
              <a:rect l="l" t="t" r="r" b="b"/>
              <a:pathLst>
                <a:path w="5665" h="6511" extrusionOk="0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4" name="Google Shape;21824;p74"/>
            <p:cNvSpPr/>
            <p:nvPr/>
          </p:nvSpPr>
          <p:spPr>
            <a:xfrm>
              <a:off x="7518687" y="2588833"/>
              <a:ext cx="180445" cy="148772"/>
            </a:xfrm>
            <a:custGeom>
              <a:avLst/>
              <a:gdLst/>
              <a:ahLst/>
              <a:cxnLst/>
              <a:rect l="l" t="t" r="r" b="b"/>
              <a:pathLst>
                <a:path w="6905" h="569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5" name="Google Shape;21825;p74"/>
            <p:cNvSpPr/>
            <p:nvPr/>
          </p:nvSpPr>
          <p:spPr>
            <a:xfrm>
              <a:off x="7518687" y="2588833"/>
              <a:ext cx="180445" cy="138973"/>
            </a:xfrm>
            <a:custGeom>
              <a:avLst/>
              <a:gdLst/>
              <a:ahLst/>
              <a:cxnLst/>
              <a:rect l="l" t="t" r="r" b="b"/>
              <a:pathLst>
                <a:path w="6905" h="5318" extrusionOk="0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6" name="Google Shape;21826;p74"/>
            <p:cNvSpPr/>
            <p:nvPr/>
          </p:nvSpPr>
          <p:spPr>
            <a:xfrm>
              <a:off x="7699106" y="2588833"/>
              <a:ext cx="180210" cy="148772"/>
            </a:xfrm>
            <a:custGeom>
              <a:avLst/>
              <a:gdLst/>
              <a:ahLst/>
              <a:cxnLst/>
              <a:rect l="l" t="t" r="r" b="b"/>
              <a:pathLst>
                <a:path w="6896" h="5693" extrusionOk="0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7" name="Google Shape;21827;p74"/>
            <p:cNvSpPr/>
            <p:nvPr/>
          </p:nvSpPr>
          <p:spPr>
            <a:xfrm>
              <a:off x="7773244" y="2588833"/>
              <a:ext cx="106072" cy="148720"/>
            </a:xfrm>
            <a:custGeom>
              <a:avLst/>
              <a:gdLst/>
              <a:ahLst/>
              <a:cxnLst/>
              <a:rect l="l" t="t" r="r" b="b"/>
              <a:pathLst>
                <a:path w="4059" h="5691" extrusionOk="0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8" name="Google Shape;21828;p74"/>
            <p:cNvSpPr/>
            <p:nvPr/>
          </p:nvSpPr>
          <p:spPr>
            <a:xfrm>
              <a:off x="7693592" y="2625732"/>
              <a:ext cx="51298" cy="103093"/>
            </a:xfrm>
            <a:custGeom>
              <a:avLst/>
              <a:gdLst/>
              <a:ahLst/>
              <a:cxnLst/>
              <a:rect l="l" t="t" r="r" b="b"/>
              <a:pathLst>
                <a:path w="1963" h="3945" extrusionOk="0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9" name="Google Shape;21829;p74"/>
            <p:cNvSpPr/>
            <p:nvPr/>
          </p:nvSpPr>
          <p:spPr>
            <a:xfrm>
              <a:off x="7653139" y="2625732"/>
              <a:ext cx="51272" cy="103093"/>
            </a:xfrm>
            <a:custGeom>
              <a:avLst/>
              <a:gdLst/>
              <a:ahLst/>
              <a:cxnLst/>
              <a:rect l="l" t="t" r="r" b="b"/>
              <a:pathLst>
                <a:path w="1962" h="3945" extrusionOk="0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0" name="Google Shape;21830;p74"/>
            <p:cNvSpPr/>
            <p:nvPr/>
          </p:nvSpPr>
          <p:spPr>
            <a:xfrm>
              <a:off x="7677494" y="2691168"/>
              <a:ext cx="43014" cy="61202"/>
            </a:xfrm>
            <a:custGeom>
              <a:avLst/>
              <a:gdLst/>
              <a:ahLst/>
              <a:cxnLst/>
              <a:rect l="l" t="t" r="r" b="b"/>
              <a:pathLst>
                <a:path w="1646" h="2342" extrusionOk="0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1" name="Google Shape;21831;p74"/>
            <p:cNvSpPr/>
            <p:nvPr/>
          </p:nvSpPr>
          <p:spPr>
            <a:xfrm>
              <a:off x="7699106" y="2691351"/>
              <a:ext cx="21403" cy="60836"/>
            </a:xfrm>
            <a:custGeom>
              <a:avLst/>
              <a:gdLst/>
              <a:ahLst/>
              <a:cxnLst/>
              <a:rect l="l" t="t" r="r" b="b"/>
              <a:pathLst>
                <a:path w="819" h="2328" extrusionOk="0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2" name="Google Shape;21832;p74"/>
            <p:cNvSpPr/>
            <p:nvPr/>
          </p:nvSpPr>
          <p:spPr>
            <a:xfrm>
              <a:off x="7575734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3" name="Google Shape;21833;p74"/>
            <p:cNvSpPr/>
            <p:nvPr/>
          </p:nvSpPr>
          <p:spPr>
            <a:xfrm>
              <a:off x="7581771" y="2663128"/>
              <a:ext cx="74661" cy="41446"/>
            </a:xfrm>
            <a:custGeom>
              <a:avLst/>
              <a:gdLst/>
              <a:ahLst/>
              <a:cxnLst/>
              <a:rect l="l" t="t" r="r" b="b"/>
              <a:pathLst>
                <a:path w="2857" h="1586" extrusionOk="0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4" name="Google Shape;21834;p74"/>
            <p:cNvSpPr/>
            <p:nvPr/>
          </p:nvSpPr>
          <p:spPr>
            <a:xfrm>
              <a:off x="7733287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5" name="Google Shape;21835;p74"/>
            <p:cNvSpPr/>
            <p:nvPr/>
          </p:nvSpPr>
          <p:spPr>
            <a:xfrm>
              <a:off x="7741597" y="2663128"/>
              <a:ext cx="74634" cy="41446"/>
            </a:xfrm>
            <a:custGeom>
              <a:avLst/>
              <a:gdLst/>
              <a:ahLst/>
              <a:cxnLst/>
              <a:rect l="l" t="t" r="r" b="b"/>
              <a:pathLst>
                <a:path w="2856" h="1586" extrusionOk="0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36" name="Google Shape;21836;p74"/>
          <p:cNvGrpSpPr/>
          <p:nvPr/>
        </p:nvGrpSpPr>
        <p:grpSpPr>
          <a:xfrm>
            <a:off x="7086220" y="1981566"/>
            <a:ext cx="343799" cy="360524"/>
            <a:chOff x="7086220" y="1981566"/>
            <a:chExt cx="343799" cy="360524"/>
          </a:xfrm>
        </p:grpSpPr>
        <p:sp>
          <p:nvSpPr>
            <p:cNvPr id="21837" name="Google Shape;21837;p74"/>
            <p:cNvSpPr/>
            <p:nvPr/>
          </p:nvSpPr>
          <p:spPr>
            <a:xfrm>
              <a:off x="7111098" y="2115156"/>
              <a:ext cx="222414" cy="226935"/>
            </a:xfrm>
            <a:custGeom>
              <a:avLst/>
              <a:gdLst/>
              <a:ahLst/>
              <a:cxnLst/>
              <a:rect l="l" t="t" r="r" b="b"/>
              <a:pathLst>
                <a:path w="8511" h="8684" extrusionOk="0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8" name="Google Shape;21838;p74"/>
            <p:cNvSpPr/>
            <p:nvPr/>
          </p:nvSpPr>
          <p:spPr>
            <a:xfrm>
              <a:off x="7111098" y="2115156"/>
              <a:ext cx="222414" cy="226673"/>
            </a:xfrm>
            <a:custGeom>
              <a:avLst/>
              <a:gdLst/>
              <a:ahLst/>
              <a:cxnLst/>
              <a:rect l="l" t="t" r="r" b="b"/>
              <a:pathLst>
                <a:path w="8511" h="8674" extrusionOk="0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9" name="Google Shape;21839;p74"/>
            <p:cNvSpPr/>
            <p:nvPr/>
          </p:nvSpPr>
          <p:spPr>
            <a:xfrm>
              <a:off x="7140236" y="2115156"/>
              <a:ext cx="163616" cy="73641"/>
            </a:xfrm>
            <a:custGeom>
              <a:avLst/>
              <a:gdLst/>
              <a:ahLst/>
              <a:cxnLst/>
              <a:rect l="l" t="t" r="r" b="b"/>
              <a:pathLst>
                <a:path w="6261" h="2818" extrusionOk="0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0" name="Google Shape;21840;p74"/>
            <p:cNvSpPr/>
            <p:nvPr/>
          </p:nvSpPr>
          <p:spPr>
            <a:xfrm>
              <a:off x="7261622" y="2115156"/>
              <a:ext cx="42230" cy="71891"/>
            </a:xfrm>
            <a:custGeom>
              <a:avLst/>
              <a:gdLst/>
              <a:ahLst/>
              <a:cxnLst/>
              <a:rect l="l" t="t" r="r" b="b"/>
              <a:pathLst>
                <a:path w="1616" h="2751" extrusionOk="0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1" name="Google Shape;21841;p74"/>
            <p:cNvSpPr/>
            <p:nvPr/>
          </p:nvSpPr>
          <p:spPr>
            <a:xfrm>
              <a:off x="7086220" y="2087743"/>
              <a:ext cx="271909" cy="65619"/>
            </a:xfrm>
            <a:custGeom>
              <a:avLst/>
              <a:gdLst/>
              <a:ahLst/>
              <a:cxnLst/>
              <a:rect l="l" t="t" r="r" b="b"/>
              <a:pathLst>
                <a:path w="10405" h="2511" extrusionOk="0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2" name="Google Shape;21842;p74"/>
            <p:cNvSpPr/>
            <p:nvPr/>
          </p:nvSpPr>
          <p:spPr>
            <a:xfrm>
              <a:off x="7125916" y="2108622"/>
              <a:ext cx="192518" cy="23911"/>
            </a:xfrm>
            <a:custGeom>
              <a:avLst/>
              <a:gdLst/>
              <a:ahLst/>
              <a:cxnLst/>
              <a:rect l="l" t="t" r="r" b="b"/>
              <a:pathLst>
                <a:path w="7367" h="915" extrusionOk="0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3" name="Google Shape;21843;p74"/>
            <p:cNvSpPr/>
            <p:nvPr/>
          </p:nvSpPr>
          <p:spPr>
            <a:xfrm>
              <a:off x="7182701" y="1981566"/>
              <a:ext cx="247318" cy="90758"/>
            </a:xfrm>
            <a:custGeom>
              <a:avLst/>
              <a:gdLst/>
              <a:ahLst/>
              <a:cxnLst/>
              <a:rect l="l" t="t" r="r" b="b"/>
              <a:pathLst>
                <a:path w="9464" h="3473" extrusionOk="0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4" name="Google Shape;21844;p74"/>
            <p:cNvSpPr/>
            <p:nvPr/>
          </p:nvSpPr>
          <p:spPr>
            <a:xfrm>
              <a:off x="7184478" y="1993012"/>
              <a:ext cx="245541" cy="79312"/>
            </a:xfrm>
            <a:custGeom>
              <a:avLst/>
              <a:gdLst/>
              <a:ahLst/>
              <a:cxnLst/>
              <a:rect l="l" t="t" r="r" b="b"/>
              <a:pathLst>
                <a:path w="9396" h="3035" extrusionOk="0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5" name="Google Shape;21845;p74"/>
            <p:cNvSpPr/>
            <p:nvPr/>
          </p:nvSpPr>
          <p:spPr>
            <a:xfrm>
              <a:off x="7182466" y="2042507"/>
              <a:ext cx="52291" cy="30000"/>
            </a:xfrm>
            <a:custGeom>
              <a:avLst/>
              <a:gdLst/>
              <a:ahLst/>
              <a:cxnLst/>
              <a:rect l="l" t="t" r="r" b="b"/>
              <a:pathLst>
                <a:path w="2001" h="1148" extrusionOk="0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6" name="Google Shape;21846;p74"/>
            <p:cNvSpPr/>
            <p:nvPr/>
          </p:nvSpPr>
          <p:spPr>
            <a:xfrm>
              <a:off x="7184478" y="2052333"/>
              <a:ext cx="50279" cy="19103"/>
            </a:xfrm>
            <a:custGeom>
              <a:avLst/>
              <a:gdLst/>
              <a:ahLst/>
              <a:cxnLst/>
              <a:rect l="l" t="t" r="r" b="b"/>
              <a:pathLst>
                <a:path w="1924" h="731" extrusionOk="0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7" name="Google Shape;21847;p74"/>
            <p:cNvSpPr/>
            <p:nvPr/>
          </p:nvSpPr>
          <p:spPr>
            <a:xfrm>
              <a:off x="7113607" y="2030460"/>
              <a:ext cx="37213" cy="33685"/>
            </a:xfrm>
            <a:custGeom>
              <a:avLst/>
              <a:gdLst/>
              <a:ahLst/>
              <a:cxnLst/>
              <a:rect l="l" t="t" r="r" b="b"/>
              <a:pathLst>
                <a:path w="1424" h="1289" extrusionOk="0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8" name="Google Shape;21848;p74"/>
            <p:cNvSpPr/>
            <p:nvPr/>
          </p:nvSpPr>
          <p:spPr>
            <a:xfrm>
              <a:off x="7312371" y="2051314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9" name="Google Shape;21849;p74"/>
            <p:cNvSpPr/>
            <p:nvPr/>
          </p:nvSpPr>
          <p:spPr>
            <a:xfrm>
              <a:off x="7235489" y="1982455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0" name="Google Shape;21850;p74"/>
            <p:cNvSpPr/>
            <p:nvPr/>
          </p:nvSpPr>
          <p:spPr>
            <a:xfrm>
              <a:off x="7132213" y="2030460"/>
              <a:ext cx="18606" cy="33685"/>
            </a:xfrm>
            <a:custGeom>
              <a:avLst/>
              <a:gdLst/>
              <a:ahLst/>
              <a:cxnLst/>
              <a:rect l="l" t="t" r="r" b="b"/>
              <a:pathLst>
                <a:path w="712" h="1289" extrusionOk="0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1" name="Google Shape;21851;p74"/>
            <p:cNvSpPr/>
            <p:nvPr/>
          </p:nvSpPr>
          <p:spPr>
            <a:xfrm>
              <a:off x="7254069" y="1982455"/>
              <a:ext cx="18632" cy="33711"/>
            </a:xfrm>
            <a:custGeom>
              <a:avLst/>
              <a:gdLst/>
              <a:ahLst/>
              <a:cxnLst/>
              <a:rect l="l" t="t" r="r" b="b"/>
              <a:pathLst>
                <a:path w="713" h="1290" extrusionOk="0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2" name="Google Shape;21852;p74"/>
            <p:cNvSpPr/>
            <p:nvPr/>
          </p:nvSpPr>
          <p:spPr>
            <a:xfrm>
              <a:off x="7330977" y="2051314"/>
              <a:ext cx="18606" cy="33946"/>
            </a:xfrm>
            <a:custGeom>
              <a:avLst/>
              <a:gdLst/>
              <a:ahLst/>
              <a:cxnLst/>
              <a:rect l="l" t="t" r="r" b="b"/>
              <a:pathLst>
                <a:path w="712" h="1299" extrusionOk="0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3" name="Google Shape;21853;p74"/>
          <p:cNvGrpSpPr/>
          <p:nvPr/>
        </p:nvGrpSpPr>
        <p:grpSpPr>
          <a:xfrm>
            <a:off x="6141112" y="2927563"/>
            <a:ext cx="368416" cy="311369"/>
            <a:chOff x="6141112" y="2927563"/>
            <a:chExt cx="368416" cy="311369"/>
          </a:xfrm>
        </p:grpSpPr>
        <p:sp>
          <p:nvSpPr>
            <p:cNvPr id="21854" name="Google Shape;21854;p74"/>
            <p:cNvSpPr/>
            <p:nvPr/>
          </p:nvSpPr>
          <p:spPr>
            <a:xfrm>
              <a:off x="6141112" y="3157163"/>
              <a:ext cx="368416" cy="81769"/>
            </a:xfrm>
            <a:custGeom>
              <a:avLst/>
              <a:gdLst/>
              <a:ahLst/>
              <a:cxnLst/>
              <a:rect l="l" t="t" r="r" b="b"/>
              <a:pathLst>
                <a:path w="14098" h="3129" extrusionOk="0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5" name="Google Shape;21855;p74"/>
            <p:cNvSpPr/>
            <p:nvPr/>
          </p:nvSpPr>
          <p:spPr>
            <a:xfrm>
              <a:off x="6192619" y="2953460"/>
              <a:ext cx="265402" cy="248781"/>
            </a:xfrm>
            <a:custGeom>
              <a:avLst/>
              <a:gdLst/>
              <a:ahLst/>
              <a:cxnLst/>
              <a:rect l="l" t="t" r="r" b="b"/>
              <a:pathLst>
                <a:path w="10156" h="9520" extrusionOk="0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6" name="Google Shape;21856;p74"/>
            <p:cNvSpPr/>
            <p:nvPr/>
          </p:nvSpPr>
          <p:spPr>
            <a:xfrm>
              <a:off x="6306453" y="2953460"/>
              <a:ext cx="151568" cy="248781"/>
            </a:xfrm>
            <a:custGeom>
              <a:avLst/>
              <a:gdLst/>
              <a:ahLst/>
              <a:cxnLst/>
              <a:rect l="l" t="t" r="r" b="b"/>
              <a:pathLst>
                <a:path w="5800" h="9520" extrusionOk="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7" name="Google Shape;21857;p74"/>
            <p:cNvSpPr/>
            <p:nvPr/>
          </p:nvSpPr>
          <p:spPr>
            <a:xfrm>
              <a:off x="6192619" y="2927563"/>
              <a:ext cx="265402" cy="52788"/>
            </a:xfrm>
            <a:custGeom>
              <a:avLst/>
              <a:gdLst/>
              <a:ahLst/>
              <a:cxnLst/>
              <a:rect l="l" t="t" r="r" b="b"/>
              <a:pathLst>
                <a:path w="10156" h="2020" extrusionOk="0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8" name="Google Shape;21858;p74"/>
            <p:cNvSpPr/>
            <p:nvPr/>
          </p:nvSpPr>
          <p:spPr>
            <a:xfrm>
              <a:off x="6227062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9" name="Google Shape;21859;p74"/>
            <p:cNvSpPr/>
            <p:nvPr/>
          </p:nvSpPr>
          <p:spPr>
            <a:xfrm>
              <a:off x="6227062" y="3142921"/>
              <a:ext cx="523" cy="18868"/>
            </a:xfrm>
            <a:custGeom>
              <a:avLst/>
              <a:gdLst/>
              <a:ahLst/>
              <a:cxnLst/>
              <a:rect l="l" t="t" r="r" b="b"/>
              <a:pathLst>
                <a:path w="20" h="722" extrusionOk="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0" name="Google Shape;21860;p74"/>
            <p:cNvSpPr/>
            <p:nvPr/>
          </p:nvSpPr>
          <p:spPr>
            <a:xfrm>
              <a:off x="6226801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61" name="Google Shape;21861;p74"/>
          <p:cNvGrpSpPr/>
          <p:nvPr/>
        </p:nvGrpSpPr>
        <p:grpSpPr>
          <a:xfrm>
            <a:off x="7520699" y="2902946"/>
            <a:ext cx="335489" cy="360629"/>
            <a:chOff x="7520699" y="2902946"/>
            <a:chExt cx="335489" cy="360629"/>
          </a:xfrm>
        </p:grpSpPr>
        <p:sp>
          <p:nvSpPr>
            <p:cNvPr id="21862" name="Google Shape;21862;p74"/>
            <p:cNvSpPr/>
            <p:nvPr/>
          </p:nvSpPr>
          <p:spPr>
            <a:xfrm>
              <a:off x="7520699" y="2946666"/>
              <a:ext cx="128441" cy="174173"/>
            </a:xfrm>
            <a:custGeom>
              <a:avLst/>
              <a:gdLst/>
              <a:ahLst/>
              <a:cxnLst/>
              <a:rect l="l" t="t" r="r" b="b"/>
              <a:pathLst>
                <a:path w="4915" h="6665" extrusionOk="0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3" name="Google Shape;21863;p74"/>
            <p:cNvSpPr/>
            <p:nvPr/>
          </p:nvSpPr>
          <p:spPr>
            <a:xfrm>
              <a:off x="7727512" y="2946404"/>
              <a:ext cx="128676" cy="174434"/>
            </a:xfrm>
            <a:custGeom>
              <a:avLst/>
              <a:gdLst/>
              <a:ahLst/>
              <a:cxnLst/>
              <a:rect l="l" t="t" r="r" b="b"/>
              <a:pathLst>
                <a:path w="4924" h="6675" extrusionOk="0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4" name="Google Shape;21864;p74"/>
            <p:cNvSpPr/>
            <p:nvPr/>
          </p:nvSpPr>
          <p:spPr>
            <a:xfrm>
              <a:off x="7639315" y="3118800"/>
              <a:ext cx="98284" cy="97030"/>
            </a:xfrm>
            <a:custGeom>
              <a:avLst/>
              <a:gdLst/>
              <a:ahLst/>
              <a:cxnLst/>
              <a:rect l="l" t="t" r="r" b="b"/>
              <a:pathLst>
                <a:path w="3761" h="3713" extrusionOk="0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5" name="Google Shape;21865;p74"/>
            <p:cNvSpPr/>
            <p:nvPr/>
          </p:nvSpPr>
          <p:spPr>
            <a:xfrm>
              <a:off x="7688313" y="3118800"/>
              <a:ext cx="49286" cy="96769"/>
            </a:xfrm>
            <a:custGeom>
              <a:avLst/>
              <a:gdLst/>
              <a:ahLst/>
              <a:cxnLst/>
              <a:rect l="l" t="t" r="r" b="b"/>
              <a:pathLst>
                <a:path w="1886" h="3703" extrusionOk="0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6" name="Google Shape;21866;p74"/>
            <p:cNvSpPr/>
            <p:nvPr/>
          </p:nvSpPr>
          <p:spPr>
            <a:xfrm>
              <a:off x="7600351" y="2917502"/>
              <a:ext cx="175950" cy="221421"/>
            </a:xfrm>
            <a:custGeom>
              <a:avLst/>
              <a:gdLst/>
              <a:ahLst/>
              <a:cxnLst/>
              <a:rect l="l" t="t" r="r" b="b"/>
              <a:pathLst>
                <a:path w="6733" h="8473" extrusionOk="0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7" name="Google Shape;21867;p74"/>
            <p:cNvSpPr/>
            <p:nvPr/>
          </p:nvSpPr>
          <p:spPr>
            <a:xfrm>
              <a:off x="7688313" y="2917502"/>
              <a:ext cx="87988" cy="221421"/>
            </a:xfrm>
            <a:custGeom>
              <a:avLst/>
              <a:gdLst/>
              <a:ahLst/>
              <a:cxnLst/>
              <a:rect l="l" t="t" r="r" b="b"/>
              <a:pathLst>
                <a:path w="3367" h="8473" extrusionOk="0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8" name="Google Shape;21868;p74"/>
            <p:cNvSpPr/>
            <p:nvPr/>
          </p:nvSpPr>
          <p:spPr>
            <a:xfrm>
              <a:off x="7585534" y="2902946"/>
              <a:ext cx="205820" cy="25139"/>
            </a:xfrm>
            <a:custGeom>
              <a:avLst/>
              <a:gdLst/>
              <a:ahLst/>
              <a:cxnLst/>
              <a:rect l="l" t="t" r="r" b="b"/>
              <a:pathLst>
                <a:path w="7876" h="962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9" name="Google Shape;21869;p74"/>
            <p:cNvSpPr/>
            <p:nvPr/>
          </p:nvSpPr>
          <p:spPr>
            <a:xfrm>
              <a:off x="7585534" y="2909218"/>
              <a:ext cx="205820" cy="18868"/>
            </a:xfrm>
            <a:custGeom>
              <a:avLst/>
              <a:gdLst/>
              <a:ahLst/>
              <a:cxnLst/>
              <a:rect l="l" t="t" r="r" b="b"/>
              <a:pathLst>
                <a:path w="7876" h="722" extrusionOk="0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0" name="Google Shape;21870;p74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1" name="Google Shape;21871;p74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2" name="Google Shape;21872;p74"/>
            <p:cNvSpPr/>
            <p:nvPr/>
          </p:nvSpPr>
          <p:spPr>
            <a:xfrm>
              <a:off x="7585795" y="3240421"/>
              <a:ext cx="205323" cy="23153"/>
            </a:xfrm>
            <a:custGeom>
              <a:avLst/>
              <a:gdLst/>
              <a:ahLst/>
              <a:cxnLst/>
              <a:rect l="l" t="t" r="r" b="b"/>
              <a:pathLst>
                <a:path w="7857" h="886" extrusionOk="0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3" name="Google Shape;21873;p74"/>
            <p:cNvSpPr/>
            <p:nvPr/>
          </p:nvSpPr>
          <p:spPr>
            <a:xfrm>
              <a:off x="7655647" y="3121806"/>
              <a:ext cx="65357" cy="23650"/>
            </a:xfrm>
            <a:custGeom>
              <a:avLst/>
              <a:gdLst/>
              <a:ahLst/>
              <a:cxnLst/>
              <a:rect l="l" t="t" r="r" b="b"/>
              <a:pathLst>
                <a:path w="2501" h="905" extrusionOk="0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4" name="Google Shape;21874;p74"/>
            <p:cNvSpPr/>
            <p:nvPr/>
          </p:nvSpPr>
          <p:spPr>
            <a:xfrm>
              <a:off x="7655647" y="3127581"/>
              <a:ext cx="65357" cy="17639"/>
            </a:xfrm>
            <a:custGeom>
              <a:avLst/>
              <a:gdLst/>
              <a:ahLst/>
              <a:cxnLst/>
              <a:rect l="l" t="t" r="r" b="b"/>
              <a:pathLst>
                <a:path w="2501" h="675" extrusionOk="0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5" name="Google Shape;21875;p74"/>
            <p:cNvSpPr/>
            <p:nvPr/>
          </p:nvSpPr>
          <p:spPr>
            <a:xfrm>
              <a:off x="7634794" y="2953878"/>
              <a:ext cx="107065" cy="101081"/>
            </a:xfrm>
            <a:custGeom>
              <a:avLst/>
              <a:gdLst/>
              <a:ahLst/>
              <a:cxnLst/>
              <a:rect l="l" t="t" r="r" b="b"/>
              <a:pathLst>
                <a:path w="4097" h="3868" extrusionOk="0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6" name="Google Shape;21876;p74"/>
            <p:cNvSpPr/>
            <p:nvPr/>
          </p:nvSpPr>
          <p:spPr>
            <a:xfrm>
              <a:off x="7585795" y="3240160"/>
              <a:ext cx="205323" cy="23415"/>
            </a:xfrm>
            <a:custGeom>
              <a:avLst/>
              <a:gdLst/>
              <a:ahLst/>
              <a:cxnLst/>
              <a:rect l="l" t="t" r="r" b="b"/>
              <a:pathLst>
                <a:path w="7857" h="896" extrusionOk="0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77" name="Google Shape;21877;p74"/>
          <p:cNvGrpSpPr/>
          <p:nvPr/>
        </p:nvGrpSpPr>
        <p:grpSpPr>
          <a:xfrm>
            <a:off x="7988340" y="2902946"/>
            <a:ext cx="308886" cy="360628"/>
            <a:chOff x="7988340" y="2902946"/>
            <a:chExt cx="308886" cy="360628"/>
          </a:xfrm>
        </p:grpSpPr>
        <p:sp>
          <p:nvSpPr>
            <p:cNvPr id="21878" name="Google Shape;21878;p74"/>
            <p:cNvSpPr/>
            <p:nvPr/>
          </p:nvSpPr>
          <p:spPr>
            <a:xfrm>
              <a:off x="804865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9" name="Google Shape;21879;p74"/>
            <p:cNvSpPr/>
            <p:nvPr/>
          </p:nvSpPr>
          <p:spPr>
            <a:xfrm>
              <a:off x="806247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0" name="Google Shape;21880;p74"/>
            <p:cNvSpPr/>
            <p:nvPr/>
          </p:nvSpPr>
          <p:spPr>
            <a:xfrm>
              <a:off x="820798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1" name="Google Shape;21881;p74"/>
            <p:cNvSpPr/>
            <p:nvPr/>
          </p:nvSpPr>
          <p:spPr>
            <a:xfrm>
              <a:off x="822180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2" name="Google Shape;21882;p74"/>
            <p:cNvSpPr/>
            <p:nvPr/>
          </p:nvSpPr>
          <p:spPr>
            <a:xfrm>
              <a:off x="8021032" y="3149715"/>
              <a:ext cx="242248" cy="46516"/>
            </a:xfrm>
            <a:custGeom>
              <a:avLst/>
              <a:gdLst/>
              <a:ahLst/>
              <a:cxnLst/>
              <a:rect l="l" t="t" r="r" b="b"/>
              <a:pathLst>
                <a:path w="9270" h="1780" extrusionOk="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3" name="Google Shape;21883;p74"/>
            <p:cNvSpPr/>
            <p:nvPr/>
          </p:nvSpPr>
          <p:spPr>
            <a:xfrm>
              <a:off x="8028062" y="2902946"/>
              <a:ext cx="227954" cy="267153"/>
            </a:xfrm>
            <a:custGeom>
              <a:avLst/>
              <a:gdLst/>
              <a:ahLst/>
              <a:cxnLst/>
              <a:rect l="l" t="t" r="r" b="b"/>
              <a:pathLst>
                <a:path w="8723" h="10223" extrusionOk="0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4" name="Google Shape;21884;p74"/>
            <p:cNvSpPr/>
            <p:nvPr/>
          </p:nvSpPr>
          <p:spPr>
            <a:xfrm>
              <a:off x="8179578" y="2902946"/>
              <a:ext cx="76438" cy="267153"/>
            </a:xfrm>
            <a:custGeom>
              <a:avLst/>
              <a:gdLst/>
              <a:ahLst/>
              <a:cxnLst/>
              <a:rect l="l" t="t" r="r" b="b"/>
              <a:pathLst>
                <a:path w="2925" h="10223" extrusionOk="0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5" name="Google Shape;21885;p74"/>
            <p:cNvSpPr/>
            <p:nvPr/>
          </p:nvSpPr>
          <p:spPr>
            <a:xfrm>
              <a:off x="8001668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6" name="Google Shape;21886;p74"/>
            <p:cNvSpPr/>
            <p:nvPr/>
          </p:nvSpPr>
          <p:spPr>
            <a:xfrm>
              <a:off x="8029577" y="3072572"/>
              <a:ext cx="27648" cy="97526"/>
            </a:xfrm>
            <a:custGeom>
              <a:avLst/>
              <a:gdLst/>
              <a:ahLst/>
              <a:cxnLst/>
              <a:rect l="l" t="t" r="r" b="b"/>
              <a:pathLst>
                <a:path w="1058" h="3732" extrusionOk="0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7" name="Google Shape;21887;p74"/>
            <p:cNvSpPr/>
            <p:nvPr/>
          </p:nvSpPr>
          <p:spPr>
            <a:xfrm>
              <a:off x="8226826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8" name="Google Shape;21888;p74"/>
            <p:cNvSpPr/>
            <p:nvPr/>
          </p:nvSpPr>
          <p:spPr>
            <a:xfrm>
              <a:off x="8238899" y="3072572"/>
              <a:ext cx="43249" cy="97526"/>
            </a:xfrm>
            <a:custGeom>
              <a:avLst/>
              <a:gdLst/>
              <a:ahLst/>
              <a:cxnLst/>
              <a:rect l="l" t="t" r="r" b="b"/>
              <a:pathLst>
                <a:path w="1655" h="3732" extrusionOk="0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9" name="Google Shape;21889;p74"/>
            <p:cNvSpPr/>
            <p:nvPr/>
          </p:nvSpPr>
          <p:spPr>
            <a:xfrm>
              <a:off x="8057199" y="3109759"/>
              <a:ext cx="169652" cy="60340"/>
            </a:xfrm>
            <a:custGeom>
              <a:avLst/>
              <a:gdLst/>
              <a:ahLst/>
              <a:cxnLst/>
              <a:rect l="l" t="t" r="r" b="b"/>
              <a:pathLst>
                <a:path w="6492" h="2309" extrusionOk="0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0" name="Google Shape;21890;p74"/>
            <p:cNvSpPr/>
            <p:nvPr/>
          </p:nvSpPr>
          <p:spPr>
            <a:xfrm>
              <a:off x="8028297" y="3252729"/>
              <a:ext cx="68127" cy="10845"/>
            </a:xfrm>
            <a:custGeom>
              <a:avLst/>
              <a:gdLst/>
              <a:ahLst/>
              <a:cxnLst/>
              <a:rect l="l" t="t" r="r" b="b"/>
              <a:pathLst>
                <a:path w="2607" h="415" extrusionOk="0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1" name="Google Shape;21891;p74"/>
            <p:cNvSpPr/>
            <p:nvPr/>
          </p:nvSpPr>
          <p:spPr>
            <a:xfrm>
              <a:off x="8187627" y="3252729"/>
              <a:ext cx="67866" cy="10845"/>
            </a:xfrm>
            <a:custGeom>
              <a:avLst/>
              <a:gdLst/>
              <a:ahLst/>
              <a:cxnLst/>
              <a:rect l="l" t="t" r="r" b="b"/>
              <a:pathLst>
                <a:path w="2597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2" name="Google Shape;21892;p74"/>
            <p:cNvSpPr/>
            <p:nvPr/>
          </p:nvSpPr>
          <p:spPr>
            <a:xfrm>
              <a:off x="7988340" y="3054723"/>
              <a:ext cx="82213" cy="25897"/>
            </a:xfrm>
            <a:custGeom>
              <a:avLst/>
              <a:gdLst/>
              <a:ahLst/>
              <a:cxnLst/>
              <a:rect l="l" t="t" r="r" b="b"/>
              <a:pathLst>
                <a:path w="3146" h="991" extrusionOk="0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3" name="Google Shape;21893;p74"/>
            <p:cNvSpPr/>
            <p:nvPr/>
          </p:nvSpPr>
          <p:spPr>
            <a:xfrm>
              <a:off x="7988340" y="3062014"/>
              <a:ext cx="82213" cy="18606"/>
            </a:xfrm>
            <a:custGeom>
              <a:avLst/>
              <a:gdLst/>
              <a:ahLst/>
              <a:cxnLst/>
              <a:rect l="l" t="t" r="r" b="b"/>
              <a:pathLst>
                <a:path w="3146" h="712" extrusionOk="0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4" name="Google Shape;21894;p74"/>
            <p:cNvSpPr/>
            <p:nvPr/>
          </p:nvSpPr>
          <p:spPr>
            <a:xfrm>
              <a:off x="8214778" y="3054959"/>
              <a:ext cx="82448" cy="25662"/>
            </a:xfrm>
            <a:custGeom>
              <a:avLst/>
              <a:gdLst/>
              <a:ahLst/>
              <a:cxnLst/>
              <a:rect l="l" t="t" r="r" b="b"/>
              <a:pathLst>
                <a:path w="3155" h="982" extrusionOk="0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5" name="Google Shape;21895;p74"/>
            <p:cNvSpPr/>
            <p:nvPr/>
          </p:nvSpPr>
          <p:spPr>
            <a:xfrm>
              <a:off x="8214778" y="3062250"/>
              <a:ext cx="82448" cy="18371"/>
            </a:xfrm>
            <a:custGeom>
              <a:avLst/>
              <a:gdLst/>
              <a:ahLst/>
              <a:cxnLst/>
              <a:rect l="l" t="t" r="r" b="b"/>
              <a:pathLst>
                <a:path w="3155" h="703" extrusionOk="0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6" name="Google Shape;21896;p74"/>
            <p:cNvSpPr/>
            <p:nvPr/>
          </p:nvSpPr>
          <p:spPr>
            <a:xfrm>
              <a:off x="8057461" y="3109759"/>
              <a:ext cx="169130" cy="30183"/>
            </a:xfrm>
            <a:custGeom>
              <a:avLst/>
              <a:gdLst/>
              <a:ahLst/>
              <a:cxnLst/>
              <a:rect l="l" t="t" r="r" b="b"/>
              <a:pathLst>
                <a:path w="6472" h="1155" extrusionOk="0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7" name="Google Shape;21897;p74"/>
            <p:cNvSpPr/>
            <p:nvPr/>
          </p:nvSpPr>
          <p:spPr>
            <a:xfrm>
              <a:off x="8076564" y="2952937"/>
              <a:ext cx="34939" cy="31385"/>
            </a:xfrm>
            <a:custGeom>
              <a:avLst/>
              <a:gdLst/>
              <a:ahLst/>
              <a:cxnLst/>
              <a:rect l="l" t="t" r="r" b="b"/>
              <a:pathLst>
                <a:path w="1337" h="1201" extrusionOk="0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8" name="Google Shape;21898;p74"/>
            <p:cNvSpPr/>
            <p:nvPr/>
          </p:nvSpPr>
          <p:spPr>
            <a:xfrm>
              <a:off x="8173803" y="2952937"/>
              <a:ext cx="34965" cy="31202"/>
            </a:xfrm>
            <a:custGeom>
              <a:avLst/>
              <a:gdLst/>
              <a:ahLst/>
              <a:cxnLst/>
              <a:rect l="l" t="t" r="r" b="b"/>
              <a:pathLst>
                <a:path w="1338" h="1194" extrusionOk="0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9" name="Google Shape;21899;p74"/>
            <p:cNvSpPr/>
            <p:nvPr/>
          </p:nvSpPr>
          <p:spPr>
            <a:xfrm>
              <a:off x="8076564" y="3026579"/>
              <a:ext cx="34939" cy="31359"/>
            </a:xfrm>
            <a:custGeom>
              <a:avLst/>
              <a:gdLst/>
              <a:ahLst/>
              <a:cxnLst/>
              <a:rect l="l" t="t" r="r" b="b"/>
              <a:pathLst>
                <a:path w="1337" h="1200" extrusionOk="0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0" name="Google Shape;21900;p74"/>
            <p:cNvSpPr/>
            <p:nvPr/>
          </p:nvSpPr>
          <p:spPr>
            <a:xfrm>
              <a:off x="8173803" y="3026579"/>
              <a:ext cx="34965" cy="31359"/>
            </a:xfrm>
            <a:custGeom>
              <a:avLst/>
              <a:gdLst/>
              <a:ahLst/>
              <a:cxnLst/>
              <a:rect l="l" t="t" r="r" b="b"/>
              <a:pathLst>
                <a:path w="1338" h="1200" extrusionOk="0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01" name="Google Shape;21901;p74"/>
          <p:cNvGrpSpPr/>
          <p:nvPr/>
        </p:nvGrpSpPr>
        <p:grpSpPr>
          <a:xfrm>
            <a:off x="5690039" y="2902998"/>
            <a:ext cx="362902" cy="360498"/>
            <a:chOff x="5690039" y="2902998"/>
            <a:chExt cx="362902" cy="360498"/>
          </a:xfrm>
        </p:grpSpPr>
        <p:sp>
          <p:nvSpPr>
            <p:cNvPr id="21902" name="Google Shape;21902;p74"/>
            <p:cNvSpPr/>
            <p:nvPr/>
          </p:nvSpPr>
          <p:spPr>
            <a:xfrm>
              <a:off x="5690039" y="2902998"/>
              <a:ext cx="361883" cy="360498"/>
            </a:xfrm>
            <a:custGeom>
              <a:avLst/>
              <a:gdLst/>
              <a:ahLst/>
              <a:cxnLst/>
              <a:rect l="l" t="t" r="r" b="b"/>
              <a:pathLst>
                <a:path w="13848" h="13795" extrusionOk="0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3" name="Google Shape;21903;p74"/>
            <p:cNvSpPr/>
            <p:nvPr/>
          </p:nvSpPr>
          <p:spPr>
            <a:xfrm>
              <a:off x="5808158" y="2902998"/>
              <a:ext cx="244783" cy="360498"/>
            </a:xfrm>
            <a:custGeom>
              <a:avLst/>
              <a:gdLst/>
              <a:ahLst/>
              <a:cxnLst/>
              <a:rect l="l" t="t" r="r" b="b"/>
              <a:pathLst>
                <a:path w="9367" h="13795" extrusionOk="0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4" name="Google Shape;21904;p74"/>
            <p:cNvSpPr/>
            <p:nvPr/>
          </p:nvSpPr>
          <p:spPr>
            <a:xfrm>
              <a:off x="5740292" y="2985551"/>
              <a:ext cx="228450" cy="228398"/>
            </a:xfrm>
            <a:custGeom>
              <a:avLst/>
              <a:gdLst/>
              <a:ahLst/>
              <a:cxnLst/>
              <a:rect l="l" t="t" r="r" b="b"/>
              <a:pathLst>
                <a:path w="8742" h="8740" extrusionOk="0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5" name="Google Shape;21905;p74"/>
            <p:cNvSpPr/>
            <p:nvPr/>
          </p:nvSpPr>
          <p:spPr>
            <a:xfrm>
              <a:off x="5826007" y="2985551"/>
              <a:ext cx="142997" cy="228398"/>
            </a:xfrm>
            <a:custGeom>
              <a:avLst/>
              <a:gdLst/>
              <a:ahLst/>
              <a:cxnLst/>
              <a:rect l="l" t="t" r="r" b="b"/>
              <a:pathLst>
                <a:path w="5472" h="8740" extrusionOk="0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6" name="Google Shape;21906;p74"/>
            <p:cNvSpPr/>
            <p:nvPr/>
          </p:nvSpPr>
          <p:spPr>
            <a:xfrm>
              <a:off x="5767940" y="3015028"/>
              <a:ext cx="116708" cy="112579"/>
            </a:xfrm>
            <a:custGeom>
              <a:avLst/>
              <a:gdLst/>
              <a:ahLst/>
              <a:cxnLst/>
              <a:rect l="l" t="t" r="r" b="b"/>
              <a:pathLst>
                <a:path w="4466" h="4308" extrusionOk="0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7" name="Google Shape;21907;p74"/>
            <p:cNvSpPr/>
            <p:nvPr/>
          </p:nvSpPr>
          <p:spPr>
            <a:xfrm>
              <a:off x="5796581" y="3043669"/>
              <a:ext cx="116917" cy="112605"/>
            </a:xfrm>
            <a:custGeom>
              <a:avLst/>
              <a:gdLst/>
              <a:ahLst/>
              <a:cxnLst/>
              <a:rect l="l" t="t" r="r" b="b"/>
              <a:pathLst>
                <a:path w="4474" h="4309" extrusionOk="0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8" name="Google Shape;21908;p74"/>
            <p:cNvSpPr/>
            <p:nvPr/>
          </p:nvSpPr>
          <p:spPr>
            <a:xfrm>
              <a:off x="5825249" y="3072311"/>
              <a:ext cx="116682" cy="112605"/>
            </a:xfrm>
            <a:custGeom>
              <a:avLst/>
              <a:gdLst/>
              <a:ahLst/>
              <a:cxnLst/>
              <a:rect l="l" t="t" r="r" b="b"/>
              <a:pathLst>
                <a:path w="4465" h="4309" extrusionOk="0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09" name="Google Shape;21909;p74"/>
          <p:cNvGrpSpPr/>
          <p:nvPr/>
        </p:nvGrpSpPr>
        <p:grpSpPr>
          <a:xfrm>
            <a:off x="4871935" y="1500990"/>
            <a:ext cx="258503" cy="360890"/>
            <a:chOff x="4871935" y="1500990"/>
            <a:chExt cx="258503" cy="360890"/>
          </a:xfrm>
        </p:grpSpPr>
        <p:sp>
          <p:nvSpPr>
            <p:cNvPr id="21910" name="Google Shape;21910;p74"/>
            <p:cNvSpPr/>
            <p:nvPr/>
          </p:nvSpPr>
          <p:spPr>
            <a:xfrm>
              <a:off x="4871935" y="1500990"/>
              <a:ext cx="258503" cy="147570"/>
            </a:xfrm>
            <a:custGeom>
              <a:avLst/>
              <a:gdLst/>
              <a:ahLst/>
              <a:cxnLst/>
              <a:rect l="l" t="t" r="r" b="b"/>
              <a:pathLst>
                <a:path w="9892" h="5647" extrusionOk="0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1" name="Google Shape;21911;p74"/>
            <p:cNvSpPr/>
            <p:nvPr/>
          </p:nvSpPr>
          <p:spPr>
            <a:xfrm>
              <a:off x="4984671" y="1500990"/>
              <a:ext cx="145271" cy="147544"/>
            </a:xfrm>
            <a:custGeom>
              <a:avLst/>
              <a:gdLst/>
              <a:ahLst/>
              <a:cxnLst/>
              <a:rect l="l" t="t" r="r" b="b"/>
              <a:pathLst>
                <a:path w="5559" h="5646" extrusionOk="0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2" name="Google Shape;21912;p74"/>
            <p:cNvSpPr/>
            <p:nvPr/>
          </p:nvSpPr>
          <p:spPr>
            <a:xfrm>
              <a:off x="4882911" y="1623107"/>
              <a:ext cx="237205" cy="238773"/>
            </a:xfrm>
            <a:custGeom>
              <a:avLst/>
              <a:gdLst/>
              <a:ahLst/>
              <a:cxnLst/>
              <a:rect l="l" t="t" r="r" b="b"/>
              <a:pathLst>
                <a:path w="9077" h="9137" extrusionOk="0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3" name="Google Shape;21913;p74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4" name="Google Shape;21914;p74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5" name="Google Shape;21915;p74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6" name="Google Shape;21916;p74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7" name="Google Shape;21917;p74"/>
            <p:cNvSpPr/>
            <p:nvPr/>
          </p:nvSpPr>
          <p:spPr>
            <a:xfrm>
              <a:off x="5017101" y="1750529"/>
              <a:ext cx="42988" cy="111351"/>
            </a:xfrm>
            <a:custGeom>
              <a:avLst/>
              <a:gdLst/>
              <a:ahLst/>
              <a:cxnLst/>
              <a:rect l="l" t="t" r="r" b="b"/>
              <a:pathLst>
                <a:path w="1645" h="4261" extrusionOk="0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8" name="Google Shape;21918;p74"/>
            <p:cNvSpPr/>
            <p:nvPr/>
          </p:nvSpPr>
          <p:spPr>
            <a:xfrm>
              <a:off x="4927624" y="1567836"/>
              <a:ext cx="34207" cy="32195"/>
            </a:xfrm>
            <a:custGeom>
              <a:avLst/>
              <a:gdLst/>
              <a:ahLst/>
              <a:cxnLst/>
              <a:rect l="l" t="t" r="r" b="b"/>
              <a:pathLst>
                <a:path w="1309" h="1232" extrusionOk="0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9" name="Google Shape;21919;p74"/>
            <p:cNvSpPr/>
            <p:nvPr/>
          </p:nvSpPr>
          <p:spPr>
            <a:xfrm>
              <a:off x="5039967" y="1589187"/>
              <a:ext cx="33946" cy="32195"/>
            </a:xfrm>
            <a:custGeom>
              <a:avLst/>
              <a:gdLst/>
              <a:ahLst/>
              <a:cxnLst/>
              <a:rect l="l" t="t" r="r" b="b"/>
              <a:pathLst>
                <a:path w="1299" h="1232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0" name="Google Shape;21920;p74"/>
            <p:cNvSpPr/>
            <p:nvPr/>
          </p:nvSpPr>
          <p:spPr>
            <a:xfrm>
              <a:off x="4988146" y="1526469"/>
              <a:ext cx="39277" cy="27570"/>
            </a:xfrm>
            <a:custGeom>
              <a:avLst/>
              <a:gdLst/>
              <a:ahLst/>
              <a:cxnLst/>
              <a:rect l="l" t="t" r="r" b="b"/>
              <a:pathLst>
                <a:path w="1503" h="1055" extrusionOk="0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1" name="Google Shape;21921;p74"/>
            <p:cNvSpPr/>
            <p:nvPr/>
          </p:nvSpPr>
          <p:spPr>
            <a:xfrm>
              <a:off x="4930132" y="1623107"/>
              <a:ext cx="56080" cy="238773"/>
            </a:xfrm>
            <a:custGeom>
              <a:avLst/>
              <a:gdLst/>
              <a:ahLst/>
              <a:cxnLst/>
              <a:rect l="l" t="t" r="r" b="b"/>
              <a:pathLst>
                <a:path w="2146" h="9137" extrusionOk="0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2" name="Google Shape;21922;p74"/>
            <p:cNvSpPr/>
            <p:nvPr/>
          </p:nvSpPr>
          <p:spPr>
            <a:xfrm>
              <a:off x="4953260" y="1843508"/>
              <a:ext cx="32953" cy="18371"/>
            </a:xfrm>
            <a:custGeom>
              <a:avLst/>
              <a:gdLst/>
              <a:ahLst/>
              <a:cxnLst/>
              <a:rect l="l" t="t" r="r" b="b"/>
              <a:pathLst>
                <a:path w="1261" h="703" extrusionOk="0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3" name="Google Shape;21923;p74"/>
            <p:cNvSpPr/>
            <p:nvPr/>
          </p:nvSpPr>
          <p:spPr>
            <a:xfrm>
              <a:off x="4929636" y="1696748"/>
              <a:ext cx="143520" cy="99042"/>
            </a:xfrm>
            <a:custGeom>
              <a:avLst/>
              <a:gdLst/>
              <a:ahLst/>
              <a:cxnLst/>
              <a:rect l="l" t="t" r="r" b="b"/>
              <a:pathLst>
                <a:path w="5492" h="3790" extrusionOk="0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24" name="Google Shape;21924;p74"/>
          <p:cNvSpPr/>
          <p:nvPr/>
        </p:nvSpPr>
        <p:spPr>
          <a:xfrm>
            <a:off x="6342646" y="1849022"/>
            <a:ext cx="27413" cy="12857"/>
          </a:xfrm>
          <a:custGeom>
            <a:avLst/>
            <a:gdLst/>
            <a:ahLst/>
            <a:cxnLst/>
            <a:rect l="l" t="t" r="r" b="b"/>
            <a:pathLst>
              <a:path w="1049" h="492" extrusionOk="0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25" name="Google Shape;21925;p74"/>
          <p:cNvGrpSpPr/>
          <p:nvPr/>
        </p:nvGrpSpPr>
        <p:grpSpPr>
          <a:xfrm>
            <a:off x="6265764" y="1501251"/>
            <a:ext cx="234983" cy="360628"/>
            <a:chOff x="6265764" y="1501251"/>
            <a:chExt cx="234983" cy="360628"/>
          </a:xfrm>
        </p:grpSpPr>
        <p:sp>
          <p:nvSpPr>
            <p:cNvPr id="21926" name="Google Shape;21926;p74"/>
            <p:cNvSpPr/>
            <p:nvPr/>
          </p:nvSpPr>
          <p:spPr>
            <a:xfrm>
              <a:off x="6347167" y="1501251"/>
              <a:ext cx="118642" cy="179687"/>
            </a:xfrm>
            <a:custGeom>
              <a:avLst/>
              <a:gdLst/>
              <a:ahLst/>
              <a:cxnLst/>
              <a:rect l="l" t="t" r="r" b="b"/>
              <a:pathLst>
                <a:path w="4540" h="6876" extrusionOk="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7" name="Google Shape;21927;p74"/>
            <p:cNvSpPr/>
            <p:nvPr/>
          </p:nvSpPr>
          <p:spPr>
            <a:xfrm>
              <a:off x="6288369" y="1614561"/>
              <a:ext cx="189487" cy="247318"/>
            </a:xfrm>
            <a:custGeom>
              <a:avLst/>
              <a:gdLst/>
              <a:ahLst/>
              <a:cxnLst/>
              <a:rect l="l" t="t" r="r" b="b"/>
              <a:pathLst>
                <a:path w="7251" h="9464" extrusionOk="0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8" name="Google Shape;21928;p74"/>
            <p:cNvSpPr/>
            <p:nvPr/>
          </p:nvSpPr>
          <p:spPr>
            <a:xfrm>
              <a:off x="6314005" y="1614561"/>
              <a:ext cx="163851" cy="247318"/>
            </a:xfrm>
            <a:custGeom>
              <a:avLst/>
              <a:gdLst/>
              <a:ahLst/>
              <a:cxnLst/>
              <a:rect l="l" t="t" r="r" b="b"/>
              <a:pathLst>
                <a:path w="6270" h="9464" extrusionOk="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9" name="Google Shape;21929;p74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0" name="Google Shape;21930;p74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1" name="Google Shape;21931;p74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2" name="Google Shape;21932;p74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3" name="Google Shape;21933;p74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4" name="Google Shape;21934;p74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5" name="Google Shape;21935;p74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6" name="Google Shape;21936;p74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7" name="Google Shape;21937;p74"/>
            <p:cNvSpPr/>
            <p:nvPr/>
          </p:nvSpPr>
          <p:spPr>
            <a:xfrm>
              <a:off x="6325817" y="1708795"/>
              <a:ext cx="113859" cy="78450"/>
            </a:xfrm>
            <a:custGeom>
              <a:avLst/>
              <a:gdLst/>
              <a:ahLst/>
              <a:cxnLst/>
              <a:rect l="l" t="t" r="r" b="b"/>
              <a:pathLst>
                <a:path w="4357" h="3002" extrusionOk="0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38" name="Google Shape;21938;p74"/>
          <p:cNvGrpSpPr/>
          <p:nvPr/>
        </p:nvGrpSpPr>
        <p:grpSpPr>
          <a:xfrm>
            <a:off x="6193639" y="3401998"/>
            <a:ext cx="360628" cy="238250"/>
            <a:chOff x="6193639" y="3401998"/>
            <a:chExt cx="360628" cy="238250"/>
          </a:xfrm>
        </p:grpSpPr>
        <p:sp>
          <p:nvSpPr>
            <p:cNvPr id="21939" name="Google Shape;21939;p74"/>
            <p:cNvSpPr/>
            <p:nvPr/>
          </p:nvSpPr>
          <p:spPr>
            <a:xfrm>
              <a:off x="6417542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0" name="Google Shape;21940;p74"/>
            <p:cNvSpPr/>
            <p:nvPr/>
          </p:nvSpPr>
          <p:spPr>
            <a:xfrm>
              <a:off x="642985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1" name="Google Shape;21941;p74"/>
            <p:cNvSpPr/>
            <p:nvPr/>
          </p:nvSpPr>
          <p:spPr>
            <a:xfrm>
              <a:off x="6193639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2" name="Google Shape;21942;p74"/>
            <p:cNvSpPr/>
            <p:nvPr/>
          </p:nvSpPr>
          <p:spPr>
            <a:xfrm>
              <a:off x="619991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3" name="Google Shape;21943;p74"/>
            <p:cNvSpPr/>
            <p:nvPr/>
          </p:nvSpPr>
          <p:spPr>
            <a:xfrm>
              <a:off x="6193639" y="3522365"/>
              <a:ext cx="360628" cy="117884"/>
            </a:xfrm>
            <a:custGeom>
              <a:avLst/>
              <a:gdLst/>
              <a:ahLst/>
              <a:cxnLst/>
              <a:rect l="l" t="t" r="r" b="b"/>
              <a:pathLst>
                <a:path w="13800" h="4511" extrusionOk="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4" name="Google Shape;21944;p74"/>
            <p:cNvSpPr/>
            <p:nvPr/>
          </p:nvSpPr>
          <p:spPr>
            <a:xfrm>
              <a:off x="6219510" y="3548001"/>
              <a:ext cx="128938" cy="66377"/>
            </a:xfrm>
            <a:custGeom>
              <a:avLst/>
              <a:gdLst/>
              <a:ahLst/>
              <a:cxnLst/>
              <a:rect l="l" t="t" r="r" b="b"/>
              <a:pathLst>
                <a:path w="4934" h="2540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5" name="Google Shape;21945;p74"/>
            <p:cNvSpPr/>
            <p:nvPr/>
          </p:nvSpPr>
          <p:spPr>
            <a:xfrm>
              <a:off x="6306975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6" name="Google Shape;21946;p74"/>
            <p:cNvSpPr/>
            <p:nvPr/>
          </p:nvSpPr>
          <p:spPr>
            <a:xfrm>
              <a:off x="6394911" y="3522365"/>
              <a:ext cx="159356" cy="117884"/>
            </a:xfrm>
            <a:custGeom>
              <a:avLst/>
              <a:gdLst/>
              <a:ahLst/>
              <a:cxnLst/>
              <a:rect l="l" t="t" r="r" b="b"/>
              <a:pathLst>
                <a:path w="6098" h="4511" extrusionOk="0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7" name="Google Shape;21947;p74"/>
            <p:cNvSpPr/>
            <p:nvPr/>
          </p:nvSpPr>
          <p:spPr>
            <a:xfrm>
              <a:off x="6399955" y="3548001"/>
              <a:ext cx="128676" cy="66377"/>
            </a:xfrm>
            <a:custGeom>
              <a:avLst/>
              <a:gdLst/>
              <a:ahLst/>
              <a:cxnLst/>
              <a:rect l="l" t="t" r="r" b="b"/>
              <a:pathLst>
                <a:path w="4924" h="2540" extrusionOk="0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8" name="Google Shape;21948;p74"/>
            <p:cNvSpPr/>
            <p:nvPr/>
          </p:nvSpPr>
          <p:spPr>
            <a:xfrm>
              <a:off x="6487394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9" name="Google Shape;21949;p74"/>
            <p:cNvSpPr/>
            <p:nvPr/>
          </p:nvSpPr>
          <p:spPr>
            <a:xfrm>
              <a:off x="6193874" y="3627652"/>
              <a:ext cx="159356" cy="12596"/>
            </a:xfrm>
            <a:custGeom>
              <a:avLst/>
              <a:gdLst/>
              <a:ahLst/>
              <a:cxnLst/>
              <a:rect l="l" t="t" r="r" b="b"/>
              <a:pathLst>
                <a:path w="6098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50" name="Google Shape;21950;p74"/>
          <p:cNvGrpSpPr/>
          <p:nvPr/>
        </p:nvGrpSpPr>
        <p:grpSpPr>
          <a:xfrm>
            <a:off x="5801625" y="1501251"/>
            <a:ext cx="246037" cy="360629"/>
            <a:chOff x="5801625" y="1501251"/>
            <a:chExt cx="246037" cy="360629"/>
          </a:xfrm>
        </p:grpSpPr>
        <p:sp>
          <p:nvSpPr>
            <p:cNvPr id="21951" name="Google Shape;21951;p74"/>
            <p:cNvSpPr/>
            <p:nvPr/>
          </p:nvSpPr>
          <p:spPr>
            <a:xfrm>
              <a:off x="5872470" y="1548054"/>
              <a:ext cx="10845" cy="307527"/>
            </a:xfrm>
            <a:custGeom>
              <a:avLst/>
              <a:gdLst/>
              <a:ahLst/>
              <a:cxnLst/>
              <a:rect l="l" t="t" r="r" b="b"/>
              <a:pathLst>
                <a:path w="415" h="11768" extrusionOk="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2" name="Google Shape;21952;p74"/>
            <p:cNvSpPr/>
            <p:nvPr/>
          </p:nvSpPr>
          <p:spPr>
            <a:xfrm>
              <a:off x="5901634" y="1556077"/>
              <a:ext cx="11080" cy="244966"/>
            </a:xfrm>
            <a:custGeom>
              <a:avLst/>
              <a:gdLst/>
              <a:ahLst/>
              <a:cxnLst/>
              <a:rect l="l" t="t" r="r" b="b"/>
              <a:pathLst>
                <a:path w="424" h="9374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3" name="Google Shape;21953;p74"/>
            <p:cNvSpPr/>
            <p:nvPr/>
          </p:nvSpPr>
          <p:spPr>
            <a:xfrm>
              <a:off x="5930772" y="1577688"/>
              <a:ext cx="11080" cy="178380"/>
            </a:xfrm>
            <a:custGeom>
              <a:avLst/>
              <a:gdLst/>
              <a:ahLst/>
              <a:cxnLst/>
              <a:rect l="l" t="t" r="r" b="b"/>
              <a:pathLst>
                <a:path w="424" h="6826" extrusionOk="0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4" name="Google Shape;21954;p74"/>
            <p:cNvSpPr/>
            <p:nvPr/>
          </p:nvSpPr>
          <p:spPr>
            <a:xfrm>
              <a:off x="5960171" y="1611870"/>
              <a:ext cx="10845" cy="107509"/>
            </a:xfrm>
            <a:custGeom>
              <a:avLst/>
              <a:gdLst/>
              <a:ahLst/>
              <a:cxnLst/>
              <a:rect l="l" t="t" r="r" b="b"/>
              <a:pathLst>
                <a:path w="415" h="4114" extrusionOk="0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5" name="Google Shape;21955;p74"/>
            <p:cNvSpPr/>
            <p:nvPr/>
          </p:nvSpPr>
          <p:spPr>
            <a:xfrm>
              <a:off x="5989335" y="1607845"/>
              <a:ext cx="11080" cy="67317"/>
            </a:xfrm>
            <a:custGeom>
              <a:avLst/>
              <a:gdLst/>
              <a:ahLst/>
              <a:cxnLst/>
              <a:rect l="l" t="t" r="r" b="b"/>
              <a:pathLst>
                <a:path w="424" h="2576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6" name="Google Shape;21956;p74"/>
            <p:cNvSpPr/>
            <p:nvPr/>
          </p:nvSpPr>
          <p:spPr>
            <a:xfrm>
              <a:off x="5839805" y="1522366"/>
              <a:ext cx="207858" cy="329452"/>
            </a:xfrm>
            <a:custGeom>
              <a:avLst/>
              <a:gdLst/>
              <a:ahLst/>
              <a:cxnLst/>
              <a:rect l="l" t="t" r="r" b="b"/>
              <a:pathLst>
                <a:path w="7954" h="12607" extrusionOk="0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7" name="Google Shape;21957;p74"/>
            <p:cNvSpPr/>
            <p:nvPr/>
          </p:nvSpPr>
          <p:spPr>
            <a:xfrm>
              <a:off x="5839805" y="1542383"/>
              <a:ext cx="199809" cy="309435"/>
            </a:xfrm>
            <a:custGeom>
              <a:avLst/>
              <a:gdLst/>
              <a:ahLst/>
              <a:cxnLst/>
              <a:rect l="l" t="t" r="r" b="b"/>
              <a:pathLst>
                <a:path w="7646" h="11841" extrusionOk="0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8" name="Google Shape;21958;p74"/>
            <p:cNvSpPr/>
            <p:nvPr/>
          </p:nvSpPr>
          <p:spPr>
            <a:xfrm>
              <a:off x="5826738" y="1530389"/>
              <a:ext cx="24146" cy="313381"/>
            </a:xfrm>
            <a:custGeom>
              <a:avLst/>
              <a:gdLst/>
              <a:ahLst/>
              <a:cxnLst/>
              <a:rect l="l" t="t" r="r" b="b"/>
              <a:pathLst>
                <a:path w="924" h="11992" extrusionOk="0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9" name="Google Shape;21959;p74"/>
            <p:cNvSpPr/>
            <p:nvPr/>
          </p:nvSpPr>
          <p:spPr>
            <a:xfrm>
              <a:off x="5838812" y="1530389"/>
              <a:ext cx="12073" cy="313381"/>
            </a:xfrm>
            <a:custGeom>
              <a:avLst/>
              <a:gdLst/>
              <a:ahLst/>
              <a:cxnLst/>
              <a:rect l="l" t="t" r="r" b="b"/>
              <a:pathLst>
                <a:path w="462" h="11992" extrusionOk="0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0" name="Google Shape;21960;p74"/>
            <p:cNvSpPr/>
            <p:nvPr/>
          </p:nvSpPr>
          <p:spPr>
            <a:xfrm>
              <a:off x="5818951" y="1541443"/>
              <a:ext cx="39486" cy="17613"/>
            </a:xfrm>
            <a:custGeom>
              <a:avLst/>
              <a:gdLst/>
              <a:ahLst/>
              <a:cxnLst/>
              <a:rect l="l" t="t" r="r" b="b"/>
              <a:pathLst>
                <a:path w="1511" h="674" extrusionOk="0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1" name="Google Shape;21961;p74"/>
            <p:cNvSpPr/>
            <p:nvPr/>
          </p:nvSpPr>
          <p:spPr>
            <a:xfrm>
              <a:off x="5819447" y="1501251"/>
              <a:ext cx="38728" cy="40479"/>
            </a:xfrm>
            <a:custGeom>
              <a:avLst/>
              <a:gdLst/>
              <a:ahLst/>
              <a:cxnLst/>
              <a:rect l="l" t="t" r="r" b="b"/>
              <a:pathLst>
                <a:path w="1482" h="1549" extrusionOk="0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2" name="Google Shape;21962;p74"/>
            <p:cNvSpPr/>
            <p:nvPr/>
          </p:nvSpPr>
          <p:spPr>
            <a:xfrm>
              <a:off x="5818951" y="1780921"/>
              <a:ext cx="39486" cy="17378"/>
            </a:xfrm>
            <a:custGeom>
              <a:avLst/>
              <a:gdLst/>
              <a:ahLst/>
              <a:cxnLst/>
              <a:rect l="l" t="t" r="r" b="b"/>
              <a:pathLst>
                <a:path w="1511" h="665" extrusionOk="0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3" name="Google Shape;21963;p74"/>
            <p:cNvSpPr/>
            <p:nvPr/>
          </p:nvSpPr>
          <p:spPr>
            <a:xfrm>
              <a:off x="5819447" y="1798508"/>
              <a:ext cx="38728" cy="40244"/>
            </a:xfrm>
            <a:custGeom>
              <a:avLst/>
              <a:gdLst/>
              <a:ahLst/>
              <a:cxnLst/>
              <a:rect l="l" t="t" r="r" b="b"/>
              <a:pathLst>
                <a:path w="1482" h="1540" extrusionOk="0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4" name="Google Shape;21964;p74"/>
            <p:cNvSpPr/>
            <p:nvPr/>
          </p:nvSpPr>
          <p:spPr>
            <a:xfrm>
              <a:off x="5838812" y="1541704"/>
              <a:ext cx="19626" cy="17352"/>
            </a:xfrm>
            <a:custGeom>
              <a:avLst/>
              <a:gdLst/>
              <a:ahLst/>
              <a:cxnLst/>
              <a:rect l="l" t="t" r="r" b="b"/>
              <a:pathLst>
                <a:path w="751" h="664" extrusionOk="0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5" name="Google Shape;21965;p74"/>
            <p:cNvSpPr/>
            <p:nvPr/>
          </p:nvSpPr>
          <p:spPr>
            <a:xfrm>
              <a:off x="5838812" y="1780921"/>
              <a:ext cx="19626" cy="17613"/>
            </a:xfrm>
            <a:custGeom>
              <a:avLst/>
              <a:gdLst/>
              <a:ahLst/>
              <a:cxnLst/>
              <a:rect l="l" t="t" r="r" b="b"/>
              <a:pathLst>
                <a:path w="751" h="674" extrusionOk="0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6" name="Google Shape;21966;p74"/>
            <p:cNvSpPr/>
            <p:nvPr/>
          </p:nvSpPr>
          <p:spPr>
            <a:xfrm>
              <a:off x="5838812" y="1501251"/>
              <a:ext cx="19364" cy="40479"/>
            </a:xfrm>
            <a:custGeom>
              <a:avLst/>
              <a:gdLst/>
              <a:ahLst/>
              <a:cxnLst/>
              <a:rect l="l" t="t" r="r" b="b"/>
              <a:pathLst>
                <a:path w="741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7" name="Google Shape;21967;p74"/>
            <p:cNvSpPr/>
            <p:nvPr/>
          </p:nvSpPr>
          <p:spPr>
            <a:xfrm>
              <a:off x="5838812" y="1798508"/>
              <a:ext cx="19364" cy="40244"/>
            </a:xfrm>
            <a:custGeom>
              <a:avLst/>
              <a:gdLst/>
              <a:ahLst/>
              <a:cxnLst/>
              <a:rect l="l" t="t" r="r" b="b"/>
              <a:pathLst>
                <a:path w="741" h="1540" extrusionOk="0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8" name="Google Shape;21968;p74"/>
            <p:cNvSpPr/>
            <p:nvPr/>
          </p:nvSpPr>
          <p:spPr>
            <a:xfrm>
              <a:off x="5801625" y="1837210"/>
              <a:ext cx="141246" cy="24669"/>
            </a:xfrm>
            <a:custGeom>
              <a:avLst/>
              <a:gdLst/>
              <a:ahLst/>
              <a:cxnLst/>
              <a:rect l="l" t="t" r="r" b="b"/>
              <a:pathLst>
                <a:path w="5405" h="944" extrusionOk="0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9" name="Google Shape;21969;p74"/>
            <p:cNvSpPr/>
            <p:nvPr/>
          </p:nvSpPr>
          <p:spPr>
            <a:xfrm>
              <a:off x="5801625" y="1843743"/>
              <a:ext cx="141246" cy="18136"/>
            </a:xfrm>
            <a:custGeom>
              <a:avLst/>
              <a:gdLst/>
              <a:ahLst/>
              <a:cxnLst/>
              <a:rect l="l" t="t" r="r" b="b"/>
              <a:pathLst>
                <a:path w="5405" h="694" extrusionOk="0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70" name="Google Shape;21970;p74"/>
          <p:cNvGrpSpPr/>
          <p:nvPr/>
        </p:nvGrpSpPr>
        <p:grpSpPr>
          <a:xfrm>
            <a:off x="6641680" y="1981462"/>
            <a:ext cx="352083" cy="360864"/>
            <a:chOff x="6641680" y="1981462"/>
            <a:chExt cx="352083" cy="360864"/>
          </a:xfrm>
        </p:grpSpPr>
        <p:sp>
          <p:nvSpPr>
            <p:cNvPr id="21971" name="Google Shape;21971;p74"/>
            <p:cNvSpPr/>
            <p:nvPr/>
          </p:nvSpPr>
          <p:spPr>
            <a:xfrm>
              <a:off x="6641680" y="1981462"/>
              <a:ext cx="351848" cy="351587"/>
            </a:xfrm>
            <a:custGeom>
              <a:avLst/>
              <a:gdLst/>
              <a:ahLst/>
              <a:cxnLst/>
              <a:rect l="l" t="t" r="r" b="b"/>
              <a:pathLst>
                <a:path w="13464" h="13454" extrusionOk="0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2" name="Google Shape;21972;p74"/>
            <p:cNvSpPr/>
            <p:nvPr/>
          </p:nvSpPr>
          <p:spPr>
            <a:xfrm>
              <a:off x="6759041" y="1981462"/>
              <a:ext cx="234722" cy="351587"/>
            </a:xfrm>
            <a:custGeom>
              <a:avLst/>
              <a:gdLst/>
              <a:ahLst/>
              <a:cxnLst/>
              <a:rect l="l" t="t" r="r" b="b"/>
              <a:pathLst>
                <a:path w="8982" h="13454" extrusionOk="0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3" name="Google Shape;21973;p74"/>
            <p:cNvSpPr/>
            <p:nvPr/>
          </p:nvSpPr>
          <p:spPr>
            <a:xfrm>
              <a:off x="6641680" y="2266410"/>
              <a:ext cx="352083" cy="66873"/>
            </a:xfrm>
            <a:custGeom>
              <a:avLst/>
              <a:gdLst/>
              <a:ahLst/>
              <a:cxnLst/>
              <a:rect l="l" t="t" r="r" b="b"/>
              <a:pathLst>
                <a:path w="13473" h="2559" extrusionOk="0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4" name="Google Shape;21974;p74"/>
            <p:cNvSpPr/>
            <p:nvPr/>
          </p:nvSpPr>
          <p:spPr>
            <a:xfrm>
              <a:off x="6641680" y="2266410"/>
              <a:ext cx="34469" cy="75915"/>
            </a:xfrm>
            <a:custGeom>
              <a:avLst/>
              <a:gdLst/>
              <a:ahLst/>
              <a:cxnLst/>
              <a:rect l="l" t="t" r="r" b="b"/>
              <a:pathLst>
                <a:path w="1319" h="2905" extrusionOk="0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5" name="Google Shape;21975;p74"/>
            <p:cNvSpPr/>
            <p:nvPr/>
          </p:nvSpPr>
          <p:spPr>
            <a:xfrm>
              <a:off x="6659032" y="2266410"/>
              <a:ext cx="17117" cy="75680"/>
            </a:xfrm>
            <a:custGeom>
              <a:avLst/>
              <a:gdLst/>
              <a:ahLst/>
              <a:cxnLst/>
              <a:rect l="l" t="t" r="r" b="b"/>
              <a:pathLst>
                <a:path w="655" h="2896" extrusionOk="0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6" name="Google Shape;21976;p74"/>
            <p:cNvSpPr/>
            <p:nvPr/>
          </p:nvSpPr>
          <p:spPr>
            <a:xfrm>
              <a:off x="6959060" y="2266410"/>
              <a:ext cx="34469" cy="75680"/>
            </a:xfrm>
            <a:custGeom>
              <a:avLst/>
              <a:gdLst/>
              <a:ahLst/>
              <a:cxnLst/>
              <a:rect l="l" t="t" r="r" b="b"/>
              <a:pathLst>
                <a:path w="1319" h="2896" extrusionOk="0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7" name="Google Shape;21977;p74"/>
            <p:cNvSpPr/>
            <p:nvPr/>
          </p:nvSpPr>
          <p:spPr>
            <a:xfrm>
              <a:off x="6970375" y="2266410"/>
              <a:ext cx="23389" cy="75915"/>
            </a:xfrm>
            <a:custGeom>
              <a:avLst/>
              <a:gdLst/>
              <a:ahLst/>
              <a:cxnLst/>
              <a:rect l="l" t="t" r="r" b="b"/>
              <a:pathLst>
                <a:path w="895" h="2905" extrusionOk="0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8" name="Google Shape;21978;p74"/>
            <p:cNvSpPr/>
            <p:nvPr/>
          </p:nvSpPr>
          <p:spPr>
            <a:xfrm>
              <a:off x="6676123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9" name="Google Shape;21979;p74"/>
            <p:cNvSpPr/>
            <p:nvPr/>
          </p:nvSpPr>
          <p:spPr>
            <a:xfrm>
              <a:off x="670450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0" name="Google Shape;21980;p74"/>
            <p:cNvSpPr/>
            <p:nvPr/>
          </p:nvSpPr>
          <p:spPr>
            <a:xfrm>
              <a:off x="673264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1" name="Google Shape;21981;p74"/>
            <p:cNvSpPr/>
            <p:nvPr/>
          </p:nvSpPr>
          <p:spPr>
            <a:xfrm>
              <a:off x="6761054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2" name="Google Shape;21982;p74"/>
            <p:cNvSpPr/>
            <p:nvPr/>
          </p:nvSpPr>
          <p:spPr>
            <a:xfrm>
              <a:off x="678943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3" name="Google Shape;21983;p74"/>
            <p:cNvSpPr/>
            <p:nvPr/>
          </p:nvSpPr>
          <p:spPr>
            <a:xfrm>
              <a:off x="681757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4" name="Google Shape;21984;p74"/>
            <p:cNvSpPr/>
            <p:nvPr/>
          </p:nvSpPr>
          <p:spPr>
            <a:xfrm>
              <a:off x="6845984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5" name="Google Shape;21985;p74"/>
            <p:cNvSpPr/>
            <p:nvPr/>
          </p:nvSpPr>
          <p:spPr>
            <a:xfrm>
              <a:off x="6874129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6" name="Google Shape;21986;p74"/>
            <p:cNvSpPr/>
            <p:nvPr/>
          </p:nvSpPr>
          <p:spPr>
            <a:xfrm>
              <a:off x="6902535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7" name="Google Shape;21987;p74"/>
            <p:cNvSpPr/>
            <p:nvPr/>
          </p:nvSpPr>
          <p:spPr>
            <a:xfrm>
              <a:off x="6930915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8" name="Google Shape;21988;p74"/>
            <p:cNvSpPr/>
            <p:nvPr/>
          </p:nvSpPr>
          <p:spPr>
            <a:xfrm>
              <a:off x="669420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9" name="Google Shape;21989;p74"/>
            <p:cNvSpPr/>
            <p:nvPr/>
          </p:nvSpPr>
          <p:spPr>
            <a:xfrm>
              <a:off x="6699224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0" name="Google Shape;21990;p74"/>
            <p:cNvSpPr/>
            <p:nvPr/>
          </p:nvSpPr>
          <p:spPr>
            <a:xfrm>
              <a:off x="675075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1" name="Google Shape;21991;p74"/>
            <p:cNvSpPr/>
            <p:nvPr/>
          </p:nvSpPr>
          <p:spPr>
            <a:xfrm>
              <a:off x="6807282" y="2259146"/>
              <a:ext cx="20645" cy="38964"/>
            </a:xfrm>
            <a:custGeom>
              <a:avLst/>
              <a:gdLst/>
              <a:ahLst/>
              <a:cxnLst/>
              <a:rect l="l" t="t" r="r" b="b"/>
              <a:pathLst>
                <a:path w="790" h="1491" extrusionOk="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2" name="Google Shape;21992;p74"/>
            <p:cNvSpPr/>
            <p:nvPr/>
          </p:nvSpPr>
          <p:spPr>
            <a:xfrm>
              <a:off x="6863833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3" name="Google Shape;21993;p74"/>
            <p:cNvSpPr/>
            <p:nvPr/>
          </p:nvSpPr>
          <p:spPr>
            <a:xfrm>
              <a:off x="6920619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4" name="Google Shape;21994;p74"/>
            <p:cNvSpPr/>
            <p:nvPr/>
          </p:nvSpPr>
          <p:spPr>
            <a:xfrm>
              <a:off x="6755775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5" name="Google Shape;21995;p74"/>
            <p:cNvSpPr/>
            <p:nvPr/>
          </p:nvSpPr>
          <p:spPr>
            <a:xfrm>
              <a:off x="6812561" y="2259146"/>
              <a:ext cx="15366" cy="39068"/>
            </a:xfrm>
            <a:custGeom>
              <a:avLst/>
              <a:gdLst/>
              <a:ahLst/>
              <a:cxnLst/>
              <a:rect l="l" t="t" r="r" b="b"/>
              <a:pathLst>
                <a:path w="588" h="1495" extrusionOk="0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6" name="Google Shape;21996;p74"/>
            <p:cNvSpPr/>
            <p:nvPr/>
          </p:nvSpPr>
          <p:spPr>
            <a:xfrm>
              <a:off x="6869111" y="2259146"/>
              <a:ext cx="15340" cy="39068"/>
            </a:xfrm>
            <a:custGeom>
              <a:avLst/>
              <a:gdLst/>
              <a:ahLst/>
              <a:cxnLst/>
              <a:rect l="l" t="t" r="r" b="b"/>
              <a:pathLst>
                <a:path w="587" h="1495" extrusionOk="0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7" name="Google Shape;21997;p74"/>
            <p:cNvSpPr/>
            <p:nvPr/>
          </p:nvSpPr>
          <p:spPr>
            <a:xfrm>
              <a:off x="6925636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8" name="Google Shape;21998;p74"/>
            <p:cNvSpPr/>
            <p:nvPr/>
          </p:nvSpPr>
          <p:spPr>
            <a:xfrm>
              <a:off x="6641680" y="2239781"/>
              <a:ext cx="352083" cy="26655"/>
            </a:xfrm>
            <a:custGeom>
              <a:avLst/>
              <a:gdLst/>
              <a:ahLst/>
              <a:cxnLst/>
              <a:rect l="l" t="t" r="r" b="b"/>
              <a:pathLst>
                <a:path w="13473" h="1020" extrusionOk="0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99" name="Google Shape;21999;p74"/>
          <p:cNvGrpSpPr/>
          <p:nvPr/>
        </p:nvGrpSpPr>
        <p:grpSpPr>
          <a:xfrm>
            <a:off x="7205332" y="1501251"/>
            <a:ext cx="198032" cy="360629"/>
            <a:chOff x="7205332" y="1501251"/>
            <a:chExt cx="198032" cy="360629"/>
          </a:xfrm>
        </p:grpSpPr>
        <p:sp>
          <p:nvSpPr>
            <p:cNvPr id="22000" name="Google Shape;22000;p74"/>
            <p:cNvSpPr/>
            <p:nvPr/>
          </p:nvSpPr>
          <p:spPr>
            <a:xfrm>
              <a:off x="7237005" y="1701766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1" name="Google Shape;22001;p74"/>
            <p:cNvSpPr/>
            <p:nvPr/>
          </p:nvSpPr>
          <p:spPr>
            <a:xfrm>
              <a:off x="7231465" y="1688778"/>
              <a:ext cx="11080" cy="36821"/>
            </a:xfrm>
            <a:custGeom>
              <a:avLst/>
              <a:gdLst/>
              <a:ahLst/>
              <a:cxnLst/>
              <a:rect l="l" t="t" r="r" b="b"/>
              <a:pathLst>
                <a:path w="424" h="1409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2" name="Google Shape;22002;p74"/>
            <p:cNvSpPr/>
            <p:nvPr/>
          </p:nvSpPr>
          <p:spPr>
            <a:xfrm>
              <a:off x="7237005" y="1753273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3" name="Google Shape;22003;p74"/>
            <p:cNvSpPr/>
            <p:nvPr/>
          </p:nvSpPr>
          <p:spPr>
            <a:xfrm>
              <a:off x="7231465" y="1740285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4" name="Google Shape;22004;p74"/>
            <p:cNvSpPr/>
            <p:nvPr/>
          </p:nvSpPr>
          <p:spPr>
            <a:xfrm>
              <a:off x="7237005" y="1649997"/>
              <a:ext cx="38467" cy="11080"/>
            </a:xfrm>
            <a:custGeom>
              <a:avLst/>
              <a:gdLst/>
              <a:ahLst/>
              <a:cxnLst/>
              <a:rect l="l" t="t" r="r" b="b"/>
              <a:pathLst>
                <a:path w="1472" h="424" extrusionOk="0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5" name="Google Shape;22005;p74"/>
            <p:cNvSpPr/>
            <p:nvPr/>
          </p:nvSpPr>
          <p:spPr>
            <a:xfrm>
              <a:off x="7231465" y="1637192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6" name="Google Shape;22006;p74"/>
            <p:cNvSpPr/>
            <p:nvPr/>
          </p:nvSpPr>
          <p:spPr>
            <a:xfrm>
              <a:off x="7273669" y="1594230"/>
              <a:ext cx="107091" cy="227170"/>
            </a:xfrm>
            <a:custGeom>
              <a:avLst/>
              <a:gdLst/>
              <a:ahLst/>
              <a:cxnLst/>
              <a:rect l="l" t="t" r="r" b="b"/>
              <a:pathLst>
                <a:path w="4098" h="8693" extrusionOk="0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7" name="Google Shape;22007;p74"/>
            <p:cNvSpPr/>
            <p:nvPr/>
          </p:nvSpPr>
          <p:spPr>
            <a:xfrm>
              <a:off x="7280724" y="1601495"/>
              <a:ext cx="92483" cy="212640"/>
            </a:xfrm>
            <a:custGeom>
              <a:avLst/>
              <a:gdLst/>
              <a:ahLst/>
              <a:cxnLst/>
              <a:rect l="l" t="t" r="r" b="b"/>
              <a:pathLst>
                <a:path w="3539" h="8137" extrusionOk="0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8" name="Google Shape;22008;p74"/>
            <p:cNvSpPr/>
            <p:nvPr/>
          </p:nvSpPr>
          <p:spPr>
            <a:xfrm>
              <a:off x="7219156" y="1515807"/>
              <a:ext cx="136229" cy="332484"/>
            </a:xfrm>
            <a:custGeom>
              <a:avLst/>
              <a:gdLst/>
              <a:ahLst/>
              <a:cxnLst/>
              <a:rect l="l" t="t" r="r" b="b"/>
              <a:pathLst>
                <a:path w="5213" h="12723" extrusionOk="0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9" name="Google Shape;22009;p74"/>
            <p:cNvSpPr/>
            <p:nvPr/>
          </p:nvSpPr>
          <p:spPr>
            <a:xfrm>
              <a:off x="7286996" y="1515807"/>
              <a:ext cx="68389" cy="332484"/>
            </a:xfrm>
            <a:custGeom>
              <a:avLst/>
              <a:gdLst/>
              <a:ahLst/>
              <a:cxnLst/>
              <a:rect l="l" t="t" r="r" b="b"/>
              <a:pathLst>
                <a:path w="2617" h="12723" extrusionOk="0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0" name="Google Shape;22010;p74"/>
            <p:cNvSpPr/>
            <p:nvPr/>
          </p:nvSpPr>
          <p:spPr>
            <a:xfrm>
              <a:off x="7208599" y="1501251"/>
              <a:ext cx="157344" cy="25139"/>
            </a:xfrm>
            <a:custGeom>
              <a:avLst/>
              <a:gdLst/>
              <a:ahLst/>
              <a:cxnLst/>
              <a:rect l="l" t="t" r="r" b="b"/>
              <a:pathLst>
                <a:path w="6021" h="962" extrusionOk="0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1" name="Google Shape;22011;p74"/>
            <p:cNvSpPr/>
            <p:nvPr/>
          </p:nvSpPr>
          <p:spPr>
            <a:xfrm>
              <a:off x="7205332" y="1507523"/>
              <a:ext cx="163877" cy="18868"/>
            </a:xfrm>
            <a:custGeom>
              <a:avLst/>
              <a:gdLst/>
              <a:ahLst/>
              <a:cxnLst/>
              <a:rect l="l" t="t" r="r" b="b"/>
              <a:pathLst>
                <a:path w="6271" h="722" extrusionOk="0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2" name="Google Shape;22012;p74"/>
            <p:cNvSpPr/>
            <p:nvPr/>
          </p:nvSpPr>
          <p:spPr>
            <a:xfrm>
              <a:off x="7254592" y="1643725"/>
              <a:ext cx="145767" cy="23650"/>
            </a:xfrm>
            <a:custGeom>
              <a:avLst/>
              <a:gdLst/>
              <a:ahLst/>
              <a:cxnLst/>
              <a:rect l="l" t="t" r="r" b="b"/>
              <a:pathLst>
                <a:path w="5578" h="905" extrusionOk="0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3" name="Google Shape;22013;p74"/>
            <p:cNvSpPr/>
            <p:nvPr/>
          </p:nvSpPr>
          <p:spPr>
            <a:xfrm>
              <a:off x="7254592" y="1649501"/>
              <a:ext cx="148772" cy="18110"/>
            </a:xfrm>
            <a:custGeom>
              <a:avLst/>
              <a:gdLst/>
              <a:ahLst/>
              <a:cxnLst/>
              <a:rect l="l" t="t" r="r" b="b"/>
              <a:pathLst>
                <a:path w="5693" h="693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4" name="Google Shape;22014;p74"/>
            <p:cNvSpPr/>
            <p:nvPr/>
          </p:nvSpPr>
          <p:spPr>
            <a:xfrm>
              <a:off x="7254592" y="1695232"/>
              <a:ext cx="145506" cy="23911"/>
            </a:xfrm>
            <a:custGeom>
              <a:avLst/>
              <a:gdLst/>
              <a:ahLst/>
              <a:cxnLst/>
              <a:rect l="l" t="t" r="r" b="b"/>
              <a:pathLst>
                <a:path w="5568" h="915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5" name="Google Shape;22015;p74"/>
            <p:cNvSpPr/>
            <p:nvPr/>
          </p:nvSpPr>
          <p:spPr>
            <a:xfrm>
              <a:off x="7254592" y="1701530"/>
              <a:ext cx="148537" cy="17613"/>
            </a:xfrm>
            <a:custGeom>
              <a:avLst/>
              <a:gdLst/>
              <a:ahLst/>
              <a:cxnLst/>
              <a:rect l="l" t="t" r="r" b="b"/>
              <a:pathLst>
                <a:path w="5684" h="674" extrusionOk="0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6" name="Google Shape;22016;p74"/>
            <p:cNvSpPr/>
            <p:nvPr/>
          </p:nvSpPr>
          <p:spPr>
            <a:xfrm>
              <a:off x="7254592" y="1746740"/>
              <a:ext cx="145767" cy="23911"/>
            </a:xfrm>
            <a:custGeom>
              <a:avLst/>
              <a:gdLst/>
              <a:ahLst/>
              <a:cxnLst/>
              <a:rect l="l" t="t" r="r" b="b"/>
              <a:pathLst>
                <a:path w="5578" h="915" extrusionOk="0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7" name="Google Shape;22017;p74"/>
            <p:cNvSpPr/>
            <p:nvPr/>
          </p:nvSpPr>
          <p:spPr>
            <a:xfrm>
              <a:off x="7254592" y="1752776"/>
              <a:ext cx="148772" cy="17875"/>
            </a:xfrm>
            <a:custGeom>
              <a:avLst/>
              <a:gdLst/>
              <a:ahLst/>
              <a:cxnLst/>
              <a:rect l="l" t="t" r="r" b="b"/>
              <a:pathLst>
                <a:path w="5693" h="684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8" name="Google Shape;22018;p74"/>
            <p:cNvSpPr/>
            <p:nvPr/>
          </p:nvSpPr>
          <p:spPr>
            <a:xfrm>
              <a:off x="7260864" y="1836714"/>
              <a:ext cx="52788" cy="25166"/>
            </a:xfrm>
            <a:custGeom>
              <a:avLst/>
              <a:gdLst/>
              <a:ahLst/>
              <a:cxnLst/>
              <a:rect l="l" t="t" r="r" b="b"/>
              <a:pathLst>
                <a:path w="2020" h="963" extrusionOk="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9" name="Google Shape;22019;p74"/>
            <p:cNvSpPr/>
            <p:nvPr/>
          </p:nvSpPr>
          <p:spPr>
            <a:xfrm>
              <a:off x="7287258" y="1836714"/>
              <a:ext cx="26394" cy="25166"/>
            </a:xfrm>
            <a:custGeom>
              <a:avLst/>
              <a:gdLst/>
              <a:ahLst/>
              <a:cxnLst/>
              <a:rect l="l" t="t" r="r" b="b"/>
              <a:pathLst>
                <a:path w="1010" h="963" extrusionOk="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20" name="Google Shape;22020;p74"/>
          <p:cNvGrpSpPr/>
          <p:nvPr/>
        </p:nvGrpSpPr>
        <p:grpSpPr>
          <a:xfrm>
            <a:off x="7688313" y="1501251"/>
            <a:ext cx="153058" cy="360628"/>
            <a:chOff x="7688313" y="1501251"/>
            <a:chExt cx="153058" cy="360628"/>
          </a:xfrm>
        </p:grpSpPr>
        <p:sp>
          <p:nvSpPr>
            <p:cNvPr id="22021" name="Google Shape;22021;p74"/>
            <p:cNvSpPr/>
            <p:nvPr/>
          </p:nvSpPr>
          <p:spPr>
            <a:xfrm>
              <a:off x="7688313" y="1637192"/>
              <a:ext cx="153058" cy="211098"/>
            </a:xfrm>
            <a:custGeom>
              <a:avLst/>
              <a:gdLst/>
              <a:ahLst/>
              <a:cxnLst/>
              <a:rect l="l" t="t" r="r" b="b"/>
              <a:pathLst>
                <a:path w="5857" h="8078" extrusionOk="0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2" name="Google Shape;22022;p74"/>
            <p:cNvSpPr/>
            <p:nvPr/>
          </p:nvSpPr>
          <p:spPr>
            <a:xfrm>
              <a:off x="7745857" y="1637192"/>
              <a:ext cx="95514" cy="211098"/>
            </a:xfrm>
            <a:custGeom>
              <a:avLst/>
              <a:gdLst/>
              <a:ahLst/>
              <a:cxnLst/>
              <a:rect l="l" t="t" r="r" b="b"/>
              <a:pathLst>
                <a:path w="3655" h="8078" extrusionOk="0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3" name="Google Shape;22023;p74"/>
            <p:cNvSpPr/>
            <p:nvPr/>
          </p:nvSpPr>
          <p:spPr>
            <a:xfrm>
              <a:off x="7750143" y="1792210"/>
              <a:ext cx="29634" cy="69669"/>
            </a:xfrm>
            <a:custGeom>
              <a:avLst/>
              <a:gdLst/>
              <a:ahLst/>
              <a:cxnLst/>
              <a:rect l="l" t="t" r="r" b="b"/>
              <a:pathLst>
                <a:path w="1134" h="2666" extrusionOk="0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4" name="Google Shape;22024;p74"/>
            <p:cNvSpPr/>
            <p:nvPr/>
          </p:nvSpPr>
          <p:spPr>
            <a:xfrm>
              <a:off x="7766214" y="1504256"/>
              <a:ext cx="23389" cy="11080"/>
            </a:xfrm>
            <a:custGeom>
              <a:avLst/>
              <a:gdLst/>
              <a:ahLst/>
              <a:cxnLst/>
              <a:rect l="l" t="t" r="r" b="b"/>
              <a:pathLst>
                <a:path w="895" h="424" extrusionOk="0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5" name="Google Shape;22025;p74"/>
            <p:cNvSpPr/>
            <p:nvPr/>
          </p:nvSpPr>
          <p:spPr>
            <a:xfrm>
              <a:off x="7741075" y="1503995"/>
              <a:ext cx="22657" cy="11080"/>
            </a:xfrm>
            <a:custGeom>
              <a:avLst/>
              <a:gdLst/>
              <a:ahLst/>
              <a:cxnLst/>
              <a:rect l="l" t="t" r="r" b="b"/>
              <a:pathLst>
                <a:path w="86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6" name="Google Shape;22026;p74"/>
            <p:cNvSpPr/>
            <p:nvPr/>
          </p:nvSpPr>
          <p:spPr>
            <a:xfrm>
              <a:off x="7765953" y="1529134"/>
              <a:ext cx="27178" cy="10819"/>
            </a:xfrm>
            <a:custGeom>
              <a:avLst/>
              <a:gdLst/>
              <a:ahLst/>
              <a:cxnLst/>
              <a:rect l="l" t="t" r="r" b="b"/>
              <a:pathLst>
                <a:path w="1040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7" name="Google Shape;22027;p74"/>
            <p:cNvSpPr/>
            <p:nvPr/>
          </p:nvSpPr>
          <p:spPr>
            <a:xfrm>
              <a:off x="7737573" y="1528873"/>
              <a:ext cx="26159" cy="10845"/>
            </a:xfrm>
            <a:custGeom>
              <a:avLst/>
              <a:gdLst/>
              <a:ahLst/>
              <a:cxnLst/>
              <a:rect l="l" t="t" r="r" b="b"/>
              <a:pathLst>
                <a:path w="1001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8" name="Google Shape;22028;p74"/>
            <p:cNvSpPr/>
            <p:nvPr/>
          </p:nvSpPr>
          <p:spPr>
            <a:xfrm>
              <a:off x="7751632" y="1523594"/>
              <a:ext cx="26420" cy="186482"/>
            </a:xfrm>
            <a:custGeom>
              <a:avLst/>
              <a:gdLst/>
              <a:ahLst/>
              <a:cxnLst/>
              <a:rect l="l" t="t" r="r" b="b"/>
              <a:pathLst>
                <a:path w="1011" h="7136" extrusionOk="0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9" name="Google Shape;22029;p74"/>
            <p:cNvSpPr/>
            <p:nvPr/>
          </p:nvSpPr>
          <p:spPr>
            <a:xfrm>
              <a:off x="7764960" y="1523594"/>
              <a:ext cx="13092" cy="186482"/>
            </a:xfrm>
            <a:custGeom>
              <a:avLst/>
              <a:gdLst/>
              <a:ahLst/>
              <a:cxnLst/>
              <a:rect l="l" t="t" r="r" b="b"/>
              <a:pathLst>
                <a:path w="501" h="7136" extrusionOk="0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0" name="Google Shape;22030;p74"/>
            <p:cNvSpPr/>
            <p:nvPr/>
          </p:nvSpPr>
          <p:spPr>
            <a:xfrm>
              <a:off x="7749881" y="1501251"/>
              <a:ext cx="30418" cy="41498"/>
            </a:xfrm>
            <a:custGeom>
              <a:avLst/>
              <a:gdLst/>
              <a:ahLst/>
              <a:cxnLst/>
              <a:rect l="l" t="t" r="r" b="b"/>
              <a:pathLst>
                <a:path w="1164" h="1588" extrusionOk="0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1" name="Google Shape;22031;p74"/>
            <p:cNvSpPr/>
            <p:nvPr/>
          </p:nvSpPr>
          <p:spPr>
            <a:xfrm>
              <a:off x="7718967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2" name="Google Shape;22032;p74"/>
            <p:cNvSpPr/>
            <p:nvPr/>
          </p:nvSpPr>
          <p:spPr>
            <a:xfrm>
              <a:off x="7786075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3" name="Google Shape;22033;p74"/>
            <p:cNvSpPr/>
            <p:nvPr/>
          </p:nvSpPr>
          <p:spPr>
            <a:xfrm>
              <a:off x="7764960" y="1792210"/>
              <a:ext cx="14608" cy="69669"/>
            </a:xfrm>
            <a:custGeom>
              <a:avLst/>
              <a:gdLst/>
              <a:ahLst/>
              <a:cxnLst/>
              <a:rect l="l" t="t" r="r" b="b"/>
              <a:pathLst>
                <a:path w="559" h="2666" extrusionOk="0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4" name="Google Shape;22034;p74"/>
            <p:cNvSpPr/>
            <p:nvPr/>
          </p:nvSpPr>
          <p:spPr>
            <a:xfrm>
              <a:off x="7751397" y="1814109"/>
              <a:ext cx="27152" cy="11080"/>
            </a:xfrm>
            <a:custGeom>
              <a:avLst/>
              <a:gdLst/>
              <a:ahLst/>
              <a:cxnLst/>
              <a:rect l="l" t="t" r="r" b="b"/>
              <a:pathLst>
                <a:path w="1039" h="424" extrusionOk="0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5" name="Google Shape;22035;p74"/>
            <p:cNvSpPr/>
            <p:nvPr/>
          </p:nvSpPr>
          <p:spPr>
            <a:xfrm>
              <a:off x="7764960" y="1814109"/>
              <a:ext cx="13589" cy="11080"/>
            </a:xfrm>
            <a:custGeom>
              <a:avLst/>
              <a:gdLst/>
              <a:ahLst/>
              <a:cxnLst/>
              <a:rect l="l" t="t" r="r" b="b"/>
              <a:pathLst>
                <a:path w="520" h="424" extrusionOk="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6" name="Google Shape;22036;p74"/>
            <p:cNvSpPr/>
            <p:nvPr/>
          </p:nvSpPr>
          <p:spPr>
            <a:xfrm>
              <a:off x="7764960" y="1501251"/>
              <a:ext cx="15105" cy="41472"/>
            </a:xfrm>
            <a:custGeom>
              <a:avLst/>
              <a:gdLst/>
              <a:ahLst/>
              <a:cxnLst/>
              <a:rect l="l" t="t" r="r" b="b"/>
              <a:pathLst>
                <a:path w="578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37" name="Google Shape;22037;p74"/>
          <p:cNvGrpSpPr/>
          <p:nvPr/>
        </p:nvGrpSpPr>
        <p:grpSpPr>
          <a:xfrm>
            <a:off x="8150179" y="1501251"/>
            <a:ext cx="150811" cy="360628"/>
            <a:chOff x="8150179" y="1501251"/>
            <a:chExt cx="150811" cy="360628"/>
          </a:xfrm>
        </p:grpSpPr>
        <p:sp>
          <p:nvSpPr>
            <p:cNvPr id="22038" name="Google Shape;22038;p74"/>
            <p:cNvSpPr/>
            <p:nvPr/>
          </p:nvSpPr>
          <p:spPr>
            <a:xfrm>
              <a:off x="8150179" y="1656034"/>
              <a:ext cx="150549" cy="205846"/>
            </a:xfrm>
            <a:custGeom>
              <a:avLst/>
              <a:gdLst/>
              <a:ahLst/>
              <a:cxnLst/>
              <a:rect l="l" t="t" r="r" b="b"/>
              <a:pathLst>
                <a:path w="5761" h="7877" extrusionOk="0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9" name="Google Shape;22039;p74"/>
            <p:cNvSpPr/>
            <p:nvPr/>
          </p:nvSpPr>
          <p:spPr>
            <a:xfrm>
              <a:off x="8206468" y="1656034"/>
              <a:ext cx="94521" cy="205846"/>
            </a:xfrm>
            <a:custGeom>
              <a:avLst/>
              <a:gdLst/>
              <a:ahLst/>
              <a:cxnLst/>
              <a:rect l="l" t="t" r="r" b="b"/>
              <a:pathLst>
                <a:path w="3617" h="7877" extrusionOk="0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0" name="Google Shape;22040;p74"/>
            <p:cNvSpPr/>
            <p:nvPr/>
          </p:nvSpPr>
          <p:spPr>
            <a:xfrm>
              <a:off x="8209996" y="1513559"/>
              <a:ext cx="30941" cy="168894"/>
            </a:xfrm>
            <a:custGeom>
              <a:avLst/>
              <a:gdLst/>
              <a:ahLst/>
              <a:cxnLst/>
              <a:rect l="l" t="t" r="r" b="b"/>
              <a:pathLst>
                <a:path w="1184" h="6463" extrusionOk="0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1" name="Google Shape;22041;p74"/>
            <p:cNvSpPr/>
            <p:nvPr/>
          </p:nvSpPr>
          <p:spPr>
            <a:xfrm>
              <a:off x="8198419" y="1702785"/>
              <a:ext cx="54329" cy="54303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2" name="Google Shape;22042;p74"/>
            <p:cNvSpPr/>
            <p:nvPr/>
          </p:nvSpPr>
          <p:spPr>
            <a:xfrm>
              <a:off x="8189639" y="1809327"/>
              <a:ext cx="71629" cy="21141"/>
            </a:xfrm>
            <a:custGeom>
              <a:avLst/>
              <a:gdLst/>
              <a:ahLst/>
              <a:cxnLst/>
              <a:rect l="l" t="t" r="r" b="b"/>
              <a:pathLst>
                <a:path w="2741" h="809" extrusionOk="0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3" name="Google Shape;22043;p74"/>
            <p:cNvSpPr/>
            <p:nvPr/>
          </p:nvSpPr>
          <p:spPr>
            <a:xfrm>
              <a:off x="8189639" y="1817114"/>
              <a:ext cx="71629" cy="13354"/>
            </a:xfrm>
            <a:custGeom>
              <a:avLst/>
              <a:gdLst/>
              <a:ahLst/>
              <a:cxnLst/>
              <a:rect l="l" t="t" r="r" b="b"/>
              <a:pathLst>
                <a:path w="2741" h="511" extrusionOk="0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4" name="Google Shape;22044;p74"/>
            <p:cNvSpPr/>
            <p:nvPr/>
          </p:nvSpPr>
          <p:spPr>
            <a:xfrm>
              <a:off x="8225571" y="1513559"/>
              <a:ext cx="15366" cy="168894"/>
            </a:xfrm>
            <a:custGeom>
              <a:avLst/>
              <a:gdLst/>
              <a:ahLst/>
              <a:cxnLst/>
              <a:rect l="l" t="t" r="r" b="b"/>
              <a:pathLst>
                <a:path w="588" h="6463" extrusionOk="0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5" name="Google Shape;22045;p74"/>
            <p:cNvSpPr/>
            <p:nvPr/>
          </p:nvSpPr>
          <p:spPr>
            <a:xfrm>
              <a:off x="8204456" y="1501251"/>
              <a:ext cx="41995" cy="50018"/>
            </a:xfrm>
            <a:custGeom>
              <a:avLst/>
              <a:gdLst/>
              <a:ahLst/>
              <a:cxnLst/>
              <a:rect l="l" t="t" r="r" b="b"/>
              <a:pathLst>
                <a:path w="1607" h="1914" extrusionOk="0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6" name="Google Shape;22046;p74"/>
            <p:cNvSpPr/>
            <p:nvPr/>
          </p:nvSpPr>
          <p:spPr>
            <a:xfrm>
              <a:off x="8225571" y="1501251"/>
              <a:ext cx="20880" cy="50018"/>
            </a:xfrm>
            <a:custGeom>
              <a:avLst/>
              <a:gdLst/>
              <a:ahLst/>
              <a:cxnLst/>
              <a:rect l="l" t="t" r="r" b="b"/>
              <a:pathLst>
                <a:path w="799" h="1914" extrusionOk="0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47" name="Google Shape;22047;p74"/>
          <p:cNvSpPr/>
          <p:nvPr/>
        </p:nvSpPr>
        <p:spPr>
          <a:xfrm>
            <a:off x="4948085" y="2906944"/>
            <a:ext cx="32744" cy="15889"/>
          </a:xfrm>
          <a:custGeom>
            <a:avLst/>
            <a:gdLst/>
            <a:ahLst/>
            <a:cxnLst/>
            <a:rect l="l" t="t" r="r" b="b"/>
            <a:pathLst>
              <a:path w="1253" h="608" extrusionOk="0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48" name="Google Shape;22048;p74"/>
          <p:cNvGrpSpPr/>
          <p:nvPr/>
        </p:nvGrpSpPr>
        <p:grpSpPr>
          <a:xfrm>
            <a:off x="4877867" y="2902946"/>
            <a:ext cx="170149" cy="360629"/>
            <a:chOff x="4877867" y="2902946"/>
            <a:chExt cx="170149" cy="360629"/>
          </a:xfrm>
        </p:grpSpPr>
        <p:sp>
          <p:nvSpPr>
            <p:cNvPr id="22049" name="Google Shape;22049;p74"/>
            <p:cNvSpPr/>
            <p:nvPr/>
          </p:nvSpPr>
          <p:spPr>
            <a:xfrm>
              <a:off x="4942780" y="2925315"/>
              <a:ext cx="32692" cy="15915"/>
            </a:xfrm>
            <a:custGeom>
              <a:avLst/>
              <a:gdLst/>
              <a:ahLst/>
              <a:cxnLst/>
              <a:rect l="l" t="t" r="r" b="b"/>
              <a:pathLst>
                <a:path w="1251" h="609" extrusionOk="0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0" name="Google Shape;22050;p74"/>
            <p:cNvSpPr/>
            <p:nvPr/>
          </p:nvSpPr>
          <p:spPr>
            <a:xfrm>
              <a:off x="4937345" y="2943843"/>
              <a:ext cx="32927" cy="15915"/>
            </a:xfrm>
            <a:custGeom>
              <a:avLst/>
              <a:gdLst/>
              <a:ahLst/>
              <a:cxnLst/>
              <a:rect l="l" t="t" r="r" b="b"/>
              <a:pathLst>
                <a:path w="1260" h="609" extrusionOk="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1" name="Google Shape;22051;p74"/>
            <p:cNvSpPr/>
            <p:nvPr/>
          </p:nvSpPr>
          <p:spPr>
            <a:xfrm>
              <a:off x="4877867" y="3063164"/>
              <a:ext cx="170149" cy="200410"/>
            </a:xfrm>
            <a:custGeom>
              <a:avLst/>
              <a:gdLst/>
              <a:ahLst/>
              <a:cxnLst/>
              <a:rect l="l" t="t" r="r" b="b"/>
              <a:pathLst>
                <a:path w="6511" h="7669" extrusionOk="0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2" name="Google Shape;22052;p74"/>
            <p:cNvSpPr/>
            <p:nvPr/>
          </p:nvSpPr>
          <p:spPr>
            <a:xfrm>
              <a:off x="4942963" y="3088905"/>
              <a:ext cx="105053" cy="174670"/>
            </a:xfrm>
            <a:custGeom>
              <a:avLst/>
              <a:gdLst/>
              <a:ahLst/>
              <a:cxnLst/>
              <a:rect l="l" t="t" r="r" b="b"/>
              <a:pathLst>
                <a:path w="4020" h="6684" extrusionOk="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3" name="Google Shape;22053;p74"/>
            <p:cNvSpPr/>
            <p:nvPr/>
          </p:nvSpPr>
          <p:spPr>
            <a:xfrm>
              <a:off x="4949496" y="2966761"/>
              <a:ext cx="25662" cy="161368"/>
            </a:xfrm>
            <a:custGeom>
              <a:avLst/>
              <a:gdLst/>
              <a:ahLst/>
              <a:cxnLst/>
              <a:rect l="l" t="t" r="r" b="b"/>
              <a:pathLst>
                <a:path w="982" h="6175" extrusionOk="0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4" name="Google Shape;22054;p74"/>
            <p:cNvSpPr/>
            <p:nvPr/>
          </p:nvSpPr>
          <p:spPr>
            <a:xfrm>
              <a:off x="4962301" y="2967023"/>
              <a:ext cx="12857" cy="161107"/>
            </a:xfrm>
            <a:custGeom>
              <a:avLst/>
              <a:gdLst/>
              <a:ahLst/>
              <a:cxnLst/>
              <a:rect l="l" t="t" r="r" b="b"/>
              <a:pathLst>
                <a:path w="492" h="6165" extrusionOk="0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5" name="Google Shape;22055;p74"/>
            <p:cNvSpPr/>
            <p:nvPr/>
          </p:nvSpPr>
          <p:spPr>
            <a:xfrm>
              <a:off x="4948739" y="2902946"/>
              <a:ext cx="33685" cy="71394"/>
            </a:xfrm>
            <a:custGeom>
              <a:avLst/>
              <a:gdLst/>
              <a:ahLst/>
              <a:cxnLst/>
              <a:rect l="l" t="t" r="r" b="b"/>
              <a:pathLst>
                <a:path w="1289" h="2732" extrusionOk="0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6" name="Google Shape;22056;p74"/>
            <p:cNvSpPr/>
            <p:nvPr/>
          </p:nvSpPr>
          <p:spPr>
            <a:xfrm>
              <a:off x="4937423" y="3148199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7" name="Google Shape;22057;p74"/>
            <p:cNvSpPr/>
            <p:nvPr/>
          </p:nvSpPr>
          <p:spPr>
            <a:xfrm>
              <a:off x="4937423" y="3177102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8" name="Google Shape;22058;p74"/>
            <p:cNvSpPr/>
            <p:nvPr/>
          </p:nvSpPr>
          <p:spPr>
            <a:xfrm>
              <a:off x="4937423" y="3205247"/>
              <a:ext cx="49782" cy="10819"/>
            </a:xfrm>
            <a:custGeom>
              <a:avLst/>
              <a:gdLst/>
              <a:ahLst/>
              <a:cxnLst/>
              <a:rect l="l" t="t" r="r" b="b"/>
              <a:pathLst>
                <a:path w="1905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9" name="Google Shape;22059;p74"/>
            <p:cNvSpPr/>
            <p:nvPr/>
          </p:nvSpPr>
          <p:spPr>
            <a:xfrm>
              <a:off x="4999253" y="3176841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0" name="Google Shape;22060;p74"/>
            <p:cNvSpPr/>
            <p:nvPr/>
          </p:nvSpPr>
          <p:spPr>
            <a:xfrm>
              <a:off x="4999253" y="3204985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1" name="Google Shape;22061;p74"/>
            <p:cNvSpPr/>
            <p:nvPr/>
          </p:nvSpPr>
          <p:spPr>
            <a:xfrm>
              <a:off x="4957284" y="2914235"/>
              <a:ext cx="18110" cy="53572"/>
            </a:xfrm>
            <a:custGeom>
              <a:avLst/>
              <a:gdLst/>
              <a:ahLst/>
              <a:cxnLst/>
              <a:rect l="l" t="t" r="r" b="b"/>
              <a:pathLst>
                <a:path w="693" h="2050" extrusionOk="0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62" name="Google Shape;22062;p74"/>
          <p:cNvGrpSpPr/>
          <p:nvPr/>
        </p:nvGrpSpPr>
        <p:grpSpPr>
          <a:xfrm>
            <a:off x="6741689" y="1500676"/>
            <a:ext cx="207962" cy="361203"/>
            <a:chOff x="6741689" y="1500676"/>
            <a:chExt cx="207962" cy="361203"/>
          </a:xfrm>
        </p:grpSpPr>
        <p:sp>
          <p:nvSpPr>
            <p:cNvPr id="22063" name="Google Shape;22063;p74"/>
            <p:cNvSpPr/>
            <p:nvPr/>
          </p:nvSpPr>
          <p:spPr>
            <a:xfrm>
              <a:off x="6749242" y="1500676"/>
              <a:ext cx="184469" cy="361203"/>
            </a:xfrm>
            <a:custGeom>
              <a:avLst/>
              <a:gdLst/>
              <a:ahLst/>
              <a:cxnLst/>
              <a:rect l="l" t="t" r="r" b="b"/>
              <a:pathLst>
                <a:path w="7059" h="13822" extrusionOk="0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4" name="Google Shape;22064;p74"/>
            <p:cNvSpPr/>
            <p:nvPr/>
          </p:nvSpPr>
          <p:spPr>
            <a:xfrm>
              <a:off x="6775113" y="1501199"/>
              <a:ext cx="37735" cy="310167"/>
            </a:xfrm>
            <a:custGeom>
              <a:avLst/>
              <a:gdLst/>
              <a:ahLst/>
              <a:cxnLst/>
              <a:rect l="l" t="t" r="r" b="b"/>
              <a:pathLst>
                <a:path w="1444" h="11869" extrusionOk="0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5" name="Google Shape;22065;p74"/>
            <p:cNvSpPr/>
            <p:nvPr/>
          </p:nvSpPr>
          <p:spPr>
            <a:xfrm>
              <a:off x="6773623" y="1645241"/>
              <a:ext cx="159330" cy="216638"/>
            </a:xfrm>
            <a:custGeom>
              <a:avLst/>
              <a:gdLst/>
              <a:ahLst/>
              <a:cxnLst/>
              <a:rect l="l" t="t" r="r" b="b"/>
              <a:pathLst>
                <a:path w="6097" h="8290" extrusionOk="0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6" name="Google Shape;22066;p74"/>
            <p:cNvSpPr/>
            <p:nvPr/>
          </p:nvSpPr>
          <p:spPr>
            <a:xfrm>
              <a:off x="6854530" y="1589082"/>
              <a:ext cx="93006" cy="108502"/>
            </a:xfrm>
            <a:custGeom>
              <a:avLst/>
              <a:gdLst/>
              <a:ahLst/>
              <a:cxnLst/>
              <a:rect l="l" t="t" r="r" b="b"/>
              <a:pathLst>
                <a:path w="3559" h="4152" extrusionOk="0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7" name="Google Shape;22067;p74"/>
            <p:cNvSpPr/>
            <p:nvPr/>
          </p:nvSpPr>
          <p:spPr>
            <a:xfrm>
              <a:off x="6857796" y="1589134"/>
              <a:ext cx="91856" cy="108398"/>
            </a:xfrm>
            <a:custGeom>
              <a:avLst/>
              <a:gdLst/>
              <a:ahLst/>
              <a:cxnLst/>
              <a:rect l="l" t="t" r="r" b="b"/>
              <a:pathLst>
                <a:path w="3515" h="4148" extrusionOk="0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8" name="Google Shape;22068;p74"/>
            <p:cNvSpPr/>
            <p:nvPr/>
          </p:nvSpPr>
          <p:spPr>
            <a:xfrm>
              <a:off x="6801245" y="1635441"/>
              <a:ext cx="31699" cy="11315"/>
            </a:xfrm>
            <a:custGeom>
              <a:avLst/>
              <a:gdLst/>
              <a:ahLst/>
              <a:cxnLst/>
              <a:rect l="l" t="t" r="r" b="b"/>
              <a:pathLst>
                <a:path w="1213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9" name="Google Shape;22069;p74"/>
            <p:cNvSpPr/>
            <p:nvPr/>
          </p:nvSpPr>
          <p:spPr>
            <a:xfrm>
              <a:off x="6819852" y="1626765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0" name="Google Shape;22070;p74"/>
            <p:cNvSpPr/>
            <p:nvPr/>
          </p:nvSpPr>
          <p:spPr>
            <a:xfrm>
              <a:off x="6754756" y="1761583"/>
              <a:ext cx="29687" cy="11315"/>
            </a:xfrm>
            <a:custGeom>
              <a:avLst/>
              <a:gdLst/>
              <a:ahLst/>
              <a:cxnLst/>
              <a:rect l="l" t="t" r="r" b="b"/>
              <a:pathLst>
                <a:path w="1136" h="433" extrusionOk="0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1" name="Google Shape;22071;p74"/>
            <p:cNvSpPr/>
            <p:nvPr/>
          </p:nvSpPr>
          <p:spPr>
            <a:xfrm>
              <a:off x="6756768" y="1752907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2" name="Google Shape;22072;p74"/>
            <p:cNvSpPr/>
            <p:nvPr/>
          </p:nvSpPr>
          <p:spPr>
            <a:xfrm>
              <a:off x="6754756" y="1717863"/>
              <a:ext cx="31699" cy="11577"/>
            </a:xfrm>
            <a:custGeom>
              <a:avLst/>
              <a:gdLst/>
              <a:ahLst/>
              <a:cxnLst/>
              <a:rect l="l" t="t" r="r" b="b"/>
              <a:pathLst>
                <a:path w="1213" h="443" extrusionOk="0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3" name="Google Shape;22073;p74"/>
            <p:cNvSpPr/>
            <p:nvPr/>
          </p:nvSpPr>
          <p:spPr>
            <a:xfrm>
              <a:off x="6756768" y="1709422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4" name="Google Shape;22074;p74"/>
            <p:cNvSpPr/>
            <p:nvPr/>
          </p:nvSpPr>
          <p:spPr>
            <a:xfrm>
              <a:off x="6833414" y="1779431"/>
              <a:ext cx="43014" cy="11315"/>
            </a:xfrm>
            <a:custGeom>
              <a:avLst/>
              <a:gdLst/>
              <a:ahLst/>
              <a:cxnLst/>
              <a:rect l="l" t="t" r="r" b="b"/>
              <a:pathLst>
                <a:path w="1646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5" name="Google Shape;22075;p74"/>
            <p:cNvSpPr/>
            <p:nvPr/>
          </p:nvSpPr>
          <p:spPr>
            <a:xfrm>
              <a:off x="6775871" y="1779431"/>
              <a:ext cx="32692" cy="11315"/>
            </a:xfrm>
            <a:custGeom>
              <a:avLst/>
              <a:gdLst/>
              <a:ahLst/>
              <a:cxnLst/>
              <a:rect l="l" t="t" r="r" b="b"/>
              <a:pathLst>
                <a:path w="1251" h="433" extrusionOk="0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6" name="Google Shape;22076;p74"/>
            <p:cNvSpPr/>
            <p:nvPr/>
          </p:nvSpPr>
          <p:spPr>
            <a:xfrm>
              <a:off x="6801245" y="1596974"/>
              <a:ext cx="31699" cy="11342"/>
            </a:xfrm>
            <a:custGeom>
              <a:avLst/>
              <a:gdLst/>
              <a:ahLst/>
              <a:cxnLst/>
              <a:rect l="l" t="t" r="r" b="b"/>
              <a:pathLst>
                <a:path w="1213" h="434" extrusionOk="0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7" name="Google Shape;22077;p74"/>
            <p:cNvSpPr/>
            <p:nvPr/>
          </p:nvSpPr>
          <p:spPr>
            <a:xfrm>
              <a:off x="6819852" y="1588560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8" name="Google Shape;22078;p74"/>
            <p:cNvSpPr/>
            <p:nvPr/>
          </p:nvSpPr>
          <p:spPr>
            <a:xfrm>
              <a:off x="6789956" y="1657053"/>
              <a:ext cx="10558" cy="10558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9" name="Google Shape;22079;p74"/>
            <p:cNvSpPr/>
            <p:nvPr/>
          </p:nvSpPr>
          <p:spPr>
            <a:xfrm>
              <a:off x="6788702" y="1704536"/>
              <a:ext cx="10819" cy="10584"/>
            </a:xfrm>
            <a:custGeom>
              <a:avLst/>
              <a:gdLst/>
              <a:ahLst/>
              <a:cxnLst/>
              <a:rect l="l" t="t" r="r" b="b"/>
              <a:pathLst>
                <a:path w="414" h="405" extrusionOk="0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0" name="Google Shape;22080;p74"/>
            <p:cNvSpPr/>
            <p:nvPr/>
          </p:nvSpPr>
          <p:spPr>
            <a:xfrm>
              <a:off x="6787683" y="1755050"/>
              <a:ext cx="10584" cy="10819"/>
            </a:xfrm>
            <a:custGeom>
              <a:avLst/>
              <a:gdLst/>
              <a:ahLst/>
              <a:cxnLst/>
              <a:rect l="l" t="t" r="r" b="b"/>
              <a:pathLst>
                <a:path w="405" h="414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1" name="Google Shape;22081;p74"/>
            <p:cNvSpPr/>
            <p:nvPr/>
          </p:nvSpPr>
          <p:spPr>
            <a:xfrm>
              <a:off x="6741689" y="1509509"/>
              <a:ext cx="42753" cy="11368"/>
            </a:xfrm>
            <a:custGeom>
              <a:avLst/>
              <a:gdLst/>
              <a:ahLst/>
              <a:cxnLst/>
              <a:rect l="l" t="t" r="r" b="b"/>
              <a:pathLst>
                <a:path w="1636" h="435" extrusionOk="0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82" name="Google Shape;22082;p74"/>
          <p:cNvGrpSpPr/>
          <p:nvPr/>
        </p:nvGrpSpPr>
        <p:grpSpPr>
          <a:xfrm>
            <a:off x="5752627" y="3430404"/>
            <a:ext cx="360628" cy="181464"/>
            <a:chOff x="5752627" y="3430404"/>
            <a:chExt cx="360628" cy="181464"/>
          </a:xfrm>
        </p:grpSpPr>
        <p:sp>
          <p:nvSpPr>
            <p:cNvPr id="22083" name="Google Shape;22083;p74"/>
            <p:cNvSpPr/>
            <p:nvPr/>
          </p:nvSpPr>
          <p:spPr>
            <a:xfrm>
              <a:off x="5752627" y="3430404"/>
              <a:ext cx="360628" cy="181203"/>
            </a:xfrm>
            <a:custGeom>
              <a:avLst/>
              <a:gdLst/>
              <a:ahLst/>
              <a:cxnLst/>
              <a:rect l="l" t="t" r="r" b="b"/>
              <a:pathLst>
                <a:path w="13800" h="6934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4" name="Google Shape;22084;p74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5" name="Google Shape;22085;p74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6" name="Google Shape;22086;p74"/>
            <p:cNvSpPr/>
            <p:nvPr/>
          </p:nvSpPr>
          <p:spPr>
            <a:xfrm>
              <a:off x="5788036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7" name="Google Shape;22087;p74"/>
            <p:cNvSpPr/>
            <p:nvPr/>
          </p:nvSpPr>
          <p:spPr>
            <a:xfrm>
              <a:off x="5816939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8" name="Google Shape;22088;p74"/>
            <p:cNvSpPr/>
            <p:nvPr/>
          </p:nvSpPr>
          <p:spPr>
            <a:xfrm>
              <a:off x="5846102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9" name="Google Shape;22089;p74"/>
            <p:cNvSpPr/>
            <p:nvPr/>
          </p:nvSpPr>
          <p:spPr>
            <a:xfrm>
              <a:off x="5875005" y="3526885"/>
              <a:ext cx="28903" cy="84722"/>
            </a:xfrm>
            <a:custGeom>
              <a:avLst/>
              <a:gdLst/>
              <a:ahLst/>
              <a:cxnLst/>
              <a:rect l="l" t="t" r="r" b="b"/>
              <a:pathLst>
                <a:path w="110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0" name="Google Shape;22090;p74"/>
            <p:cNvSpPr/>
            <p:nvPr/>
          </p:nvSpPr>
          <p:spPr>
            <a:xfrm>
              <a:off x="5903881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1" name="Google Shape;22091;p74"/>
            <p:cNvSpPr/>
            <p:nvPr/>
          </p:nvSpPr>
          <p:spPr>
            <a:xfrm>
              <a:off x="5933045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2" name="Google Shape;22092;p74"/>
            <p:cNvSpPr/>
            <p:nvPr/>
          </p:nvSpPr>
          <p:spPr>
            <a:xfrm>
              <a:off x="596194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3" name="Google Shape;22093;p74"/>
            <p:cNvSpPr/>
            <p:nvPr/>
          </p:nvSpPr>
          <p:spPr>
            <a:xfrm>
              <a:off x="5990850" y="3526885"/>
              <a:ext cx="29164" cy="84722"/>
            </a:xfrm>
            <a:custGeom>
              <a:avLst/>
              <a:gdLst/>
              <a:ahLst/>
              <a:cxnLst/>
              <a:rect l="l" t="t" r="r" b="b"/>
              <a:pathLst>
                <a:path w="111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4" name="Google Shape;22094;p74"/>
            <p:cNvSpPr/>
            <p:nvPr/>
          </p:nvSpPr>
          <p:spPr>
            <a:xfrm>
              <a:off x="601998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5" name="Google Shape;22095;p74"/>
            <p:cNvSpPr/>
            <p:nvPr/>
          </p:nvSpPr>
          <p:spPr>
            <a:xfrm>
              <a:off x="6048891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6" name="Google Shape;22096;p74"/>
            <p:cNvSpPr/>
            <p:nvPr/>
          </p:nvSpPr>
          <p:spPr>
            <a:xfrm>
              <a:off x="5806381" y="3526885"/>
              <a:ext cx="21403" cy="48032"/>
            </a:xfrm>
            <a:custGeom>
              <a:avLst/>
              <a:gdLst/>
              <a:ahLst/>
              <a:cxnLst/>
              <a:rect l="l" t="t" r="r" b="b"/>
              <a:pathLst>
                <a:path w="819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7" name="Google Shape;22097;p74"/>
            <p:cNvSpPr/>
            <p:nvPr/>
          </p:nvSpPr>
          <p:spPr>
            <a:xfrm>
              <a:off x="586418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8" name="Google Shape;22098;p74"/>
            <p:cNvSpPr/>
            <p:nvPr/>
          </p:nvSpPr>
          <p:spPr>
            <a:xfrm>
              <a:off x="592222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9" name="Google Shape;22099;p74"/>
            <p:cNvSpPr/>
            <p:nvPr/>
          </p:nvSpPr>
          <p:spPr>
            <a:xfrm>
              <a:off x="5980293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0" name="Google Shape;22100;p74"/>
            <p:cNvSpPr/>
            <p:nvPr/>
          </p:nvSpPr>
          <p:spPr>
            <a:xfrm>
              <a:off x="6038072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1" name="Google Shape;22101;p74"/>
            <p:cNvSpPr/>
            <p:nvPr/>
          </p:nvSpPr>
          <p:spPr>
            <a:xfrm>
              <a:off x="5926774" y="3454995"/>
              <a:ext cx="139234" cy="42282"/>
            </a:xfrm>
            <a:custGeom>
              <a:avLst/>
              <a:gdLst/>
              <a:ahLst/>
              <a:cxnLst/>
              <a:rect l="l" t="t" r="r" b="b"/>
              <a:pathLst>
                <a:path w="5328" h="1618" extrusionOk="0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2" name="Google Shape;22102;p74"/>
            <p:cNvSpPr/>
            <p:nvPr/>
          </p:nvSpPr>
          <p:spPr>
            <a:xfrm>
              <a:off x="5926774" y="3471615"/>
              <a:ext cx="139234" cy="25662"/>
            </a:xfrm>
            <a:custGeom>
              <a:avLst/>
              <a:gdLst/>
              <a:ahLst/>
              <a:cxnLst/>
              <a:rect l="l" t="t" r="r" b="b"/>
              <a:pathLst>
                <a:path w="5328" h="982" extrusionOk="0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3" name="Google Shape;22103;p74"/>
            <p:cNvSpPr/>
            <p:nvPr/>
          </p:nvSpPr>
          <p:spPr>
            <a:xfrm>
              <a:off x="5870981" y="3449559"/>
              <a:ext cx="10819" cy="53232"/>
            </a:xfrm>
            <a:custGeom>
              <a:avLst/>
              <a:gdLst/>
              <a:ahLst/>
              <a:cxnLst/>
              <a:rect l="l" t="t" r="r" b="b"/>
              <a:pathLst>
                <a:path w="414" h="2037" extrusionOk="0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4" name="Google Shape;22104;p74"/>
            <p:cNvSpPr/>
            <p:nvPr/>
          </p:nvSpPr>
          <p:spPr>
            <a:xfrm>
              <a:off x="5834787" y="3449559"/>
              <a:ext cx="10845" cy="53232"/>
            </a:xfrm>
            <a:custGeom>
              <a:avLst/>
              <a:gdLst/>
              <a:ahLst/>
              <a:cxnLst/>
              <a:rect l="l" t="t" r="r" b="b"/>
              <a:pathLst>
                <a:path w="415" h="2037" extrusionOk="0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5" name="Google Shape;22105;p74"/>
            <p:cNvSpPr/>
            <p:nvPr/>
          </p:nvSpPr>
          <p:spPr>
            <a:xfrm>
              <a:off x="5797601" y="3449559"/>
              <a:ext cx="11080" cy="53232"/>
            </a:xfrm>
            <a:custGeom>
              <a:avLst/>
              <a:gdLst/>
              <a:ahLst/>
              <a:cxnLst/>
              <a:rect l="l" t="t" r="r" b="b"/>
              <a:pathLst>
                <a:path w="424" h="2037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6" name="Google Shape;22106;p74"/>
            <p:cNvSpPr/>
            <p:nvPr/>
          </p:nvSpPr>
          <p:spPr>
            <a:xfrm>
              <a:off x="6094361" y="3526885"/>
              <a:ext cx="18632" cy="84983"/>
            </a:xfrm>
            <a:custGeom>
              <a:avLst/>
              <a:gdLst/>
              <a:ahLst/>
              <a:cxnLst/>
              <a:rect l="l" t="t" r="r" b="b"/>
              <a:pathLst>
                <a:path w="713" h="3252" extrusionOk="0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7" name="Google Shape;22107;p74"/>
            <p:cNvSpPr/>
            <p:nvPr/>
          </p:nvSpPr>
          <p:spPr>
            <a:xfrm>
              <a:off x="5769456" y="3526885"/>
              <a:ext cx="18606" cy="84983"/>
            </a:xfrm>
            <a:custGeom>
              <a:avLst/>
              <a:gdLst/>
              <a:ahLst/>
              <a:cxnLst/>
              <a:rect l="l" t="t" r="r" b="b"/>
              <a:pathLst>
                <a:path w="712" h="3252" extrusionOk="0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8" name="Google Shape;22108;p74"/>
            <p:cNvSpPr/>
            <p:nvPr/>
          </p:nvSpPr>
          <p:spPr>
            <a:xfrm>
              <a:off x="5860684" y="3457530"/>
              <a:ext cx="31437" cy="10845"/>
            </a:xfrm>
            <a:custGeom>
              <a:avLst/>
              <a:gdLst/>
              <a:ahLst/>
              <a:cxnLst/>
              <a:rect l="l" t="t" r="r" b="b"/>
              <a:pathLst>
                <a:path w="1203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9" name="Google Shape;22109;p74"/>
            <p:cNvSpPr/>
            <p:nvPr/>
          </p:nvSpPr>
          <p:spPr>
            <a:xfrm>
              <a:off x="5824491" y="3477652"/>
              <a:ext cx="31673" cy="11080"/>
            </a:xfrm>
            <a:custGeom>
              <a:avLst/>
              <a:gdLst/>
              <a:ahLst/>
              <a:cxnLst/>
              <a:rect l="l" t="t" r="r" b="b"/>
              <a:pathLst>
                <a:path w="1212" h="424" extrusionOk="0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0" name="Google Shape;22110;p74"/>
            <p:cNvSpPr/>
            <p:nvPr/>
          </p:nvSpPr>
          <p:spPr>
            <a:xfrm>
              <a:off x="5787304" y="3457530"/>
              <a:ext cx="31673" cy="10845"/>
            </a:xfrm>
            <a:custGeom>
              <a:avLst/>
              <a:gdLst/>
              <a:ahLst/>
              <a:cxnLst/>
              <a:rect l="l" t="t" r="r" b="b"/>
              <a:pathLst>
                <a:path w="1212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11" name="Google Shape;22111;p74"/>
          <p:cNvGrpSpPr/>
          <p:nvPr/>
        </p:nvGrpSpPr>
        <p:grpSpPr>
          <a:xfrm>
            <a:off x="5235700" y="2902998"/>
            <a:ext cx="361909" cy="360759"/>
            <a:chOff x="5235700" y="2902998"/>
            <a:chExt cx="361909" cy="360759"/>
          </a:xfrm>
        </p:grpSpPr>
        <p:sp>
          <p:nvSpPr>
            <p:cNvPr id="22112" name="Google Shape;22112;p74"/>
            <p:cNvSpPr/>
            <p:nvPr/>
          </p:nvSpPr>
          <p:spPr>
            <a:xfrm>
              <a:off x="5235700" y="2902998"/>
              <a:ext cx="361909" cy="360498"/>
            </a:xfrm>
            <a:custGeom>
              <a:avLst/>
              <a:gdLst/>
              <a:ahLst/>
              <a:cxnLst/>
              <a:rect l="l" t="t" r="r" b="b"/>
              <a:pathLst>
                <a:path w="13849" h="13795" extrusionOk="0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3" name="Google Shape;22113;p74"/>
            <p:cNvSpPr/>
            <p:nvPr/>
          </p:nvSpPr>
          <p:spPr>
            <a:xfrm>
              <a:off x="5353061" y="2902998"/>
              <a:ext cx="244287" cy="360759"/>
            </a:xfrm>
            <a:custGeom>
              <a:avLst/>
              <a:gdLst/>
              <a:ahLst/>
              <a:cxnLst/>
              <a:rect l="l" t="t" r="r" b="b"/>
              <a:pathLst>
                <a:path w="9348" h="13805" extrusionOk="0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4" name="Google Shape;22114;p74"/>
            <p:cNvSpPr/>
            <p:nvPr/>
          </p:nvSpPr>
          <p:spPr>
            <a:xfrm>
              <a:off x="5294001" y="2977267"/>
              <a:ext cx="228712" cy="228372"/>
            </a:xfrm>
            <a:custGeom>
              <a:avLst/>
              <a:gdLst/>
              <a:ahLst/>
              <a:cxnLst/>
              <a:rect l="l" t="t" r="r" b="b"/>
              <a:pathLst>
                <a:path w="8752" h="8739" extrusionOk="0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5" name="Google Shape;22115;p74"/>
            <p:cNvSpPr/>
            <p:nvPr/>
          </p:nvSpPr>
          <p:spPr>
            <a:xfrm>
              <a:off x="5374672" y="2977267"/>
              <a:ext cx="148041" cy="228372"/>
            </a:xfrm>
            <a:custGeom>
              <a:avLst/>
              <a:gdLst/>
              <a:ahLst/>
              <a:cxnLst/>
              <a:rect l="l" t="t" r="r" b="b"/>
              <a:pathLst>
                <a:path w="5665" h="8739" extrusionOk="0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6" name="Google Shape;22116;p74"/>
            <p:cNvSpPr/>
            <p:nvPr/>
          </p:nvSpPr>
          <p:spPr>
            <a:xfrm>
              <a:off x="5335473" y="3083783"/>
              <a:ext cx="73145" cy="71499"/>
            </a:xfrm>
            <a:custGeom>
              <a:avLst/>
              <a:gdLst/>
              <a:ahLst/>
              <a:cxnLst/>
              <a:rect l="l" t="t" r="r" b="b"/>
              <a:pathLst>
                <a:path w="2799" h="2736" extrusionOk="0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7" name="Google Shape;22117;p74"/>
            <p:cNvSpPr/>
            <p:nvPr/>
          </p:nvSpPr>
          <p:spPr>
            <a:xfrm>
              <a:off x="5380447" y="3068025"/>
              <a:ext cx="57831" cy="56237"/>
            </a:xfrm>
            <a:custGeom>
              <a:avLst/>
              <a:gdLst/>
              <a:ahLst/>
              <a:cxnLst/>
              <a:rect l="l" t="t" r="r" b="b"/>
              <a:pathLst>
                <a:path w="2213" h="2152" extrusionOk="0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8" name="Google Shape;22118;p74"/>
            <p:cNvSpPr/>
            <p:nvPr/>
          </p:nvSpPr>
          <p:spPr>
            <a:xfrm>
              <a:off x="5399289" y="3031309"/>
              <a:ext cx="58850" cy="74425"/>
            </a:xfrm>
            <a:custGeom>
              <a:avLst/>
              <a:gdLst/>
              <a:ahLst/>
              <a:cxnLst/>
              <a:rect l="l" t="t" r="r" b="b"/>
              <a:pathLst>
                <a:path w="2252" h="2848" extrusionOk="0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19" name="Google Shape;22119;p74"/>
          <p:cNvGrpSpPr/>
          <p:nvPr/>
        </p:nvGrpSpPr>
        <p:grpSpPr>
          <a:xfrm>
            <a:off x="6634912" y="3394969"/>
            <a:ext cx="360367" cy="252309"/>
            <a:chOff x="6634912" y="3394969"/>
            <a:chExt cx="360367" cy="252309"/>
          </a:xfrm>
        </p:grpSpPr>
        <p:sp>
          <p:nvSpPr>
            <p:cNvPr id="22120" name="Google Shape;22120;p74"/>
            <p:cNvSpPr/>
            <p:nvPr/>
          </p:nvSpPr>
          <p:spPr>
            <a:xfrm>
              <a:off x="6784913" y="3403749"/>
              <a:ext cx="106830" cy="39748"/>
            </a:xfrm>
            <a:custGeom>
              <a:avLst/>
              <a:gdLst/>
              <a:ahLst/>
              <a:cxnLst/>
              <a:rect l="l" t="t" r="r" b="b"/>
              <a:pathLst>
                <a:path w="4088" h="1521" extrusionOk="0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1" name="Google Shape;22121;p74"/>
            <p:cNvSpPr/>
            <p:nvPr/>
          </p:nvSpPr>
          <p:spPr>
            <a:xfrm>
              <a:off x="6916333" y="3417835"/>
              <a:ext cx="56080" cy="30444"/>
            </a:xfrm>
            <a:custGeom>
              <a:avLst/>
              <a:gdLst/>
              <a:ahLst/>
              <a:cxnLst/>
              <a:rect l="l" t="t" r="r" b="b"/>
              <a:pathLst>
                <a:path w="2146" h="1165" extrusionOk="0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2" name="Google Shape;22122;p74"/>
            <p:cNvSpPr/>
            <p:nvPr/>
          </p:nvSpPr>
          <p:spPr>
            <a:xfrm>
              <a:off x="6634912" y="3442974"/>
              <a:ext cx="360367" cy="204304"/>
            </a:xfrm>
            <a:custGeom>
              <a:avLst/>
              <a:gdLst/>
              <a:ahLst/>
              <a:cxnLst/>
              <a:rect l="l" t="t" r="r" b="b"/>
              <a:pathLst>
                <a:path w="13790" h="781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3" name="Google Shape;22123;p74"/>
            <p:cNvSpPr/>
            <p:nvPr/>
          </p:nvSpPr>
          <p:spPr>
            <a:xfrm>
              <a:off x="6943981" y="3477129"/>
              <a:ext cx="51298" cy="142762"/>
            </a:xfrm>
            <a:custGeom>
              <a:avLst/>
              <a:gdLst/>
              <a:ahLst/>
              <a:cxnLst/>
              <a:rect l="l" t="t" r="r" b="b"/>
              <a:pathLst>
                <a:path w="1963" h="5463" extrusionOk="0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4" name="Google Shape;22124;p74"/>
            <p:cNvSpPr/>
            <p:nvPr/>
          </p:nvSpPr>
          <p:spPr>
            <a:xfrm>
              <a:off x="6723344" y="3457530"/>
              <a:ext cx="205846" cy="176081"/>
            </a:xfrm>
            <a:custGeom>
              <a:avLst/>
              <a:gdLst/>
              <a:ahLst/>
              <a:cxnLst/>
              <a:rect l="l" t="t" r="r" b="b"/>
              <a:pathLst>
                <a:path w="7877" h="6738" extrusionOk="0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5" name="Google Shape;22125;p74"/>
            <p:cNvSpPr/>
            <p:nvPr/>
          </p:nvSpPr>
          <p:spPr>
            <a:xfrm>
              <a:off x="6743702" y="3472870"/>
              <a:ext cx="170410" cy="145793"/>
            </a:xfrm>
            <a:custGeom>
              <a:avLst/>
              <a:gdLst/>
              <a:ahLst/>
              <a:cxnLst/>
              <a:rect l="l" t="t" r="r" b="b"/>
              <a:pathLst>
                <a:path w="6521" h="5579" extrusionOk="0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6" name="Google Shape;22126;p74"/>
            <p:cNvSpPr/>
            <p:nvPr/>
          </p:nvSpPr>
          <p:spPr>
            <a:xfrm>
              <a:off x="6781411" y="3491816"/>
              <a:ext cx="119373" cy="106046"/>
            </a:xfrm>
            <a:custGeom>
              <a:avLst/>
              <a:gdLst/>
              <a:ahLst/>
              <a:cxnLst/>
              <a:rect l="l" t="t" r="r" b="b"/>
              <a:pathLst>
                <a:path w="4568" h="4058" extrusionOk="0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7" name="Google Shape;22127;p74"/>
            <p:cNvSpPr/>
            <p:nvPr/>
          </p:nvSpPr>
          <p:spPr>
            <a:xfrm>
              <a:off x="6783867" y="3491711"/>
              <a:ext cx="116159" cy="106176"/>
            </a:xfrm>
            <a:custGeom>
              <a:avLst/>
              <a:gdLst/>
              <a:ahLst/>
              <a:cxnLst/>
              <a:rect l="l" t="t" r="r" b="b"/>
              <a:pathLst>
                <a:path w="4445" h="4063" extrusionOk="0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8" name="Google Shape;22128;p74"/>
            <p:cNvSpPr/>
            <p:nvPr/>
          </p:nvSpPr>
          <p:spPr>
            <a:xfrm>
              <a:off x="6833414" y="3519595"/>
              <a:ext cx="33450" cy="33450"/>
            </a:xfrm>
            <a:custGeom>
              <a:avLst/>
              <a:gdLst/>
              <a:ahLst/>
              <a:cxnLst/>
              <a:rect l="l" t="t" r="r" b="b"/>
              <a:pathLst>
                <a:path w="1280" h="1280" extrusionOk="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9" name="Google Shape;22129;p74"/>
            <p:cNvSpPr/>
            <p:nvPr/>
          </p:nvSpPr>
          <p:spPr>
            <a:xfrm>
              <a:off x="6667055" y="3394969"/>
              <a:ext cx="34469" cy="30183"/>
            </a:xfrm>
            <a:custGeom>
              <a:avLst/>
              <a:gdLst/>
              <a:ahLst/>
              <a:cxnLst/>
              <a:rect l="l" t="t" r="r" b="b"/>
              <a:pathLst>
                <a:path w="1319" h="1155" extrusionOk="0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0" name="Google Shape;22130;p74"/>
            <p:cNvSpPr/>
            <p:nvPr/>
          </p:nvSpPr>
          <p:spPr>
            <a:xfrm>
              <a:off x="6634912" y="3416580"/>
              <a:ext cx="99016" cy="230463"/>
            </a:xfrm>
            <a:custGeom>
              <a:avLst/>
              <a:gdLst/>
              <a:ahLst/>
              <a:cxnLst/>
              <a:rect l="l" t="t" r="r" b="b"/>
              <a:pathLst>
                <a:path w="3789" h="8819" extrusionOk="0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1" name="Google Shape;22131;p74"/>
            <p:cNvSpPr/>
            <p:nvPr/>
          </p:nvSpPr>
          <p:spPr>
            <a:xfrm>
              <a:off x="6634912" y="3416580"/>
              <a:ext cx="77666" cy="204827"/>
            </a:xfrm>
            <a:custGeom>
              <a:avLst/>
              <a:gdLst/>
              <a:ahLst/>
              <a:cxnLst/>
              <a:rect l="l" t="t" r="r" b="b"/>
              <a:pathLst>
                <a:path w="2972" h="783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2" name="Google Shape;22132;p74"/>
            <p:cNvSpPr/>
            <p:nvPr/>
          </p:nvSpPr>
          <p:spPr>
            <a:xfrm>
              <a:off x="6915836" y="3461058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33" name="Google Shape;22133;p74"/>
          <p:cNvGrpSpPr/>
          <p:nvPr/>
        </p:nvGrpSpPr>
        <p:grpSpPr>
          <a:xfrm>
            <a:off x="7059330" y="3340796"/>
            <a:ext cx="377170" cy="360655"/>
            <a:chOff x="7059330" y="3340796"/>
            <a:chExt cx="377170" cy="360655"/>
          </a:xfrm>
        </p:grpSpPr>
        <p:sp>
          <p:nvSpPr>
            <p:cNvPr id="22134" name="Google Shape;22134;p74"/>
            <p:cNvSpPr/>
            <p:nvPr/>
          </p:nvSpPr>
          <p:spPr>
            <a:xfrm>
              <a:off x="7059330" y="3424629"/>
              <a:ext cx="317144" cy="276822"/>
            </a:xfrm>
            <a:custGeom>
              <a:avLst/>
              <a:gdLst/>
              <a:ahLst/>
              <a:cxnLst/>
              <a:rect l="l" t="t" r="r" b="b"/>
              <a:pathLst>
                <a:path w="12136" h="10593" extrusionOk="0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5" name="Google Shape;22135;p74"/>
            <p:cNvSpPr/>
            <p:nvPr/>
          </p:nvSpPr>
          <p:spPr>
            <a:xfrm>
              <a:off x="7076917" y="3424629"/>
              <a:ext cx="299322" cy="254583"/>
            </a:xfrm>
            <a:custGeom>
              <a:avLst/>
              <a:gdLst/>
              <a:ahLst/>
              <a:cxnLst/>
              <a:rect l="l" t="t" r="r" b="b"/>
              <a:pathLst>
                <a:path w="11454" h="9742" extrusionOk="0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6" name="Google Shape;22136;p74"/>
            <p:cNvSpPr/>
            <p:nvPr/>
          </p:nvSpPr>
          <p:spPr>
            <a:xfrm>
              <a:off x="7155079" y="3466232"/>
              <a:ext cx="80671" cy="49390"/>
            </a:xfrm>
            <a:custGeom>
              <a:avLst/>
              <a:gdLst/>
              <a:ahLst/>
              <a:cxnLst/>
              <a:rect l="l" t="t" r="r" b="b"/>
              <a:pathLst>
                <a:path w="3087" h="1890" extrusionOk="0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7" name="Google Shape;22137;p74"/>
            <p:cNvSpPr/>
            <p:nvPr/>
          </p:nvSpPr>
          <p:spPr>
            <a:xfrm>
              <a:off x="7175437" y="3466336"/>
              <a:ext cx="60575" cy="48528"/>
            </a:xfrm>
            <a:custGeom>
              <a:avLst/>
              <a:gdLst/>
              <a:ahLst/>
              <a:cxnLst/>
              <a:rect l="l" t="t" r="r" b="b"/>
              <a:pathLst>
                <a:path w="2318" h="1857" extrusionOk="0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8" name="Google Shape;22138;p74"/>
            <p:cNvSpPr/>
            <p:nvPr/>
          </p:nvSpPr>
          <p:spPr>
            <a:xfrm>
              <a:off x="7199296" y="3550457"/>
              <a:ext cx="64103" cy="71838"/>
            </a:xfrm>
            <a:custGeom>
              <a:avLst/>
              <a:gdLst/>
              <a:ahLst/>
              <a:cxnLst/>
              <a:rect l="l" t="t" r="r" b="b"/>
              <a:pathLst>
                <a:path w="2453" h="2749" extrusionOk="0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9" name="Google Shape;22139;p74"/>
            <p:cNvSpPr/>
            <p:nvPr/>
          </p:nvSpPr>
          <p:spPr>
            <a:xfrm>
              <a:off x="7216648" y="3550457"/>
              <a:ext cx="47012" cy="63920"/>
            </a:xfrm>
            <a:custGeom>
              <a:avLst/>
              <a:gdLst/>
              <a:ahLst/>
              <a:cxnLst/>
              <a:rect l="l" t="t" r="r" b="b"/>
              <a:pathLst>
                <a:path w="1799" h="2446" extrusionOk="0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0" name="Google Shape;22140;p74"/>
            <p:cNvSpPr/>
            <p:nvPr/>
          </p:nvSpPr>
          <p:spPr>
            <a:xfrm>
              <a:off x="7106316" y="3524690"/>
              <a:ext cx="68127" cy="69565"/>
            </a:xfrm>
            <a:custGeom>
              <a:avLst/>
              <a:gdLst/>
              <a:ahLst/>
              <a:cxnLst/>
              <a:rect l="l" t="t" r="r" b="b"/>
              <a:pathLst>
                <a:path w="2607" h="2662" extrusionOk="0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1" name="Google Shape;22141;p74"/>
            <p:cNvSpPr/>
            <p:nvPr/>
          </p:nvSpPr>
          <p:spPr>
            <a:xfrm>
              <a:off x="7113607" y="3541049"/>
              <a:ext cx="60836" cy="53206"/>
            </a:xfrm>
            <a:custGeom>
              <a:avLst/>
              <a:gdLst/>
              <a:ahLst/>
              <a:cxnLst/>
              <a:rect l="l" t="t" r="r" b="b"/>
              <a:pathLst>
                <a:path w="2328" h="2036" extrusionOk="0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2" name="Google Shape;22142;p74"/>
            <p:cNvSpPr/>
            <p:nvPr/>
          </p:nvSpPr>
          <p:spPr>
            <a:xfrm>
              <a:off x="7312632" y="3340796"/>
              <a:ext cx="123868" cy="140645"/>
            </a:xfrm>
            <a:custGeom>
              <a:avLst/>
              <a:gdLst/>
              <a:ahLst/>
              <a:cxnLst/>
              <a:rect l="l" t="t" r="r" b="b"/>
              <a:pathLst>
                <a:path w="4740" h="5382" extrusionOk="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3" name="Google Shape;22143;p74"/>
            <p:cNvSpPr/>
            <p:nvPr/>
          </p:nvSpPr>
          <p:spPr>
            <a:xfrm>
              <a:off x="7331735" y="3413575"/>
              <a:ext cx="46516" cy="44242"/>
            </a:xfrm>
            <a:custGeom>
              <a:avLst/>
              <a:gdLst/>
              <a:ahLst/>
              <a:cxnLst/>
              <a:rect l="l" t="t" r="r" b="b"/>
              <a:pathLst>
                <a:path w="1780" h="1693" extrusionOk="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4" name="Google Shape;22144;p74"/>
            <p:cNvSpPr/>
            <p:nvPr/>
          </p:nvSpPr>
          <p:spPr>
            <a:xfrm>
              <a:off x="7231465" y="3453140"/>
              <a:ext cx="117622" cy="80122"/>
            </a:xfrm>
            <a:custGeom>
              <a:avLst/>
              <a:gdLst/>
              <a:ahLst/>
              <a:cxnLst/>
              <a:rect l="l" t="t" r="r" b="b"/>
              <a:pathLst>
                <a:path w="4501" h="3066" extrusionOk="0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5" name="Google Shape;22145;p74"/>
            <p:cNvSpPr/>
            <p:nvPr/>
          </p:nvSpPr>
          <p:spPr>
            <a:xfrm>
              <a:off x="7245785" y="3452878"/>
              <a:ext cx="93502" cy="59713"/>
            </a:xfrm>
            <a:custGeom>
              <a:avLst/>
              <a:gdLst/>
              <a:ahLst/>
              <a:cxnLst/>
              <a:rect l="l" t="t" r="r" b="b"/>
              <a:pathLst>
                <a:path w="3578" h="2285" extrusionOk="0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46" name="Google Shape;22146;p74"/>
          <p:cNvGrpSpPr/>
          <p:nvPr/>
        </p:nvGrpSpPr>
        <p:grpSpPr>
          <a:xfrm>
            <a:off x="7957948" y="3375631"/>
            <a:ext cx="360629" cy="291012"/>
            <a:chOff x="7957948" y="3375631"/>
            <a:chExt cx="360629" cy="291012"/>
          </a:xfrm>
        </p:grpSpPr>
        <p:sp>
          <p:nvSpPr>
            <p:cNvPr id="22147" name="Google Shape;22147;p74"/>
            <p:cNvSpPr/>
            <p:nvPr/>
          </p:nvSpPr>
          <p:spPr>
            <a:xfrm>
              <a:off x="7957948" y="3393714"/>
              <a:ext cx="360629" cy="261116"/>
            </a:xfrm>
            <a:custGeom>
              <a:avLst/>
              <a:gdLst/>
              <a:ahLst/>
              <a:cxnLst/>
              <a:rect l="l" t="t" r="r" b="b"/>
              <a:pathLst>
                <a:path w="13800" h="9992" extrusionOk="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8" name="Google Shape;22148;p74"/>
            <p:cNvSpPr/>
            <p:nvPr/>
          </p:nvSpPr>
          <p:spPr>
            <a:xfrm>
              <a:off x="8286643" y="3393714"/>
              <a:ext cx="31934" cy="261116"/>
            </a:xfrm>
            <a:custGeom>
              <a:avLst/>
              <a:gdLst/>
              <a:ahLst/>
              <a:cxnLst/>
              <a:rect l="l" t="t" r="r" b="b"/>
              <a:pathLst>
                <a:path w="1222" h="9992" extrusionOk="0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9" name="Google Shape;22149;p74"/>
            <p:cNvSpPr/>
            <p:nvPr/>
          </p:nvSpPr>
          <p:spPr>
            <a:xfrm>
              <a:off x="7978541" y="3597757"/>
              <a:ext cx="159853" cy="33946"/>
            </a:xfrm>
            <a:custGeom>
              <a:avLst/>
              <a:gdLst/>
              <a:ahLst/>
              <a:cxnLst/>
              <a:rect l="l" t="t" r="r" b="b"/>
              <a:pathLst>
                <a:path w="6117" h="1299" extrusionOk="0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0" name="Google Shape;22150;p74"/>
            <p:cNvSpPr/>
            <p:nvPr/>
          </p:nvSpPr>
          <p:spPr>
            <a:xfrm>
              <a:off x="8138367" y="3597757"/>
              <a:ext cx="159591" cy="33946"/>
            </a:xfrm>
            <a:custGeom>
              <a:avLst/>
              <a:gdLst/>
              <a:ahLst/>
              <a:cxnLst/>
              <a:rect l="l" t="t" r="r" b="b"/>
              <a:pathLst>
                <a:path w="6107" h="1299" extrusionOk="0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1" name="Google Shape;22151;p74"/>
            <p:cNvSpPr/>
            <p:nvPr/>
          </p:nvSpPr>
          <p:spPr>
            <a:xfrm>
              <a:off x="8122531" y="3631677"/>
              <a:ext cx="31202" cy="34965"/>
            </a:xfrm>
            <a:custGeom>
              <a:avLst/>
              <a:gdLst/>
              <a:ahLst/>
              <a:cxnLst/>
              <a:rect l="l" t="t" r="r" b="b"/>
              <a:pathLst>
                <a:path w="1194" h="1338" extrusionOk="0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2" name="Google Shape;22152;p74"/>
            <p:cNvSpPr/>
            <p:nvPr/>
          </p:nvSpPr>
          <p:spPr>
            <a:xfrm>
              <a:off x="7978541" y="3375631"/>
              <a:ext cx="159853" cy="234226"/>
            </a:xfrm>
            <a:custGeom>
              <a:avLst/>
              <a:gdLst/>
              <a:ahLst/>
              <a:cxnLst/>
              <a:rect l="l" t="t" r="r" b="b"/>
              <a:pathLst>
                <a:path w="6117" h="8963" extrusionOk="0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3" name="Google Shape;22153;p74"/>
            <p:cNvSpPr/>
            <p:nvPr/>
          </p:nvSpPr>
          <p:spPr>
            <a:xfrm>
              <a:off x="8138367" y="3375631"/>
              <a:ext cx="159591" cy="234252"/>
            </a:xfrm>
            <a:custGeom>
              <a:avLst/>
              <a:gdLst/>
              <a:ahLst/>
              <a:cxnLst/>
              <a:rect l="l" t="t" r="r" b="b"/>
              <a:pathLst>
                <a:path w="6107" h="8964" extrusionOk="0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4" name="Google Shape;22154;p74"/>
            <p:cNvSpPr/>
            <p:nvPr/>
          </p:nvSpPr>
          <p:spPr>
            <a:xfrm>
              <a:off x="8033576" y="3407277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5" name="Google Shape;22155;p74"/>
            <p:cNvSpPr/>
            <p:nvPr/>
          </p:nvSpPr>
          <p:spPr>
            <a:xfrm>
              <a:off x="8003184" y="3428889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6" name="Google Shape;22156;p74"/>
            <p:cNvSpPr/>
            <p:nvPr/>
          </p:nvSpPr>
          <p:spPr>
            <a:xfrm>
              <a:off x="8003184" y="3450761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7" name="Google Shape;22157;p74"/>
            <p:cNvSpPr/>
            <p:nvPr/>
          </p:nvSpPr>
          <p:spPr>
            <a:xfrm>
              <a:off x="8003184" y="3472608"/>
              <a:ext cx="88720" cy="10584"/>
            </a:xfrm>
            <a:custGeom>
              <a:avLst/>
              <a:gdLst/>
              <a:ahLst/>
              <a:cxnLst/>
              <a:rect l="l" t="t" r="r" b="b"/>
              <a:pathLst>
                <a:path w="3395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8" name="Google Shape;22158;p74"/>
            <p:cNvSpPr/>
            <p:nvPr/>
          </p:nvSpPr>
          <p:spPr>
            <a:xfrm>
              <a:off x="8033576" y="3515831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9" name="Google Shape;22159;p74"/>
            <p:cNvSpPr/>
            <p:nvPr/>
          </p:nvSpPr>
          <p:spPr>
            <a:xfrm>
              <a:off x="8003184" y="3537443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0" name="Google Shape;22160;p74"/>
            <p:cNvSpPr/>
            <p:nvPr/>
          </p:nvSpPr>
          <p:spPr>
            <a:xfrm>
              <a:off x="8003184" y="3559316"/>
              <a:ext cx="55296" cy="10584"/>
            </a:xfrm>
            <a:custGeom>
              <a:avLst/>
              <a:gdLst/>
              <a:ahLst/>
              <a:cxnLst/>
              <a:rect l="l" t="t" r="r" b="b"/>
              <a:pathLst>
                <a:path w="2116" h="405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1" name="Google Shape;22161;p74"/>
            <p:cNvSpPr/>
            <p:nvPr/>
          </p:nvSpPr>
          <p:spPr>
            <a:xfrm>
              <a:off x="8190632" y="3479664"/>
              <a:ext cx="81194" cy="10558"/>
            </a:xfrm>
            <a:custGeom>
              <a:avLst/>
              <a:gdLst/>
              <a:ahLst/>
              <a:cxnLst/>
              <a:rect l="l" t="t" r="r" b="b"/>
              <a:pathLst>
                <a:path w="3107" h="404" extrusionOk="0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2" name="Google Shape;22162;p74"/>
            <p:cNvSpPr/>
            <p:nvPr/>
          </p:nvSpPr>
          <p:spPr>
            <a:xfrm>
              <a:off x="8160240" y="3501511"/>
              <a:ext cx="111586" cy="10584"/>
            </a:xfrm>
            <a:custGeom>
              <a:avLst/>
              <a:gdLst/>
              <a:ahLst/>
              <a:cxnLst/>
              <a:rect l="l" t="t" r="r" b="b"/>
              <a:pathLst>
                <a:path w="4270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3" name="Google Shape;22163;p74"/>
            <p:cNvSpPr/>
            <p:nvPr/>
          </p:nvSpPr>
          <p:spPr>
            <a:xfrm>
              <a:off x="8160475" y="3523122"/>
              <a:ext cx="55061" cy="10584"/>
            </a:xfrm>
            <a:custGeom>
              <a:avLst/>
              <a:gdLst/>
              <a:ahLst/>
              <a:cxnLst/>
              <a:rect l="l" t="t" r="r" b="b"/>
              <a:pathLst>
                <a:path w="2107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4" name="Google Shape;22164;p74"/>
            <p:cNvSpPr/>
            <p:nvPr/>
          </p:nvSpPr>
          <p:spPr>
            <a:xfrm>
              <a:off x="8169778" y="3412556"/>
              <a:ext cx="97291" cy="36220"/>
            </a:xfrm>
            <a:custGeom>
              <a:avLst/>
              <a:gdLst/>
              <a:ahLst/>
              <a:cxnLst/>
              <a:rect l="l" t="t" r="r" b="b"/>
              <a:pathLst>
                <a:path w="3723" h="1386" extrusionOk="0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65" name="Google Shape;22165;p74"/>
          <p:cNvGrpSpPr/>
          <p:nvPr/>
        </p:nvGrpSpPr>
        <p:grpSpPr>
          <a:xfrm>
            <a:off x="6198656" y="3867888"/>
            <a:ext cx="347562" cy="227954"/>
            <a:chOff x="6198656" y="3867888"/>
            <a:chExt cx="347562" cy="227954"/>
          </a:xfrm>
        </p:grpSpPr>
        <p:sp>
          <p:nvSpPr>
            <p:cNvPr id="22166" name="Google Shape;22166;p74"/>
            <p:cNvSpPr/>
            <p:nvPr/>
          </p:nvSpPr>
          <p:spPr>
            <a:xfrm>
              <a:off x="6198656" y="3867888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7" name="Google Shape;22167;p74"/>
            <p:cNvSpPr/>
            <p:nvPr/>
          </p:nvSpPr>
          <p:spPr>
            <a:xfrm>
              <a:off x="6234353" y="3885998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8" name="Google Shape;22168;p74"/>
            <p:cNvSpPr/>
            <p:nvPr/>
          </p:nvSpPr>
          <p:spPr>
            <a:xfrm>
              <a:off x="6210468" y="3970119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9" name="Google Shape;22169;p74"/>
            <p:cNvSpPr/>
            <p:nvPr/>
          </p:nvSpPr>
          <p:spPr>
            <a:xfrm>
              <a:off x="6522333" y="3963899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0" name="Google Shape;22170;p74"/>
            <p:cNvSpPr/>
            <p:nvPr/>
          </p:nvSpPr>
          <p:spPr>
            <a:xfrm>
              <a:off x="6520321" y="3885998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1" name="Google Shape;22171;p74"/>
            <p:cNvSpPr/>
            <p:nvPr/>
          </p:nvSpPr>
          <p:spPr>
            <a:xfrm>
              <a:off x="6210468" y="3940014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2" name="Google Shape;22172;p74"/>
            <p:cNvSpPr/>
            <p:nvPr/>
          </p:nvSpPr>
          <p:spPr>
            <a:xfrm>
              <a:off x="6210468" y="4005842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3" name="Google Shape;22173;p74"/>
            <p:cNvSpPr/>
            <p:nvPr/>
          </p:nvSpPr>
          <p:spPr>
            <a:xfrm>
              <a:off x="6312489" y="3915894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4" name="Google Shape;22174;p74"/>
            <p:cNvSpPr/>
            <p:nvPr/>
          </p:nvSpPr>
          <p:spPr>
            <a:xfrm>
              <a:off x="6252437" y="4035764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5" name="Google Shape;22175;p74"/>
            <p:cNvSpPr/>
            <p:nvPr/>
          </p:nvSpPr>
          <p:spPr>
            <a:xfrm>
              <a:off x="6252437" y="4035764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6" name="Google Shape;22176;p74"/>
            <p:cNvSpPr/>
            <p:nvPr/>
          </p:nvSpPr>
          <p:spPr>
            <a:xfrm>
              <a:off x="6294406" y="4029727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77" name="Google Shape;22177;p74"/>
          <p:cNvGrpSpPr/>
          <p:nvPr/>
        </p:nvGrpSpPr>
        <p:grpSpPr>
          <a:xfrm>
            <a:off x="5706895" y="3819151"/>
            <a:ext cx="349392" cy="325454"/>
            <a:chOff x="5706895" y="3819151"/>
            <a:chExt cx="349392" cy="325454"/>
          </a:xfrm>
        </p:grpSpPr>
        <p:sp>
          <p:nvSpPr>
            <p:cNvPr id="22178" name="Google Shape;22178;p74"/>
            <p:cNvSpPr/>
            <p:nvPr/>
          </p:nvSpPr>
          <p:spPr>
            <a:xfrm>
              <a:off x="5761172" y="4052332"/>
              <a:ext cx="43484" cy="43511"/>
            </a:xfrm>
            <a:custGeom>
              <a:avLst/>
              <a:gdLst/>
              <a:ahLst/>
              <a:cxnLst/>
              <a:rect l="l" t="t" r="r" b="b"/>
              <a:pathLst>
                <a:path w="1664" h="1665" extrusionOk="0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9" name="Google Shape;22179;p74"/>
            <p:cNvSpPr/>
            <p:nvPr/>
          </p:nvSpPr>
          <p:spPr>
            <a:xfrm>
              <a:off x="5903881" y="3938498"/>
              <a:ext cx="101316" cy="86995"/>
            </a:xfrm>
            <a:custGeom>
              <a:avLst/>
              <a:gdLst/>
              <a:ahLst/>
              <a:cxnLst/>
              <a:rect l="l" t="t" r="r" b="b"/>
              <a:pathLst>
                <a:path w="3877" h="3329" extrusionOk="0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0" name="Google Shape;22180;p74"/>
            <p:cNvSpPr/>
            <p:nvPr/>
          </p:nvSpPr>
          <p:spPr>
            <a:xfrm>
              <a:off x="5913942" y="3973699"/>
              <a:ext cx="95514" cy="51795"/>
            </a:xfrm>
            <a:custGeom>
              <a:avLst/>
              <a:gdLst/>
              <a:ahLst/>
              <a:cxnLst/>
              <a:rect l="l" t="t" r="r" b="b"/>
              <a:pathLst>
                <a:path w="3655" h="1982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1" name="Google Shape;22181;p74"/>
            <p:cNvSpPr/>
            <p:nvPr/>
          </p:nvSpPr>
          <p:spPr>
            <a:xfrm>
              <a:off x="5788297" y="3840998"/>
              <a:ext cx="146525" cy="281891"/>
            </a:xfrm>
            <a:custGeom>
              <a:avLst/>
              <a:gdLst/>
              <a:ahLst/>
              <a:cxnLst/>
              <a:rect l="l" t="t" r="r" b="b"/>
              <a:pathLst>
                <a:path w="5607" h="10787" extrusionOk="0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2" name="Google Shape;22182;p74"/>
            <p:cNvSpPr/>
            <p:nvPr/>
          </p:nvSpPr>
          <p:spPr>
            <a:xfrm>
              <a:off x="5788297" y="4009135"/>
              <a:ext cx="146525" cy="113755"/>
            </a:xfrm>
            <a:custGeom>
              <a:avLst/>
              <a:gdLst/>
              <a:ahLst/>
              <a:cxnLst/>
              <a:rect l="l" t="t" r="r" b="b"/>
              <a:pathLst>
                <a:path w="5607" h="4353" extrusionOk="0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3" name="Google Shape;22183;p74"/>
            <p:cNvSpPr/>
            <p:nvPr/>
          </p:nvSpPr>
          <p:spPr>
            <a:xfrm>
              <a:off x="5923742" y="3819151"/>
              <a:ext cx="43511" cy="325454"/>
            </a:xfrm>
            <a:custGeom>
              <a:avLst/>
              <a:gdLst/>
              <a:ahLst/>
              <a:cxnLst/>
              <a:rect l="l" t="t" r="r" b="b"/>
              <a:pathLst>
                <a:path w="1665" h="12454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4" name="Google Shape;22184;p74"/>
            <p:cNvSpPr/>
            <p:nvPr/>
          </p:nvSpPr>
          <p:spPr>
            <a:xfrm>
              <a:off x="5923742" y="4117428"/>
              <a:ext cx="43511" cy="27178"/>
            </a:xfrm>
            <a:custGeom>
              <a:avLst/>
              <a:gdLst/>
              <a:ahLst/>
              <a:cxnLst/>
              <a:rect l="l" t="t" r="r" b="b"/>
              <a:pathLst>
                <a:path w="1665" h="1040" extrusionOk="0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5" name="Google Shape;22185;p74"/>
            <p:cNvSpPr/>
            <p:nvPr/>
          </p:nvSpPr>
          <p:spPr>
            <a:xfrm>
              <a:off x="5706895" y="3933220"/>
              <a:ext cx="43484" cy="97291"/>
            </a:xfrm>
            <a:custGeom>
              <a:avLst/>
              <a:gdLst/>
              <a:ahLst/>
              <a:cxnLst/>
              <a:rect l="l" t="t" r="r" b="b"/>
              <a:pathLst>
                <a:path w="1664" h="3723" extrusionOk="0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6" name="Google Shape;22186;p74"/>
            <p:cNvSpPr/>
            <p:nvPr/>
          </p:nvSpPr>
          <p:spPr>
            <a:xfrm>
              <a:off x="5706895" y="3938002"/>
              <a:ext cx="43484" cy="92509"/>
            </a:xfrm>
            <a:custGeom>
              <a:avLst/>
              <a:gdLst/>
              <a:ahLst/>
              <a:cxnLst/>
              <a:rect l="l" t="t" r="r" b="b"/>
              <a:pathLst>
                <a:path w="1664" h="3540" extrusionOk="0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7" name="Google Shape;22187;p74"/>
            <p:cNvSpPr/>
            <p:nvPr/>
          </p:nvSpPr>
          <p:spPr>
            <a:xfrm>
              <a:off x="5744839" y="3932985"/>
              <a:ext cx="54303" cy="97762"/>
            </a:xfrm>
            <a:custGeom>
              <a:avLst/>
              <a:gdLst/>
              <a:ahLst/>
              <a:cxnLst/>
              <a:rect l="l" t="t" r="r" b="b"/>
              <a:pathLst>
                <a:path w="2078" h="3741" extrusionOk="0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8" name="Google Shape;22188;p74"/>
            <p:cNvSpPr/>
            <p:nvPr/>
          </p:nvSpPr>
          <p:spPr>
            <a:xfrm>
              <a:off x="5744839" y="4014387"/>
              <a:ext cx="54303" cy="16359"/>
            </a:xfrm>
            <a:custGeom>
              <a:avLst/>
              <a:gdLst/>
              <a:ahLst/>
              <a:cxnLst/>
              <a:rect l="l" t="t" r="r" b="b"/>
              <a:pathLst>
                <a:path w="2078" h="626" extrusionOk="0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9" name="Google Shape;22189;p74"/>
            <p:cNvSpPr/>
            <p:nvPr/>
          </p:nvSpPr>
          <p:spPr>
            <a:xfrm>
              <a:off x="5744839" y="4030720"/>
              <a:ext cx="54539" cy="86734"/>
            </a:xfrm>
            <a:custGeom>
              <a:avLst/>
              <a:gdLst/>
              <a:ahLst/>
              <a:cxnLst/>
              <a:rect l="l" t="t" r="r" b="b"/>
              <a:pathLst>
                <a:path w="2087" h="3319" extrusionOk="0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0" name="Google Shape;22190;p74"/>
            <p:cNvSpPr/>
            <p:nvPr/>
          </p:nvSpPr>
          <p:spPr>
            <a:xfrm>
              <a:off x="6025528" y="3976443"/>
              <a:ext cx="30758" cy="10871"/>
            </a:xfrm>
            <a:custGeom>
              <a:avLst/>
              <a:gdLst/>
              <a:ahLst/>
              <a:cxnLst/>
              <a:rect l="l" t="t" r="r" b="b"/>
              <a:pathLst>
                <a:path w="1177" h="416" extrusionOk="0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1" name="Google Shape;22191;p74"/>
            <p:cNvSpPr/>
            <p:nvPr/>
          </p:nvSpPr>
          <p:spPr>
            <a:xfrm>
              <a:off x="6004675" y="3914718"/>
              <a:ext cx="26786" cy="22814"/>
            </a:xfrm>
            <a:custGeom>
              <a:avLst/>
              <a:gdLst/>
              <a:ahLst/>
              <a:cxnLst/>
              <a:rect l="l" t="t" r="r" b="b"/>
              <a:pathLst>
                <a:path w="1025" h="873" extrusionOk="0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2" name="Google Shape;22192;p74"/>
            <p:cNvSpPr/>
            <p:nvPr/>
          </p:nvSpPr>
          <p:spPr>
            <a:xfrm>
              <a:off x="6003368" y="4025886"/>
              <a:ext cx="26943" cy="22709"/>
            </a:xfrm>
            <a:custGeom>
              <a:avLst/>
              <a:gdLst/>
              <a:ahLst/>
              <a:cxnLst/>
              <a:rect l="l" t="t" r="r" b="b"/>
              <a:pathLst>
                <a:path w="1031" h="869" extrusionOk="0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93" name="Google Shape;22193;p74"/>
          <p:cNvGrpSpPr/>
          <p:nvPr/>
        </p:nvGrpSpPr>
        <p:grpSpPr>
          <a:xfrm>
            <a:off x="7648618" y="3340744"/>
            <a:ext cx="97265" cy="360393"/>
            <a:chOff x="7648618" y="3340744"/>
            <a:chExt cx="97265" cy="360393"/>
          </a:xfrm>
        </p:grpSpPr>
        <p:sp>
          <p:nvSpPr>
            <p:cNvPr id="22194" name="Google Shape;22194;p74"/>
            <p:cNvSpPr/>
            <p:nvPr/>
          </p:nvSpPr>
          <p:spPr>
            <a:xfrm>
              <a:off x="7648618" y="3340744"/>
              <a:ext cx="97265" cy="307057"/>
            </a:xfrm>
            <a:custGeom>
              <a:avLst/>
              <a:gdLst/>
              <a:ahLst/>
              <a:cxnLst/>
              <a:rect l="l" t="t" r="r" b="b"/>
              <a:pathLst>
                <a:path w="3722" h="11750" extrusionOk="0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5" name="Google Shape;22195;p74"/>
            <p:cNvSpPr/>
            <p:nvPr/>
          </p:nvSpPr>
          <p:spPr>
            <a:xfrm>
              <a:off x="7672477" y="3346467"/>
              <a:ext cx="73406" cy="284740"/>
            </a:xfrm>
            <a:custGeom>
              <a:avLst/>
              <a:gdLst/>
              <a:ahLst/>
              <a:cxnLst/>
              <a:rect l="l" t="t" r="r" b="b"/>
              <a:pathLst>
                <a:path w="2809" h="10896" extrusionOk="0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6" name="Google Shape;22196;p74"/>
            <p:cNvSpPr/>
            <p:nvPr/>
          </p:nvSpPr>
          <p:spPr>
            <a:xfrm>
              <a:off x="7656562" y="3376571"/>
              <a:ext cx="80018" cy="324566"/>
            </a:xfrm>
            <a:custGeom>
              <a:avLst/>
              <a:gdLst/>
              <a:ahLst/>
              <a:cxnLst/>
              <a:rect l="l" t="t" r="r" b="b"/>
              <a:pathLst>
                <a:path w="3062" h="12420" extrusionOk="0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97" name="Google Shape;22197;p74"/>
          <p:cNvGrpSpPr/>
          <p:nvPr/>
        </p:nvGrpSpPr>
        <p:grpSpPr>
          <a:xfrm>
            <a:off x="7164356" y="3790667"/>
            <a:ext cx="385507" cy="382501"/>
            <a:chOff x="7164356" y="3790667"/>
            <a:chExt cx="385507" cy="382501"/>
          </a:xfrm>
        </p:grpSpPr>
        <p:sp>
          <p:nvSpPr>
            <p:cNvPr id="22198" name="Google Shape;22198;p74"/>
            <p:cNvSpPr/>
            <p:nvPr/>
          </p:nvSpPr>
          <p:spPr>
            <a:xfrm>
              <a:off x="7241526" y="3981983"/>
              <a:ext cx="114852" cy="114852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9" name="Google Shape;22199;p74"/>
            <p:cNvSpPr/>
            <p:nvPr/>
          </p:nvSpPr>
          <p:spPr>
            <a:xfrm>
              <a:off x="7247536" y="3984988"/>
              <a:ext cx="56838" cy="56577"/>
            </a:xfrm>
            <a:custGeom>
              <a:avLst/>
              <a:gdLst/>
              <a:ahLst/>
              <a:cxnLst/>
              <a:rect l="l" t="t" r="r" b="b"/>
              <a:pathLst>
                <a:path w="2175" h="2165" extrusionOk="0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0" name="Google Shape;22200;p74"/>
            <p:cNvSpPr/>
            <p:nvPr/>
          </p:nvSpPr>
          <p:spPr>
            <a:xfrm>
              <a:off x="7296561" y="4033987"/>
              <a:ext cx="56812" cy="56838"/>
            </a:xfrm>
            <a:custGeom>
              <a:avLst/>
              <a:gdLst/>
              <a:ahLst/>
              <a:cxnLst/>
              <a:rect l="l" t="t" r="r" b="b"/>
              <a:pathLst>
                <a:path w="2174" h="2175" extrusionOk="0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1" name="Google Shape;22201;p74"/>
            <p:cNvSpPr/>
            <p:nvPr/>
          </p:nvSpPr>
          <p:spPr>
            <a:xfrm>
              <a:off x="7445307" y="3826468"/>
              <a:ext cx="68859" cy="64312"/>
            </a:xfrm>
            <a:custGeom>
              <a:avLst/>
              <a:gdLst/>
              <a:ahLst/>
              <a:cxnLst/>
              <a:rect l="l" t="t" r="r" b="b"/>
              <a:pathLst>
                <a:path w="2635" h="2461" extrusionOk="0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2" name="Google Shape;22202;p74"/>
            <p:cNvSpPr/>
            <p:nvPr/>
          </p:nvSpPr>
          <p:spPr>
            <a:xfrm>
              <a:off x="7423957" y="3793097"/>
              <a:ext cx="33789" cy="83363"/>
            </a:xfrm>
            <a:custGeom>
              <a:avLst/>
              <a:gdLst/>
              <a:ahLst/>
              <a:cxnLst/>
              <a:rect l="l" t="t" r="r" b="b"/>
              <a:pathLst>
                <a:path w="1293" h="3190" extrusionOk="0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3" name="Google Shape;22203;p74"/>
            <p:cNvSpPr/>
            <p:nvPr/>
          </p:nvSpPr>
          <p:spPr>
            <a:xfrm>
              <a:off x="7378852" y="3790667"/>
              <a:ext cx="35331" cy="82788"/>
            </a:xfrm>
            <a:custGeom>
              <a:avLst/>
              <a:gdLst/>
              <a:ahLst/>
              <a:cxnLst/>
              <a:rect l="l" t="t" r="r" b="b"/>
              <a:pathLst>
                <a:path w="1352" h="3168" extrusionOk="0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4" name="Google Shape;22204;p74"/>
            <p:cNvSpPr/>
            <p:nvPr/>
          </p:nvSpPr>
          <p:spPr>
            <a:xfrm>
              <a:off x="7459392" y="3881477"/>
              <a:ext cx="88354" cy="32169"/>
            </a:xfrm>
            <a:custGeom>
              <a:avLst/>
              <a:gdLst/>
              <a:ahLst/>
              <a:cxnLst/>
              <a:rect l="l" t="t" r="r" b="b"/>
              <a:pathLst>
                <a:path w="3381" h="1231" extrusionOk="0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5" name="Google Shape;22205;p74"/>
            <p:cNvSpPr/>
            <p:nvPr/>
          </p:nvSpPr>
          <p:spPr>
            <a:xfrm>
              <a:off x="7462084" y="3924883"/>
              <a:ext cx="87779" cy="33502"/>
            </a:xfrm>
            <a:custGeom>
              <a:avLst/>
              <a:gdLst/>
              <a:ahLst/>
              <a:cxnLst/>
              <a:rect l="l" t="t" r="r" b="b"/>
              <a:pathLst>
                <a:path w="3359" h="1282" extrusionOk="0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6" name="Google Shape;22206;p74"/>
            <p:cNvSpPr/>
            <p:nvPr/>
          </p:nvSpPr>
          <p:spPr>
            <a:xfrm>
              <a:off x="7325202" y="3850406"/>
              <a:ext cx="74399" cy="66167"/>
            </a:xfrm>
            <a:custGeom>
              <a:avLst/>
              <a:gdLst/>
              <a:ahLst/>
              <a:cxnLst/>
              <a:rect l="l" t="t" r="r" b="b"/>
              <a:pathLst>
                <a:path w="2847" h="2532" extrusionOk="0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7" name="Google Shape;22207;p74"/>
            <p:cNvSpPr/>
            <p:nvPr/>
          </p:nvSpPr>
          <p:spPr>
            <a:xfrm>
              <a:off x="7309627" y="3852392"/>
              <a:ext cx="84460" cy="83885"/>
            </a:xfrm>
            <a:custGeom>
              <a:avLst/>
              <a:gdLst/>
              <a:ahLst/>
              <a:cxnLst/>
              <a:rect l="l" t="t" r="r" b="b"/>
              <a:pathLst>
                <a:path w="3232" h="3210" extrusionOk="0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8" name="Google Shape;22208;p74"/>
            <p:cNvSpPr/>
            <p:nvPr/>
          </p:nvSpPr>
          <p:spPr>
            <a:xfrm>
              <a:off x="7309627" y="3859604"/>
              <a:ext cx="76647" cy="76673"/>
            </a:xfrm>
            <a:custGeom>
              <a:avLst/>
              <a:gdLst/>
              <a:ahLst/>
              <a:cxnLst/>
              <a:rect l="l" t="t" r="r" b="b"/>
              <a:pathLst>
                <a:path w="2933" h="2934" extrusionOk="0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9" name="Google Shape;22209;p74"/>
            <p:cNvSpPr/>
            <p:nvPr/>
          </p:nvSpPr>
          <p:spPr>
            <a:xfrm>
              <a:off x="7187980" y="3869927"/>
              <a:ext cx="188755" cy="187971"/>
            </a:xfrm>
            <a:custGeom>
              <a:avLst/>
              <a:gdLst/>
              <a:ahLst/>
              <a:cxnLst/>
              <a:rect l="l" t="t" r="r" b="b"/>
              <a:pathLst>
                <a:path w="7223" h="7193" extrusionOk="0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0" name="Google Shape;22210;p74"/>
            <p:cNvSpPr/>
            <p:nvPr/>
          </p:nvSpPr>
          <p:spPr>
            <a:xfrm>
              <a:off x="7187980" y="3922924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1" name="Google Shape;22211;p74"/>
            <p:cNvSpPr/>
            <p:nvPr/>
          </p:nvSpPr>
          <p:spPr>
            <a:xfrm>
              <a:off x="7164356" y="4005215"/>
              <a:ext cx="76934" cy="75680"/>
            </a:xfrm>
            <a:custGeom>
              <a:avLst/>
              <a:gdLst/>
              <a:ahLst/>
              <a:cxnLst/>
              <a:rect l="l" t="t" r="r" b="b"/>
              <a:pathLst>
                <a:path w="2944" h="2896" extrusionOk="0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2" name="Google Shape;22212;p74"/>
            <p:cNvSpPr/>
            <p:nvPr/>
          </p:nvSpPr>
          <p:spPr>
            <a:xfrm>
              <a:off x="7164356" y="4015406"/>
              <a:ext cx="66115" cy="65488"/>
            </a:xfrm>
            <a:custGeom>
              <a:avLst/>
              <a:gdLst/>
              <a:ahLst/>
              <a:cxnLst/>
              <a:rect l="l" t="t" r="r" b="b"/>
              <a:pathLst>
                <a:path w="2530" h="2506" extrusionOk="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3" name="Google Shape;22213;p74"/>
            <p:cNvSpPr/>
            <p:nvPr/>
          </p:nvSpPr>
          <p:spPr>
            <a:xfrm>
              <a:off x="7217379" y="3915580"/>
              <a:ext cx="86211" cy="94835"/>
            </a:xfrm>
            <a:custGeom>
              <a:avLst/>
              <a:gdLst/>
              <a:ahLst/>
              <a:cxnLst/>
              <a:rect l="l" t="t" r="r" b="b"/>
              <a:pathLst>
                <a:path w="3299" h="3629" extrusionOk="0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4" name="Google Shape;22214;p74"/>
            <p:cNvSpPr/>
            <p:nvPr/>
          </p:nvSpPr>
          <p:spPr>
            <a:xfrm>
              <a:off x="7417424" y="3942732"/>
              <a:ext cx="74661" cy="66220"/>
            </a:xfrm>
            <a:custGeom>
              <a:avLst/>
              <a:gdLst/>
              <a:ahLst/>
              <a:cxnLst/>
              <a:rect l="l" t="t" r="r" b="b"/>
              <a:pathLst>
                <a:path w="2857" h="2534" extrusionOk="0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5" name="Google Shape;22215;p74"/>
            <p:cNvSpPr/>
            <p:nvPr/>
          </p:nvSpPr>
          <p:spPr>
            <a:xfrm>
              <a:off x="7402084" y="3944666"/>
              <a:ext cx="84460" cy="84094"/>
            </a:xfrm>
            <a:custGeom>
              <a:avLst/>
              <a:gdLst/>
              <a:ahLst/>
              <a:cxnLst/>
              <a:rect l="l" t="t" r="r" b="b"/>
              <a:pathLst>
                <a:path w="3232" h="3218" extrusionOk="0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6" name="Google Shape;22216;p74"/>
            <p:cNvSpPr/>
            <p:nvPr/>
          </p:nvSpPr>
          <p:spPr>
            <a:xfrm>
              <a:off x="7402084" y="3952087"/>
              <a:ext cx="76438" cy="76673"/>
            </a:xfrm>
            <a:custGeom>
              <a:avLst/>
              <a:gdLst/>
              <a:ahLst/>
              <a:cxnLst/>
              <a:rect l="l" t="t" r="r" b="b"/>
              <a:pathLst>
                <a:path w="2925" h="2934" extrusionOk="0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7" name="Google Shape;22217;p74"/>
            <p:cNvSpPr/>
            <p:nvPr/>
          </p:nvSpPr>
          <p:spPr>
            <a:xfrm>
              <a:off x="7280202" y="3962279"/>
              <a:ext cx="189016" cy="188102"/>
            </a:xfrm>
            <a:custGeom>
              <a:avLst/>
              <a:gdLst/>
              <a:ahLst/>
              <a:cxnLst/>
              <a:rect l="l" t="t" r="r" b="b"/>
              <a:pathLst>
                <a:path w="7233" h="7198" extrusionOk="0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8" name="Google Shape;22218;p74"/>
            <p:cNvSpPr/>
            <p:nvPr/>
          </p:nvSpPr>
          <p:spPr>
            <a:xfrm>
              <a:off x="7280202" y="4015406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9" name="Google Shape;22219;p74"/>
            <p:cNvSpPr/>
            <p:nvPr/>
          </p:nvSpPr>
          <p:spPr>
            <a:xfrm>
              <a:off x="7256839" y="4097698"/>
              <a:ext cx="76673" cy="75471"/>
            </a:xfrm>
            <a:custGeom>
              <a:avLst/>
              <a:gdLst/>
              <a:ahLst/>
              <a:cxnLst/>
              <a:rect l="l" t="t" r="r" b="b"/>
              <a:pathLst>
                <a:path w="2934" h="2888" extrusionOk="0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0" name="Google Shape;22220;p74"/>
            <p:cNvSpPr/>
            <p:nvPr/>
          </p:nvSpPr>
          <p:spPr>
            <a:xfrm>
              <a:off x="7256839" y="4107628"/>
              <a:ext cx="66115" cy="65540"/>
            </a:xfrm>
            <a:custGeom>
              <a:avLst/>
              <a:gdLst/>
              <a:ahLst/>
              <a:cxnLst/>
              <a:rect l="l" t="t" r="r" b="b"/>
              <a:pathLst>
                <a:path w="2530" h="2508" extrusionOk="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1" name="Google Shape;22221;p74"/>
            <p:cNvSpPr/>
            <p:nvPr/>
          </p:nvSpPr>
          <p:spPr>
            <a:xfrm>
              <a:off x="7309862" y="4008011"/>
              <a:ext cx="86002" cy="94626"/>
            </a:xfrm>
            <a:custGeom>
              <a:avLst/>
              <a:gdLst/>
              <a:ahLst/>
              <a:cxnLst/>
              <a:rect l="l" t="t" r="r" b="b"/>
              <a:pathLst>
                <a:path w="3291" h="3621" extrusionOk="0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22" name="Google Shape;22222;p74"/>
          <p:cNvGrpSpPr/>
          <p:nvPr/>
        </p:nvGrpSpPr>
        <p:grpSpPr>
          <a:xfrm>
            <a:off x="6670400" y="3826468"/>
            <a:ext cx="387911" cy="310846"/>
            <a:chOff x="6670400" y="3826468"/>
            <a:chExt cx="387911" cy="310846"/>
          </a:xfrm>
        </p:grpSpPr>
        <p:sp>
          <p:nvSpPr>
            <p:cNvPr id="22223" name="Google Shape;22223;p74"/>
            <p:cNvSpPr/>
            <p:nvPr/>
          </p:nvSpPr>
          <p:spPr>
            <a:xfrm>
              <a:off x="6732648" y="3971687"/>
              <a:ext cx="263625" cy="165628"/>
            </a:xfrm>
            <a:custGeom>
              <a:avLst/>
              <a:gdLst/>
              <a:ahLst/>
              <a:cxnLst/>
              <a:rect l="l" t="t" r="r" b="b"/>
              <a:pathLst>
                <a:path w="10088" h="6338" extrusionOk="0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4" name="Google Shape;22224;p74"/>
            <p:cNvSpPr/>
            <p:nvPr/>
          </p:nvSpPr>
          <p:spPr>
            <a:xfrm>
              <a:off x="6980175" y="3971687"/>
              <a:ext cx="16098" cy="145271"/>
            </a:xfrm>
            <a:custGeom>
              <a:avLst/>
              <a:gdLst/>
              <a:ahLst/>
              <a:cxnLst/>
              <a:rect l="l" t="t" r="r" b="b"/>
              <a:pathLst>
                <a:path w="616" h="5559" extrusionOk="0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5" name="Google Shape;22225;p74"/>
            <p:cNvSpPr/>
            <p:nvPr/>
          </p:nvSpPr>
          <p:spPr>
            <a:xfrm>
              <a:off x="6858789" y="3989823"/>
              <a:ext cx="11342" cy="147492"/>
            </a:xfrm>
            <a:custGeom>
              <a:avLst/>
              <a:gdLst/>
              <a:ahLst/>
              <a:cxnLst/>
              <a:rect l="l" t="t" r="r" b="b"/>
              <a:pathLst>
                <a:path w="434" h="5644" extrusionOk="0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6" name="Google Shape;22226;p74"/>
            <p:cNvSpPr/>
            <p:nvPr/>
          </p:nvSpPr>
          <p:spPr>
            <a:xfrm>
              <a:off x="6772108" y="3989770"/>
              <a:ext cx="11342" cy="72910"/>
            </a:xfrm>
            <a:custGeom>
              <a:avLst/>
              <a:gdLst/>
              <a:ahLst/>
              <a:cxnLst/>
              <a:rect l="l" t="t" r="r" b="b"/>
              <a:pathLst>
                <a:path w="434" h="2790" extrusionOk="0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7" name="Google Shape;22227;p74"/>
            <p:cNvSpPr/>
            <p:nvPr/>
          </p:nvSpPr>
          <p:spPr>
            <a:xfrm>
              <a:off x="6772108" y="4074701"/>
              <a:ext cx="11342" cy="54303"/>
            </a:xfrm>
            <a:custGeom>
              <a:avLst/>
              <a:gdLst/>
              <a:ahLst/>
              <a:cxnLst/>
              <a:rect l="l" t="t" r="r" b="b"/>
              <a:pathLst>
                <a:path w="434" h="2078" extrusionOk="0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8" name="Google Shape;22228;p74"/>
            <p:cNvSpPr/>
            <p:nvPr/>
          </p:nvSpPr>
          <p:spPr>
            <a:xfrm>
              <a:off x="6945235" y="3989823"/>
              <a:ext cx="11342" cy="139182"/>
            </a:xfrm>
            <a:custGeom>
              <a:avLst/>
              <a:gdLst/>
              <a:ahLst/>
              <a:cxnLst/>
              <a:rect l="l" t="t" r="r" b="b"/>
              <a:pathLst>
                <a:path w="434" h="532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9" name="Google Shape;22229;p74"/>
            <p:cNvSpPr/>
            <p:nvPr/>
          </p:nvSpPr>
          <p:spPr>
            <a:xfrm>
              <a:off x="6732412" y="3961887"/>
              <a:ext cx="263860" cy="63084"/>
            </a:xfrm>
            <a:custGeom>
              <a:avLst/>
              <a:gdLst/>
              <a:ahLst/>
              <a:cxnLst/>
              <a:rect l="l" t="t" r="r" b="b"/>
              <a:pathLst>
                <a:path w="10097" h="2414" extrusionOk="0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0" name="Google Shape;22230;p74"/>
            <p:cNvSpPr/>
            <p:nvPr/>
          </p:nvSpPr>
          <p:spPr>
            <a:xfrm>
              <a:off x="6980175" y="3961887"/>
              <a:ext cx="16098" cy="42727"/>
            </a:xfrm>
            <a:custGeom>
              <a:avLst/>
              <a:gdLst/>
              <a:ahLst/>
              <a:cxnLst/>
              <a:rect l="l" t="t" r="r" b="b"/>
              <a:pathLst>
                <a:path w="616" h="1635" extrusionOk="0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1" name="Google Shape;22231;p74"/>
            <p:cNvSpPr/>
            <p:nvPr/>
          </p:nvSpPr>
          <p:spPr>
            <a:xfrm>
              <a:off x="6732412" y="3922924"/>
              <a:ext cx="263860" cy="77692"/>
            </a:xfrm>
            <a:custGeom>
              <a:avLst/>
              <a:gdLst/>
              <a:ahLst/>
              <a:cxnLst/>
              <a:rect l="l" t="t" r="r" b="b"/>
              <a:pathLst>
                <a:path w="10097" h="2973" extrusionOk="0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2" name="Google Shape;22232;p74"/>
            <p:cNvSpPr/>
            <p:nvPr/>
          </p:nvSpPr>
          <p:spPr>
            <a:xfrm>
              <a:off x="6843475" y="3922924"/>
              <a:ext cx="152797" cy="77692"/>
            </a:xfrm>
            <a:custGeom>
              <a:avLst/>
              <a:gdLst/>
              <a:ahLst/>
              <a:cxnLst/>
              <a:rect l="l" t="t" r="r" b="b"/>
              <a:pathLst>
                <a:path w="5847" h="2973" extrusionOk="0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3" name="Google Shape;22233;p74"/>
            <p:cNvSpPr/>
            <p:nvPr/>
          </p:nvSpPr>
          <p:spPr>
            <a:xfrm>
              <a:off x="6884190" y="3826678"/>
              <a:ext cx="131708" cy="127448"/>
            </a:xfrm>
            <a:custGeom>
              <a:avLst/>
              <a:gdLst/>
              <a:ahLst/>
              <a:cxnLst/>
              <a:rect l="l" t="t" r="r" b="b"/>
              <a:pathLst>
                <a:path w="5040" h="4877" extrusionOk="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4" name="Google Shape;22234;p74"/>
            <p:cNvSpPr/>
            <p:nvPr/>
          </p:nvSpPr>
          <p:spPr>
            <a:xfrm>
              <a:off x="6878153" y="3942026"/>
              <a:ext cx="19861" cy="19887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5" name="Google Shape;22235;p74"/>
            <p:cNvSpPr/>
            <p:nvPr/>
          </p:nvSpPr>
          <p:spPr>
            <a:xfrm>
              <a:off x="6712996" y="3826468"/>
              <a:ext cx="131499" cy="127657"/>
            </a:xfrm>
            <a:custGeom>
              <a:avLst/>
              <a:gdLst/>
              <a:ahLst/>
              <a:cxnLst/>
              <a:rect l="l" t="t" r="r" b="b"/>
              <a:pathLst>
                <a:path w="5032" h="4885" extrusionOk="0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6" name="Google Shape;22236;p74"/>
            <p:cNvSpPr/>
            <p:nvPr/>
          </p:nvSpPr>
          <p:spPr>
            <a:xfrm>
              <a:off x="6830906" y="3942026"/>
              <a:ext cx="19626" cy="19887"/>
            </a:xfrm>
            <a:custGeom>
              <a:avLst/>
              <a:gdLst/>
              <a:ahLst/>
              <a:cxnLst/>
              <a:rect l="l" t="t" r="r" b="b"/>
              <a:pathLst>
                <a:path w="751" h="761" extrusionOk="0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7" name="Google Shape;22237;p74"/>
            <p:cNvSpPr/>
            <p:nvPr/>
          </p:nvSpPr>
          <p:spPr>
            <a:xfrm>
              <a:off x="6706933" y="3869822"/>
              <a:ext cx="45601" cy="58903"/>
            </a:xfrm>
            <a:custGeom>
              <a:avLst/>
              <a:gdLst/>
              <a:ahLst/>
              <a:cxnLst/>
              <a:rect l="l" t="t" r="r" b="b"/>
              <a:pathLst>
                <a:path w="1745" h="2254" extrusionOk="0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8" name="Google Shape;22238;p74"/>
            <p:cNvSpPr/>
            <p:nvPr/>
          </p:nvSpPr>
          <p:spPr>
            <a:xfrm>
              <a:off x="6670400" y="3912653"/>
              <a:ext cx="65201" cy="31673"/>
            </a:xfrm>
            <a:custGeom>
              <a:avLst/>
              <a:gdLst/>
              <a:ahLst/>
              <a:cxnLst/>
              <a:rect l="l" t="t" r="r" b="b"/>
              <a:pathLst>
                <a:path w="2495" h="1212" extrusionOk="0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9" name="Google Shape;22239;p74"/>
            <p:cNvSpPr/>
            <p:nvPr/>
          </p:nvSpPr>
          <p:spPr>
            <a:xfrm>
              <a:off x="6976412" y="3869822"/>
              <a:ext cx="45340" cy="58903"/>
            </a:xfrm>
            <a:custGeom>
              <a:avLst/>
              <a:gdLst/>
              <a:ahLst/>
              <a:cxnLst/>
              <a:rect l="l" t="t" r="r" b="b"/>
              <a:pathLst>
                <a:path w="1735" h="2254" extrusionOk="0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0" name="Google Shape;22240;p74"/>
            <p:cNvSpPr/>
            <p:nvPr/>
          </p:nvSpPr>
          <p:spPr>
            <a:xfrm>
              <a:off x="6993084" y="3912653"/>
              <a:ext cx="65227" cy="31673"/>
            </a:xfrm>
            <a:custGeom>
              <a:avLst/>
              <a:gdLst/>
              <a:ahLst/>
              <a:cxnLst/>
              <a:rect l="l" t="t" r="r" b="b"/>
              <a:pathLst>
                <a:path w="2496" h="1212" extrusionOk="0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41" name="Google Shape;22241;p74"/>
          <p:cNvGrpSpPr/>
          <p:nvPr/>
        </p:nvGrpSpPr>
        <p:grpSpPr>
          <a:xfrm>
            <a:off x="7662181" y="3803446"/>
            <a:ext cx="302823" cy="360498"/>
            <a:chOff x="7662181" y="3803446"/>
            <a:chExt cx="302823" cy="360498"/>
          </a:xfrm>
        </p:grpSpPr>
        <p:sp>
          <p:nvSpPr>
            <p:cNvPr id="22242" name="Google Shape;22242;p74"/>
            <p:cNvSpPr/>
            <p:nvPr/>
          </p:nvSpPr>
          <p:spPr>
            <a:xfrm>
              <a:off x="7801388" y="4144161"/>
              <a:ext cx="22683" cy="19782"/>
            </a:xfrm>
            <a:custGeom>
              <a:avLst/>
              <a:gdLst/>
              <a:ahLst/>
              <a:cxnLst/>
              <a:rect l="l" t="t" r="r" b="b"/>
              <a:pathLst>
                <a:path w="868" h="757" extrusionOk="0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3" name="Google Shape;22243;p74"/>
            <p:cNvSpPr/>
            <p:nvPr/>
          </p:nvSpPr>
          <p:spPr>
            <a:xfrm>
              <a:off x="7662181" y="4059283"/>
              <a:ext cx="199286" cy="89399"/>
            </a:xfrm>
            <a:custGeom>
              <a:avLst/>
              <a:gdLst/>
              <a:ahLst/>
              <a:cxnLst/>
              <a:rect l="l" t="t" r="r" b="b"/>
              <a:pathLst>
                <a:path w="7626" h="3421" extrusionOk="0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4" name="Google Shape;22244;p74"/>
            <p:cNvSpPr/>
            <p:nvPr/>
          </p:nvSpPr>
          <p:spPr>
            <a:xfrm>
              <a:off x="7673731" y="4032497"/>
              <a:ext cx="55819" cy="55401"/>
            </a:xfrm>
            <a:custGeom>
              <a:avLst/>
              <a:gdLst/>
              <a:ahLst/>
              <a:cxnLst/>
              <a:rect l="l" t="t" r="r" b="b"/>
              <a:pathLst>
                <a:path w="2136" h="2120" extrusionOk="0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5" name="Google Shape;22245;p74"/>
            <p:cNvSpPr/>
            <p:nvPr/>
          </p:nvSpPr>
          <p:spPr>
            <a:xfrm>
              <a:off x="7680264" y="4043055"/>
              <a:ext cx="49286" cy="44948"/>
            </a:xfrm>
            <a:custGeom>
              <a:avLst/>
              <a:gdLst/>
              <a:ahLst/>
              <a:cxnLst/>
              <a:rect l="l" t="t" r="r" b="b"/>
              <a:pathLst>
                <a:path w="1886" h="1720" extrusionOk="0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6" name="Google Shape;22246;p74"/>
            <p:cNvSpPr/>
            <p:nvPr/>
          </p:nvSpPr>
          <p:spPr>
            <a:xfrm>
              <a:off x="7693331" y="3857096"/>
              <a:ext cx="211882" cy="211072"/>
            </a:xfrm>
            <a:custGeom>
              <a:avLst/>
              <a:gdLst/>
              <a:ahLst/>
              <a:cxnLst/>
              <a:rect l="l" t="t" r="r" b="b"/>
              <a:pathLst>
                <a:path w="8108" h="8077" extrusionOk="0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7" name="Google Shape;22247;p74"/>
            <p:cNvSpPr/>
            <p:nvPr/>
          </p:nvSpPr>
          <p:spPr>
            <a:xfrm>
              <a:off x="7704385" y="3886495"/>
              <a:ext cx="200828" cy="181542"/>
            </a:xfrm>
            <a:custGeom>
              <a:avLst/>
              <a:gdLst/>
              <a:ahLst/>
              <a:cxnLst/>
              <a:rect l="l" t="t" r="r" b="b"/>
              <a:pathLst>
                <a:path w="7685" h="6947" extrusionOk="0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8" name="Google Shape;22248;p74"/>
            <p:cNvSpPr/>
            <p:nvPr/>
          </p:nvSpPr>
          <p:spPr>
            <a:xfrm>
              <a:off x="7799376" y="3803446"/>
              <a:ext cx="165628" cy="138555"/>
            </a:xfrm>
            <a:custGeom>
              <a:avLst/>
              <a:gdLst/>
              <a:ahLst/>
              <a:cxnLst/>
              <a:rect l="l" t="t" r="r" b="b"/>
              <a:pathLst>
                <a:path w="6338" h="5302" extrusionOk="0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9" name="Google Shape;22249;p74"/>
            <p:cNvSpPr/>
            <p:nvPr/>
          </p:nvSpPr>
          <p:spPr>
            <a:xfrm>
              <a:off x="7833296" y="3810606"/>
              <a:ext cx="131708" cy="131394"/>
            </a:xfrm>
            <a:custGeom>
              <a:avLst/>
              <a:gdLst/>
              <a:ahLst/>
              <a:cxnLst/>
              <a:rect l="l" t="t" r="r" b="b"/>
              <a:pathLst>
                <a:path w="5040" h="5028" extrusionOk="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0" name="Google Shape;22250;p74"/>
            <p:cNvSpPr/>
            <p:nvPr/>
          </p:nvSpPr>
          <p:spPr>
            <a:xfrm>
              <a:off x="7804158" y="3929457"/>
              <a:ext cx="28667" cy="28432"/>
            </a:xfrm>
            <a:custGeom>
              <a:avLst/>
              <a:gdLst/>
              <a:ahLst/>
              <a:cxnLst/>
              <a:rect l="l" t="t" r="r" b="b"/>
              <a:pathLst>
                <a:path w="1097" h="1088" extrusionOk="0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1" name="Google Shape;22251;p74"/>
            <p:cNvSpPr/>
            <p:nvPr/>
          </p:nvSpPr>
          <p:spPr>
            <a:xfrm>
              <a:off x="7806929" y="4129710"/>
              <a:ext cx="29922" cy="28929"/>
            </a:xfrm>
            <a:custGeom>
              <a:avLst/>
              <a:gdLst/>
              <a:ahLst/>
              <a:cxnLst/>
              <a:rect l="l" t="t" r="r" b="b"/>
              <a:pathLst>
                <a:path w="1145" h="1107" extrusionOk="0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2" name="Google Shape;22252;p74"/>
          <p:cNvGrpSpPr/>
          <p:nvPr/>
        </p:nvGrpSpPr>
        <p:grpSpPr>
          <a:xfrm>
            <a:off x="5206562" y="3803994"/>
            <a:ext cx="363895" cy="355663"/>
            <a:chOff x="5206562" y="3803994"/>
            <a:chExt cx="363895" cy="355663"/>
          </a:xfrm>
        </p:grpSpPr>
        <p:sp>
          <p:nvSpPr>
            <p:cNvPr id="22253" name="Google Shape;22253;p74"/>
            <p:cNvSpPr/>
            <p:nvPr/>
          </p:nvSpPr>
          <p:spPr>
            <a:xfrm>
              <a:off x="5284724" y="3924701"/>
              <a:ext cx="212849" cy="192753"/>
            </a:xfrm>
            <a:custGeom>
              <a:avLst/>
              <a:gdLst/>
              <a:ahLst/>
              <a:cxnLst/>
              <a:rect l="l" t="t" r="r" b="b"/>
              <a:pathLst>
                <a:path w="8145" h="7376" extrusionOk="0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4" name="Google Shape;22254;p74"/>
            <p:cNvSpPr/>
            <p:nvPr/>
          </p:nvSpPr>
          <p:spPr>
            <a:xfrm>
              <a:off x="5241240" y="3803994"/>
              <a:ext cx="294539" cy="96586"/>
            </a:xfrm>
            <a:custGeom>
              <a:avLst/>
              <a:gdLst/>
              <a:ahLst/>
              <a:cxnLst/>
              <a:rect l="l" t="t" r="r" b="b"/>
              <a:pathLst>
                <a:path w="11271" h="3696" extrusionOk="0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5" name="Google Shape;22255;p74"/>
            <p:cNvSpPr/>
            <p:nvPr/>
          </p:nvSpPr>
          <p:spPr>
            <a:xfrm>
              <a:off x="5277172" y="3828820"/>
              <a:ext cx="222675" cy="73014"/>
            </a:xfrm>
            <a:custGeom>
              <a:avLst/>
              <a:gdLst/>
              <a:ahLst/>
              <a:cxnLst/>
              <a:rect l="l" t="t" r="r" b="b"/>
              <a:pathLst>
                <a:path w="8521" h="2794" extrusionOk="0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6" name="Google Shape;22256;p74"/>
            <p:cNvSpPr/>
            <p:nvPr/>
          </p:nvSpPr>
          <p:spPr>
            <a:xfrm>
              <a:off x="5238731" y="3888507"/>
              <a:ext cx="299557" cy="36220"/>
            </a:xfrm>
            <a:custGeom>
              <a:avLst/>
              <a:gdLst/>
              <a:ahLst/>
              <a:cxnLst/>
              <a:rect l="l" t="t" r="r" b="b"/>
              <a:pathLst>
                <a:path w="11463" h="1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7" name="Google Shape;22257;p74"/>
            <p:cNvSpPr/>
            <p:nvPr/>
          </p:nvSpPr>
          <p:spPr>
            <a:xfrm>
              <a:off x="5284724" y="3924701"/>
              <a:ext cx="212849" cy="186978"/>
            </a:xfrm>
            <a:custGeom>
              <a:avLst/>
              <a:gdLst/>
              <a:ahLst/>
              <a:cxnLst/>
              <a:rect l="l" t="t" r="r" b="b"/>
              <a:pathLst>
                <a:path w="8145" h="7155" extrusionOk="0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8" name="Google Shape;22258;p74"/>
            <p:cNvSpPr/>
            <p:nvPr/>
          </p:nvSpPr>
          <p:spPr>
            <a:xfrm>
              <a:off x="5245421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9" name="Google Shape;22259;p74"/>
            <p:cNvSpPr/>
            <p:nvPr/>
          </p:nvSpPr>
          <p:spPr>
            <a:xfrm>
              <a:off x="5262093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0" name="Google Shape;22260;p74"/>
            <p:cNvSpPr/>
            <p:nvPr/>
          </p:nvSpPr>
          <p:spPr>
            <a:xfrm>
              <a:off x="5353479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1" name="Google Shape;22261;p74"/>
            <p:cNvSpPr/>
            <p:nvPr/>
          </p:nvSpPr>
          <p:spPr>
            <a:xfrm>
              <a:off x="5370151" y="4095058"/>
              <a:ext cx="40741" cy="20880"/>
            </a:xfrm>
            <a:custGeom>
              <a:avLst/>
              <a:gdLst/>
              <a:ahLst/>
              <a:cxnLst/>
              <a:rect l="l" t="t" r="r" b="b"/>
              <a:pathLst>
                <a:path w="1559" h="799" extrusionOk="0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2" name="Google Shape;22262;p74"/>
            <p:cNvSpPr/>
            <p:nvPr/>
          </p:nvSpPr>
          <p:spPr>
            <a:xfrm>
              <a:off x="5462033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3" name="Google Shape;22263;p74"/>
            <p:cNvSpPr/>
            <p:nvPr/>
          </p:nvSpPr>
          <p:spPr>
            <a:xfrm>
              <a:off x="5478470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4" name="Google Shape;22264;p74"/>
            <p:cNvSpPr/>
            <p:nvPr/>
          </p:nvSpPr>
          <p:spPr>
            <a:xfrm>
              <a:off x="5240247" y="4111652"/>
              <a:ext cx="296525" cy="25139"/>
            </a:xfrm>
            <a:custGeom>
              <a:avLst/>
              <a:gdLst/>
              <a:ahLst/>
              <a:cxnLst/>
              <a:rect l="l" t="t" r="r" b="b"/>
              <a:pathLst>
                <a:path w="11347" h="962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5" name="Google Shape;22265;p74"/>
            <p:cNvSpPr/>
            <p:nvPr/>
          </p:nvSpPr>
          <p:spPr>
            <a:xfrm>
              <a:off x="5229166" y="4133003"/>
              <a:ext cx="318686" cy="21403"/>
            </a:xfrm>
            <a:custGeom>
              <a:avLst/>
              <a:gdLst/>
              <a:ahLst/>
              <a:cxnLst/>
              <a:rect l="l" t="t" r="r" b="b"/>
              <a:pathLst>
                <a:path w="12195" h="819" extrusionOk="0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6" name="Google Shape;22266;p74"/>
            <p:cNvSpPr/>
            <p:nvPr/>
          </p:nvSpPr>
          <p:spPr>
            <a:xfrm>
              <a:off x="5206562" y="4149100"/>
              <a:ext cx="363895" cy="10558"/>
            </a:xfrm>
            <a:custGeom>
              <a:avLst/>
              <a:gdLst/>
              <a:ahLst/>
              <a:cxnLst/>
              <a:rect l="l" t="t" r="r" b="b"/>
              <a:pathLst>
                <a:path w="13925" h="404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1" name="Google Shape;22271;p7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72" name="Google Shape;22272;p75"/>
          <p:cNvGrpSpPr/>
          <p:nvPr/>
        </p:nvGrpSpPr>
        <p:grpSpPr>
          <a:xfrm>
            <a:off x="4682526" y="1512217"/>
            <a:ext cx="369948" cy="370132"/>
            <a:chOff x="4682526" y="1512217"/>
            <a:chExt cx="369948" cy="370132"/>
          </a:xfrm>
        </p:grpSpPr>
        <p:sp>
          <p:nvSpPr>
            <p:cNvPr id="22273" name="Google Shape;22273;p75"/>
            <p:cNvSpPr/>
            <p:nvPr/>
          </p:nvSpPr>
          <p:spPr>
            <a:xfrm>
              <a:off x="4921192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4" name="Google Shape;22274;p75"/>
            <p:cNvSpPr/>
            <p:nvPr/>
          </p:nvSpPr>
          <p:spPr>
            <a:xfrm>
              <a:off x="4945036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5" name="Google Shape;22275;p75"/>
            <p:cNvSpPr/>
            <p:nvPr/>
          </p:nvSpPr>
          <p:spPr>
            <a:xfrm>
              <a:off x="4682526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6" name="Google Shape;22276;p75"/>
            <p:cNvSpPr/>
            <p:nvPr/>
          </p:nvSpPr>
          <p:spPr>
            <a:xfrm>
              <a:off x="4706343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7" name="Google Shape;22277;p75"/>
            <p:cNvSpPr/>
            <p:nvPr/>
          </p:nvSpPr>
          <p:spPr>
            <a:xfrm>
              <a:off x="4694434" y="1547942"/>
              <a:ext cx="346131" cy="320006"/>
            </a:xfrm>
            <a:custGeom>
              <a:avLst/>
              <a:gdLst/>
              <a:ahLst/>
              <a:cxnLst/>
              <a:rect l="l" t="t" r="r" b="b"/>
              <a:pathLst>
                <a:path w="13196" h="12200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8" name="Google Shape;22278;p75"/>
            <p:cNvSpPr/>
            <p:nvPr/>
          </p:nvSpPr>
          <p:spPr>
            <a:xfrm>
              <a:off x="4694434" y="1547942"/>
              <a:ext cx="174849" cy="320163"/>
            </a:xfrm>
            <a:custGeom>
              <a:avLst/>
              <a:gdLst/>
              <a:ahLst/>
              <a:cxnLst/>
              <a:rect l="l" t="t" r="r" b="b"/>
              <a:pathLst>
                <a:path w="6666" h="12206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9" name="Google Shape;22279;p75"/>
            <p:cNvSpPr/>
            <p:nvPr/>
          </p:nvSpPr>
          <p:spPr>
            <a:xfrm>
              <a:off x="4826397" y="1738975"/>
              <a:ext cx="82021" cy="143373"/>
            </a:xfrm>
            <a:custGeom>
              <a:avLst/>
              <a:gdLst/>
              <a:ahLst/>
              <a:cxnLst/>
              <a:rect l="l" t="t" r="r" b="b"/>
              <a:pathLst>
                <a:path w="3127" h="5466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0" name="Google Shape;22280;p75"/>
            <p:cNvSpPr/>
            <p:nvPr/>
          </p:nvSpPr>
          <p:spPr>
            <a:xfrm>
              <a:off x="4826397" y="1738975"/>
              <a:ext cx="82205" cy="101484"/>
            </a:xfrm>
            <a:custGeom>
              <a:avLst/>
              <a:gdLst/>
              <a:ahLst/>
              <a:cxnLst/>
              <a:rect l="l" t="t" r="r" b="b"/>
              <a:pathLst>
                <a:path w="3134" h="3869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1" name="Google Shape;22281;p75"/>
            <p:cNvSpPr/>
            <p:nvPr/>
          </p:nvSpPr>
          <p:spPr>
            <a:xfrm>
              <a:off x="4766121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2" name="Google Shape;22282;p75"/>
            <p:cNvSpPr/>
            <p:nvPr/>
          </p:nvSpPr>
          <p:spPr>
            <a:xfrm>
              <a:off x="4783905" y="1685256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3" name="Google Shape;22283;p75"/>
            <p:cNvSpPr/>
            <p:nvPr/>
          </p:nvSpPr>
          <p:spPr>
            <a:xfrm>
              <a:off x="4778029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4" name="Google Shape;22284;p75"/>
            <p:cNvSpPr/>
            <p:nvPr/>
          </p:nvSpPr>
          <p:spPr>
            <a:xfrm>
              <a:off x="4927252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5" name="Google Shape;22285;p75"/>
            <p:cNvSpPr/>
            <p:nvPr/>
          </p:nvSpPr>
          <p:spPr>
            <a:xfrm>
              <a:off x="4945219" y="1685256"/>
              <a:ext cx="23843" cy="41811"/>
            </a:xfrm>
            <a:custGeom>
              <a:avLst/>
              <a:gdLst/>
              <a:ahLst/>
              <a:cxnLst/>
              <a:rect l="l" t="t" r="r" b="b"/>
              <a:pathLst>
                <a:path w="909" h="1594" extrusionOk="0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6" name="Google Shape;22286;p75"/>
            <p:cNvSpPr/>
            <p:nvPr/>
          </p:nvSpPr>
          <p:spPr>
            <a:xfrm>
              <a:off x="4939160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7" name="Google Shape;22287;p75"/>
            <p:cNvSpPr/>
            <p:nvPr/>
          </p:nvSpPr>
          <p:spPr>
            <a:xfrm>
              <a:off x="4810922" y="1739001"/>
              <a:ext cx="111005" cy="107412"/>
            </a:xfrm>
            <a:custGeom>
              <a:avLst/>
              <a:gdLst/>
              <a:ahLst/>
              <a:cxnLst/>
              <a:rect l="l" t="t" r="r" b="b"/>
              <a:pathLst>
                <a:path w="4232" h="4095" extrusionOk="0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88" name="Google Shape;22288;p75"/>
          <p:cNvGrpSpPr/>
          <p:nvPr/>
        </p:nvGrpSpPr>
        <p:grpSpPr>
          <a:xfrm>
            <a:off x="3592433" y="1980212"/>
            <a:ext cx="381542" cy="370079"/>
            <a:chOff x="3592433" y="1980212"/>
            <a:chExt cx="381542" cy="370079"/>
          </a:xfrm>
        </p:grpSpPr>
        <p:sp>
          <p:nvSpPr>
            <p:cNvPr id="22289" name="Google Shape;22289;p75"/>
            <p:cNvSpPr/>
            <p:nvPr/>
          </p:nvSpPr>
          <p:spPr>
            <a:xfrm>
              <a:off x="3790916" y="1980212"/>
              <a:ext cx="165800" cy="370079"/>
            </a:xfrm>
            <a:custGeom>
              <a:avLst/>
              <a:gdLst/>
              <a:ahLst/>
              <a:cxnLst/>
              <a:rect l="l" t="t" r="r" b="b"/>
              <a:pathLst>
                <a:path w="6321" h="14109" extrusionOk="0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0" name="Google Shape;22290;p75"/>
            <p:cNvSpPr/>
            <p:nvPr/>
          </p:nvSpPr>
          <p:spPr>
            <a:xfrm>
              <a:off x="3601509" y="2157448"/>
              <a:ext cx="11935" cy="19777"/>
            </a:xfrm>
            <a:custGeom>
              <a:avLst/>
              <a:gdLst/>
              <a:ahLst/>
              <a:cxnLst/>
              <a:rect l="l" t="t" r="r" b="b"/>
              <a:pathLst>
                <a:path w="455" h="754" extrusionOk="0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1" name="Google Shape;22291;p75"/>
            <p:cNvSpPr/>
            <p:nvPr/>
          </p:nvSpPr>
          <p:spPr>
            <a:xfrm>
              <a:off x="3592433" y="2165291"/>
              <a:ext cx="29902" cy="35778"/>
            </a:xfrm>
            <a:custGeom>
              <a:avLst/>
              <a:gdLst/>
              <a:ahLst/>
              <a:cxnLst/>
              <a:rect l="l" t="t" r="r" b="b"/>
              <a:pathLst>
                <a:path w="1140" h="1364" extrusionOk="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2" name="Google Shape;22292;p75"/>
            <p:cNvSpPr/>
            <p:nvPr/>
          </p:nvSpPr>
          <p:spPr>
            <a:xfrm>
              <a:off x="3722088" y="2190551"/>
              <a:ext cx="61404" cy="80054"/>
            </a:xfrm>
            <a:custGeom>
              <a:avLst/>
              <a:gdLst/>
              <a:ahLst/>
              <a:cxnLst/>
              <a:rect l="l" t="t" r="r" b="b"/>
              <a:pathLst>
                <a:path w="2341" h="3052" extrusionOk="0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3" name="Google Shape;22293;p75"/>
            <p:cNvSpPr/>
            <p:nvPr/>
          </p:nvSpPr>
          <p:spPr>
            <a:xfrm>
              <a:off x="3701471" y="2022364"/>
              <a:ext cx="15004" cy="26440"/>
            </a:xfrm>
            <a:custGeom>
              <a:avLst/>
              <a:gdLst/>
              <a:ahLst/>
              <a:cxnLst/>
              <a:rect l="l" t="t" r="r" b="b"/>
              <a:pathLst>
                <a:path w="572" h="1008" extrusionOk="0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4" name="Google Shape;22294;p75"/>
            <p:cNvSpPr/>
            <p:nvPr/>
          </p:nvSpPr>
          <p:spPr>
            <a:xfrm>
              <a:off x="3611109" y="2065040"/>
              <a:ext cx="319455" cy="285068"/>
            </a:xfrm>
            <a:custGeom>
              <a:avLst/>
              <a:gdLst/>
              <a:ahLst/>
              <a:cxnLst/>
              <a:rect l="l" t="t" r="r" b="b"/>
              <a:pathLst>
                <a:path w="12179" h="10868" extrusionOk="0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5" name="Google Shape;22295;p75"/>
            <p:cNvSpPr/>
            <p:nvPr/>
          </p:nvSpPr>
          <p:spPr>
            <a:xfrm>
              <a:off x="3685628" y="2035636"/>
              <a:ext cx="34361" cy="50886"/>
            </a:xfrm>
            <a:custGeom>
              <a:avLst/>
              <a:gdLst/>
              <a:ahLst/>
              <a:cxnLst/>
              <a:rect l="l" t="t" r="r" b="b"/>
              <a:pathLst>
                <a:path w="1310" h="1940" extrusionOk="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6" name="Google Shape;22296;p75"/>
            <p:cNvSpPr/>
            <p:nvPr/>
          </p:nvSpPr>
          <p:spPr>
            <a:xfrm>
              <a:off x="3658244" y="2099480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7" name="Google Shape;22297;p75"/>
            <p:cNvSpPr/>
            <p:nvPr/>
          </p:nvSpPr>
          <p:spPr>
            <a:xfrm>
              <a:off x="3645077" y="2133264"/>
              <a:ext cx="89497" cy="35594"/>
            </a:xfrm>
            <a:custGeom>
              <a:avLst/>
              <a:gdLst/>
              <a:ahLst/>
              <a:cxnLst/>
              <a:rect l="l" t="t" r="r" b="b"/>
              <a:pathLst>
                <a:path w="3412" h="1357" extrusionOk="0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8" name="Google Shape;22298;p75"/>
            <p:cNvSpPr/>
            <p:nvPr/>
          </p:nvSpPr>
          <p:spPr>
            <a:xfrm>
              <a:off x="3623752" y="2119231"/>
              <a:ext cx="20459" cy="24394"/>
            </a:xfrm>
            <a:custGeom>
              <a:avLst/>
              <a:gdLst/>
              <a:ahLst/>
              <a:cxnLst/>
              <a:rect l="l" t="t" r="r" b="b"/>
              <a:pathLst>
                <a:path w="780" h="930" extrusionOk="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9" name="Google Shape;22299;p75"/>
            <p:cNvSpPr/>
            <p:nvPr/>
          </p:nvSpPr>
          <p:spPr>
            <a:xfrm>
              <a:off x="3744856" y="2237660"/>
              <a:ext cx="88421" cy="88789"/>
            </a:xfrm>
            <a:custGeom>
              <a:avLst/>
              <a:gdLst/>
              <a:ahLst/>
              <a:cxnLst/>
              <a:rect l="l" t="t" r="r" b="b"/>
              <a:pathLst>
                <a:path w="3371" h="3385" extrusionOk="0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0" name="Google Shape;22300;p75"/>
            <p:cNvSpPr/>
            <p:nvPr/>
          </p:nvSpPr>
          <p:spPr>
            <a:xfrm>
              <a:off x="3829159" y="1998626"/>
              <a:ext cx="144816" cy="333147"/>
            </a:xfrm>
            <a:custGeom>
              <a:avLst/>
              <a:gdLst/>
              <a:ahLst/>
              <a:cxnLst/>
              <a:rect l="l" t="t" r="r" b="b"/>
              <a:pathLst>
                <a:path w="5521" h="12701" extrusionOk="0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1" name="Google Shape;22301;p75"/>
          <p:cNvGrpSpPr/>
          <p:nvPr/>
        </p:nvGrpSpPr>
        <p:grpSpPr>
          <a:xfrm>
            <a:off x="1398582" y="2973490"/>
            <a:ext cx="371391" cy="235126"/>
            <a:chOff x="1398582" y="2973490"/>
            <a:chExt cx="371391" cy="235126"/>
          </a:xfrm>
        </p:grpSpPr>
        <p:sp>
          <p:nvSpPr>
            <p:cNvPr id="22302" name="Google Shape;22302;p75"/>
            <p:cNvSpPr/>
            <p:nvPr/>
          </p:nvSpPr>
          <p:spPr>
            <a:xfrm>
              <a:off x="1398582" y="2973490"/>
              <a:ext cx="44302" cy="114704"/>
            </a:xfrm>
            <a:custGeom>
              <a:avLst/>
              <a:gdLst/>
              <a:ahLst/>
              <a:cxnLst/>
              <a:rect l="l" t="t" r="r" b="b"/>
              <a:pathLst>
                <a:path w="1689" h="4373" extrusionOk="0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3" name="Google Shape;22303;p75"/>
            <p:cNvSpPr/>
            <p:nvPr/>
          </p:nvSpPr>
          <p:spPr>
            <a:xfrm>
              <a:off x="1403907" y="2991903"/>
              <a:ext cx="38847" cy="96290"/>
            </a:xfrm>
            <a:custGeom>
              <a:avLst/>
              <a:gdLst/>
              <a:ahLst/>
              <a:cxnLst/>
              <a:rect l="l" t="t" r="r" b="b"/>
              <a:pathLst>
                <a:path w="1481" h="3671" extrusionOk="0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4" name="Google Shape;22304;p75"/>
            <p:cNvSpPr/>
            <p:nvPr/>
          </p:nvSpPr>
          <p:spPr>
            <a:xfrm>
              <a:off x="1459226" y="3099210"/>
              <a:ext cx="280320" cy="80001"/>
            </a:xfrm>
            <a:custGeom>
              <a:avLst/>
              <a:gdLst/>
              <a:ahLst/>
              <a:cxnLst/>
              <a:rect l="l" t="t" r="r" b="b"/>
              <a:pathLst>
                <a:path w="10687" h="3050" extrusionOk="0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5" name="Google Shape;22305;p75"/>
            <p:cNvSpPr/>
            <p:nvPr/>
          </p:nvSpPr>
          <p:spPr>
            <a:xfrm>
              <a:off x="1459226" y="3099210"/>
              <a:ext cx="276071" cy="71870"/>
            </a:xfrm>
            <a:custGeom>
              <a:avLst/>
              <a:gdLst/>
              <a:ahLst/>
              <a:cxnLst/>
              <a:rect l="l" t="t" r="r" b="b"/>
              <a:pathLst>
                <a:path w="10525" h="2740" extrusionOk="0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6" name="Google Shape;22306;p75"/>
            <p:cNvSpPr/>
            <p:nvPr/>
          </p:nvSpPr>
          <p:spPr>
            <a:xfrm>
              <a:off x="1446609" y="3061780"/>
              <a:ext cx="323363" cy="65732"/>
            </a:xfrm>
            <a:custGeom>
              <a:avLst/>
              <a:gdLst/>
              <a:ahLst/>
              <a:cxnLst/>
              <a:rect l="l" t="t" r="r" b="b"/>
              <a:pathLst>
                <a:path w="12328" h="2506" extrusionOk="0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7" name="Google Shape;22307;p75"/>
            <p:cNvSpPr/>
            <p:nvPr/>
          </p:nvSpPr>
          <p:spPr>
            <a:xfrm>
              <a:off x="1404615" y="3076076"/>
              <a:ext cx="72237" cy="102481"/>
            </a:xfrm>
            <a:custGeom>
              <a:avLst/>
              <a:gdLst/>
              <a:ahLst/>
              <a:cxnLst/>
              <a:rect l="l" t="t" r="r" b="b"/>
              <a:pathLst>
                <a:path w="2754" h="3907" extrusionOk="0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8" name="Google Shape;22308;p75"/>
            <p:cNvSpPr/>
            <p:nvPr/>
          </p:nvSpPr>
          <p:spPr>
            <a:xfrm>
              <a:off x="1650967" y="3040324"/>
              <a:ext cx="110455" cy="168292"/>
            </a:xfrm>
            <a:custGeom>
              <a:avLst/>
              <a:gdLst/>
              <a:ahLst/>
              <a:cxnLst/>
              <a:rect l="l" t="t" r="r" b="b"/>
              <a:pathLst>
                <a:path w="4211" h="6416" extrusionOk="0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9" name="Google Shape;22309;p75"/>
            <p:cNvSpPr/>
            <p:nvPr/>
          </p:nvSpPr>
          <p:spPr>
            <a:xfrm>
              <a:off x="1521312" y="3032953"/>
              <a:ext cx="138730" cy="154259"/>
            </a:xfrm>
            <a:custGeom>
              <a:avLst/>
              <a:gdLst/>
              <a:ahLst/>
              <a:cxnLst/>
              <a:rect l="l" t="t" r="r" b="b"/>
              <a:pathLst>
                <a:path w="5289" h="5881" extrusionOk="0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0" name="Google Shape;22310;p75"/>
            <p:cNvSpPr/>
            <p:nvPr/>
          </p:nvSpPr>
          <p:spPr>
            <a:xfrm>
              <a:off x="1428642" y="3100260"/>
              <a:ext cx="30086" cy="36145"/>
            </a:xfrm>
            <a:custGeom>
              <a:avLst/>
              <a:gdLst/>
              <a:ahLst/>
              <a:cxnLst/>
              <a:rect l="l" t="t" r="r" b="b"/>
              <a:pathLst>
                <a:path w="1147" h="1378" extrusionOk="0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1" name="Google Shape;22311;p75"/>
            <p:cNvSpPr/>
            <p:nvPr/>
          </p:nvSpPr>
          <p:spPr>
            <a:xfrm>
              <a:off x="1446609" y="3100443"/>
              <a:ext cx="12118" cy="23948"/>
            </a:xfrm>
            <a:custGeom>
              <a:avLst/>
              <a:gdLst/>
              <a:ahLst/>
              <a:cxnLst/>
              <a:rect l="l" t="t" r="r" b="b"/>
              <a:pathLst>
                <a:path w="462" h="913" extrusionOk="0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2" name="Google Shape;22312;p75"/>
            <p:cNvSpPr/>
            <p:nvPr/>
          </p:nvSpPr>
          <p:spPr>
            <a:xfrm>
              <a:off x="1440734" y="3106319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3" name="Google Shape;22313;p75"/>
            <p:cNvSpPr/>
            <p:nvPr/>
          </p:nvSpPr>
          <p:spPr>
            <a:xfrm>
              <a:off x="1404615" y="3081584"/>
              <a:ext cx="56054" cy="96972"/>
            </a:xfrm>
            <a:custGeom>
              <a:avLst/>
              <a:gdLst/>
              <a:ahLst/>
              <a:cxnLst/>
              <a:rect l="l" t="t" r="r" b="b"/>
              <a:pathLst>
                <a:path w="2137" h="3697" extrusionOk="0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4" name="Google Shape;22314;p75"/>
            <p:cNvSpPr/>
            <p:nvPr/>
          </p:nvSpPr>
          <p:spPr>
            <a:xfrm>
              <a:off x="1414582" y="3154005"/>
              <a:ext cx="76513" cy="54611"/>
            </a:xfrm>
            <a:custGeom>
              <a:avLst/>
              <a:gdLst/>
              <a:ahLst/>
              <a:cxnLst/>
              <a:rect l="l" t="t" r="r" b="b"/>
              <a:pathLst>
                <a:path w="2917" h="2082" extrusionOk="0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5" name="Google Shape;22315;p75"/>
            <p:cNvSpPr/>
            <p:nvPr/>
          </p:nvSpPr>
          <p:spPr>
            <a:xfrm>
              <a:off x="1474702" y="3154372"/>
              <a:ext cx="32210" cy="54244"/>
            </a:xfrm>
            <a:custGeom>
              <a:avLst/>
              <a:gdLst/>
              <a:ahLst/>
              <a:cxnLst/>
              <a:rect l="l" t="t" r="r" b="b"/>
              <a:pathLst>
                <a:path w="1228" h="2068" extrusionOk="0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6" name="Google Shape;22316;p75"/>
            <p:cNvSpPr/>
            <p:nvPr/>
          </p:nvSpPr>
          <p:spPr>
            <a:xfrm>
              <a:off x="1469534" y="3061859"/>
              <a:ext cx="102664" cy="48027"/>
            </a:xfrm>
            <a:custGeom>
              <a:avLst/>
              <a:gdLst/>
              <a:ahLst/>
              <a:cxnLst/>
              <a:rect l="l" t="t" r="r" b="b"/>
              <a:pathLst>
                <a:path w="3914" h="1831" extrusionOk="0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17" name="Google Shape;22317;p75"/>
          <p:cNvGrpSpPr/>
          <p:nvPr/>
        </p:nvGrpSpPr>
        <p:grpSpPr>
          <a:xfrm>
            <a:off x="850795" y="1512217"/>
            <a:ext cx="370132" cy="370132"/>
            <a:chOff x="850795" y="1512217"/>
            <a:chExt cx="370132" cy="370132"/>
          </a:xfrm>
        </p:grpSpPr>
        <p:sp>
          <p:nvSpPr>
            <p:cNvPr id="22318" name="Google Shape;22318;p75"/>
            <p:cNvSpPr/>
            <p:nvPr/>
          </p:nvSpPr>
          <p:spPr>
            <a:xfrm>
              <a:off x="1089462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9" name="Google Shape;22319;p75"/>
            <p:cNvSpPr/>
            <p:nvPr/>
          </p:nvSpPr>
          <p:spPr>
            <a:xfrm>
              <a:off x="1113488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0" name="Google Shape;22320;p75"/>
            <p:cNvSpPr/>
            <p:nvPr/>
          </p:nvSpPr>
          <p:spPr>
            <a:xfrm>
              <a:off x="850795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1" name="Google Shape;22321;p75"/>
            <p:cNvSpPr/>
            <p:nvPr/>
          </p:nvSpPr>
          <p:spPr>
            <a:xfrm>
              <a:off x="87461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2" name="Google Shape;22322;p75"/>
            <p:cNvSpPr/>
            <p:nvPr/>
          </p:nvSpPr>
          <p:spPr>
            <a:xfrm>
              <a:off x="862703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3" name="Google Shape;22323;p75"/>
            <p:cNvSpPr/>
            <p:nvPr/>
          </p:nvSpPr>
          <p:spPr>
            <a:xfrm>
              <a:off x="1058353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4" name="Google Shape;22324;p75"/>
            <p:cNvSpPr/>
            <p:nvPr/>
          </p:nvSpPr>
          <p:spPr>
            <a:xfrm>
              <a:off x="862703" y="1552034"/>
              <a:ext cx="165249" cy="330131"/>
            </a:xfrm>
            <a:custGeom>
              <a:avLst/>
              <a:gdLst/>
              <a:ahLst/>
              <a:cxnLst/>
              <a:rect l="l" t="t" r="r" b="b"/>
              <a:pathLst>
                <a:path w="6300" h="12586" extrusionOk="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5" name="Google Shape;22325;p75"/>
            <p:cNvSpPr/>
            <p:nvPr/>
          </p:nvSpPr>
          <p:spPr>
            <a:xfrm>
              <a:off x="108946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6" name="Google Shape;22326;p75"/>
            <p:cNvSpPr/>
            <p:nvPr/>
          </p:nvSpPr>
          <p:spPr>
            <a:xfrm>
              <a:off x="110742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7" name="Google Shape;22327;p75"/>
            <p:cNvSpPr/>
            <p:nvPr/>
          </p:nvSpPr>
          <p:spPr>
            <a:xfrm>
              <a:off x="1101554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8" name="Google Shape;22328;p75"/>
            <p:cNvSpPr/>
            <p:nvPr/>
          </p:nvSpPr>
          <p:spPr>
            <a:xfrm>
              <a:off x="976174" y="1780759"/>
              <a:ext cx="119373" cy="77562"/>
            </a:xfrm>
            <a:custGeom>
              <a:avLst/>
              <a:gdLst/>
              <a:ahLst/>
              <a:cxnLst/>
              <a:rect l="l" t="t" r="r" b="b"/>
              <a:pathLst>
                <a:path w="4551" h="2957" extrusionOk="0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9" name="Google Shape;22329;p75"/>
            <p:cNvSpPr/>
            <p:nvPr/>
          </p:nvSpPr>
          <p:spPr>
            <a:xfrm>
              <a:off x="1006050" y="1762976"/>
              <a:ext cx="59621" cy="41653"/>
            </a:xfrm>
            <a:custGeom>
              <a:avLst/>
              <a:gdLst/>
              <a:ahLst/>
              <a:cxnLst/>
              <a:rect l="l" t="t" r="r" b="b"/>
              <a:pathLst>
                <a:path w="2273" h="1588" extrusionOk="0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0" name="Google Shape;22330;p75"/>
            <p:cNvSpPr/>
            <p:nvPr/>
          </p:nvSpPr>
          <p:spPr>
            <a:xfrm>
              <a:off x="975282" y="1798360"/>
              <a:ext cx="121156" cy="33024"/>
            </a:xfrm>
            <a:custGeom>
              <a:avLst/>
              <a:gdLst/>
              <a:ahLst/>
              <a:cxnLst/>
              <a:rect l="l" t="t" r="r" b="b"/>
              <a:pathLst>
                <a:path w="4619" h="1259" extrusionOk="0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1" name="Google Shape;22331;p75"/>
            <p:cNvSpPr/>
            <p:nvPr/>
          </p:nvSpPr>
          <p:spPr>
            <a:xfrm>
              <a:off x="1006050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2" name="Google Shape;22332;p75"/>
            <p:cNvSpPr/>
            <p:nvPr/>
          </p:nvSpPr>
          <p:spPr>
            <a:xfrm>
              <a:off x="892396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3" name="Google Shape;22333;p75"/>
            <p:cNvSpPr/>
            <p:nvPr/>
          </p:nvSpPr>
          <p:spPr>
            <a:xfrm>
              <a:off x="946298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4" name="Google Shape;22334;p75"/>
            <p:cNvSpPr/>
            <p:nvPr/>
          </p:nvSpPr>
          <p:spPr>
            <a:xfrm>
              <a:off x="964266" y="1691315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5" name="Google Shape;22335;p75"/>
            <p:cNvSpPr/>
            <p:nvPr/>
          </p:nvSpPr>
          <p:spPr>
            <a:xfrm>
              <a:off x="958207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36" name="Google Shape;22336;p75"/>
          <p:cNvGrpSpPr/>
          <p:nvPr/>
        </p:nvGrpSpPr>
        <p:grpSpPr>
          <a:xfrm>
            <a:off x="8038497" y="2906079"/>
            <a:ext cx="236568" cy="370105"/>
            <a:chOff x="8038497" y="2906079"/>
            <a:chExt cx="236568" cy="370105"/>
          </a:xfrm>
        </p:grpSpPr>
        <p:sp>
          <p:nvSpPr>
            <p:cNvPr id="22337" name="Google Shape;22337;p75"/>
            <p:cNvSpPr/>
            <p:nvPr/>
          </p:nvSpPr>
          <p:spPr>
            <a:xfrm>
              <a:off x="8114616" y="3032508"/>
              <a:ext cx="55345" cy="237801"/>
            </a:xfrm>
            <a:custGeom>
              <a:avLst/>
              <a:gdLst/>
              <a:ahLst/>
              <a:cxnLst/>
              <a:rect l="l" t="t" r="r" b="b"/>
              <a:pathLst>
                <a:path w="2110" h="9066" extrusionOk="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8" name="Google Shape;22338;p75"/>
            <p:cNvSpPr/>
            <p:nvPr/>
          </p:nvSpPr>
          <p:spPr>
            <a:xfrm>
              <a:off x="8114800" y="2997123"/>
              <a:ext cx="83070" cy="273185"/>
            </a:xfrm>
            <a:custGeom>
              <a:avLst/>
              <a:gdLst/>
              <a:ahLst/>
              <a:cxnLst/>
              <a:rect l="l" t="t" r="r" b="b"/>
              <a:pathLst>
                <a:path w="3167" h="10415" extrusionOk="0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9" name="Google Shape;22339;p75"/>
            <p:cNvSpPr/>
            <p:nvPr/>
          </p:nvSpPr>
          <p:spPr>
            <a:xfrm>
              <a:off x="8104649" y="3264433"/>
              <a:ext cx="74729" cy="11751"/>
            </a:xfrm>
            <a:custGeom>
              <a:avLst/>
              <a:gdLst/>
              <a:ahLst/>
              <a:cxnLst/>
              <a:rect l="l" t="t" r="r" b="b"/>
              <a:pathLst>
                <a:path w="2849" h="448" extrusionOk="0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0" name="Google Shape;22340;p75"/>
            <p:cNvSpPr/>
            <p:nvPr/>
          </p:nvSpPr>
          <p:spPr>
            <a:xfrm>
              <a:off x="8139666" y="2906079"/>
              <a:ext cx="60355" cy="104763"/>
            </a:xfrm>
            <a:custGeom>
              <a:avLst/>
              <a:gdLst/>
              <a:ahLst/>
              <a:cxnLst/>
              <a:rect l="l" t="t" r="r" b="b"/>
              <a:pathLst>
                <a:path w="2301" h="3994" extrusionOk="0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1" name="Google Shape;22341;p75"/>
            <p:cNvSpPr/>
            <p:nvPr/>
          </p:nvSpPr>
          <p:spPr>
            <a:xfrm>
              <a:off x="8038497" y="2975169"/>
              <a:ext cx="133065" cy="50598"/>
            </a:xfrm>
            <a:custGeom>
              <a:avLst/>
              <a:gdLst/>
              <a:ahLst/>
              <a:cxnLst/>
              <a:rect l="l" t="t" r="r" b="b"/>
              <a:pathLst>
                <a:path w="5073" h="1929" extrusionOk="0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2" name="Google Shape;22342;p75"/>
            <p:cNvSpPr/>
            <p:nvPr/>
          </p:nvSpPr>
          <p:spPr>
            <a:xfrm>
              <a:off x="8171535" y="2996048"/>
              <a:ext cx="93221" cy="82152"/>
            </a:xfrm>
            <a:custGeom>
              <a:avLst/>
              <a:gdLst/>
              <a:ahLst/>
              <a:cxnLst/>
              <a:rect l="l" t="t" r="r" b="b"/>
              <a:pathLst>
                <a:path w="3554" h="3132" extrusionOk="0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3" name="Google Shape;22343;p75"/>
            <p:cNvSpPr/>
            <p:nvPr/>
          </p:nvSpPr>
          <p:spPr>
            <a:xfrm>
              <a:off x="8067297" y="2917646"/>
              <a:ext cx="207768" cy="93195"/>
            </a:xfrm>
            <a:custGeom>
              <a:avLst/>
              <a:gdLst/>
              <a:ahLst/>
              <a:cxnLst/>
              <a:rect l="l" t="t" r="r" b="b"/>
              <a:pathLst>
                <a:path w="7921" h="3553" extrusionOk="0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44" name="Google Shape;22344;p75"/>
          <p:cNvGrpSpPr/>
          <p:nvPr/>
        </p:nvGrpSpPr>
        <p:grpSpPr>
          <a:xfrm>
            <a:off x="6324130" y="1566303"/>
            <a:ext cx="370630" cy="261802"/>
            <a:chOff x="6324130" y="1566303"/>
            <a:chExt cx="370630" cy="261802"/>
          </a:xfrm>
        </p:grpSpPr>
        <p:sp>
          <p:nvSpPr>
            <p:cNvPr id="22345" name="Google Shape;22345;p75"/>
            <p:cNvSpPr/>
            <p:nvPr/>
          </p:nvSpPr>
          <p:spPr>
            <a:xfrm>
              <a:off x="6536147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6" name="Google Shape;22346;p75"/>
            <p:cNvSpPr/>
            <p:nvPr/>
          </p:nvSpPr>
          <p:spPr>
            <a:xfrm>
              <a:off x="6404525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7" name="Google Shape;22347;p75"/>
            <p:cNvSpPr/>
            <p:nvPr/>
          </p:nvSpPr>
          <p:spPr>
            <a:xfrm>
              <a:off x="6566023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8" name="Google Shape;22348;p75"/>
            <p:cNvSpPr/>
            <p:nvPr/>
          </p:nvSpPr>
          <p:spPr>
            <a:xfrm>
              <a:off x="6434401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9" name="Google Shape;22349;p75"/>
            <p:cNvSpPr/>
            <p:nvPr/>
          </p:nvSpPr>
          <p:spPr>
            <a:xfrm>
              <a:off x="6324314" y="1684889"/>
              <a:ext cx="362315" cy="112212"/>
            </a:xfrm>
            <a:custGeom>
              <a:avLst/>
              <a:gdLst/>
              <a:ahLst/>
              <a:cxnLst/>
              <a:rect l="l" t="t" r="r" b="b"/>
              <a:pathLst>
                <a:path w="13813" h="4278" extrusionOk="0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0" name="Google Shape;22350;p75"/>
            <p:cNvSpPr/>
            <p:nvPr/>
          </p:nvSpPr>
          <p:spPr>
            <a:xfrm>
              <a:off x="6324314" y="1715316"/>
              <a:ext cx="362315" cy="81785"/>
            </a:xfrm>
            <a:custGeom>
              <a:avLst/>
              <a:gdLst/>
              <a:ahLst/>
              <a:cxnLst/>
              <a:rect l="l" t="t" r="r" b="b"/>
              <a:pathLst>
                <a:path w="13813" h="3118" extrusionOk="0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1" name="Google Shape;22351;p75"/>
            <p:cNvSpPr/>
            <p:nvPr/>
          </p:nvSpPr>
          <p:spPr>
            <a:xfrm>
              <a:off x="6324130" y="1684836"/>
              <a:ext cx="117405" cy="98258"/>
            </a:xfrm>
            <a:custGeom>
              <a:avLst/>
              <a:gdLst/>
              <a:ahLst/>
              <a:cxnLst/>
              <a:rect l="l" t="t" r="r" b="b"/>
              <a:pathLst>
                <a:path w="4476" h="3746" extrusionOk="0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2" name="Google Shape;22352;p75"/>
            <p:cNvSpPr/>
            <p:nvPr/>
          </p:nvSpPr>
          <p:spPr>
            <a:xfrm>
              <a:off x="6382833" y="1566303"/>
              <a:ext cx="311927" cy="177498"/>
            </a:xfrm>
            <a:custGeom>
              <a:avLst/>
              <a:gdLst/>
              <a:ahLst/>
              <a:cxnLst/>
              <a:rect l="l" t="t" r="r" b="b"/>
              <a:pathLst>
                <a:path w="11892" h="6767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3" name="Google Shape;22353;p75"/>
            <p:cNvSpPr/>
            <p:nvPr/>
          </p:nvSpPr>
          <p:spPr>
            <a:xfrm>
              <a:off x="6382833" y="1566303"/>
              <a:ext cx="275520" cy="125904"/>
            </a:xfrm>
            <a:custGeom>
              <a:avLst/>
              <a:gdLst/>
              <a:ahLst/>
              <a:cxnLst/>
              <a:rect l="l" t="t" r="r" b="b"/>
              <a:pathLst>
                <a:path w="10504" h="4800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4" name="Google Shape;22354;p75"/>
            <p:cNvSpPr/>
            <p:nvPr/>
          </p:nvSpPr>
          <p:spPr>
            <a:xfrm>
              <a:off x="6389941" y="1714607"/>
              <a:ext cx="24027" cy="23843"/>
            </a:xfrm>
            <a:custGeom>
              <a:avLst/>
              <a:gdLst/>
              <a:ahLst/>
              <a:cxnLst/>
              <a:rect l="l" t="t" r="r" b="b"/>
              <a:pathLst>
                <a:path w="916" h="909" extrusionOk="0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5" name="Google Shape;22355;p75"/>
            <p:cNvSpPr/>
            <p:nvPr/>
          </p:nvSpPr>
          <p:spPr>
            <a:xfrm>
              <a:off x="6456644" y="1601792"/>
              <a:ext cx="49365" cy="43830"/>
            </a:xfrm>
            <a:custGeom>
              <a:avLst/>
              <a:gdLst/>
              <a:ahLst/>
              <a:cxnLst/>
              <a:rect l="l" t="t" r="r" b="b"/>
              <a:pathLst>
                <a:path w="1882" h="1671" extrusionOk="0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6" name="Google Shape;22356;p75"/>
            <p:cNvSpPr/>
            <p:nvPr/>
          </p:nvSpPr>
          <p:spPr>
            <a:xfrm>
              <a:off x="6516763" y="1605753"/>
              <a:ext cx="49286" cy="26519"/>
            </a:xfrm>
            <a:custGeom>
              <a:avLst/>
              <a:gdLst/>
              <a:ahLst/>
              <a:cxnLst/>
              <a:rect l="l" t="t" r="r" b="b"/>
              <a:pathLst>
                <a:path w="1879" h="1011" extrusionOk="0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7" name="Google Shape;22357;p75"/>
            <p:cNvSpPr/>
            <p:nvPr/>
          </p:nvSpPr>
          <p:spPr>
            <a:xfrm>
              <a:off x="6575440" y="1631012"/>
              <a:ext cx="44145" cy="13194"/>
            </a:xfrm>
            <a:custGeom>
              <a:avLst/>
              <a:gdLst/>
              <a:ahLst/>
              <a:cxnLst/>
              <a:rect l="l" t="t" r="r" b="b"/>
              <a:pathLst>
                <a:path w="1683" h="503" extrusionOk="0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8" name="Google Shape;22358;p75"/>
            <p:cNvSpPr/>
            <p:nvPr/>
          </p:nvSpPr>
          <p:spPr>
            <a:xfrm>
              <a:off x="6632962" y="1667026"/>
              <a:ext cx="32499" cy="19856"/>
            </a:xfrm>
            <a:custGeom>
              <a:avLst/>
              <a:gdLst/>
              <a:ahLst/>
              <a:cxnLst/>
              <a:rect l="l" t="t" r="r" b="b"/>
              <a:pathLst>
                <a:path w="1239" h="757" extrusionOk="0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9" name="Google Shape;22359;p75"/>
            <p:cNvSpPr/>
            <p:nvPr/>
          </p:nvSpPr>
          <p:spPr>
            <a:xfrm>
              <a:off x="6428526" y="1678594"/>
              <a:ext cx="52067" cy="35568"/>
            </a:xfrm>
            <a:custGeom>
              <a:avLst/>
              <a:gdLst/>
              <a:ahLst/>
              <a:cxnLst/>
              <a:rect l="l" t="t" r="r" b="b"/>
              <a:pathLst>
                <a:path w="1985" h="1356" extrusionOk="0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0" name="Google Shape;22360;p75"/>
            <p:cNvSpPr/>
            <p:nvPr/>
          </p:nvSpPr>
          <p:spPr>
            <a:xfrm>
              <a:off x="6324314" y="1715316"/>
              <a:ext cx="103713" cy="67778"/>
            </a:xfrm>
            <a:custGeom>
              <a:avLst/>
              <a:gdLst/>
              <a:ahLst/>
              <a:cxnLst/>
              <a:rect l="l" t="t" r="r" b="b"/>
              <a:pathLst>
                <a:path w="3954" h="2584" extrusionOk="0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1" name="Google Shape;22361;p75"/>
            <p:cNvSpPr/>
            <p:nvPr/>
          </p:nvSpPr>
          <p:spPr>
            <a:xfrm>
              <a:off x="6324130" y="1708024"/>
              <a:ext cx="24210" cy="30086"/>
            </a:xfrm>
            <a:custGeom>
              <a:avLst/>
              <a:gdLst/>
              <a:ahLst/>
              <a:cxnLst/>
              <a:rect l="l" t="t" r="r" b="b"/>
              <a:pathLst>
                <a:path w="923" h="1147" extrusionOk="0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62" name="Google Shape;22362;p75"/>
          <p:cNvGrpSpPr/>
          <p:nvPr/>
        </p:nvGrpSpPr>
        <p:grpSpPr>
          <a:xfrm>
            <a:off x="5232280" y="2026587"/>
            <a:ext cx="370840" cy="353213"/>
            <a:chOff x="5232280" y="2026587"/>
            <a:chExt cx="370840" cy="353213"/>
          </a:xfrm>
        </p:grpSpPr>
        <p:sp>
          <p:nvSpPr>
            <p:cNvPr id="22363" name="Google Shape;22363;p75"/>
            <p:cNvSpPr/>
            <p:nvPr/>
          </p:nvSpPr>
          <p:spPr>
            <a:xfrm>
              <a:off x="5232280" y="2058561"/>
              <a:ext cx="370840" cy="321239"/>
            </a:xfrm>
            <a:custGeom>
              <a:avLst/>
              <a:gdLst/>
              <a:ahLst/>
              <a:cxnLst/>
              <a:rect l="l" t="t" r="r" b="b"/>
              <a:pathLst>
                <a:path w="14138" h="12247" extrusionOk="0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4" name="Google Shape;22364;p75"/>
            <p:cNvSpPr/>
            <p:nvPr/>
          </p:nvSpPr>
          <p:spPr>
            <a:xfrm>
              <a:off x="5287048" y="2026587"/>
              <a:ext cx="105550" cy="71687"/>
            </a:xfrm>
            <a:custGeom>
              <a:avLst/>
              <a:gdLst/>
              <a:ahLst/>
              <a:cxnLst/>
              <a:rect l="l" t="t" r="r" b="b"/>
              <a:pathLst>
                <a:path w="4024" h="2733" extrusionOk="0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5" name="Google Shape;22365;p75"/>
            <p:cNvSpPr/>
            <p:nvPr/>
          </p:nvSpPr>
          <p:spPr>
            <a:xfrm>
              <a:off x="5276740" y="2088621"/>
              <a:ext cx="15135" cy="11961"/>
            </a:xfrm>
            <a:custGeom>
              <a:avLst/>
              <a:gdLst/>
              <a:ahLst/>
              <a:cxnLst/>
              <a:rect l="l" t="t" r="r" b="b"/>
              <a:pathLst>
                <a:path w="577" h="456" extrusionOk="0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6" name="Google Shape;22366;p75"/>
            <p:cNvSpPr/>
            <p:nvPr/>
          </p:nvSpPr>
          <p:spPr>
            <a:xfrm>
              <a:off x="5370827" y="2355406"/>
              <a:ext cx="29902" cy="24394"/>
            </a:xfrm>
            <a:custGeom>
              <a:avLst/>
              <a:gdLst/>
              <a:ahLst/>
              <a:cxnLst/>
              <a:rect l="l" t="t" r="r" b="b"/>
              <a:pathLst>
                <a:path w="1140" h="930" extrusionOk="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7" name="Google Shape;22367;p75"/>
            <p:cNvSpPr/>
            <p:nvPr/>
          </p:nvSpPr>
          <p:spPr>
            <a:xfrm>
              <a:off x="5561126" y="2355223"/>
              <a:ext cx="31345" cy="24578"/>
            </a:xfrm>
            <a:custGeom>
              <a:avLst/>
              <a:gdLst/>
              <a:ahLst/>
              <a:cxnLst/>
              <a:rect l="l" t="t" r="r" b="b"/>
              <a:pathLst>
                <a:path w="1195" h="937" extrusionOk="0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8" name="Google Shape;22368;p75"/>
            <p:cNvSpPr/>
            <p:nvPr/>
          </p:nvSpPr>
          <p:spPr>
            <a:xfrm>
              <a:off x="5232280" y="2095756"/>
              <a:ext cx="46978" cy="46689"/>
            </a:xfrm>
            <a:custGeom>
              <a:avLst/>
              <a:gdLst/>
              <a:ahLst/>
              <a:cxnLst/>
              <a:rect l="l" t="t" r="r" b="b"/>
              <a:pathLst>
                <a:path w="1791" h="1780" extrusionOk="0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9" name="Google Shape;22369;p75"/>
            <p:cNvSpPr/>
            <p:nvPr/>
          </p:nvSpPr>
          <p:spPr>
            <a:xfrm>
              <a:off x="5232621" y="2121933"/>
              <a:ext cx="9469" cy="9574"/>
            </a:xfrm>
            <a:custGeom>
              <a:avLst/>
              <a:gdLst/>
              <a:ahLst/>
              <a:cxnLst/>
              <a:rect l="l" t="t" r="r" b="b"/>
              <a:pathLst>
                <a:path w="361" h="365" extrusionOk="0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0" name="Google Shape;22370;p75"/>
            <p:cNvSpPr/>
            <p:nvPr/>
          </p:nvSpPr>
          <p:spPr>
            <a:xfrm>
              <a:off x="5305908" y="2118235"/>
              <a:ext cx="65654" cy="132802"/>
            </a:xfrm>
            <a:custGeom>
              <a:avLst/>
              <a:gdLst/>
              <a:ahLst/>
              <a:cxnLst/>
              <a:rect l="l" t="t" r="r" b="b"/>
              <a:pathLst>
                <a:path w="2503" h="5063" extrusionOk="0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1" name="Google Shape;22371;p75"/>
            <p:cNvSpPr/>
            <p:nvPr/>
          </p:nvSpPr>
          <p:spPr>
            <a:xfrm>
              <a:off x="5406762" y="2226302"/>
              <a:ext cx="120947" cy="37745"/>
            </a:xfrm>
            <a:custGeom>
              <a:avLst/>
              <a:gdLst/>
              <a:ahLst/>
              <a:cxnLst/>
              <a:rect l="l" t="t" r="r" b="b"/>
              <a:pathLst>
                <a:path w="4611" h="1439" extrusionOk="0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2" name="Google Shape;22372;p75"/>
            <p:cNvSpPr/>
            <p:nvPr/>
          </p:nvSpPr>
          <p:spPr>
            <a:xfrm>
              <a:off x="5302524" y="2046207"/>
              <a:ext cx="73680" cy="48001"/>
            </a:xfrm>
            <a:custGeom>
              <a:avLst/>
              <a:gdLst/>
              <a:ahLst/>
              <a:cxnLst/>
              <a:rect l="l" t="t" r="r" b="b"/>
              <a:pathLst>
                <a:path w="2809" h="1830" extrusionOk="0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3" name="Google Shape;22373;p75"/>
          <p:cNvGrpSpPr/>
          <p:nvPr/>
        </p:nvGrpSpPr>
        <p:grpSpPr>
          <a:xfrm>
            <a:off x="7968961" y="2435329"/>
            <a:ext cx="379548" cy="365331"/>
            <a:chOff x="7968961" y="2435329"/>
            <a:chExt cx="379548" cy="365331"/>
          </a:xfrm>
        </p:grpSpPr>
        <p:sp>
          <p:nvSpPr>
            <p:cNvPr id="22374" name="Google Shape;22374;p75"/>
            <p:cNvSpPr/>
            <p:nvPr/>
          </p:nvSpPr>
          <p:spPr>
            <a:xfrm>
              <a:off x="8154276" y="2638638"/>
              <a:ext cx="118297" cy="162023"/>
            </a:xfrm>
            <a:custGeom>
              <a:avLst/>
              <a:gdLst/>
              <a:ahLst/>
              <a:cxnLst/>
              <a:rect l="l" t="t" r="r" b="b"/>
              <a:pathLst>
                <a:path w="45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5" name="Google Shape;22375;p75"/>
            <p:cNvSpPr/>
            <p:nvPr/>
          </p:nvSpPr>
          <p:spPr>
            <a:xfrm>
              <a:off x="8154276" y="2638638"/>
              <a:ext cx="107805" cy="162023"/>
            </a:xfrm>
            <a:custGeom>
              <a:avLst/>
              <a:gdLst/>
              <a:ahLst/>
              <a:cxnLst/>
              <a:rect l="l" t="t" r="r" b="b"/>
              <a:pathLst>
                <a:path w="41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6" name="Google Shape;22376;p75"/>
            <p:cNvSpPr/>
            <p:nvPr/>
          </p:nvSpPr>
          <p:spPr>
            <a:xfrm>
              <a:off x="8145332" y="2435382"/>
              <a:ext cx="203178" cy="195886"/>
            </a:xfrm>
            <a:custGeom>
              <a:avLst/>
              <a:gdLst/>
              <a:ahLst/>
              <a:cxnLst/>
              <a:rect l="l" t="t" r="r" b="b"/>
              <a:pathLst>
                <a:path w="7746" h="7468" extrusionOk="0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7" name="Google Shape;22377;p75"/>
            <p:cNvSpPr/>
            <p:nvPr/>
          </p:nvSpPr>
          <p:spPr>
            <a:xfrm>
              <a:off x="8145489" y="2435329"/>
              <a:ext cx="196095" cy="195886"/>
            </a:xfrm>
            <a:custGeom>
              <a:avLst/>
              <a:gdLst/>
              <a:ahLst/>
              <a:cxnLst/>
              <a:rect l="l" t="t" r="r" b="b"/>
              <a:pathLst>
                <a:path w="7476" h="7468" extrusionOk="0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8" name="Google Shape;22378;p75"/>
            <p:cNvSpPr/>
            <p:nvPr/>
          </p:nvSpPr>
          <p:spPr>
            <a:xfrm>
              <a:off x="7968961" y="2488183"/>
              <a:ext cx="136606" cy="226968"/>
            </a:xfrm>
            <a:custGeom>
              <a:avLst/>
              <a:gdLst/>
              <a:ahLst/>
              <a:cxnLst/>
              <a:rect l="l" t="t" r="r" b="b"/>
              <a:pathLst>
                <a:path w="5208" h="8653" extrusionOk="0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9" name="Google Shape;22379;p75"/>
            <p:cNvSpPr/>
            <p:nvPr/>
          </p:nvSpPr>
          <p:spPr>
            <a:xfrm>
              <a:off x="7968961" y="2488104"/>
              <a:ext cx="117038" cy="227047"/>
            </a:xfrm>
            <a:custGeom>
              <a:avLst/>
              <a:gdLst/>
              <a:ahLst/>
              <a:cxnLst/>
              <a:rect l="l" t="t" r="r" b="b"/>
              <a:pathLst>
                <a:path w="4462" h="8656" extrusionOk="0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80" name="Google Shape;22380;p75"/>
          <p:cNvGrpSpPr/>
          <p:nvPr/>
        </p:nvGrpSpPr>
        <p:grpSpPr>
          <a:xfrm>
            <a:off x="4136679" y="2115323"/>
            <a:ext cx="373305" cy="223217"/>
            <a:chOff x="4136679" y="2115323"/>
            <a:chExt cx="373305" cy="223217"/>
          </a:xfrm>
        </p:grpSpPr>
        <p:sp>
          <p:nvSpPr>
            <p:cNvPr id="22381" name="Google Shape;22381;p75"/>
            <p:cNvSpPr/>
            <p:nvPr/>
          </p:nvSpPr>
          <p:spPr>
            <a:xfrm>
              <a:off x="4453092" y="2115323"/>
              <a:ext cx="56893" cy="53903"/>
            </a:xfrm>
            <a:custGeom>
              <a:avLst/>
              <a:gdLst/>
              <a:ahLst/>
              <a:cxnLst/>
              <a:rect l="l" t="t" r="r" b="b"/>
              <a:pathLst>
                <a:path w="2169" h="2055" extrusionOk="0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2" name="Google Shape;22382;p75"/>
            <p:cNvSpPr/>
            <p:nvPr/>
          </p:nvSpPr>
          <p:spPr>
            <a:xfrm>
              <a:off x="4136679" y="2131691"/>
              <a:ext cx="367823" cy="206850"/>
            </a:xfrm>
            <a:custGeom>
              <a:avLst/>
              <a:gdLst/>
              <a:ahLst/>
              <a:cxnLst/>
              <a:rect l="l" t="t" r="r" b="b"/>
              <a:pathLst>
                <a:path w="14023" h="7886" extrusionOk="0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3" name="Google Shape;22383;p75"/>
            <p:cNvSpPr/>
            <p:nvPr/>
          </p:nvSpPr>
          <p:spPr>
            <a:xfrm>
              <a:off x="4191998" y="2139481"/>
              <a:ext cx="33810" cy="38952"/>
            </a:xfrm>
            <a:custGeom>
              <a:avLst/>
              <a:gdLst/>
              <a:ahLst/>
              <a:cxnLst/>
              <a:rect l="l" t="t" r="r" b="b"/>
              <a:pathLst>
                <a:path w="1289" h="1485" extrusionOk="0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4" name="Google Shape;22384;p75"/>
            <p:cNvSpPr/>
            <p:nvPr/>
          </p:nvSpPr>
          <p:spPr>
            <a:xfrm>
              <a:off x="4178123" y="2194275"/>
              <a:ext cx="15686" cy="11777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5" name="Google Shape;22385;p75"/>
            <p:cNvSpPr/>
            <p:nvPr/>
          </p:nvSpPr>
          <p:spPr>
            <a:xfrm>
              <a:off x="4152339" y="2228637"/>
              <a:ext cx="29902" cy="15817"/>
            </a:xfrm>
            <a:custGeom>
              <a:avLst/>
              <a:gdLst/>
              <a:ahLst/>
              <a:cxnLst/>
              <a:rect l="l" t="t" r="r" b="b"/>
              <a:pathLst>
                <a:path w="1140" h="603" extrusionOk="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6" name="Google Shape;22386;p75"/>
            <p:cNvSpPr/>
            <p:nvPr/>
          </p:nvSpPr>
          <p:spPr>
            <a:xfrm>
              <a:off x="4136863" y="2204584"/>
              <a:ext cx="15502" cy="29194"/>
            </a:xfrm>
            <a:custGeom>
              <a:avLst/>
              <a:gdLst/>
              <a:ahLst/>
              <a:cxnLst/>
              <a:rect l="l" t="t" r="r" b="b"/>
              <a:pathLst>
                <a:path w="591" h="1113" extrusionOk="0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7" name="Google Shape;22387;p75"/>
            <p:cNvSpPr/>
            <p:nvPr/>
          </p:nvSpPr>
          <p:spPr>
            <a:xfrm>
              <a:off x="4269246" y="2253477"/>
              <a:ext cx="169629" cy="27410"/>
            </a:xfrm>
            <a:custGeom>
              <a:avLst/>
              <a:gdLst/>
              <a:ahLst/>
              <a:cxnLst/>
              <a:rect l="l" t="t" r="r" b="b"/>
              <a:pathLst>
                <a:path w="6467" h="1045" extrusionOk="0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8" name="Google Shape;22388;p75"/>
            <p:cNvSpPr/>
            <p:nvPr/>
          </p:nvSpPr>
          <p:spPr>
            <a:xfrm>
              <a:off x="4171355" y="2249044"/>
              <a:ext cx="63870" cy="14794"/>
            </a:xfrm>
            <a:custGeom>
              <a:avLst/>
              <a:gdLst/>
              <a:ahLst/>
              <a:cxnLst/>
              <a:rect l="l" t="t" r="r" b="b"/>
              <a:pathLst>
                <a:path w="2435" h="564" extrusionOk="0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9" name="Google Shape;22389;p75"/>
            <p:cNvSpPr/>
            <p:nvPr/>
          </p:nvSpPr>
          <p:spPr>
            <a:xfrm>
              <a:off x="4443492" y="2324822"/>
              <a:ext cx="25994" cy="13718"/>
            </a:xfrm>
            <a:custGeom>
              <a:avLst/>
              <a:gdLst/>
              <a:ahLst/>
              <a:cxnLst/>
              <a:rect l="l" t="t" r="r" b="b"/>
              <a:pathLst>
                <a:path w="991" h="523" extrusionOk="0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0" name="Google Shape;22390;p75"/>
            <p:cNvSpPr/>
            <p:nvPr/>
          </p:nvSpPr>
          <p:spPr>
            <a:xfrm>
              <a:off x="4243042" y="2324822"/>
              <a:ext cx="24210" cy="13718"/>
            </a:xfrm>
            <a:custGeom>
              <a:avLst/>
              <a:gdLst/>
              <a:ahLst/>
              <a:cxnLst/>
              <a:rect l="l" t="t" r="r" b="b"/>
              <a:pathLst>
                <a:path w="923" h="523" extrusionOk="0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1" name="Google Shape;22391;p75"/>
          <p:cNvGrpSpPr/>
          <p:nvPr/>
        </p:nvGrpSpPr>
        <p:grpSpPr>
          <a:xfrm>
            <a:off x="7423823" y="2464077"/>
            <a:ext cx="372046" cy="307730"/>
            <a:chOff x="7423823" y="2464077"/>
            <a:chExt cx="372046" cy="307730"/>
          </a:xfrm>
        </p:grpSpPr>
        <p:sp>
          <p:nvSpPr>
            <p:cNvPr id="22392" name="Google Shape;22392;p75"/>
            <p:cNvSpPr/>
            <p:nvPr/>
          </p:nvSpPr>
          <p:spPr>
            <a:xfrm>
              <a:off x="7423823" y="2464077"/>
              <a:ext cx="212909" cy="149249"/>
            </a:xfrm>
            <a:custGeom>
              <a:avLst/>
              <a:gdLst/>
              <a:ahLst/>
              <a:cxnLst/>
              <a:rect l="l" t="t" r="r" b="b"/>
              <a:pathLst>
                <a:path w="8117" h="5690" extrusionOk="0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3" name="Google Shape;22393;p75"/>
            <p:cNvSpPr/>
            <p:nvPr/>
          </p:nvSpPr>
          <p:spPr>
            <a:xfrm>
              <a:off x="7434840" y="2507645"/>
              <a:ext cx="359115" cy="258287"/>
            </a:xfrm>
            <a:custGeom>
              <a:avLst/>
              <a:gdLst/>
              <a:ahLst/>
              <a:cxnLst/>
              <a:rect l="l" t="t" r="r" b="b"/>
              <a:pathLst>
                <a:path w="13691" h="9847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4" name="Google Shape;22394;p75"/>
            <p:cNvSpPr/>
            <p:nvPr/>
          </p:nvSpPr>
          <p:spPr>
            <a:xfrm>
              <a:off x="7434656" y="2507645"/>
              <a:ext cx="302406" cy="223060"/>
            </a:xfrm>
            <a:custGeom>
              <a:avLst/>
              <a:gdLst/>
              <a:ahLst/>
              <a:cxnLst/>
              <a:rect l="l" t="t" r="r" b="b"/>
              <a:pathLst>
                <a:path w="11529" h="8504" extrusionOk="0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5" name="Google Shape;22395;p75"/>
            <p:cNvSpPr/>
            <p:nvPr/>
          </p:nvSpPr>
          <p:spPr>
            <a:xfrm>
              <a:off x="7434840" y="2507645"/>
              <a:ext cx="129865" cy="173433"/>
            </a:xfrm>
            <a:custGeom>
              <a:avLst/>
              <a:gdLst/>
              <a:ahLst/>
              <a:cxnLst/>
              <a:rect l="l" t="t" r="r" b="b"/>
              <a:pathLst>
                <a:path w="4951" h="6612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6" name="Google Shape;22396;p75"/>
            <p:cNvSpPr/>
            <p:nvPr/>
          </p:nvSpPr>
          <p:spPr>
            <a:xfrm>
              <a:off x="7459915" y="2490045"/>
              <a:ext cx="205932" cy="82729"/>
            </a:xfrm>
            <a:custGeom>
              <a:avLst/>
              <a:gdLst/>
              <a:ahLst/>
              <a:cxnLst/>
              <a:rect l="l" t="t" r="r" b="b"/>
              <a:pathLst>
                <a:path w="7851" h="3154" extrusionOk="0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7" name="Google Shape;22397;p75"/>
            <p:cNvSpPr/>
            <p:nvPr/>
          </p:nvSpPr>
          <p:spPr>
            <a:xfrm>
              <a:off x="7423823" y="2553469"/>
              <a:ext cx="102192" cy="177236"/>
            </a:xfrm>
            <a:custGeom>
              <a:avLst/>
              <a:gdLst/>
              <a:ahLst/>
              <a:cxnLst/>
              <a:rect l="l" t="t" r="r" b="b"/>
              <a:pathLst>
                <a:path w="3896" h="6757" extrusionOk="0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8" name="Google Shape;22398;p75"/>
            <p:cNvSpPr/>
            <p:nvPr/>
          </p:nvSpPr>
          <p:spPr>
            <a:xfrm>
              <a:off x="7423823" y="2581456"/>
              <a:ext cx="41102" cy="149249"/>
            </a:xfrm>
            <a:custGeom>
              <a:avLst/>
              <a:gdLst/>
              <a:ahLst/>
              <a:cxnLst/>
              <a:rect l="l" t="t" r="r" b="b"/>
              <a:pathLst>
                <a:path w="1567" h="5690" extrusionOk="0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9" name="Google Shape;22399;p75"/>
            <p:cNvSpPr/>
            <p:nvPr/>
          </p:nvSpPr>
          <p:spPr>
            <a:xfrm>
              <a:off x="7445882" y="2660251"/>
              <a:ext cx="347915" cy="111556"/>
            </a:xfrm>
            <a:custGeom>
              <a:avLst/>
              <a:gdLst/>
              <a:ahLst/>
              <a:cxnLst/>
              <a:rect l="l" t="t" r="r" b="b"/>
              <a:pathLst>
                <a:path w="13264" h="4253" extrusionOk="0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0" name="Google Shape;22400;p75"/>
            <p:cNvSpPr/>
            <p:nvPr/>
          </p:nvSpPr>
          <p:spPr>
            <a:xfrm>
              <a:off x="7446040" y="2660251"/>
              <a:ext cx="349830" cy="111556"/>
            </a:xfrm>
            <a:custGeom>
              <a:avLst/>
              <a:gdLst/>
              <a:ahLst/>
              <a:cxnLst/>
              <a:rect l="l" t="t" r="r" b="b"/>
              <a:pathLst>
                <a:path w="13337" h="4253" extrusionOk="0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1" name="Google Shape;22401;p75"/>
            <p:cNvSpPr/>
            <p:nvPr/>
          </p:nvSpPr>
          <p:spPr>
            <a:xfrm>
              <a:off x="7433423" y="2624133"/>
              <a:ext cx="118533" cy="106572"/>
            </a:xfrm>
            <a:custGeom>
              <a:avLst/>
              <a:gdLst/>
              <a:ahLst/>
              <a:cxnLst/>
              <a:rect l="l" t="t" r="r" b="b"/>
              <a:pathLst>
                <a:path w="4519" h="4063" extrusionOk="0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2" name="Google Shape;22402;p75"/>
            <p:cNvSpPr/>
            <p:nvPr/>
          </p:nvSpPr>
          <p:spPr>
            <a:xfrm>
              <a:off x="7439823" y="2642126"/>
              <a:ext cx="99149" cy="88579"/>
            </a:xfrm>
            <a:custGeom>
              <a:avLst/>
              <a:gdLst/>
              <a:ahLst/>
              <a:cxnLst/>
              <a:rect l="l" t="t" r="r" b="b"/>
              <a:pathLst>
                <a:path w="3780" h="3377" extrusionOk="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3" name="Google Shape;22403;p75"/>
            <p:cNvSpPr/>
            <p:nvPr/>
          </p:nvSpPr>
          <p:spPr>
            <a:xfrm>
              <a:off x="7744196" y="2725669"/>
              <a:ext cx="26650" cy="14112"/>
            </a:xfrm>
            <a:custGeom>
              <a:avLst/>
              <a:gdLst/>
              <a:ahLst/>
              <a:cxnLst/>
              <a:rect l="l" t="t" r="r" b="b"/>
              <a:pathLst>
                <a:path w="1016" h="538" extrusionOk="0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4" name="Google Shape;22404;p75"/>
            <p:cNvSpPr/>
            <p:nvPr/>
          </p:nvSpPr>
          <p:spPr>
            <a:xfrm>
              <a:off x="7596679" y="2685694"/>
              <a:ext cx="24578" cy="16027"/>
            </a:xfrm>
            <a:custGeom>
              <a:avLst/>
              <a:gdLst/>
              <a:ahLst/>
              <a:cxnLst/>
              <a:rect l="l" t="t" r="r" b="b"/>
              <a:pathLst>
                <a:path w="937" h="611" extrusionOk="0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05" name="Google Shape;22405;p75"/>
          <p:cNvGrpSpPr/>
          <p:nvPr/>
        </p:nvGrpSpPr>
        <p:grpSpPr>
          <a:xfrm>
            <a:off x="3882511" y="3365156"/>
            <a:ext cx="295061" cy="370263"/>
            <a:chOff x="3882511" y="3365156"/>
            <a:chExt cx="295061" cy="370263"/>
          </a:xfrm>
        </p:grpSpPr>
        <p:sp>
          <p:nvSpPr>
            <p:cNvPr id="22406" name="Google Shape;22406;p75"/>
            <p:cNvSpPr/>
            <p:nvPr/>
          </p:nvSpPr>
          <p:spPr>
            <a:xfrm>
              <a:off x="3882511" y="3365156"/>
              <a:ext cx="295061" cy="282209"/>
            </a:xfrm>
            <a:custGeom>
              <a:avLst/>
              <a:gdLst/>
              <a:ahLst/>
              <a:cxnLst/>
              <a:rect l="l" t="t" r="r" b="b"/>
              <a:pathLst>
                <a:path w="11249" h="10759" extrusionOk="0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7" name="Google Shape;22407;p75"/>
            <p:cNvSpPr/>
            <p:nvPr/>
          </p:nvSpPr>
          <p:spPr>
            <a:xfrm>
              <a:off x="3882511" y="3365314"/>
              <a:ext cx="166875" cy="282051"/>
            </a:xfrm>
            <a:custGeom>
              <a:avLst/>
              <a:gdLst/>
              <a:ahLst/>
              <a:cxnLst/>
              <a:rect l="l" t="t" r="r" b="b"/>
              <a:pathLst>
                <a:path w="6362" h="10753" extrusionOk="0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8" name="Google Shape;22408;p75"/>
            <p:cNvSpPr/>
            <p:nvPr/>
          </p:nvSpPr>
          <p:spPr>
            <a:xfrm>
              <a:off x="4023208" y="3614656"/>
              <a:ext cx="35227" cy="114887"/>
            </a:xfrm>
            <a:custGeom>
              <a:avLst/>
              <a:gdLst/>
              <a:ahLst/>
              <a:cxnLst/>
              <a:rect l="l" t="t" r="r" b="b"/>
              <a:pathLst>
                <a:path w="1343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9" name="Google Shape;22409;p75"/>
            <p:cNvSpPr/>
            <p:nvPr/>
          </p:nvSpPr>
          <p:spPr>
            <a:xfrm>
              <a:off x="4023208" y="3614656"/>
              <a:ext cx="30269" cy="114887"/>
            </a:xfrm>
            <a:custGeom>
              <a:avLst/>
              <a:gdLst/>
              <a:ahLst/>
              <a:cxnLst/>
              <a:rect l="l" t="t" r="r" b="b"/>
              <a:pathLst>
                <a:path w="1154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0" name="Google Shape;22410;p75"/>
            <p:cNvSpPr/>
            <p:nvPr/>
          </p:nvSpPr>
          <p:spPr>
            <a:xfrm>
              <a:off x="4003641" y="3723642"/>
              <a:ext cx="74362" cy="11777"/>
            </a:xfrm>
            <a:custGeom>
              <a:avLst/>
              <a:gdLst/>
              <a:ahLst/>
              <a:cxnLst/>
              <a:rect l="l" t="t" r="r" b="b"/>
              <a:pathLst>
                <a:path w="283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11" name="Google Shape;22411;p75"/>
          <p:cNvGrpSpPr/>
          <p:nvPr/>
        </p:nvGrpSpPr>
        <p:grpSpPr>
          <a:xfrm>
            <a:off x="5229788" y="1512217"/>
            <a:ext cx="370132" cy="370132"/>
            <a:chOff x="5229788" y="1512217"/>
            <a:chExt cx="370132" cy="370132"/>
          </a:xfrm>
        </p:grpSpPr>
        <p:sp>
          <p:nvSpPr>
            <p:cNvPr id="22412" name="Google Shape;22412;p75"/>
            <p:cNvSpPr/>
            <p:nvPr/>
          </p:nvSpPr>
          <p:spPr>
            <a:xfrm>
              <a:off x="5468639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3" name="Google Shape;22413;p75"/>
            <p:cNvSpPr/>
            <p:nvPr/>
          </p:nvSpPr>
          <p:spPr>
            <a:xfrm>
              <a:off x="549248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4" name="Google Shape;22414;p75"/>
            <p:cNvSpPr/>
            <p:nvPr/>
          </p:nvSpPr>
          <p:spPr>
            <a:xfrm>
              <a:off x="5229788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5" name="Google Shape;22415;p75"/>
            <p:cNvSpPr/>
            <p:nvPr/>
          </p:nvSpPr>
          <p:spPr>
            <a:xfrm>
              <a:off x="5253789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6" name="Google Shape;22416;p75"/>
            <p:cNvSpPr/>
            <p:nvPr/>
          </p:nvSpPr>
          <p:spPr>
            <a:xfrm>
              <a:off x="5241697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7" name="Google Shape;22417;p75"/>
            <p:cNvSpPr/>
            <p:nvPr/>
          </p:nvSpPr>
          <p:spPr>
            <a:xfrm>
              <a:off x="5370119" y="1786819"/>
              <a:ext cx="89471" cy="71687"/>
            </a:xfrm>
            <a:custGeom>
              <a:avLst/>
              <a:gdLst/>
              <a:ahLst/>
              <a:cxnLst/>
              <a:rect l="l" t="t" r="r" b="b"/>
              <a:pathLst>
                <a:path w="3411" h="2733" extrusionOk="0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8" name="Google Shape;22418;p75"/>
            <p:cNvSpPr/>
            <p:nvPr/>
          </p:nvSpPr>
          <p:spPr>
            <a:xfrm>
              <a:off x="5241880" y="1552034"/>
              <a:ext cx="165065" cy="330131"/>
            </a:xfrm>
            <a:custGeom>
              <a:avLst/>
              <a:gdLst/>
              <a:ahLst/>
              <a:cxnLst/>
              <a:rect l="l" t="t" r="r" b="b"/>
              <a:pathLst>
                <a:path w="6293" h="12586" extrusionOk="0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9" name="Google Shape;22419;p75"/>
            <p:cNvSpPr/>
            <p:nvPr/>
          </p:nvSpPr>
          <p:spPr>
            <a:xfrm>
              <a:off x="532529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0" name="Google Shape;22420;p75"/>
            <p:cNvSpPr/>
            <p:nvPr/>
          </p:nvSpPr>
          <p:spPr>
            <a:xfrm>
              <a:off x="534325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1" name="Google Shape;22421;p75"/>
            <p:cNvSpPr/>
            <p:nvPr/>
          </p:nvSpPr>
          <p:spPr>
            <a:xfrm>
              <a:off x="5337200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2" name="Google Shape;22422;p75"/>
            <p:cNvSpPr/>
            <p:nvPr/>
          </p:nvSpPr>
          <p:spPr>
            <a:xfrm>
              <a:off x="5468639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3" name="Google Shape;22423;p75"/>
            <p:cNvSpPr/>
            <p:nvPr/>
          </p:nvSpPr>
          <p:spPr>
            <a:xfrm>
              <a:off x="5486423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4" name="Google Shape;22424;p75"/>
            <p:cNvSpPr/>
            <p:nvPr/>
          </p:nvSpPr>
          <p:spPr>
            <a:xfrm>
              <a:off x="5480573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5" name="Google Shape;22425;p75"/>
            <p:cNvSpPr/>
            <p:nvPr/>
          </p:nvSpPr>
          <p:spPr>
            <a:xfrm>
              <a:off x="5355168" y="1780759"/>
              <a:ext cx="119373" cy="47870"/>
            </a:xfrm>
            <a:custGeom>
              <a:avLst/>
              <a:gdLst/>
              <a:ahLst/>
              <a:cxnLst/>
              <a:rect l="l" t="t" r="r" b="b"/>
              <a:pathLst>
                <a:path w="4551" h="1825" extrusionOk="0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6" name="Google Shape;22426;p75"/>
            <p:cNvSpPr/>
            <p:nvPr/>
          </p:nvSpPr>
          <p:spPr>
            <a:xfrm>
              <a:off x="5385044" y="1762976"/>
              <a:ext cx="59804" cy="41653"/>
            </a:xfrm>
            <a:custGeom>
              <a:avLst/>
              <a:gdLst/>
              <a:ahLst/>
              <a:cxnLst/>
              <a:rect l="l" t="t" r="r" b="b"/>
              <a:pathLst>
                <a:path w="2280" h="1588" extrusionOk="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7" name="Google Shape;22427;p75"/>
            <p:cNvSpPr/>
            <p:nvPr/>
          </p:nvSpPr>
          <p:spPr>
            <a:xfrm>
              <a:off x="5354276" y="1798543"/>
              <a:ext cx="121340" cy="32761"/>
            </a:xfrm>
            <a:custGeom>
              <a:avLst/>
              <a:gdLst/>
              <a:ahLst/>
              <a:cxnLst/>
              <a:rect l="l" t="t" r="r" b="b"/>
              <a:pathLst>
                <a:path w="4626" h="1249" extrusionOk="0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8" name="Google Shape;22428;p75"/>
            <p:cNvSpPr/>
            <p:nvPr/>
          </p:nvSpPr>
          <p:spPr>
            <a:xfrm>
              <a:off x="5385044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29" name="Google Shape;22429;p75"/>
          <p:cNvGrpSpPr/>
          <p:nvPr/>
        </p:nvGrpSpPr>
        <p:grpSpPr>
          <a:xfrm>
            <a:off x="6041869" y="3365392"/>
            <a:ext cx="373882" cy="370053"/>
            <a:chOff x="6041869" y="3365392"/>
            <a:chExt cx="373882" cy="370053"/>
          </a:xfrm>
        </p:grpSpPr>
        <p:sp>
          <p:nvSpPr>
            <p:cNvPr id="22430" name="Google Shape;22430;p75"/>
            <p:cNvSpPr/>
            <p:nvPr/>
          </p:nvSpPr>
          <p:spPr>
            <a:xfrm>
              <a:off x="6082080" y="3626355"/>
              <a:ext cx="70795" cy="68854"/>
            </a:xfrm>
            <a:custGeom>
              <a:avLst/>
              <a:gdLst/>
              <a:ahLst/>
              <a:cxnLst/>
              <a:rect l="l" t="t" r="r" b="b"/>
              <a:pathLst>
                <a:path w="2699" h="2625" extrusionOk="0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1" name="Google Shape;22431;p75"/>
            <p:cNvSpPr/>
            <p:nvPr/>
          </p:nvSpPr>
          <p:spPr>
            <a:xfrm>
              <a:off x="6304746" y="3405603"/>
              <a:ext cx="70821" cy="68723"/>
            </a:xfrm>
            <a:custGeom>
              <a:avLst/>
              <a:gdLst/>
              <a:ahLst/>
              <a:cxnLst/>
              <a:rect l="l" t="t" r="r" b="b"/>
              <a:pathLst>
                <a:path w="2700" h="2620" extrusionOk="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2" name="Google Shape;22432;p75"/>
            <p:cNvSpPr/>
            <p:nvPr/>
          </p:nvSpPr>
          <p:spPr>
            <a:xfrm>
              <a:off x="6180128" y="3388344"/>
              <a:ext cx="97418" cy="52171"/>
            </a:xfrm>
            <a:custGeom>
              <a:avLst/>
              <a:gdLst/>
              <a:ahLst/>
              <a:cxnLst/>
              <a:rect l="l" t="t" r="r" b="b"/>
              <a:pathLst>
                <a:path w="3714" h="1989" extrusionOk="0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3" name="Google Shape;22433;p75"/>
            <p:cNvSpPr/>
            <p:nvPr/>
          </p:nvSpPr>
          <p:spPr>
            <a:xfrm>
              <a:off x="6180075" y="3660375"/>
              <a:ext cx="96946" cy="52093"/>
            </a:xfrm>
            <a:custGeom>
              <a:avLst/>
              <a:gdLst/>
              <a:ahLst/>
              <a:cxnLst/>
              <a:rect l="l" t="t" r="r" b="b"/>
              <a:pathLst>
                <a:path w="3696" h="1986" extrusionOk="0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4" name="Google Shape;22434;p75"/>
            <p:cNvSpPr/>
            <p:nvPr/>
          </p:nvSpPr>
          <p:spPr>
            <a:xfrm>
              <a:off x="6338190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5" name="Google Shape;22435;p75"/>
            <p:cNvSpPr/>
            <p:nvPr/>
          </p:nvSpPr>
          <p:spPr>
            <a:xfrm>
              <a:off x="6064506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6" name="Google Shape;22436;p75"/>
            <p:cNvSpPr/>
            <p:nvPr/>
          </p:nvSpPr>
          <p:spPr>
            <a:xfrm>
              <a:off x="6304746" y="3626355"/>
              <a:ext cx="70821" cy="68854"/>
            </a:xfrm>
            <a:custGeom>
              <a:avLst/>
              <a:gdLst/>
              <a:ahLst/>
              <a:cxnLst/>
              <a:rect l="l" t="t" r="r" b="b"/>
              <a:pathLst>
                <a:path w="2700" h="2625" extrusionOk="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7" name="Google Shape;22437;p75"/>
            <p:cNvSpPr/>
            <p:nvPr/>
          </p:nvSpPr>
          <p:spPr>
            <a:xfrm>
              <a:off x="6082080" y="3405603"/>
              <a:ext cx="70795" cy="68723"/>
            </a:xfrm>
            <a:custGeom>
              <a:avLst/>
              <a:gdLst/>
              <a:ahLst/>
              <a:cxnLst/>
              <a:rect l="l" t="t" r="r" b="b"/>
              <a:pathLst>
                <a:path w="2699" h="2620" extrusionOk="0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8" name="Google Shape;22438;p75"/>
            <p:cNvSpPr/>
            <p:nvPr/>
          </p:nvSpPr>
          <p:spPr>
            <a:xfrm>
              <a:off x="6041869" y="3365392"/>
              <a:ext cx="373882" cy="370053"/>
            </a:xfrm>
            <a:custGeom>
              <a:avLst/>
              <a:gdLst/>
              <a:ahLst/>
              <a:cxnLst/>
              <a:rect l="l" t="t" r="r" b="b"/>
              <a:pathLst>
                <a:path w="14254" h="14108" extrusionOk="0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9" name="Google Shape;22439;p75"/>
            <p:cNvSpPr/>
            <p:nvPr/>
          </p:nvSpPr>
          <p:spPr>
            <a:xfrm>
              <a:off x="6141832" y="3463755"/>
              <a:ext cx="173957" cy="173302"/>
            </a:xfrm>
            <a:custGeom>
              <a:avLst/>
              <a:gdLst/>
              <a:ahLst/>
              <a:cxnLst/>
              <a:rect l="l" t="t" r="r" b="b"/>
              <a:pathLst>
                <a:path w="6632" h="6607" extrusionOk="0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40" name="Google Shape;22440;p75"/>
          <p:cNvGrpSpPr/>
          <p:nvPr/>
        </p:nvGrpSpPr>
        <p:grpSpPr>
          <a:xfrm>
            <a:off x="4684309" y="2087493"/>
            <a:ext cx="374748" cy="279140"/>
            <a:chOff x="4684309" y="2087493"/>
            <a:chExt cx="374748" cy="279140"/>
          </a:xfrm>
        </p:grpSpPr>
        <p:sp>
          <p:nvSpPr>
            <p:cNvPr id="22441" name="Google Shape;22441;p75"/>
            <p:cNvSpPr/>
            <p:nvPr/>
          </p:nvSpPr>
          <p:spPr>
            <a:xfrm>
              <a:off x="4994977" y="2140268"/>
              <a:ext cx="64080" cy="144029"/>
            </a:xfrm>
            <a:custGeom>
              <a:avLst/>
              <a:gdLst/>
              <a:ahLst/>
              <a:cxnLst/>
              <a:rect l="l" t="t" r="r" b="b"/>
              <a:pathLst>
                <a:path w="2443" h="5491" extrusionOk="0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2" name="Google Shape;22442;p75"/>
            <p:cNvSpPr/>
            <p:nvPr/>
          </p:nvSpPr>
          <p:spPr>
            <a:xfrm>
              <a:off x="4684309" y="2118707"/>
              <a:ext cx="342931" cy="247926"/>
            </a:xfrm>
            <a:custGeom>
              <a:avLst/>
              <a:gdLst/>
              <a:ahLst/>
              <a:cxnLst/>
              <a:rect l="l" t="t" r="r" b="b"/>
              <a:pathLst>
                <a:path w="13074" h="9452" extrusionOk="0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3" name="Google Shape;22443;p75"/>
            <p:cNvSpPr/>
            <p:nvPr/>
          </p:nvSpPr>
          <p:spPr>
            <a:xfrm>
              <a:off x="4716494" y="2087493"/>
              <a:ext cx="48762" cy="52198"/>
            </a:xfrm>
            <a:custGeom>
              <a:avLst/>
              <a:gdLst/>
              <a:ahLst/>
              <a:cxnLst/>
              <a:rect l="l" t="t" r="r" b="b"/>
              <a:pathLst>
                <a:path w="1859" h="1990" extrusionOk="0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4" name="Google Shape;22444;p75"/>
            <p:cNvSpPr/>
            <p:nvPr/>
          </p:nvSpPr>
          <p:spPr>
            <a:xfrm>
              <a:off x="4759721" y="2118681"/>
              <a:ext cx="36827" cy="23948"/>
            </a:xfrm>
            <a:custGeom>
              <a:avLst/>
              <a:gdLst/>
              <a:ahLst/>
              <a:cxnLst/>
              <a:rect l="l" t="t" r="r" b="b"/>
              <a:pathLst>
                <a:path w="1404" h="913" extrusionOk="0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5" name="Google Shape;22445;p75"/>
            <p:cNvSpPr/>
            <p:nvPr/>
          </p:nvSpPr>
          <p:spPr>
            <a:xfrm>
              <a:off x="4778554" y="2342973"/>
              <a:ext cx="43620" cy="23502"/>
            </a:xfrm>
            <a:custGeom>
              <a:avLst/>
              <a:gdLst/>
              <a:ahLst/>
              <a:cxnLst/>
              <a:rect l="l" t="t" r="r" b="b"/>
              <a:pathLst>
                <a:path w="1663" h="896" extrusionOk="0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6" name="Google Shape;22446;p75"/>
            <p:cNvSpPr/>
            <p:nvPr/>
          </p:nvSpPr>
          <p:spPr>
            <a:xfrm>
              <a:off x="4979895" y="2341714"/>
              <a:ext cx="40211" cy="24761"/>
            </a:xfrm>
            <a:custGeom>
              <a:avLst/>
              <a:gdLst/>
              <a:ahLst/>
              <a:cxnLst/>
              <a:rect l="l" t="t" r="r" b="b"/>
              <a:pathLst>
                <a:path w="1533" h="944" extrusionOk="0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7" name="Google Shape;22447;p75"/>
            <p:cNvSpPr/>
            <p:nvPr/>
          </p:nvSpPr>
          <p:spPr>
            <a:xfrm>
              <a:off x="4731969" y="215514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8" name="Google Shape;22448;p75"/>
            <p:cNvSpPr/>
            <p:nvPr/>
          </p:nvSpPr>
          <p:spPr>
            <a:xfrm>
              <a:off x="4741569" y="2191311"/>
              <a:ext cx="64578" cy="74493"/>
            </a:xfrm>
            <a:custGeom>
              <a:avLst/>
              <a:gdLst/>
              <a:ahLst/>
              <a:cxnLst/>
              <a:rect l="l" t="t" r="r" b="b"/>
              <a:pathLst>
                <a:path w="2462" h="2840" extrusionOk="0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9" name="Google Shape;22449;p75"/>
            <p:cNvSpPr/>
            <p:nvPr/>
          </p:nvSpPr>
          <p:spPr>
            <a:xfrm>
              <a:off x="4837073" y="2244716"/>
              <a:ext cx="143924" cy="39581"/>
            </a:xfrm>
            <a:custGeom>
              <a:avLst/>
              <a:gdLst/>
              <a:ahLst/>
              <a:cxnLst/>
              <a:rect l="l" t="t" r="r" b="b"/>
              <a:pathLst>
                <a:path w="5487" h="1509" extrusionOk="0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0" name="Google Shape;22450;p75"/>
            <p:cNvSpPr/>
            <p:nvPr/>
          </p:nvSpPr>
          <p:spPr>
            <a:xfrm>
              <a:off x="4684309" y="2161199"/>
              <a:ext cx="47503" cy="48237"/>
            </a:xfrm>
            <a:custGeom>
              <a:avLst/>
              <a:gdLst/>
              <a:ahLst/>
              <a:cxnLst/>
              <a:rect l="l" t="t" r="r" b="b"/>
              <a:pathLst>
                <a:path w="1811" h="1839" extrusionOk="0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1" name="Google Shape;22451;p75"/>
            <p:cNvSpPr/>
            <p:nvPr/>
          </p:nvSpPr>
          <p:spPr>
            <a:xfrm>
              <a:off x="4716494" y="2087913"/>
              <a:ext cx="44670" cy="51935"/>
            </a:xfrm>
            <a:custGeom>
              <a:avLst/>
              <a:gdLst/>
              <a:ahLst/>
              <a:cxnLst/>
              <a:rect l="l" t="t" r="r" b="b"/>
              <a:pathLst>
                <a:path w="1703" h="1980" extrusionOk="0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2" name="Google Shape;22452;p75"/>
            <p:cNvSpPr/>
            <p:nvPr/>
          </p:nvSpPr>
          <p:spPr>
            <a:xfrm>
              <a:off x="4684309" y="2177200"/>
              <a:ext cx="10518" cy="17102"/>
            </a:xfrm>
            <a:custGeom>
              <a:avLst/>
              <a:gdLst/>
              <a:ahLst/>
              <a:cxnLst/>
              <a:rect l="l" t="t" r="r" b="b"/>
              <a:pathLst>
                <a:path w="401" h="652" extrusionOk="0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53" name="Google Shape;22453;p75"/>
          <p:cNvGrpSpPr/>
          <p:nvPr/>
        </p:nvGrpSpPr>
        <p:grpSpPr>
          <a:xfrm>
            <a:off x="7521110" y="2906131"/>
            <a:ext cx="175400" cy="370053"/>
            <a:chOff x="7521110" y="2906131"/>
            <a:chExt cx="175400" cy="370053"/>
          </a:xfrm>
        </p:grpSpPr>
        <p:sp>
          <p:nvSpPr>
            <p:cNvPr id="22454" name="Google Shape;22454;p75"/>
            <p:cNvSpPr/>
            <p:nvPr/>
          </p:nvSpPr>
          <p:spPr>
            <a:xfrm>
              <a:off x="7590646" y="3215698"/>
              <a:ext cx="36302" cy="54453"/>
            </a:xfrm>
            <a:custGeom>
              <a:avLst/>
              <a:gdLst/>
              <a:ahLst/>
              <a:cxnLst/>
              <a:rect l="l" t="t" r="r" b="b"/>
              <a:pathLst>
                <a:path w="1384" h="2076" extrusionOk="0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5" name="Google Shape;22455;p75"/>
            <p:cNvSpPr/>
            <p:nvPr/>
          </p:nvSpPr>
          <p:spPr>
            <a:xfrm>
              <a:off x="7608797" y="3233823"/>
              <a:ext cx="18151" cy="36329"/>
            </a:xfrm>
            <a:custGeom>
              <a:avLst/>
              <a:gdLst/>
              <a:ahLst/>
              <a:cxnLst/>
              <a:rect l="l" t="t" r="r" b="b"/>
              <a:pathLst>
                <a:path w="692" h="1385" extrusionOk="0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6" name="Google Shape;22456;p75"/>
            <p:cNvSpPr/>
            <p:nvPr/>
          </p:nvSpPr>
          <p:spPr>
            <a:xfrm>
              <a:off x="7570554" y="3264066"/>
              <a:ext cx="76513" cy="12118"/>
            </a:xfrm>
            <a:custGeom>
              <a:avLst/>
              <a:gdLst/>
              <a:ahLst/>
              <a:cxnLst/>
              <a:rect l="l" t="t" r="r" b="b"/>
              <a:pathLst>
                <a:path w="2917" h="462" extrusionOk="0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7" name="Google Shape;22457;p75"/>
            <p:cNvSpPr/>
            <p:nvPr/>
          </p:nvSpPr>
          <p:spPr>
            <a:xfrm>
              <a:off x="7526094" y="3064351"/>
              <a:ext cx="165433" cy="109038"/>
            </a:xfrm>
            <a:custGeom>
              <a:avLst/>
              <a:gdLst/>
              <a:ahLst/>
              <a:cxnLst/>
              <a:rect l="l" t="t" r="r" b="b"/>
              <a:pathLst>
                <a:path w="6307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8" name="Google Shape;22458;p75"/>
            <p:cNvSpPr/>
            <p:nvPr/>
          </p:nvSpPr>
          <p:spPr>
            <a:xfrm>
              <a:off x="7521110" y="3173363"/>
              <a:ext cx="175400" cy="48394"/>
            </a:xfrm>
            <a:custGeom>
              <a:avLst/>
              <a:gdLst/>
              <a:ahLst/>
              <a:cxnLst/>
              <a:rect l="l" t="t" r="r" b="b"/>
              <a:pathLst>
                <a:path w="6687" h="1845" extrusionOk="0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9" name="Google Shape;22459;p75"/>
            <p:cNvSpPr/>
            <p:nvPr/>
          </p:nvSpPr>
          <p:spPr>
            <a:xfrm>
              <a:off x="7521110" y="3173363"/>
              <a:ext cx="156541" cy="48421"/>
            </a:xfrm>
            <a:custGeom>
              <a:avLst/>
              <a:gdLst/>
              <a:ahLst/>
              <a:cxnLst/>
              <a:rect l="l" t="t" r="r" b="b"/>
              <a:pathLst>
                <a:path w="5968" h="1846" extrusionOk="0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0" name="Google Shape;22460;p75"/>
            <p:cNvSpPr/>
            <p:nvPr/>
          </p:nvSpPr>
          <p:spPr>
            <a:xfrm>
              <a:off x="7526094" y="3064351"/>
              <a:ext cx="135189" cy="109038"/>
            </a:xfrm>
            <a:custGeom>
              <a:avLst/>
              <a:gdLst/>
              <a:ahLst/>
              <a:cxnLst/>
              <a:rect l="l" t="t" r="r" b="b"/>
              <a:pathLst>
                <a:path w="5154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1" name="Google Shape;22461;p75"/>
            <p:cNvSpPr/>
            <p:nvPr/>
          </p:nvSpPr>
          <p:spPr>
            <a:xfrm>
              <a:off x="7537635" y="2906131"/>
              <a:ext cx="142140" cy="182587"/>
            </a:xfrm>
            <a:custGeom>
              <a:avLst/>
              <a:gdLst/>
              <a:ahLst/>
              <a:cxnLst/>
              <a:rect l="l" t="t" r="r" b="b"/>
              <a:pathLst>
                <a:path w="5419" h="6961" extrusionOk="0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2" name="Google Shape;22462;p75"/>
            <p:cNvSpPr/>
            <p:nvPr/>
          </p:nvSpPr>
          <p:spPr>
            <a:xfrm>
              <a:off x="7537635" y="2906210"/>
              <a:ext cx="71188" cy="182508"/>
            </a:xfrm>
            <a:custGeom>
              <a:avLst/>
              <a:gdLst/>
              <a:ahLst/>
              <a:cxnLst/>
              <a:rect l="l" t="t" r="r" b="b"/>
              <a:pathLst>
                <a:path w="2714" h="6958" extrusionOk="0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3" name="Google Shape;22463;p75"/>
          <p:cNvGrpSpPr/>
          <p:nvPr/>
        </p:nvGrpSpPr>
        <p:grpSpPr>
          <a:xfrm>
            <a:off x="3586925" y="1523286"/>
            <a:ext cx="371023" cy="347915"/>
            <a:chOff x="3586925" y="1523286"/>
            <a:chExt cx="371023" cy="347915"/>
          </a:xfrm>
        </p:grpSpPr>
        <p:sp>
          <p:nvSpPr>
            <p:cNvPr id="22464" name="Google Shape;22464;p75"/>
            <p:cNvSpPr/>
            <p:nvPr/>
          </p:nvSpPr>
          <p:spPr>
            <a:xfrm>
              <a:off x="3732580" y="1530158"/>
              <a:ext cx="225211" cy="212935"/>
            </a:xfrm>
            <a:custGeom>
              <a:avLst/>
              <a:gdLst/>
              <a:ahLst/>
              <a:cxnLst/>
              <a:rect l="l" t="t" r="r" b="b"/>
              <a:pathLst>
                <a:path w="8586" h="8118" extrusionOk="0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5" name="Google Shape;22465;p75"/>
            <p:cNvSpPr/>
            <p:nvPr/>
          </p:nvSpPr>
          <p:spPr>
            <a:xfrm>
              <a:off x="3732580" y="1530263"/>
              <a:ext cx="138573" cy="126560"/>
            </a:xfrm>
            <a:custGeom>
              <a:avLst/>
              <a:gdLst/>
              <a:ahLst/>
              <a:cxnLst/>
              <a:rect l="l" t="t" r="r" b="b"/>
              <a:pathLst>
                <a:path w="5283" h="4825" extrusionOk="0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6" name="Google Shape;22466;p75"/>
            <p:cNvSpPr/>
            <p:nvPr/>
          </p:nvSpPr>
          <p:spPr>
            <a:xfrm>
              <a:off x="3881094" y="1554185"/>
              <a:ext cx="38453" cy="145498"/>
            </a:xfrm>
            <a:custGeom>
              <a:avLst/>
              <a:gdLst/>
              <a:ahLst/>
              <a:cxnLst/>
              <a:rect l="l" t="t" r="r" b="b"/>
              <a:pathLst>
                <a:path w="1466" h="5547" extrusionOk="0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7" name="Google Shape;22467;p75"/>
            <p:cNvSpPr/>
            <p:nvPr/>
          </p:nvSpPr>
          <p:spPr>
            <a:xfrm>
              <a:off x="3910262" y="1590828"/>
              <a:ext cx="43070" cy="130730"/>
            </a:xfrm>
            <a:custGeom>
              <a:avLst/>
              <a:gdLst/>
              <a:ahLst/>
              <a:cxnLst/>
              <a:rect l="l" t="t" r="r" b="b"/>
              <a:pathLst>
                <a:path w="1642" h="4984" extrusionOk="0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8" name="Google Shape;22468;p75"/>
            <p:cNvSpPr/>
            <p:nvPr/>
          </p:nvSpPr>
          <p:spPr>
            <a:xfrm>
              <a:off x="3586925" y="1573569"/>
              <a:ext cx="370866" cy="297527"/>
            </a:xfrm>
            <a:custGeom>
              <a:avLst/>
              <a:gdLst/>
              <a:ahLst/>
              <a:cxnLst/>
              <a:rect l="l" t="t" r="r" b="b"/>
              <a:pathLst>
                <a:path w="14139" h="11343" extrusionOk="0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9" name="Google Shape;22469;p75"/>
            <p:cNvSpPr/>
            <p:nvPr/>
          </p:nvSpPr>
          <p:spPr>
            <a:xfrm>
              <a:off x="3586925" y="1687381"/>
              <a:ext cx="144973" cy="109536"/>
            </a:xfrm>
            <a:custGeom>
              <a:avLst/>
              <a:gdLst/>
              <a:ahLst/>
              <a:cxnLst/>
              <a:rect l="l" t="t" r="r" b="b"/>
              <a:pathLst>
                <a:path w="5527" h="4176" extrusionOk="0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0" name="Google Shape;22470;p75"/>
            <p:cNvSpPr/>
            <p:nvPr/>
          </p:nvSpPr>
          <p:spPr>
            <a:xfrm>
              <a:off x="3601692" y="1735224"/>
              <a:ext cx="26886" cy="21377"/>
            </a:xfrm>
            <a:custGeom>
              <a:avLst/>
              <a:gdLst/>
              <a:ahLst/>
              <a:cxnLst/>
              <a:rect l="l" t="t" r="r" b="b"/>
              <a:pathLst>
                <a:path w="1025" h="815" extrusionOk="0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1" name="Google Shape;22471;p75"/>
            <p:cNvSpPr/>
            <p:nvPr/>
          </p:nvSpPr>
          <p:spPr>
            <a:xfrm>
              <a:off x="3775807" y="1523286"/>
              <a:ext cx="44670" cy="70585"/>
            </a:xfrm>
            <a:custGeom>
              <a:avLst/>
              <a:gdLst/>
              <a:ahLst/>
              <a:cxnLst/>
              <a:rect l="l" t="t" r="r" b="b"/>
              <a:pathLst>
                <a:path w="1703" h="2691" extrusionOk="0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2" name="Google Shape;22472;p75"/>
            <p:cNvSpPr/>
            <p:nvPr/>
          </p:nvSpPr>
          <p:spPr>
            <a:xfrm>
              <a:off x="3635477" y="1755054"/>
              <a:ext cx="49837" cy="33574"/>
            </a:xfrm>
            <a:custGeom>
              <a:avLst/>
              <a:gdLst/>
              <a:ahLst/>
              <a:cxnLst/>
              <a:rect l="l" t="t" r="r" b="b"/>
              <a:pathLst>
                <a:path w="1900" h="1280" extrusionOk="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3" name="Google Shape;22473;p75"/>
            <p:cNvSpPr/>
            <p:nvPr/>
          </p:nvSpPr>
          <p:spPr>
            <a:xfrm>
              <a:off x="3656120" y="1655905"/>
              <a:ext cx="139098" cy="103189"/>
            </a:xfrm>
            <a:custGeom>
              <a:avLst/>
              <a:gdLst/>
              <a:ahLst/>
              <a:cxnLst/>
              <a:rect l="l" t="t" r="r" b="b"/>
              <a:pathLst>
                <a:path w="5303" h="3934" extrusionOk="0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4" name="Google Shape;22474;p75"/>
            <p:cNvSpPr/>
            <p:nvPr/>
          </p:nvSpPr>
          <p:spPr>
            <a:xfrm>
              <a:off x="3742915" y="1626737"/>
              <a:ext cx="35751" cy="41837"/>
            </a:xfrm>
            <a:custGeom>
              <a:avLst/>
              <a:gdLst/>
              <a:ahLst/>
              <a:cxnLst/>
              <a:rect l="l" t="t" r="r" b="b"/>
              <a:pathLst>
                <a:path w="1363" h="1595" extrusionOk="0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5" name="Google Shape;22475;p75"/>
            <p:cNvSpPr/>
            <p:nvPr/>
          </p:nvSpPr>
          <p:spPr>
            <a:xfrm>
              <a:off x="3760856" y="1626737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6" name="Google Shape;22476;p75"/>
            <p:cNvSpPr/>
            <p:nvPr/>
          </p:nvSpPr>
          <p:spPr>
            <a:xfrm>
              <a:off x="3754823" y="1632612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7" name="Google Shape;22477;p75"/>
            <p:cNvSpPr/>
            <p:nvPr/>
          </p:nvSpPr>
          <p:spPr>
            <a:xfrm>
              <a:off x="3807283" y="1622252"/>
              <a:ext cx="57654" cy="131150"/>
            </a:xfrm>
            <a:custGeom>
              <a:avLst/>
              <a:gdLst/>
              <a:ahLst/>
              <a:cxnLst/>
              <a:rect l="l" t="t" r="r" b="b"/>
              <a:pathLst>
                <a:path w="2198" h="5000" extrusionOk="0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8" name="Google Shape;22478;p75"/>
            <p:cNvSpPr/>
            <p:nvPr/>
          </p:nvSpPr>
          <p:spPr>
            <a:xfrm>
              <a:off x="3801958" y="1653859"/>
              <a:ext cx="32027" cy="90467"/>
            </a:xfrm>
            <a:custGeom>
              <a:avLst/>
              <a:gdLst/>
              <a:ahLst/>
              <a:cxnLst/>
              <a:rect l="l" t="t" r="r" b="b"/>
              <a:pathLst>
                <a:path w="1221" h="3449" extrusionOk="0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9" name="Google Shape;22479;p75"/>
            <p:cNvSpPr/>
            <p:nvPr/>
          </p:nvSpPr>
          <p:spPr>
            <a:xfrm>
              <a:off x="3817434" y="1617845"/>
              <a:ext cx="96605" cy="162233"/>
            </a:xfrm>
            <a:custGeom>
              <a:avLst/>
              <a:gdLst/>
              <a:ahLst/>
              <a:cxnLst/>
              <a:rect l="l" t="t" r="r" b="b"/>
              <a:pathLst>
                <a:path w="3683" h="6185" extrusionOk="0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0" name="Google Shape;22480;p75"/>
            <p:cNvSpPr/>
            <p:nvPr/>
          </p:nvSpPr>
          <p:spPr>
            <a:xfrm>
              <a:off x="3830943" y="1657872"/>
              <a:ext cx="113130" cy="152265"/>
            </a:xfrm>
            <a:custGeom>
              <a:avLst/>
              <a:gdLst/>
              <a:ahLst/>
              <a:cxnLst/>
              <a:rect l="l" t="t" r="r" b="b"/>
              <a:pathLst>
                <a:path w="4313" h="5805" extrusionOk="0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1" name="Google Shape;22481;p75"/>
            <p:cNvSpPr/>
            <p:nvPr/>
          </p:nvSpPr>
          <p:spPr>
            <a:xfrm>
              <a:off x="3843743" y="1701624"/>
              <a:ext cx="114048" cy="138914"/>
            </a:xfrm>
            <a:custGeom>
              <a:avLst/>
              <a:gdLst/>
              <a:ahLst/>
              <a:cxnLst/>
              <a:rect l="l" t="t" r="r" b="b"/>
              <a:pathLst>
                <a:path w="4348" h="5296" extrusionOk="0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2" name="Google Shape;22482;p75"/>
            <p:cNvSpPr/>
            <p:nvPr/>
          </p:nvSpPr>
          <p:spPr>
            <a:xfrm>
              <a:off x="3856018" y="1769926"/>
              <a:ext cx="101930" cy="101274"/>
            </a:xfrm>
            <a:custGeom>
              <a:avLst/>
              <a:gdLst/>
              <a:ahLst/>
              <a:cxnLst/>
              <a:rect l="l" t="t" r="r" b="b"/>
              <a:pathLst>
                <a:path w="3886" h="3861" extrusionOk="0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83" name="Google Shape;22483;p75"/>
          <p:cNvGrpSpPr/>
          <p:nvPr/>
        </p:nvGrpSpPr>
        <p:grpSpPr>
          <a:xfrm>
            <a:off x="6876009" y="2475461"/>
            <a:ext cx="370158" cy="285120"/>
            <a:chOff x="6876009" y="2475461"/>
            <a:chExt cx="370158" cy="285120"/>
          </a:xfrm>
        </p:grpSpPr>
        <p:sp>
          <p:nvSpPr>
            <p:cNvPr id="22484" name="Google Shape;22484;p75"/>
            <p:cNvSpPr/>
            <p:nvPr/>
          </p:nvSpPr>
          <p:spPr>
            <a:xfrm>
              <a:off x="6876009" y="2510688"/>
              <a:ext cx="370158" cy="241001"/>
            </a:xfrm>
            <a:custGeom>
              <a:avLst/>
              <a:gdLst/>
              <a:ahLst/>
              <a:cxnLst/>
              <a:rect l="l" t="t" r="r" b="b"/>
              <a:pathLst>
                <a:path w="14112" h="9188" extrusionOk="0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5" name="Google Shape;22485;p75"/>
            <p:cNvSpPr/>
            <p:nvPr/>
          </p:nvSpPr>
          <p:spPr>
            <a:xfrm>
              <a:off x="6876009" y="2600132"/>
              <a:ext cx="158324" cy="151452"/>
            </a:xfrm>
            <a:custGeom>
              <a:avLst/>
              <a:gdLst/>
              <a:ahLst/>
              <a:cxnLst/>
              <a:rect l="l" t="t" r="r" b="b"/>
              <a:pathLst>
                <a:path w="6036" h="5774" extrusionOk="0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6" name="Google Shape;22486;p75"/>
            <p:cNvSpPr/>
            <p:nvPr/>
          </p:nvSpPr>
          <p:spPr>
            <a:xfrm>
              <a:off x="6876193" y="2630008"/>
              <a:ext cx="222352" cy="121655"/>
            </a:xfrm>
            <a:custGeom>
              <a:avLst/>
              <a:gdLst/>
              <a:ahLst/>
              <a:cxnLst/>
              <a:rect l="l" t="t" r="r" b="b"/>
              <a:pathLst>
                <a:path w="8477" h="4638" extrusionOk="0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7" name="Google Shape;22487;p75"/>
            <p:cNvSpPr/>
            <p:nvPr/>
          </p:nvSpPr>
          <p:spPr>
            <a:xfrm>
              <a:off x="6904128" y="2629851"/>
              <a:ext cx="194417" cy="119347"/>
            </a:xfrm>
            <a:custGeom>
              <a:avLst/>
              <a:gdLst/>
              <a:ahLst/>
              <a:cxnLst/>
              <a:rect l="l" t="t" r="r" b="b"/>
              <a:pathLst>
                <a:path w="7412" h="4550" extrusionOk="0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8" name="Google Shape;22488;p75"/>
            <p:cNvSpPr/>
            <p:nvPr/>
          </p:nvSpPr>
          <p:spPr>
            <a:xfrm>
              <a:off x="7043199" y="2618100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9" name="Google Shape;22489;p75"/>
            <p:cNvSpPr/>
            <p:nvPr/>
          </p:nvSpPr>
          <p:spPr>
            <a:xfrm>
              <a:off x="7072210" y="2697524"/>
              <a:ext cx="58152" cy="63057"/>
            </a:xfrm>
            <a:custGeom>
              <a:avLst/>
              <a:gdLst/>
              <a:ahLst/>
              <a:cxnLst/>
              <a:rect l="l" t="t" r="r" b="b"/>
              <a:pathLst>
                <a:path w="2217" h="2404" extrusionOk="0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0" name="Google Shape;22490;p75"/>
            <p:cNvSpPr/>
            <p:nvPr/>
          </p:nvSpPr>
          <p:spPr>
            <a:xfrm>
              <a:off x="6876009" y="2624159"/>
              <a:ext cx="151216" cy="11935"/>
            </a:xfrm>
            <a:custGeom>
              <a:avLst/>
              <a:gdLst/>
              <a:ahLst/>
              <a:cxnLst/>
              <a:rect l="l" t="t" r="r" b="b"/>
              <a:pathLst>
                <a:path w="5765" h="455" extrusionOk="0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1" name="Google Shape;22491;p75"/>
            <p:cNvSpPr/>
            <p:nvPr/>
          </p:nvSpPr>
          <p:spPr>
            <a:xfrm>
              <a:off x="7051934" y="2621483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2" name="Google Shape;22492;p75"/>
            <p:cNvSpPr/>
            <p:nvPr/>
          </p:nvSpPr>
          <p:spPr>
            <a:xfrm>
              <a:off x="7096551" y="2475461"/>
              <a:ext cx="72421" cy="94480"/>
            </a:xfrm>
            <a:custGeom>
              <a:avLst/>
              <a:gdLst/>
              <a:ahLst/>
              <a:cxnLst/>
              <a:rect l="l" t="t" r="r" b="b"/>
              <a:pathLst>
                <a:path w="2761" h="3602" extrusionOk="0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93" name="Google Shape;22493;p75"/>
          <p:cNvGrpSpPr/>
          <p:nvPr/>
        </p:nvGrpSpPr>
        <p:grpSpPr>
          <a:xfrm>
            <a:off x="6328222" y="2445847"/>
            <a:ext cx="370158" cy="344269"/>
            <a:chOff x="6328222" y="2445847"/>
            <a:chExt cx="370158" cy="344269"/>
          </a:xfrm>
        </p:grpSpPr>
        <p:sp>
          <p:nvSpPr>
            <p:cNvPr id="22494" name="Google Shape;22494;p75"/>
            <p:cNvSpPr/>
            <p:nvPr/>
          </p:nvSpPr>
          <p:spPr>
            <a:xfrm>
              <a:off x="6556423" y="2453585"/>
              <a:ext cx="128081" cy="56237"/>
            </a:xfrm>
            <a:custGeom>
              <a:avLst/>
              <a:gdLst/>
              <a:ahLst/>
              <a:cxnLst/>
              <a:rect l="l" t="t" r="r" b="b"/>
              <a:pathLst>
                <a:path w="4883" h="2144" extrusionOk="0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5" name="Google Shape;22495;p75"/>
            <p:cNvSpPr/>
            <p:nvPr/>
          </p:nvSpPr>
          <p:spPr>
            <a:xfrm>
              <a:off x="6328222" y="2445847"/>
              <a:ext cx="370158" cy="344269"/>
            </a:xfrm>
            <a:custGeom>
              <a:avLst/>
              <a:gdLst/>
              <a:ahLst/>
              <a:cxnLst/>
              <a:rect l="l" t="t" r="r" b="b"/>
              <a:pathLst>
                <a:path w="14112" h="13125" extrusionOk="0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6" name="Google Shape;22496;p75"/>
            <p:cNvSpPr/>
            <p:nvPr/>
          </p:nvSpPr>
          <p:spPr>
            <a:xfrm>
              <a:off x="6328222" y="2465546"/>
              <a:ext cx="367115" cy="303219"/>
            </a:xfrm>
            <a:custGeom>
              <a:avLst/>
              <a:gdLst/>
              <a:ahLst/>
              <a:cxnLst/>
              <a:rect l="l" t="t" r="r" b="b"/>
              <a:pathLst>
                <a:path w="13996" h="11560" extrusionOk="0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7" name="Google Shape;22497;p75"/>
            <p:cNvSpPr/>
            <p:nvPr/>
          </p:nvSpPr>
          <p:spPr>
            <a:xfrm>
              <a:off x="6441877" y="2460536"/>
              <a:ext cx="23843" cy="23843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8" name="Google Shape;22498;p75"/>
            <p:cNvSpPr/>
            <p:nvPr/>
          </p:nvSpPr>
          <p:spPr>
            <a:xfrm>
              <a:off x="6511071" y="2472051"/>
              <a:ext cx="30978" cy="38820"/>
            </a:xfrm>
            <a:custGeom>
              <a:avLst/>
              <a:gdLst/>
              <a:ahLst/>
              <a:cxnLst/>
              <a:rect l="l" t="t" r="r" b="b"/>
              <a:pathLst>
                <a:path w="1181" h="1480" extrusionOk="0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9" name="Google Shape;22499;p75"/>
            <p:cNvSpPr/>
            <p:nvPr/>
          </p:nvSpPr>
          <p:spPr>
            <a:xfrm>
              <a:off x="6537905" y="2480261"/>
              <a:ext cx="24945" cy="34702"/>
            </a:xfrm>
            <a:custGeom>
              <a:avLst/>
              <a:gdLst/>
              <a:ahLst/>
              <a:cxnLst/>
              <a:rect l="l" t="t" r="r" b="b"/>
              <a:pathLst>
                <a:path w="951" h="1323" extrusionOk="0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0" name="Google Shape;22500;p75"/>
            <p:cNvSpPr/>
            <p:nvPr/>
          </p:nvSpPr>
          <p:spPr>
            <a:xfrm>
              <a:off x="6561407" y="2488655"/>
              <a:ext cx="22610" cy="29876"/>
            </a:xfrm>
            <a:custGeom>
              <a:avLst/>
              <a:gdLst/>
              <a:ahLst/>
              <a:cxnLst/>
              <a:rect l="l" t="t" r="r" b="b"/>
              <a:pathLst>
                <a:path w="862" h="1139" extrusionOk="0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1" name="Google Shape;22501;p75"/>
            <p:cNvSpPr/>
            <p:nvPr/>
          </p:nvSpPr>
          <p:spPr>
            <a:xfrm>
              <a:off x="6388866" y="2518242"/>
              <a:ext cx="86244" cy="15240"/>
            </a:xfrm>
            <a:custGeom>
              <a:avLst/>
              <a:gdLst/>
              <a:ahLst/>
              <a:cxnLst/>
              <a:rect l="l" t="t" r="r" b="b"/>
              <a:pathLst>
                <a:path w="3288" h="581" extrusionOk="0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02" name="Google Shape;22502;p75"/>
          <p:cNvGrpSpPr/>
          <p:nvPr/>
        </p:nvGrpSpPr>
        <p:grpSpPr>
          <a:xfrm>
            <a:off x="5249540" y="2432942"/>
            <a:ext cx="351639" cy="370184"/>
            <a:chOff x="5249540" y="2432942"/>
            <a:chExt cx="351639" cy="370184"/>
          </a:xfrm>
        </p:grpSpPr>
        <p:sp>
          <p:nvSpPr>
            <p:cNvPr id="22503" name="Google Shape;22503;p75"/>
            <p:cNvSpPr/>
            <p:nvPr/>
          </p:nvSpPr>
          <p:spPr>
            <a:xfrm>
              <a:off x="5268556" y="2532721"/>
              <a:ext cx="131281" cy="68854"/>
            </a:xfrm>
            <a:custGeom>
              <a:avLst/>
              <a:gdLst/>
              <a:ahLst/>
              <a:cxnLst/>
              <a:rect l="l" t="t" r="r" b="b"/>
              <a:pathLst>
                <a:path w="5005" h="2625" extrusionOk="0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4" name="Google Shape;22504;p75"/>
            <p:cNvSpPr/>
            <p:nvPr/>
          </p:nvSpPr>
          <p:spPr>
            <a:xfrm>
              <a:off x="5476482" y="2439054"/>
              <a:ext cx="96946" cy="67726"/>
            </a:xfrm>
            <a:custGeom>
              <a:avLst/>
              <a:gdLst/>
              <a:ahLst/>
              <a:cxnLst/>
              <a:rect l="l" t="t" r="r" b="b"/>
              <a:pathLst>
                <a:path w="3696" h="2582" extrusionOk="0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5" name="Google Shape;22505;p75"/>
            <p:cNvSpPr/>
            <p:nvPr/>
          </p:nvSpPr>
          <p:spPr>
            <a:xfrm>
              <a:off x="5249540" y="2432942"/>
              <a:ext cx="342931" cy="370184"/>
            </a:xfrm>
            <a:custGeom>
              <a:avLst/>
              <a:gdLst/>
              <a:ahLst/>
              <a:cxnLst/>
              <a:rect l="l" t="t" r="r" b="b"/>
              <a:pathLst>
                <a:path w="13074" h="14113" extrusionOk="0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6" name="Google Shape;22506;p75"/>
            <p:cNvSpPr/>
            <p:nvPr/>
          </p:nvSpPr>
          <p:spPr>
            <a:xfrm>
              <a:off x="5249540" y="2484196"/>
              <a:ext cx="351639" cy="318931"/>
            </a:xfrm>
            <a:custGeom>
              <a:avLst/>
              <a:gdLst/>
              <a:ahLst/>
              <a:cxnLst/>
              <a:rect l="l" t="t" r="r" b="b"/>
              <a:pathLst>
                <a:path w="13406" h="12159" extrusionOk="0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7" name="Google Shape;22507;p75"/>
            <p:cNvSpPr/>
            <p:nvPr/>
          </p:nvSpPr>
          <p:spPr>
            <a:xfrm>
              <a:off x="5369227" y="2515540"/>
              <a:ext cx="191820" cy="234549"/>
            </a:xfrm>
            <a:custGeom>
              <a:avLst/>
              <a:gdLst/>
              <a:ahLst/>
              <a:cxnLst/>
              <a:rect l="l" t="t" r="r" b="b"/>
              <a:pathLst>
                <a:path w="7313" h="8942" extrusionOk="0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8" name="Google Shape;22508;p75"/>
            <p:cNvSpPr/>
            <p:nvPr/>
          </p:nvSpPr>
          <p:spPr>
            <a:xfrm>
              <a:off x="5352335" y="2493245"/>
              <a:ext cx="24027" cy="30086"/>
            </a:xfrm>
            <a:custGeom>
              <a:avLst/>
              <a:gdLst/>
              <a:ahLst/>
              <a:cxnLst/>
              <a:rect l="l" t="t" r="r" b="b"/>
              <a:pathLst>
                <a:path w="916" h="1147" extrusionOk="0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9" name="Google Shape;22509;p75"/>
            <p:cNvSpPr/>
            <p:nvPr/>
          </p:nvSpPr>
          <p:spPr>
            <a:xfrm>
              <a:off x="5358184" y="2499304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10" name="Google Shape;22510;p75"/>
          <p:cNvGrpSpPr/>
          <p:nvPr/>
        </p:nvGrpSpPr>
        <p:grpSpPr>
          <a:xfrm>
            <a:off x="4137047" y="2482176"/>
            <a:ext cx="371102" cy="271585"/>
            <a:chOff x="4137047" y="2482176"/>
            <a:chExt cx="371102" cy="271585"/>
          </a:xfrm>
        </p:grpSpPr>
        <p:sp>
          <p:nvSpPr>
            <p:cNvPr id="22511" name="Google Shape;22511;p75"/>
            <p:cNvSpPr/>
            <p:nvPr/>
          </p:nvSpPr>
          <p:spPr>
            <a:xfrm>
              <a:off x="4264367" y="2702062"/>
              <a:ext cx="108540" cy="51699"/>
            </a:xfrm>
            <a:custGeom>
              <a:avLst/>
              <a:gdLst/>
              <a:ahLst/>
              <a:cxnLst/>
              <a:rect l="l" t="t" r="r" b="b"/>
              <a:pathLst>
                <a:path w="4138" h="1971" extrusionOk="0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2" name="Google Shape;22512;p75"/>
            <p:cNvSpPr/>
            <p:nvPr/>
          </p:nvSpPr>
          <p:spPr>
            <a:xfrm>
              <a:off x="4240026" y="2482176"/>
              <a:ext cx="181958" cy="104841"/>
            </a:xfrm>
            <a:custGeom>
              <a:avLst/>
              <a:gdLst/>
              <a:ahLst/>
              <a:cxnLst/>
              <a:rect l="l" t="t" r="r" b="b"/>
              <a:pathLst>
                <a:path w="6937" h="3997" extrusionOk="0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3" name="Google Shape;22513;p75"/>
            <p:cNvSpPr/>
            <p:nvPr/>
          </p:nvSpPr>
          <p:spPr>
            <a:xfrm>
              <a:off x="4415924" y="2545049"/>
              <a:ext cx="92225" cy="168528"/>
            </a:xfrm>
            <a:custGeom>
              <a:avLst/>
              <a:gdLst/>
              <a:ahLst/>
              <a:cxnLst/>
              <a:rect l="l" t="t" r="r" b="b"/>
              <a:pathLst>
                <a:path w="3516" h="6425" extrusionOk="0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4" name="Google Shape;22514;p75"/>
            <p:cNvSpPr/>
            <p:nvPr/>
          </p:nvSpPr>
          <p:spPr>
            <a:xfrm>
              <a:off x="4137047" y="2520104"/>
              <a:ext cx="315363" cy="218443"/>
            </a:xfrm>
            <a:custGeom>
              <a:avLst/>
              <a:gdLst/>
              <a:ahLst/>
              <a:cxnLst/>
              <a:rect l="l" t="t" r="r" b="b"/>
              <a:pathLst>
                <a:path w="12023" h="8328" extrusionOk="0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5" name="Google Shape;22515;p75"/>
            <p:cNvSpPr/>
            <p:nvPr/>
          </p:nvSpPr>
          <p:spPr>
            <a:xfrm>
              <a:off x="4148955" y="2618283"/>
              <a:ext cx="303455" cy="120265"/>
            </a:xfrm>
            <a:custGeom>
              <a:avLst/>
              <a:gdLst/>
              <a:ahLst/>
              <a:cxnLst/>
              <a:rect l="l" t="t" r="r" b="b"/>
              <a:pathLst>
                <a:path w="11569" h="4585" extrusionOk="0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6" name="Google Shape;22516;p75"/>
            <p:cNvSpPr/>
            <p:nvPr/>
          </p:nvSpPr>
          <p:spPr>
            <a:xfrm>
              <a:off x="4137047" y="2520996"/>
              <a:ext cx="151714" cy="216817"/>
            </a:xfrm>
            <a:custGeom>
              <a:avLst/>
              <a:gdLst/>
              <a:ahLst/>
              <a:cxnLst/>
              <a:rect l="l" t="t" r="r" b="b"/>
              <a:pathLst>
                <a:path w="5784" h="8266" extrusionOk="0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7" name="Google Shape;22517;p75"/>
            <p:cNvSpPr/>
            <p:nvPr/>
          </p:nvSpPr>
          <p:spPr>
            <a:xfrm>
              <a:off x="4148771" y="2649759"/>
              <a:ext cx="131281" cy="88054"/>
            </a:xfrm>
            <a:custGeom>
              <a:avLst/>
              <a:gdLst/>
              <a:ahLst/>
              <a:cxnLst/>
              <a:rect l="l" t="t" r="r" b="b"/>
              <a:pathLst>
                <a:path w="5005" h="3357" extrusionOk="0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8" name="Google Shape;22518;p75"/>
            <p:cNvSpPr/>
            <p:nvPr/>
          </p:nvSpPr>
          <p:spPr>
            <a:xfrm>
              <a:off x="4315411" y="2615608"/>
              <a:ext cx="77588" cy="55109"/>
            </a:xfrm>
            <a:custGeom>
              <a:avLst/>
              <a:gdLst/>
              <a:ahLst/>
              <a:cxnLst/>
              <a:rect l="l" t="t" r="r" b="b"/>
              <a:pathLst>
                <a:path w="2958" h="2101" extrusionOk="0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9" name="Google Shape;22519;p75"/>
            <p:cNvSpPr/>
            <p:nvPr/>
          </p:nvSpPr>
          <p:spPr>
            <a:xfrm>
              <a:off x="4173323" y="2580748"/>
              <a:ext cx="24394" cy="30453"/>
            </a:xfrm>
            <a:custGeom>
              <a:avLst/>
              <a:gdLst/>
              <a:ahLst/>
              <a:cxnLst/>
              <a:rect l="l" t="t" r="r" b="b"/>
              <a:pathLst>
                <a:path w="930" h="1161" extrusionOk="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0" name="Google Shape;22520;p75"/>
            <p:cNvSpPr/>
            <p:nvPr/>
          </p:nvSpPr>
          <p:spPr>
            <a:xfrm>
              <a:off x="4179356" y="2586807"/>
              <a:ext cx="12118" cy="12302"/>
            </a:xfrm>
            <a:custGeom>
              <a:avLst/>
              <a:gdLst/>
              <a:ahLst/>
              <a:cxnLst/>
              <a:rect l="l" t="t" r="r" b="b"/>
              <a:pathLst>
                <a:path w="462" h="469" extrusionOk="0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1" name="Google Shape;22521;p75"/>
            <p:cNvSpPr/>
            <p:nvPr/>
          </p:nvSpPr>
          <p:spPr>
            <a:xfrm>
              <a:off x="4334978" y="2629300"/>
              <a:ext cx="52145" cy="16918"/>
            </a:xfrm>
            <a:custGeom>
              <a:avLst/>
              <a:gdLst/>
              <a:ahLst/>
              <a:cxnLst/>
              <a:rect l="l" t="t" r="r" b="b"/>
              <a:pathLst>
                <a:path w="1988" h="645" extrusionOk="0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22" name="Google Shape;22522;p75"/>
          <p:cNvGrpSpPr/>
          <p:nvPr/>
        </p:nvGrpSpPr>
        <p:grpSpPr>
          <a:xfrm>
            <a:off x="4686434" y="2432916"/>
            <a:ext cx="367377" cy="370079"/>
            <a:chOff x="4686434" y="2432916"/>
            <a:chExt cx="367377" cy="370079"/>
          </a:xfrm>
        </p:grpSpPr>
        <p:sp>
          <p:nvSpPr>
            <p:cNvPr id="22523" name="Google Shape;22523;p75"/>
            <p:cNvSpPr/>
            <p:nvPr/>
          </p:nvSpPr>
          <p:spPr>
            <a:xfrm>
              <a:off x="4795105" y="2432916"/>
              <a:ext cx="175426" cy="76198"/>
            </a:xfrm>
            <a:custGeom>
              <a:avLst/>
              <a:gdLst/>
              <a:ahLst/>
              <a:cxnLst/>
              <a:rect l="l" t="t" r="r" b="b"/>
              <a:pathLst>
                <a:path w="6688" h="2905" extrusionOk="0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4" name="Google Shape;22524;p75"/>
            <p:cNvSpPr/>
            <p:nvPr/>
          </p:nvSpPr>
          <p:spPr>
            <a:xfrm>
              <a:off x="4795105" y="2726771"/>
              <a:ext cx="175374" cy="76224"/>
            </a:xfrm>
            <a:custGeom>
              <a:avLst/>
              <a:gdLst/>
              <a:ahLst/>
              <a:cxnLst/>
              <a:rect l="l" t="t" r="r" b="b"/>
              <a:pathLst>
                <a:path w="6686" h="2906" extrusionOk="0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5" name="Google Shape;22525;p75"/>
            <p:cNvSpPr/>
            <p:nvPr/>
          </p:nvSpPr>
          <p:spPr>
            <a:xfrm>
              <a:off x="4686434" y="2485428"/>
              <a:ext cx="367377" cy="265028"/>
            </a:xfrm>
            <a:custGeom>
              <a:avLst/>
              <a:gdLst/>
              <a:ahLst/>
              <a:cxnLst/>
              <a:rect l="l" t="t" r="r" b="b"/>
              <a:pathLst>
                <a:path w="14006" h="10104" extrusionOk="0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6" name="Google Shape;22526;p75"/>
            <p:cNvSpPr/>
            <p:nvPr/>
          </p:nvSpPr>
          <p:spPr>
            <a:xfrm>
              <a:off x="4686434" y="2517980"/>
              <a:ext cx="238719" cy="232476"/>
            </a:xfrm>
            <a:custGeom>
              <a:avLst/>
              <a:gdLst/>
              <a:ahLst/>
              <a:cxnLst/>
              <a:rect l="l" t="t" r="r" b="b"/>
              <a:pathLst>
                <a:path w="9101" h="8863" extrusionOk="0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7" name="Google Shape;22527;p75"/>
            <p:cNvSpPr/>
            <p:nvPr/>
          </p:nvSpPr>
          <p:spPr>
            <a:xfrm>
              <a:off x="4725386" y="2593916"/>
              <a:ext cx="30086" cy="30086"/>
            </a:xfrm>
            <a:custGeom>
              <a:avLst/>
              <a:gdLst/>
              <a:ahLst/>
              <a:cxnLst/>
              <a:rect l="l" t="t" r="r" b="b"/>
              <a:pathLst>
                <a:path w="1147" h="1147" extrusionOk="0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8" name="Google Shape;22528;p75"/>
            <p:cNvSpPr/>
            <p:nvPr/>
          </p:nvSpPr>
          <p:spPr>
            <a:xfrm>
              <a:off x="4737478" y="2599949"/>
              <a:ext cx="12118" cy="11961"/>
            </a:xfrm>
            <a:custGeom>
              <a:avLst/>
              <a:gdLst/>
              <a:ahLst/>
              <a:cxnLst/>
              <a:rect l="l" t="t" r="r" b="b"/>
              <a:pathLst>
                <a:path w="462" h="456" extrusionOk="0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9" name="Google Shape;22529;p75"/>
            <p:cNvSpPr/>
            <p:nvPr/>
          </p:nvSpPr>
          <p:spPr>
            <a:xfrm>
              <a:off x="4772862" y="2488261"/>
              <a:ext cx="51253" cy="259336"/>
            </a:xfrm>
            <a:custGeom>
              <a:avLst/>
              <a:gdLst/>
              <a:ahLst/>
              <a:cxnLst/>
              <a:rect l="l" t="t" r="r" b="b"/>
              <a:pathLst>
                <a:path w="1954" h="9887" extrusionOk="0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0" name="Google Shape;22530;p75"/>
            <p:cNvSpPr/>
            <p:nvPr/>
          </p:nvSpPr>
          <p:spPr>
            <a:xfrm>
              <a:off x="4772862" y="2606900"/>
              <a:ext cx="51253" cy="140698"/>
            </a:xfrm>
            <a:custGeom>
              <a:avLst/>
              <a:gdLst/>
              <a:ahLst/>
              <a:cxnLst/>
              <a:rect l="l" t="t" r="r" b="b"/>
              <a:pathLst>
                <a:path w="1954" h="5364" extrusionOk="0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1" name="Google Shape;22531;p75"/>
            <p:cNvSpPr/>
            <p:nvPr/>
          </p:nvSpPr>
          <p:spPr>
            <a:xfrm>
              <a:off x="4847381" y="2485769"/>
              <a:ext cx="47529" cy="264503"/>
            </a:xfrm>
            <a:custGeom>
              <a:avLst/>
              <a:gdLst/>
              <a:ahLst/>
              <a:cxnLst/>
              <a:rect l="l" t="t" r="r" b="b"/>
              <a:pathLst>
                <a:path w="1812" h="10084" extrusionOk="0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2" name="Google Shape;22532;p75"/>
            <p:cNvSpPr/>
            <p:nvPr/>
          </p:nvSpPr>
          <p:spPr>
            <a:xfrm>
              <a:off x="4853440" y="2704528"/>
              <a:ext cx="41470" cy="45745"/>
            </a:xfrm>
            <a:custGeom>
              <a:avLst/>
              <a:gdLst/>
              <a:ahLst/>
              <a:cxnLst/>
              <a:rect l="l" t="t" r="r" b="b"/>
              <a:pathLst>
                <a:path w="1581" h="1744" extrusionOk="0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3" name="Google Shape;22533;p75"/>
            <p:cNvSpPr/>
            <p:nvPr/>
          </p:nvSpPr>
          <p:spPr>
            <a:xfrm>
              <a:off x="4915868" y="2510845"/>
              <a:ext cx="46611" cy="214168"/>
            </a:xfrm>
            <a:custGeom>
              <a:avLst/>
              <a:gdLst/>
              <a:ahLst/>
              <a:cxnLst/>
              <a:rect l="l" t="t" r="r" b="b"/>
              <a:pathLst>
                <a:path w="1777" h="8165" extrusionOk="0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34" name="Google Shape;22534;p75"/>
          <p:cNvGrpSpPr/>
          <p:nvPr/>
        </p:nvGrpSpPr>
        <p:grpSpPr>
          <a:xfrm>
            <a:off x="6328222" y="2056306"/>
            <a:ext cx="372099" cy="293986"/>
            <a:chOff x="6328222" y="2056306"/>
            <a:chExt cx="372099" cy="293986"/>
          </a:xfrm>
        </p:grpSpPr>
        <p:sp>
          <p:nvSpPr>
            <p:cNvPr id="22535" name="Google Shape;22535;p75"/>
            <p:cNvSpPr/>
            <p:nvPr/>
          </p:nvSpPr>
          <p:spPr>
            <a:xfrm>
              <a:off x="6581656" y="2179875"/>
              <a:ext cx="58021" cy="170416"/>
            </a:xfrm>
            <a:custGeom>
              <a:avLst/>
              <a:gdLst/>
              <a:ahLst/>
              <a:cxnLst/>
              <a:rect l="l" t="t" r="r" b="b"/>
              <a:pathLst>
                <a:path w="2212" h="6497" extrusionOk="0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6" name="Google Shape;22536;p75"/>
            <p:cNvSpPr/>
            <p:nvPr/>
          </p:nvSpPr>
          <p:spPr>
            <a:xfrm>
              <a:off x="6488461" y="2209227"/>
              <a:ext cx="51253" cy="141065"/>
            </a:xfrm>
            <a:custGeom>
              <a:avLst/>
              <a:gdLst/>
              <a:ahLst/>
              <a:cxnLst/>
              <a:rect l="l" t="t" r="r" b="b"/>
              <a:pathLst>
                <a:path w="1954" h="5378" extrusionOk="0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7" name="Google Shape;22537;p75"/>
            <p:cNvSpPr/>
            <p:nvPr/>
          </p:nvSpPr>
          <p:spPr>
            <a:xfrm>
              <a:off x="6642720" y="2150524"/>
              <a:ext cx="57601" cy="88238"/>
            </a:xfrm>
            <a:custGeom>
              <a:avLst/>
              <a:gdLst/>
              <a:ahLst/>
              <a:cxnLst/>
              <a:rect l="l" t="t" r="r" b="b"/>
              <a:pathLst>
                <a:path w="2196" h="3364" extrusionOk="0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8" name="Google Shape;22538;p75"/>
            <p:cNvSpPr/>
            <p:nvPr/>
          </p:nvSpPr>
          <p:spPr>
            <a:xfrm>
              <a:off x="6328222" y="2056620"/>
              <a:ext cx="352190" cy="293671"/>
            </a:xfrm>
            <a:custGeom>
              <a:avLst/>
              <a:gdLst/>
              <a:ahLst/>
              <a:cxnLst/>
              <a:rect l="l" t="t" r="r" b="b"/>
              <a:pathLst>
                <a:path w="13427" h="11196" extrusionOk="0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9" name="Google Shape;22539;p75"/>
            <p:cNvSpPr/>
            <p:nvPr/>
          </p:nvSpPr>
          <p:spPr>
            <a:xfrm>
              <a:off x="6371633" y="2068896"/>
              <a:ext cx="18151" cy="11751"/>
            </a:xfrm>
            <a:custGeom>
              <a:avLst/>
              <a:gdLst/>
              <a:ahLst/>
              <a:cxnLst/>
              <a:rect l="l" t="t" r="r" b="b"/>
              <a:pathLst>
                <a:path w="692" h="448" extrusionOk="0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0" name="Google Shape;22540;p75"/>
            <p:cNvSpPr/>
            <p:nvPr/>
          </p:nvSpPr>
          <p:spPr>
            <a:xfrm>
              <a:off x="6396158" y="2056306"/>
              <a:ext cx="25102" cy="18702"/>
            </a:xfrm>
            <a:custGeom>
              <a:avLst/>
              <a:gdLst/>
              <a:ahLst/>
              <a:cxnLst/>
              <a:rect l="l" t="t" r="r" b="b"/>
              <a:pathLst>
                <a:path w="957" h="713" extrusionOk="0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1" name="Google Shape;22541;p75"/>
            <p:cNvSpPr/>
            <p:nvPr/>
          </p:nvSpPr>
          <p:spPr>
            <a:xfrm>
              <a:off x="6380682" y="2097697"/>
              <a:ext cx="88605" cy="117589"/>
            </a:xfrm>
            <a:custGeom>
              <a:avLst/>
              <a:gdLst/>
              <a:ahLst/>
              <a:cxnLst/>
              <a:rect l="l" t="t" r="r" b="b"/>
              <a:pathLst>
                <a:path w="3378" h="4483" extrusionOk="0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2" name="Google Shape;22542;p75"/>
            <p:cNvSpPr/>
            <p:nvPr/>
          </p:nvSpPr>
          <p:spPr>
            <a:xfrm>
              <a:off x="6328406" y="2070496"/>
              <a:ext cx="23318" cy="27227"/>
            </a:xfrm>
            <a:custGeom>
              <a:avLst/>
              <a:gdLst/>
              <a:ahLst/>
              <a:cxnLst/>
              <a:rect l="l" t="t" r="r" b="b"/>
              <a:pathLst>
                <a:path w="889" h="1038" extrusionOk="0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3" name="Google Shape;22543;p75"/>
            <p:cNvSpPr/>
            <p:nvPr/>
          </p:nvSpPr>
          <p:spPr>
            <a:xfrm>
              <a:off x="6495937" y="2180347"/>
              <a:ext cx="120448" cy="41889"/>
            </a:xfrm>
            <a:custGeom>
              <a:avLst/>
              <a:gdLst/>
              <a:ahLst/>
              <a:cxnLst/>
              <a:rect l="l" t="t" r="r" b="b"/>
              <a:pathLst>
                <a:path w="4592" h="1597" extrusionOk="0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44" name="Google Shape;22544;p75"/>
          <p:cNvGrpSpPr/>
          <p:nvPr/>
        </p:nvGrpSpPr>
        <p:grpSpPr>
          <a:xfrm>
            <a:off x="5789327" y="2432968"/>
            <a:ext cx="352531" cy="370132"/>
            <a:chOff x="5789327" y="2432968"/>
            <a:chExt cx="352531" cy="370132"/>
          </a:xfrm>
        </p:grpSpPr>
        <p:sp>
          <p:nvSpPr>
            <p:cNvPr id="22545" name="Google Shape;22545;p75"/>
            <p:cNvSpPr/>
            <p:nvPr/>
          </p:nvSpPr>
          <p:spPr>
            <a:xfrm>
              <a:off x="5794651" y="2568132"/>
              <a:ext cx="341882" cy="228935"/>
            </a:xfrm>
            <a:custGeom>
              <a:avLst/>
              <a:gdLst/>
              <a:ahLst/>
              <a:cxnLst/>
              <a:rect l="l" t="t" r="r" b="b"/>
              <a:pathLst>
                <a:path w="13034" h="8728" extrusionOk="0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6" name="Google Shape;22546;p75"/>
            <p:cNvSpPr/>
            <p:nvPr/>
          </p:nvSpPr>
          <p:spPr>
            <a:xfrm>
              <a:off x="5998826" y="2544656"/>
              <a:ext cx="143032" cy="117405"/>
            </a:xfrm>
            <a:custGeom>
              <a:avLst/>
              <a:gdLst/>
              <a:ahLst/>
              <a:cxnLst/>
              <a:rect l="l" t="t" r="r" b="b"/>
              <a:pathLst>
                <a:path w="5453" h="4476" extrusionOk="0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7" name="Google Shape;22547;p75"/>
            <p:cNvSpPr/>
            <p:nvPr/>
          </p:nvSpPr>
          <p:spPr>
            <a:xfrm>
              <a:off x="5846062" y="2667360"/>
              <a:ext cx="238877" cy="135740"/>
            </a:xfrm>
            <a:custGeom>
              <a:avLst/>
              <a:gdLst/>
              <a:ahLst/>
              <a:cxnLst/>
              <a:rect l="l" t="t" r="r" b="b"/>
              <a:pathLst>
                <a:path w="9107" h="5175" extrusionOk="0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8" name="Google Shape;22548;p75"/>
            <p:cNvSpPr/>
            <p:nvPr/>
          </p:nvSpPr>
          <p:spPr>
            <a:xfrm>
              <a:off x="5898339" y="2432968"/>
              <a:ext cx="134481" cy="211492"/>
            </a:xfrm>
            <a:custGeom>
              <a:avLst/>
              <a:gdLst/>
              <a:ahLst/>
              <a:cxnLst/>
              <a:rect l="l" t="t" r="r" b="b"/>
              <a:pathLst>
                <a:path w="5127" h="8063" extrusionOk="0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9" name="Google Shape;22549;p75"/>
            <p:cNvSpPr/>
            <p:nvPr/>
          </p:nvSpPr>
          <p:spPr>
            <a:xfrm>
              <a:off x="5898522" y="2433309"/>
              <a:ext cx="59962" cy="175925"/>
            </a:xfrm>
            <a:custGeom>
              <a:avLst/>
              <a:gdLst/>
              <a:ahLst/>
              <a:cxnLst/>
              <a:rect l="l" t="t" r="r" b="b"/>
              <a:pathLst>
                <a:path w="2286" h="6707" extrusionOk="0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0" name="Google Shape;22550;p75"/>
            <p:cNvSpPr/>
            <p:nvPr/>
          </p:nvSpPr>
          <p:spPr>
            <a:xfrm>
              <a:off x="5804960" y="2667045"/>
              <a:ext cx="141065" cy="88920"/>
            </a:xfrm>
            <a:custGeom>
              <a:avLst/>
              <a:gdLst/>
              <a:ahLst/>
              <a:cxnLst/>
              <a:rect l="l" t="t" r="r" b="b"/>
              <a:pathLst>
                <a:path w="5378" h="3390" extrusionOk="0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1" name="Google Shape;22551;p75"/>
            <p:cNvSpPr/>
            <p:nvPr/>
          </p:nvSpPr>
          <p:spPr>
            <a:xfrm>
              <a:off x="5912739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2" name="Google Shape;22552;p75"/>
            <p:cNvSpPr/>
            <p:nvPr/>
          </p:nvSpPr>
          <p:spPr>
            <a:xfrm>
              <a:off x="5989042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3" name="Google Shape;22553;p75"/>
            <p:cNvSpPr/>
            <p:nvPr/>
          </p:nvSpPr>
          <p:spPr>
            <a:xfrm>
              <a:off x="5789327" y="2544656"/>
              <a:ext cx="142849" cy="117405"/>
            </a:xfrm>
            <a:custGeom>
              <a:avLst/>
              <a:gdLst/>
              <a:ahLst/>
              <a:cxnLst/>
              <a:rect l="l" t="t" r="r" b="b"/>
              <a:pathLst>
                <a:path w="5446" h="4476" extrusionOk="0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4" name="Google Shape;22554;p75"/>
            <p:cNvSpPr/>
            <p:nvPr/>
          </p:nvSpPr>
          <p:spPr>
            <a:xfrm>
              <a:off x="5985134" y="2666940"/>
              <a:ext cx="141065" cy="89025"/>
            </a:xfrm>
            <a:custGeom>
              <a:avLst/>
              <a:gdLst/>
              <a:ahLst/>
              <a:cxnLst/>
              <a:rect l="l" t="t" r="r" b="b"/>
              <a:pathLst>
                <a:path w="5378" h="3394" extrusionOk="0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55" name="Google Shape;22555;p75"/>
          <p:cNvGrpSpPr/>
          <p:nvPr/>
        </p:nvGrpSpPr>
        <p:grpSpPr>
          <a:xfrm>
            <a:off x="874612" y="1980134"/>
            <a:ext cx="322314" cy="370158"/>
            <a:chOff x="874612" y="1980134"/>
            <a:chExt cx="322314" cy="370158"/>
          </a:xfrm>
        </p:grpSpPr>
        <p:sp>
          <p:nvSpPr>
            <p:cNvPr id="22556" name="Google Shape;22556;p75"/>
            <p:cNvSpPr/>
            <p:nvPr/>
          </p:nvSpPr>
          <p:spPr>
            <a:xfrm>
              <a:off x="1067586" y="1980134"/>
              <a:ext cx="129340" cy="193709"/>
            </a:xfrm>
            <a:custGeom>
              <a:avLst/>
              <a:gdLst/>
              <a:ahLst/>
              <a:cxnLst/>
              <a:rect l="l" t="t" r="r" b="b"/>
              <a:pathLst>
                <a:path w="4931" h="7385" extrusionOk="0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7" name="Google Shape;22557;p75"/>
            <p:cNvSpPr/>
            <p:nvPr/>
          </p:nvSpPr>
          <p:spPr>
            <a:xfrm>
              <a:off x="1095521" y="1980317"/>
              <a:ext cx="101405" cy="193525"/>
            </a:xfrm>
            <a:custGeom>
              <a:avLst/>
              <a:gdLst/>
              <a:ahLst/>
              <a:cxnLst/>
              <a:rect l="l" t="t" r="r" b="b"/>
              <a:pathLst>
                <a:path w="3866" h="7378" extrusionOk="0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8" name="Google Shape;22558;p75"/>
            <p:cNvSpPr/>
            <p:nvPr/>
          </p:nvSpPr>
          <p:spPr>
            <a:xfrm>
              <a:off x="874612" y="1980134"/>
              <a:ext cx="129681" cy="193709"/>
            </a:xfrm>
            <a:custGeom>
              <a:avLst/>
              <a:gdLst/>
              <a:ahLst/>
              <a:cxnLst/>
              <a:rect l="l" t="t" r="r" b="b"/>
              <a:pathLst>
                <a:path w="4944" h="738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9" name="Google Shape;22559;p75"/>
            <p:cNvSpPr/>
            <p:nvPr/>
          </p:nvSpPr>
          <p:spPr>
            <a:xfrm>
              <a:off x="874612" y="1980317"/>
              <a:ext cx="101589" cy="193525"/>
            </a:xfrm>
            <a:custGeom>
              <a:avLst/>
              <a:gdLst/>
              <a:ahLst/>
              <a:cxnLst/>
              <a:rect l="l" t="t" r="r" b="b"/>
              <a:pathLst>
                <a:path w="3873" h="737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0" name="Google Shape;22560;p75"/>
            <p:cNvSpPr/>
            <p:nvPr/>
          </p:nvSpPr>
          <p:spPr>
            <a:xfrm>
              <a:off x="922455" y="2123481"/>
              <a:ext cx="226785" cy="226811"/>
            </a:xfrm>
            <a:custGeom>
              <a:avLst/>
              <a:gdLst/>
              <a:ahLst/>
              <a:cxnLst/>
              <a:rect l="l" t="t" r="r" b="b"/>
              <a:pathLst>
                <a:path w="8646" h="8647" extrusionOk="0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1" name="Google Shape;22561;p75"/>
            <p:cNvSpPr/>
            <p:nvPr/>
          </p:nvSpPr>
          <p:spPr>
            <a:xfrm>
              <a:off x="922455" y="2123664"/>
              <a:ext cx="106205" cy="222876"/>
            </a:xfrm>
            <a:custGeom>
              <a:avLst/>
              <a:gdLst/>
              <a:ahLst/>
              <a:cxnLst/>
              <a:rect l="l" t="t" r="r" b="b"/>
              <a:pathLst>
                <a:path w="4049" h="8497" extrusionOk="0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2" name="Google Shape;22562;p75"/>
            <p:cNvSpPr/>
            <p:nvPr/>
          </p:nvSpPr>
          <p:spPr>
            <a:xfrm>
              <a:off x="964082" y="2219010"/>
              <a:ext cx="35935" cy="41627"/>
            </a:xfrm>
            <a:custGeom>
              <a:avLst/>
              <a:gdLst/>
              <a:ahLst/>
              <a:cxnLst/>
              <a:rect l="l" t="t" r="r" b="b"/>
              <a:pathLst>
                <a:path w="1370" h="1587" extrusionOk="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3" name="Google Shape;22563;p75"/>
            <p:cNvSpPr/>
            <p:nvPr/>
          </p:nvSpPr>
          <p:spPr>
            <a:xfrm>
              <a:off x="982050" y="2218984"/>
              <a:ext cx="17968" cy="29797"/>
            </a:xfrm>
            <a:custGeom>
              <a:avLst/>
              <a:gdLst/>
              <a:ahLst/>
              <a:cxnLst/>
              <a:rect l="l" t="t" r="r" b="b"/>
              <a:pathLst>
                <a:path w="685" h="1136" extrusionOk="0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4" name="Google Shape;22564;p75"/>
            <p:cNvSpPr/>
            <p:nvPr/>
          </p:nvSpPr>
          <p:spPr>
            <a:xfrm>
              <a:off x="976174" y="2224860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5" name="Google Shape;22565;p75"/>
            <p:cNvSpPr/>
            <p:nvPr/>
          </p:nvSpPr>
          <p:spPr>
            <a:xfrm>
              <a:off x="1071678" y="2219010"/>
              <a:ext cx="35778" cy="41627"/>
            </a:xfrm>
            <a:custGeom>
              <a:avLst/>
              <a:gdLst/>
              <a:ahLst/>
              <a:cxnLst/>
              <a:rect l="l" t="t" r="r" b="b"/>
              <a:pathLst>
                <a:path w="1364" h="1587" extrusionOk="0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6" name="Google Shape;22566;p75"/>
            <p:cNvSpPr/>
            <p:nvPr/>
          </p:nvSpPr>
          <p:spPr>
            <a:xfrm>
              <a:off x="1089462" y="2218984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7" name="Google Shape;22567;p75"/>
            <p:cNvSpPr/>
            <p:nvPr/>
          </p:nvSpPr>
          <p:spPr>
            <a:xfrm>
              <a:off x="1083586" y="2224860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8" name="Google Shape;22568;p75"/>
            <p:cNvSpPr/>
            <p:nvPr/>
          </p:nvSpPr>
          <p:spPr>
            <a:xfrm>
              <a:off x="949682" y="2219010"/>
              <a:ext cx="172357" cy="131281"/>
            </a:xfrm>
            <a:custGeom>
              <a:avLst/>
              <a:gdLst/>
              <a:ahLst/>
              <a:cxnLst/>
              <a:rect l="l" t="t" r="r" b="b"/>
              <a:pathLst>
                <a:path w="6571" h="5005" extrusionOk="0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9" name="Google Shape;22569;p75"/>
            <p:cNvSpPr/>
            <p:nvPr/>
          </p:nvSpPr>
          <p:spPr>
            <a:xfrm>
              <a:off x="985984" y="2318238"/>
              <a:ext cx="99700" cy="24027"/>
            </a:xfrm>
            <a:custGeom>
              <a:avLst/>
              <a:gdLst/>
              <a:ahLst/>
              <a:cxnLst/>
              <a:rect l="l" t="t" r="r" b="b"/>
              <a:pathLst>
                <a:path w="3801" h="916" extrusionOk="0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0" name="Google Shape;22570;p75"/>
            <p:cNvSpPr/>
            <p:nvPr/>
          </p:nvSpPr>
          <p:spPr>
            <a:xfrm>
              <a:off x="1008726" y="2278579"/>
              <a:ext cx="54270" cy="41784"/>
            </a:xfrm>
            <a:custGeom>
              <a:avLst/>
              <a:gdLst/>
              <a:ahLst/>
              <a:cxnLst/>
              <a:rect l="l" t="t" r="r" b="b"/>
              <a:pathLst>
                <a:path w="2069" h="1593" extrusionOk="0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1" name="Google Shape;22571;p75"/>
            <p:cNvSpPr/>
            <p:nvPr/>
          </p:nvSpPr>
          <p:spPr>
            <a:xfrm>
              <a:off x="1008726" y="2279811"/>
              <a:ext cx="36827" cy="40552"/>
            </a:xfrm>
            <a:custGeom>
              <a:avLst/>
              <a:gdLst/>
              <a:ahLst/>
              <a:cxnLst/>
              <a:rect l="l" t="t" r="r" b="b"/>
              <a:pathLst>
                <a:path w="1404" h="1546" extrusionOk="0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2" name="Google Shape;22572;p75"/>
            <p:cNvSpPr/>
            <p:nvPr/>
          </p:nvSpPr>
          <p:spPr>
            <a:xfrm>
              <a:off x="950023" y="2286395"/>
              <a:ext cx="51070" cy="59962"/>
            </a:xfrm>
            <a:custGeom>
              <a:avLst/>
              <a:gdLst/>
              <a:ahLst/>
              <a:cxnLst/>
              <a:rect l="l" t="t" r="r" b="b"/>
              <a:pathLst>
                <a:path w="1947" h="2286" extrusionOk="0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73" name="Google Shape;22573;p75"/>
          <p:cNvGrpSpPr/>
          <p:nvPr/>
        </p:nvGrpSpPr>
        <p:grpSpPr>
          <a:xfrm>
            <a:off x="3039662" y="2514780"/>
            <a:ext cx="374223" cy="329764"/>
            <a:chOff x="3039662" y="2514780"/>
            <a:chExt cx="374223" cy="329764"/>
          </a:xfrm>
        </p:grpSpPr>
        <p:sp>
          <p:nvSpPr>
            <p:cNvPr id="22574" name="Google Shape;22574;p75"/>
            <p:cNvSpPr/>
            <p:nvPr/>
          </p:nvSpPr>
          <p:spPr>
            <a:xfrm>
              <a:off x="3270171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5" name="Google Shape;22575;p75"/>
            <p:cNvSpPr/>
            <p:nvPr/>
          </p:nvSpPr>
          <p:spPr>
            <a:xfrm>
              <a:off x="3245804" y="2514780"/>
              <a:ext cx="97838" cy="179571"/>
            </a:xfrm>
            <a:custGeom>
              <a:avLst/>
              <a:gdLst/>
              <a:ahLst/>
              <a:cxnLst/>
              <a:rect l="l" t="t" r="r" b="b"/>
              <a:pathLst>
                <a:path w="3730" h="6846" extrusionOk="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6" name="Google Shape;22576;p75"/>
            <p:cNvSpPr/>
            <p:nvPr/>
          </p:nvSpPr>
          <p:spPr>
            <a:xfrm>
              <a:off x="3119165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7" name="Google Shape;22577;p75"/>
            <p:cNvSpPr/>
            <p:nvPr/>
          </p:nvSpPr>
          <p:spPr>
            <a:xfrm>
              <a:off x="3254512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8" name="Google Shape;22578;p75"/>
            <p:cNvSpPr/>
            <p:nvPr/>
          </p:nvSpPr>
          <p:spPr>
            <a:xfrm>
              <a:off x="325574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9" name="Google Shape;22579;p75"/>
            <p:cNvSpPr/>
            <p:nvPr/>
          </p:nvSpPr>
          <p:spPr>
            <a:xfrm>
              <a:off x="3181593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0" name="Google Shape;22580;p75"/>
            <p:cNvSpPr/>
            <p:nvPr/>
          </p:nvSpPr>
          <p:spPr>
            <a:xfrm>
              <a:off x="3288480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1" name="Google Shape;22581;p75"/>
            <p:cNvSpPr/>
            <p:nvPr/>
          </p:nvSpPr>
          <p:spPr>
            <a:xfrm>
              <a:off x="3276204" y="2705813"/>
              <a:ext cx="118140" cy="78952"/>
            </a:xfrm>
            <a:custGeom>
              <a:avLst/>
              <a:gdLst/>
              <a:ahLst/>
              <a:cxnLst/>
              <a:rect l="l" t="t" r="r" b="b"/>
              <a:pathLst>
                <a:path w="4504" h="3010" extrusionOk="0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2" name="Google Shape;22582;p75"/>
            <p:cNvSpPr/>
            <p:nvPr/>
          </p:nvSpPr>
          <p:spPr>
            <a:xfrm>
              <a:off x="3265240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3" name="Google Shape;22583;p75"/>
            <p:cNvSpPr/>
            <p:nvPr/>
          </p:nvSpPr>
          <p:spPr>
            <a:xfrm>
              <a:off x="3247430" y="2717223"/>
              <a:ext cx="88920" cy="127320"/>
            </a:xfrm>
            <a:custGeom>
              <a:avLst/>
              <a:gdLst/>
              <a:ahLst/>
              <a:cxnLst/>
              <a:rect l="l" t="t" r="r" b="b"/>
              <a:pathLst>
                <a:path w="3390" h="4854" extrusionOk="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4" name="Google Shape;22584;p75"/>
            <p:cNvSpPr/>
            <p:nvPr/>
          </p:nvSpPr>
          <p:spPr>
            <a:xfrm>
              <a:off x="3039662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5" name="Google Shape;22585;p75"/>
            <p:cNvSpPr/>
            <p:nvPr/>
          </p:nvSpPr>
          <p:spPr>
            <a:xfrm>
              <a:off x="3059230" y="2705813"/>
              <a:ext cx="118297" cy="78952"/>
            </a:xfrm>
            <a:custGeom>
              <a:avLst/>
              <a:gdLst/>
              <a:ahLst/>
              <a:cxnLst/>
              <a:rect l="l" t="t" r="r" b="b"/>
              <a:pathLst>
                <a:path w="4510" h="3010" extrusionOk="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6" name="Google Shape;22586;p75"/>
            <p:cNvSpPr/>
            <p:nvPr/>
          </p:nvSpPr>
          <p:spPr>
            <a:xfrm>
              <a:off x="3084306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7" name="Google Shape;22587;p75"/>
            <p:cNvSpPr/>
            <p:nvPr/>
          </p:nvSpPr>
          <p:spPr>
            <a:xfrm>
              <a:off x="3117198" y="2717223"/>
              <a:ext cx="88972" cy="127320"/>
            </a:xfrm>
            <a:custGeom>
              <a:avLst/>
              <a:gdLst/>
              <a:ahLst/>
              <a:cxnLst/>
              <a:rect l="l" t="t" r="r" b="b"/>
              <a:pathLst>
                <a:path w="3392" h="4854" extrusionOk="0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8" name="Google Shape;22588;p75"/>
            <p:cNvSpPr/>
            <p:nvPr/>
          </p:nvSpPr>
          <p:spPr>
            <a:xfrm>
              <a:off x="3145841" y="2642100"/>
              <a:ext cx="161865" cy="121524"/>
            </a:xfrm>
            <a:custGeom>
              <a:avLst/>
              <a:gdLst/>
              <a:ahLst/>
              <a:cxnLst/>
              <a:rect l="l" t="t" r="r" b="b"/>
              <a:pathLst>
                <a:path w="6171" h="4633" extrusionOk="0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9" name="Google Shape;22589;p75"/>
            <p:cNvSpPr/>
            <p:nvPr/>
          </p:nvSpPr>
          <p:spPr>
            <a:xfrm>
              <a:off x="3109906" y="2514780"/>
              <a:ext cx="97864" cy="179571"/>
            </a:xfrm>
            <a:custGeom>
              <a:avLst/>
              <a:gdLst/>
              <a:ahLst/>
              <a:cxnLst/>
              <a:rect l="l" t="t" r="r" b="b"/>
              <a:pathLst>
                <a:path w="3731" h="6846" extrusionOk="0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0" name="Google Shape;22590;p75"/>
            <p:cNvSpPr/>
            <p:nvPr/>
          </p:nvSpPr>
          <p:spPr>
            <a:xfrm>
              <a:off x="317482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1" name="Google Shape;22591;p75"/>
            <p:cNvSpPr/>
            <p:nvPr/>
          </p:nvSpPr>
          <p:spPr>
            <a:xfrm>
              <a:off x="3145841" y="2642651"/>
              <a:ext cx="79529" cy="120973"/>
            </a:xfrm>
            <a:custGeom>
              <a:avLst/>
              <a:gdLst/>
              <a:ahLst/>
              <a:cxnLst/>
              <a:rect l="l" t="t" r="r" b="b"/>
              <a:pathLst>
                <a:path w="3032" h="4612" extrusionOk="0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92" name="Google Shape;22592;p75"/>
          <p:cNvGrpSpPr/>
          <p:nvPr/>
        </p:nvGrpSpPr>
        <p:grpSpPr>
          <a:xfrm>
            <a:off x="1946369" y="2563122"/>
            <a:ext cx="374066" cy="233395"/>
            <a:chOff x="1946369" y="2563122"/>
            <a:chExt cx="374066" cy="233395"/>
          </a:xfrm>
        </p:grpSpPr>
        <p:sp>
          <p:nvSpPr>
            <p:cNvPr id="22593" name="Google Shape;22593;p75"/>
            <p:cNvSpPr/>
            <p:nvPr/>
          </p:nvSpPr>
          <p:spPr>
            <a:xfrm>
              <a:off x="1946369" y="2563148"/>
              <a:ext cx="334223" cy="215401"/>
            </a:xfrm>
            <a:custGeom>
              <a:avLst/>
              <a:gdLst/>
              <a:ahLst/>
              <a:cxnLst/>
              <a:rect l="l" t="t" r="r" b="b"/>
              <a:pathLst>
                <a:path w="12742" h="8212" extrusionOk="0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4" name="Google Shape;22594;p75"/>
            <p:cNvSpPr/>
            <p:nvPr/>
          </p:nvSpPr>
          <p:spPr>
            <a:xfrm>
              <a:off x="1995656" y="2698836"/>
              <a:ext cx="107254" cy="97497"/>
            </a:xfrm>
            <a:custGeom>
              <a:avLst/>
              <a:gdLst/>
              <a:ahLst/>
              <a:cxnLst/>
              <a:rect l="l" t="t" r="r" b="b"/>
              <a:pathLst>
                <a:path w="4089" h="3717" extrusionOk="0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5" name="Google Shape;22595;p75"/>
            <p:cNvSpPr/>
            <p:nvPr/>
          </p:nvSpPr>
          <p:spPr>
            <a:xfrm>
              <a:off x="2186846" y="2736738"/>
              <a:ext cx="57811" cy="59778"/>
            </a:xfrm>
            <a:custGeom>
              <a:avLst/>
              <a:gdLst/>
              <a:ahLst/>
              <a:cxnLst/>
              <a:rect l="l" t="t" r="r" b="b"/>
              <a:pathLst>
                <a:path w="2204" h="2279" extrusionOk="0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6" name="Google Shape;22596;p75"/>
            <p:cNvSpPr/>
            <p:nvPr/>
          </p:nvSpPr>
          <p:spPr>
            <a:xfrm>
              <a:off x="1974645" y="2580433"/>
              <a:ext cx="14977" cy="20433"/>
            </a:xfrm>
            <a:custGeom>
              <a:avLst/>
              <a:gdLst/>
              <a:ahLst/>
              <a:cxnLst/>
              <a:rect l="l" t="t" r="r" b="b"/>
              <a:pathLst>
                <a:path w="571" h="779" extrusionOk="0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7" name="Google Shape;22597;p75"/>
            <p:cNvSpPr/>
            <p:nvPr/>
          </p:nvSpPr>
          <p:spPr>
            <a:xfrm>
              <a:off x="1952429" y="2612408"/>
              <a:ext cx="38506" cy="16918"/>
            </a:xfrm>
            <a:custGeom>
              <a:avLst/>
              <a:gdLst/>
              <a:ahLst/>
              <a:cxnLst/>
              <a:rect l="l" t="t" r="r" b="b"/>
              <a:pathLst>
                <a:path w="1468" h="645" extrusionOk="0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8" name="Google Shape;22598;p75"/>
            <p:cNvSpPr/>
            <p:nvPr/>
          </p:nvSpPr>
          <p:spPr>
            <a:xfrm>
              <a:off x="1978029" y="2563122"/>
              <a:ext cx="51962" cy="90048"/>
            </a:xfrm>
            <a:custGeom>
              <a:avLst/>
              <a:gdLst/>
              <a:ahLst/>
              <a:cxnLst/>
              <a:rect l="l" t="t" r="r" b="b"/>
              <a:pathLst>
                <a:path w="1981" h="3433" extrusionOk="0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9" name="Google Shape;22599;p75"/>
            <p:cNvSpPr/>
            <p:nvPr/>
          </p:nvSpPr>
          <p:spPr>
            <a:xfrm>
              <a:off x="2029781" y="2601417"/>
              <a:ext cx="290655" cy="147098"/>
            </a:xfrm>
            <a:custGeom>
              <a:avLst/>
              <a:gdLst/>
              <a:ahLst/>
              <a:cxnLst/>
              <a:rect l="l" t="t" r="r" b="b"/>
              <a:pathLst>
                <a:path w="11081" h="5608" extrusionOk="0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0" name="Google Shape;22600;p75"/>
            <p:cNvSpPr/>
            <p:nvPr/>
          </p:nvSpPr>
          <p:spPr>
            <a:xfrm>
              <a:off x="2029781" y="2604932"/>
              <a:ext cx="286379" cy="143635"/>
            </a:xfrm>
            <a:custGeom>
              <a:avLst/>
              <a:gdLst/>
              <a:ahLst/>
              <a:cxnLst/>
              <a:rect l="l" t="t" r="r" b="b"/>
              <a:pathLst>
                <a:path w="10918" h="5476" extrusionOk="0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01" name="Google Shape;22601;p75"/>
          <p:cNvGrpSpPr/>
          <p:nvPr/>
        </p:nvGrpSpPr>
        <p:grpSpPr>
          <a:xfrm>
            <a:off x="4135263" y="2906184"/>
            <a:ext cx="374040" cy="370184"/>
            <a:chOff x="4135263" y="2906184"/>
            <a:chExt cx="374040" cy="370184"/>
          </a:xfrm>
        </p:grpSpPr>
        <p:sp>
          <p:nvSpPr>
            <p:cNvPr id="22602" name="Google Shape;22602;p75"/>
            <p:cNvSpPr/>
            <p:nvPr/>
          </p:nvSpPr>
          <p:spPr>
            <a:xfrm>
              <a:off x="4165139" y="2935037"/>
              <a:ext cx="314288" cy="312347"/>
            </a:xfrm>
            <a:custGeom>
              <a:avLst/>
              <a:gdLst/>
              <a:ahLst/>
              <a:cxnLst/>
              <a:rect l="l" t="t" r="r" b="b"/>
              <a:pathLst>
                <a:path w="11982" h="11908" extrusionOk="0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3" name="Google Shape;22603;p75"/>
            <p:cNvSpPr/>
            <p:nvPr/>
          </p:nvSpPr>
          <p:spPr>
            <a:xfrm>
              <a:off x="4228799" y="2998802"/>
              <a:ext cx="187151" cy="184895"/>
            </a:xfrm>
            <a:custGeom>
              <a:avLst/>
              <a:gdLst/>
              <a:ahLst/>
              <a:cxnLst/>
              <a:rect l="l" t="t" r="r" b="b"/>
              <a:pathLst>
                <a:path w="7135" h="7049" extrusionOk="0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4" name="Google Shape;22604;p75"/>
            <p:cNvSpPr/>
            <p:nvPr/>
          </p:nvSpPr>
          <p:spPr>
            <a:xfrm>
              <a:off x="4135263" y="2906184"/>
              <a:ext cx="374040" cy="370184"/>
            </a:xfrm>
            <a:custGeom>
              <a:avLst/>
              <a:gdLst/>
              <a:ahLst/>
              <a:cxnLst/>
              <a:rect l="l" t="t" r="r" b="b"/>
              <a:pathLst>
                <a:path w="14260" h="14113" extrusionOk="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05" name="Google Shape;22605;p75"/>
          <p:cNvGrpSpPr/>
          <p:nvPr/>
        </p:nvGrpSpPr>
        <p:grpSpPr>
          <a:xfrm>
            <a:off x="4683601" y="2906184"/>
            <a:ext cx="372676" cy="370184"/>
            <a:chOff x="4683601" y="2906184"/>
            <a:chExt cx="372676" cy="370184"/>
          </a:xfrm>
        </p:grpSpPr>
        <p:sp>
          <p:nvSpPr>
            <p:cNvPr id="22606" name="Google Shape;22606;p75"/>
            <p:cNvSpPr/>
            <p:nvPr/>
          </p:nvSpPr>
          <p:spPr>
            <a:xfrm>
              <a:off x="4846516" y="3004205"/>
              <a:ext cx="20538" cy="69588"/>
            </a:xfrm>
            <a:custGeom>
              <a:avLst/>
              <a:gdLst/>
              <a:ahLst/>
              <a:cxnLst/>
              <a:rect l="l" t="t" r="r" b="b"/>
              <a:pathLst>
                <a:path w="783" h="2653" extrusionOk="0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7" name="Google Shape;22607;p75"/>
            <p:cNvSpPr/>
            <p:nvPr/>
          </p:nvSpPr>
          <p:spPr>
            <a:xfrm>
              <a:off x="4875133" y="3004415"/>
              <a:ext cx="18361" cy="69378"/>
            </a:xfrm>
            <a:custGeom>
              <a:avLst/>
              <a:gdLst/>
              <a:ahLst/>
              <a:cxnLst/>
              <a:rect l="l" t="t" r="r" b="b"/>
              <a:pathLst>
                <a:path w="700" h="2645" extrusionOk="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8" name="Google Shape;22608;p75"/>
            <p:cNvSpPr/>
            <p:nvPr/>
          </p:nvSpPr>
          <p:spPr>
            <a:xfrm>
              <a:off x="4846857" y="3027524"/>
              <a:ext cx="46270" cy="4627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9" name="Google Shape;22609;p75"/>
            <p:cNvSpPr/>
            <p:nvPr/>
          </p:nvSpPr>
          <p:spPr>
            <a:xfrm>
              <a:off x="4683601" y="2906184"/>
              <a:ext cx="372676" cy="370184"/>
            </a:xfrm>
            <a:custGeom>
              <a:avLst/>
              <a:gdLst/>
              <a:ahLst/>
              <a:cxnLst/>
              <a:rect l="l" t="t" r="r" b="b"/>
              <a:pathLst>
                <a:path w="14208" h="14113" extrusionOk="0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0" name="Google Shape;22610;p75"/>
            <p:cNvSpPr/>
            <p:nvPr/>
          </p:nvSpPr>
          <p:spPr>
            <a:xfrm>
              <a:off x="4818056" y="3102751"/>
              <a:ext cx="104054" cy="104081"/>
            </a:xfrm>
            <a:custGeom>
              <a:avLst/>
              <a:gdLst/>
              <a:ahLst/>
              <a:cxnLst/>
              <a:rect l="l" t="t" r="r" b="b"/>
              <a:pathLst>
                <a:path w="3967" h="3968" extrusionOk="0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1" name="Google Shape;22611;p75"/>
            <p:cNvSpPr/>
            <p:nvPr/>
          </p:nvSpPr>
          <p:spPr>
            <a:xfrm>
              <a:off x="4817872" y="3102935"/>
              <a:ext cx="54086" cy="103897"/>
            </a:xfrm>
            <a:custGeom>
              <a:avLst/>
              <a:gdLst/>
              <a:ahLst/>
              <a:cxnLst/>
              <a:rect l="l" t="t" r="r" b="b"/>
              <a:pathLst>
                <a:path w="2062" h="3961" extrusionOk="0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12" name="Google Shape;22612;p75"/>
          <p:cNvGrpSpPr/>
          <p:nvPr/>
        </p:nvGrpSpPr>
        <p:grpSpPr>
          <a:xfrm>
            <a:off x="870808" y="2906053"/>
            <a:ext cx="329134" cy="370132"/>
            <a:chOff x="870808" y="2906053"/>
            <a:chExt cx="329134" cy="370132"/>
          </a:xfrm>
        </p:grpSpPr>
        <p:sp>
          <p:nvSpPr>
            <p:cNvPr id="22613" name="Google Shape;22613;p75"/>
            <p:cNvSpPr/>
            <p:nvPr/>
          </p:nvSpPr>
          <p:spPr>
            <a:xfrm>
              <a:off x="907530" y="3114004"/>
              <a:ext cx="113943" cy="162180"/>
            </a:xfrm>
            <a:custGeom>
              <a:avLst/>
              <a:gdLst/>
              <a:ahLst/>
              <a:cxnLst/>
              <a:rect l="l" t="t" r="r" b="b"/>
              <a:pathLst>
                <a:path w="4344" h="6183" extrusionOk="0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4" name="Google Shape;22614;p75"/>
            <p:cNvSpPr/>
            <p:nvPr/>
          </p:nvSpPr>
          <p:spPr>
            <a:xfrm>
              <a:off x="1050169" y="3114030"/>
              <a:ext cx="113838" cy="162154"/>
            </a:xfrm>
            <a:custGeom>
              <a:avLst/>
              <a:gdLst/>
              <a:ahLst/>
              <a:cxnLst/>
              <a:rect l="l" t="t" r="r" b="b"/>
              <a:pathLst>
                <a:path w="4340" h="6182" extrusionOk="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5" name="Google Shape;22615;p75"/>
            <p:cNvSpPr/>
            <p:nvPr/>
          </p:nvSpPr>
          <p:spPr>
            <a:xfrm>
              <a:off x="870808" y="3073951"/>
              <a:ext cx="329134" cy="52250"/>
            </a:xfrm>
            <a:custGeom>
              <a:avLst/>
              <a:gdLst/>
              <a:ahLst/>
              <a:cxnLst/>
              <a:rect l="l" t="t" r="r" b="b"/>
              <a:pathLst>
                <a:path w="12548" h="1992" extrusionOk="0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6" name="Google Shape;22616;p75"/>
            <p:cNvSpPr/>
            <p:nvPr/>
          </p:nvSpPr>
          <p:spPr>
            <a:xfrm>
              <a:off x="889038" y="2975536"/>
              <a:ext cx="293828" cy="86690"/>
            </a:xfrm>
            <a:custGeom>
              <a:avLst/>
              <a:gdLst/>
              <a:ahLst/>
              <a:cxnLst/>
              <a:rect l="l" t="t" r="r" b="b"/>
              <a:pathLst>
                <a:path w="11202" h="3305" extrusionOk="0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7" name="Google Shape;22617;p75"/>
            <p:cNvSpPr/>
            <p:nvPr/>
          </p:nvSpPr>
          <p:spPr>
            <a:xfrm>
              <a:off x="983807" y="3021832"/>
              <a:ext cx="104081" cy="225368"/>
            </a:xfrm>
            <a:custGeom>
              <a:avLst/>
              <a:gdLst/>
              <a:ahLst/>
              <a:cxnLst/>
              <a:rect l="l" t="t" r="r" b="b"/>
              <a:pathLst>
                <a:path w="3968" h="8592" extrusionOk="0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8" name="Google Shape;22618;p75"/>
            <p:cNvSpPr/>
            <p:nvPr/>
          </p:nvSpPr>
          <p:spPr>
            <a:xfrm>
              <a:off x="1042326" y="310896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9" name="Google Shape;22619;p75"/>
            <p:cNvSpPr/>
            <p:nvPr/>
          </p:nvSpPr>
          <p:spPr>
            <a:xfrm>
              <a:off x="983650" y="3021648"/>
              <a:ext cx="70270" cy="225552"/>
            </a:xfrm>
            <a:custGeom>
              <a:avLst/>
              <a:gdLst/>
              <a:ahLst/>
              <a:cxnLst/>
              <a:rect l="l" t="t" r="r" b="b"/>
              <a:pathLst>
                <a:path w="2679" h="8599" extrusionOk="0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0" name="Google Shape;22620;p75"/>
            <p:cNvSpPr/>
            <p:nvPr/>
          </p:nvSpPr>
          <p:spPr>
            <a:xfrm>
              <a:off x="983807" y="3151120"/>
              <a:ext cx="104081" cy="26728"/>
            </a:xfrm>
            <a:custGeom>
              <a:avLst/>
              <a:gdLst/>
              <a:ahLst/>
              <a:cxnLst/>
              <a:rect l="l" t="t" r="r" b="b"/>
              <a:pathLst>
                <a:path w="3968" h="1019" extrusionOk="0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1" name="Google Shape;22621;p75"/>
            <p:cNvSpPr/>
            <p:nvPr/>
          </p:nvSpPr>
          <p:spPr>
            <a:xfrm>
              <a:off x="988633" y="3194347"/>
              <a:ext cx="94271" cy="24053"/>
            </a:xfrm>
            <a:custGeom>
              <a:avLst/>
              <a:gdLst/>
              <a:ahLst/>
              <a:cxnLst/>
              <a:rect l="l" t="t" r="r" b="b"/>
              <a:pathLst>
                <a:path w="3594" h="917" extrusionOk="0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2" name="Google Shape;22622;p75"/>
            <p:cNvSpPr/>
            <p:nvPr/>
          </p:nvSpPr>
          <p:spPr>
            <a:xfrm>
              <a:off x="1024201" y="3151120"/>
              <a:ext cx="63503" cy="26728"/>
            </a:xfrm>
            <a:custGeom>
              <a:avLst/>
              <a:gdLst/>
              <a:ahLst/>
              <a:cxnLst/>
              <a:rect l="l" t="t" r="r" b="b"/>
              <a:pathLst>
                <a:path w="2421" h="1019" extrusionOk="0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3" name="Google Shape;22623;p75"/>
            <p:cNvSpPr/>
            <p:nvPr/>
          </p:nvSpPr>
          <p:spPr>
            <a:xfrm>
              <a:off x="985066" y="31509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4" name="Google Shape;22624;p75"/>
            <p:cNvSpPr/>
            <p:nvPr/>
          </p:nvSpPr>
          <p:spPr>
            <a:xfrm>
              <a:off x="984174" y="31573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5" name="Google Shape;22625;p75"/>
            <p:cNvSpPr/>
            <p:nvPr/>
          </p:nvSpPr>
          <p:spPr>
            <a:xfrm>
              <a:off x="991834" y="3202714"/>
              <a:ext cx="367" cy="734"/>
            </a:xfrm>
            <a:custGeom>
              <a:avLst/>
              <a:gdLst/>
              <a:ahLst/>
              <a:cxnLst/>
              <a:rect l="l" t="t" r="r" b="b"/>
              <a:pathLst>
                <a:path w="14" h="28" extrusionOk="0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6" name="Google Shape;22626;p75"/>
            <p:cNvSpPr/>
            <p:nvPr/>
          </p:nvSpPr>
          <p:spPr>
            <a:xfrm>
              <a:off x="1029159" y="3194347"/>
              <a:ext cx="53745" cy="24053"/>
            </a:xfrm>
            <a:custGeom>
              <a:avLst/>
              <a:gdLst/>
              <a:ahLst/>
              <a:cxnLst/>
              <a:rect l="l" t="t" r="r" b="b"/>
              <a:pathLst>
                <a:path w="2049" h="917" extrusionOk="0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7" name="Google Shape;22627;p75"/>
            <p:cNvSpPr/>
            <p:nvPr/>
          </p:nvSpPr>
          <p:spPr>
            <a:xfrm>
              <a:off x="935282" y="2906053"/>
              <a:ext cx="201341" cy="63686"/>
            </a:xfrm>
            <a:custGeom>
              <a:avLst/>
              <a:gdLst/>
              <a:ahLst/>
              <a:cxnLst/>
              <a:rect l="l" t="t" r="r" b="b"/>
              <a:pathLst>
                <a:path w="7676" h="2428" extrusionOk="0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8" name="Google Shape;22628;p75"/>
            <p:cNvSpPr/>
            <p:nvPr/>
          </p:nvSpPr>
          <p:spPr>
            <a:xfrm>
              <a:off x="1001066" y="2958172"/>
              <a:ext cx="69405" cy="69378"/>
            </a:xfrm>
            <a:custGeom>
              <a:avLst/>
              <a:gdLst/>
              <a:ahLst/>
              <a:cxnLst/>
              <a:rect l="l" t="t" r="r" b="b"/>
              <a:pathLst>
                <a:path w="2646" h="2645" extrusionOk="0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9" name="Google Shape;22629;p75"/>
            <p:cNvSpPr/>
            <p:nvPr/>
          </p:nvSpPr>
          <p:spPr>
            <a:xfrm>
              <a:off x="1001066" y="2958172"/>
              <a:ext cx="37378" cy="69378"/>
            </a:xfrm>
            <a:custGeom>
              <a:avLst/>
              <a:gdLst/>
              <a:ahLst/>
              <a:cxnLst/>
              <a:rect l="l" t="t" r="r" b="b"/>
              <a:pathLst>
                <a:path w="1425" h="2645" extrusionOk="0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0" name="Google Shape;22630;p75"/>
            <p:cNvSpPr/>
            <p:nvPr/>
          </p:nvSpPr>
          <p:spPr>
            <a:xfrm>
              <a:off x="1001066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1" name="Google Shape;22631;p75"/>
            <p:cNvSpPr/>
            <p:nvPr/>
          </p:nvSpPr>
          <p:spPr>
            <a:xfrm>
              <a:off x="1047310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32" name="Google Shape;22632;p75"/>
          <p:cNvGrpSpPr/>
          <p:nvPr/>
        </p:nvGrpSpPr>
        <p:grpSpPr>
          <a:xfrm>
            <a:off x="1943878" y="2909069"/>
            <a:ext cx="374774" cy="364282"/>
            <a:chOff x="1943878" y="2909069"/>
            <a:chExt cx="374774" cy="364282"/>
          </a:xfrm>
        </p:grpSpPr>
        <p:sp>
          <p:nvSpPr>
            <p:cNvPr id="22633" name="Google Shape;22633;p75"/>
            <p:cNvSpPr/>
            <p:nvPr/>
          </p:nvSpPr>
          <p:spPr>
            <a:xfrm>
              <a:off x="2142911" y="2909069"/>
              <a:ext cx="65470" cy="50178"/>
            </a:xfrm>
            <a:custGeom>
              <a:avLst/>
              <a:gdLst/>
              <a:ahLst/>
              <a:cxnLst/>
              <a:rect l="l" t="t" r="r" b="b"/>
              <a:pathLst>
                <a:path w="2496" h="1913" extrusionOk="0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4" name="Google Shape;22634;p75"/>
            <p:cNvSpPr/>
            <p:nvPr/>
          </p:nvSpPr>
          <p:spPr>
            <a:xfrm>
              <a:off x="2193063" y="2938316"/>
              <a:ext cx="90231" cy="51699"/>
            </a:xfrm>
            <a:custGeom>
              <a:avLst/>
              <a:gdLst/>
              <a:ahLst/>
              <a:cxnLst/>
              <a:rect l="l" t="t" r="r" b="b"/>
              <a:pathLst>
                <a:path w="3440" h="1971" extrusionOk="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5" name="Google Shape;22635;p75"/>
            <p:cNvSpPr/>
            <p:nvPr/>
          </p:nvSpPr>
          <p:spPr>
            <a:xfrm>
              <a:off x="2239306" y="3065216"/>
              <a:ext cx="79346" cy="75096"/>
            </a:xfrm>
            <a:custGeom>
              <a:avLst/>
              <a:gdLst/>
              <a:ahLst/>
              <a:cxnLst/>
              <a:rect l="l" t="t" r="r" b="b"/>
              <a:pathLst>
                <a:path w="3025" h="2863" extrusionOk="0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6" name="Google Shape;22636;p75"/>
            <p:cNvSpPr/>
            <p:nvPr/>
          </p:nvSpPr>
          <p:spPr>
            <a:xfrm>
              <a:off x="2232696" y="3151723"/>
              <a:ext cx="43096" cy="98494"/>
            </a:xfrm>
            <a:custGeom>
              <a:avLst/>
              <a:gdLst/>
              <a:ahLst/>
              <a:cxnLst/>
              <a:rect l="l" t="t" r="r" b="b"/>
              <a:pathLst>
                <a:path w="1643" h="3755" extrusionOk="0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7" name="Google Shape;22637;p75"/>
            <p:cNvSpPr/>
            <p:nvPr/>
          </p:nvSpPr>
          <p:spPr>
            <a:xfrm>
              <a:off x="2054149" y="2909069"/>
              <a:ext cx="65654" cy="50178"/>
            </a:xfrm>
            <a:custGeom>
              <a:avLst/>
              <a:gdLst/>
              <a:ahLst/>
              <a:cxnLst/>
              <a:rect l="l" t="t" r="r" b="b"/>
              <a:pathLst>
                <a:path w="2503" h="1913" extrusionOk="0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8" name="Google Shape;22638;p75"/>
            <p:cNvSpPr/>
            <p:nvPr/>
          </p:nvSpPr>
          <p:spPr>
            <a:xfrm>
              <a:off x="1978344" y="2937634"/>
              <a:ext cx="91307" cy="52381"/>
            </a:xfrm>
            <a:custGeom>
              <a:avLst/>
              <a:gdLst/>
              <a:ahLst/>
              <a:cxnLst/>
              <a:rect l="l" t="t" r="r" b="b"/>
              <a:pathLst>
                <a:path w="3481" h="1997" extrusionOk="0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9" name="Google Shape;22639;p75"/>
            <p:cNvSpPr/>
            <p:nvPr/>
          </p:nvSpPr>
          <p:spPr>
            <a:xfrm>
              <a:off x="1943878" y="3065216"/>
              <a:ext cx="79529" cy="75096"/>
            </a:xfrm>
            <a:custGeom>
              <a:avLst/>
              <a:gdLst/>
              <a:ahLst/>
              <a:cxnLst/>
              <a:rect l="l" t="t" r="r" b="b"/>
              <a:pathLst>
                <a:path w="3032" h="2863" extrusionOk="0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0" name="Google Shape;22640;p75"/>
            <p:cNvSpPr/>
            <p:nvPr/>
          </p:nvSpPr>
          <p:spPr>
            <a:xfrm>
              <a:off x="1986737" y="3151723"/>
              <a:ext cx="43122" cy="98494"/>
            </a:xfrm>
            <a:custGeom>
              <a:avLst/>
              <a:gdLst/>
              <a:ahLst/>
              <a:cxnLst/>
              <a:rect l="l" t="t" r="r" b="b"/>
              <a:pathLst>
                <a:path w="1644" h="3755" extrusionOk="0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1" name="Google Shape;22641;p75"/>
            <p:cNvSpPr/>
            <p:nvPr/>
          </p:nvSpPr>
          <p:spPr>
            <a:xfrm>
              <a:off x="2003813" y="3007432"/>
              <a:ext cx="254903" cy="265920"/>
            </a:xfrm>
            <a:custGeom>
              <a:avLst/>
              <a:gdLst/>
              <a:ahLst/>
              <a:cxnLst/>
              <a:rect l="l" t="t" r="r" b="b"/>
              <a:pathLst>
                <a:path w="9718" h="10138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2" name="Google Shape;22642;p75"/>
            <p:cNvSpPr/>
            <p:nvPr/>
          </p:nvSpPr>
          <p:spPr>
            <a:xfrm>
              <a:off x="2125468" y="3007432"/>
              <a:ext cx="11594" cy="248529"/>
            </a:xfrm>
            <a:custGeom>
              <a:avLst/>
              <a:gdLst/>
              <a:ahLst/>
              <a:cxnLst/>
              <a:rect l="l" t="t" r="r" b="b"/>
              <a:pathLst>
                <a:path w="442" h="9475" extrusionOk="0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3" name="Google Shape;22643;p75"/>
            <p:cNvSpPr/>
            <p:nvPr/>
          </p:nvSpPr>
          <p:spPr>
            <a:xfrm>
              <a:off x="2003813" y="3007432"/>
              <a:ext cx="129865" cy="265736"/>
            </a:xfrm>
            <a:custGeom>
              <a:avLst/>
              <a:gdLst/>
              <a:ahLst/>
              <a:cxnLst/>
              <a:rect l="l" t="t" r="r" b="b"/>
              <a:pathLst>
                <a:path w="4951" h="10131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4" name="Google Shape;22644;p75"/>
            <p:cNvSpPr/>
            <p:nvPr/>
          </p:nvSpPr>
          <p:spPr>
            <a:xfrm>
              <a:off x="2044732" y="2937896"/>
              <a:ext cx="173433" cy="92487"/>
            </a:xfrm>
            <a:custGeom>
              <a:avLst/>
              <a:gdLst/>
              <a:ahLst/>
              <a:cxnLst/>
              <a:rect l="l" t="t" r="r" b="b"/>
              <a:pathLst>
                <a:path w="6612" h="3526" extrusionOk="0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5" name="Google Shape;22645;p75"/>
            <p:cNvSpPr/>
            <p:nvPr/>
          </p:nvSpPr>
          <p:spPr>
            <a:xfrm>
              <a:off x="2044548" y="2937896"/>
              <a:ext cx="99805" cy="91962"/>
            </a:xfrm>
            <a:custGeom>
              <a:avLst/>
              <a:gdLst/>
              <a:ahLst/>
              <a:cxnLst/>
              <a:rect l="l" t="t" r="r" b="b"/>
              <a:pathLst>
                <a:path w="3805" h="3506" extrusionOk="0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6" name="Google Shape;22646;p75"/>
            <p:cNvSpPr/>
            <p:nvPr/>
          </p:nvSpPr>
          <p:spPr>
            <a:xfrm>
              <a:off x="2153219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7" name="Google Shape;22647;p75"/>
            <p:cNvSpPr/>
            <p:nvPr/>
          </p:nvSpPr>
          <p:spPr>
            <a:xfrm>
              <a:off x="2062332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8" name="Google Shape;22648;p75"/>
            <p:cNvSpPr/>
            <p:nvPr/>
          </p:nvSpPr>
          <p:spPr>
            <a:xfrm>
              <a:off x="2061991" y="3123027"/>
              <a:ext cx="40394" cy="40394"/>
            </a:xfrm>
            <a:custGeom>
              <a:avLst/>
              <a:gdLst/>
              <a:ahLst/>
              <a:cxnLst/>
              <a:rect l="l" t="t" r="r" b="b"/>
              <a:pathLst>
                <a:path w="1540" h="1540" extrusionOk="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9" name="Google Shape;22649;p75"/>
            <p:cNvSpPr/>
            <p:nvPr/>
          </p:nvSpPr>
          <p:spPr>
            <a:xfrm>
              <a:off x="2039407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0" name="Google Shape;22650;p75"/>
            <p:cNvSpPr/>
            <p:nvPr/>
          </p:nvSpPr>
          <p:spPr>
            <a:xfrm>
              <a:off x="2015748" y="3065216"/>
              <a:ext cx="28827" cy="28853"/>
            </a:xfrm>
            <a:custGeom>
              <a:avLst/>
              <a:gdLst/>
              <a:ahLst/>
              <a:cxnLst/>
              <a:rect l="l" t="t" r="r" b="b"/>
              <a:pathLst>
                <a:path w="1099" h="1100" extrusionOk="0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1" name="Google Shape;22651;p75"/>
            <p:cNvSpPr/>
            <p:nvPr/>
          </p:nvSpPr>
          <p:spPr>
            <a:xfrm>
              <a:off x="2160170" y="3123027"/>
              <a:ext cx="40578" cy="40394"/>
            </a:xfrm>
            <a:custGeom>
              <a:avLst/>
              <a:gdLst/>
              <a:ahLst/>
              <a:cxnLst/>
              <a:rect l="l" t="t" r="r" b="b"/>
              <a:pathLst>
                <a:path w="1547" h="1540" extrusionOk="0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2" name="Google Shape;22652;p75"/>
            <p:cNvSpPr/>
            <p:nvPr/>
          </p:nvSpPr>
          <p:spPr>
            <a:xfrm>
              <a:off x="2184354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3" name="Google Shape;22653;p75"/>
            <p:cNvSpPr/>
            <p:nvPr/>
          </p:nvSpPr>
          <p:spPr>
            <a:xfrm>
              <a:off x="2218138" y="3065216"/>
              <a:ext cx="28853" cy="28853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54" name="Google Shape;22654;p75"/>
          <p:cNvGrpSpPr/>
          <p:nvPr/>
        </p:nvGrpSpPr>
        <p:grpSpPr>
          <a:xfrm>
            <a:off x="1128072" y="3365261"/>
            <a:ext cx="328872" cy="370158"/>
            <a:chOff x="1128072" y="3365261"/>
            <a:chExt cx="328872" cy="370158"/>
          </a:xfrm>
        </p:grpSpPr>
        <p:sp>
          <p:nvSpPr>
            <p:cNvPr id="22655" name="Google Shape;22655;p75"/>
            <p:cNvSpPr/>
            <p:nvPr/>
          </p:nvSpPr>
          <p:spPr>
            <a:xfrm>
              <a:off x="1128072" y="3641306"/>
              <a:ext cx="23502" cy="11935"/>
            </a:xfrm>
            <a:custGeom>
              <a:avLst/>
              <a:gdLst/>
              <a:ahLst/>
              <a:cxnLst/>
              <a:rect l="l" t="t" r="r" b="b"/>
              <a:pathLst>
                <a:path w="896" h="455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6" name="Google Shape;22656;p75"/>
            <p:cNvSpPr/>
            <p:nvPr/>
          </p:nvSpPr>
          <p:spPr>
            <a:xfrm>
              <a:off x="1128072" y="3600203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7" name="Google Shape;22657;p75"/>
            <p:cNvSpPr/>
            <p:nvPr/>
          </p:nvSpPr>
          <p:spPr>
            <a:xfrm>
              <a:off x="1186749" y="3600203"/>
              <a:ext cx="23502" cy="11961"/>
            </a:xfrm>
            <a:custGeom>
              <a:avLst/>
              <a:gdLst/>
              <a:ahLst/>
              <a:cxnLst/>
              <a:rect l="l" t="t" r="r" b="b"/>
              <a:pathLst>
                <a:path w="896" h="456" extrusionOk="0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8" name="Google Shape;22658;p75"/>
            <p:cNvSpPr/>
            <p:nvPr/>
          </p:nvSpPr>
          <p:spPr>
            <a:xfrm>
              <a:off x="1128072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9" name="Google Shape;22659;p75"/>
            <p:cNvSpPr/>
            <p:nvPr/>
          </p:nvSpPr>
          <p:spPr>
            <a:xfrm>
              <a:off x="1186749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0" name="Google Shape;22660;p75"/>
            <p:cNvSpPr/>
            <p:nvPr/>
          </p:nvSpPr>
          <p:spPr>
            <a:xfrm>
              <a:off x="1128072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1" name="Google Shape;22661;p75"/>
            <p:cNvSpPr/>
            <p:nvPr/>
          </p:nvSpPr>
          <p:spPr>
            <a:xfrm>
              <a:off x="1186749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2" name="Google Shape;22662;p75"/>
            <p:cNvSpPr/>
            <p:nvPr/>
          </p:nvSpPr>
          <p:spPr>
            <a:xfrm>
              <a:off x="1163273" y="3476975"/>
              <a:ext cx="11777" cy="23502"/>
            </a:xfrm>
            <a:custGeom>
              <a:avLst/>
              <a:gdLst/>
              <a:ahLst/>
              <a:cxnLst/>
              <a:rect l="l" t="t" r="r" b="b"/>
              <a:pathLst>
                <a:path w="449" h="896" extrusionOk="0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3" name="Google Shape;22663;p75"/>
            <p:cNvSpPr/>
            <p:nvPr/>
          </p:nvSpPr>
          <p:spPr>
            <a:xfrm>
              <a:off x="1374739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4" name="Google Shape;22664;p75"/>
            <p:cNvSpPr/>
            <p:nvPr/>
          </p:nvSpPr>
          <p:spPr>
            <a:xfrm>
              <a:off x="1433442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5" name="Google Shape;22665;p75"/>
            <p:cNvSpPr/>
            <p:nvPr/>
          </p:nvSpPr>
          <p:spPr>
            <a:xfrm>
              <a:off x="1433442" y="3553252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6" name="Google Shape;22666;p75"/>
            <p:cNvSpPr/>
            <p:nvPr/>
          </p:nvSpPr>
          <p:spPr>
            <a:xfrm>
              <a:off x="1374739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7" name="Google Shape;22667;p75"/>
            <p:cNvSpPr/>
            <p:nvPr/>
          </p:nvSpPr>
          <p:spPr>
            <a:xfrm>
              <a:off x="1433442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8" name="Google Shape;22668;p75"/>
            <p:cNvSpPr/>
            <p:nvPr/>
          </p:nvSpPr>
          <p:spPr>
            <a:xfrm>
              <a:off x="1409966" y="3429997"/>
              <a:ext cx="11751" cy="23502"/>
            </a:xfrm>
            <a:custGeom>
              <a:avLst/>
              <a:gdLst/>
              <a:ahLst/>
              <a:cxnLst/>
              <a:rect l="l" t="t" r="r" b="b"/>
              <a:pathLst>
                <a:path w="448" h="896" extrusionOk="0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9" name="Google Shape;22669;p75"/>
            <p:cNvSpPr/>
            <p:nvPr/>
          </p:nvSpPr>
          <p:spPr>
            <a:xfrm>
              <a:off x="1210225" y="3582603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0" name="Google Shape;22670;p75"/>
            <p:cNvSpPr/>
            <p:nvPr/>
          </p:nvSpPr>
          <p:spPr>
            <a:xfrm>
              <a:off x="1210225" y="3535651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1" name="Google Shape;22671;p75"/>
            <p:cNvSpPr/>
            <p:nvPr/>
          </p:nvSpPr>
          <p:spPr>
            <a:xfrm>
              <a:off x="1345230" y="367669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2" name="Google Shape;22672;p75"/>
            <p:cNvSpPr/>
            <p:nvPr/>
          </p:nvSpPr>
          <p:spPr>
            <a:xfrm>
              <a:off x="1345230" y="3629738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3" name="Google Shape;22673;p75"/>
            <p:cNvSpPr/>
            <p:nvPr/>
          </p:nvSpPr>
          <p:spPr>
            <a:xfrm>
              <a:off x="1210225" y="3488700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4" name="Google Shape;22674;p75"/>
            <p:cNvSpPr/>
            <p:nvPr/>
          </p:nvSpPr>
          <p:spPr>
            <a:xfrm>
              <a:off x="1345230" y="348870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5" name="Google Shape;22675;p75"/>
            <p:cNvSpPr/>
            <p:nvPr/>
          </p:nvSpPr>
          <p:spPr>
            <a:xfrm>
              <a:off x="1210225" y="3441748"/>
              <a:ext cx="29378" cy="11751"/>
            </a:xfrm>
            <a:custGeom>
              <a:avLst/>
              <a:gdLst/>
              <a:ahLst/>
              <a:cxnLst/>
              <a:rect l="l" t="t" r="r" b="b"/>
              <a:pathLst>
                <a:path w="1120" h="448" extrusionOk="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6" name="Google Shape;22676;p75"/>
            <p:cNvSpPr/>
            <p:nvPr/>
          </p:nvSpPr>
          <p:spPr>
            <a:xfrm>
              <a:off x="1286528" y="3365261"/>
              <a:ext cx="11777" cy="29561"/>
            </a:xfrm>
            <a:custGeom>
              <a:avLst/>
              <a:gdLst/>
              <a:ahLst/>
              <a:cxnLst/>
              <a:rect l="l" t="t" r="r" b="b"/>
              <a:pathLst>
                <a:path w="449" h="1127" extrusionOk="0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7" name="Google Shape;22677;p75"/>
            <p:cNvSpPr/>
            <p:nvPr/>
          </p:nvSpPr>
          <p:spPr>
            <a:xfrm>
              <a:off x="1233359" y="3388685"/>
              <a:ext cx="26335" cy="26046"/>
            </a:xfrm>
            <a:custGeom>
              <a:avLst/>
              <a:gdLst/>
              <a:ahLst/>
              <a:cxnLst/>
              <a:rect l="l" t="t" r="r" b="b"/>
              <a:pathLst>
                <a:path w="1004" h="993" extrusionOk="0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8" name="Google Shape;22678;p75"/>
            <p:cNvSpPr/>
            <p:nvPr/>
          </p:nvSpPr>
          <p:spPr>
            <a:xfrm>
              <a:off x="1325296" y="3388685"/>
              <a:ext cx="26361" cy="26046"/>
            </a:xfrm>
            <a:custGeom>
              <a:avLst/>
              <a:gdLst/>
              <a:ahLst/>
              <a:cxnLst/>
              <a:rect l="l" t="t" r="r" b="b"/>
              <a:pathLst>
                <a:path w="1005" h="993" extrusionOk="0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9" name="Google Shape;22679;p75"/>
            <p:cNvSpPr/>
            <p:nvPr/>
          </p:nvSpPr>
          <p:spPr>
            <a:xfrm>
              <a:off x="1345230" y="3441748"/>
              <a:ext cx="29535" cy="11751"/>
            </a:xfrm>
            <a:custGeom>
              <a:avLst/>
              <a:gdLst/>
              <a:ahLst/>
              <a:cxnLst/>
              <a:rect l="l" t="t" r="r" b="b"/>
              <a:pathLst>
                <a:path w="112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0" name="Google Shape;22680;p75"/>
            <p:cNvSpPr/>
            <p:nvPr/>
          </p:nvSpPr>
          <p:spPr>
            <a:xfrm>
              <a:off x="1233700" y="3388816"/>
              <a:ext cx="205643" cy="346603"/>
            </a:xfrm>
            <a:custGeom>
              <a:avLst/>
              <a:gdLst/>
              <a:ahLst/>
              <a:cxnLst/>
              <a:rect l="l" t="t" r="r" b="b"/>
              <a:pathLst>
                <a:path w="7840" h="13214" extrusionOk="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1" name="Google Shape;22681;p75"/>
            <p:cNvSpPr/>
            <p:nvPr/>
          </p:nvSpPr>
          <p:spPr>
            <a:xfrm>
              <a:off x="1145489" y="3388816"/>
              <a:ext cx="164724" cy="346603"/>
            </a:xfrm>
            <a:custGeom>
              <a:avLst/>
              <a:gdLst/>
              <a:ahLst/>
              <a:cxnLst/>
              <a:rect l="l" t="t" r="r" b="b"/>
              <a:pathLst>
                <a:path w="6280" h="13214" extrusionOk="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2" name="Google Shape;22682;p75"/>
            <p:cNvSpPr/>
            <p:nvPr/>
          </p:nvSpPr>
          <p:spPr>
            <a:xfrm>
              <a:off x="1175024" y="3495283"/>
              <a:ext cx="29351" cy="140173"/>
            </a:xfrm>
            <a:custGeom>
              <a:avLst/>
              <a:gdLst/>
              <a:ahLst/>
              <a:cxnLst/>
              <a:rect l="l" t="t" r="r" b="b"/>
              <a:pathLst>
                <a:path w="1119" h="5344" extrusionOk="0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3" name="Google Shape;22683;p75"/>
            <p:cNvSpPr/>
            <p:nvPr/>
          </p:nvSpPr>
          <p:spPr>
            <a:xfrm>
              <a:off x="1286528" y="3435872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4" name="Google Shape;22684;p75"/>
            <p:cNvSpPr/>
            <p:nvPr/>
          </p:nvSpPr>
          <p:spPr>
            <a:xfrm>
              <a:off x="1286528" y="3482824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5" name="Google Shape;22685;p75"/>
            <p:cNvSpPr/>
            <p:nvPr/>
          </p:nvSpPr>
          <p:spPr>
            <a:xfrm>
              <a:off x="1163273" y="3518051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6" name="Google Shape;22686;p75"/>
            <p:cNvSpPr/>
            <p:nvPr/>
          </p:nvSpPr>
          <p:spPr>
            <a:xfrm>
              <a:off x="1163273" y="355912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7" name="Google Shape;22687;p75"/>
            <p:cNvSpPr/>
            <p:nvPr/>
          </p:nvSpPr>
          <p:spPr>
            <a:xfrm>
              <a:off x="1163273" y="360038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8" name="Google Shape;22688;p75"/>
            <p:cNvSpPr/>
            <p:nvPr/>
          </p:nvSpPr>
          <p:spPr>
            <a:xfrm>
              <a:off x="1165109" y="3637581"/>
              <a:ext cx="19882" cy="16368"/>
            </a:xfrm>
            <a:custGeom>
              <a:avLst/>
              <a:gdLst/>
              <a:ahLst/>
              <a:cxnLst/>
              <a:rect l="l" t="t" r="r" b="b"/>
              <a:pathLst>
                <a:path w="758" h="624" extrusionOk="0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9" name="Google Shape;22689;p75"/>
            <p:cNvSpPr/>
            <p:nvPr/>
          </p:nvSpPr>
          <p:spPr>
            <a:xfrm>
              <a:off x="1196532" y="3653214"/>
              <a:ext cx="21377" cy="11777"/>
            </a:xfrm>
            <a:custGeom>
              <a:avLst/>
              <a:gdLst/>
              <a:ahLst/>
              <a:cxnLst/>
              <a:rect l="l" t="t" r="r" b="b"/>
              <a:pathLst>
                <a:path w="81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0" name="Google Shape;22690;p75"/>
            <p:cNvSpPr/>
            <p:nvPr/>
          </p:nvSpPr>
          <p:spPr>
            <a:xfrm>
              <a:off x="1286528" y="3529776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1" name="Google Shape;22691;p75"/>
            <p:cNvSpPr/>
            <p:nvPr/>
          </p:nvSpPr>
          <p:spPr>
            <a:xfrm>
              <a:off x="1286528" y="3576728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2" name="Google Shape;22692;p75"/>
            <p:cNvSpPr/>
            <p:nvPr/>
          </p:nvSpPr>
          <p:spPr>
            <a:xfrm>
              <a:off x="1286528" y="3623863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3" name="Google Shape;22693;p75"/>
            <p:cNvSpPr/>
            <p:nvPr/>
          </p:nvSpPr>
          <p:spPr>
            <a:xfrm>
              <a:off x="1286528" y="3670815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4" name="Google Shape;22694;p75"/>
            <p:cNvSpPr/>
            <p:nvPr/>
          </p:nvSpPr>
          <p:spPr>
            <a:xfrm>
              <a:off x="1380615" y="3448332"/>
              <a:ext cx="29378" cy="93221"/>
            </a:xfrm>
            <a:custGeom>
              <a:avLst/>
              <a:gdLst/>
              <a:ahLst/>
              <a:cxnLst/>
              <a:rect l="l" t="t" r="r" b="b"/>
              <a:pathLst>
                <a:path w="1120" h="3554" extrusionOk="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5" name="Google Shape;22695;p75"/>
            <p:cNvSpPr/>
            <p:nvPr/>
          </p:nvSpPr>
          <p:spPr>
            <a:xfrm>
              <a:off x="1409966" y="3471099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6" name="Google Shape;22696;p75"/>
            <p:cNvSpPr/>
            <p:nvPr/>
          </p:nvSpPr>
          <p:spPr>
            <a:xfrm>
              <a:off x="1409966" y="3512176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7" name="Google Shape;22697;p75"/>
            <p:cNvSpPr/>
            <p:nvPr/>
          </p:nvSpPr>
          <p:spPr>
            <a:xfrm>
              <a:off x="1368706" y="3559127"/>
              <a:ext cx="19594" cy="11777"/>
            </a:xfrm>
            <a:custGeom>
              <a:avLst/>
              <a:gdLst/>
              <a:ahLst/>
              <a:cxnLst/>
              <a:rect l="l" t="t" r="r" b="b"/>
              <a:pathLst>
                <a:path w="747" h="449" extrusionOk="0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8" name="Google Shape;22698;p75"/>
            <p:cNvSpPr/>
            <p:nvPr/>
          </p:nvSpPr>
          <p:spPr>
            <a:xfrm>
              <a:off x="1399815" y="3547691"/>
              <a:ext cx="19017" cy="16053"/>
            </a:xfrm>
            <a:custGeom>
              <a:avLst/>
              <a:gdLst/>
              <a:ahLst/>
              <a:cxnLst/>
              <a:rect l="l" t="t" r="r" b="b"/>
              <a:pathLst>
                <a:path w="725" h="612" extrusionOk="0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99" name="Google Shape;22699;p75"/>
          <p:cNvGrpSpPr/>
          <p:nvPr/>
        </p:nvGrpSpPr>
        <p:grpSpPr>
          <a:xfrm>
            <a:off x="5776868" y="1515181"/>
            <a:ext cx="370866" cy="364151"/>
            <a:chOff x="5776868" y="1515181"/>
            <a:chExt cx="370866" cy="364151"/>
          </a:xfrm>
        </p:grpSpPr>
        <p:sp>
          <p:nvSpPr>
            <p:cNvPr id="22700" name="Google Shape;22700;p75"/>
            <p:cNvSpPr/>
            <p:nvPr/>
          </p:nvSpPr>
          <p:spPr>
            <a:xfrm>
              <a:off x="5776868" y="1515181"/>
              <a:ext cx="176213" cy="156147"/>
            </a:xfrm>
            <a:custGeom>
              <a:avLst/>
              <a:gdLst/>
              <a:ahLst/>
              <a:cxnLst/>
              <a:rect l="l" t="t" r="r" b="b"/>
              <a:pathLst>
                <a:path w="6718" h="5953" extrusionOk="0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1" name="Google Shape;22701;p75"/>
            <p:cNvSpPr/>
            <p:nvPr/>
          </p:nvSpPr>
          <p:spPr>
            <a:xfrm>
              <a:off x="5971494" y="1515181"/>
              <a:ext cx="176239" cy="156147"/>
            </a:xfrm>
            <a:custGeom>
              <a:avLst/>
              <a:gdLst/>
              <a:ahLst/>
              <a:cxnLst/>
              <a:rect l="l" t="t" r="r" b="b"/>
              <a:pathLst>
                <a:path w="6719" h="5953" extrusionOk="0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2" name="Google Shape;22702;p75"/>
            <p:cNvSpPr/>
            <p:nvPr/>
          </p:nvSpPr>
          <p:spPr>
            <a:xfrm>
              <a:off x="5818180" y="1637360"/>
              <a:ext cx="97969" cy="62873"/>
            </a:xfrm>
            <a:custGeom>
              <a:avLst/>
              <a:gdLst/>
              <a:ahLst/>
              <a:cxnLst/>
              <a:rect l="l" t="t" r="r" b="b"/>
              <a:pathLst>
                <a:path w="3735" h="2397" extrusionOk="0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3" name="Google Shape;22703;p75"/>
            <p:cNvSpPr/>
            <p:nvPr/>
          </p:nvSpPr>
          <p:spPr>
            <a:xfrm>
              <a:off x="5821327" y="1637360"/>
              <a:ext cx="94821" cy="52906"/>
            </a:xfrm>
            <a:custGeom>
              <a:avLst/>
              <a:gdLst/>
              <a:ahLst/>
              <a:cxnLst/>
              <a:rect l="l" t="t" r="r" b="b"/>
              <a:pathLst>
                <a:path w="3615" h="2017" extrusionOk="0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4" name="Google Shape;22704;p75"/>
            <p:cNvSpPr/>
            <p:nvPr/>
          </p:nvSpPr>
          <p:spPr>
            <a:xfrm>
              <a:off x="6008610" y="1637360"/>
              <a:ext cx="97812" cy="62873"/>
            </a:xfrm>
            <a:custGeom>
              <a:avLst/>
              <a:gdLst/>
              <a:ahLst/>
              <a:cxnLst/>
              <a:rect l="l" t="t" r="r" b="b"/>
              <a:pathLst>
                <a:path w="3729" h="2397" extrusionOk="0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5" name="Google Shape;22705;p75"/>
            <p:cNvSpPr/>
            <p:nvPr/>
          </p:nvSpPr>
          <p:spPr>
            <a:xfrm>
              <a:off x="6008610" y="1637360"/>
              <a:ext cx="94664" cy="52906"/>
            </a:xfrm>
            <a:custGeom>
              <a:avLst/>
              <a:gdLst/>
              <a:ahLst/>
              <a:cxnLst/>
              <a:rect l="l" t="t" r="r" b="b"/>
              <a:pathLst>
                <a:path w="3609" h="2017" extrusionOk="0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6" name="Google Shape;22706;p75"/>
            <p:cNvSpPr/>
            <p:nvPr/>
          </p:nvSpPr>
          <p:spPr>
            <a:xfrm>
              <a:off x="5927690" y="1844603"/>
              <a:ext cx="69378" cy="34729"/>
            </a:xfrm>
            <a:custGeom>
              <a:avLst/>
              <a:gdLst/>
              <a:ahLst/>
              <a:cxnLst/>
              <a:rect l="l" t="t" r="r" b="b"/>
              <a:pathLst>
                <a:path w="2645" h="1324" extrusionOk="0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7" name="Google Shape;22707;p75"/>
            <p:cNvSpPr/>
            <p:nvPr/>
          </p:nvSpPr>
          <p:spPr>
            <a:xfrm>
              <a:off x="5875571" y="1653964"/>
              <a:ext cx="173433" cy="167557"/>
            </a:xfrm>
            <a:custGeom>
              <a:avLst/>
              <a:gdLst/>
              <a:ahLst/>
              <a:cxnLst/>
              <a:rect l="l" t="t" r="r" b="b"/>
              <a:pathLst>
                <a:path w="6612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8" name="Google Shape;22708;p75"/>
            <p:cNvSpPr/>
            <p:nvPr/>
          </p:nvSpPr>
          <p:spPr>
            <a:xfrm>
              <a:off x="5875571" y="1653964"/>
              <a:ext cx="88264" cy="167557"/>
            </a:xfrm>
            <a:custGeom>
              <a:avLst/>
              <a:gdLst/>
              <a:ahLst/>
              <a:cxnLst/>
              <a:rect l="l" t="t" r="r" b="b"/>
              <a:pathLst>
                <a:path w="3365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9" name="Google Shape;22709;p75"/>
            <p:cNvSpPr/>
            <p:nvPr/>
          </p:nvSpPr>
          <p:spPr>
            <a:xfrm>
              <a:off x="5898706" y="1729008"/>
              <a:ext cx="23135" cy="29010"/>
            </a:xfrm>
            <a:custGeom>
              <a:avLst/>
              <a:gdLst/>
              <a:ahLst/>
              <a:cxnLst/>
              <a:rect l="l" t="t" r="r" b="b"/>
              <a:pathLst>
                <a:path w="882" h="1106" extrusionOk="0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0" name="Google Shape;22710;p75"/>
            <p:cNvSpPr/>
            <p:nvPr/>
          </p:nvSpPr>
          <p:spPr>
            <a:xfrm>
              <a:off x="6002734" y="1729008"/>
              <a:ext cx="23161" cy="29010"/>
            </a:xfrm>
            <a:custGeom>
              <a:avLst/>
              <a:gdLst/>
              <a:ahLst/>
              <a:cxnLst/>
              <a:rect l="l" t="t" r="r" b="b"/>
              <a:pathLst>
                <a:path w="883" h="1106" extrusionOk="0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1" name="Google Shape;22711;p75"/>
            <p:cNvSpPr/>
            <p:nvPr/>
          </p:nvSpPr>
          <p:spPr>
            <a:xfrm>
              <a:off x="5913814" y="1781127"/>
              <a:ext cx="96972" cy="75070"/>
            </a:xfrm>
            <a:custGeom>
              <a:avLst/>
              <a:gdLst/>
              <a:ahLst/>
              <a:cxnLst/>
              <a:rect l="l" t="t" r="r" b="b"/>
              <a:pathLst>
                <a:path w="3697" h="2862" extrusionOk="0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2" name="Google Shape;22712;p75"/>
            <p:cNvSpPr/>
            <p:nvPr/>
          </p:nvSpPr>
          <p:spPr>
            <a:xfrm>
              <a:off x="5904581" y="1734883"/>
              <a:ext cx="11567" cy="11594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3" name="Google Shape;22713;p75"/>
            <p:cNvSpPr/>
            <p:nvPr/>
          </p:nvSpPr>
          <p:spPr>
            <a:xfrm>
              <a:off x="6008610" y="1734883"/>
              <a:ext cx="11594" cy="11594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4" name="Google Shape;22714;p75"/>
            <p:cNvSpPr/>
            <p:nvPr/>
          </p:nvSpPr>
          <p:spPr>
            <a:xfrm>
              <a:off x="5913998" y="1785376"/>
              <a:ext cx="80238" cy="70821"/>
            </a:xfrm>
            <a:custGeom>
              <a:avLst/>
              <a:gdLst/>
              <a:ahLst/>
              <a:cxnLst/>
              <a:rect l="l" t="t" r="r" b="b"/>
              <a:pathLst>
                <a:path w="3059" h="2700" extrusionOk="0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5" name="Google Shape;22715;p75"/>
            <p:cNvSpPr/>
            <p:nvPr/>
          </p:nvSpPr>
          <p:spPr>
            <a:xfrm>
              <a:off x="5939257" y="1809927"/>
              <a:ext cx="46270" cy="29010"/>
            </a:xfrm>
            <a:custGeom>
              <a:avLst/>
              <a:gdLst/>
              <a:ahLst/>
              <a:cxnLst/>
              <a:rect l="l" t="t" r="r" b="b"/>
              <a:pathLst>
                <a:path w="1764" h="1106" extrusionOk="0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6" name="Google Shape;22716;p75"/>
            <p:cNvSpPr/>
            <p:nvPr/>
          </p:nvSpPr>
          <p:spPr>
            <a:xfrm>
              <a:off x="5939074" y="1811527"/>
              <a:ext cx="30794" cy="44670"/>
            </a:xfrm>
            <a:custGeom>
              <a:avLst/>
              <a:gdLst/>
              <a:ahLst/>
              <a:cxnLst/>
              <a:rect l="l" t="t" r="r" b="b"/>
              <a:pathLst>
                <a:path w="1174" h="1703" extrusionOk="0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17" name="Google Shape;22717;p75"/>
          <p:cNvGrpSpPr/>
          <p:nvPr/>
        </p:nvGrpSpPr>
        <p:grpSpPr>
          <a:xfrm>
            <a:off x="3577849" y="2432942"/>
            <a:ext cx="393660" cy="370079"/>
            <a:chOff x="3577849" y="2432942"/>
            <a:chExt cx="393660" cy="370079"/>
          </a:xfrm>
        </p:grpSpPr>
        <p:sp>
          <p:nvSpPr>
            <p:cNvPr id="22718" name="Google Shape;22718;p75"/>
            <p:cNvSpPr/>
            <p:nvPr/>
          </p:nvSpPr>
          <p:spPr>
            <a:xfrm>
              <a:off x="3803558" y="2571279"/>
              <a:ext cx="167951" cy="223007"/>
            </a:xfrm>
            <a:custGeom>
              <a:avLst/>
              <a:gdLst/>
              <a:ahLst/>
              <a:cxnLst/>
              <a:rect l="l" t="t" r="r" b="b"/>
              <a:pathLst>
                <a:path w="6403" h="8502" extrusionOk="0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9" name="Google Shape;22719;p75"/>
            <p:cNvSpPr/>
            <p:nvPr/>
          </p:nvSpPr>
          <p:spPr>
            <a:xfrm>
              <a:off x="3805867" y="2590348"/>
              <a:ext cx="145813" cy="180567"/>
            </a:xfrm>
            <a:custGeom>
              <a:avLst/>
              <a:gdLst/>
              <a:ahLst/>
              <a:cxnLst/>
              <a:rect l="l" t="t" r="r" b="b"/>
              <a:pathLst>
                <a:path w="5559" h="6884" extrusionOk="0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0" name="Google Shape;22720;p75"/>
            <p:cNvSpPr/>
            <p:nvPr/>
          </p:nvSpPr>
          <p:spPr>
            <a:xfrm>
              <a:off x="3809591" y="2603568"/>
              <a:ext cx="117694" cy="135111"/>
            </a:xfrm>
            <a:custGeom>
              <a:avLst/>
              <a:gdLst/>
              <a:ahLst/>
              <a:cxnLst/>
              <a:rect l="l" t="t" r="r" b="b"/>
              <a:pathLst>
                <a:path w="4487" h="5151" extrusionOk="0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1" name="Google Shape;22721;p75"/>
            <p:cNvSpPr/>
            <p:nvPr/>
          </p:nvSpPr>
          <p:spPr>
            <a:xfrm>
              <a:off x="3584066" y="2432942"/>
              <a:ext cx="62637" cy="48945"/>
            </a:xfrm>
            <a:custGeom>
              <a:avLst/>
              <a:gdLst/>
              <a:ahLst/>
              <a:cxnLst/>
              <a:rect l="l" t="t" r="r" b="b"/>
              <a:pathLst>
                <a:path w="2388" h="1866" extrusionOk="0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2" name="Google Shape;22722;p75"/>
            <p:cNvSpPr/>
            <p:nvPr/>
          </p:nvSpPr>
          <p:spPr>
            <a:xfrm>
              <a:off x="3577849" y="2441887"/>
              <a:ext cx="117064" cy="105445"/>
            </a:xfrm>
            <a:custGeom>
              <a:avLst/>
              <a:gdLst/>
              <a:ahLst/>
              <a:cxnLst/>
              <a:rect l="l" t="t" r="r" b="b"/>
              <a:pathLst>
                <a:path w="4463" h="4020" extrusionOk="0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3" name="Google Shape;22723;p75"/>
            <p:cNvSpPr/>
            <p:nvPr/>
          </p:nvSpPr>
          <p:spPr>
            <a:xfrm>
              <a:off x="3580000" y="2457310"/>
              <a:ext cx="65470" cy="90021"/>
            </a:xfrm>
            <a:custGeom>
              <a:avLst/>
              <a:gdLst/>
              <a:ahLst/>
              <a:cxnLst/>
              <a:rect l="l" t="t" r="r" b="b"/>
              <a:pathLst>
                <a:path w="2496" h="3432" extrusionOk="0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4" name="Google Shape;22724;p75"/>
            <p:cNvSpPr/>
            <p:nvPr/>
          </p:nvSpPr>
          <p:spPr>
            <a:xfrm>
              <a:off x="3581417" y="2460562"/>
              <a:ext cx="173066" cy="174272"/>
            </a:xfrm>
            <a:custGeom>
              <a:avLst/>
              <a:gdLst/>
              <a:ahLst/>
              <a:cxnLst/>
              <a:rect l="l" t="t" r="r" b="b"/>
              <a:pathLst>
                <a:path w="6598" h="6644" extrusionOk="0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5" name="Google Shape;22725;p75"/>
            <p:cNvSpPr/>
            <p:nvPr/>
          </p:nvSpPr>
          <p:spPr>
            <a:xfrm>
              <a:off x="3590125" y="2505704"/>
              <a:ext cx="95530" cy="129130"/>
            </a:xfrm>
            <a:custGeom>
              <a:avLst/>
              <a:gdLst/>
              <a:ahLst/>
              <a:cxnLst/>
              <a:rect l="l" t="t" r="r" b="b"/>
              <a:pathLst>
                <a:path w="3642" h="4923" extrusionOk="0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6" name="Google Shape;22726;p75"/>
            <p:cNvSpPr/>
            <p:nvPr/>
          </p:nvSpPr>
          <p:spPr>
            <a:xfrm>
              <a:off x="3617509" y="2486661"/>
              <a:ext cx="253670" cy="316360"/>
            </a:xfrm>
            <a:custGeom>
              <a:avLst/>
              <a:gdLst/>
              <a:ahLst/>
              <a:cxnLst/>
              <a:rect l="l" t="t" r="r" b="b"/>
              <a:pathLst>
                <a:path w="9671" h="12061" extrusionOk="0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7" name="Google Shape;22727;p75"/>
            <p:cNvSpPr/>
            <p:nvPr/>
          </p:nvSpPr>
          <p:spPr>
            <a:xfrm>
              <a:off x="3627476" y="2566873"/>
              <a:ext cx="236227" cy="236149"/>
            </a:xfrm>
            <a:custGeom>
              <a:avLst/>
              <a:gdLst/>
              <a:ahLst/>
              <a:cxnLst/>
              <a:rect l="l" t="t" r="r" b="b"/>
              <a:pathLst>
                <a:path w="9006" h="9003" extrusionOk="0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28" name="Google Shape;22728;p75"/>
          <p:cNvGrpSpPr/>
          <p:nvPr/>
        </p:nvGrpSpPr>
        <p:grpSpPr>
          <a:xfrm>
            <a:off x="2493999" y="2927037"/>
            <a:ext cx="370132" cy="328164"/>
            <a:chOff x="2493999" y="2927037"/>
            <a:chExt cx="370132" cy="328164"/>
          </a:xfrm>
        </p:grpSpPr>
        <p:sp>
          <p:nvSpPr>
            <p:cNvPr id="22729" name="Google Shape;22729;p75"/>
            <p:cNvSpPr/>
            <p:nvPr/>
          </p:nvSpPr>
          <p:spPr>
            <a:xfrm>
              <a:off x="2538826" y="2932807"/>
              <a:ext cx="27804" cy="89759"/>
            </a:xfrm>
            <a:custGeom>
              <a:avLst/>
              <a:gdLst/>
              <a:ahLst/>
              <a:cxnLst/>
              <a:rect l="l" t="t" r="r" b="b"/>
              <a:pathLst>
                <a:path w="1060" h="3422" extrusionOk="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0" name="Google Shape;22730;p75"/>
            <p:cNvSpPr/>
            <p:nvPr/>
          </p:nvSpPr>
          <p:spPr>
            <a:xfrm>
              <a:off x="2505173" y="2932965"/>
              <a:ext cx="27804" cy="89602"/>
            </a:xfrm>
            <a:custGeom>
              <a:avLst/>
              <a:gdLst/>
              <a:ahLst/>
              <a:cxnLst/>
              <a:rect l="l" t="t" r="r" b="b"/>
              <a:pathLst>
                <a:path w="1060" h="3416" extrusionOk="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1" name="Google Shape;22731;p75"/>
            <p:cNvSpPr/>
            <p:nvPr/>
          </p:nvSpPr>
          <p:spPr>
            <a:xfrm>
              <a:off x="2493999" y="3004573"/>
              <a:ext cx="362682" cy="250628"/>
            </a:xfrm>
            <a:custGeom>
              <a:avLst/>
              <a:gdLst/>
              <a:ahLst/>
              <a:cxnLst/>
              <a:rect l="l" t="t" r="r" b="b"/>
              <a:pathLst>
                <a:path w="1382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2" name="Google Shape;22732;p75"/>
            <p:cNvSpPr/>
            <p:nvPr/>
          </p:nvSpPr>
          <p:spPr>
            <a:xfrm>
              <a:off x="2547718" y="2927037"/>
              <a:ext cx="23843" cy="23869"/>
            </a:xfrm>
            <a:custGeom>
              <a:avLst/>
              <a:gdLst/>
              <a:ahLst/>
              <a:cxnLst/>
              <a:rect l="l" t="t" r="r" b="b"/>
              <a:pathLst>
                <a:path w="909" h="91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3" name="Google Shape;22733;p75"/>
            <p:cNvSpPr/>
            <p:nvPr/>
          </p:nvSpPr>
          <p:spPr>
            <a:xfrm>
              <a:off x="2557135" y="2932204"/>
              <a:ext cx="10177" cy="10151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4" name="Google Shape;22734;p75"/>
            <p:cNvSpPr/>
            <p:nvPr/>
          </p:nvSpPr>
          <p:spPr>
            <a:xfrm>
              <a:off x="2500032" y="2927037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5" name="Google Shape;22735;p75"/>
            <p:cNvSpPr/>
            <p:nvPr/>
          </p:nvSpPr>
          <p:spPr>
            <a:xfrm>
              <a:off x="2508583" y="2932204"/>
              <a:ext cx="10151" cy="10151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6" name="Google Shape;22736;p75"/>
            <p:cNvSpPr/>
            <p:nvPr/>
          </p:nvSpPr>
          <p:spPr>
            <a:xfrm>
              <a:off x="2493999" y="3004573"/>
              <a:ext cx="342223" cy="250628"/>
            </a:xfrm>
            <a:custGeom>
              <a:avLst/>
              <a:gdLst/>
              <a:ahLst/>
              <a:cxnLst/>
              <a:rect l="l" t="t" r="r" b="b"/>
              <a:pathLst>
                <a:path w="1304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7" name="Google Shape;22737;p75"/>
            <p:cNvSpPr/>
            <p:nvPr/>
          </p:nvSpPr>
          <p:spPr>
            <a:xfrm>
              <a:off x="2576519" y="2987497"/>
              <a:ext cx="287612" cy="244044"/>
            </a:xfrm>
            <a:custGeom>
              <a:avLst/>
              <a:gdLst/>
              <a:ahLst/>
              <a:cxnLst/>
              <a:rect l="l" t="t" r="r" b="b"/>
              <a:pathLst>
                <a:path w="10965" h="9304" extrusionOk="0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8" name="Google Shape;22738;p75"/>
            <p:cNvSpPr/>
            <p:nvPr/>
          </p:nvSpPr>
          <p:spPr>
            <a:xfrm>
              <a:off x="2576519" y="2987497"/>
              <a:ext cx="227860" cy="211676"/>
            </a:xfrm>
            <a:custGeom>
              <a:avLst/>
              <a:gdLst/>
              <a:ahLst/>
              <a:cxnLst/>
              <a:rect l="l" t="t" r="r" b="b"/>
              <a:pathLst>
                <a:path w="8687" h="8070" extrusionOk="0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9" name="Google Shape;22739;p75"/>
            <p:cNvSpPr/>
            <p:nvPr/>
          </p:nvSpPr>
          <p:spPr>
            <a:xfrm>
              <a:off x="2651930" y="3069308"/>
              <a:ext cx="146573" cy="122940"/>
            </a:xfrm>
            <a:custGeom>
              <a:avLst/>
              <a:gdLst/>
              <a:ahLst/>
              <a:cxnLst/>
              <a:rect l="l" t="t" r="r" b="b"/>
              <a:pathLst>
                <a:path w="5588" h="4687" extrusionOk="0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0" name="Google Shape;22740;p75"/>
            <p:cNvSpPr/>
            <p:nvPr/>
          </p:nvSpPr>
          <p:spPr>
            <a:xfrm>
              <a:off x="2517842" y="3062200"/>
              <a:ext cx="19935" cy="14610"/>
            </a:xfrm>
            <a:custGeom>
              <a:avLst/>
              <a:gdLst/>
              <a:ahLst/>
              <a:cxnLst/>
              <a:rect l="l" t="t" r="r" b="b"/>
              <a:pathLst>
                <a:path w="760" h="557" extrusionOk="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41" name="Google Shape;22741;p75"/>
          <p:cNvGrpSpPr/>
          <p:nvPr/>
        </p:nvGrpSpPr>
        <p:grpSpPr>
          <a:xfrm>
            <a:off x="3589417" y="2950696"/>
            <a:ext cx="370315" cy="281028"/>
            <a:chOff x="3589417" y="2950696"/>
            <a:chExt cx="370315" cy="281028"/>
          </a:xfrm>
        </p:grpSpPr>
        <p:sp>
          <p:nvSpPr>
            <p:cNvPr id="22742" name="Google Shape;22742;p75"/>
            <p:cNvSpPr/>
            <p:nvPr/>
          </p:nvSpPr>
          <p:spPr>
            <a:xfrm>
              <a:off x="3719098" y="2969083"/>
              <a:ext cx="110612" cy="83018"/>
            </a:xfrm>
            <a:custGeom>
              <a:avLst/>
              <a:gdLst/>
              <a:ahLst/>
              <a:cxnLst/>
              <a:rect l="l" t="t" r="r" b="b"/>
              <a:pathLst>
                <a:path w="4217" h="3165" extrusionOk="0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3" name="Google Shape;22743;p75"/>
            <p:cNvSpPr/>
            <p:nvPr/>
          </p:nvSpPr>
          <p:spPr>
            <a:xfrm>
              <a:off x="3589417" y="2950696"/>
              <a:ext cx="370315" cy="137865"/>
            </a:xfrm>
            <a:custGeom>
              <a:avLst/>
              <a:gdLst/>
              <a:ahLst/>
              <a:cxnLst/>
              <a:rect l="l" t="t" r="r" b="b"/>
              <a:pathLst>
                <a:path w="14118" h="5256" extrusionOk="0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4" name="Google Shape;22744;p75"/>
            <p:cNvSpPr/>
            <p:nvPr/>
          </p:nvSpPr>
          <p:spPr>
            <a:xfrm>
              <a:off x="3774574" y="3080535"/>
              <a:ext cx="162206" cy="151190"/>
            </a:xfrm>
            <a:custGeom>
              <a:avLst/>
              <a:gdLst/>
              <a:ahLst/>
              <a:cxnLst/>
              <a:rect l="l" t="t" r="r" b="b"/>
              <a:pathLst>
                <a:path w="6184" h="5764" extrusionOk="0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5" name="Google Shape;22745;p75"/>
            <p:cNvSpPr/>
            <p:nvPr/>
          </p:nvSpPr>
          <p:spPr>
            <a:xfrm>
              <a:off x="3786483" y="3097191"/>
              <a:ext cx="129157" cy="122809"/>
            </a:xfrm>
            <a:custGeom>
              <a:avLst/>
              <a:gdLst/>
              <a:ahLst/>
              <a:cxnLst/>
              <a:rect l="l" t="t" r="r" b="b"/>
              <a:pathLst>
                <a:path w="4924" h="4682" extrusionOk="0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6" name="Google Shape;22746;p75"/>
            <p:cNvSpPr/>
            <p:nvPr/>
          </p:nvSpPr>
          <p:spPr>
            <a:xfrm>
              <a:off x="380159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7" name="Google Shape;22747;p75"/>
            <p:cNvSpPr/>
            <p:nvPr/>
          </p:nvSpPr>
          <p:spPr>
            <a:xfrm>
              <a:off x="3803558" y="2978054"/>
              <a:ext cx="127556" cy="90415"/>
            </a:xfrm>
            <a:custGeom>
              <a:avLst/>
              <a:gdLst/>
              <a:ahLst/>
              <a:cxnLst/>
              <a:rect l="l" t="t" r="r" b="b"/>
              <a:pathLst>
                <a:path w="4863" h="3447" extrusionOk="0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8" name="Google Shape;22748;p75"/>
            <p:cNvSpPr/>
            <p:nvPr/>
          </p:nvSpPr>
          <p:spPr>
            <a:xfrm>
              <a:off x="392681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9" name="Google Shape;22749;p75"/>
            <p:cNvSpPr/>
            <p:nvPr/>
          </p:nvSpPr>
          <p:spPr>
            <a:xfrm>
              <a:off x="378648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0" name="Google Shape;22750;p75"/>
            <p:cNvSpPr/>
            <p:nvPr/>
          </p:nvSpPr>
          <p:spPr>
            <a:xfrm>
              <a:off x="3859979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1" name="Google Shape;22751;p75"/>
            <p:cNvSpPr/>
            <p:nvPr/>
          </p:nvSpPr>
          <p:spPr>
            <a:xfrm>
              <a:off x="3811191" y="3046200"/>
              <a:ext cx="113340" cy="30269"/>
            </a:xfrm>
            <a:custGeom>
              <a:avLst/>
              <a:gdLst/>
              <a:ahLst/>
              <a:cxnLst/>
              <a:rect l="l" t="t" r="r" b="b"/>
              <a:pathLst>
                <a:path w="4321" h="1154" extrusionOk="0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2" name="Google Shape;22752;p75"/>
            <p:cNvSpPr/>
            <p:nvPr/>
          </p:nvSpPr>
          <p:spPr>
            <a:xfrm>
              <a:off x="3612368" y="3080535"/>
              <a:ext cx="162233" cy="151190"/>
            </a:xfrm>
            <a:custGeom>
              <a:avLst/>
              <a:gdLst/>
              <a:ahLst/>
              <a:cxnLst/>
              <a:rect l="l" t="t" r="r" b="b"/>
              <a:pathLst>
                <a:path w="6185" h="5764" extrusionOk="0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3" name="Google Shape;22753;p75"/>
            <p:cNvSpPr/>
            <p:nvPr/>
          </p:nvSpPr>
          <p:spPr>
            <a:xfrm>
              <a:off x="3633509" y="3097296"/>
              <a:ext cx="129157" cy="122704"/>
            </a:xfrm>
            <a:custGeom>
              <a:avLst/>
              <a:gdLst/>
              <a:ahLst/>
              <a:cxnLst/>
              <a:rect l="l" t="t" r="r" b="b"/>
              <a:pathLst>
                <a:path w="4924" h="4678" extrusionOk="0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4" name="Google Shape;22754;p75"/>
            <p:cNvSpPr/>
            <p:nvPr/>
          </p:nvSpPr>
          <p:spPr>
            <a:xfrm>
              <a:off x="361680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5" name="Google Shape;22755;p75"/>
            <p:cNvSpPr/>
            <p:nvPr/>
          </p:nvSpPr>
          <p:spPr>
            <a:xfrm>
              <a:off x="3618060" y="2978054"/>
              <a:ext cx="127373" cy="90415"/>
            </a:xfrm>
            <a:custGeom>
              <a:avLst/>
              <a:gdLst/>
              <a:ahLst/>
              <a:cxnLst/>
              <a:rect l="l" t="t" r="r" b="b"/>
              <a:pathLst>
                <a:path w="4856" h="3447" extrusionOk="0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6" name="Google Shape;22756;p75"/>
            <p:cNvSpPr/>
            <p:nvPr/>
          </p:nvSpPr>
          <p:spPr>
            <a:xfrm>
              <a:off x="3768699" y="3136142"/>
              <a:ext cx="11935" cy="65339"/>
            </a:xfrm>
            <a:custGeom>
              <a:avLst/>
              <a:gdLst/>
              <a:ahLst/>
              <a:cxnLst/>
              <a:rect l="l" t="t" r="r" b="b"/>
              <a:pathLst>
                <a:path w="455" h="2491" extrusionOk="0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7" name="Google Shape;22757;p75"/>
            <p:cNvSpPr/>
            <p:nvPr/>
          </p:nvSpPr>
          <p:spPr>
            <a:xfrm>
              <a:off x="360203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8" name="Google Shape;22758;p75"/>
            <p:cNvSpPr/>
            <p:nvPr/>
          </p:nvSpPr>
          <p:spPr>
            <a:xfrm>
              <a:off x="363529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9" name="Google Shape;22759;p75"/>
            <p:cNvSpPr/>
            <p:nvPr/>
          </p:nvSpPr>
          <p:spPr>
            <a:xfrm>
              <a:off x="3756764" y="3070043"/>
              <a:ext cx="35778" cy="77746"/>
            </a:xfrm>
            <a:custGeom>
              <a:avLst/>
              <a:gdLst/>
              <a:ahLst/>
              <a:cxnLst/>
              <a:rect l="l" t="t" r="r" b="b"/>
              <a:pathLst>
                <a:path w="1364" h="2964" extrusionOk="0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0" name="Google Shape;22760;p75"/>
            <p:cNvSpPr/>
            <p:nvPr/>
          </p:nvSpPr>
          <p:spPr>
            <a:xfrm>
              <a:off x="3637260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1" name="Google Shape;22761;p75"/>
            <p:cNvSpPr/>
            <p:nvPr/>
          </p:nvSpPr>
          <p:spPr>
            <a:xfrm>
              <a:off x="3624617" y="3046200"/>
              <a:ext cx="113156" cy="30269"/>
            </a:xfrm>
            <a:custGeom>
              <a:avLst/>
              <a:gdLst/>
              <a:ahLst/>
              <a:cxnLst/>
              <a:rect l="l" t="t" r="r" b="b"/>
              <a:pathLst>
                <a:path w="4314" h="1154" extrusionOk="0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62" name="Google Shape;22762;p75"/>
          <p:cNvGrpSpPr/>
          <p:nvPr/>
        </p:nvGrpSpPr>
        <p:grpSpPr>
          <a:xfrm>
            <a:off x="3032711" y="2911718"/>
            <a:ext cx="396125" cy="359062"/>
            <a:chOff x="3032711" y="2911718"/>
            <a:chExt cx="396125" cy="359062"/>
          </a:xfrm>
        </p:grpSpPr>
        <p:sp>
          <p:nvSpPr>
            <p:cNvPr id="22763" name="Google Shape;22763;p75"/>
            <p:cNvSpPr/>
            <p:nvPr/>
          </p:nvSpPr>
          <p:spPr>
            <a:xfrm>
              <a:off x="3075781" y="2911718"/>
              <a:ext cx="25810" cy="46821"/>
            </a:xfrm>
            <a:custGeom>
              <a:avLst/>
              <a:gdLst/>
              <a:ahLst/>
              <a:cxnLst/>
              <a:rect l="l" t="t" r="r" b="b"/>
              <a:pathLst>
                <a:path w="984" h="1785" extrusionOk="0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4" name="Google Shape;22764;p75"/>
            <p:cNvSpPr/>
            <p:nvPr/>
          </p:nvSpPr>
          <p:spPr>
            <a:xfrm>
              <a:off x="3051098" y="2926066"/>
              <a:ext cx="35542" cy="32473"/>
            </a:xfrm>
            <a:custGeom>
              <a:avLst/>
              <a:gdLst/>
              <a:ahLst/>
              <a:cxnLst/>
              <a:rect l="l" t="t" r="r" b="b"/>
              <a:pathLst>
                <a:path w="1355" h="1238" extrusionOk="0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5" name="Google Shape;22765;p75"/>
            <p:cNvSpPr/>
            <p:nvPr/>
          </p:nvSpPr>
          <p:spPr>
            <a:xfrm>
              <a:off x="3168897" y="3190622"/>
              <a:ext cx="35122" cy="32289"/>
            </a:xfrm>
            <a:custGeom>
              <a:avLst/>
              <a:gdLst/>
              <a:ahLst/>
              <a:cxnLst/>
              <a:rect l="l" t="t" r="r" b="b"/>
              <a:pathLst>
                <a:path w="1339" h="1231" extrusionOk="0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6" name="Google Shape;22766;p75"/>
            <p:cNvSpPr/>
            <p:nvPr/>
          </p:nvSpPr>
          <p:spPr>
            <a:xfrm>
              <a:off x="3277280" y="3245941"/>
              <a:ext cx="29719" cy="24840"/>
            </a:xfrm>
            <a:custGeom>
              <a:avLst/>
              <a:gdLst/>
              <a:ahLst/>
              <a:cxnLst/>
              <a:rect l="l" t="t" r="r" b="b"/>
              <a:pathLst>
                <a:path w="1133" h="947" extrusionOk="0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7" name="Google Shape;22767;p75"/>
            <p:cNvSpPr/>
            <p:nvPr/>
          </p:nvSpPr>
          <p:spPr>
            <a:xfrm>
              <a:off x="3367799" y="3209822"/>
              <a:ext cx="28564" cy="26728"/>
            </a:xfrm>
            <a:custGeom>
              <a:avLst/>
              <a:gdLst/>
              <a:ahLst/>
              <a:cxnLst/>
              <a:rect l="l" t="t" r="r" b="b"/>
              <a:pathLst>
                <a:path w="1089" h="1019" extrusionOk="0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8" name="Google Shape;22768;p75"/>
            <p:cNvSpPr/>
            <p:nvPr/>
          </p:nvSpPr>
          <p:spPr>
            <a:xfrm>
              <a:off x="3155441" y="3089059"/>
              <a:ext cx="28486" cy="30978"/>
            </a:xfrm>
            <a:custGeom>
              <a:avLst/>
              <a:gdLst/>
              <a:ahLst/>
              <a:cxnLst/>
              <a:rect l="l" t="t" r="r" b="b"/>
              <a:pathLst>
                <a:path w="1086" h="1181" extrusionOk="0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9" name="Google Shape;22769;p75"/>
            <p:cNvSpPr/>
            <p:nvPr/>
          </p:nvSpPr>
          <p:spPr>
            <a:xfrm>
              <a:off x="3096581" y="2941280"/>
              <a:ext cx="332255" cy="310432"/>
            </a:xfrm>
            <a:custGeom>
              <a:avLst/>
              <a:gdLst/>
              <a:ahLst/>
              <a:cxnLst/>
              <a:rect l="l" t="t" r="r" b="b"/>
              <a:pathLst>
                <a:path w="12667" h="11835" extrusionOk="0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0" name="Google Shape;22770;p75"/>
            <p:cNvSpPr/>
            <p:nvPr/>
          </p:nvSpPr>
          <p:spPr>
            <a:xfrm>
              <a:off x="3109067" y="2981464"/>
              <a:ext cx="301986" cy="270117"/>
            </a:xfrm>
            <a:custGeom>
              <a:avLst/>
              <a:gdLst/>
              <a:ahLst/>
              <a:cxnLst/>
              <a:rect l="l" t="t" r="r" b="b"/>
              <a:pathLst>
                <a:path w="11513" h="10298" extrusionOk="0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1" name="Google Shape;22771;p75"/>
            <p:cNvSpPr/>
            <p:nvPr/>
          </p:nvSpPr>
          <p:spPr>
            <a:xfrm>
              <a:off x="3041787" y="2947312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2" name="Google Shape;22772;p75"/>
            <p:cNvSpPr/>
            <p:nvPr/>
          </p:nvSpPr>
          <p:spPr>
            <a:xfrm>
              <a:off x="3032711" y="2952637"/>
              <a:ext cx="99281" cy="90284"/>
            </a:xfrm>
            <a:custGeom>
              <a:avLst/>
              <a:gdLst/>
              <a:ahLst/>
              <a:cxnLst/>
              <a:rect l="l" t="t" r="r" b="b"/>
              <a:pathLst>
                <a:path w="3785" h="3442" extrusionOk="0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3" name="Google Shape;22773;p75"/>
            <p:cNvSpPr/>
            <p:nvPr/>
          </p:nvSpPr>
          <p:spPr>
            <a:xfrm>
              <a:off x="3071663" y="2971156"/>
              <a:ext cx="23869" cy="24027"/>
            </a:xfrm>
            <a:custGeom>
              <a:avLst/>
              <a:gdLst/>
              <a:ahLst/>
              <a:cxnLst/>
              <a:rect l="l" t="t" r="r" b="b"/>
              <a:pathLst>
                <a:path w="910" h="916" extrusionOk="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4" name="Google Shape;22774;p75"/>
            <p:cNvSpPr/>
            <p:nvPr/>
          </p:nvSpPr>
          <p:spPr>
            <a:xfrm>
              <a:off x="3083597" y="2971156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75" name="Google Shape;22775;p75"/>
          <p:cNvGrpSpPr/>
          <p:nvPr/>
        </p:nvGrpSpPr>
        <p:grpSpPr>
          <a:xfrm>
            <a:off x="7417764" y="1513397"/>
            <a:ext cx="373174" cy="367692"/>
            <a:chOff x="7417764" y="1513397"/>
            <a:chExt cx="373174" cy="367692"/>
          </a:xfrm>
        </p:grpSpPr>
        <p:sp>
          <p:nvSpPr>
            <p:cNvPr id="22776" name="Google Shape;22776;p75"/>
            <p:cNvSpPr/>
            <p:nvPr/>
          </p:nvSpPr>
          <p:spPr>
            <a:xfrm>
              <a:off x="7659841" y="1513397"/>
              <a:ext cx="131098" cy="139517"/>
            </a:xfrm>
            <a:custGeom>
              <a:avLst/>
              <a:gdLst/>
              <a:ahLst/>
              <a:cxnLst/>
              <a:rect l="l" t="t" r="r" b="b"/>
              <a:pathLst>
                <a:path w="4998" h="5319" extrusionOk="0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7" name="Google Shape;22777;p75"/>
            <p:cNvSpPr/>
            <p:nvPr/>
          </p:nvSpPr>
          <p:spPr>
            <a:xfrm>
              <a:off x="7693441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8" name="Google Shape;22778;p75"/>
            <p:cNvSpPr/>
            <p:nvPr/>
          </p:nvSpPr>
          <p:spPr>
            <a:xfrm>
              <a:off x="7417764" y="1513397"/>
              <a:ext cx="131281" cy="139517"/>
            </a:xfrm>
            <a:custGeom>
              <a:avLst/>
              <a:gdLst/>
              <a:ahLst/>
              <a:cxnLst/>
              <a:rect l="l" t="t" r="r" b="b"/>
              <a:pathLst>
                <a:path w="5005" h="5319" extrusionOk="0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9" name="Google Shape;22779;p75"/>
            <p:cNvSpPr/>
            <p:nvPr/>
          </p:nvSpPr>
          <p:spPr>
            <a:xfrm>
              <a:off x="7419023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0" name="Google Shape;22780;p75"/>
            <p:cNvSpPr/>
            <p:nvPr/>
          </p:nvSpPr>
          <p:spPr>
            <a:xfrm>
              <a:off x="7447115" y="1547942"/>
              <a:ext cx="314655" cy="333147"/>
            </a:xfrm>
            <a:custGeom>
              <a:avLst/>
              <a:gdLst/>
              <a:ahLst/>
              <a:cxnLst/>
              <a:rect l="l" t="t" r="r" b="b"/>
              <a:pathLst>
                <a:path w="11996" h="12701" extrusionOk="0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1" name="Google Shape;22781;p75"/>
            <p:cNvSpPr/>
            <p:nvPr/>
          </p:nvSpPr>
          <p:spPr>
            <a:xfrm>
              <a:off x="7447115" y="1550617"/>
              <a:ext cx="134298" cy="324622"/>
            </a:xfrm>
            <a:custGeom>
              <a:avLst/>
              <a:gdLst/>
              <a:ahLst/>
              <a:cxnLst/>
              <a:rect l="l" t="t" r="r" b="b"/>
              <a:pathLst>
                <a:path w="5120" h="12376" extrusionOk="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2" name="Google Shape;22782;p75"/>
            <p:cNvSpPr/>
            <p:nvPr/>
          </p:nvSpPr>
          <p:spPr>
            <a:xfrm>
              <a:off x="7518094" y="1665164"/>
              <a:ext cx="37011" cy="43227"/>
            </a:xfrm>
            <a:custGeom>
              <a:avLst/>
              <a:gdLst/>
              <a:ahLst/>
              <a:cxnLst/>
              <a:rect l="l" t="t" r="r" b="b"/>
              <a:pathLst>
                <a:path w="1411" h="1648" extrusionOk="0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3" name="Google Shape;22783;p75"/>
            <p:cNvSpPr/>
            <p:nvPr/>
          </p:nvSpPr>
          <p:spPr>
            <a:xfrm>
              <a:off x="7536586" y="1665164"/>
              <a:ext cx="18518" cy="30925"/>
            </a:xfrm>
            <a:custGeom>
              <a:avLst/>
              <a:gdLst/>
              <a:ahLst/>
              <a:cxnLst/>
              <a:rect l="l" t="t" r="r" b="b"/>
              <a:pathLst>
                <a:path w="706" h="1179" extrusionOk="0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4" name="Google Shape;22784;p75"/>
            <p:cNvSpPr/>
            <p:nvPr/>
          </p:nvSpPr>
          <p:spPr>
            <a:xfrm>
              <a:off x="7530343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5" name="Google Shape;22785;p75"/>
            <p:cNvSpPr/>
            <p:nvPr/>
          </p:nvSpPr>
          <p:spPr>
            <a:xfrm>
              <a:off x="7653781" y="1665164"/>
              <a:ext cx="37037" cy="43227"/>
            </a:xfrm>
            <a:custGeom>
              <a:avLst/>
              <a:gdLst/>
              <a:ahLst/>
              <a:cxnLst/>
              <a:rect l="l" t="t" r="r" b="b"/>
              <a:pathLst>
                <a:path w="1412" h="1648" extrusionOk="0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6" name="Google Shape;22786;p75"/>
            <p:cNvSpPr/>
            <p:nvPr/>
          </p:nvSpPr>
          <p:spPr>
            <a:xfrm>
              <a:off x="7672274" y="1665164"/>
              <a:ext cx="18545" cy="30925"/>
            </a:xfrm>
            <a:custGeom>
              <a:avLst/>
              <a:gdLst/>
              <a:ahLst/>
              <a:cxnLst/>
              <a:rect l="l" t="t" r="r" b="b"/>
              <a:pathLst>
                <a:path w="707" h="1179" extrusionOk="0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7" name="Google Shape;22787;p75"/>
            <p:cNvSpPr/>
            <p:nvPr/>
          </p:nvSpPr>
          <p:spPr>
            <a:xfrm>
              <a:off x="7666057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8" name="Google Shape;22788;p75"/>
            <p:cNvSpPr/>
            <p:nvPr/>
          </p:nvSpPr>
          <p:spPr>
            <a:xfrm>
              <a:off x="7432479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9" name="Google Shape;22789;p75"/>
            <p:cNvSpPr/>
            <p:nvPr/>
          </p:nvSpPr>
          <p:spPr>
            <a:xfrm>
              <a:off x="7432531" y="1723132"/>
              <a:ext cx="102664" cy="98572"/>
            </a:xfrm>
            <a:custGeom>
              <a:avLst/>
              <a:gdLst/>
              <a:ahLst/>
              <a:cxnLst/>
              <a:rect l="l" t="t" r="r" b="b"/>
              <a:pathLst>
                <a:path w="3914" h="3758" extrusionOk="0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0" name="Google Shape;22790;p75"/>
            <p:cNvSpPr/>
            <p:nvPr/>
          </p:nvSpPr>
          <p:spPr>
            <a:xfrm>
              <a:off x="7666057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1" name="Google Shape;22791;p75"/>
            <p:cNvSpPr/>
            <p:nvPr/>
          </p:nvSpPr>
          <p:spPr>
            <a:xfrm>
              <a:off x="7673716" y="1723132"/>
              <a:ext cx="102638" cy="98572"/>
            </a:xfrm>
            <a:custGeom>
              <a:avLst/>
              <a:gdLst/>
              <a:ahLst/>
              <a:cxnLst/>
              <a:rect l="l" t="t" r="r" b="b"/>
              <a:pathLst>
                <a:path w="3913" h="3758" extrusionOk="0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2" name="Google Shape;22792;p75"/>
            <p:cNvSpPr/>
            <p:nvPr/>
          </p:nvSpPr>
          <p:spPr>
            <a:xfrm>
              <a:off x="7527327" y="1740208"/>
              <a:ext cx="154232" cy="104999"/>
            </a:xfrm>
            <a:custGeom>
              <a:avLst/>
              <a:gdLst/>
              <a:ahLst/>
              <a:cxnLst/>
              <a:rect l="l" t="t" r="r" b="b"/>
              <a:pathLst>
                <a:path w="5880" h="4003" extrusionOk="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3" name="Google Shape;22793;p75"/>
            <p:cNvSpPr/>
            <p:nvPr/>
          </p:nvSpPr>
          <p:spPr>
            <a:xfrm>
              <a:off x="7561294" y="1788602"/>
              <a:ext cx="31869" cy="33181"/>
            </a:xfrm>
            <a:custGeom>
              <a:avLst/>
              <a:gdLst/>
              <a:ahLst/>
              <a:cxnLst/>
              <a:rect l="l" t="t" r="r" b="b"/>
              <a:pathLst>
                <a:path w="1215" h="1265" extrusionOk="0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4" name="Google Shape;22794;p75"/>
            <p:cNvSpPr/>
            <p:nvPr/>
          </p:nvSpPr>
          <p:spPr>
            <a:xfrm>
              <a:off x="7615538" y="1788602"/>
              <a:ext cx="32053" cy="33181"/>
            </a:xfrm>
            <a:custGeom>
              <a:avLst/>
              <a:gdLst/>
              <a:ahLst/>
              <a:cxnLst/>
              <a:rect l="l" t="t" r="r" b="b"/>
              <a:pathLst>
                <a:path w="1222" h="1265" extrusionOk="0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95" name="Google Shape;22795;p75"/>
          <p:cNvGrpSpPr/>
          <p:nvPr/>
        </p:nvGrpSpPr>
        <p:grpSpPr>
          <a:xfrm>
            <a:off x="6871944" y="1514368"/>
            <a:ext cx="370132" cy="365672"/>
            <a:chOff x="6871944" y="1514368"/>
            <a:chExt cx="370132" cy="365672"/>
          </a:xfrm>
        </p:grpSpPr>
        <p:sp>
          <p:nvSpPr>
            <p:cNvPr id="22796" name="Google Shape;22796;p75"/>
            <p:cNvSpPr/>
            <p:nvPr/>
          </p:nvSpPr>
          <p:spPr>
            <a:xfrm>
              <a:off x="7098702" y="1514368"/>
              <a:ext cx="119845" cy="138888"/>
            </a:xfrm>
            <a:custGeom>
              <a:avLst/>
              <a:gdLst/>
              <a:ahLst/>
              <a:cxnLst/>
              <a:rect l="l" t="t" r="r" b="b"/>
              <a:pathLst>
                <a:path w="4569" h="5295" extrusionOk="0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7" name="Google Shape;22797;p75"/>
            <p:cNvSpPr/>
            <p:nvPr/>
          </p:nvSpPr>
          <p:spPr>
            <a:xfrm>
              <a:off x="7133903" y="1535561"/>
              <a:ext cx="73969" cy="122153"/>
            </a:xfrm>
            <a:custGeom>
              <a:avLst/>
              <a:gdLst/>
              <a:ahLst/>
              <a:cxnLst/>
              <a:rect l="l" t="t" r="r" b="b"/>
              <a:pathLst>
                <a:path w="2820" h="4657" extrusionOk="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8" name="Google Shape;22798;p75"/>
            <p:cNvSpPr/>
            <p:nvPr/>
          </p:nvSpPr>
          <p:spPr>
            <a:xfrm>
              <a:off x="6895656" y="1514368"/>
              <a:ext cx="119661" cy="138888"/>
            </a:xfrm>
            <a:custGeom>
              <a:avLst/>
              <a:gdLst/>
              <a:ahLst/>
              <a:cxnLst/>
              <a:rect l="l" t="t" r="r" b="b"/>
              <a:pathLst>
                <a:path w="4562" h="5295" extrusionOk="0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9" name="Google Shape;22799;p75"/>
            <p:cNvSpPr/>
            <p:nvPr/>
          </p:nvSpPr>
          <p:spPr>
            <a:xfrm>
              <a:off x="6906174" y="1535561"/>
              <a:ext cx="74100" cy="122153"/>
            </a:xfrm>
            <a:custGeom>
              <a:avLst/>
              <a:gdLst/>
              <a:ahLst/>
              <a:cxnLst/>
              <a:rect l="l" t="t" r="r" b="b"/>
              <a:pathLst>
                <a:path w="2825" h="4657" extrusionOk="0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0" name="Google Shape;22800;p75"/>
            <p:cNvSpPr/>
            <p:nvPr/>
          </p:nvSpPr>
          <p:spPr>
            <a:xfrm>
              <a:off x="7021140" y="1832354"/>
              <a:ext cx="71713" cy="47686"/>
            </a:xfrm>
            <a:custGeom>
              <a:avLst/>
              <a:gdLst/>
              <a:ahLst/>
              <a:cxnLst/>
              <a:rect l="l" t="t" r="r" b="b"/>
              <a:pathLst>
                <a:path w="2734" h="1818" extrusionOk="0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1" name="Google Shape;22801;p75"/>
            <p:cNvSpPr/>
            <p:nvPr/>
          </p:nvSpPr>
          <p:spPr>
            <a:xfrm>
              <a:off x="6871944" y="1581569"/>
              <a:ext cx="370132" cy="257028"/>
            </a:xfrm>
            <a:custGeom>
              <a:avLst/>
              <a:gdLst/>
              <a:ahLst/>
              <a:cxnLst/>
              <a:rect l="l" t="t" r="r" b="b"/>
              <a:pathLst>
                <a:path w="14111" h="9799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2" name="Google Shape;22802;p75"/>
            <p:cNvSpPr/>
            <p:nvPr/>
          </p:nvSpPr>
          <p:spPr>
            <a:xfrm>
              <a:off x="6997323" y="1742700"/>
              <a:ext cx="119373" cy="116540"/>
            </a:xfrm>
            <a:custGeom>
              <a:avLst/>
              <a:gdLst/>
              <a:ahLst/>
              <a:cxnLst/>
              <a:rect l="l" t="t" r="r" b="b"/>
              <a:pathLst>
                <a:path w="4551" h="4443" extrusionOk="0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3" name="Google Shape;22803;p75"/>
            <p:cNvSpPr/>
            <p:nvPr/>
          </p:nvSpPr>
          <p:spPr>
            <a:xfrm>
              <a:off x="6871944" y="1670541"/>
              <a:ext cx="155282" cy="168056"/>
            </a:xfrm>
            <a:custGeom>
              <a:avLst/>
              <a:gdLst/>
              <a:ahLst/>
              <a:cxnLst/>
              <a:rect l="l" t="t" r="r" b="b"/>
              <a:pathLst>
                <a:path w="5920" h="6407" extrusionOk="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4" name="Google Shape;22804;p75"/>
            <p:cNvSpPr/>
            <p:nvPr/>
          </p:nvSpPr>
          <p:spPr>
            <a:xfrm>
              <a:off x="7086951" y="1670541"/>
              <a:ext cx="155124" cy="168056"/>
            </a:xfrm>
            <a:custGeom>
              <a:avLst/>
              <a:gdLst/>
              <a:ahLst/>
              <a:cxnLst/>
              <a:rect l="l" t="t" r="r" b="b"/>
              <a:pathLst>
                <a:path w="5914" h="6407" extrusionOk="0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5" name="Google Shape;22805;p75"/>
            <p:cNvSpPr/>
            <p:nvPr/>
          </p:nvSpPr>
          <p:spPr>
            <a:xfrm>
              <a:off x="6961572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6" name="Google Shape;22806;p75"/>
            <p:cNvSpPr/>
            <p:nvPr/>
          </p:nvSpPr>
          <p:spPr>
            <a:xfrm>
              <a:off x="6979356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7" name="Google Shape;22807;p75"/>
            <p:cNvSpPr/>
            <p:nvPr/>
          </p:nvSpPr>
          <p:spPr>
            <a:xfrm>
              <a:off x="6973480" y="1700915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8" name="Google Shape;22808;p75"/>
            <p:cNvSpPr/>
            <p:nvPr/>
          </p:nvSpPr>
          <p:spPr>
            <a:xfrm>
              <a:off x="7110794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9" name="Google Shape;22809;p75"/>
            <p:cNvSpPr/>
            <p:nvPr/>
          </p:nvSpPr>
          <p:spPr>
            <a:xfrm>
              <a:off x="7128578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0" name="Google Shape;22810;p75"/>
            <p:cNvSpPr/>
            <p:nvPr/>
          </p:nvSpPr>
          <p:spPr>
            <a:xfrm>
              <a:off x="7122703" y="1700915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1" name="Google Shape;22811;p75"/>
            <p:cNvSpPr/>
            <p:nvPr/>
          </p:nvSpPr>
          <p:spPr>
            <a:xfrm>
              <a:off x="7026491" y="1796602"/>
              <a:ext cx="60486" cy="59411"/>
            </a:xfrm>
            <a:custGeom>
              <a:avLst/>
              <a:gdLst/>
              <a:ahLst/>
              <a:cxnLst/>
              <a:rect l="l" t="t" r="r" b="b"/>
              <a:pathLst>
                <a:path w="2306" h="2265" extrusionOk="0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2" name="Google Shape;22812;p75"/>
            <p:cNvSpPr/>
            <p:nvPr/>
          </p:nvSpPr>
          <p:spPr>
            <a:xfrm>
              <a:off x="6871944" y="1581569"/>
              <a:ext cx="185158" cy="232660"/>
            </a:xfrm>
            <a:custGeom>
              <a:avLst/>
              <a:gdLst/>
              <a:ahLst/>
              <a:cxnLst/>
              <a:rect l="l" t="t" r="r" b="b"/>
              <a:pathLst>
                <a:path w="7059" h="8870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3" name="Google Shape;22813;p75"/>
            <p:cNvSpPr/>
            <p:nvPr/>
          </p:nvSpPr>
          <p:spPr>
            <a:xfrm>
              <a:off x="6871944" y="1675289"/>
              <a:ext cx="84670" cy="138940"/>
            </a:xfrm>
            <a:custGeom>
              <a:avLst/>
              <a:gdLst/>
              <a:ahLst/>
              <a:cxnLst/>
              <a:rect l="l" t="t" r="r" b="b"/>
              <a:pathLst>
                <a:path w="3228" h="5297" extrusionOk="0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14" name="Google Shape;22814;p75"/>
          <p:cNvGrpSpPr/>
          <p:nvPr/>
        </p:nvGrpSpPr>
        <p:grpSpPr>
          <a:xfrm>
            <a:off x="6561931" y="3365261"/>
            <a:ext cx="400375" cy="370184"/>
            <a:chOff x="6561931" y="3365261"/>
            <a:chExt cx="400375" cy="370184"/>
          </a:xfrm>
        </p:grpSpPr>
        <p:sp>
          <p:nvSpPr>
            <p:cNvPr id="22815" name="Google Shape;22815;p75"/>
            <p:cNvSpPr/>
            <p:nvPr/>
          </p:nvSpPr>
          <p:spPr>
            <a:xfrm>
              <a:off x="6592332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6" name="Google Shape;22816;p75"/>
            <p:cNvSpPr/>
            <p:nvPr/>
          </p:nvSpPr>
          <p:spPr>
            <a:xfrm>
              <a:off x="6561931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7" name="Google Shape;22817;p75"/>
            <p:cNvSpPr/>
            <p:nvPr/>
          </p:nvSpPr>
          <p:spPr>
            <a:xfrm>
              <a:off x="6756506" y="3585882"/>
              <a:ext cx="52539" cy="31083"/>
            </a:xfrm>
            <a:custGeom>
              <a:avLst/>
              <a:gdLst/>
              <a:ahLst/>
              <a:cxnLst/>
              <a:rect l="l" t="t" r="r" b="b"/>
              <a:pathLst>
                <a:path w="2003" h="1185" extrusionOk="0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8" name="Google Shape;22818;p75"/>
            <p:cNvSpPr/>
            <p:nvPr/>
          </p:nvSpPr>
          <p:spPr>
            <a:xfrm>
              <a:off x="6853609" y="3448830"/>
              <a:ext cx="27882" cy="35096"/>
            </a:xfrm>
            <a:custGeom>
              <a:avLst/>
              <a:gdLst/>
              <a:ahLst/>
              <a:cxnLst/>
              <a:rect l="l" t="t" r="r" b="b"/>
              <a:pathLst>
                <a:path w="1063" h="1338" extrusionOk="0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9" name="Google Shape;22819;p75"/>
            <p:cNvSpPr/>
            <p:nvPr/>
          </p:nvSpPr>
          <p:spPr>
            <a:xfrm>
              <a:off x="6816441" y="3525920"/>
              <a:ext cx="19777" cy="30925"/>
            </a:xfrm>
            <a:custGeom>
              <a:avLst/>
              <a:gdLst/>
              <a:ahLst/>
              <a:cxnLst/>
              <a:rect l="l" t="t" r="r" b="b"/>
              <a:pathLst>
                <a:path w="754" h="1179" extrusionOk="0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0" name="Google Shape;22820;p75"/>
            <p:cNvSpPr/>
            <p:nvPr/>
          </p:nvSpPr>
          <p:spPr>
            <a:xfrm>
              <a:off x="6787457" y="3566891"/>
              <a:ext cx="34519" cy="25548"/>
            </a:xfrm>
            <a:custGeom>
              <a:avLst/>
              <a:gdLst/>
              <a:ahLst/>
              <a:cxnLst/>
              <a:rect l="l" t="t" r="r" b="b"/>
              <a:pathLst>
                <a:path w="1316" h="974" extrusionOk="0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1" name="Google Shape;22821;p75"/>
            <p:cNvSpPr/>
            <p:nvPr/>
          </p:nvSpPr>
          <p:spPr>
            <a:xfrm>
              <a:off x="6844376" y="3570249"/>
              <a:ext cx="40027" cy="23450"/>
            </a:xfrm>
            <a:custGeom>
              <a:avLst/>
              <a:gdLst/>
              <a:ahLst/>
              <a:cxnLst/>
              <a:rect l="l" t="t" r="r" b="b"/>
              <a:pathLst>
                <a:path w="1526" h="894" extrusionOk="0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2" name="Google Shape;22822;p75"/>
            <p:cNvSpPr/>
            <p:nvPr/>
          </p:nvSpPr>
          <p:spPr>
            <a:xfrm>
              <a:off x="6789791" y="3610381"/>
              <a:ext cx="97287" cy="68854"/>
            </a:xfrm>
            <a:custGeom>
              <a:avLst/>
              <a:gdLst/>
              <a:ahLst/>
              <a:cxnLst/>
              <a:rect l="l" t="t" r="r" b="b"/>
              <a:pathLst>
                <a:path w="3709" h="2625" extrusionOk="0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3" name="Google Shape;22823;p75"/>
            <p:cNvSpPr/>
            <p:nvPr/>
          </p:nvSpPr>
          <p:spPr>
            <a:xfrm>
              <a:off x="6587716" y="3526576"/>
              <a:ext cx="38978" cy="131124"/>
            </a:xfrm>
            <a:custGeom>
              <a:avLst/>
              <a:gdLst/>
              <a:ahLst/>
              <a:cxnLst/>
              <a:rect l="l" t="t" r="r" b="b"/>
              <a:pathLst>
                <a:path w="1486" h="4999" extrusionOk="0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4" name="Google Shape;22824;p75"/>
            <p:cNvSpPr/>
            <p:nvPr/>
          </p:nvSpPr>
          <p:spPr>
            <a:xfrm>
              <a:off x="6596975" y="3365314"/>
              <a:ext cx="283520" cy="210207"/>
            </a:xfrm>
            <a:custGeom>
              <a:avLst/>
              <a:gdLst/>
              <a:ahLst/>
              <a:cxnLst/>
              <a:rect l="l" t="t" r="r" b="b"/>
              <a:pathLst>
                <a:path w="10809" h="8014" extrusionOk="0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5" name="Google Shape;22825;p75"/>
            <p:cNvSpPr/>
            <p:nvPr/>
          </p:nvSpPr>
          <p:spPr>
            <a:xfrm>
              <a:off x="6596791" y="3393013"/>
              <a:ext cx="83438" cy="136081"/>
            </a:xfrm>
            <a:custGeom>
              <a:avLst/>
              <a:gdLst/>
              <a:ahLst/>
              <a:cxnLst/>
              <a:rect l="l" t="t" r="r" b="b"/>
              <a:pathLst>
                <a:path w="3181" h="5188" extrusionOk="0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6" name="Google Shape;22826;p75"/>
            <p:cNvSpPr/>
            <p:nvPr/>
          </p:nvSpPr>
          <p:spPr>
            <a:xfrm>
              <a:off x="6852376" y="3672257"/>
              <a:ext cx="14951" cy="7082"/>
            </a:xfrm>
            <a:custGeom>
              <a:avLst/>
              <a:gdLst/>
              <a:ahLst/>
              <a:cxnLst/>
              <a:rect l="l" t="t" r="r" b="b"/>
              <a:pathLst>
                <a:path w="570" h="270" extrusionOk="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27" name="Google Shape;22827;p75"/>
          <p:cNvGrpSpPr/>
          <p:nvPr/>
        </p:nvGrpSpPr>
        <p:grpSpPr>
          <a:xfrm>
            <a:off x="1942120" y="1985852"/>
            <a:ext cx="378315" cy="358695"/>
            <a:chOff x="1942120" y="1985852"/>
            <a:chExt cx="378315" cy="358695"/>
          </a:xfrm>
        </p:grpSpPr>
        <p:sp>
          <p:nvSpPr>
            <p:cNvPr id="22828" name="Google Shape;22828;p75"/>
            <p:cNvSpPr/>
            <p:nvPr/>
          </p:nvSpPr>
          <p:spPr>
            <a:xfrm>
              <a:off x="2161928" y="1985852"/>
              <a:ext cx="158508" cy="158901"/>
            </a:xfrm>
            <a:custGeom>
              <a:avLst/>
              <a:gdLst/>
              <a:ahLst/>
              <a:cxnLst/>
              <a:rect l="l" t="t" r="r" b="b"/>
              <a:pathLst>
                <a:path w="6043" h="6058" extrusionOk="0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9" name="Google Shape;22829;p75"/>
            <p:cNvSpPr/>
            <p:nvPr/>
          </p:nvSpPr>
          <p:spPr>
            <a:xfrm>
              <a:off x="2190571" y="2006888"/>
              <a:ext cx="115648" cy="123570"/>
            </a:xfrm>
            <a:custGeom>
              <a:avLst/>
              <a:gdLst/>
              <a:ahLst/>
              <a:cxnLst/>
              <a:rect l="l" t="t" r="r" b="b"/>
              <a:pathLst>
                <a:path w="4409" h="4711" extrusionOk="0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0" name="Google Shape;22830;p75"/>
            <p:cNvSpPr/>
            <p:nvPr/>
          </p:nvSpPr>
          <p:spPr>
            <a:xfrm>
              <a:off x="1942120" y="1986009"/>
              <a:ext cx="158665" cy="158928"/>
            </a:xfrm>
            <a:custGeom>
              <a:avLst/>
              <a:gdLst/>
              <a:ahLst/>
              <a:cxnLst/>
              <a:rect l="l" t="t" r="r" b="b"/>
              <a:pathLst>
                <a:path w="6049" h="6059" extrusionOk="0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1" name="Google Shape;22831;p75"/>
            <p:cNvSpPr/>
            <p:nvPr/>
          </p:nvSpPr>
          <p:spPr>
            <a:xfrm>
              <a:off x="1956520" y="2007072"/>
              <a:ext cx="115438" cy="123491"/>
            </a:xfrm>
            <a:custGeom>
              <a:avLst/>
              <a:gdLst/>
              <a:ahLst/>
              <a:cxnLst/>
              <a:rect l="l" t="t" r="r" b="b"/>
              <a:pathLst>
                <a:path w="4401" h="4708" extrusionOk="0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2" name="Google Shape;22832;p75"/>
            <p:cNvSpPr/>
            <p:nvPr/>
          </p:nvSpPr>
          <p:spPr>
            <a:xfrm>
              <a:off x="1986921" y="2043820"/>
              <a:ext cx="289055" cy="300727"/>
            </a:xfrm>
            <a:custGeom>
              <a:avLst/>
              <a:gdLst/>
              <a:ahLst/>
              <a:cxnLst/>
              <a:rect l="l" t="t" r="r" b="b"/>
              <a:pathLst>
                <a:path w="11020" h="11465" extrusionOk="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3" name="Google Shape;22833;p75"/>
            <p:cNvSpPr/>
            <p:nvPr/>
          </p:nvSpPr>
          <p:spPr>
            <a:xfrm>
              <a:off x="1986737" y="2047178"/>
              <a:ext cx="119215" cy="280687"/>
            </a:xfrm>
            <a:custGeom>
              <a:avLst/>
              <a:gdLst/>
              <a:ahLst/>
              <a:cxnLst/>
              <a:rect l="l" t="t" r="r" b="b"/>
              <a:pathLst>
                <a:path w="4545" h="10701" extrusionOk="0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4" name="Google Shape;22834;p75"/>
            <p:cNvSpPr/>
            <p:nvPr/>
          </p:nvSpPr>
          <p:spPr>
            <a:xfrm>
              <a:off x="2084916" y="2316822"/>
              <a:ext cx="92697" cy="27725"/>
            </a:xfrm>
            <a:custGeom>
              <a:avLst/>
              <a:gdLst/>
              <a:ahLst/>
              <a:cxnLst/>
              <a:rect l="l" t="t" r="r" b="b"/>
              <a:pathLst>
                <a:path w="3534" h="1057" extrusionOk="0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5" name="Google Shape;22835;p75"/>
            <p:cNvSpPr/>
            <p:nvPr/>
          </p:nvSpPr>
          <p:spPr>
            <a:xfrm>
              <a:off x="2102359" y="2257778"/>
              <a:ext cx="57995" cy="48762"/>
            </a:xfrm>
            <a:custGeom>
              <a:avLst/>
              <a:gdLst/>
              <a:ahLst/>
              <a:cxnLst/>
              <a:rect l="l" t="t" r="r" b="b"/>
              <a:pathLst>
                <a:path w="2211" h="1859" extrusionOk="0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6" name="Google Shape;22836;p75"/>
            <p:cNvSpPr/>
            <p:nvPr/>
          </p:nvSpPr>
          <p:spPr>
            <a:xfrm>
              <a:off x="2081611" y="2309714"/>
              <a:ext cx="99202" cy="23135"/>
            </a:xfrm>
            <a:custGeom>
              <a:avLst/>
              <a:gdLst/>
              <a:ahLst/>
              <a:cxnLst/>
              <a:rect l="l" t="t" r="r" b="b"/>
              <a:pathLst>
                <a:path w="3782" h="882" extrusionOk="0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7" name="Google Shape;22837;p75"/>
            <p:cNvSpPr/>
            <p:nvPr/>
          </p:nvSpPr>
          <p:spPr>
            <a:xfrm>
              <a:off x="2180892" y="2280756"/>
              <a:ext cx="114809" cy="40709"/>
            </a:xfrm>
            <a:custGeom>
              <a:avLst/>
              <a:gdLst/>
              <a:ahLst/>
              <a:cxnLst/>
              <a:rect l="l" t="t" r="r" b="b"/>
              <a:pathLst>
                <a:path w="4377" h="1552" extrusionOk="0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8" name="Google Shape;22838;p75"/>
            <p:cNvSpPr/>
            <p:nvPr/>
          </p:nvSpPr>
          <p:spPr>
            <a:xfrm>
              <a:off x="2194846" y="2262841"/>
              <a:ext cx="123806" cy="18072"/>
            </a:xfrm>
            <a:custGeom>
              <a:avLst/>
              <a:gdLst/>
              <a:ahLst/>
              <a:cxnLst/>
              <a:rect l="l" t="t" r="r" b="b"/>
              <a:pathLst>
                <a:path w="4720" h="689" extrusionOk="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9" name="Google Shape;22839;p75"/>
            <p:cNvSpPr/>
            <p:nvPr/>
          </p:nvSpPr>
          <p:spPr>
            <a:xfrm>
              <a:off x="1967065" y="2280756"/>
              <a:ext cx="114599" cy="40525"/>
            </a:xfrm>
            <a:custGeom>
              <a:avLst/>
              <a:gdLst/>
              <a:ahLst/>
              <a:cxnLst/>
              <a:rect l="l" t="t" r="r" b="b"/>
              <a:pathLst>
                <a:path w="4369" h="1545" extrusionOk="0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0" name="Google Shape;22840;p75"/>
            <p:cNvSpPr/>
            <p:nvPr/>
          </p:nvSpPr>
          <p:spPr>
            <a:xfrm>
              <a:off x="1943878" y="2262841"/>
              <a:ext cx="125852" cy="18072"/>
            </a:xfrm>
            <a:custGeom>
              <a:avLst/>
              <a:gdLst/>
              <a:ahLst/>
              <a:cxnLst/>
              <a:rect l="l" t="t" r="r" b="b"/>
              <a:pathLst>
                <a:path w="4798" h="689" extrusionOk="0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1" name="Google Shape;22841;p75"/>
            <p:cNvSpPr/>
            <p:nvPr/>
          </p:nvSpPr>
          <p:spPr>
            <a:xfrm>
              <a:off x="2050424" y="2182524"/>
              <a:ext cx="40394" cy="52145"/>
            </a:xfrm>
            <a:custGeom>
              <a:avLst/>
              <a:gdLst/>
              <a:ahLst/>
              <a:cxnLst/>
              <a:rect l="l" t="t" r="r" b="b"/>
              <a:pathLst>
                <a:path w="1540" h="1988" extrusionOk="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2" name="Google Shape;22842;p75"/>
            <p:cNvSpPr/>
            <p:nvPr/>
          </p:nvSpPr>
          <p:spPr>
            <a:xfrm>
              <a:off x="2067683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3" name="Google Shape;22843;p75"/>
            <p:cNvSpPr/>
            <p:nvPr/>
          </p:nvSpPr>
          <p:spPr>
            <a:xfrm>
              <a:off x="2061991" y="2188216"/>
              <a:ext cx="17259" cy="17469"/>
            </a:xfrm>
            <a:custGeom>
              <a:avLst/>
              <a:gdLst/>
              <a:ahLst/>
              <a:cxnLst/>
              <a:rect l="l" t="t" r="r" b="b"/>
              <a:pathLst>
                <a:path w="658" h="666" extrusionOk="0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4" name="Google Shape;22844;p75"/>
            <p:cNvSpPr/>
            <p:nvPr/>
          </p:nvSpPr>
          <p:spPr>
            <a:xfrm>
              <a:off x="2171711" y="2182524"/>
              <a:ext cx="40578" cy="52145"/>
            </a:xfrm>
            <a:custGeom>
              <a:avLst/>
              <a:gdLst/>
              <a:ahLst/>
              <a:cxnLst/>
              <a:rect l="l" t="t" r="r" b="b"/>
              <a:pathLst>
                <a:path w="1547" h="1988" extrusionOk="0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5" name="Google Shape;22845;p75"/>
            <p:cNvSpPr/>
            <p:nvPr/>
          </p:nvSpPr>
          <p:spPr>
            <a:xfrm>
              <a:off x="2189154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6" name="Google Shape;22846;p75"/>
            <p:cNvSpPr/>
            <p:nvPr/>
          </p:nvSpPr>
          <p:spPr>
            <a:xfrm>
              <a:off x="2183279" y="2188216"/>
              <a:ext cx="17469" cy="17469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7" name="Google Shape;22847;p75"/>
            <p:cNvSpPr/>
            <p:nvPr/>
          </p:nvSpPr>
          <p:spPr>
            <a:xfrm>
              <a:off x="2102359" y="2258303"/>
              <a:ext cx="38086" cy="48237"/>
            </a:xfrm>
            <a:custGeom>
              <a:avLst/>
              <a:gdLst/>
              <a:ahLst/>
              <a:cxnLst/>
              <a:rect l="l" t="t" r="r" b="b"/>
              <a:pathLst>
                <a:path w="1452" h="183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48" name="Google Shape;22848;p75"/>
          <p:cNvGrpSpPr/>
          <p:nvPr/>
        </p:nvGrpSpPr>
        <p:grpSpPr>
          <a:xfrm>
            <a:off x="1401415" y="2429218"/>
            <a:ext cx="364282" cy="374197"/>
            <a:chOff x="1401415" y="2429218"/>
            <a:chExt cx="364282" cy="374197"/>
          </a:xfrm>
        </p:grpSpPr>
        <p:sp>
          <p:nvSpPr>
            <p:cNvPr id="22849" name="Google Shape;22849;p75"/>
            <p:cNvSpPr/>
            <p:nvPr/>
          </p:nvSpPr>
          <p:spPr>
            <a:xfrm>
              <a:off x="1458596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0" name="Google Shape;22850;p75"/>
            <p:cNvSpPr/>
            <p:nvPr/>
          </p:nvSpPr>
          <p:spPr>
            <a:xfrm>
              <a:off x="1618757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1" name="Google Shape;22851;p75"/>
            <p:cNvSpPr/>
            <p:nvPr/>
          </p:nvSpPr>
          <p:spPr>
            <a:xfrm>
              <a:off x="1442517" y="2491645"/>
              <a:ext cx="282104" cy="287979"/>
            </a:xfrm>
            <a:custGeom>
              <a:avLst/>
              <a:gdLst/>
              <a:ahLst/>
              <a:cxnLst/>
              <a:rect l="l" t="t" r="r" b="b"/>
              <a:pathLst>
                <a:path w="10755" h="10979" extrusionOk="0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2" name="Google Shape;22852;p75"/>
            <p:cNvSpPr/>
            <p:nvPr/>
          </p:nvSpPr>
          <p:spPr>
            <a:xfrm>
              <a:off x="1489653" y="2515121"/>
              <a:ext cx="187833" cy="252752"/>
            </a:xfrm>
            <a:custGeom>
              <a:avLst/>
              <a:gdLst/>
              <a:ahLst/>
              <a:cxnLst/>
              <a:rect l="l" t="t" r="r" b="b"/>
              <a:pathLst>
                <a:path w="7161" h="9636" extrusionOk="0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3" name="Google Shape;22853;p75"/>
            <p:cNvSpPr/>
            <p:nvPr/>
          </p:nvSpPr>
          <p:spPr>
            <a:xfrm>
              <a:off x="1401415" y="2432968"/>
              <a:ext cx="364282" cy="212384"/>
            </a:xfrm>
            <a:custGeom>
              <a:avLst/>
              <a:gdLst/>
              <a:ahLst/>
              <a:cxnLst/>
              <a:rect l="l" t="t" r="r" b="b"/>
              <a:pathLst>
                <a:path w="13888" h="8097" extrusionOk="0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4" name="Google Shape;22854;p75"/>
            <p:cNvSpPr/>
            <p:nvPr/>
          </p:nvSpPr>
          <p:spPr>
            <a:xfrm>
              <a:off x="1407291" y="2429218"/>
              <a:ext cx="352531" cy="209368"/>
            </a:xfrm>
            <a:custGeom>
              <a:avLst/>
              <a:gdLst/>
              <a:ahLst/>
              <a:cxnLst/>
              <a:rect l="l" t="t" r="r" b="b"/>
              <a:pathLst>
                <a:path w="13440" h="7982" extrusionOk="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5" name="Google Shape;22855;p75"/>
            <p:cNvSpPr/>
            <p:nvPr/>
          </p:nvSpPr>
          <p:spPr>
            <a:xfrm>
              <a:off x="1448550" y="2491645"/>
              <a:ext cx="117405" cy="117589"/>
            </a:xfrm>
            <a:custGeom>
              <a:avLst/>
              <a:gdLst/>
              <a:ahLst/>
              <a:cxnLst/>
              <a:rect l="l" t="t" r="r" b="b"/>
              <a:pathLst>
                <a:path w="4476" h="4483" extrusionOk="0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6" name="Google Shape;22856;p75"/>
            <p:cNvSpPr/>
            <p:nvPr/>
          </p:nvSpPr>
          <p:spPr>
            <a:xfrm>
              <a:off x="1466177" y="2509245"/>
              <a:ext cx="82179" cy="82388"/>
            </a:xfrm>
            <a:custGeom>
              <a:avLst/>
              <a:gdLst/>
              <a:ahLst/>
              <a:cxnLst/>
              <a:rect l="l" t="t" r="r" b="b"/>
              <a:pathLst>
                <a:path w="3133" h="3141" extrusionOk="0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7" name="Google Shape;22857;p75"/>
            <p:cNvSpPr/>
            <p:nvPr/>
          </p:nvSpPr>
          <p:spPr>
            <a:xfrm>
              <a:off x="1566664" y="2590453"/>
              <a:ext cx="33627" cy="52486"/>
            </a:xfrm>
            <a:custGeom>
              <a:avLst/>
              <a:gdLst/>
              <a:ahLst/>
              <a:cxnLst/>
              <a:rect l="l" t="t" r="r" b="b"/>
              <a:pathLst>
                <a:path w="1282" h="2001" extrusionOk="0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8" name="Google Shape;22858;p75"/>
            <p:cNvSpPr/>
            <p:nvPr/>
          </p:nvSpPr>
          <p:spPr>
            <a:xfrm>
              <a:off x="1483777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9" name="Google Shape;22859;p75"/>
            <p:cNvSpPr/>
            <p:nvPr/>
          </p:nvSpPr>
          <p:spPr>
            <a:xfrm>
              <a:off x="1501378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0" name="Google Shape;22860;p75"/>
            <p:cNvSpPr/>
            <p:nvPr/>
          </p:nvSpPr>
          <p:spPr>
            <a:xfrm>
              <a:off x="1601156" y="2491645"/>
              <a:ext cx="117589" cy="117589"/>
            </a:xfrm>
            <a:custGeom>
              <a:avLst/>
              <a:gdLst/>
              <a:ahLst/>
              <a:cxnLst/>
              <a:rect l="l" t="t" r="r" b="b"/>
              <a:pathLst>
                <a:path w="4483" h="4483" extrusionOk="0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1" name="Google Shape;22861;p75"/>
            <p:cNvSpPr/>
            <p:nvPr/>
          </p:nvSpPr>
          <p:spPr>
            <a:xfrm>
              <a:off x="1618757" y="2509245"/>
              <a:ext cx="82388" cy="82388"/>
            </a:xfrm>
            <a:custGeom>
              <a:avLst/>
              <a:gdLst/>
              <a:ahLst/>
              <a:cxnLst/>
              <a:rect l="l" t="t" r="r" b="b"/>
              <a:pathLst>
                <a:path w="3141" h="3141" extrusionOk="0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2" name="Google Shape;22862;p75"/>
            <p:cNvSpPr/>
            <p:nvPr/>
          </p:nvSpPr>
          <p:spPr>
            <a:xfrm>
              <a:off x="1636541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3" name="Google Shape;22863;p75"/>
            <p:cNvSpPr/>
            <p:nvPr/>
          </p:nvSpPr>
          <p:spPr>
            <a:xfrm>
              <a:off x="1653984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64" name="Google Shape;22864;p75"/>
          <p:cNvGrpSpPr/>
          <p:nvPr/>
        </p:nvGrpSpPr>
        <p:grpSpPr>
          <a:xfrm>
            <a:off x="7110427" y="3365261"/>
            <a:ext cx="400401" cy="370184"/>
            <a:chOff x="7110427" y="3365261"/>
            <a:chExt cx="400401" cy="370184"/>
          </a:xfrm>
        </p:grpSpPr>
        <p:sp>
          <p:nvSpPr>
            <p:cNvPr id="22865" name="Google Shape;22865;p75"/>
            <p:cNvSpPr/>
            <p:nvPr/>
          </p:nvSpPr>
          <p:spPr>
            <a:xfrm>
              <a:off x="7140854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6" name="Google Shape;22866;p75"/>
            <p:cNvSpPr/>
            <p:nvPr/>
          </p:nvSpPr>
          <p:spPr>
            <a:xfrm>
              <a:off x="7216081" y="3366704"/>
              <a:ext cx="294747" cy="295901"/>
            </a:xfrm>
            <a:custGeom>
              <a:avLst/>
              <a:gdLst/>
              <a:ahLst/>
              <a:cxnLst/>
              <a:rect l="l" t="t" r="r" b="b"/>
              <a:pathLst>
                <a:path w="11237" h="11281" extrusionOk="0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7" name="Google Shape;22867;p75"/>
            <p:cNvSpPr/>
            <p:nvPr/>
          </p:nvSpPr>
          <p:spPr>
            <a:xfrm>
              <a:off x="7110427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8" name="Google Shape;22868;p75"/>
            <p:cNvSpPr/>
            <p:nvPr/>
          </p:nvSpPr>
          <p:spPr>
            <a:xfrm>
              <a:off x="7398563" y="3617646"/>
              <a:ext cx="31424" cy="30427"/>
            </a:xfrm>
            <a:custGeom>
              <a:avLst/>
              <a:gdLst/>
              <a:ahLst/>
              <a:cxnLst/>
              <a:rect l="l" t="t" r="r" b="b"/>
              <a:pathLst>
                <a:path w="1198" h="1160" extrusionOk="0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9" name="Google Shape;22869;p75"/>
            <p:cNvSpPr/>
            <p:nvPr/>
          </p:nvSpPr>
          <p:spPr>
            <a:xfrm>
              <a:off x="7268410" y="3369012"/>
              <a:ext cx="20276" cy="26886"/>
            </a:xfrm>
            <a:custGeom>
              <a:avLst/>
              <a:gdLst/>
              <a:ahLst/>
              <a:cxnLst/>
              <a:rect l="l" t="t" r="r" b="b"/>
              <a:pathLst>
                <a:path w="773" h="1025" extrusionOk="0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0" name="Google Shape;22870;p75"/>
            <p:cNvSpPr/>
            <p:nvPr/>
          </p:nvSpPr>
          <p:spPr>
            <a:xfrm>
              <a:off x="7141562" y="3566236"/>
              <a:ext cx="35778" cy="86638"/>
            </a:xfrm>
            <a:custGeom>
              <a:avLst/>
              <a:gdLst/>
              <a:ahLst/>
              <a:cxnLst/>
              <a:rect l="l" t="t" r="r" b="b"/>
              <a:pathLst>
                <a:path w="1364" h="3303" extrusionOk="0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1" name="Google Shape;22871;p75"/>
            <p:cNvSpPr/>
            <p:nvPr/>
          </p:nvSpPr>
          <p:spPr>
            <a:xfrm>
              <a:off x="7303060" y="3365261"/>
              <a:ext cx="26178" cy="27043"/>
            </a:xfrm>
            <a:custGeom>
              <a:avLst/>
              <a:gdLst/>
              <a:ahLst/>
              <a:cxnLst/>
              <a:rect l="l" t="t" r="r" b="b"/>
              <a:pathLst>
                <a:path w="998" h="1031" extrusionOk="0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72" name="Google Shape;22872;p75"/>
          <p:cNvGrpSpPr/>
          <p:nvPr/>
        </p:nvGrpSpPr>
        <p:grpSpPr>
          <a:xfrm>
            <a:off x="7658949" y="3363137"/>
            <a:ext cx="400375" cy="370132"/>
            <a:chOff x="7658949" y="3363137"/>
            <a:chExt cx="400375" cy="370132"/>
          </a:xfrm>
        </p:grpSpPr>
        <p:sp>
          <p:nvSpPr>
            <p:cNvPr id="22873" name="Google Shape;22873;p75"/>
            <p:cNvSpPr/>
            <p:nvPr/>
          </p:nvSpPr>
          <p:spPr>
            <a:xfrm>
              <a:off x="7689192" y="3363137"/>
              <a:ext cx="370132" cy="370132"/>
            </a:xfrm>
            <a:custGeom>
              <a:avLst/>
              <a:gdLst/>
              <a:ahLst/>
              <a:cxnLst/>
              <a:rect l="l" t="t" r="r" b="b"/>
              <a:pathLst>
                <a:path w="14111" h="14111" extrusionOk="0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4" name="Google Shape;22874;p75"/>
            <p:cNvSpPr/>
            <p:nvPr/>
          </p:nvSpPr>
          <p:spPr>
            <a:xfrm>
              <a:off x="7658949" y="3390521"/>
              <a:ext cx="372991" cy="342695"/>
            </a:xfrm>
            <a:custGeom>
              <a:avLst/>
              <a:gdLst/>
              <a:ahLst/>
              <a:cxnLst/>
              <a:rect l="l" t="t" r="r" b="b"/>
              <a:pathLst>
                <a:path w="14220" h="13065" extrusionOk="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5" name="Google Shape;22875;p75"/>
            <p:cNvSpPr/>
            <p:nvPr/>
          </p:nvSpPr>
          <p:spPr>
            <a:xfrm>
              <a:off x="7754111" y="3380029"/>
              <a:ext cx="244569" cy="330000"/>
            </a:xfrm>
            <a:custGeom>
              <a:avLst/>
              <a:gdLst/>
              <a:ahLst/>
              <a:cxnLst/>
              <a:rect l="l" t="t" r="r" b="b"/>
              <a:pathLst>
                <a:path w="9324" h="12581" extrusionOk="0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6" name="Google Shape;22876;p75"/>
            <p:cNvSpPr/>
            <p:nvPr/>
          </p:nvSpPr>
          <p:spPr>
            <a:xfrm>
              <a:off x="7754111" y="3390704"/>
              <a:ext cx="23135" cy="30086"/>
            </a:xfrm>
            <a:custGeom>
              <a:avLst/>
              <a:gdLst/>
              <a:ahLst/>
              <a:cxnLst/>
              <a:rect l="l" t="t" r="r" b="b"/>
              <a:pathLst>
                <a:path w="882" h="1147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7" name="Google Shape;22877;p75"/>
            <p:cNvSpPr/>
            <p:nvPr/>
          </p:nvSpPr>
          <p:spPr>
            <a:xfrm>
              <a:off x="7891766" y="3668690"/>
              <a:ext cx="47162" cy="41470"/>
            </a:xfrm>
            <a:custGeom>
              <a:avLst/>
              <a:gdLst/>
              <a:ahLst/>
              <a:cxnLst/>
              <a:rect l="l" t="t" r="r" b="b"/>
              <a:pathLst>
                <a:path w="1798" h="1581" extrusionOk="0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78" name="Google Shape;22878;p75"/>
          <p:cNvGrpSpPr/>
          <p:nvPr/>
        </p:nvGrpSpPr>
        <p:grpSpPr>
          <a:xfrm>
            <a:off x="3304481" y="3379389"/>
            <a:ext cx="356623" cy="370105"/>
            <a:chOff x="3307156" y="3365314"/>
            <a:chExt cx="356623" cy="370105"/>
          </a:xfrm>
        </p:grpSpPr>
        <p:sp>
          <p:nvSpPr>
            <p:cNvPr id="22879" name="Google Shape;22879;p75"/>
            <p:cNvSpPr/>
            <p:nvPr/>
          </p:nvSpPr>
          <p:spPr>
            <a:xfrm>
              <a:off x="3534465" y="3485683"/>
              <a:ext cx="129314" cy="71346"/>
            </a:xfrm>
            <a:custGeom>
              <a:avLst/>
              <a:gdLst/>
              <a:ahLst/>
              <a:cxnLst/>
              <a:rect l="l" t="t" r="r" b="b"/>
              <a:pathLst>
                <a:path w="4930" h="2720" extrusionOk="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0" name="Google Shape;22880;p75"/>
            <p:cNvSpPr/>
            <p:nvPr/>
          </p:nvSpPr>
          <p:spPr>
            <a:xfrm>
              <a:off x="3545481" y="3518235"/>
              <a:ext cx="117956" cy="38794"/>
            </a:xfrm>
            <a:custGeom>
              <a:avLst/>
              <a:gdLst/>
              <a:ahLst/>
              <a:cxnLst/>
              <a:rect l="l" t="t" r="r" b="b"/>
              <a:pathLst>
                <a:path w="4497" h="1479" extrusionOk="0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1" name="Google Shape;22881;p75"/>
            <p:cNvSpPr/>
            <p:nvPr/>
          </p:nvSpPr>
          <p:spPr>
            <a:xfrm>
              <a:off x="3356075" y="3631522"/>
              <a:ext cx="96762" cy="103897"/>
            </a:xfrm>
            <a:custGeom>
              <a:avLst/>
              <a:gdLst/>
              <a:ahLst/>
              <a:cxnLst/>
              <a:rect l="l" t="t" r="r" b="b"/>
              <a:pathLst>
                <a:path w="3689" h="3961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2" name="Google Shape;22882;p75"/>
            <p:cNvSpPr/>
            <p:nvPr/>
          </p:nvSpPr>
          <p:spPr>
            <a:xfrm>
              <a:off x="3356075" y="3631522"/>
              <a:ext cx="59778" cy="102638"/>
            </a:xfrm>
            <a:custGeom>
              <a:avLst/>
              <a:gdLst/>
              <a:ahLst/>
              <a:cxnLst/>
              <a:rect l="l" t="t" r="r" b="b"/>
              <a:pathLst>
                <a:path w="2279" h="3913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3" name="Google Shape;22883;p75"/>
            <p:cNvSpPr/>
            <p:nvPr/>
          </p:nvSpPr>
          <p:spPr>
            <a:xfrm>
              <a:off x="3478962" y="3563403"/>
              <a:ext cx="101222" cy="161236"/>
            </a:xfrm>
            <a:custGeom>
              <a:avLst/>
              <a:gdLst/>
              <a:ahLst/>
              <a:cxnLst/>
              <a:rect l="l" t="t" r="r" b="b"/>
              <a:pathLst>
                <a:path w="3859" h="6147" extrusionOk="0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4" name="Google Shape;22884;p75"/>
            <p:cNvSpPr/>
            <p:nvPr/>
          </p:nvSpPr>
          <p:spPr>
            <a:xfrm>
              <a:off x="3478962" y="3573711"/>
              <a:ext cx="68146" cy="150324"/>
            </a:xfrm>
            <a:custGeom>
              <a:avLst/>
              <a:gdLst/>
              <a:ahLst/>
              <a:cxnLst/>
              <a:rect l="l" t="t" r="r" b="b"/>
              <a:pathLst>
                <a:path w="2598" h="5731" extrusionOk="0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5" name="Google Shape;22885;p75"/>
            <p:cNvSpPr/>
            <p:nvPr/>
          </p:nvSpPr>
          <p:spPr>
            <a:xfrm>
              <a:off x="3382383" y="3674749"/>
              <a:ext cx="32368" cy="34151"/>
            </a:xfrm>
            <a:custGeom>
              <a:avLst/>
              <a:gdLst/>
              <a:ahLst/>
              <a:cxnLst/>
              <a:rect l="l" t="t" r="r" b="b"/>
              <a:pathLst>
                <a:path w="1234" h="1302" extrusionOk="0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6" name="Google Shape;22886;p75"/>
            <p:cNvSpPr/>
            <p:nvPr/>
          </p:nvSpPr>
          <p:spPr>
            <a:xfrm>
              <a:off x="3551698" y="3514484"/>
              <a:ext cx="80972" cy="19069"/>
            </a:xfrm>
            <a:custGeom>
              <a:avLst/>
              <a:gdLst/>
              <a:ahLst/>
              <a:cxnLst/>
              <a:rect l="l" t="t" r="r" b="b"/>
              <a:pathLst>
                <a:path w="3087" h="727" extrusionOk="0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7" name="Google Shape;22887;p75"/>
            <p:cNvSpPr/>
            <p:nvPr/>
          </p:nvSpPr>
          <p:spPr>
            <a:xfrm>
              <a:off x="3490241" y="3574787"/>
              <a:ext cx="49575" cy="107254"/>
            </a:xfrm>
            <a:custGeom>
              <a:avLst/>
              <a:gdLst/>
              <a:ahLst/>
              <a:cxnLst/>
              <a:rect l="l" t="t" r="r" b="b"/>
              <a:pathLst>
                <a:path w="1890" h="4089" extrusionOk="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8" name="Google Shape;22888;p75"/>
            <p:cNvSpPr/>
            <p:nvPr/>
          </p:nvSpPr>
          <p:spPr>
            <a:xfrm>
              <a:off x="3307156" y="3365314"/>
              <a:ext cx="345239" cy="335508"/>
            </a:xfrm>
            <a:custGeom>
              <a:avLst/>
              <a:gdLst/>
              <a:ahLst/>
              <a:cxnLst/>
              <a:rect l="l" t="t" r="r" b="b"/>
              <a:pathLst>
                <a:path w="13162" h="12791" extrusionOk="0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9" name="Google Shape;22889;p75"/>
            <p:cNvSpPr/>
            <p:nvPr/>
          </p:nvSpPr>
          <p:spPr>
            <a:xfrm>
              <a:off x="3376167" y="3431859"/>
              <a:ext cx="199453" cy="203623"/>
            </a:xfrm>
            <a:custGeom>
              <a:avLst/>
              <a:gdLst/>
              <a:ahLst/>
              <a:cxnLst/>
              <a:rect l="l" t="t" r="r" b="b"/>
              <a:pathLst>
                <a:path w="7604" h="7763" extrusionOk="0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0" name="Google Shape;22890;p75"/>
            <p:cNvSpPr/>
            <p:nvPr/>
          </p:nvSpPr>
          <p:spPr>
            <a:xfrm>
              <a:off x="3390803" y="3461499"/>
              <a:ext cx="99228" cy="74887"/>
            </a:xfrm>
            <a:custGeom>
              <a:avLst/>
              <a:gdLst/>
              <a:ahLst/>
              <a:cxnLst/>
              <a:rect l="l" t="t" r="r" b="b"/>
              <a:pathLst>
                <a:path w="3783" h="2855" extrusionOk="0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1" name="Google Shape;22891;p75"/>
            <p:cNvSpPr/>
            <p:nvPr/>
          </p:nvSpPr>
          <p:spPr>
            <a:xfrm>
              <a:off x="3369058" y="3464516"/>
              <a:ext cx="29902" cy="29719"/>
            </a:xfrm>
            <a:custGeom>
              <a:avLst/>
              <a:gdLst/>
              <a:ahLst/>
              <a:cxnLst/>
              <a:rect l="l" t="t" r="r" b="b"/>
              <a:pathLst>
                <a:path w="1140" h="1133" extrusionOk="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2" name="Google Shape;22892;p75"/>
            <p:cNvSpPr/>
            <p:nvPr/>
          </p:nvSpPr>
          <p:spPr>
            <a:xfrm>
              <a:off x="3386475" y="3446732"/>
              <a:ext cx="29902" cy="29902"/>
            </a:xfrm>
            <a:custGeom>
              <a:avLst/>
              <a:gdLst/>
              <a:ahLst/>
              <a:cxnLst/>
              <a:rect l="l" t="t" r="r" b="b"/>
              <a:pathLst>
                <a:path w="1140" h="1140" extrusionOk="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3" name="Google Shape;22893;p75"/>
            <p:cNvSpPr/>
            <p:nvPr/>
          </p:nvSpPr>
          <p:spPr>
            <a:xfrm>
              <a:off x="3390042" y="3471099"/>
              <a:ext cx="29719" cy="2971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94" name="Google Shape;22894;p75"/>
          <p:cNvGrpSpPr/>
          <p:nvPr/>
        </p:nvGrpSpPr>
        <p:grpSpPr>
          <a:xfrm>
            <a:off x="7422407" y="1980107"/>
            <a:ext cx="372807" cy="370079"/>
            <a:chOff x="7422407" y="1980107"/>
            <a:chExt cx="372807" cy="370079"/>
          </a:xfrm>
        </p:grpSpPr>
        <p:sp>
          <p:nvSpPr>
            <p:cNvPr id="22895" name="Google Shape;22895;p75"/>
            <p:cNvSpPr/>
            <p:nvPr/>
          </p:nvSpPr>
          <p:spPr>
            <a:xfrm>
              <a:off x="7422407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6" name="Google Shape;22896;p75"/>
            <p:cNvSpPr/>
            <p:nvPr/>
          </p:nvSpPr>
          <p:spPr>
            <a:xfrm>
              <a:off x="7704668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7" name="Google Shape;22897;p75"/>
            <p:cNvSpPr/>
            <p:nvPr/>
          </p:nvSpPr>
          <p:spPr>
            <a:xfrm>
              <a:off x="7469175" y="1981340"/>
              <a:ext cx="278720" cy="350984"/>
            </a:xfrm>
            <a:custGeom>
              <a:avLst/>
              <a:gdLst/>
              <a:ahLst/>
              <a:cxnLst/>
              <a:rect l="l" t="t" r="r" b="b"/>
              <a:pathLst>
                <a:path w="10626" h="13381" extrusionOk="0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8" name="Google Shape;22898;p75"/>
            <p:cNvSpPr/>
            <p:nvPr/>
          </p:nvSpPr>
          <p:spPr>
            <a:xfrm>
              <a:off x="7443207" y="1980107"/>
              <a:ext cx="189276" cy="352295"/>
            </a:xfrm>
            <a:custGeom>
              <a:avLst/>
              <a:gdLst/>
              <a:ahLst/>
              <a:cxnLst/>
              <a:rect l="l" t="t" r="r" b="b"/>
              <a:pathLst>
                <a:path w="7216" h="13431" extrusionOk="0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9" name="Google Shape;22899;p75"/>
            <p:cNvSpPr/>
            <p:nvPr/>
          </p:nvSpPr>
          <p:spPr>
            <a:xfrm>
              <a:off x="7456007" y="2181790"/>
              <a:ext cx="302038" cy="168370"/>
            </a:xfrm>
            <a:custGeom>
              <a:avLst/>
              <a:gdLst/>
              <a:ahLst/>
              <a:cxnLst/>
              <a:rect l="l" t="t" r="r" b="b"/>
              <a:pathLst>
                <a:path w="11515" h="6419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0" name="Google Shape;22900;p75"/>
            <p:cNvSpPr/>
            <p:nvPr/>
          </p:nvSpPr>
          <p:spPr>
            <a:xfrm>
              <a:off x="7757469" y="218910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1" name="Google Shape;22901;p75"/>
            <p:cNvSpPr/>
            <p:nvPr/>
          </p:nvSpPr>
          <p:spPr>
            <a:xfrm>
              <a:off x="7578554" y="2076896"/>
              <a:ext cx="59778" cy="57286"/>
            </a:xfrm>
            <a:custGeom>
              <a:avLst/>
              <a:gdLst/>
              <a:ahLst/>
              <a:cxnLst/>
              <a:rect l="l" t="t" r="r" b="b"/>
              <a:pathLst>
                <a:path w="2279" h="2184" extrusionOk="0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2" name="Google Shape;22902;p75"/>
            <p:cNvSpPr/>
            <p:nvPr/>
          </p:nvSpPr>
          <p:spPr>
            <a:xfrm>
              <a:off x="7542802" y="2051820"/>
              <a:ext cx="23869" cy="29902"/>
            </a:xfrm>
            <a:custGeom>
              <a:avLst/>
              <a:gdLst/>
              <a:ahLst/>
              <a:cxnLst/>
              <a:rect l="l" t="t" r="r" b="b"/>
              <a:pathLst>
                <a:path w="910" h="114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3" name="Google Shape;22903;p75"/>
            <p:cNvSpPr/>
            <p:nvPr/>
          </p:nvSpPr>
          <p:spPr>
            <a:xfrm>
              <a:off x="7650240" y="2051820"/>
              <a:ext cx="23843" cy="29902"/>
            </a:xfrm>
            <a:custGeom>
              <a:avLst/>
              <a:gdLst/>
              <a:ahLst/>
              <a:cxnLst/>
              <a:rect l="l" t="t" r="r" b="b"/>
              <a:pathLst>
                <a:path w="909" h="114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4" name="Google Shape;22904;p75"/>
            <p:cNvSpPr/>
            <p:nvPr/>
          </p:nvSpPr>
          <p:spPr>
            <a:xfrm>
              <a:off x="7582462" y="2100582"/>
              <a:ext cx="51778" cy="22768"/>
            </a:xfrm>
            <a:custGeom>
              <a:avLst/>
              <a:gdLst/>
              <a:ahLst/>
              <a:cxnLst/>
              <a:rect l="l" t="t" r="r" b="b"/>
              <a:pathLst>
                <a:path w="1974" h="868" extrusionOk="0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5" name="Google Shape;22905;p75"/>
            <p:cNvSpPr/>
            <p:nvPr/>
          </p:nvSpPr>
          <p:spPr>
            <a:xfrm>
              <a:off x="7548678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6" name="Google Shape;22906;p75"/>
            <p:cNvSpPr/>
            <p:nvPr/>
          </p:nvSpPr>
          <p:spPr>
            <a:xfrm>
              <a:off x="7656273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7" name="Google Shape;22907;p75"/>
            <p:cNvSpPr/>
            <p:nvPr/>
          </p:nvSpPr>
          <p:spPr>
            <a:xfrm>
              <a:off x="7455824" y="2181974"/>
              <a:ext cx="194784" cy="168213"/>
            </a:xfrm>
            <a:custGeom>
              <a:avLst/>
              <a:gdLst/>
              <a:ahLst/>
              <a:cxnLst/>
              <a:rect l="l" t="t" r="r" b="b"/>
              <a:pathLst>
                <a:path w="7426" h="6413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08" name="Google Shape;22908;p75"/>
          <p:cNvGrpSpPr/>
          <p:nvPr/>
        </p:nvGrpSpPr>
        <p:grpSpPr>
          <a:xfrm>
            <a:off x="6916141" y="2906184"/>
            <a:ext cx="289737" cy="370394"/>
            <a:chOff x="6916141" y="2906184"/>
            <a:chExt cx="289737" cy="370394"/>
          </a:xfrm>
        </p:grpSpPr>
        <p:sp>
          <p:nvSpPr>
            <p:cNvPr id="22909" name="Google Shape;22909;p75"/>
            <p:cNvSpPr/>
            <p:nvPr/>
          </p:nvSpPr>
          <p:spPr>
            <a:xfrm>
              <a:off x="7003199" y="2916073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0" name="Google Shape;22910;p75"/>
            <p:cNvSpPr/>
            <p:nvPr/>
          </p:nvSpPr>
          <p:spPr>
            <a:xfrm>
              <a:off x="7073967" y="3099551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1" name="Google Shape;22911;p75"/>
            <p:cNvSpPr/>
            <p:nvPr/>
          </p:nvSpPr>
          <p:spPr>
            <a:xfrm>
              <a:off x="7120762" y="2985530"/>
              <a:ext cx="64945" cy="41496"/>
            </a:xfrm>
            <a:custGeom>
              <a:avLst/>
              <a:gdLst/>
              <a:ahLst/>
              <a:cxnLst/>
              <a:rect l="l" t="t" r="r" b="b"/>
              <a:pathLst>
                <a:path w="2476" h="1582" extrusionOk="0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2" name="Google Shape;22912;p75"/>
            <p:cNvSpPr/>
            <p:nvPr/>
          </p:nvSpPr>
          <p:spPr>
            <a:xfrm>
              <a:off x="6936312" y="3052967"/>
              <a:ext cx="65129" cy="41470"/>
            </a:xfrm>
            <a:custGeom>
              <a:avLst/>
              <a:gdLst/>
              <a:ahLst/>
              <a:cxnLst/>
              <a:rect l="l" t="t" r="r" b="b"/>
              <a:pathLst>
                <a:path w="2483" h="1581" extrusionOk="0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3" name="Google Shape;22913;p75"/>
            <p:cNvSpPr/>
            <p:nvPr/>
          </p:nvSpPr>
          <p:spPr>
            <a:xfrm>
              <a:off x="7073967" y="2916073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4" name="Google Shape;22914;p75"/>
            <p:cNvSpPr/>
            <p:nvPr/>
          </p:nvSpPr>
          <p:spPr>
            <a:xfrm>
              <a:off x="7003199" y="3099551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5" name="Google Shape;22915;p75"/>
            <p:cNvSpPr/>
            <p:nvPr/>
          </p:nvSpPr>
          <p:spPr>
            <a:xfrm>
              <a:off x="7120762" y="3052967"/>
              <a:ext cx="64945" cy="41338"/>
            </a:xfrm>
            <a:custGeom>
              <a:avLst/>
              <a:gdLst/>
              <a:ahLst/>
              <a:cxnLst/>
              <a:rect l="l" t="t" r="r" b="b"/>
              <a:pathLst>
                <a:path w="2476" h="1576" extrusionOk="0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6" name="Google Shape;22916;p75"/>
            <p:cNvSpPr/>
            <p:nvPr/>
          </p:nvSpPr>
          <p:spPr>
            <a:xfrm>
              <a:off x="6936496" y="2985477"/>
              <a:ext cx="64945" cy="41548"/>
            </a:xfrm>
            <a:custGeom>
              <a:avLst/>
              <a:gdLst/>
              <a:ahLst/>
              <a:cxnLst/>
              <a:rect l="l" t="t" r="r" b="b"/>
              <a:pathLst>
                <a:path w="2476" h="1584" extrusionOk="0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7" name="Google Shape;22917;p75"/>
            <p:cNvSpPr/>
            <p:nvPr/>
          </p:nvSpPr>
          <p:spPr>
            <a:xfrm>
              <a:off x="7022032" y="3104902"/>
              <a:ext cx="77929" cy="171675"/>
            </a:xfrm>
            <a:custGeom>
              <a:avLst/>
              <a:gdLst/>
              <a:ahLst/>
              <a:cxnLst/>
              <a:rect l="l" t="t" r="r" b="b"/>
              <a:pathLst>
                <a:path w="2971" h="6545" extrusionOk="0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8" name="Google Shape;22918;p75"/>
            <p:cNvSpPr/>
            <p:nvPr/>
          </p:nvSpPr>
          <p:spPr>
            <a:xfrm>
              <a:off x="6916141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9" name="Google Shape;22919;p75"/>
            <p:cNvSpPr/>
            <p:nvPr/>
          </p:nvSpPr>
          <p:spPr>
            <a:xfrm>
              <a:off x="7084407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0" name="Google Shape;22920;p75"/>
            <p:cNvSpPr/>
            <p:nvPr/>
          </p:nvSpPr>
          <p:spPr>
            <a:xfrm>
              <a:off x="7037508" y="2906184"/>
              <a:ext cx="46978" cy="62847"/>
            </a:xfrm>
            <a:custGeom>
              <a:avLst/>
              <a:gdLst/>
              <a:ahLst/>
              <a:cxnLst/>
              <a:rect l="l" t="t" r="r" b="b"/>
              <a:pathLst>
                <a:path w="1791" h="2396" extrusionOk="0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1" name="Google Shape;22921;p75"/>
            <p:cNvSpPr/>
            <p:nvPr/>
          </p:nvSpPr>
          <p:spPr>
            <a:xfrm>
              <a:off x="7037508" y="3110752"/>
              <a:ext cx="47162" cy="62900"/>
            </a:xfrm>
            <a:custGeom>
              <a:avLst/>
              <a:gdLst/>
              <a:ahLst/>
              <a:cxnLst/>
              <a:rect l="l" t="t" r="r" b="b"/>
              <a:pathLst>
                <a:path w="1798" h="2398" extrusionOk="0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2" name="Google Shape;22922;p75"/>
            <p:cNvSpPr/>
            <p:nvPr/>
          </p:nvSpPr>
          <p:spPr>
            <a:xfrm>
              <a:off x="7131962" y="3022225"/>
              <a:ext cx="63345" cy="35463"/>
            </a:xfrm>
            <a:custGeom>
              <a:avLst/>
              <a:gdLst/>
              <a:ahLst/>
              <a:cxnLst/>
              <a:rect l="l" t="t" r="r" b="b"/>
              <a:pathLst>
                <a:path w="2415" h="1352" extrusionOk="0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3" name="Google Shape;22923;p75"/>
            <p:cNvSpPr/>
            <p:nvPr/>
          </p:nvSpPr>
          <p:spPr>
            <a:xfrm>
              <a:off x="6926896" y="3022199"/>
              <a:ext cx="63345" cy="35489"/>
            </a:xfrm>
            <a:custGeom>
              <a:avLst/>
              <a:gdLst/>
              <a:ahLst/>
              <a:cxnLst/>
              <a:rect l="l" t="t" r="r" b="b"/>
              <a:pathLst>
                <a:path w="2415" h="1353" extrusionOk="0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4" name="Google Shape;22924;p75"/>
            <p:cNvSpPr/>
            <p:nvPr/>
          </p:nvSpPr>
          <p:spPr>
            <a:xfrm>
              <a:off x="7100302" y="2944558"/>
              <a:ext cx="56526" cy="56132"/>
            </a:xfrm>
            <a:custGeom>
              <a:avLst/>
              <a:gdLst/>
              <a:ahLst/>
              <a:cxnLst/>
              <a:rect l="l" t="t" r="r" b="b"/>
              <a:pathLst>
                <a:path w="2155" h="2140" extrusionOk="0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5" name="Google Shape;22925;p75"/>
            <p:cNvSpPr/>
            <p:nvPr/>
          </p:nvSpPr>
          <p:spPr>
            <a:xfrm>
              <a:off x="6965218" y="3079092"/>
              <a:ext cx="56499" cy="56158"/>
            </a:xfrm>
            <a:custGeom>
              <a:avLst/>
              <a:gdLst/>
              <a:ahLst/>
              <a:cxnLst/>
              <a:rect l="l" t="t" r="r" b="b"/>
              <a:pathLst>
                <a:path w="2154" h="2141" extrusionOk="0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6" name="Google Shape;22926;p75"/>
            <p:cNvSpPr/>
            <p:nvPr/>
          </p:nvSpPr>
          <p:spPr>
            <a:xfrm>
              <a:off x="7100302" y="3079276"/>
              <a:ext cx="56499" cy="56027"/>
            </a:xfrm>
            <a:custGeom>
              <a:avLst/>
              <a:gdLst/>
              <a:ahLst/>
              <a:cxnLst/>
              <a:rect l="l" t="t" r="r" b="b"/>
              <a:pathLst>
                <a:path w="2154" h="2136" extrusionOk="0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7" name="Google Shape;22927;p75"/>
            <p:cNvSpPr/>
            <p:nvPr/>
          </p:nvSpPr>
          <p:spPr>
            <a:xfrm>
              <a:off x="6965218" y="2944558"/>
              <a:ext cx="56499" cy="56132"/>
            </a:xfrm>
            <a:custGeom>
              <a:avLst/>
              <a:gdLst/>
              <a:ahLst/>
              <a:cxnLst/>
              <a:rect l="l" t="t" r="r" b="b"/>
              <a:pathLst>
                <a:path w="2154" h="2140" extrusionOk="0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8" name="Google Shape;22928;p75"/>
            <p:cNvSpPr/>
            <p:nvPr/>
          </p:nvSpPr>
          <p:spPr>
            <a:xfrm>
              <a:off x="6984156" y="2963129"/>
              <a:ext cx="153708" cy="153524"/>
            </a:xfrm>
            <a:custGeom>
              <a:avLst/>
              <a:gdLst/>
              <a:ahLst/>
              <a:cxnLst/>
              <a:rect l="l" t="t" r="r" b="b"/>
              <a:pathLst>
                <a:path w="5860" h="5853" extrusionOk="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9" name="Google Shape;22929;p75"/>
            <p:cNvSpPr/>
            <p:nvPr/>
          </p:nvSpPr>
          <p:spPr>
            <a:xfrm>
              <a:off x="7001940" y="2980756"/>
              <a:ext cx="118114" cy="118297"/>
            </a:xfrm>
            <a:custGeom>
              <a:avLst/>
              <a:gdLst/>
              <a:ahLst/>
              <a:cxnLst/>
              <a:rect l="l" t="t" r="r" b="b"/>
              <a:pathLst>
                <a:path w="4503" h="4510" extrusionOk="0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30" name="Google Shape;22930;p75"/>
          <p:cNvGrpSpPr/>
          <p:nvPr/>
        </p:nvGrpSpPr>
        <p:grpSpPr>
          <a:xfrm>
            <a:off x="7970194" y="2013577"/>
            <a:ext cx="372676" cy="331731"/>
            <a:chOff x="7970194" y="2013577"/>
            <a:chExt cx="372676" cy="331731"/>
          </a:xfrm>
        </p:grpSpPr>
        <p:sp>
          <p:nvSpPr>
            <p:cNvPr id="22931" name="Google Shape;22931;p75"/>
            <p:cNvSpPr/>
            <p:nvPr/>
          </p:nvSpPr>
          <p:spPr>
            <a:xfrm>
              <a:off x="8092032" y="2284533"/>
              <a:ext cx="102454" cy="60775"/>
            </a:xfrm>
            <a:custGeom>
              <a:avLst/>
              <a:gdLst/>
              <a:ahLst/>
              <a:cxnLst/>
              <a:rect l="l" t="t" r="r" b="b"/>
              <a:pathLst>
                <a:path w="3906" h="2317" extrusionOk="0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2" name="Google Shape;22932;p75"/>
            <p:cNvSpPr/>
            <p:nvPr/>
          </p:nvSpPr>
          <p:spPr>
            <a:xfrm>
              <a:off x="8116741" y="2284533"/>
              <a:ext cx="77746" cy="60775"/>
            </a:xfrm>
            <a:custGeom>
              <a:avLst/>
              <a:gdLst/>
              <a:ahLst/>
              <a:cxnLst/>
              <a:rect l="l" t="t" r="r" b="b"/>
              <a:pathLst>
                <a:path w="2964" h="2317" extrusionOk="0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3" name="Google Shape;22933;p75"/>
            <p:cNvSpPr/>
            <p:nvPr/>
          </p:nvSpPr>
          <p:spPr>
            <a:xfrm>
              <a:off x="7970194" y="2104805"/>
              <a:ext cx="38086" cy="48578"/>
            </a:xfrm>
            <a:custGeom>
              <a:avLst/>
              <a:gdLst/>
              <a:ahLst/>
              <a:cxnLst/>
              <a:rect l="l" t="t" r="r" b="b"/>
              <a:pathLst>
                <a:path w="1452" h="1852" extrusionOk="0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4" name="Google Shape;22934;p75"/>
            <p:cNvSpPr/>
            <p:nvPr/>
          </p:nvSpPr>
          <p:spPr>
            <a:xfrm>
              <a:off x="7984961" y="2013577"/>
              <a:ext cx="357908" cy="288687"/>
            </a:xfrm>
            <a:custGeom>
              <a:avLst/>
              <a:gdLst/>
              <a:ahLst/>
              <a:cxnLst/>
              <a:rect l="l" t="t" r="r" b="b"/>
              <a:pathLst>
                <a:path w="13645" h="11006" extrusionOk="0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5" name="Google Shape;22935;p75"/>
            <p:cNvSpPr/>
            <p:nvPr/>
          </p:nvSpPr>
          <p:spPr>
            <a:xfrm>
              <a:off x="7984961" y="2013577"/>
              <a:ext cx="244385" cy="288687"/>
            </a:xfrm>
            <a:custGeom>
              <a:avLst/>
              <a:gdLst/>
              <a:ahLst/>
              <a:cxnLst/>
              <a:rect l="l" t="t" r="r" b="b"/>
              <a:pathLst>
                <a:path w="9317" h="11006" extrusionOk="0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6" name="Google Shape;22936;p75"/>
            <p:cNvSpPr/>
            <p:nvPr/>
          </p:nvSpPr>
          <p:spPr>
            <a:xfrm>
              <a:off x="8083875" y="2093447"/>
              <a:ext cx="208974" cy="129786"/>
            </a:xfrm>
            <a:custGeom>
              <a:avLst/>
              <a:gdLst/>
              <a:ahLst/>
              <a:cxnLst/>
              <a:rect l="l" t="t" r="r" b="b"/>
              <a:pathLst>
                <a:path w="7967" h="4948" extrusionOk="0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7" name="Google Shape;22937;p75"/>
            <p:cNvSpPr/>
            <p:nvPr/>
          </p:nvSpPr>
          <p:spPr>
            <a:xfrm>
              <a:off x="8108505" y="2142707"/>
              <a:ext cx="184292" cy="80552"/>
            </a:xfrm>
            <a:custGeom>
              <a:avLst/>
              <a:gdLst/>
              <a:ahLst/>
              <a:cxnLst/>
              <a:rect l="l" t="t" r="r" b="b"/>
              <a:pathLst>
                <a:path w="7026" h="3071" extrusionOk="0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8" name="Google Shape;22938;p75"/>
            <p:cNvSpPr/>
            <p:nvPr/>
          </p:nvSpPr>
          <p:spPr>
            <a:xfrm>
              <a:off x="8032805" y="2087388"/>
              <a:ext cx="36827" cy="42886"/>
            </a:xfrm>
            <a:custGeom>
              <a:avLst/>
              <a:gdLst/>
              <a:ahLst/>
              <a:cxnLst/>
              <a:rect l="l" t="t" r="r" b="b"/>
              <a:pathLst>
                <a:path w="1404" h="1635" extrusionOk="0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9" name="Google Shape;22939;p75"/>
            <p:cNvSpPr/>
            <p:nvPr/>
          </p:nvSpPr>
          <p:spPr>
            <a:xfrm>
              <a:off x="8051297" y="2087388"/>
              <a:ext cx="18518" cy="30742"/>
            </a:xfrm>
            <a:custGeom>
              <a:avLst/>
              <a:gdLst/>
              <a:ahLst/>
              <a:cxnLst/>
              <a:rect l="l" t="t" r="r" b="b"/>
              <a:pathLst>
                <a:path w="706" h="1172" extrusionOk="0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0" name="Google Shape;22940;p75"/>
            <p:cNvSpPr/>
            <p:nvPr/>
          </p:nvSpPr>
          <p:spPr>
            <a:xfrm>
              <a:off x="8045081" y="2093421"/>
              <a:ext cx="12276" cy="12302"/>
            </a:xfrm>
            <a:custGeom>
              <a:avLst/>
              <a:gdLst/>
              <a:ahLst/>
              <a:cxnLst/>
              <a:rect l="l" t="t" r="r" b="b"/>
              <a:pathLst>
                <a:path w="468" h="469" extrusionOk="0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41" name="Google Shape;22941;p75"/>
          <p:cNvGrpSpPr/>
          <p:nvPr/>
        </p:nvGrpSpPr>
        <p:grpSpPr>
          <a:xfrm>
            <a:off x="1416733" y="1512190"/>
            <a:ext cx="332964" cy="370158"/>
            <a:chOff x="1416733" y="1512190"/>
            <a:chExt cx="332964" cy="370158"/>
          </a:xfrm>
        </p:grpSpPr>
        <p:sp>
          <p:nvSpPr>
            <p:cNvPr id="22942" name="Google Shape;22942;p75"/>
            <p:cNvSpPr/>
            <p:nvPr/>
          </p:nvSpPr>
          <p:spPr>
            <a:xfrm>
              <a:off x="1416733" y="1637596"/>
              <a:ext cx="106913" cy="144134"/>
            </a:xfrm>
            <a:custGeom>
              <a:avLst/>
              <a:gdLst/>
              <a:ahLst/>
              <a:cxnLst/>
              <a:rect l="l" t="t" r="r" b="b"/>
              <a:pathLst>
                <a:path w="4076" h="5495" extrusionOk="0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3" name="Google Shape;22943;p75"/>
            <p:cNvSpPr/>
            <p:nvPr/>
          </p:nvSpPr>
          <p:spPr>
            <a:xfrm>
              <a:off x="1642967" y="1637596"/>
              <a:ext cx="106730" cy="144134"/>
            </a:xfrm>
            <a:custGeom>
              <a:avLst/>
              <a:gdLst/>
              <a:ahLst/>
              <a:cxnLst/>
              <a:rect l="l" t="t" r="r" b="b"/>
              <a:pathLst>
                <a:path w="4069" h="5495" extrusionOk="0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4" name="Google Shape;22944;p75"/>
            <p:cNvSpPr/>
            <p:nvPr/>
          </p:nvSpPr>
          <p:spPr>
            <a:xfrm>
              <a:off x="1463685" y="1643472"/>
              <a:ext cx="238877" cy="238877"/>
            </a:xfrm>
            <a:custGeom>
              <a:avLst/>
              <a:gdLst/>
              <a:ahLst/>
              <a:cxnLst/>
              <a:rect l="l" t="t" r="r" b="b"/>
              <a:pathLst>
                <a:path w="9107" h="9107" extrusionOk="0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5" name="Google Shape;22945;p75"/>
            <p:cNvSpPr/>
            <p:nvPr/>
          </p:nvSpPr>
          <p:spPr>
            <a:xfrm>
              <a:off x="1506178" y="1643472"/>
              <a:ext cx="154049" cy="47765"/>
            </a:xfrm>
            <a:custGeom>
              <a:avLst/>
              <a:gdLst/>
              <a:ahLst/>
              <a:cxnLst/>
              <a:rect l="l" t="t" r="r" b="b"/>
              <a:pathLst>
                <a:path w="5873" h="1821" extrusionOk="0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6" name="Google Shape;22946;p75"/>
            <p:cNvSpPr/>
            <p:nvPr/>
          </p:nvSpPr>
          <p:spPr>
            <a:xfrm>
              <a:off x="1499594" y="1643472"/>
              <a:ext cx="167216" cy="196909"/>
            </a:xfrm>
            <a:custGeom>
              <a:avLst/>
              <a:gdLst/>
              <a:ahLst/>
              <a:cxnLst/>
              <a:rect l="l" t="t" r="r" b="b"/>
              <a:pathLst>
                <a:path w="6375" h="7507" extrusionOk="0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7" name="Google Shape;22947;p75"/>
            <p:cNvSpPr/>
            <p:nvPr/>
          </p:nvSpPr>
          <p:spPr>
            <a:xfrm>
              <a:off x="1518637" y="1643472"/>
              <a:ext cx="129157" cy="47765"/>
            </a:xfrm>
            <a:custGeom>
              <a:avLst/>
              <a:gdLst/>
              <a:ahLst/>
              <a:cxnLst/>
              <a:rect l="l" t="t" r="r" b="b"/>
              <a:pathLst>
                <a:path w="4924" h="1821" extrusionOk="0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8" name="Google Shape;22948;p75"/>
            <p:cNvSpPr/>
            <p:nvPr/>
          </p:nvSpPr>
          <p:spPr>
            <a:xfrm>
              <a:off x="1493745" y="1858295"/>
              <a:ext cx="71687" cy="23869"/>
            </a:xfrm>
            <a:custGeom>
              <a:avLst/>
              <a:gdLst/>
              <a:ahLst/>
              <a:cxnLst/>
              <a:rect l="l" t="t" r="r" b="b"/>
              <a:pathLst>
                <a:path w="2733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9" name="Google Shape;22949;p75"/>
            <p:cNvSpPr/>
            <p:nvPr/>
          </p:nvSpPr>
          <p:spPr>
            <a:xfrm>
              <a:off x="1493745" y="1858295"/>
              <a:ext cx="47686" cy="23869"/>
            </a:xfrm>
            <a:custGeom>
              <a:avLst/>
              <a:gdLst/>
              <a:ahLst/>
              <a:cxnLst/>
              <a:rect l="l" t="t" r="r" b="b"/>
              <a:pathLst>
                <a:path w="1818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0" name="Google Shape;22950;p75"/>
            <p:cNvSpPr/>
            <p:nvPr/>
          </p:nvSpPr>
          <p:spPr>
            <a:xfrm>
              <a:off x="1601156" y="1858295"/>
              <a:ext cx="71713" cy="23869"/>
            </a:xfrm>
            <a:custGeom>
              <a:avLst/>
              <a:gdLst/>
              <a:ahLst/>
              <a:cxnLst/>
              <a:rect l="l" t="t" r="r" b="b"/>
              <a:pathLst>
                <a:path w="2734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1" name="Google Shape;22951;p75"/>
            <p:cNvSpPr/>
            <p:nvPr/>
          </p:nvSpPr>
          <p:spPr>
            <a:xfrm>
              <a:off x="1601156" y="1858295"/>
              <a:ext cx="47870" cy="23869"/>
            </a:xfrm>
            <a:custGeom>
              <a:avLst/>
              <a:gdLst/>
              <a:ahLst/>
              <a:cxnLst/>
              <a:rect l="l" t="t" r="r" b="b"/>
              <a:pathLst>
                <a:path w="1825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2" name="Google Shape;22952;p75"/>
            <p:cNvSpPr/>
            <p:nvPr/>
          </p:nvSpPr>
          <p:spPr>
            <a:xfrm>
              <a:off x="1499594" y="1512217"/>
              <a:ext cx="167216" cy="167190"/>
            </a:xfrm>
            <a:custGeom>
              <a:avLst/>
              <a:gdLst/>
              <a:ahLst/>
              <a:cxnLst/>
              <a:rect l="l" t="t" r="r" b="b"/>
              <a:pathLst>
                <a:path w="6375" h="6374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3" name="Google Shape;22953;p75"/>
            <p:cNvSpPr/>
            <p:nvPr/>
          </p:nvSpPr>
          <p:spPr>
            <a:xfrm>
              <a:off x="1566480" y="1620415"/>
              <a:ext cx="33286" cy="32263"/>
            </a:xfrm>
            <a:custGeom>
              <a:avLst/>
              <a:gdLst/>
              <a:ahLst/>
              <a:cxnLst/>
              <a:rect l="l" t="t" r="r" b="b"/>
              <a:pathLst>
                <a:path w="1269" h="1230" extrusionOk="0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4" name="Google Shape;22954;p75"/>
            <p:cNvSpPr/>
            <p:nvPr/>
          </p:nvSpPr>
          <p:spPr>
            <a:xfrm>
              <a:off x="1499253" y="1512190"/>
              <a:ext cx="98913" cy="167190"/>
            </a:xfrm>
            <a:custGeom>
              <a:avLst/>
              <a:gdLst/>
              <a:ahLst/>
              <a:cxnLst/>
              <a:rect l="l" t="t" r="r" b="b"/>
              <a:pathLst>
                <a:path w="3771" h="6374" extrusionOk="0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5" name="Google Shape;22955;p75"/>
            <p:cNvSpPr/>
            <p:nvPr/>
          </p:nvSpPr>
          <p:spPr>
            <a:xfrm>
              <a:off x="1499594" y="1512217"/>
              <a:ext cx="167216" cy="86638"/>
            </a:xfrm>
            <a:custGeom>
              <a:avLst/>
              <a:gdLst/>
              <a:ahLst/>
              <a:cxnLst/>
              <a:rect l="l" t="t" r="r" b="b"/>
              <a:pathLst>
                <a:path w="6375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6" name="Google Shape;22956;p75"/>
            <p:cNvSpPr/>
            <p:nvPr/>
          </p:nvSpPr>
          <p:spPr>
            <a:xfrm>
              <a:off x="1499594" y="1512217"/>
              <a:ext cx="98572" cy="86638"/>
            </a:xfrm>
            <a:custGeom>
              <a:avLst/>
              <a:gdLst/>
              <a:ahLst/>
              <a:cxnLst/>
              <a:rect l="l" t="t" r="r" b="b"/>
              <a:pathLst>
                <a:path w="3758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7" name="Google Shape;22957;p75"/>
            <p:cNvSpPr/>
            <p:nvPr/>
          </p:nvSpPr>
          <p:spPr>
            <a:xfrm>
              <a:off x="1535529" y="1583877"/>
              <a:ext cx="23869" cy="29745"/>
            </a:xfrm>
            <a:custGeom>
              <a:avLst/>
              <a:gdLst/>
              <a:ahLst/>
              <a:cxnLst/>
              <a:rect l="l" t="t" r="r" b="b"/>
              <a:pathLst>
                <a:path w="910" h="1134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8" name="Google Shape;22958;p75"/>
            <p:cNvSpPr/>
            <p:nvPr/>
          </p:nvSpPr>
          <p:spPr>
            <a:xfrm>
              <a:off x="1541404" y="1589753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9" name="Google Shape;22959;p75"/>
            <p:cNvSpPr/>
            <p:nvPr/>
          </p:nvSpPr>
          <p:spPr>
            <a:xfrm>
              <a:off x="1607032" y="1583877"/>
              <a:ext cx="23843" cy="29719"/>
            </a:xfrm>
            <a:custGeom>
              <a:avLst/>
              <a:gdLst/>
              <a:ahLst/>
              <a:cxnLst/>
              <a:rect l="l" t="t" r="r" b="b"/>
              <a:pathLst>
                <a:path w="909" h="1133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0" name="Google Shape;22960;p75"/>
            <p:cNvSpPr/>
            <p:nvPr/>
          </p:nvSpPr>
          <p:spPr>
            <a:xfrm>
              <a:off x="1613065" y="1589753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61" name="Google Shape;22961;p75"/>
          <p:cNvGrpSpPr/>
          <p:nvPr/>
        </p:nvGrpSpPr>
        <p:grpSpPr>
          <a:xfrm>
            <a:off x="5246366" y="2906105"/>
            <a:ext cx="342852" cy="370079"/>
            <a:chOff x="5246366" y="2906105"/>
            <a:chExt cx="342852" cy="370079"/>
          </a:xfrm>
        </p:grpSpPr>
        <p:sp>
          <p:nvSpPr>
            <p:cNvPr id="22962" name="Google Shape;22962;p75"/>
            <p:cNvSpPr/>
            <p:nvPr/>
          </p:nvSpPr>
          <p:spPr>
            <a:xfrm>
              <a:off x="5410172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3" name="Google Shape;22963;p75"/>
            <p:cNvSpPr/>
            <p:nvPr/>
          </p:nvSpPr>
          <p:spPr>
            <a:xfrm>
              <a:off x="5405687" y="3137611"/>
              <a:ext cx="24210" cy="138573"/>
            </a:xfrm>
            <a:custGeom>
              <a:avLst/>
              <a:gdLst/>
              <a:ahLst/>
              <a:cxnLst/>
              <a:rect l="l" t="t" r="r" b="b"/>
              <a:pathLst>
                <a:path w="923" h="5283" extrusionOk="0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4" name="Google Shape;22964;p75"/>
            <p:cNvSpPr/>
            <p:nvPr/>
          </p:nvSpPr>
          <p:spPr>
            <a:xfrm>
              <a:off x="5381660" y="2906105"/>
              <a:ext cx="72237" cy="87110"/>
            </a:xfrm>
            <a:custGeom>
              <a:avLst/>
              <a:gdLst/>
              <a:ahLst/>
              <a:cxnLst/>
              <a:rect l="l" t="t" r="r" b="b"/>
              <a:pathLst>
                <a:path w="2754" h="3321" extrusionOk="0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5" name="Google Shape;22965;p75"/>
            <p:cNvSpPr/>
            <p:nvPr/>
          </p:nvSpPr>
          <p:spPr>
            <a:xfrm>
              <a:off x="5343076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6" name="Google Shape;22966;p75"/>
            <p:cNvSpPr/>
            <p:nvPr/>
          </p:nvSpPr>
          <p:spPr>
            <a:xfrm>
              <a:off x="5324584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7" name="Google Shape;22967;p75"/>
            <p:cNvSpPr/>
            <p:nvPr/>
          </p:nvSpPr>
          <p:spPr>
            <a:xfrm>
              <a:off x="5246366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68" name="Google Shape;22968;p75"/>
          <p:cNvGrpSpPr/>
          <p:nvPr/>
        </p:nvGrpSpPr>
        <p:grpSpPr>
          <a:xfrm>
            <a:off x="849667" y="2434883"/>
            <a:ext cx="371259" cy="366249"/>
            <a:chOff x="849667" y="2434883"/>
            <a:chExt cx="371259" cy="366249"/>
          </a:xfrm>
        </p:grpSpPr>
        <p:sp>
          <p:nvSpPr>
            <p:cNvPr id="22969" name="Google Shape;22969;p75"/>
            <p:cNvSpPr/>
            <p:nvPr/>
          </p:nvSpPr>
          <p:spPr>
            <a:xfrm>
              <a:off x="956607" y="2434883"/>
              <a:ext cx="258628" cy="145367"/>
            </a:xfrm>
            <a:custGeom>
              <a:avLst/>
              <a:gdLst/>
              <a:ahLst/>
              <a:cxnLst/>
              <a:rect l="l" t="t" r="r" b="b"/>
              <a:pathLst>
                <a:path w="9860" h="5542" extrusionOk="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0" name="Google Shape;22970;p75"/>
            <p:cNvSpPr/>
            <p:nvPr/>
          </p:nvSpPr>
          <p:spPr>
            <a:xfrm>
              <a:off x="1078078" y="2454661"/>
              <a:ext cx="393" cy="210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1" name="Google Shape;22971;p75"/>
            <p:cNvSpPr/>
            <p:nvPr/>
          </p:nvSpPr>
          <p:spPr>
            <a:xfrm>
              <a:off x="956790" y="2434883"/>
              <a:ext cx="121314" cy="145183"/>
            </a:xfrm>
            <a:custGeom>
              <a:avLst/>
              <a:gdLst/>
              <a:ahLst/>
              <a:cxnLst/>
              <a:rect l="l" t="t" r="r" b="b"/>
              <a:pathLst>
                <a:path w="4625" h="5535" extrusionOk="0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2" name="Google Shape;22972;p75"/>
            <p:cNvSpPr/>
            <p:nvPr/>
          </p:nvSpPr>
          <p:spPr>
            <a:xfrm>
              <a:off x="869287" y="2681944"/>
              <a:ext cx="100854" cy="95372"/>
            </a:xfrm>
            <a:custGeom>
              <a:avLst/>
              <a:gdLst/>
              <a:ahLst/>
              <a:cxnLst/>
              <a:rect l="l" t="t" r="r" b="b"/>
              <a:pathLst>
                <a:path w="3845" h="3636" extrusionOk="0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3" name="Google Shape;22973;p75"/>
            <p:cNvSpPr/>
            <p:nvPr/>
          </p:nvSpPr>
          <p:spPr>
            <a:xfrm>
              <a:off x="880828" y="2681944"/>
              <a:ext cx="89313" cy="95372"/>
            </a:xfrm>
            <a:custGeom>
              <a:avLst/>
              <a:gdLst/>
              <a:ahLst/>
              <a:cxnLst/>
              <a:rect l="l" t="t" r="r" b="b"/>
              <a:pathLst>
                <a:path w="3405" h="3636" extrusionOk="0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4" name="Google Shape;22974;p75"/>
            <p:cNvSpPr/>
            <p:nvPr/>
          </p:nvSpPr>
          <p:spPr>
            <a:xfrm>
              <a:off x="946456" y="2490674"/>
              <a:ext cx="274471" cy="310458"/>
            </a:xfrm>
            <a:custGeom>
              <a:avLst/>
              <a:gdLst/>
              <a:ahLst/>
              <a:cxnLst/>
              <a:rect l="l" t="t" r="r" b="b"/>
              <a:pathLst>
                <a:path w="10464" h="11836" extrusionOk="0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5" name="Google Shape;22975;p75"/>
            <p:cNvSpPr/>
            <p:nvPr/>
          </p:nvSpPr>
          <p:spPr>
            <a:xfrm>
              <a:off x="946456" y="2490753"/>
              <a:ext cx="172908" cy="310380"/>
            </a:xfrm>
            <a:custGeom>
              <a:avLst/>
              <a:gdLst/>
              <a:ahLst/>
              <a:cxnLst/>
              <a:rect l="l" t="t" r="r" b="b"/>
              <a:pathLst>
                <a:path w="6592" h="11833" extrusionOk="0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6" name="Google Shape;22976;p75"/>
            <p:cNvSpPr/>
            <p:nvPr/>
          </p:nvSpPr>
          <p:spPr>
            <a:xfrm>
              <a:off x="850952" y="2598506"/>
              <a:ext cx="156200" cy="100592"/>
            </a:xfrm>
            <a:custGeom>
              <a:avLst/>
              <a:gdLst/>
              <a:ahLst/>
              <a:cxnLst/>
              <a:rect l="l" t="t" r="r" b="b"/>
              <a:pathLst>
                <a:path w="5955" h="3835" extrusionOk="0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7" name="Google Shape;22977;p75"/>
            <p:cNvSpPr/>
            <p:nvPr/>
          </p:nvSpPr>
          <p:spPr>
            <a:xfrm>
              <a:off x="855936" y="2664160"/>
              <a:ext cx="131281" cy="34938"/>
            </a:xfrm>
            <a:custGeom>
              <a:avLst/>
              <a:gdLst/>
              <a:ahLst/>
              <a:cxnLst/>
              <a:rect l="l" t="t" r="r" b="b"/>
              <a:pathLst>
                <a:path w="5005" h="1332" extrusionOk="0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8" name="Google Shape;22978;p75"/>
            <p:cNvSpPr/>
            <p:nvPr/>
          </p:nvSpPr>
          <p:spPr>
            <a:xfrm>
              <a:off x="1011926" y="2574164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9" name="Google Shape;22979;p75"/>
            <p:cNvSpPr/>
            <p:nvPr/>
          </p:nvSpPr>
          <p:spPr>
            <a:xfrm>
              <a:off x="1029893" y="2574164"/>
              <a:ext cx="23843" cy="41837"/>
            </a:xfrm>
            <a:custGeom>
              <a:avLst/>
              <a:gdLst/>
              <a:ahLst/>
              <a:cxnLst/>
              <a:rect l="l" t="t" r="r" b="b"/>
              <a:pathLst>
                <a:path w="909" h="1595" extrusionOk="0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0" name="Google Shape;22980;p75"/>
            <p:cNvSpPr/>
            <p:nvPr/>
          </p:nvSpPr>
          <p:spPr>
            <a:xfrm>
              <a:off x="1023834" y="2580224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1" name="Google Shape;22981;p75"/>
            <p:cNvSpPr/>
            <p:nvPr/>
          </p:nvSpPr>
          <p:spPr>
            <a:xfrm>
              <a:off x="849667" y="2658127"/>
              <a:ext cx="121733" cy="30138"/>
            </a:xfrm>
            <a:custGeom>
              <a:avLst/>
              <a:gdLst/>
              <a:ahLst/>
              <a:cxnLst/>
              <a:rect l="l" t="t" r="r" b="b"/>
              <a:pathLst>
                <a:path w="4641" h="1149" extrusionOk="0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82" name="Google Shape;22982;p75"/>
          <p:cNvGrpSpPr/>
          <p:nvPr/>
        </p:nvGrpSpPr>
        <p:grpSpPr>
          <a:xfrm>
            <a:off x="4417026" y="3365366"/>
            <a:ext cx="332728" cy="370053"/>
            <a:chOff x="4417026" y="3365366"/>
            <a:chExt cx="332728" cy="370053"/>
          </a:xfrm>
        </p:grpSpPr>
        <p:sp>
          <p:nvSpPr>
            <p:cNvPr id="22983" name="Google Shape;22983;p75"/>
            <p:cNvSpPr/>
            <p:nvPr/>
          </p:nvSpPr>
          <p:spPr>
            <a:xfrm>
              <a:off x="4486352" y="3547402"/>
              <a:ext cx="194050" cy="188017"/>
            </a:xfrm>
            <a:custGeom>
              <a:avLst/>
              <a:gdLst/>
              <a:ahLst/>
              <a:cxnLst/>
              <a:rect l="l" t="t" r="r" b="b"/>
              <a:pathLst>
                <a:path w="7398" h="7168" extrusionOk="0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4" name="Google Shape;22984;p75"/>
            <p:cNvSpPr/>
            <p:nvPr/>
          </p:nvSpPr>
          <p:spPr>
            <a:xfrm>
              <a:off x="4572071" y="3656598"/>
              <a:ext cx="22610" cy="30269"/>
            </a:xfrm>
            <a:custGeom>
              <a:avLst/>
              <a:gdLst/>
              <a:ahLst/>
              <a:cxnLst/>
              <a:rect l="l" t="t" r="r" b="b"/>
              <a:pathLst>
                <a:path w="862" h="1154" extrusionOk="0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5" name="Google Shape;22985;p75"/>
            <p:cNvSpPr/>
            <p:nvPr/>
          </p:nvSpPr>
          <p:spPr>
            <a:xfrm>
              <a:off x="4583271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6" name="Google Shape;22986;p75"/>
            <p:cNvSpPr/>
            <p:nvPr/>
          </p:nvSpPr>
          <p:spPr>
            <a:xfrm>
              <a:off x="4583271" y="3555455"/>
              <a:ext cx="166482" cy="95110"/>
            </a:xfrm>
            <a:custGeom>
              <a:avLst/>
              <a:gdLst/>
              <a:ahLst/>
              <a:cxnLst/>
              <a:rect l="l" t="t" r="r" b="b"/>
              <a:pathLst>
                <a:path w="6347" h="3626" extrusionOk="0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7" name="Google Shape;22987;p75"/>
            <p:cNvSpPr/>
            <p:nvPr/>
          </p:nvSpPr>
          <p:spPr>
            <a:xfrm>
              <a:off x="4436016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8" name="Google Shape;22988;p75"/>
            <p:cNvSpPr/>
            <p:nvPr/>
          </p:nvSpPr>
          <p:spPr>
            <a:xfrm>
              <a:off x="4430928" y="3444082"/>
              <a:ext cx="46191" cy="45535"/>
            </a:xfrm>
            <a:custGeom>
              <a:avLst/>
              <a:gdLst/>
              <a:ahLst/>
              <a:cxnLst/>
              <a:rect l="l" t="t" r="r" b="b"/>
              <a:pathLst>
                <a:path w="1761" h="1736" extrusionOk="0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9" name="Google Shape;22989;p75"/>
            <p:cNvSpPr/>
            <p:nvPr/>
          </p:nvSpPr>
          <p:spPr>
            <a:xfrm>
              <a:off x="4464135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0" name="Google Shape;22990;p75"/>
            <p:cNvSpPr/>
            <p:nvPr/>
          </p:nvSpPr>
          <p:spPr>
            <a:xfrm>
              <a:off x="4422481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1" name="Google Shape;22991;p75"/>
            <p:cNvSpPr/>
            <p:nvPr/>
          </p:nvSpPr>
          <p:spPr>
            <a:xfrm>
              <a:off x="4689818" y="3444082"/>
              <a:ext cx="46007" cy="45535"/>
            </a:xfrm>
            <a:custGeom>
              <a:avLst/>
              <a:gdLst/>
              <a:ahLst/>
              <a:cxnLst/>
              <a:rect l="l" t="t" r="r" b="b"/>
              <a:pathLst>
                <a:path w="1754" h="1736" extrusionOk="0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2" name="Google Shape;22992;p75"/>
            <p:cNvSpPr/>
            <p:nvPr/>
          </p:nvSpPr>
          <p:spPr>
            <a:xfrm>
              <a:off x="4610131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3" name="Google Shape;22993;p75"/>
            <p:cNvSpPr/>
            <p:nvPr/>
          </p:nvSpPr>
          <p:spPr>
            <a:xfrm>
              <a:off x="4622590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4" name="Google Shape;22994;p75"/>
            <p:cNvSpPr/>
            <p:nvPr/>
          </p:nvSpPr>
          <p:spPr>
            <a:xfrm>
              <a:off x="4560687" y="3365366"/>
              <a:ext cx="45378" cy="62532"/>
            </a:xfrm>
            <a:custGeom>
              <a:avLst/>
              <a:gdLst/>
              <a:ahLst/>
              <a:cxnLst/>
              <a:rect l="l" t="t" r="r" b="b"/>
              <a:pathLst>
                <a:path w="1730" h="2384" extrusionOk="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5" name="Google Shape;22995;p75"/>
            <p:cNvSpPr/>
            <p:nvPr/>
          </p:nvSpPr>
          <p:spPr>
            <a:xfrm>
              <a:off x="4551271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6" name="Google Shape;22996;p75"/>
            <p:cNvSpPr/>
            <p:nvPr/>
          </p:nvSpPr>
          <p:spPr>
            <a:xfrm>
              <a:off x="4528844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7" name="Google Shape;22997;p75"/>
            <p:cNvSpPr/>
            <p:nvPr/>
          </p:nvSpPr>
          <p:spPr>
            <a:xfrm>
              <a:off x="4417026" y="3555455"/>
              <a:ext cx="166456" cy="95110"/>
            </a:xfrm>
            <a:custGeom>
              <a:avLst/>
              <a:gdLst/>
              <a:ahLst/>
              <a:cxnLst/>
              <a:rect l="l" t="t" r="r" b="b"/>
              <a:pathLst>
                <a:path w="6346" h="3626" extrusionOk="0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8" name="Google Shape;22998;p75"/>
            <p:cNvSpPr/>
            <p:nvPr/>
          </p:nvSpPr>
          <p:spPr>
            <a:xfrm>
              <a:off x="4560687" y="3478968"/>
              <a:ext cx="45378" cy="62401"/>
            </a:xfrm>
            <a:custGeom>
              <a:avLst/>
              <a:gdLst/>
              <a:ahLst/>
              <a:cxnLst/>
              <a:rect l="l" t="t" r="r" b="b"/>
              <a:pathLst>
                <a:path w="1730" h="2379" extrusionOk="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9" name="Google Shape;22999;p75"/>
            <p:cNvSpPr/>
            <p:nvPr/>
          </p:nvSpPr>
          <p:spPr>
            <a:xfrm>
              <a:off x="4551271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0" name="Google Shape;23000;p75"/>
            <p:cNvSpPr/>
            <p:nvPr/>
          </p:nvSpPr>
          <p:spPr>
            <a:xfrm>
              <a:off x="4528844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01" name="Google Shape;23001;p75"/>
          <p:cNvGrpSpPr/>
          <p:nvPr/>
        </p:nvGrpSpPr>
        <p:grpSpPr>
          <a:xfrm>
            <a:off x="2497068" y="1980186"/>
            <a:ext cx="363994" cy="370105"/>
            <a:chOff x="2497068" y="1980186"/>
            <a:chExt cx="363994" cy="370105"/>
          </a:xfrm>
        </p:grpSpPr>
        <p:sp>
          <p:nvSpPr>
            <p:cNvPr id="23002" name="Google Shape;23002;p75"/>
            <p:cNvSpPr/>
            <p:nvPr/>
          </p:nvSpPr>
          <p:spPr>
            <a:xfrm>
              <a:off x="2702974" y="1980186"/>
              <a:ext cx="131832" cy="172488"/>
            </a:xfrm>
            <a:custGeom>
              <a:avLst/>
              <a:gdLst/>
              <a:ahLst/>
              <a:cxnLst/>
              <a:rect l="l" t="t" r="r" b="b"/>
              <a:pathLst>
                <a:path w="5026" h="6576" extrusionOk="0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3" name="Google Shape;23003;p75"/>
            <p:cNvSpPr/>
            <p:nvPr/>
          </p:nvSpPr>
          <p:spPr>
            <a:xfrm>
              <a:off x="2742634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4" name="Google Shape;23004;p75"/>
            <p:cNvSpPr/>
            <p:nvPr/>
          </p:nvSpPr>
          <p:spPr>
            <a:xfrm>
              <a:off x="2523351" y="1980186"/>
              <a:ext cx="131806" cy="172488"/>
            </a:xfrm>
            <a:custGeom>
              <a:avLst/>
              <a:gdLst/>
              <a:ahLst/>
              <a:cxnLst/>
              <a:rect l="l" t="t" r="r" b="b"/>
              <a:pathLst>
                <a:path w="5025" h="6576" extrusionOk="0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5" name="Google Shape;23005;p75"/>
            <p:cNvSpPr/>
            <p:nvPr/>
          </p:nvSpPr>
          <p:spPr>
            <a:xfrm>
              <a:off x="2535443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6" name="Google Shape;23006;p75"/>
            <p:cNvSpPr/>
            <p:nvPr/>
          </p:nvSpPr>
          <p:spPr>
            <a:xfrm>
              <a:off x="2511416" y="2032961"/>
              <a:ext cx="335298" cy="317331"/>
            </a:xfrm>
            <a:custGeom>
              <a:avLst/>
              <a:gdLst/>
              <a:ahLst/>
              <a:cxnLst/>
              <a:rect l="l" t="t" r="r" b="b"/>
              <a:pathLst>
                <a:path w="12783" h="12098" extrusionOk="0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7" name="Google Shape;23007;p75"/>
            <p:cNvSpPr/>
            <p:nvPr/>
          </p:nvSpPr>
          <p:spPr>
            <a:xfrm>
              <a:off x="2655130" y="2278395"/>
              <a:ext cx="47870" cy="47870"/>
            </a:xfrm>
            <a:custGeom>
              <a:avLst/>
              <a:gdLst/>
              <a:ahLst/>
              <a:cxnLst/>
              <a:rect l="l" t="t" r="r" b="b"/>
              <a:pathLst>
                <a:path w="1825" h="1825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8" name="Google Shape;23008;p75"/>
            <p:cNvSpPr/>
            <p:nvPr/>
          </p:nvSpPr>
          <p:spPr>
            <a:xfrm>
              <a:off x="2656914" y="2228610"/>
              <a:ext cx="44302" cy="30112"/>
            </a:xfrm>
            <a:custGeom>
              <a:avLst/>
              <a:gdLst/>
              <a:ahLst/>
              <a:cxnLst/>
              <a:rect l="l" t="t" r="r" b="b"/>
              <a:pathLst>
                <a:path w="1689" h="1148" extrusionOk="0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9" name="Google Shape;23009;p75"/>
            <p:cNvSpPr/>
            <p:nvPr/>
          </p:nvSpPr>
          <p:spPr>
            <a:xfrm>
              <a:off x="2737204" y="2253555"/>
              <a:ext cx="111792" cy="42834"/>
            </a:xfrm>
            <a:custGeom>
              <a:avLst/>
              <a:gdLst/>
              <a:ahLst/>
              <a:cxnLst/>
              <a:rect l="l" t="t" r="r" b="b"/>
              <a:pathLst>
                <a:path w="4262" h="1633" extrusionOk="0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0" name="Google Shape;23010;p75"/>
            <p:cNvSpPr/>
            <p:nvPr/>
          </p:nvSpPr>
          <p:spPr>
            <a:xfrm>
              <a:off x="2747670" y="2234879"/>
              <a:ext cx="113392" cy="19541"/>
            </a:xfrm>
            <a:custGeom>
              <a:avLst/>
              <a:gdLst/>
              <a:ahLst/>
              <a:cxnLst/>
              <a:rect l="l" t="t" r="r" b="b"/>
              <a:pathLst>
                <a:path w="4323" h="745" extrusionOk="0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1" name="Google Shape;23011;p75"/>
            <p:cNvSpPr/>
            <p:nvPr/>
          </p:nvSpPr>
          <p:spPr>
            <a:xfrm>
              <a:off x="2511416" y="2035086"/>
              <a:ext cx="236595" cy="315206"/>
            </a:xfrm>
            <a:custGeom>
              <a:avLst/>
              <a:gdLst/>
              <a:ahLst/>
              <a:cxnLst/>
              <a:rect l="l" t="t" r="r" b="b"/>
              <a:pathLst>
                <a:path w="9020" h="12017" extrusionOk="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2" name="Google Shape;23012;p75"/>
            <p:cNvSpPr/>
            <p:nvPr/>
          </p:nvSpPr>
          <p:spPr>
            <a:xfrm>
              <a:off x="2508924" y="2253713"/>
              <a:ext cx="111950" cy="42676"/>
            </a:xfrm>
            <a:custGeom>
              <a:avLst/>
              <a:gdLst/>
              <a:ahLst/>
              <a:cxnLst/>
              <a:rect l="l" t="t" r="r" b="b"/>
              <a:pathLst>
                <a:path w="4268" h="1627" extrusionOk="0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3" name="Google Shape;23013;p75"/>
            <p:cNvSpPr/>
            <p:nvPr/>
          </p:nvSpPr>
          <p:spPr>
            <a:xfrm>
              <a:off x="2497068" y="2234801"/>
              <a:ext cx="113392" cy="19620"/>
            </a:xfrm>
            <a:custGeom>
              <a:avLst/>
              <a:gdLst/>
              <a:ahLst/>
              <a:cxnLst/>
              <a:rect l="l" t="t" r="r" b="b"/>
              <a:pathLst>
                <a:path w="4323" h="748" extrusionOk="0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4" name="Google Shape;23014;p75"/>
            <p:cNvSpPr/>
            <p:nvPr/>
          </p:nvSpPr>
          <p:spPr>
            <a:xfrm>
              <a:off x="2589319" y="2158524"/>
              <a:ext cx="41837" cy="54086"/>
            </a:xfrm>
            <a:custGeom>
              <a:avLst/>
              <a:gdLst/>
              <a:ahLst/>
              <a:cxnLst/>
              <a:rect l="l" t="t" r="r" b="b"/>
              <a:pathLst>
                <a:path w="1595" h="2062" extrusionOk="0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5" name="Google Shape;23015;p75"/>
            <p:cNvSpPr/>
            <p:nvPr/>
          </p:nvSpPr>
          <p:spPr>
            <a:xfrm>
              <a:off x="2606946" y="2158708"/>
              <a:ext cx="24551" cy="42361"/>
            </a:xfrm>
            <a:custGeom>
              <a:avLst/>
              <a:gdLst/>
              <a:ahLst/>
              <a:cxnLst/>
              <a:rect l="l" t="t" r="r" b="b"/>
              <a:pathLst>
                <a:path w="936" h="1615" extrusionOk="0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6" name="Google Shape;23016;p75"/>
            <p:cNvSpPr/>
            <p:nvPr/>
          </p:nvSpPr>
          <p:spPr>
            <a:xfrm>
              <a:off x="2601254" y="2164583"/>
              <a:ext cx="17968" cy="17968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7" name="Google Shape;23017;p75"/>
            <p:cNvSpPr/>
            <p:nvPr/>
          </p:nvSpPr>
          <p:spPr>
            <a:xfrm>
              <a:off x="2727000" y="2158524"/>
              <a:ext cx="41994" cy="54086"/>
            </a:xfrm>
            <a:custGeom>
              <a:avLst/>
              <a:gdLst/>
              <a:ahLst/>
              <a:cxnLst/>
              <a:rect l="l" t="t" r="r" b="b"/>
              <a:pathLst>
                <a:path w="1601" h="2062" extrusionOk="0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8" name="Google Shape;23018;p75"/>
            <p:cNvSpPr/>
            <p:nvPr/>
          </p:nvSpPr>
          <p:spPr>
            <a:xfrm>
              <a:off x="2744601" y="2158708"/>
              <a:ext cx="24578" cy="42361"/>
            </a:xfrm>
            <a:custGeom>
              <a:avLst/>
              <a:gdLst/>
              <a:ahLst/>
              <a:cxnLst/>
              <a:rect l="l" t="t" r="r" b="b"/>
              <a:pathLst>
                <a:path w="937" h="1615" extrusionOk="0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9" name="Google Shape;23019;p75"/>
            <p:cNvSpPr/>
            <p:nvPr/>
          </p:nvSpPr>
          <p:spPr>
            <a:xfrm>
              <a:off x="2738909" y="2164583"/>
              <a:ext cx="17994" cy="17968"/>
            </a:xfrm>
            <a:custGeom>
              <a:avLst/>
              <a:gdLst/>
              <a:ahLst/>
              <a:cxnLst/>
              <a:rect l="l" t="t" r="r" b="b"/>
              <a:pathLst>
                <a:path w="686" h="685" extrusionOk="0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0" name="Google Shape;23020;p75"/>
            <p:cNvSpPr/>
            <p:nvPr/>
          </p:nvSpPr>
          <p:spPr>
            <a:xfrm>
              <a:off x="2656914" y="2228768"/>
              <a:ext cx="26886" cy="29981"/>
            </a:xfrm>
            <a:custGeom>
              <a:avLst/>
              <a:gdLst/>
              <a:ahLst/>
              <a:cxnLst/>
              <a:rect l="l" t="t" r="r" b="b"/>
              <a:pathLst>
                <a:path w="1025" h="1143" extrusionOk="0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1" name="Google Shape;23021;p75"/>
            <p:cNvSpPr/>
            <p:nvPr/>
          </p:nvSpPr>
          <p:spPr>
            <a:xfrm>
              <a:off x="2655130" y="2278395"/>
              <a:ext cx="47870" cy="35909"/>
            </a:xfrm>
            <a:custGeom>
              <a:avLst/>
              <a:gdLst/>
              <a:ahLst/>
              <a:cxnLst/>
              <a:rect l="l" t="t" r="r" b="b"/>
              <a:pathLst>
                <a:path w="1825" h="1369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2" name="Google Shape;23022;p75"/>
            <p:cNvSpPr/>
            <p:nvPr/>
          </p:nvSpPr>
          <p:spPr>
            <a:xfrm>
              <a:off x="2616572" y="2275142"/>
              <a:ext cx="124986" cy="21246"/>
            </a:xfrm>
            <a:custGeom>
              <a:avLst/>
              <a:gdLst/>
              <a:ahLst/>
              <a:cxnLst/>
              <a:rect l="l" t="t" r="r" b="b"/>
              <a:pathLst>
                <a:path w="4765" h="810" extrusionOk="0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3" name="Google Shape;23023;p75"/>
          <p:cNvGrpSpPr/>
          <p:nvPr/>
        </p:nvGrpSpPr>
        <p:grpSpPr>
          <a:xfrm>
            <a:off x="5820278" y="2906158"/>
            <a:ext cx="294904" cy="370027"/>
            <a:chOff x="5820278" y="2906158"/>
            <a:chExt cx="294904" cy="370027"/>
          </a:xfrm>
        </p:grpSpPr>
        <p:sp>
          <p:nvSpPr>
            <p:cNvPr id="23024" name="Google Shape;23024;p75"/>
            <p:cNvSpPr/>
            <p:nvPr/>
          </p:nvSpPr>
          <p:spPr>
            <a:xfrm>
              <a:off x="5893198" y="2987339"/>
              <a:ext cx="193158" cy="168790"/>
            </a:xfrm>
            <a:custGeom>
              <a:avLst/>
              <a:gdLst/>
              <a:ahLst/>
              <a:cxnLst/>
              <a:rect l="l" t="t" r="r" b="b"/>
              <a:pathLst>
                <a:path w="7364" h="6435" extrusionOk="0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5" name="Google Shape;23025;p75"/>
            <p:cNvSpPr/>
            <p:nvPr/>
          </p:nvSpPr>
          <p:spPr>
            <a:xfrm>
              <a:off x="5885906" y="2906158"/>
              <a:ext cx="229276" cy="237880"/>
            </a:xfrm>
            <a:custGeom>
              <a:avLst/>
              <a:gdLst/>
              <a:ahLst/>
              <a:cxnLst/>
              <a:rect l="l" t="t" r="r" b="b"/>
              <a:pathLst>
                <a:path w="8741" h="9069" extrusionOk="0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6" name="Google Shape;23026;p75"/>
            <p:cNvSpPr/>
            <p:nvPr/>
          </p:nvSpPr>
          <p:spPr>
            <a:xfrm>
              <a:off x="5836987" y="2915154"/>
              <a:ext cx="61562" cy="295061"/>
            </a:xfrm>
            <a:custGeom>
              <a:avLst/>
              <a:gdLst/>
              <a:ahLst/>
              <a:cxnLst/>
              <a:rect l="l" t="t" r="r" b="b"/>
              <a:pathLst>
                <a:path w="2347" h="11249" extrusionOk="0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7" name="Google Shape;23027;p75"/>
            <p:cNvSpPr/>
            <p:nvPr/>
          </p:nvSpPr>
          <p:spPr>
            <a:xfrm>
              <a:off x="5880555" y="3094358"/>
              <a:ext cx="187990" cy="175951"/>
            </a:xfrm>
            <a:custGeom>
              <a:avLst/>
              <a:gdLst/>
              <a:ahLst/>
              <a:cxnLst/>
              <a:rect l="l" t="t" r="r" b="b"/>
              <a:pathLst>
                <a:path w="7167" h="6708" extrusionOk="0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8" name="Google Shape;23028;p75"/>
            <p:cNvSpPr/>
            <p:nvPr/>
          </p:nvSpPr>
          <p:spPr>
            <a:xfrm>
              <a:off x="5820278" y="2986343"/>
              <a:ext cx="94979" cy="289842"/>
            </a:xfrm>
            <a:custGeom>
              <a:avLst/>
              <a:gdLst/>
              <a:ahLst/>
              <a:cxnLst/>
              <a:rect l="l" t="t" r="r" b="b"/>
              <a:pathLst>
                <a:path w="3621" h="11050" extrusionOk="0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9" name="Google Shape;23029;p75"/>
            <p:cNvSpPr/>
            <p:nvPr/>
          </p:nvSpPr>
          <p:spPr>
            <a:xfrm>
              <a:off x="5951166" y="2917804"/>
              <a:ext cx="156541" cy="130179"/>
            </a:xfrm>
            <a:custGeom>
              <a:avLst/>
              <a:gdLst/>
              <a:ahLst/>
              <a:cxnLst/>
              <a:rect l="l" t="t" r="r" b="b"/>
              <a:pathLst>
                <a:path w="5968" h="4963" extrusionOk="0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0" name="Google Shape;23030;p75"/>
            <p:cNvSpPr/>
            <p:nvPr/>
          </p:nvSpPr>
          <p:spPr>
            <a:xfrm>
              <a:off x="5937290" y="2999589"/>
              <a:ext cx="141249" cy="156541"/>
            </a:xfrm>
            <a:custGeom>
              <a:avLst/>
              <a:gdLst/>
              <a:ahLst/>
              <a:cxnLst/>
              <a:rect l="l" t="t" r="r" b="b"/>
              <a:pathLst>
                <a:path w="5385" h="5968" extrusionOk="0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31" name="Google Shape;23031;p75"/>
          <p:cNvGrpSpPr/>
          <p:nvPr/>
        </p:nvGrpSpPr>
        <p:grpSpPr>
          <a:xfrm>
            <a:off x="4946819" y="3383229"/>
            <a:ext cx="370132" cy="334223"/>
            <a:chOff x="4946819" y="3383229"/>
            <a:chExt cx="370132" cy="334223"/>
          </a:xfrm>
        </p:grpSpPr>
        <p:sp>
          <p:nvSpPr>
            <p:cNvPr id="23032" name="Google Shape;23032;p75"/>
            <p:cNvSpPr/>
            <p:nvPr/>
          </p:nvSpPr>
          <p:spPr>
            <a:xfrm>
              <a:off x="4946819" y="3383229"/>
              <a:ext cx="370132" cy="179125"/>
            </a:xfrm>
            <a:custGeom>
              <a:avLst/>
              <a:gdLst/>
              <a:ahLst/>
              <a:cxnLst/>
              <a:rect l="l" t="t" r="r" b="b"/>
              <a:pathLst>
                <a:path w="14111" h="6829" extrusionOk="0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3" name="Google Shape;23033;p75"/>
            <p:cNvSpPr/>
            <p:nvPr/>
          </p:nvSpPr>
          <p:spPr>
            <a:xfrm>
              <a:off x="4946819" y="3383229"/>
              <a:ext cx="200817" cy="179125"/>
            </a:xfrm>
            <a:custGeom>
              <a:avLst/>
              <a:gdLst/>
              <a:ahLst/>
              <a:cxnLst/>
              <a:rect l="l" t="t" r="r" b="b"/>
              <a:pathLst>
                <a:path w="7656" h="6829" extrusionOk="0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4" name="Google Shape;23034;p75"/>
            <p:cNvSpPr/>
            <p:nvPr/>
          </p:nvSpPr>
          <p:spPr>
            <a:xfrm>
              <a:off x="5063149" y="3562327"/>
              <a:ext cx="137314" cy="155124"/>
            </a:xfrm>
            <a:custGeom>
              <a:avLst/>
              <a:gdLst/>
              <a:ahLst/>
              <a:cxnLst/>
              <a:rect l="l" t="t" r="r" b="b"/>
              <a:pathLst>
                <a:path w="5235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5" name="Google Shape;23035;p75"/>
            <p:cNvSpPr/>
            <p:nvPr/>
          </p:nvSpPr>
          <p:spPr>
            <a:xfrm>
              <a:off x="5063149" y="3562327"/>
              <a:ext cx="122206" cy="155124"/>
            </a:xfrm>
            <a:custGeom>
              <a:avLst/>
              <a:gdLst/>
              <a:ahLst/>
              <a:cxnLst/>
              <a:rect l="l" t="t" r="r" b="b"/>
              <a:pathLst>
                <a:path w="4659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6" name="Google Shape;23036;p75"/>
            <p:cNvSpPr/>
            <p:nvPr/>
          </p:nvSpPr>
          <p:spPr>
            <a:xfrm>
              <a:off x="5048382" y="3425039"/>
              <a:ext cx="95530" cy="83595"/>
            </a:xfrm>
            <a:custGeom>
              <a:avLst/>
              <a:gdLst/>
              <a:ahLst/>
              <a:cxnLst/>
              <a:rect l="l" t="t" r="r" b="b"/>
              <a:pathLst>
                <a:path w="3642" h="3187" extrusionOk="0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7" name="Google Shape;23037;p75"/>
            <p:cNvSpPr/>
            <p:nvPr/>
          </p:nvSpPr>
          <p:spPr>
            <a:xfrm>
              <a:off x="5197604" y="3396580"/>
              <a:ext cx="82362" cy="64237"/>
            </a:xfrm>
            <a:custGeom>
              <a:avLst/>
              <a:gdLst/>
              <a:ahLst/>
              <a:cxnLst/>
              <a:rect l="l" t="t" r="r" b="b"/>
              <a:pathLst>
                <a:path w="3140" h="2449" extrusionOk="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8" name="Google Shape;23038;p75"/>
            <p:cNvSpPr/>
            <p:nvPr/>
          </p:nvSpPr>
          <p:spPr>
            <a:xfrm>
              <a:off x="5157394" y="3496700"/>
              <a:ext cx="115989" cy="65654"/>
            </a:xfrm>
            <a:custGeom>
              <a:avLst/>
              <a:gdLst/>
              <a:ahLst/>
              <a:cxnLst/>
              <a:rect l="l" t="t" r="r" b="b"/>
              <a:pathLst>
                <a:path w="4422" h="2503" extrusionOk="0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9" name="Google Shape;23039;p75"/>
            <p:cNvSpPr/>
            <p:nvPr/>
          </p:nvSpPr>
          <p:spPr>
            <a:xfrm>
              <a:off x="4947344" y="3455807"/>
              <a:ext cx="58545" cy="70690"/>
            </a:xfrm>
            <a:custGeom>
              <a:avLst/>
              <a:gdLst/>
              <a:ahLst/>
              <a:cxnLst/>
              <a:rect l="l" t="t" r="r" b="b"/>
              <a:pathLst>
                <a:path w="2232" h="2695" extrusionOk="0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0" name="Google Shape;23040;p75"/>
            <p:cNvSpPr/>
            <p:nvPr/>
          </p:nvSpPr>
          <p:spPr>
            <a:xfrm>
              <a:off x="5048198" y="3425564"/>
              <a:ext cx="41102" cy="71529"/>
            </a:xfrm>
            <a:custGeom>
              <a:avLst/>
              <a:gdLst/>
              <a:ahLst/>
              <a:cxnLst/>
              <a:rect l="l" t="t" r="r" b="b"/>
              <a:pathLst>
                <a:path w="1567" h="2727" extrusionOk="0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41" name="Google Shape;23041;p75"/>
          <p:cNvGrpSpPr/>
          <p:nvPr/>
        </p:nvGrpSpPr>
        <p:grpSpPr>
          <a:xfrm>
            <a:off x="3038403" y="1539234"/>
            <a:ext cx="375482" cy="316072"/>
            <a:chOff x="3038403" y="1539234"/>
            <a:chExt cx="375482" cy="316072"/>
          </a:xfrm>
        </p:grpSpPr>
        <p:sp>
          <p:nvSpPr>
            <p:cNvPr id="23042" name="Google Shape;23042;p75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043" name="Google Shape;23043;p75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23044" name="Google Shape;23044;p75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227" extrusionOk="0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5" name="Google Shape;23045;p75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447" extrusionOk="0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6" name="Google Shape;23046;p75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avLst/>
                <a:gdLst/>
                <a:ahLst/>
                <a:cxnLst/>
                <a:rect l="l" t="t" r="r" b="b"/>
                <a:pathLst>
                  <a:path w="7541" h="3938" extrusionOk="0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7" name="Google Shape;23047;p75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11474" extrusionOk="0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8" name="Google Shape;23048;p75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7498" extrusionOk="0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9" name="Google Shape;23049;p75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avLst/>
                <a:gdLst/>
                <a:ahLst/>
                <a:cxnLst/>
                <a:rect l="l" t="t" r="r" b="b"/>
                <a:pathLst>
                  <a:path w="10407" h="7331" extrusionOk="0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0" name="Google Shape;23050;p75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avLst/>
                <a:gdLst/>
                <a:ahLst/>
                <a:cxnLst/>
                <a:rect l="l" t="t" r="r" b="b"/>
                <a:pathLst>
                  <a:path w="3256" h="8361" extrusionOk="0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1" name="Google Shape;23051;p75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231" extrusionOk="0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2" name="Google Shape;23052;p75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82" extrusionOk="0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053" name="Google Shape;23053;p75"/>
          <p:cNvGrpSpPr/>
          <p:nvPr/>
        </p:nvGrpSpPr>
        <p:grpSpPr>
          <a:xfrm>
            <a:off x="6332865" y="2906131"/>
            <a:ext cx="360846" cy="370184"/>
            <a:chOff x="6332865" y="2906131"/>
            <a:chExt cx="360846" cy="370184"/>
          </a:xfrm>
        </p:grpSpPr>
        <p:sp>
          <p:nvSpPr>
            <p:cNvPr id="23054" name="Google Shape;23054;p75"/>
            <p:cNvSpPr/>
            <p:nvPr/>
          </p:nvSpPr>
          <p:spPr>
            <a:xfrm>
              <a:off x="6332865" y="2906131"/>
              <a:ext cx="360846" cy="327508"/>
            </a:xfrm>
            <a:custGeom>
              <a:avLst/>
              <a:gdLst/>
              <a:ahLst/>
              <a:cxnLst/>
              <a:rect l="l" t="t" r="r" b="b"/>
              <a:pathLst>
                <a:path w="13757" h="12486" extrusionOk="0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5" name="Google Shape;23055;p75"/>
            <p:cNvSpPr/>
            <p:nvPr/>
          </p:nvSpPr>
          <p:spPr>
            <a:xfrm>
              <a:off x="6636005" y="3022855"/>
              <a:ext cx="21089" cy="18466"/>
            </a:xfrm>
            <a:custGeom>
              <a:avLst/>
              <a:gdLst/>
              <a:ahLst/>
              <a:cxnLst/>
              <a:rect l="l" t="t" r="r" b="b"/>
              <a:pathLst>
                <a:path w="804" h="704" extrusionOk="0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6" name="Google Shape;23056;p75"/>
            <p:cNvSpPr/>
            <p:nvPr/>
          </p:nvSpPr>
          <p:spPr>
            <a:xfrm>
              <a:off x="6391594" y="2960034"/>
              <a:ext cx="243546" cy="316281"/>
            </a:xfrm>
            <a:custGeom>
              <a:avLst/>
              <a:gdLst/>
              <a:ahLst/>
              <a:cxnLst/>
              <a:rect l="l" t="t" r="r" b="b"/>
              <a:pathLst>
                <a:path w="9285" h="12058" extrusionOk="0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7" name="Google Shape;23057;p75"/>
            <p:cNvSpPr/>
            <p:nvPr/>
          </p:nvSpPr>
          <p:spPr>
            <a:xfrm>
              <a:off x="6624333" y="3184510"/>
              <a:ext cx="22820" cy="12879"/>
            </a:xfrm>
            <a:custGeom>
              <a:avLst/>
              <a:gdLst/>
              <a:ahLst/>
              <a:cxnLst/>
              <a:rect l="l" t="t" r="r" b="b"/>
              <a:pathLst>
                <a:path w="870" h="491" extrusionOk="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8" name="Google Shape;23058;p75"/>
            <p:cNvSpPr/>
            <p:nvPr/>
          </p:nvSpPr>
          <p:spPr>
            <a:xfrm>
              <a:off x="6367593" y="3022750"/>
              <a:ext cx="21115" cy="18387"/>
            </a:xfrm>
            <a:custGeom>
              <a:avLst/>
              <a:gdLst/>
              <a:ahLst/>
              <a:cxnLst/>
              <a:rect l="l" t="t" r="r" b="b"/>
              <a:pathLst>
                <a:path w="805" h="701" extrusionOk="0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9" name="Google Shape;23059;p75"/>
            <p:cNvSpPr/>
            <p:nvPr/>
          </p:nvSpPr>
          <p:spPr>
            <a:xfrm>
              <a:off x="6379633" y="3184563"/>
              <a:ext cx="22794" cy="12826"/>
            </a:xfrm>
            <a:custGeom>
              <a:avLst/>
              <a:gdLst/>
              <a:ahLst/>
              <a:cxnLst/>
              <a:rect l="l" t="t" r="r" b="b"/>
              <a:pathLst>
                <a:path w="869" h="489" extrusionOk="0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0" name="Google Shape;23060;p75"/>
            <p:cNvSpPr/>
            <p:nvPr/>
          </p:nvSpPr>
          <p:spPr>
            <a:xfrm>
              <a:off x="6507321" y="2948257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1" name="Google Shape;23061;p75"/>
            <p:cNvSpPr/>
            <p:nvPr/>
          </p:nvSpPr>
          <p:spPr>
            <a:xfrm>
              <a:off x="6417142" y="3001923"/>
              <a:ext cx="72001" cy="84985"/>
            </a:xfrm>
            <a:custGeom>
              <a:avLst/>
              <a:gdLst/>
              <a:ahLst/>
              <a:cxnLst/>
              <a:rect l="l" t="t" r="r" b="b"/>
              <a:pathLst>
                <a:path w="2745" h="3240" extrusionOk="0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2" name="Google Shape;23062;p75"/>
            <p:cNvSpPr/>
            <p:nvPr/>
          </p:nvSpPr>
          <p:spPr>
            <a:xfrm>
              <a:off x="6358990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3" name="Google Shape;23063;p75"/>
            <p:cNvSpPr/>
            <p:nvPr/>
          </p:nvSpPr>
          <p:spPr>
            <a:xfrm>
              <a:off x="6565131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4" name="Google Shape;23064;p75"/>
            <p:cNvSpPr/>
            <p:nvPr/>
          </p:nvSpPr>
          <p:spPr>
            <a:xfrm>
              <a:off x="6537459" y="3001740"/>
              <a:ext cx="72342" cy="85038"/>
            </a:xfrm>
            <a:custGeom>
              <a:avLst/>
              <a:gdLst/>
              <a:ahLst/>
              <a:cxnLst/>
              <a:rect l="l" t="t" r="r" b="b"/>
              <a:pathLst>
                <a:path w="2758" h="3242" extrusionOk="0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65" name="Google Shape;23065;p75"/>
          <p:cNvGrpSpPr/>
          <p:nvPr/>
        </p:nvGrpSpPr>
        <p:grpSpPr>
          <a:xfrm>
            <a:off x="4135079" y="1518066"/>
            <a:ext cx="370132" cy="358223"/>
            <a:chOff x="4135079" y="1518066"/>
            <a:chExt cx="370132" cy="358223"/>
          </a:xfrm>
        </p:grpSpPr>
        <p:sp>
          <p:nvSpPr>
            <p:cNvPr id="23066" name="Google Shape;23066;p75"/>
            <p:cNvSpPr/>
            <p:nvPr/>
          </p:nvSpPr>
          <p:spPr>
            <a:xfrm>
              <a:off x="4135079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7" name="Google Shape;23067;p75"/>
            <p:cNvSpPr/>
            <p:nvPr/>
          </p:nvSpPr>
          <p:spPr>
            <a:xfrm>
              <a:off x="4153047" y="1643472"/>
              <a:ext cx="59595" cy="59778"/>
            </a:xfrm>
            <a:custGeom>
              <a:avLst/>
              <a:gdLst/>
              <a:ahLst/>
              <a:cxnLst/>
              <a:rect l="l" t="t" r="r" b="b"/>
              <a:pathLst>
                <a:path w="2272" h="2279" extrusionOk="0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8" name="Google Shape;23068;p75"/>
            <p:cNvSpPr/>
            <p:nvPr/>
          </p:nvSpPr>
          <p:spPr>
            <a:xfrm>
              <a:off x="4409681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9" name="Google Shape;23069;p75"/>
            <p:cNvSpPr/>
            <p:nvPr/>
          </p:nvSpPr>
          <p:spPr>
            <a:xfrm>
              <a:off x="4427649" y="1643472"/>
              <a:ext cx="59621" cy="59778"/>
            </a:xfrm>
            <a:custGeom>
              <a:avLst/>
              <a:gdLst/>
              <a:ahLst/>
              <a:cxnLst/>
              <a:rect l="l" t="t" r="r" b="b"/>
              <a:pathLst>
                <a:path w="2273" h="2279" extrusionOk="0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0" name="Google Shape;23070;p75"/>
            <p:cNvSpPr/>
            <p:nvPr/>
          </p:nvSpPr>
          <p:spPr>
            <a:xfrm>
              <a:off x="4170831" y="1518250"/>
              <a:ext cx="298471" cy="358040"/>
            </a:xfrm>
            <a:custGeom>
              <a:avLst/>
              <a:gdLst/>
              <a:ahLst/>
              <a:cxnLst/>
              <a:rect l="l" t="t" r="r" b="b"/>
              <a:pathLst>
                <a:path w="11379" h="13650" extrusionOk="0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1" name="Google Shape;23071;p75"/>
            <p:cNvSpPr/>
            <p:nvPr/>
          </p:nvSpPr>
          <p:spPr>
            <a:xfrm>
              <a:off x="4170831" y="1518066"/>
              <a:ext cx="166665" cy="352374"/>
            </a:xfrm>
            <a:custGeom>
              <a:avLst/>
              <a:gdLst/>
              <a:ahLst/>
              <a:cxnLst/>
              <a:rect l="l" t="t" r="r" b="b"/>
              <a:pathLst>
                <a:path w="6354" h="13434" extrusionOk="0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2" name="Google Shape;23072;p75"/>
            <p:cNvSpPr/>
            <p:nvPr/>
          </p:nvSpPr>
          <p:spPr>
            <a:xfrm>
              <a:off x="4212615" y="1636914"/>
              <a:ext cx="214719" cy="215558"/>
            </a:xfrm>
            <a:custGeom>
              <a:avLst/>
              <a:gdLst/>
              <a:ahLst/>
              <a:cxnLst/>
              <a:rect l="l" t="t" r="r" b="b"/>
              <a:pathLst>
                <a:path w="8186" h="8218" extrusionOk="0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3" name="Google Shape;23073;p75"/>
            <p:cNvSpPr/>
            <p:nvPr/>
          </p:nvSpPr>
          <p:spPr>
            <a:xfrm>
              <a:off x="4204274" y="1638121"/>
              <a:ext cx="60119" cy="179308"/>
            </a:xfrm>
            <a:custGeom>
              <a:avLst/>
              <a:gdLst/>
              <a:ahLst/>
              <a:cxnLst/>
              <a:rect l="l" t="t" r="r" b="b"/>
              <a:pathLst>
                <a:path w="2292" h="6836" extrusionOk="0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4" name="Google Shape;23074;p75"/>
            <p:cNvSpPr/>
            <p:nvPr/>
          </p:nvSpPr>
          <p:spPr>
            <a:xfrm>
              <a:off x="4287948" y="1733126"/>
              <a:ext cx="28564" cy="17968"/>
            </a:xfrm>
            <a:custGeom>
              <a:avLst/>
              <a:gdLst/>
              <a:ahLst/>
              <a:cxnLst/>
              <a:rect l="l" t="t" r="r" b="b"/>
              <a:pathLst>
                <a:path w="1089" h="685" extrusionOk="0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5" name="Google Shape;23075;p75"/>
            <p:cNvSpPr/>
            <p:nvPr/>
          </p:nvSpPr>
          <p:spPr>
            <a:xfrm>
              <a:off x="4323673" y="1733126"/>
              <a:ext cx="28696" cy="17784"/>
            </a:xfrm>
            <a:custGeom>
              <a:avLst/>
              <a:gdLst/>
              <a:ahLst/>
              <a:cxnLst/>
              <a:rect l="l" t="t" r="r" b="b"/>
              <a:pathLst>
                <a:path w="1094" h="678" extrusionOk="0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6" name="Google Shape;23076;p75"/>
            <p:cNvSpPr/>
            <p:nvPr/>
          </p:nvSpPr>
          <p:spPr>
            <a:xfrm>
              <a:off x="4260459" y="1774884"/>
              <a:ext cx="119373" cy="53745"/>
            </a:xfrm>
            <a:custGeom>
              <a:avLst/>
              <a:gdLst/>
              <a:ahLst/>
              <a:cxnLst/>
              <a:rect l="l" t="t" r="r" b="b"/>
              <a:pathLst>
                <a:path w="4551" h="2049" extrusionOk="0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7" name="Google Shape;23077;p75"/>
            <p:cNvSpPr/>
            <p:nvPr/>
          </p:nvSpPr>
          <p:spPr>
            <a:xfrm>
              <a:off x="4285718" y="1792773"/>
              <a:ext cx="68670" cy="35778"/>
            </a:xfrm>
            <a:custGeom>
              <a:avLst/>
              <a:gdLst/>
              <a:ahLst/>
              <a:cxnLst/>
              <a:rect l="l" t="t" r="r" b="b"/>
              <a:pathLst>
                <a:path w="2618" h="1364" extrusionOk="0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8" name="Google Shape;23078;p75"/>
            <p:cNvSpPr/>
            <p:nvPr/>
          </p:nvSpPr>
          <p:spPr>
            <a:xfrm>
              <a:off x="4248550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9" name="Google Shape;23079;p75"/>
            <p:cNvSpPr/>
            <p:nvPr/>
          </p:nvSpPr>
          <p:spPr>
            <a:xfrm>
              <a:off x="4266334" y="1667472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0" name="Google Shape;23080;p75"/>
            <p:cNvSpPr/>
            <p:nvPr/>
          </p:nvSpPr>
          <p:spPr>
            <a:xfrm>
              <a:off x="4260459" y="1673348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1" name="Google Shape;23081;p75"/>
            <p:cNvSpPr/>
            <p:nvPr/>
          </p:nvSpPr>
          <p:spPr>
            <a:xfrm>
              <a:off x="4355962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2" name="Google Shape;23082;p75"/>
            <p:cNvSpPr/>
            <p:nvPr/>
          </p:nvSpPr>
          <p:spPr>
            <a:xfrm>
              <a:off x="4373772" y="1667472"/>
              <a:ext cx="17968" cy="29771"/>
            </a:xfrm>
            <a:custGeom>
              <a:avLst/>
              <a:gdLst/>
              <a:ahLst/>
              <a:cxnLst/>
              <a:rect l="l" t="t" r="r" b="b"/>
              <a:pathLst>
                <a:path w="685" h="1135" extrusionOk="0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3" name="Google Shape;23083;p75"/>
            <p:cNvSpPr/>
            <p:nvPr/>
          </p:nvSpPr>
          <p:spPr>
            <a:xfrm>
              <a:off x="4367897" y="1673348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4" name="Google Shape;23084;p75"/>
            <p:cNvSpPr/>
            <p:nvPr/>
          </p:nvSpPr>
          <p:spPr>
            <a:xfrm>
              <a:off x="4314178" y="1810688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85" name="Google Shape;23085;p75"/>
          <p:cNvGrpSpPr/>
          <p:nvPr/>
        </p:nvGrpSpPr>
        <p:grpSpPr>
          <a:xfrm>
            <a:off x="6878869" y="1980134"/>
            <a:ext cx="361240" cy="370158"/>
            <a:chOff x="6878869" y="1980134"/>
            <a:chExt cx="361240" cy="370158"/>
          </a:xfrm>
        </p:grpSpPr>
        <p:sp>
          <p:nvSpPr>
            <p:cNvPr id="23086" name="Google Shape;23086;p75"/>
            <p:cNvSpPr/>
            <p:nvPr/>
          </p:nvSpPr>
          <p:spPr>
            <a:xfrm>
              <a:off x="6878869" y="2012869"/>
              <a:ext cx="67437" cy="32027"/>
            </a:xfrm>
            <a:custGeom>
              <a:avLst/>
              <a:gdLst/>
              <a:ahLst/>
              <a:cxnLst/>
              <a:rect l="l" t="t" r="r" b="b"/>
              <a:pathLst>
                <a:path w="2571" h="1221" extrusionOk="0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7" name="Google Shape;23087;p75"/>
            <p:cNvSpPr/>
            <p:nvPr/>
          </p:nvSpPr>
          <p:spPr>
            <a:xfrm>
              <a:off x="6882777" y="2032961"/>
              <a:ext cx="63529" cy="11777"/>
            </a:xfrm>
            <a:custGeom>
              <a:avLst/>
              <a:gdLst/>
              <a:ahLst/>
              <a:cxnLst/>
              <a:rect l="l" t="t" r="r" b="b"/>
              <a:pathLst>
                <a:path w="2422" h="449" extrusionOk="0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8" name="Google Shape;23088;p75"/>
            <p:cNvSpPr/>
            <p:nvPr/>
          </p:nvSpPr>
          <p:spPr>
            <a:xfrm>
              <a:off x="6992339" y="2273962"/>
              <a:ext cx="91989" cy="76329"/>
            </a:xfrm>
            <a:custGeom>
              <a:avLst/>
              <a:gdLst/>
              <a:ahLst/>
              <a:cxnLst/>
              <a:rect l="l" t="t" r="r" b="b"/>
              <a:pathLst>
                <a:path w="3507" h="2910" extrusionOk="0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9" name="Google Shape;23089;p75"/>
            <p:cNvSpPr/>
            <p:nvPr/>
          </p:nvSpPr>
          <p:spPr>
            <a:xfrm>
              <a:off x="7015815" y="2273962"/>
              <a:ext cx="68670" cy="76329"/>
            </a:xfrm>
            <a:custGeom>
              <a:avLst/>
              <a:gdLst/>
              <a:ahLst/>
              <a:cxnLst/>
              <a:rect l="l" t="t" r="r" b="b"/>
              <a:pathLst>
                <a:path w="2618" h="2910" extrusionOk="0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0" name="Google Shape;23090;p75"/>
            <p:cNvSpPr/>
            <p:nvPr/>
          </p:nvSpPr>
          <p:spPr>
            <a:xfrm>
              <a:off x="6923696" y="1980134"/>
              <a:ext cx="316412" cy="317147"/>
            </a:xfrm>
            <a:custGeom>
              <a:avLst/>
              <a:gdLst/>
              <a:ahLst/>
              <a:cxnLst/>
              <a:rect l="l" t="t" r="r" b="b"/>
              <a:pathLst>
                <a:path w="12063" h="12091" extrusionOk="0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1" name="Google Shape;23091;p75"/>
            <p:cNvSpPr/>
            <p:nvPr/>
          </p:nvSpPr>
          <p:spPr>
            <a:xfrm>
              <a:off x="6923853" y="1987085"/>
              <a:ext cx="305239" cy="310380"/>
            </a:xfrm>
            <a:custGeom>
              <a:avLst/>
              <a:gdLst/>
              <a:ahLst/>
              <a:cxnLst/>
              <a:rect l="l" t="t" r="r" b="b"/>
              <a:pathLst>
                <a:path w="11637" h="11833" extrusionOk="0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2" name="Google Shape;23092;p75"/>
            <p:cNvSpPr/>
            <p:nvPr/>
          </p:nvSpPr>
          <p:spPr>
            <a:xfrm>
              <a:off x="6923853" y="2087388"/>
              <a:ext cx="316255" cy="210076"/>
            </a:xfrm>
            <a:custGeom>
              <a:avLst/>
              <a:gdLst/>
              <a:ahLst/>
              <a:cxnLst/>
              <a:rect l="l" t="t" r="r" b="b"/>
              <a:pathLst>
                <a:path w="12057" h="8009" extrusionOk="0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3" name="Google Shape;23093;p75"/>
            <p:cNvSpPr/>
            <p:nvPr/>
          </p:nvSpPr>
          <p:spPr>
            <a:xfrm>
              <a:off x="6923853" y="2087388"/>
              <a:ext cx="305239" cy="210076"/>
            </a:xfrm>
            <a:custGeom>
              <a:avLst/>
              <a:gdLst/>
              <a:ahLst/>
              <a:cxnLst/>
              <a:rect l="l" t="t" r="r" b="b"/>
              <a:pathLst>
                <a:path w="11637" h="8009" extrusionOk="0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4" name="Google Shape;23094;p75"/>
            <p:cNvSpPr/>
            <p:nvPr/>
          </p:nvSpPr>
          <p:spPr>
            <a:xfrm>
              <a:off x="6941296" y="2121356"/>
              <a:ext cx="298812" cy="176108"/>
            </a:xfrm>
            <a:custGeom>
              <a:avLst/>
              <a:gdLst/>
              <a:ahLst/>
              <a:cxnLst/>
              <a:rect l="l" t="t" r="r" b="b"/>
              <a:pathLst>
                <a:path w="11392" h="6714" extrusionOk="0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5" name="Google Shape;23095;p75"/>
            <p:cNvSpPr/>
            <p:nvPr/>
          </p:nvSpPr>
          <p:spPr>
            <a:xfrm>
              <a:off x="6953388" y="2121172"/>
              <a:ext cx="286720" cy="152632"/>
            </a:xfrm>
            <a:custGeom>
              <a:avLst/>
              <a:gdLst/>
              <a:ahLst/>
              <a:cxnLst/>
              <a:rect l="l" t="t" r="r" b="b"/>
              <a:pathLst>
                <a:path w="10931" h="5819" extrusionOk="0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6" name="Google Shape;23096;p75"/>
            <p:cNvSpPr/>
            <p:nvPr/>
          </p:nvSpPr>
          <p:spPr>
            <a:xfrm>
              <a:off x="6953204" y="2003610"/>
              <a:ext cx="23502" cy="23502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7" name="Google Shape;23097;p75"/>
            <p:cNvSpPr/>
            <p:nvPr/>
          </p:nvSpPr>
          <p:spPr>
            <a:xfrm>
              <a:off x="6971696" y="2121146"/>
              <a:ext cx="218811" cy="95503"/>
            </a:xfrm>
            <a:custGeom>
              <a:avLst/>
              <a:gdLst/>
              <a:ahLst/>
              <a:cxnLst/>
              <a:rect l="l" t="t" r="r" b="b"/>
              <a:pathLst>
                <a:path w="8342" h="3641" extrusionOk="0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8" name="Google Shape;23098;p75"/>
            <p:cNvSpPr/>
            <p:nvPr/>
          </p:nvSpPr>
          <p:spPr>
            <a:xfrm>
              <a:off x="6964955" y="200361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99" name="Google Shape;23099;p75"/>
          <p:cNvGrpSpPr/>
          <p:nvPr/>
        </p:nvGrpSpPr>
        <p:grpSpPr>
          <a:xfrm>
            <a:off x="2493999" y="2550033"/>
            <a:ext cx="370132" cy="259467"/>
            <a:chOff x="2493999" y="2550033"/>
            <a:chExt cx="370132" cy="259467"/>
          </a:xfrm>
        </p:grpSpPr>
        <p:sp>
          <p:nvSpPr>
            <p:cNvPr id="23100" name="Google Shape;23100;p75"/>
            <p:cNvSpPr/>
            <p:nvPr/>
          </p:nvSpPr>
          <p:spPr>
            <a:xfrm>
              <a:off x="2493999" y="2660251"/>
              <a:ext cx="370132" cy="149249"/>
            </a:xfrm>
            <a:custGeom>
              <a:avLst/>
              <a:gdLst/>
              <a:ahLst/>
              <a:cxnLst/>
              <a:rect l="l" t="t" r="r" b="b"/>
              <a:pathLst>
                <a:path w="14111" h="5690" extrusionOk="0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1" name="Google Shape;23101;p75"/>
            <p:cNvSpPr/>
            <p:nvPr/>
          </p:nvSpPr>
          <p:spPr>
            <a:xfrm>
              <a:off x="2493999" y="2660251"/>
              <a:ext cx="139649" cy="140724"/>
            </a:xfrm>
            <a:custGeom>
              <a:avLst/>
              <a:gdLst/>
              <a:ahLst/>
              <a:cxnLst/>
              <a:rect l="l" t="t" r="r" b="b"/>
              <a:pathLst>
                <a:path w="5324" h="5365" extrusionOk="0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2" name="Google Shape;23102;p75"/>
            <p:cNvSpPr/>
            <p:nvPr/>
          </p:nvSpPr>
          <p:spPr>
            <a:xfrm>
              <a:off x="2493999" y="2660251"/>
              <a:ext cx="370132" cy="101405"/>
            </a:xfrm>
            <a:custGeom>
              <a:avLst/>
              <a:gdLst/>
              <a:ahLst/>
              <a:cxnLst/>
              <a:rect l="l" t="t" r="r" b="b"/>
              <a:pathLst>
                <a:path w="14111" h="3866" extrusionOk="0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3" name="Google Shape;23103;p75"/>
            <p:cNvSpPr/>
            <p:nvPr/>
          </p:nvSpPr>
          <p:spPr>
            <a:xfrm>
              <a:off x="2493999" y="2550033"/>
              <a:ext cx="370132" cy="152055"/>
            </a:xfrm>
            <a:custGeom>
              <a:avLst/>
              <a:gdLst/>
              <a:ahLst/>
              <a:cxnLst/>
              <a:rect l="l" t="t" r="r" b="b"/>
              <a:pathLst>
                <a:path w="14111" h="5797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4" name="Google Shape;23104;p75"/>
            <p:cNvSpPr/>
            <p:nvPr/>
          </p:nvSpPr>
          <p:spPr>
            <a:xfrm>
              <a:off x="2493999" y="2550033"/>
              <a:ext cx="158665" cy="141012"/>
            </a:xfrm>
            <a:custGeom>
              <a:avLst/>
              <a:gdLst/>
              <a:ahLst/>
              <a:cxnLst/>
              <a:rect l="l" t="t" r="r" b="b"/>
              <a:pathLst>
                <a:path w="6049" h="5376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5" name="Google Shape;23105;p75"/>
            <p:cNvSpPr/>
            <p:nvPr/>
          </p:nvSpPr>
          <p:spPr>
            <a:xfrm>
              <a:off x="2505908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6" name="Google Shape;23106;p75"/>
            <p:cNvSpPr/>
            <p:nvPr/>
          </p:nvSpPr>
          <p:spPr>
            <a:xfrm>
              <a:off x="2497567" y="2564932"/>
              <a:ext cx="97654" cy="89392"/>
            </a:xfrm>
            <a:custGeom>
              <a:avLst/>
              <a:gdLst/>
              <a:ahLst/>
              <a:cxnLst/>
              <a:rect l="l" t="t" r="r" b="b"/>
              <a:pathLst>
                <a:path w="3723" h="3408" extrusionOk="0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7" name="Google Shape;23107;p75"/>
            <p:cNvSpPr/>
            <p:nvPr/>
          </p:nvSpPr>
          <p:spPr>
            <a:xfrm>
              <a:off x="2756693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8" name="Google Shape;23108;p75"/>
            <p:cNvSpPr/>
            <p:nvPr/>
          </p:nvSpPr>
          <p:spPr>
            <a:xfrm>
              <a:off x="2748325" y="2564932"/>
              <a:ext cx="97681" cy="89392"/>
            </a:xfrm>
            <a:custGeom>
              <a:avLst/>
              <a:gdLst/>
              <a:ahLst/>
              <a:cxnLst/>
              <a:rect l="l" t="t" r="r" b="b"/>
              <a:pathLst>
                <a:path w="3724" h="3408" extrusionOk="0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9" name="Google Shape;23109;p75"/>
            <p:cNvSpPr/>
            <p:nvPr/>
          </p:nvSpPr>
          <p:spPr>
            <a:xfrm>
              <a:off x="2523875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0" name="Google Shape;23110;p75"/>
            <p:cNvSpPr/>
            <p:nvPr/>
          </p:nvSpPr>
          <p:spPr>
            <a:xfrm>
              <a:off x="2647130" y="2648212"/>
              <a:ext cx="22558" cy="17941"/>
            </a:xfrm>
            <a:custGeom>
              <a:avLst/>
              <a:gdLst/>
              <a:ahLst/>
              <a:cxnLst/>
              <a:rect l="l" t="t" r="r" b="b"/>
              <a:pathLst>
                <a:path w="860" h="684" extrusionOk="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1" name="Google Shape;23111;p75"/>
            <p:cNvSpPr/>
            <p:nvPr/>
          </p:nvSpPr>
          <p:spPr>
            <a:xfrm>
              <a:off x="2688495" y="2648212"/>
              <a:ext cx="22505" cy="17941"/>
            </a:xfrm>
            <a:custGeom>
              <a:avLst/>
              <a:gdLst/>
              <a:ahLst/>
              <a:cxnLst/>
              <a:rect l="l" t="t" r="r" b="b"/>
              <a:pathLst>
                <a:path w="858" h="684" extrusionOk="0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2" name="Google Shape;23112;p75"/>
            <p:cNvSpPr/>
            <p:nvPr/>
          </p:nvSpPr>
          <p:spPr>
            <a:xfrm>
              <a:off x="2541843" y="2576656"/>
              <a:ext cx="17810" cy="35830"/>
            </a:xfrm>
            <a:custGeom>
              <a:avLst/>
              <a:gdLst/>
              <a:ahLst/>
              <a:cxnLst/>
              <a:rect l="l" t="t" r="r" b="b"/>
              <a:pathLst>
                <a:path w="679" h="1366" extrusionOk="0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3" name="Google Shape;23113;p75"/>
            <p:cNvSpPr/>
            <p:nvPr/>
          </p:nvSpPr>
          <p:spPr>
            <a:xfrm>
              <a:off x="2535784" y="2588591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4" name="Google Shape;23114;p75"/>
            <p:cNvSpPr/>
            <p:nvPr/>
          </p:nvSpPr>
          <p:spPr>
            <a:xfrm>
              <a:off x="2798477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5" name="Google Shape;23115;p75"/>
            <p:cNvSpPr/>
            <p:nvPr/>
          </p:nvSpPr>
          <p:spPr>
            <a:xfrm>
              <a:off x="2816261" y="2576656"/>
              <a:ext cx="17994" cy="35830"/>
            </a:xfrm>
            <a:custGeom>
              <a:avLst/>
              <a:gdLst/>
              <a:ahLst/>
              <a:cxnLst/>
              <a:rect l="l" t="t" r="r" b="b"/>
              <a:pathLst>
                <a:path w="686" h="1366" extrusionOk="0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6" name="Google Shape;23116;p75"/>
            <p:cNvSpPr/>
            <p:nvPr/>
          </p:nvSpPr>
          <p:spPr>
            <a:xfrm>
              <a:off x="2810412" y="2588591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7" name="Google Shape;23117;p75"/>
            <p:cNvSpPr/>
            <p:nvPr/>
          </p:nvSpPr>
          <p:spPr>
            <a:xfrm>
              <a:off x="2609595" y="2725879"/>
              <a:ext cx="138940" cy="35778"/>
            </a:xfrm>
            <a:custGeom>
              <a:avLst/>
              <a:gdLst/>
              <a:ahLst/>
              <a:cxnLst/>
              <a:rect l="l" t="t" r="r" b="b"/>
              <a:pathLst>
                <a:path w="5297" h="1364" extrusionOk="0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8" name="Google Shape;23118;p75"/>
            <p:cNvSpPr/>
            <p:nvPr/>
          </p:nvSpPr>
          <p:spPr>
            <a:xfrm>
              <a:off x="2656730" y="2727662"/>
              <a:ext cx="91805" cy="33994"/>
            </a:xfrm>
            <a:custGeom>
              <a:avLst/>
              <a:gdLst/>
              <a:ahLst/>
              <a:cxnLst/>
              <a:rect l="l" t="t" r="r" b="b"/>
              <a:pathLst>
                <a:path w="3500" h="1296" extrusionOk="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19" name="Google Shape;23119;p75"/>
          <p:cNvGrpSpPr/>
          <p:nvPr/>
        </p:nvGrpSpPr>
        <p:grpSpPr>
          <a:xfrm>
            <a:off x="1699703" y="3365261"/>
            <a:ext cx="281054" cy="370158"/>
            <a:chOff x="1699703" y="3365261"/>
            <a:chExt cx="281054" cy="370158"/>
          </a:xfrm>
        </p:grpSpPr>
        <p:sp>
          <p:nvSpPr>
            <p:cNvPr id="23120" name="Google Shape;23120;p75"/>
            <p:cNvSpPr/>
            <p:nvPr/>
          </p:nvSpPr>
          <p:spPr>
            <a:xfrm>
              <a:off x="1737474" y="3471362"/>
              <a:ext cx="227781" cy="108435"/>
            </a:xfrm>
            <a:custGeom>
              <a:avLst/>
              <a:gdLst/>
              <a:ahLst/>
              <a:cxnLst/>
              <a:rect l="l" t="t" r="r" b="b"/>
              <a:pathLst>
                <a:path w="8684" h="4134" extrusionOk="0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1" name="Google Shape;23121;p75"/>
            <p:cNvSpPr/>
            <p:nvPr/>
          </p:nvSpPr>
          <p:spPr>
            <a:xfrm>
              <a:off x="1743271" y="3393301"/>
              <a:ext cx="237486" cy="103425"/>
            </a:xfrm>
            <a:custGeom>
              <a:avLst/>
              <a:gdLst/>
              <a:ahLst/>
              <a:cxnLst/>
              <a:rect l="l" t="t" r="r" b="b"/>
              <a:pathLst>
                <a:path w="9054" h="3943" extrusionOk="0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2" name="Google Shape;23122;p75"/>
            <p:cNvSpPr/>
            <p:nvPr/>
          </p:nvSpPr>
          <p:spPr>
            <a:xfrm>
              <a:off x="1709644" y="3365261"/>
              <a:ext cx="47686" cy="370158"/>
            </a:xfrm>
            <a:custGeom>
              <a:avLst/>
              <a:gdLst/>
              <a:ahLst/>
              <a:cxnLst/>
              <a:rect l="l" t="t" r="r" b="b"/>
              <a:pathLst>
                <a:path w="1818" h="14112" extrusionOk="0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3" name="Google Shape;23123;p75"/>
            <p:cNvSpPr/>
            <p:nvPr/>
          </p:nvSpPr>
          <p:spPr>
            <a:xfrm>
              <a:off x="1709644" y="3365261"/>
              <a:ext cx="25653" cy="370158"/>
            </a:xfrm>
            <a:custGeom>
              <a:avLst/>
              <a:gdLst/>
              <a:ahLst/>
              <a:cxnLst/>
              <a:rect l="l" t="t" r="r" b="b"/>
              <a:pathLst>
                <a:path w="978" h="14112" extrusionOk="0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4" name="Google Shape;23124;p75"/>
            <p:cNvSpPr/>
            <p:nvPr/>
          </p:nvSpPr>
          <p:spPr>
            <a:xfrm>
              <a:off x="1789881" y="3484660"/>
              <a:ext cx="38243" cy="70218"/>
            </a:xfrm>
            <a:custGeom>
              <a:avLst/>
              <a:gdLst/>
              <a:ahLst/>
              <a:cxnLst/>
              <a:rect l="l" t="t" r="r" b="b"/>
              <a:pathLst>
                <a:path w="1458" h="2677" extrusionOk="0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5" name="Google Shape;23125;p75"/>
            <p:cNvSpPr/>
            <p:nvPr/>
          </p:nvSpPr>
          <p:spPr>
            <a:xfrm>
              <a:off x="1805147" y="3536228"/>
              <a:ext cx="122232" cy="130389"/>
            </a:xfrm>
            <a:custGeom>
              <a:avLst/>
              <a:gdLst/>
              <a:ahLst/>
              <a:cxnLst/>
              <a:rect l="l" t="t" r="r" b="b"/>
              <a:pathLst>
                <a:path w="4660" h="4971" extrusionOk="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6" name="Google Shape;23126;p75"/>
            <p:cNvSpPr/>
            <p:nvPr/>
          </p:nvSpPr>
          <p:spPr>
            <a:xfrm>
              <a:off x="1703611" y="3472699"/>
              <a:ext cx="59778" cy="24027"/>
            </a:xfrm>
            <a:custGeom>
              <a:avLst/>
              <a:gdLst/>
              <a:ahLst/>
              <a:cxnLst/>
              <a:rect l="l" t="t" r="r" b="b"/>
              <a:pathLst>
                <a:path w="2279" h="916" extrusionOk="0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7" name="Google Shape;23127;p75"/>
            <p:cNvSpPr/>
            <p:nvPr/>
          </p:nvSpPr>
          <p:spPr>
            <a:xfrm>
              <a:off x="1699703" y="3472699"/>
              <a:ext cx="33810" cy="24027"/>
            </a:xfrm>
            <a:custGeom>
              <a:avLst/>
              <a:gdLst/>
              <a:ahLst/>
              <a:cxnLst/>
              <a:rect l="l" t="t" r="r" b="b"/>
              <a:pathLst>
                <a:path w="1289" h="916" extrusionOk="0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8" name="Google Shape;23128;p75"/>
            <p:cNvSpPr/>
            <p:nvPr/>
          </p:nvSpPr>
          <p:spPr>
            <a:xfrm>
              <a:off x="1703611" y="3604138"/>
              <a:ext cx="59778" cy="23843"/>
            </a:xfrm>
            <a:custGeom>
              <a:avLst/>
              <a:gdLst/>
              <a:ahLst/>
              <a:cxnLst/>
              <a:rect l="l" t="t" r="r" b="b"/>
              <a:pathLst>
                <a:path w="2279" h="909" extrusionOk="0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9" name="Google Shape;23129;p75"/>
            <p:cNvSpPr/>
            <p:nvPr/>
          </p:nvSpPr>
          <p:spPr>
            <a:xfrm>
              <a:off x="1699703" y="3604138"/>
              <a:ext cx="33810" cy="23843"/>
            </a:xfrm>
            <a:custGeom>
              <a:avLst/>
              <a:gdLst/>
              <a:ahLst/>
              <a:cxnLst/>
              <a:rect l="l" t="t" r="r" b="b"/>
              <a:pathLst>
                <a:path w="1289" h="909" extrusionOk="0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0" name="Google Shape;23130;p75"/>
            <p:cNvSpPr/>
            <p:nvPr/>
          </p:nvSpPr>
          <p:spPr>
            <a:xfrm>
              <a:off x="1801606" y="3393222"/>
              <a:ext cx="177341" cy="55844"/>
            </a:xfrm>
            <a:custGeom>
              <a:avLst/>
              <a:gdLst/>
              <a:ahLst/>
              <a:cxnLst/>
              <a:rect l="l" t="t" r="r" b="b"/>
              <a:pathLst>
                <a:path w="6761" h="2129" extrusionOk="0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1" name="Google Shape;23131;p75"/>
            <p:cNvSpPr/>
            <p:nvPr/>
          </p:nvSpPr>
          <p:spPr>
            <a:xfrm>
              <a:off x="1822957" y="3484319"/>
              <a:ext cx="141590" cy="95582"/>
            </a:xfrm>
            <a:custGeom>
              <a:avLst/>
              <a:gdLst/>
              <a:ahLst/>
              <a:cxnLst/>
              <a:rect l="l" t="t" r="r" b="b"/>
              <a:pathLst>
                <a:path w="5398" h="3644" extrusionOk="0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2" name="Google Shape;23132;p75"/>
            <p:cNvSpPr/>
            <p:nvPr/>
          </p:nvSpPr>
          <p:spPr>
            <a:xfrm>
              <a:off x="1805147" y="3536228"/>
              <a:ext cx="98572" cy="130389"/>
            </a:xfrm>
            <a:custGeom>
              <a:avLst/>
              <a:gdLst/>
              <a:ahLst/>
              <a:cxnLst/>
              <a:rect l="l" t="t" r="r" b="b"/>
              <a:pathLst>
                <a:path w="3758" h="4971" extrusionOk="0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33" name="Google Shape;23133;p75"/>
          <p:cNvGrpSpPr/>
          <p:nvPr/>
        </p:nvGrpSpPr>
        <p:grpSpPr>
          <a:xfrm>
            <a:off x="7966810" y="1519430"/>
            <a:ext cx="369974" cy="355626"/>
            <a:chOff x="7966810" y="1519430"/>
            <a:chExt cx="369974" cy="355626"/>
          </a:xfrm>
        </p:grpSpPr>
        <p:sp>
          <p:nvSpPr>
            <p:cNvPr id="23134" name="Google Shape;23134;p75"/>
            <p:cNvSpPr/>
            <p:nvPr/>
          </p:nvSpPr>
          <p:spPr>
            <a:xfrm>
              <a:off x="8205503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5" name="Google Shape;23135;p75"/>
            <p:cNvSpPr/>
            <p:nvPr/>
          </p:nvSpPr>
          <p:spPr>
            <a:xfrm>
              <a:off x="8230763" y="1530132"/>
              <a:ext cx="105130" cy="112291"/>
            </a:xfrm>
            <a:custGeom>
              <a:avLst/>
              <a:gdLst/>
              <a:ahLst/>
              <a:cxnLst/>
              <a:rect l="l" t="t" r="r" b="b"/>
              <a:pathLst>
                <a:path w="4008" h="4281" extrusionOk="0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6" name="Google Shape;23136;p75"/>
            <p:cNvSpPr/>
            <p:nvPr/>
          </p:nvSpPr>
          <p:spPr>
            <a:xfrm>
              <a:off x="7966810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7" name="Google Shape;23137;p75"/>
            <p:cNvSpPr/>
            <p:nvPr/>
          </p:nvSpPr>
          <p:spPr>
            <a:xfrm>
              <a:off x="7967886" y="1530132"/>
              <a:ext cx="104946" cy="112291"/>
            </a:xfrm>
            <a:custGeom>
              <a:avLst/>
              <a:gdLst/>
              <a:ahLst/>
              <a:cxnLst/>
              <a:rect l="l" t="t" r="r" b="b"/>
              <a:pathLst>
                <a:path w="4001" h="4281" extrusionOk="0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8" name="Google Shape;23138;p75"/>
            <p:cNvSpPr/>
            <p:nvPr/>
          </p:nvSpPr>
          <p:spPr>
            <a:xfrm>
              <a:off x="8002562" y="1564677"/>
              <a:ext cx="298471" cy="310380"/>
            </a:xfrm>
            <a:custGeom>
              <a:avLst/>
              <a:gdLst/>
              <a:ahLst/>
              <a:cxnLst/>
              <a:rect l="l" t="t" r="r" b="b"/>
              <a:pathLst>
                <a:path w="11379" h="11833" extrusionOk="0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9" name="Google Shape;23139;p75"/>
            <p:cNvSpPr/>
            <p:nvPr/>
          </p:nvSpPr>
          <p:spPr>
            <a:xfrm>
              <a:off x="8100741" y="1803527"/>
              <a:ext cx="102481" cy="35778"/>
            </a:xfrm>
            <a:custGeom>
              <a:avLst/>
              <a:gdLst/>
              <a:ahLst/>
              <a:cxnLst/>
              <a:rect l="l" t="t" r="r" b="b"/>
              <a:pathLst>
                <a:path w="3907" h="1364" extrusionOk="0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0" name="Google Shape;23140;p75"/>
            <p:cNvSpPr/>
            <p:nvPr/>
          </p:nvSpPr>
          <p:spPr>
            <a:xfrm>
              <a:off x="8084924" y="1714948"/>
              <a:ext cx="133930" cy="94507"/>
            </a:xfrm>
            <a:custGeom>
              <a:avLst/>
              <a:gdLst/>
              <a:ahLst/>
              <a:cxnLst/>
              <a:rect l="l" t="t" r="r" b="b"/>
              <a:pathLst>
                <a:path w="5106" h="3603" extrusionOk="0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1" name="Google Shape;23141;p75"/>
            <p:cNvSpPr/>
            <p:nvPr/>
          </p:nvSpPr>
          <p:spPr>
            <a:xfrm>
              <a:off x="8002562" y="1564677"/>
              <a:ext cx="149249" cy="309855"/>
            </a:xfrm>
            <a:custGeom>
              <a:avLst/>
              <a:gdLst/>
              <a:ahLst/>
              <a:cxnLst/>
              <a:rect l="l" t="t" r="r" b="b"/>
              <a:pathLst>
                <a:path w="5690" h="11813" extrusionOk="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2" name="Google Shape;23142;p75"/>
            <p:cNvSpPr/>
            <p:nvPr/>
          </p:nvSpPr>
          <p:spPr>
            <a:xfrm>
              <a:off x="8112492" y="1755684"/>
              <a:ext cx="29010" cy="28486"/>
            </a:xfrm>
            <a:custGeom>
              <a:avLst/>
              <a:gdLst/>
              <a:ahLst/>
              <a:cxnLst/>
              <a:rect l="l" t="t" r="r" b="b"/>
              <a:pathLst>
                <a:path w="1106" h="1086" extrusionOk="0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3" name="Google Shape;23143;p75"/>
            <p:cNvSpPr/>
            <p:nvPr/>
          </p:nvSpPr>
          <p:spPr>
            <a:xfrm>
              <a:off x="8161935" y="1755788"/>
              <a:ext cx="29194" cy="28538"/>
            </a:xfrm>
            <a:custGeom>
              <a:avLst/>
              <a:gdLst/>
              <a:ahLst/>
              <a:cxnLst/>
              <a:rect l="l" t="t" r="r" b="b"/>
              <a:pathLst>
                <a:path w="1113" h="1088" extrusionOk="0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4" name="Google Shape;23144;p75"/>
            <p:cNvSpPr/>
            <p:nvPr/>
          </p:nvSpPr>
          <p:spPr>
            <a:xfrm>
              <a:off x="8068189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5" name="Google Shape;23145;p75"/>
            <p:cNvSpPr/>
            <p:nvPr/>
          </p:nvSpPr>
          <p:spPr>
            <a:xfrm>
              <a:off x="8086157" y="1666213"/>
              <a:ext cx="17810" cy="29797"/>
            </a:xfrm>
            <a:custGeom>
              <a:avLst/>
              <a:gdLst/>
              <a:ahLst/>
              <a:cxnLst/>
              <a:rect l="l" t="t" r="r" b="b"/>
              <a:pathLst>
                <a:path w="679" h="1136" extrusionOk="0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6" name="Google Shape;23146;p75"/>
            <p:cNvSpPr/>
            <p:nvPr/>
          </p:nvSpPr>
          <p:spPr>
            <a:xfrm>
              <a:off x="8080098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7" name="Google Shape;23147;p75"/>
            <p:cNvSpPr/>
            <p:nvPr/>
          </p:nvSpPr>
          <p:spPr>
            <a:xfrm>
              <a:off x="8199628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8" name="Google Shape;23148;p75"/>
            <p:cNvSpPr/>
            <p:nvPr/>
          </p:nvSpPr>
          <p:spPr>
            <a:xfrm>
              <a:off x="8217412" y="1666213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9" name="Google Shape;23149;p75"/>
            <p:cNvSpPr/>
            <p:nvPr/>
          </p:nvSpPr>
          <p:spPr>
            <a:xfrm>
              <a:off x="8211536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50" name="Google Shape;23150;p75"/>
          <p:cNvGrpSpPr/>
          <p:nvPr/>
        </p:nvGrpSpPr>
        <p:grpSpPr>
          <a:xfrm>
            <a:off x="2792628" y="3365340"/>
            <a:ext cx="290445" cy="370079"/>
            <a:chOff x="2792628" y="3365340"/>
            <a:chExt cx="290445" cy="370079"/>
          </a:xfrm>
        </p:grpSpPr>
        <p:sp>
          <p:nvSpPr>
            <p:cNvPr id="23151" name="Google Shape;23151;p75"/>
            <p:cNvSpPr/>
            <p:nvPr/>
          </p:nvSpPr>
          <p:spPr>
            <a:xfrm>
              <a:off x="2792628" y="3365366"/>
              <a:ext cx="290445" cy="287769"/>
            </a:xfrm>
            <a:custGeom>
              <a:avLst/>
              <a:gdLst/>
              <a:ahLst/>
              <a:cxnLst/>
              <a:rect l="l" t="t" r="r" b="b"/>
              <a:pathLst>
                <a:path w="11073" h="10971" extrusionOk="0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2" name="Google Shape;23152;p75"/>
            <p:cNvSpPr/>
            <p:nvPr/>
          </p:nvSpPr>
          <p:spPr>
            <a:xfrm>
              <a:off x="2792628" y="3502025"/>
              <a:ext cx="145314" cy="89156"/>
            </a:xfrm>
            <a:custGeom>
              <a:avLst/>
              <a:gdLst/>
              <a:ahLst/>
              <a:cxnLst/>
              <a:rect l="l" t="t" r="r" b="b"/>
              <a:pathLst>
                <a:path w="5540" h="3399" extrusionOk="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3" name="Google Shape;23153;p75"/>
            <p:cNvSpPr/>
            <p:nvPr/>
          </p:nvSpPr>
          <p:spPr>
            <a:xfrm>
              <a:off x="2937916" y="3427348"/>
              <a:ext cx="145157" cy="88946"/>
            </a:xfrm>
            <a:custGeom>
              <a:avLst/>
              <a:gdLst/>
              <a:ahLst/>
              <a:cxnLst/>
              <a:rect l="l" t="t" r="r" b="b"/>
              <a:pathLst>
                <a:path w="5534" h="3391" extrusionOk="0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4" name="Google Shape;23154;p75"/>
            <p:cNvSpPr/>
            <p:nvPr/>
          </p:nvSpPr>
          <p:spPr>
            <a:xfrm>
              <a:off x="2856105" y="3365340"/>
              <a:ext cx="108356" cy="143845"/>
            </a:xfrm>
            <a:custGeom>
              <a:avLst/>
              <a:gdLst/>
              <a:ahLst/>
              <a:cxnLst/>
              <a:rect l="l" t="t" r="r" b="b"/>
              <a:pathLst>
                <a:path w="4131" h="5484" extrusionOk="0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5" name="Google Shape;23155;p75"/>
            <p:cNvSpPr/>
            <p:nvPr/>
          </p:nvSpPr>
          <p:spPr>
            <a:xfrm>
              <a:off x="2911424" y="3509159"/>
              <a:ext cx="108173" cy="143845"/>
            </a:xfrm>
            <a:custGeom>
              <a:avLst/>
              <a:gdLst/>
              <a:ahLst/>
              <a:cxnLst/>
              <a:rect l="l" t="t" r="r" b="b"/>
              <a:pathLst>
                <a:path w="4124" h="5484" extrusionOk="0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6" name="Google Shape;23156;p75"/>
            <p:cNvSpPr/>
            <p:nvPr/>
          </p:nvSpPr>
          <p:spPr>
            <a:xfrm>
              <a:off x="2830504" y="3566708"/>
              <a:ext cx="25181" cy="17889"/>
            </a:xfrm>
            <a:custGeom>
              <a:avLst/>
              <a:gdLst/>
              <a:ahLst/>
              <a:cxnLst/>
              <a:rect l="l" t="t" r="r" b="b"/>
              <a:pathLst>
                <a:path w="960" h="682" extrusionOk="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7" name="Google Shape;23157;p75"/>
            <p:cNvSpPr/>
            <p:nvPr/>
          </p:nvSpPr>
          <p:spPr>
            <a:xfrm>
              <a:off x="2857547" y="3525002"/>
              <a:ext cx="57890" cy="40735"/>
            </a:xfrm>
            <a:custGeom>
              <a:avLst/>
              <a:gdLst/>
              <a:ahLst/>
              <a:cxnLst/>
              <a:rect l="l" t="t" r="r" b="b"/>
              <a:pathLst>
                <a:path w="2207" h="1553" extrusionOk="0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8" name="Google Shape;23158;p75"/>
            <p:cNvSpPr/>
            <p:nvPr/>
          </p:nvSpPr>
          <p:spPr>
            <a:xfrm>
              <a:off x="3020095" y="3433407"/>
              <a:ext cx="26256" cy="18492"/>
            </a:xfrm>
            <a:custGeom>
              <a:avLst/>
              <a:gdLst/>
              <a:ahLst/>
              <a:cxnLst/>
              <a:rect l="l" t="t" r="r" b="b"/>
              <a:pathLst>
                <a:path w="1001" h="705" extrusionOk="0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9" name="Google Shape;23159;p75"/>
            <p:cNvSpPr/>
            <p:nvPr/>
          </p:nvSpPr>
          <p:spPr>
            <a:xfrm>
              <a:off x="2961392" y="3452529"/>
              <a:ext cx="57837" cy="40657"/>
            </a:xfrm>
            <a:custGeom>
              <a:avLst/>
              <a:gdLst/>
              <a:ahLst/>
              <a:cxnLst/>
              <a:rect l="l" t="t" r="r" b="b"/>
              <a:pathLst>
                <a:path w="2205" h="1550" extrusionOk="0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0" name="Google Shape;23160;p75"/>
            <p:cNvSpPr/>
            <p:nvPr/>
          </p:nvSpPr>
          <p:spPr>
            <a:xfrm>
              <a:off x="2860878" y="3404292"/>
              <a:ext cx="21404" cy="20591"/>
            </a:xfrm>
            <a:custGeom>
              <a:avLst/>
              <a:gdLst/>
              <a:ahLst/>
              <a:cxnLst/>
              <a:rect l="l" t="t" r="r" b="b"/>
              <a:pathLst>
                <a:path w="816" h="785" extrusionOk="0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1" name="Google Shape;23161;p75"/>
            <p:cNvSpPr/>
            <p:nvPr/>
          </p:nvSpPr>
          <p:spPr>
            <a:xfrm>
              <a:off x="2879790" y="3431466"/>
              <a:ext cx="43568" cy="52093"/>
            </a:xfrm>
            <a:custGeom>
              <a:avLst/>
              <a:gdLst/>
              <a:ahLst/>
              <a:cxnLst/>
              <a:rect l="l" t="t" r="r" b="b"/>
              <a:pathLst>
                <a:path w="1661" h="1986" extrusionOk="0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2" name="Google Shape;23162;p75"/>
            <p:cNvSpPr/>
            <p:nvPr/>
          </p:nvSpPr>
          <p:spPr>
            <a:xfrm>
              <a:off x="2993445" y="3593856"/>
              <a:ext cx="21509" cy="20617"/>
            </a:xfrm>
            <a:custGeom>
              <a:avLst/>
              <a:gdLst/>
              <a:ahLst/>
              <a:cxnLst/>
              <a:rect l="l" t="t" r="r" b="b"/>
              <a:pathLst>
                <a:path w="820" h="786" extrusionOk="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3" name="Google Shape;23163;p75"/>
            <p:cNvSpPr/>
            <p:nvPr/>
          </p:nvSpPr>
          <p:spPr>
            <a:xfrm>
              <a:off x="2952500" y="3535258"/>
              <a:ext cx="43620" cy="52171"/>
            </a:xfrm>
            <a:custGeom>
              <a:avLst/>
              <a:gdLst/>
              <a:ahLst/>
              <a:cxnLst/>
              <a:rect l="l" t="t" r="r" b="b"/>
              <a:pathLst>
                <a:path w="1663" h="1989" extrusionOk="0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4" name="Google Shape;23164;p75"/>
            <p:cNvSpPr/>
            <p:nvPr/>
          </p:nvSpPr>
          <p:spPr>
            <a:xfrm>
              <a:off x="2912315" y="3503284"/>
              <a:ext cx="41470" cy="232136"/>
            </a:xfrm>
            <a:custGeom>
              <a:avLst/>
              <a:gdLst/>
              <a:ahLst/>
              <a:cxnLst/>
              <a:rect l="l" t="t" r="r" b="b"/>
              <a:pathLst>
                <a:path w="1581" h="8850" extrusionOk="0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65" name="Google Shape;23165;p75"/>
          <p:cNvGrpSpPr/>
          <p:nvPr/>
        </p:nvGrpSpPr>
        <p:grpSpPr>
          <a:xfrm>
            <a:off x="1389585" y="1988317"/>
            <a:ext cx="388125" cy="353790"/>
            <a:chOff x="1389585" y="1988317"/>
            <a:chExt cx="388125" cy="353790"/>
          </a:xfrm>
        </p:grpSpPr>
        <p:sp>
          <p:nvSpPr>
            <p:cNvPr id="23166" name="Google Shape;23166;p75"/>
            <p:cNvSpPr/>
            <p:nvPr/>
          </p:nvSpPr>
          <p:spPr>
            <a:xfrm>
              <a:off x="1673551" y="2066221"/>
              <a:ext cx="104159" cy="74546"/>
            </a:xfrm>
            <a:custGeom>
              <a:avLst/>
              <a:gdLst/>
              <a:ahLst/>
              <a:cxnLst/>
              <a:rect l="l" t="t" r="r" b="b"/>
              <a:pathLst>
                <a:path w="3971" h="2842" extrusionOk="0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7" name="Google Shape;23167;p75"/>
            <p:cNvSpPr/>
            <p:nvPr/>
          </p:nvSpPr>
          <p:spPr>
            <a:xfrm>
              <a:off x="1691519" y="2074745"/>
              <a:ext cx="77510" cy="66021"/>
            </a:xfrm>
            <a:custGeom>
              <a:avLst/>
              <a:gdLst/>
              <a:ahLst/>
              <a:cxnLst/>
              <a:rect l="l" t="t" r="r" b="b"/>
              <a:pathLst>
                <a:path w="2955" h="2517" extrusionOk="0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8" name="Google Shape;23168;p75"/>
            <p:cNvSpPr/>
            <p:nvPr/>
          </p:nvSpPr>
          <p:spPr>
            <a:xfrm>
              <a:off x="1389585" y="2066221"/>
              <a:ext cx="104002" cy="74546"/>
            </a:xfrm>
            <a:custGeom>
              <a:avLst/>
              <a:gdLst/>
              <a:ahLst/>
              <a:cxnLst/>
              <a:rect l="l" t="t" r="r" b="b"/>
              <a:pathLst>
                <a:path w="3965" h="2842" extrusionOk="0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9" name="Google Shape;23169;p75"/>
            <p:cNvSpPr/>
            <p:nvPr/>
          </p:nvSpPr>
          <p:spPr>
            <a:xfrm>
              <a:off x="1398267" y="2074745"/>
              <a:ext cx="77352" cy="66021"/>
            </a:xfrm>
            <a:custGeom>
              <a:avLst/>
              <a:gdLst/>
              <a:ahLst/>
              <a:cxnLst/>
              <a:rect l="l" t="t" r="r" b="b"/>
              <a:pathLst>
                <a:path w="2949" h="2517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0" name="Google Shape;23170;p75"/>
            <p:cNvSpPr/>
            <p:nvPr/>
          </p:nvSpPr>
          <p:spPr>
            <a:xfrm>
              <a:off x="1655584" y="1988317"/>
              <a:ext cx="89838" cy="101930"/>
            </a:xfrm>
            <a:custGeom>
              <a:avLst/>
              <a:gdLst/>
              <a:ahLst/>
              <a:cxnLst/>
              <a:rect l="l" t="t" r="r" b="b"/>
              <a:pathLst>
                <a:path w="3425" h="3886" extrusionOk="0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1" name="Google Shape;23171;p75"/>
            <p:cNvSpPr/>
            <p:nvPr/>
          </p:nvSpPr>
          <p:spPr>
            <a:xfrm>
              <a:off x="1670168" y="1988317"/>
              <a:ext cx="75254" cy="101930"/>
            </a:xfrm>
            <a:custGeom>
              <a:avLst/>
              <a:gdLst/>
              <a:ahLst/>
              <a:cxnLst/>
              <a:rect l="l" t="t" r="r" b="b"/>
              <a:pathLst>
                <a:path w="2869" h="3886" extrusionOk="0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2" name="Google Shape;23172;p75"/>
            <p:cNvSpPr/>
            <p:nvPr/>
          </p:nvSpPr>
          <p:spPr>
            <a:xfrm>
              <a:off x="1421691" y="1988317"/>
              <a:ext cx="90021" cy="101930"/>
            </a:xfrm>
            <a:custGeom>
              <a:avLst/>
              <a:gdLst/>
              <a:ahLst/>
              <a:cxnLst/>
              <a:rect l="l" t="t" r="r" b="b"/>
              <a:pathLst>
                <a:path w="3432" h="3886" extrusionOk="0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3" name="Google Shape;23173;p75"/>
            <p:cNvSpPr/>
            <p:nvPr/>
          </p:nvSpPr>
          <p:spPr>
            <a:xfrm>
              <a:off x="1421691" y="1988317"/>
              <a:ext cx="75280" cy="101930"/>
            </a:xfrm>
            <a:custGeom>
              <a:avLst/>
              <a:gdLst/>
              <a:ahLst/>
              <a:cxnLst/>
              <a:rect l="l" t="t" r="r" b="b"/>
              <a:pathLst>
                <a:path w="2870" h="3886" extrusionOk="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4" name="Google Shape;23174;p75"/>
            <p:cNvSpPr/>
            <p:nvPr/>
          </p:nvSpPr>
          <p:spPr>
            <a:xfrm>
              <a:off x="1461193" y="2012502"/>
              <a:ext cx="244726" cy="295088"/>
            </a:xfrm>
            <a:custGeom>
              <a:avLst/>
              <a:gdLst/>
              <a:ahLst/>
              <a:cxnLst/>
              <a:rect l="l" t="t" r="r" b="b"/>
              <a:pathLst>
                <a:path w="9330" h="11250" extrusionOk="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5" name="Google Shape;23175;p75"/>
            <p:cNvSpPr/>
            <p:nvPr/>
          </p:nvSpPr>
          <p:spPr>
            <a:xfrm>
              <a:off x="1461901" y="2012869"/>
              <a:ext cx="111346" cy="294720"/>
            </a:xfrm>
            <a:custGeom>
              <a:avLst/>
              <a:gdLst/>
              <a:ahLst/>
              <a:cxnLst/>
              <a:rect l="l" t="t" r="r" b="b"/>
              <a:pathLst>
                <a:path w="4245" h="11236" extrusionOk="0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6" name="Google Shape;23176;p75"/>
            <p:cNvSpPr/>
            <p:nvPr/>
          </p:nvSpPr>
          <p:spPr>
            <a:xfrm>
              <a:off x="1526270" y="2270054"/>
              <a:ext cx="114573" cy="72054"/>
            </a:xfrm>
            <a:custGeom>
              <a:avLst/>
              <a:gdLst/>
              <a:ahLst/>
              <a:cxnLst/>
              <a:rect l="l" t="t" r="r" b="b"/>
              <a:pathLst>
                <a:path w="4368" h="2747" extrusionOk="0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7" name="Google Shape;23177;p75"/>
            <p:cNvSpPr/>
            <p:nvPr/>
          </p:nvSpPr>
          <p:spPr>
            <a:xfrm>
              <a:off x="1526270" y="2270211"/>
              <a:ext cx="75437" cy="71896"/>
            </a:xfrm>
            <a:custGeom>
              <a:avLst/>
              <a:gdLst/>
              <a:ahLst/>
              <a:cxnLst/>
              <a:rect l="l" t="t" r="r" b="b"/>
              <a:pathLst>
                <a:path w="2876" h="2741" extrusionOk="0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8" name="Google Shape;23178;p75"/>
            <p:cNvSpPr/>
            <p:nvPr/>
          </p:nvSpPr>
          <p:spPr>
            <a:xfrm>
              <a:off x="1547621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9" name="Google Shape;23179;p75"/>
            <p:cNvSpPr/>
            <p:nvPr/>
          </p:nvSpPr>
          <p:spPr>
            <a:xfrm>
              <a:off x="1600029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0" name="Google Shape;23180;p75"/>
            <p:cNvSpPr/>
            <p:nvPr/>
          </p:nvSpPr>
          <p:spPr>
            <a:xfrm>
              <a:off x="1499594" y="2126156"/>
              <a:ext cx="35961" cy="41994"/>
            </a:xfrm>
            <a:custGeom>
              <a:avLst/>
              <a:gdLst/>
              <a:ahLst/>
              <a:cxnLst/>
              <a:rect l="l" t="t" r="r" b="b"/>
              <a:pathLst>
                <a:path w="1371" h="1601" extrusionOk="0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1" name="Google Shape;23181;p75"/>
            <p:cNvSpPr/>
            <p:nvPr/>
          </p:nvSpPr>
          <p:spPr>
            <a:xfrm>
              <a:off x="1517561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2" name="Google Shape;23182;p75"/>
            <p:cNvSpPr/>
            <p:nvPr/>
          </p:nvSpPr>
          <p:spPr>
            <a:xfrm>
              <a:off x="1511686" y="2132215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3" name="Google Shape;23183;p75"/>
            <p:cNvSpPr/>
            <p:nvPr/>
          </p:nvSpPr>
          <p:spPr>
            <a:xfrm>
              <a:off x="1631583" y="2126156"/>
              <a:ext cx="35935" cy="41994"/>
            </a:xfrm>
            <a:custGeom>
              <a:avLst/>
              <a:gdLst/>
              <a:ahLst/>
              <a:cxnLst/>
              <a:rect l="l" t="t" r="r" b="b"/>
              <a:pathLst>
                <a:path w="1370" h="1601" extrusionOk="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4" name="Google Shape;23184;p75"/>
            <p:cNvSpPr/>
            <p:nvPr/>
          </p:nvSpPr>
          <p:spPr>
            <a:xfrm>
              <a:off x="1649525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5" name="Google Shape;23185;p75"/>
            <p:cNvSpPr/>
            <p:nvPr/>
          </p:nvSpPr>
          <p:spPr>
            <a:xfrm>
              <a:off x="1643492" y="2132215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6" name="Google Shape;23186;p75"/>
            <p:cNvSpPr/>
            <p:nvPr/>
          </p:nvSpPr>
          <p:spPr>
            <a:xfrm>
              <a:off x="1483410" y="2012370"/>
              <a:ext cx="190876" cy="73077"/>
            </a:xfrm>
            <a:custGeom>
              <a:avLst/>
              <a:gdLst/>
              <a:ahLst/>
              <a:cxnLst/>
              <a:rect l="l" t="t" r="r" b="b"/>
              <a:pathLst>
                <a:path w="7277" h="2786" extrusionOk="0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7" name="Google Shape;23187;p75"/>
            <p:cNvSpPr/>
            <p:nvPr/>
          </p:nvSpPr>
          <p:spPr>
            <a:xfrm>
              <a:off x="1483410" y="2012869"/>
              <a:ext cx="89838" cy="60460"/>
            </a:xfrm>
            <a:custGeom>
              <a:avLst/>
              <a:gdLst/>
              <a:ahLst/>
              <a:cxnLst/>
              <a:rect l="l" t="t" r="r" b="b"/>
              <a:pathLst>
                <a:path w="3425" h="2305" extrusionOk="0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88" name="Google Shape;23188;p75"/>
          <p:cNvGrpSpPr/>
          <p:nvPr/>
        </p:nvGrpSpPr>
        <p:grpSpPr>
          <a:xfrm>
            <a:off x="2492924" y="1512190"/>
            <a:ext cx="370158" cy="370158"/>
            <a:chOff x="2492924" y="1512190"/>
            <a:chExt cx="370158" cy="370158"/>
          </a:xfrm>
        </p:grpSpPr>
        <p:sp>
          <p:nvSpPr>
            <p:cNvPr id="23189" name="Google Shape;23189;p75"/>
            <p:cNvSpPr/>
            <p:nvPr/>
          </p:nvSpPr>
          <p:spPr>
            <a:xfrm>
              <a:off x="2492924" y="1512190"/>
              <a:ext cx="370158" cy="370158"/>
            </a:xfrm>
            <a:custGeom>
              <a:avLst/>
              <a:gdLst/>
              <a:ahLst/>
              <a:cxnLst/>
              <a:rect l="l" t="t" r="r" b="b"/>
              <a:pathLst>
                <a:path w="14112" h="14112" extrusionOk="0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0" name="Google Shape;23190;p75"/>
            <p:cNvSpPr/>
            <p:nvPr/>
          </p:nvSpPr>
          <p:spPr>
            <a:xfrm>
              <a:off x="2492924" y="1512190"/>
              <a:ext cx="185000" cy="369974"/>
            </a:xfrm>
            <a:custGeom>
              <a:avLst/>
              <a:gdLst/>
              <a:ahLst/>
              <a:cxnLst/>
              <a:rect l="l" t="t" r="r" b="b"/>
              <a:pathLst>
                <a:path w="7053" h="14105" extrusionOk="0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1" name="Google Shape;23191;p75"/>
            <p:cNvSpPr/>
            <p:nvPr/>
          </p:nvSpPr>
          <p:spPr>
            <a:xfrm>
              <a:off x="2725033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2" name="Google Shape;23192;p75"/>
            <p:cNvSpPr/>
            <p:nvPr/>
          </p:nvSpPr>
          <p:spPr>
            <a:xfrm>
              <a:off x="2740509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3" name="Google Shape;23193;p75"/>
            <p:cNvSpPr/>
            <p:nvPr/>
          </p:nvSpPr>
          <p:spPr>
            <a:xfrm>
              <a:off x="2539666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4" name="Google Shape;23194;p75"/>
            <p:cNvSpPr/>
            <p:nvPr/>
          </p:nvSpPr>
          <p:spPr>
            <a:xfrm>
              <a:off x="2548532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5" name="Google Shape;23195;p75"/>
            <p:cNvSpPr/>
            <p:nvPr/>
          </p:nvSpPr>
          <p:spPr>
            <a:xfrm>
              <a:off x="2540767" y="1577975"/>
              <a:ext cx="274471" cy="250654"/>
            </a:xfrm>
            <a:custGeom>
              <a:avLst/>
              <a:gdLst/>
              <a:ahLst/>
              <a:cxnLst/>
              <a:rect l="l" t="t" r="r" b="b"/>
              <a:pathLst>
                <a:path w="10464" h="9556" extrusionOk="0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6" name="Google Shape;23196;p75"/>
            <p:cNvSpPr/>
            <p:nvPr/>
          </p:nvSpPr>
          <p:spPr>
            <a:xfrm>
              <a:off x="2540767" y="1577949"/>
              <a:ext cx="87530" cy="229513"/>
            </a:xfrm>
            <a:custGeom>
              <a:avLst/>
              <a:gdLst/>
              <a:ahLst/>
              <a:cxnLst/>
              <a:rect l="l" t="t" r="r" b="b"/>
              <a:pathLst>
                <a:path w="3337" h="8750" extrusionOk="0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7" name="Google Shape;23197;p75"/>
            <p:cNvSpPr/>
            <p:nvPr/>
          </p:nvSpPr>
          <p:spPr>
            <a:xfrm>
              <a:off x="2544676" y="1735067"/>
              <a:ext cx="266471" cy="93562"/>
            </a:xfrm>
            <a:custGeom>
              <a:avLst/>
              <a:gdLst/>
              <a:ahLst/>
              <a:cxnLst/>
              <a:rect l="l" t="t" r="r" b="b"/>
              <a:pathLst>
                <a:path w="10159" h="3567" extrusionOk="0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8" name="Google Shape;23198;p75"/>
            <p:cNvSpPr/>
            <p:nvPr/>
          </p:nvSpPr>
          <p:spPr>
            <a:xfrm>
              <a:off x="2628454" y="1810478"/>
              <a:ext cx="99097" cy="41994"/>
            </a:xfrm>
            <a:custGeom>
              <a:avLst/>
              <a:gdLst/>
              <a:ahLst/>
              <a:cxnLst/>
              <a:rect l="l" t="t" r="r" b="b"/>
              <a:pathLst>
                <a:path w="3778" h="1601" extrusionOk="0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9" name="Google Shape;23199;p75"/>
            <p:cNvSpPr/>
            <p:nvPr/>
          </p:nvSpPr>
          <p:spPr>
            <a:xfrm>
              <a:off x="2606395" y="1762976"/>
              <a:ext cx="143216" cy="59621"/>
            </a:xfrm>
            <a:custGeom>
              <a:avLst/>
              <a:gdLst/>
              <a:ahLst/>
              <a:cxnLst/>
              <a:rect l="l" t="t" r="r" b="b"/>
              <a:pathLst>
                <a:path w="5460" h="2273" extrusionOk="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0" name="Google Shape;23200;p75"/>
            <p:cNvSpPr/>
            <p:nvPr/>
          </p:nvSpPr>
          <p:spPr>
            <a:xfrm>
              <a:off x="2601778" y="1776353"/>
              <a:ext cx="152265" cy="51935"/>
            </a:xfrm>
            <a:custGeom>
              <a:avLst/>
              <a:gdLst/>
              <a:ahLst/>
              <a:cxnLst/>
              <a:rect l="l" t="t" r="r" b="b"/>
              <a:pathLst>
                <a:path w="5805" h="1980" extrusionOk="0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1" name="Google Shape;23201;p75"/>
            <p:cNvSpPr/>
            <p:nvPr/>
          </p:nvSpPr>
          <p:spPr>
            <a:xfrm>
              <a:off x="2640022" y="1759434"/>
              <a:ext cx="75778" cy="31633"/>
            </a:xfrm>
            <a:custGeom>
              <a:avLst/>
              <a:gdLst/>
              <a:ahLst/>
              <a:cxnLst/>
              <a:rect l="l" t="t" r="r" b="b"/>
              <a:pathLst>
                <a:path w="2889" h="1206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2" name="Google Shape;23202;p75"/>
            <p:cNvSpPr/>
            <p:nvPr/>
          </p:nvSpPr>
          <p:spPr>
            <a:xfrm>
              <a:off x="2672022" y="1606697"/>
              <a:ext cx="11961" cy="60801"/>
            </a:xfrm>
            <a:custGeom>
              <a:avLst/>
              <a:gdLst/>
              <a:ahLst/>
              <a:cxnLst/>
              <a:rect l="l" t="t" r="r" b="b"/>
              <a:pathLst>
                <a:path w="456" h="2318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3" name="Google Shape;23203;p75"/>
            <p:cNvSpPr/>
            <p:nvPr/>
          </p:nvSpPr>
          <p:spPr>
            <a:xfrm>
              <a:off x="2600362" y="1685256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4" name="Google Shape;23204;p75"/>
            <p:cNvSpPr/>
            <p:nvPr/>
          </p:nvSpPr>
          <p:spPr>
            <a:xfrm>
              <a:off x="2618330" y="1685256"/>
              <a:ext cx="17810" cy="29955"/>
            </a:xfrm>
            <a:custGeom>
              <a:avLst/>
              <a:gdLst/>
              <a:ahLst/>
              <a:cxnLst/>
              <a:rect l="l" t="t" r="r" b="b"/>
              <a:pathLst>
                <a:path w="679" h="1142" extrusionOk="0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5" name="Google Shape;23205;p75"/>
            <p:cNvSpPr/>
            <p:nvPr/>
          </p:nvSpPr>
          <p:spPr>
            <a:xfrm>
              <a:off x="2612270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6" name="Google Shape;23206;p75"/>
            <p:cNvSpPr/>
            <p:nvPr/>
          </p:nvSpPr>
          <p:spPr>
            <a:xfrm>
              <a:off x="2719709" y="1685256"/>
              <a:ext cx="35935" cy="41811"/>
            </a:xfrm>
            <a:custGeom>
              <a:avLst/>
              <a:gdLst/>
              <a:ahLst/>
              <a:cxnLst/>
              <a:rect l="l" t="t" r="r" b="b"/>
              <a:pathLst>
                <a:path w="1370" h="1594" extrusionOk="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7" name="Google Shape;23207;p75"/>
            <p:cNvSpPr/>
            <p:nvPr/>
          </p:nvSpPr>
          <p:spPr>
            <a:xfrm>
              <a:off x="2737650" y="1685256"/>
              <a:ext cx="17994" cy="29955"/>
            </a:xfrm>
            <a:custGeom>
              <a:avLst/>
              <a:gdLst/>
              <a:ahLst/>
              <a:cxnLst/>
              <a:rect l="l" t="t" r="r" b="b"/>
              <a:pathLst>
                <a:path w="686" h="1142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8" name="Google Shape;23208;p75"/>
            <p:cNvSpPr/>
            <p:nvPr/>
          </p:nvSpPr>
          <p:spPr>
            <a:xfrm>
              <a:off x="2731617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9" name="Google Shape;23209;p75"/>
            <p:cNvSpPr/>
            <p:nvPr/>
          </p:nvSpPr>
          <p:spPr>
            <a:xfrm>
              <a:off x="2640022" y="1759434"/>
              <a:ext cx="48762" cy="31528"/>
            </a:xfrm>
            <a:custGeom>
              <a:avLst/>
              <a:gdLst/>
              <a:ahLst/>
              <a:cxnLst/>
              <a:rect l="l" t="t" r="r" b="b"/>
              <a:pathLst>
                <a:path w="1859" h="1202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0" name="Google Shape;23210;p75"/>
            <p:cNvSpPr/>
            <p:nvPr/>
          </p:nvSpPr>
          <p:spPr>
            <a:xfrm>
              <a:off x="2544859" y="1735067"/>
              <a:ext cx="39345" cy="72578"/>
            </a:xfrm>
            <a:custGeom>
              <a:avLst/>
              <a:gdLst/>
              <a:ahLst/>
              <a:cxnLst/>
              <a:rect l="l" t="t" r="r" b="b"/>
              <a:pathLst>
                <a:path w="1500" h="2767" extrusionOk="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11" name="Google Shape;23211;p75"/>
          <p:cNvGrpSpPr/>
          <p:nvPr/>
        </p:nvGrpSpPr>
        <p:grpSpPr>
          <a:xfrm>
            <a:off x="1933569" y="1512243"/>
            <a:ext cx="393975" cy="370105"/>
            <a:chOff x="1933569" y="1512243"/>
            <a:chExt cx="393975" cy="370105"/>
          </a:xfrm>
        </p:grpSpPr>
        <p:sp>
          <p:nvSpPr>
            <p:cNvPr id="23212" name="Google Shape;23212;p75"/>
            <p:cNvSpPr/>
            <p:nvPr/>
          </p:nvSpPr>
          <p:spPr>
            <a:xfrm>
              <a:off x="2184354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3" name="Google Shape;23213;p75"/>
            <p:cNvSpPr/>
            <p:nvPr/>
          </p:nvSpPr>
          <p:spPr>
            <a:xfrm>
              <a:off x="2203214" y="1527273"/>
              <a:ext cx="86979" cy="92749"/>
            </a:xfrm>
            <a:custGeom>
              <a:avLst/>
              <a:gdLst/>
              <a:ahLst/>
              <a:cxnLst/>
              <a:rect l="l" t="t" r="r" b="b"/>
              <a:pathLst>
                <a:path w="3316" h="3536" extrusionOk="0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4" name="Google Shape;23214;p75"/>
            <p:cNvSpPr/>
            <p:nvPr/>
          </p:nvSpPr>
          <p:spPr>
            <a:xfrm>
              <a:off x="1962999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5" name="Google Shape;23215;p75"/>
            <p:cNvSpPr/>
            <p:nvPr/>
          </p:nvSpPr>
          <p:spPr>
            <a:xfrm>
              <a:off x="1970947" y="1527273"/>
              <a:ext cx="87162" cy="92749"/>
            </a:xfrm>
            <a:custGeom>
              <a:avLst/>
              <a:gdLst/>
              <a:ahLst/>
              <a:cxnLst/>
              <a:rect l="l" t="t" r="r" b="b"/>
              <a:pathLst>
                <a:path w="3323" h="3536" extrusionOk="0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6" name="Google Shape;23216;p75"/>
            <p:cNvSpPr/>
            <p:nvPr/>
          </p:nvSpPr>
          <p:spPr>
            <a:xfrm>
              <a:off x="1933569" y="1542093"/>
              <a:ext cx="393975" cy="328347"/>
            </a:xfrm>
            <a:custGeom>
              <a:avLst/>
              <a:gdLst/>
              <a:ahLst/>
              <a:cxnLst/>
              <a:rect l="l" t="t" r="r" b="b"/>
              <a:pathLst>
                <a:path w="15020" h="12518" extrusionOk="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7" name="Google Shape;23217;p75"/>
            <p:cNvSpPr/>
            <p:nvPr/>
          </p:nvSpPr>
          <p:spPr>
            <a:xfrm>
              <a:off x="1939445" y="1551876"/>
              <a:ext cx="190508" cy="318563"/>
            </a:xfrm>
            <a:custGeom>
              <a:avLst/>
              <a:gdLst/>
              <a:ahLst/>
              <a:cxnLst/>
              <a:rect l="l" t="t" r="r" b="b"/>
              <a:pathLst>
                <a:path w="7263" h="12145" extrusionOk="0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8" name="Google Shape;23218;p75"/>
            <p:cNvSpPr/>
            <p:nvPr/>
          </p:nvSpPr>
          <p:spPr>
            <a:xfrm>
              <a:off x="2199122" y="1856538"/>
              <a:ext cx="23135" cy="13902"/>
            </a:xfrm>
            <a:custGeom>
              <a:avLst/>
              <a:gdLst/>
              <a:ahLst/>
              <a:cxnLst/>
              <a:rect l="l" t="t" r="r" b="b"/>
              <a:pathLst>
                <a:path w="882" h="530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9" name="Google Shape;23219;p75"/>
            <p:cNvSpPr/>
            <p:nvPr/>
          </p:nvSpPr>
          <p:spPr>
            <a:xfrm>
              <a:off x="1950461" y="1650921"/>
              <a:ext cx="120448" cy="219519"/>
            </a:xfrm>
            <a:custGeom>
              <a:avLst/>
              <a:gdLst/>
              <a:ahLst/>
              <a:cxnLst/>
              <a:rect l="l" t="t" r="r" b="b"/>
              <a:pathLst>
                <a:path w="4592" h="8369" extrusionOk="0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0" name="Google Shape;23220;p75"/>
            <p:cNvSpPr/>
            <p:nvPr/>
          </p:nvSpPr>
          <p:spPr>
            <a:xfrm>
              <a:off x="2190230" y="1650921"/>
              <a:ext cx="120422" cy="219519"/>
            </a:xfrm>
            <a:custGeom>
              <a:avLst/>
              <a:gdLst/>
              <a:ahLst/>
              <a:cxnLst/>
              <a:rect l="l" t="t" r="r" b="b"/>
              <a:pathLst>
                <a:path w="4591" h="8369" extrusionOk="0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1" name="Google Shape;23221;p75"/>
            <p:cNvSpPr/>
            <p:nvPr/>
          </p:nvSpPr>
          <p:spPr>
            <a:xfrm>
              <a:off x="2071408" y="1828603"/>
              <a:ext cx="118114" cy="53745"/>
            </a:xfrm>
            <a:custGeom>
              <a:avLst/>
              <a:gdLst/>
              <a:ahLst/>
              <a:cxnLst/>
              <a:rect l="l" t="t" r="r" b="b"/>
              <a:pathLst>
                <a:path w="4503" h="2049" extrusionOk="0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2" name="Google Shape;23222;p75"/>
            <p:cNvSpPr/>
            <p:nvPr/>
          </p:nvSpPr>
          <p:spPr>
            <a:xfrm>
              <a:off x="2023040" y="1755395"/>
              <a:ext cx="25627" cy="20958"/>
            </a:xfrm>
            <a:custGeom>
              <a:avLst/>
              <a:gdLst/>
              <a:ahLst/>
              <a:cxnLst/>
              <a:rect l="l" t="t" r="r" b="b"/>
              <a:pathLst>
                <a:path w="977" h="799" extrusionOk="0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3" name="Google Shape;23223;p75"/>
            <p:cNvSpPr/>
            <p:nvPr/>
          </p:nvSpPr>
          <p:spPr>
            <a:xfrm>
              <a:off x="1986213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4" name="Google Shape;23224;p75"/>
            <p:cNvSpPr/>
            <p:nvPr/>
          </p:nvSpPr>
          <p:spPr>
            <a:xfrm>
              <a:off x="2206571" y="1755474"/>
              <a:ext cx="25653" cy="20879"/>
            </a:xfrm>
            <a:custGeom>
              <a:avLst/>
              <a:gdLst/>
              <a:ahLst/>
              <a:cxnLst/>
              <a:rect l="l" t="t" r="r" b="b"/>
              <a:pathLst>
                <a:path w="978" h="796" extrusionOk="0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5" name="Google Shape;23225;p75"/>
            <p:cNvSpPr/>
            <p:nvPr/>
          </p:nvSpPr>
          <p:spPr>
            <a:xfrm>
              <a:off x="2233090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6" name="Google Shape;23226;p75"/>
            <p:cNvSpPr/>
            <p:nvPr/>
          </p:nvSpPr>
          <p:spPr>
            <a:xfrm>
              <a:off x="2042765" y="1585031"/>
              <a:ext cx="33758" cy="22164"/>
            </a:xfrm>
            <a:custGeom>
              <a:avLst/>
              <a:gdLst/>
              <a:ahLst/>
              <a:cxnLst/>
              <a:rect l="l" t="t" r="r" b="b"/>
              <a:pathLst>
                <a:path w="1287" h="845" extrusionOk="0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7" name="Google Shape;23227;p75"/>
            <p:cNvSpPr/>
            <p:nvPr/>
          </p:nvSpPr>
          <p:spPr>
            <a:xfrm>
              <a:off x="2078201" y="1600297"/>
              <a:ext cx="104395" cy="23082"/>
            </a:xfrm>
            <a:custGeom>
              <a:avLst/>
              <a:gdLst/>
              <a:ahLst/>
              <a:cxnLst/>
              <a:rect l="l" t="t" r="r" b="b"/>
              <a:pathLst>
                <a:path w="3980" h="880" extrusionOk="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8" name="Google Shape;23228;p75"/>
            <p:cNvSpPr/>
            <p:nvPr/>
          </p:nvSpPr>
          <p:spPr>
            <a:xfrm>
              <a:off x="2184590" y="1585031"/>
              <a:ext cx="33942" cy="22164"/>
            </a:xfrm>
            <a:custGeom>
              <a:avLst/>
              <a:gdLst/>
              <a:ahLst/>
              <a:cxnLst/>
              <a:rect l="l" t="t" r="r" b="b"/>
              <a:pathLst>
                <a:path w="1294" h="845" extrusionOk="0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9" name="Google Shape;23229;p75"/>
            <p:cNvSpPr/>
            <p:nvPr/>
          </p:nvSpPr>
          <p:spPr>
            <a:xfrm>
              <a:off x="2075264" y="1568952"/>
              <a:ext cx="110717" cy="23922"/>
            </a:xfrm>
            <a:custGeom>
              <a:avLst/>
              <a:gdLst/>
              <a:ahLst/>
              <a:cxnLst/>
              <a:rect l="l" t="t" r="r" b="b"/>
              <a:pathLst>
                <a:path w="4221" h="912" extrusionOk="0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0" name="Google Shape;23230;p75"/>
            <p:cNvSpPr/>
            <p:nvPr/>
          </p:nvSpPr>
          <p:spPr>
            <a:xfrm>
              <a:off x="2035132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1" name="Google Shape;23231;p75"/>
            <p:cNvSpPr/>
            <p:nvPr/>
          </p:nvSpPr>
          <p:spPr>
            <a:xfrm>
              <a:off x="2052916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2" name="Google Shape;23232;p75"/>
            <p:cNvSpPr/>
            <p:nvPr/>
          </p:nvSpPr>
          <p:spPr>
            <a:xfrm>
              <a:off x="2047040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3" name="Google Shape;23233;p75"/>
            <p:cNvSpPr/>
            <p:nvPr/>
          </p:nvSpPr>
          <p:spPr>
            <a:xfrm>
              <a:off x="2184354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4" name="Google Shape;23234;p75"/>
            <p:cNvSpPr/>
            <p:nvPr/>
          </p:nvSpPr>
          <p:spPr>
            <a:xfrm>
              <a:off x="2202138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5" name="Google Shape;23235;p75"/>
            <p:cNvSpPr/>
            <p:nvPr/>
          </p:nvSpPr>
          <p:spPr>
            <a:xfrm>
              <a:off x="2196263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6" name="Google Shape;23236;p75"/>
            <p:cNvSpPr/>
            <p:nvPr/>
          </p:nvSpPr>
          <p:spPr>
            <a:xfrm>
              <a:off x="2047040" y="1774884"/>
              <a:ext cx="167216" cy="71529"/>
            </a:xfrm>
            <a:custGeom>
              <a:avLst/>
              <a:gdLst/>
              <a:ahLst/>
              <a:cxnLst/>
              <a:rect l="l" t="t" r="r" b="b"/>
              <a:pathLst>
                <a:path w="6375" h="2727" extrusionOk="0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7" name="Google Shape;23237;p75"/>
            <p:cNvSpPr/>
            <p:nvPr/>
          </p:nvSpPr>
          <p:spPr>
            <a:xfrm>
              <a:off x="2085467" y="1771343"/>
              <a:ext cx="90205" cy="37588"/>
            </a:xfrm>
            <a:custGeom>
              <a:avLst/>
              <a:gdLst/>
              <a:ahLst/>
              <a:cxnLst/>
              <a:rect l="l" t="t" r="r" b="b"/>
              <a:pathLst>
                <a:path w="3439" h="1433" extrusionOk="0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8" name="Google Shape;23238;p75"/>
            <p:cNvSpPr/>
            <p:nvPr/>
          </p:nvSpPr>
          <p:spPr>
            <a:xfrm>
              <a:off x="2085467" y="1771526"/>
              <a:ext cx="48762" cy="37404"/>
            </a:xfrm>
            <a:custGeom>
              <a:avLst/>
              <a:gdLst/>
              <a:ahLst/>
              <a:cxnLst/>
              <a:rect l="l" t="t" r="r" b="b"/>
              <a:pathLst>
                <a:path w="1859" h="1426" extrusionOk="0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9" name="Google Shape;23239;p75"/>
            <p:cNvSpPr/>
            <p:nvPr/>
          </p:nvSpPr>
          <p:spPr>
            <a:xfrm>
              <a:off x="2041007" y="1792720"/>
              <a:ext cx="179125" cy="59752"/>
            </a:xfrm>
            <a:custGeom>
              <a:avLst/>
              <a:gdLst/>
              <a:ahLst/>
              <a:cxnLst/>
              <a:rect l="l" t="t" r="r" b="b"/>
              <a:pathLst>
                <a:path w="6829" h="2278" extrusionOk="0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40" name="Google Shape;23240;p75"/>
          <p:cNvGrpSpPr/>
          <p:nvPr/>
        </p:nvGrpSpPr>
        <p:grpSpPr>
          <a:xfrm>
            <a:off x="2236106" y="3365392"/>
            <a:ext cx="306471" cy="370000"/>
            <a:chOff x="2236106" y="3365392"/>
            <a:chExt cx="306471" cy="370000"/>
          </a:xfrm>
        </p:grpSpPr>
        <p:sp>
          <p:nvSpPr>
            <p:cNvPr id="23241" name="Google Shape;23241;p75"/>
            <p:cNvSpPr/>
            <p:nvPr/>
          </p:nvSpPr>
          <p:spPr>
            <a:xfrm>
              <a:off x="2413788" y="3588085"/>
              <a:ext cx="128789" cy="88107"/>
            </a:xfrm>
            <a:custGeom>
              <a:avLst/>
              <a:gdLst/>
              <a:ahLst/>
              <a:cxnLst/>
              <a:rect l="l" t="t" r="r" b="b"/>
              <a:pathLst>
                <a:path w="4910" h="3359" extrusionOk="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2" name="Google Shape;23242;p75"/>
            <p:cNvSpPr/>
            <p:nvPr/>
          </p:nvSpPr>
          <p:spPr>
            <a:xfrm>
              <a:off x="2413604" y="3588085"/>
              <a:ext cx="127740" cy="67831"/>
            </a:xfrm>
            <a:custGeom>
              <a:avLst/>
              <a:gdLst/>
              <a:ahLst/>
              <a:cxnLst/>
              <a:rect l="l" t="t" r="r" b="b"/>
              <a:pathLst>
                <a:path w="4870" h="2586" extrusionOk="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3" name="Google Shape;23243;p75"/>
            <p:cNvSpPr/>
            <p:nvPr/>
          </p:nvSpPr>
          <p:spPr>
            <a:xfrm>
              <a:off x="2350469" y="3365471"/>
              <a:ext cx="64945" cy="86559"/>
            </a:xfrm>
            <a:custGeom>
              <a:avLst/>
              <a:gdLst/>
              <a:ahLst/>
              <a:cxnLst/>
              <a:rect l="l" t="t" r="r" b="b"/>
              <a:pathLst>
                <a:path w="2476" h="3300" extrusionOk="0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4" name="Google Shape;23244;p75"/>
            <p:cNvSpPr/>
            <p:nvPr/>
          </p:nvSpPr>
          <p:spPr>
            <a:xfrm>
              <a:off x="2368436" y="3365392"/>
              <a:ext cx="46978" cy="86166"/>
            </a:xfrm>
            <a:custGeom>
              <a:avLst/>
              <a:gdLst/>
              <a:ahLst/>
              <a:cxnLst/>
              <a:rect l="l" t="t" r="r" b="b"/>
              <a:pathLst>
                <a:path w="1791" h="3285" extrusionOk="0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5" name="Google Shape;23245;p75"/>
            <p:cNvSpPr/>
            <p:nvPr/>
          </p:nvSpPr>
          <p:spPr>
            <a:xfrm>
              <a:off x="2236106" y="3542156"/>
              <a:ext cx="145157" cy="92618"/>
            </a:xfrm>
            <a:custGeom>
              <a:avLst/>
              <a:gdLst/>
              <a:ahLst/>
              <a:cxnLst/>
              <a:rect l="l" t="t" r="r" b="b"/>
              <a:pathLst>
                <a:path w="5534" h="3531" extrusionOk="0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6" name="Google Shape;23246;p75"/>
            <p:cNvSpPr/>
            <p:nvPr/>
          </p:nvSpPr>
          <p:spPr>
            <a:xfrm>
              <a:off x="2236814" y="3542156"/>
              <a:ext cx="144449" cy="63608"/>
            </a:xfrm>
            <a:custGeom>
              <a:avLst/>
              <a:gdLst/>
              <a:ahLst/>
              <a:cxnLst/>
              <a:rect l="l" t="t" r="r" b="b"/>
              <a:pathLst>
                <a:path w="5507" h="2425" extrusionOk="0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7" name="Google Shape;23247;p75"/>
            <p:cNvSpPr/>
            <p:nvPr/>
          </p:nvSpPr>
          <p:spPr>
            <a:xfrm>
              <a:off x="2298717" y="3457171"/>
              <a:ext cx="81654" cy="61693"/>
            </a:xfrm>
            <a:custGeom>
              <a:avLst/>
              <a:gdLst/>
              <a:ahLst/>
              <a:cxnLst/>
              <a:rect l="l" t="t" r="r" b="b"/>
              <a:pathLst>
                <a:path w="3113" h="2352" extrusionOk="0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8" name="Google Shape;23248;p75"/>
            <p:cNvSpPr/>
            <p:nvPr/>
          </p:nvSpPr>
          <p:spPr>
            <a:xfrm>
              <a:off x="2299609" y="3457171"/>
              <a:ext cx="80762" cy="51647"/>
            </a:xfrm>
            <a:custGeom>
              <a:avLst/>
              <a:gdLst/>
              <a:ahLst/>
              <a:cxnLst/>
              <a:rect l="l" t="t" r="r" b="b"/>
              <a:pathLst>
                <a:path w="3079" h="1969" extrusionOk="0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9" name="Google Shape;23249;p75"/>
            <p:cNvSpPr/>
            <p:nvPr/>
          </p:nvSpPr>
          <p:spPr>
            <a:xfrm>
              <a:off x="2421080" y="3480857"/>
              <a:ext cx="85929" cy="59044"/>
            </a:xfrm>
            <a:custGeom>
              <a:avLst/>
              <a:gdLst/>
              <a:ahLst/>
              <a:cxnLst/>
              <a:rect l="l" t="t" r="r" b="b"/>
              <a:pathLst>
                <a:path w="3276" h="2251" extrusionOk="0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0" name="Google Shape;23250;p75"/>
            <p:cNvSpPr/>
            <p:nvPr/>
          </p:nvSpPr>
          <p:spPr>
            <a:xfrm>
              <a:off x="2421080" y="3480857"/>
              <a:ext cx="85221" cy="47345"/>
            </a:xfrm>
            <a:custGeom>
              <a:avLst/>
              <a:gdLst/>
              <a:ahLst/>
              <a:cxnLst/>
              <a:rect l="l" t="t" r="r" b="b"/>
              <a:pathLst>
                <a:path w="3249" h="1805" extrusionOk="0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1" name="Google Shape;23251;p75"/>
            <p:cNvSpPr/>
            <p:nvPr/>
          </p:nvSpPr>
          <p:spPr>
            <a:xfrm>
              <a:off x="2379269" y="3608807"/>
              <a:ext cx="129340" cy="76093"/>
            </a:xfrm>
            <a:custGeom>
              <a:avLst/>
              <a:gdLst/>
              <a:ahLst/>
              <a:cxnLst/>
              <a:rect l="l" t="t" r="r" b="b"/>
              <a:pathLst>
                <a:path w="4931" h="2901" extrusionOk="0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2" name="Google Shape;23252;p75"/>
            <p:cNvSpPr/>
            <p:nvPr/>
          </p:nvSpPr>
          <p:spPr>
            <a:xfrm>
              <a:off x="2274035" y="3568019"/>
              <a:ext cx="22400" cy="12485"/>
            </a:xfrm>
            <a:custGeom>
              <a:avLst/>
              <a:gdLst/>
              <a:ahLst/>
              <a:cxnLst/>
              <a:rect l="l" t="t" r="r" b="b"/>
              <a:pathLst>
                <a:path w="854" h="476" extrusionOk="0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3" name="Google Shape;23253;p75"/>
            <p:cNvSpPr/>
            <p:nvPr/>
          </p:nvSpPr>
          <p:spPr>
            <a:xfrm>
              <a:off x="2450012" y="3500398"/>
              <a:ext cx="20722" cy="13823"/>
            </a:xfrm>
            <a:custGeom>
              <a:avLst/>
              <a:gdLst/>
              <a:ahLst/>
              <a:cxnLst/>
              <a:rect l="l" t="t" r="r" b="b"/>
              <a:pathLst>
                <a:path w="790" h="527" extrusionOk="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4" name="Google Shape;23254;p75"/>
            <p:cNvSpPr/>
            <p:nvPr/>
          </p:nvSpPr>
          <p:spPr>
            <a:xfrm>
              <a:off x="2303675" y="3396003"/>
              <a:ext cx="142088" cy="339390"/>
            </a:xfrm>
            <a:custGeom>
              <a:avLst/>
              <a:gdLst/>
              <a:ahLst/>
              <a:cxnLst/>
              <a:rect l="l" t="t" r="r" b="b"/>
              <a:pathLst>
                <a:path w="5417" h="12939" extrusionOk="0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55" name="Google Shape;23255;p75"/>
          <p:cNvGrpSpPr/>
          <p:nvPr/>
        </p:nvGrpSpPr>
        <p:grpSpPr>
          <a:xfrm>
            <a:off x="5492823" y="3385563"/>
            <a:ext cx="375325" cy="329606"/>
            <a:chOff x="5492823" y="3385563"/>
            <a:chExt cx="375325" cy="329606"/>
          </a:xfrm>
        </p:grpSpPr>
        <p:sp>
          <p:nvSpPr>
            <p:cNvPr id="23256" name="Google Shape;23256;p75"/>
            <p:cNvSpPr/>
            <p:nvPr/>
          </p:nvSpPr>
          <p:spPr>
            <a:xfrm>
              <a:off x="5531617" y="3399019"/>
              <a:ext cx="53719" cy="53404"/>
            </a:xfrm>
            <a:custGeom>
              <a:avLst/>
              <a:gdLst/>
              <a:ahLst/>
              <a:cxnLst/>
              <a:rect l="l" t="t" r="r" b="b"/>
              <a:pathLst>
                <a:path w="2048" h="2036" extrusionOk="0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7" name="Google Shape;23257;p75"/>
            <p:cNvSpPr/>
            <p:nvPr/>
          </p:nvSpPr>
          <p:spPr>
            <a:xfrm>
              <a:off x="5492823" y="3446417"/>
              <a:ext cx="50729" cy="42388"/>
            </a:xfrm>
            <a:custGeom>
              <a:avLst/>
              <a:gdLst/>
              <a:ahLst/>
              <a:cxnLst/>
              <a:rect l="l" t="t" r="r" b="b"/>
              <a:pathLst>
                <a:path w="1934" h="1616" extrusionOk="0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8" name="Google Shape;23258;p75"/>
            <p:cNvSpPr/>
            <p:nvPr/>
          </p:nvSpPr>
          <p:spPr>
            <a:xfrm>
              <a:off x="5654321" y="3412318"/>
              <a:ext cx="43437" cy="47660"/>
            </a:xfrm>
            <a:custGeom>
              <a:avLst/>
              <a:gdLst/>
              <a:ahLst/>
              <a:cxnLst/>
              <a:rect l="l" t="t" r="r" b="b"/>
              <a:pathLst>
                <a:path w="1656" h="1817" extrusionOk="0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9" name="Google Shape;23259;p75"/>
            <p:cNvSpPr/>
            <p:nvPr/>
          </p:nvSpPr>
          <p:spPr>
            <a:xfrm>
              <a:off x="5541742" y="3464332"/>
              <a:ext cx="135373" cy="89182"/>
            </a:xfrm>
            <a:custGeom>
              <a:avLst/>
              <a:gdLst/>
              <a:ahLst/>
              <a:cxnLst/>
              <a:rect l="l" t="t" r="r" b="b"/>
              <a:pathLst>
                <a:path w="5161" h="3400" extrusionOk="0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0" name="Google Shape;23260;p75"/>
            <p:cNvSpPr/>
            <p:nvPr/>
          </p:nvSpPr>
          <p:spPr>
            <a:xfrm>
              <a:off x="5596877" y="3385563"/>
              <a:ext cx="46270" cy="57470"/>
            </a:xfrm>
            <a:custGeom>
              <a:avLst/>
              <a:gdLst/>
              <a:ahLst/>
              <a:cxnLst/>
              <a:rect l="l" t="t" r="r" b="b"/>
              <a:pathLst>
                <a:path w="1764" h="2191" extrusionOk="0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1" name="Google Shape;23261;p75"/>
            <p:cNvSpPr/>
            <p:nvPr/>
          </p:nvSpPr>
          <p:spPr>
            <a:xfrm>
              <a:off x="5542109" y="3467532"/>
              <a:ext cx="50519" cy="85956"/>
            </a:xfrm>
            <a:custGeom>
              <a:avLst/>
              <a:gdLst/>
              <a:ahLst/>
              <a:cxnLst/>
              <a:rect l="l" t="t" r="r" b="b"/>
              <a:pathLst>
                <a:path w="1926" h="3277" extrusionOk="0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2" name="Google Shape;23262;p75"/>
            <p:cNvSpPr/>
            <p:nvPr/>
          </p:nvSpPr>
          <p:spPr>
            <a:xfrm>
              <a:off x="5492823" y="3450273"/>
              <a:ext cx="46821" cy="38532"/>
            </a:xfrm>
            <a:custGeom>
              <a:avLst/>
              <a:gdLst/>
              <a:ahLst/>
              <a:cxnLst/>
              <a:rect l="l" t="t" r="r" b="b"/>
              <a:pathLst>
                <a:path w="1785" h="1469" extrusionOk="0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3" name="Google Shape;23263;p75"/>
            <p:cNvSpPr/>
            <p:nvPr/>
          </p:nvSpPr>
          <p:spPr>
            <a:xfrm>
              <a:off x="5531774" y="3399596"/>
              <a:ext cx="44486" cy="52827"/>
            </a:xfrm>
            <a:custGeom>
              <a:avLst/>
              <a:gdLst/>
              <a:ahLst/>
              <a:cxnLst/>
              <a:rect l="l" t="t" r="r" b="b"/>
              <a:pathLst>
                <a:path w="1696" h="2014" extrusionOk="0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4" name="Google Shape;23264;p75"/>
            <p:cNvSpPr/>
            <p:nvPr/>
          </p:nvSpPr>
          <p:spPr>
            <a:xfrm>
              <a:off x="5597244" y="3385563"/>
              <a:ext cx="34886" cy="55686"/>
            </a:xfrm>
            <a:custGeom>
              <a:avLst/>
              <a:gdLst/>
              <a:ahLst/>
              <a:cxnLst/>
              <a:rect l="l" t="t" r="r" b="b"/>
              <a:pathLst>
                <a:path w="1330" h="2123" extrusionOk="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5" name="Google Shape;23265;p75"/>
            <p:cNvSpPr/>
            <p:nvPr/>
          </p:nvSpPr>
          <p:spPr>
            <a:xfrm>
              <a:off x="5654872" y="3412292"/>
              <a:ext cx="38086" cy="42807"/>
            </a:xfrm>
            <a:custGeom>
              <a:avLst/>
              <a:gdLst/>
              <a:ahLst/>
              <a:cxnLst/>
              <a:rect l="l" t="t" r="r" b="b"/>
              <a:pathLst>
                <a:path w="1452" h="1632" extrusionOk="0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6" name="Google Shape;23266;p75"/>
            <p:cNvSpPr/>
            <p:nvPr/>
          </p:nvSpPr>
          <p:spPr>
            <a:xfrm>
              <a:off x="5730624" y="3541868"/>
              <a:ext cx="43070" cy="57863"/>
            </a:xfrm>
            <a:custGeom>
              <a:avLst/>
              <a:gdLst/>
              <a:ahLst/>
              <a:cxnLst/>
              <a:rect l="l" t="t" r="r" b="b"/>
              <a:pathLst>
                <a:path w="1642" h="2206" extrusionOk="0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7" name="Google Shape;23267;p75"/>
            <p:cNvSpPr/>
            <p:nvPr/>
          </p:nvSpPr>
          <p:spPr>
            <a:xfrm>
              <a:off x="5672472" y="3557868"/>
              <a:ext cx="41102" cy="49260"/>
            </a:xfrm>
            <a:custGeom>
              <a:avLst/>
              <a:gdLst/>
              <a:ahLst/>
              <a:cxnLst/>
              <a:rect l="l" t="t" r="r" b="b"/>
              <a:pathLst>
                <a:path w="1567" h="1878" extrusionOk="0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8" name="Google Shape;23268;p75"/>
            <p:cNvSpPr/>
            <p:nvPr/>
          </p:nvSpPr>
          <p:spPr>
            <a:xfrm>
              <a:off x="5815111" y="3621974"/>
              <a:ext cx="53037" cy="39712"/>
            </a:xfrm>
            <a:custGeom>
              <a:avLst/>
              <a:gdLst/>
              <a:ahLst/>
              <a:cxnLst/>
              <a:rect l="l" t="t" r="r" b="b"/>
              <a:pathLst>
                <a:path w="2022" h="1514" extrusionOk="0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9" name="Google Shape;23269;p75"/>
            <p:cNvSpPr/>
            <p:nvPr/>
          </p:nvSpPr>
          <p:spPr>
            <a:xfrm>
              <a:off x="5673180" y="3620138"/>
              <a:ext cx="136265" cy="95031"/>
            </a:xfrm>
            <a:custGeom>
              <a:avLst/>
              <a:gdLst/>
              <a:ahLst/>
              <a:cxnLst/>
              <a:rect l="l" t="t" r="r" b="b"/>
              <a:pathLst>
                <a:path w="5195" h="3623" extrusionOk="0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0" name="Google Shape;23270;p75"/>
            <p:cNvSpPr/>
            <p:nvPr/>
          </p:nvSpPr>
          <p:spPr>
            <a:xfrm>
              <a:off x="5779884" y="3567363"/>
              <a:ext cx="56237" cy="51280"/>
            </a:xfrm>
            <a:custGeom>
              <a:avLst/>
              <a:gdLst/>
              <a:ahLst/>
              <a:cxnLst/>
              <a:rect l="l" t="t" r="r" b="b"/>
              <a:pathLst>
                <a:path w="2144" h="1955" extrusionOk="0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1" name="Google Shape;23271;p75"/>
            <p:cNvSpPr/>
            <p:nvPr/>
          </p:nvSpPr>
          <p:spPr>
            <a:xfrm>
              <a:off x="5676380" y="3620243"/>
              <a:ext cx="79897" cy="70349"/>
            </a:xfrm>
            <a:custGeom>
              <a:avLst/>
              <a:gdLst/>
              <a:ahLst/>
              <a:cxnLst/>
              <a:rect l="l" t="t" r="r" b="b"/>
              <a:pathLst>
                <a:path w="3046" h="2682" extrusionOk="0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2" name="Google Shape;23272;p75"/>
            <p:cNvSpPr/>
            <p:nvPr/>
          </p:nvSpPr>
          <p:spPr>
            <a:xfrm>
              <a:off x="5672289" y="3558052"/>
              <a:ext cx="33286" cy="49076"/>
            </a:xfrm>
            <a:custGeom>
              <a:avLst/>
              <a:gdLst/>
              <a:ahLst/>
              <a:cxnLst/>
              <a:rect l="l" t="t" r="r" b="b"/>
              <a:pathLst>
                <a:path w="1269" h="1871" extrusionOk="0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3" name="Google Shape;23273;p75"/>
            <p:cNvSpPr/>
            <p:nvPr/>
          </p:nvSpPr>
          <p:spPr>
            <a:xfrm>
              <a:off x="5730624" y="3541868"/>
              <a:ext cx="28486" cy="57837"/>
            </a:xfrm>
            <a:custGeom>
              <a:avLst/>
              <a:gdLst/>
              <a:ahLst/>
              <a:cxnLst/>
              <a:rect l="l" t="t" r="r" b="b"/>
              <a:pathLst>
                <a:path w="1086" h="2205" extrusionOk="0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4" name="Google Shape;23274;p75"/>
            <p:cNvSpPr/>
            <p:nvPr/>
          </p:nvSpPr>
          <p:spPr>
            <a:xfrm>
              <a:off x="5781484" y="3567363"/>
              <a:ext cx="51070" cy="44093"/>
            </a:xfrm>
            <a:custGeom>
              <a:avLst/>
              <a:gdLst/>
              <a:ahLst/>
              <a:cxnLst/>
              <a:rect l="l" t="t" r="r" b="b"/>
              <a:pathLst>
                <a:path w="1947" h="1681" extrusionOk="0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5" name="Google Shape;23275;p75"/>
            <p:cNvSpPr/>
            <p:nvPr/>
          </p:nvSpPr>
          <p:spPr>
            <a:xfrm>
              <a:off x="5818836" y="3622027"/>
              <a:ext cx="46978" cy="28197"/>
            </a:xfrm>
            <a:custGeom>
              <a:avLst/>
              <a:gdLst/>
              <a:ahLst/>
              <a:cxnLst/>
              <a:rect l="l" t="t" r="r" b="b"/>
              <a:pathLst>
                <a:path w="1791" h="1075" extrusionOk="0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76" name="Google Shape;23276;p75"/>
          <p:cNvGrpSpPr/>
          <p:nvPr/>
        </p:nvGrpSpPr>
        <p:grpSpPr>
          <a:xfrm>
            <a:off x="3041787" y="2001118"/>
            <a:ext cx="370158" cy="328164"/>
            <a:chOff x="3041787" y="2001118"/>
            <a:chExt cx="370158" cy="328164"/>
          </a:xfrm>
        </p:grpSpPr>
        <p:sp>
          <p:nvSpPr>
            <p:cNvPr id="23277" name="Google Shape;23277;p75"/>
            <p:cNvSpPr/>
            <p:nvPr/>
          </p:nvSpPr>
          <p:spPr>
            <a:xfrm>
              <a:off x="3087689" y="2006993"/>
              <a:ext cx="278536" cy="258628"/>
            </a:xfrm>
            <a:custGeom>
              <a:avLst/>
              <a:gdLst/>
              <a:ahLst/>
              <a:cxnLst/>
              <a:rect l="l" t="t" r="r" b="b"/>
              <a:pathLst>
                <a:path w="10619" h="9860" extrusionOk="0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8" name="Google Shape;23278;p75"/>
            <p:cNvSpPr/>
            <p:nvPr/>
          </p:nvSpPr>
          <p:spPr>
            <a:xfrm>
              <a:off x="3298631" y="2001118"/>
              <a:ext cx="113314" cy="184082"/>
            </a:xfrm>
            <a:custGeom>
              <a:avLst/>
              <a:gdLst/>
              <a:ahLst/>
              <a:cxnLst/>
              <a:rect l="l" t="t" r="r" b="b"/>
              <a:pathLst>
                <a:path w="4320" h="7018" extrusionOk="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9" name="Google Shape;23279;p75"/>
            <p:cNvSpPr/>
            <p:nvPr/>
          </p:nvSpPr>
          <p:spPr>
            <a:xfrm>
              <a:off x="3143166" y="2114431"/>
              <a:ext cx="41837" cy="53719"/>
            </a:xfrm>
            <a:custGeom>
              <a:avLst/>
              <a:gdLst/>
              <a:ahLst/>
              <a:cxnLst/>
              <a:rect l="l" t="t" r="r" b="b"/>
              <a:pathLst>
                <a:path w="1595" h="2048" extrusionOk="0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0" name="Google Shape;23280;p75"/>
            <p:cNvSpPr/>
            <p:nvPr/>
          </p:nvSpPr>
          <p:spPr>
            <a:xfrm>
              <a:off x="316113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1" name="Google Shape;23281;p75"/>
            <p:cNvSpPr/>
            <p:nvPr/>
          </p:nvSpPr>
          <p:spPr>
            <a:xfrm>
              <a:off x="3155258" y="2120464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2" name="Google Shape;23282;p75"/>
            <p:cNvSpPr/>
            <p:nvPr/>
          </p:nvSpPr>
          <p:spPr>
            <a:xfrm>
              <a:off x="3268571" y="2114431"/>
              <a:ext cx="41811" cy="53719"/>
            </a:xfrm>
            <a:custGeom>
              <a:avLst/>
              <a:gdLst/>
              <a:ahLst/>
              <a:cxnLst/>
              <a:rect l="l" t="t" r="r" b="b"/>
              <a:pathLst>
                <a:path w="1594" h="2048" extrusionOk="0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3" name="Google Shape;23283;p75"/>
            <p:cNvSpPr/>
            <p:nvPr/>
          </p:nvSpPr>
          <p:spPr>
            <a:xfrm>
              <a:off x="328651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4" name="Google Shape;23284;p75"/>
            <p:cNvSpPr/>
            <p:nvPr/>
          </p:nvSpPr>
          <p:spPr>
            <a:xfrm>
              <a:off x="3280480" y="2120464"/>
              <a:ext cx="17994" cy="17810"/>
            </a:xfrm>
            <a:custGeom>
              <a:avLst/>
              <a:gdLst/>
              <a:ahLst/>
              <a:cxnLst/>
              <a:rect l="l" t="t" r="r" b="b"/>
              <a:pathLst>
                <a:path w="686" h="679" extrusionOk="0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5" name="Google Shape;23285;p75"/>
            <p:cNvSpPr/>
            <p:nvPr/>
          </p:nvSpPr>
          <p:spPr>
            <a:xfrm>
              <a:off x="3298447" y="2011741"/>
              <a:ext cx="98730" cy="173459"/>
            </a:xfrm>
            <a:custGeom>
              <a:avLst/>
              <a:gdLst/>
              <a:ahLst/>
              <a:cxnLst/>
              <a:rect l="l" t="t" r="r" b="b"/>
              <a:pathLst>
                <a:path w="3764" h="6613" extrusionOk="0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6" name="Google Shape;23286;p75"/>
            <p:cNvSpPr/>
            <p:nvPr/>
          </p:nvSpPr>
          <p:spPr>
            <a:xfrm>
              <a:off x="3087506" y="2013052"/>
              <a:ext cx="98730" cy="252569"/>
            </a:xfrm>
            <a:custGeom>
              <a:avLst/>
              <a:gdLst/>
              <a:ahLst/>
              <a:cxnLst/>
              <a:rect l="l" t="t" r="r" b="b"/>
              <a:pathLst>
                <a:path w="3764" h="9629" extrusionOk="0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7" name="Google Shape;23287;p75"/>
            <p:cNvSpPr/>
            <p:nvPr/>
          </p:nvSpPr>
          <p:spPr>
            <a:xfrm>
              <a:off x="3041787" y="2001118"/>
              <a:ext cx="113497" cy="184082"/>
            </a:xfrm>
            <a:custGeom>
              <a:avLst/>
              <a:gdLst/>
              <a:ahLst/>
              <a:cxnLst/>
              <a:rect l="l" t="t" r="r" b="b"/>
              <a:pathLst>
                <a:path w="4327" h="7018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8" name="Google Shape;23288;p75"/>
            <p:cNvSpPr/>
            <p:nvPr/>
          </p:nvSpPr>
          <p:spPr>
            <a:xfrm>
              <a:off x="3041787" y="2001118"/>
              <a:ext cx="111373" cy="122232"/>
            </a:xfrm>
            <a:custGeom>
              <a:avLst/>
              <a:gdLst/>
              <a:ahLst/>
              <a:cxnLst/>
              <a:rect l="l" t="t" r="r" b="b"/>
              <a:pathLst>
                <a:path w="4246" h="4660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9" name="Google Shape;23289;p75"/>
            <p:cNvSpPr/>
            <p:nvPr/>
          </p:nvSpPr>
          <p:spPr>
            <a:xfrm>
              <a:off x="3161133" y="2221843"/>
              <a:ext cx="131281" cy="95530"/>
            </a:xfrm>
            <a:custGeom>
              <a:avLst/>
              <a:gdLst/>
              <a:ahLst/>
              <a:cxnLst/>
              <a:rect l="l" t="t" r="r" b="b"/>
              <a:pathLst>
                <a:path w="5005" h="3642" extrusionOk="0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0" name="Google Shape;23290;p75"/>
            <p:cNvSpPr/>
            <p:nvPr/>
          </p:nvSpPr>
          <p:spPr>
            <a:xfrm>
              <a:off x="3196885" y="2269687"/>
              <a:ext cx="59778" cy="59595"/>
            </a:xfrm>
            <a:custGeom>
              <a:avLst/>
              <a:gdLst/>
              <a:ahLst/>
              <a:cxnLst/>
              <a:rect l="l" t="t" r="r" b="b"/>
              <a:pathLst>
                <a:path w="2279" h="2272" extrusionOk="0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1" name="Google Shape;23291;p75"/>
            <p:cNvSpPr/>
            <p:nvPr/>
          </p:nvSpPr>
          <p:spPr>
            <a:xfrm>
              <a:off x="3196885" y="2269687"/>
              <a:ext cx="59778" cy="29850"/>
            </a:xfrm>
            <a:custGeom>
              <a:avLst/>
              <a:gdLst/>
              <a:ahLst/>
              <a:cxnLst/>
              <a:rect l="l" t="t" r="r" b="b"/>
              <a:pathLst>
                <a:path w="2279" h="1138" extrusionOk="0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2" name="Google Shape;23292;p75"/>
            <p:cNvSpPr/>
            <p:nvPr/>
          </p:nvSpPr>
          <p:spPr>
            <a:xfrm>
              <a:off x="3143166" y="2215968"/>
              <a:ext cx="167216" cy="65680"/>
            </a:xfrm>
            <a:custGeom>
              <a:avLst/>
              <a:gdLst/>
              <a:ahLst/>
              <a:cxnLst/>
              <a:rect l="l" t="t" r="r" b="b"/>
              <a:pathLst>
                <a:path w="6375" h="2504" extrusionOk="0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3" name="Google Shape;23293;p75"/>
            <p:cNvSpPr/>
            <p:nvPr/>
          </p:nvSpPr>
          <p:spPr>
            <a:xfrm>
              <a:off x="3191009" y="2192151"/>
              <a:ext cx="71713" cy="50362"/>
            </a:xfrm>
            <a:custGeom>
              <a:avLst/>
              <a:gdLst/>
              <a:ahLst/>
              <a:cxnLst/>
              <a:rect l="l" t="t" r="r" b="b"/>
              <a:pathLst>
                <a:path w="2734" h="1920" extrusionOk="0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4" name="Google Shape;23294;p75"/>
            <p:cNvSpPr/>
            <p:nvPr/>
          </p:nvSpPr>
          <p:spPr>
            <a:xfrm>
              <a:off x="3190826" y="2193908"/>
              <a:ext cx="53221" cy="48604"/>
            </a:xfrm>
            <a:custGeom>
              <a:avLst/>
              <a:gdLst/>
              <a:ahLst/>
              <a:cxnLst/>
              <a:rect l="l" t="t" r="r" b="b"/>
              <a:pathLst>
                <a:path w="2029" h="1853" extrusionOk="0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95" name="Google Shape;23295;p75"/>
          <p:cNvGrpSpPr/>
          <p:nvPr/>
        </p:nvGrpSpPr>
        <p:grpSpPr>
          <a:xfrm>
            <a:off x="5779884" y="2039125"/>
            <a:ext cx="372309" cy="328216"/>
            <a:chOff x="5779884" y="2039125"/>
            <a:chExt cx="372309" cy="328216"/>
          </a:xfrm>
        </p:grpSpPr>
        <p:sp>
          <p:nvSpPr>
            <p:cNvPr id="23296" name="Google Shape;23296;p75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7" name="Google Shape;23297;p75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8" name="Google Shape;23298;p75"/>
            <p:cNvSpPr/>
            <p:nvPr/>
          </p:nvSpPr>
          <p:spPr>
            <a:xfrm>
              <a:off x="6095221" y="2136097"/>
              <a:ext cx="56972" cy="134088"/>
            </a:xfrm>
            <a:custGeom>
              <a:avLst/>
              <a:gdLst/>
              <a:ahLst/>
              <a:cxnLst/>
              <a:rect l="l" t="t" r="r" b="b"/>
              <a:pathLst>
                <a:path w="2172" h="5112" extrusionOk="0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9" name="Google Shape;23299;p75"/>
            <p:cNvSpPr/>
            <p:nvPr/>
          </p:nvSpPr>
          <p:spPr>
            <a:xfrm>
              <a:off x="5801419" y="2039125"/>
              <a:ext cx="156882" cy="90441"/>
            </a:xfrm>
            <a:custGeom>
              <a:avLst/>
              <a:gdLst/>
              <a:ahLst/>
              <a:cxnLst/>
              <a:rect l="l" t="t" r="r" b="b"/>
              <a:pathLst>
                <a:path w="5981" h="3448" extrusionOk="0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0" name="Google Shape;23300;p75"/>
            <p:cNvSpPr/>
            <p:nvPr/>
          </p:nvSpPr>
          <p:spPr>
            <a:xfrm>
              <a:off x="5779884" y="2058666"/>
              <a:ext cx="331731" cy="308675"/>
            </a:xfrm>
            <a:custGeom>
              <a:avLst/>
              <a:gdLst/>
              <a:ahLst/>
              <a:cxnLst/>
              <a:rect l="l" t="t" r="r" b="b"/>
              <a:pathLst>
                <a:path w="12647" h="11768" extrusionOk="0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1" name="Google Shape;23301;p75"/>
            <p:cNvSpPr/>
            <p:nvPr/>
          </p:nvSpPr>
          <p:spPr>
            <a:xfrm>
              <a:off x="5818757" y="2041250"/>
              <a:ext cx="35515" cy="28250"/>
            </a:xfrm>
            <a:custGeom>
              <a:avLst/>
              <a:gdLst/>
              <a:ahLst/>
              <a:cxnLst/>
              <a:rect l="l" t="t" r="r" b="b"/>
              <a:pathLst>
                <a:path w="1354" h="1077" extrusionOk="0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2" name="Google Shape;23302;p75"/>
            <p:cNvSpPr/>
            <p:nvPr/>
          </p:nvSpPr>
          <p:spPr>
            <a:xfrm>
              <a:off x="5821695" y="2081513"/>
              <a:ext cx="16027" cy="12118"/>
            </a:xfrm>
            <a:custGeom>
              <a:avLst/>
              <a:gdLst/>
              <a:ahLst/>
              <a:cxnLst/>
              <a:rect l="l" t="t" r="r" b="b"/>
              <a:pathLst>
                <a:path w="611" h="462" extrusionOk="0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3" name="Google Shape;23303;p75"/>
            <p:cNvSpPr/>
            <p:nvPr/>
          </p:nvSpPr>
          <p:spPr>
            <a:xfrm>
              <a:off x="5844987" y="2093710"/>
              <a:ext cx="48945" cy="110717"/>
            </a:xfrm>
            <a:custGeom>
              <a:avLst/>
              <a:gdLst/>
              <a:ahLst/>
              <a:cxnLst/>
              <a:rect l="l" t="t" r="r" b="b"/>
              <a:pathLst>
                <a:path w="1866" h="4221" extrusionOk="0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4" name="Google Shape;23304;p75"/>
            <p:cNvSpPr/>
            <p:nvPr/>
          </p:nvSpPr>
          <p:spPr>
            <a:xfrm>
              <a:off x="5927690" y="2196374"/>
              <a:ext cx="105864" cy="35253"/>
            </a:xfrm>
            <a:custGeom>
              <a:avLst/>
              <a:gdLst/>
              <a:ahLst/>
              <a:cxnLst/>
              <a:rect l="l" t="t" r="r" b="b"/>
              <a:pathLst>
                <a:path w="4036" h="1344" extrusionOk="0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5" name="Google Shape;23305;p75"/>
            <p:cNvSpPr/>
            <p:nvPr/>
          </p:nvSpPr>
          <p:spPr>
            <a:xfrm>
              <a:off x="5779884" y="2098956"/>
              <a:ext cx="42886" cy="34833"/>
            </a:xfrm>
            <a:custGeom>
              <a:avLst/>
              <a:gdLst/>
              <a:ahLst/>
              <a:cxnLst/>
              <a:rect l="l" t="t" r="r" b="b"/>
              <a:pathLst>
                <a:path w="1635" h="1328" extrusionOk="0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6" name="Google Shape;23306;p75"/>
            <p:cNvSpPr/>
            <p:nvPr/>
          </p:nvSpPr>
          <p:spPr>
            <a:xfrm>
              <a:off x="5780959" y="2120884"/>
              <a:ext cx="9102" cy="7790"/>
            </a:xfrm>
            <a:custGeom>
              <a:avLst/>
              <a:gdLst/>
              <a:ahLst/>
              <a:cxnLst/>
              <a:rect l="l" t="t" r="r" b="b"/>
              <a:pathLst>
                <a:path w="347" h="297" extrusionOk="0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7" name="Google Shape;23307;p75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8" name="Google Shape;23308;p75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3" name="Google Shape;23313;p7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314" name="Google Shape;23314;p76"/>
          <p:cNvGrpSpPr/>
          <p:nvPr/>
        </p:nvGrpSpPr>
        <p:grpSpPr>
          <a:xfrm>
            <a:off x="878066" y="1981993"/>
            <a:ext cx="354610" cy="372358"/>
            <a:chOff x="878066" y="1981993"/>
            <a:chExt cx="354610" cy="372358"/>
          </a:xfrm>
        </p:grpSpPr>
        <p:sp>
          <p:nvSpPr>
            <p:cNvPr id="23315" name="Google Shape;23315;p76"/>
            <p:cNvSpPr/>
            <p:nvPr/>
          </p:nvSpPr>
          <p:spPr>
            <a:xfrm>
              <a:off x="1002194" y="1982386"/>
              <a:ext cx="230482" cy="176742"/>
            </a:xfrm>
            <a:custGeom>
              <a:avLst/>
              <a:gdLst/>
              <a:ahLst/>
              <a:cxnLst/>
              <a:rect l="l" t="t" r="r" b="b"/>
              <a:pathLst>
                <a:path w="8792" h="6742" extrusionOk="0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6" name="Google Shape;23316;p76"/>
            <p:cNvSpPr/>
            <p:nvPr/>
          </p:nvSpPr>
          <p:spPr>
            <a:xfrm>
              <a:off x="1038895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7" name="Google Shape;23317;p76"/>
            <p:cNvSpPr/>
            <p:nvPr/>
          </p:nvSpPr>
          <p:spPr>
            <a:xfrm>
              <a:off x="1075596" y="1982386"/>
              <a:ext cx="156687" cy="176742"/>
            </a:xfrm>
            <a:custGeom>
              <a:avLst/>
              <a:gdLst/>
              <a:ahLst/>
              <a:cxnLst/>
              <a:rect l="l" t="t" r="r" b="b"/>
              <a:pathLst>
                <a:path w="5977" h="6742" extrusionOk="0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8" name="Google Shape;23318;p76"/>
            <p:cNvSpPr/>
            <p:nvPr/>
          </p:nvSpPr>
          <p:spPr>
            <a:xfrm>
              <a:off x="878145" y="1982281"/>
              <a:ext cx="230404" cy="176846"/>
            </a:xfrm>
            <a:custGeom>
              <a:avLst/>
              <a:gdLst/>
              <a:ahLst/>
              <a:cxnLst/>
              <a:rect l="l" t="t" r="r" b="b"/>
              <a:pathLst>
                <a:path w="8789" h="6746" extrusionOk="0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9" name="Google Shape;23319;p76"/>
            <p:cNvSpPr/>
            <p:nvPr/>
          </p:nvSpPr>
          <p:spPr>
            <a:xfrm>
              <a:off x="910599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0" name="Google Shape;23320;p76"/>
            <p:cNvSpPr/>
            <p:nvPr/>
          </p:nvSpPr>
          <p:spPr>
            <a:xfrm>
              <a:off x="878066" y="1982386"/>
              <a:ext cx="159335" cy="177109"/>
            </a:xfrm>
            <a:custGeom>
              <a:avLst/>
              <a:gdLst/>
              <a:ahLst/>
              <a:cxnLst/>
              <a:rect l="l" t="t" r="r" b="b"/>
              <a:pathLst>
                <a:path w="6078" h="6756" extrusionOk="0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1" name="Google Shape;23321;p76"/>
            <p:cNvSpPr/>
            <p:nvPr/>
          </p:nvSpPr>
          <p:spPr>
            <a:xfrm>
              <a:off x="1092243" y="2108008"/>
              <a:ext cx="36360" cy="51119"/>
            </a:xfrm>
            <a:custGeom>
              <a:avLst/>
              <a:gdLst/>
              <a:ahLst/>
              <a:cxnLst/>
              <a:rect l="l" t="t" r="r" b="b"/>
              <a:pathLst>
                <a:path w="1387" h="1950" extrusionOk="0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2" name="Google Shape;23322;p76"/>
            <p:cNvSpPr/>
            <p:nvPr/>
          </p:nvSpPr>
          <p:spPr>
            <a:xfrm>
              <a:off x="1073709" y="2082658"/>
              <a:ext cx="38248" cy="53374"/>
            </a:xfrm>
            <a:custGeom>
              <a:avLst/>
              <a:gdLst/>
              <a:ahLst/>
              <a:cxnLst/>
              <a:rect l="l" t="t" r="r" b="b"/>
              <a:pathLst>
                <a:path w="1459" h="2036" extrusionOk="0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3" name="Google Shape;23323;p76"/>
            <p:cNvSpPr/>
            <p:nvPr/>
          </p:nvSpPr>
          <p:spPr>
            <a:xfrm>
              <a:off x="1055542" y="2056915"/>
              <a:ext cx="38248" cy="53400"/>
            </a:xfrm>
            <a:custGeom>
              <a:avLst/>
              <a:gdLst/>
              <a:ahLst/>
              <a:cxnLst/>
              <a:rect l="l" t="t" r="r" b="b"/>
              <a:pathLst>
                <a:path w="1459" h="2037" extrusionOk="0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4" name="Google Shape;23324;p76"/>
            <p:cNvSpPr/>
            <p:nvPr/>
          </p:nvSpPr>
          <p:spPr>
            <a:xfrm>
              <a:off x="940117" y="2129583"/>
              <a:ext cx="230482" cy="224636"/>
            </a:xfrm>
            <a:custGeom>
              <a:avLst/>
              <a:gdLst/>
              <a:ahLst/>
              <a:cxnLst/>
              <a:rect l="l" t="t" r="r" b="b"/>
              <a:pathLst>
                <a:path w="8792" h="8569" extrusionOk="0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5" name="Google Shape;23325;p76"/>
            <p:cNvSpPr/>
            <p:nvPr/>
          </p:nvSpPr>
          <p:spPr>
            <a:xfrm>
              <a:off x="1038502" y="2129478"/>
              <a:ext cx="132097" cy="224872"/>
            </a:xfrm>
            <a:custGeom>
              <a:avLst/>
              <a:gdLst/>
              <a:ahLst/>
              <a:cxnLst/>
              <a:rect l="l" t="t" r="r" b="b"/>
              <a:pathLst>
                <a:path w="5039" h="8578" extrusionOk="0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6" name="Google Shape;23326;p76"/>
            <p:cNvSpPr/>
            <p:nvPr/>
          </p:nvSpPr>
          <p:spPr>
            <a:xfrm>
              <a:off x="970395" y="2156821"/>
              <a:ext cx="169952" cy="169559"/>
            </a:xfrm>
            <a:custGeom>
              <a:avLst/>
              <a:gdLst/>
              <a:ahLst/>
              <a:cxnLst/>
              <a:rect l="l" t="t" r="r" b="b"/>
              <a:pathLst>
                <a:path w="6483" h="6468" extrusionOk="0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7" name="Google Shape;23327;p76"/>
            <p:cNvSpPr/>
            <p:nvPr/>
          </p:nvSpPr>
          <p:spPr>
            <a:xfrm>
              <a:off x="1038502" y="2156821"/>
              <a:ext cx="106380" cy="169716"/>
            </a:xfrm>
            <a:custGeom>
              <a:avLst/>
              <a:gdLst/>
              <a:ahLst/>
              <a:cxnLst/>
              <a:rect l="l" t="t" r="r" b="b"/>
              <a:pathLst>
                <a:path w="4058" h="6474" extrusionOk="0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8" name="Google Shape;23328;p76"/>
            <p:cNvSpPr/>
            <p:nvPr/>
          </p:nvSpPr>
          <p:spPr>
            <a:xfrm>
              <a:off x="1038502" y="2203641"/>
              <a:ext cx="20841" cy="76207"/>
            </a:xfrm>
            <a:custGeom>
              <a:avLst/>
              <a:gdLst/>
              <a:ahLst/>
              <a:cxnLst/>
              <a:rect l="l" t="t" r="r" b="b"/>
              <a:pathLst>
                <a:path w="795" h="2907" extrusionOk="0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29" name="Google Shape;23329;p76"/>
          <p:cNvGrpSpPr/>
          <p:nvPr/>
        </p:nvGrpSpPr>
        <p:grpSpPr>
          <a:xfrm>
            <a:off x="1345794" y="1982386"/>
            <a:ext cx="371650" cy="371624"/>
            <a:chOff x="1345794" y="1982386"/>
            <a:chExt cx="371650" cy="371624"/>
          </a:xfrm>
        </p:grpSpPr>
        <p:sp>
          <p:nvSpPr>
            <p:cNvPr id="23330" name="Google Shape;23330;p76"/>
            <p:cNvSpPr/>
            <p:nvPr/>
          </p:nvSpPr>
          <p:spPr>
            <a:xfrm>
              <a:off x="1345794" y="2140567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1" name="Google Shape;23331;p76"/>
            <p:cNvSpPr/>
            <p:nvPr/>
          </p:nvSpPr>
          <p:spPr>
            <a:xfrm>
              <a:off x="1345794" y="2172445"/>
              <a:ext cx="31065" cy="91490"/>
            </a:xfrm>
            <a:custGeom>
              <a:avLst/>
              <a:gdLst/>
              <a:ahLst/>
              <a:cxnLst/>
              <a:rect l="l" t="t" r="r" b="b"/>
              <a:pathLst>
                <a:path w="1185" h="3490" extrusionOk="0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2" name="Google Shape;23332;p76"/>
            <p:cNvSpPr/>
            <p:nvPr/>
          </p:nvSpPr>
          <p:spPr>
            <a:xfrm>
              <a:off x="1368496" y="2140934"/>
              <a:ext cx="14418" cy="50752"/>
            </a:xfrm>
            <a:custGeom>
              <a:avLst/>
              <a:gdLst/>
              <a:ahLst/>
              <a:cxnLst/>
              <a:rect l="l" t="t" r="r" b="b"/>
              <a:pathLst>
                <a:path w="550" h="1936" extrusionOk="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3" name="Google Shape;23333;p76"/>
            <p:cNvSpPr/>
            <p:nvPr/>
          </p:nvSpPr>
          <p:spPr>
            <a:xfrm>
              <a:off x="1392509" y="2146675"/>
              <a:ext cx="8939" cy="46165"/>
            </a:xfrm>
            <a:custGeom>
              <a:avLst/>
              <a:gdLst/>
              <a:ahLst/>
              <a:cxnLst/>
              <a:rect l="l" t="t" r="r" b="b"/>
              <a:pathLst>
                <a:path w="341" h="1761" extrusionOk="0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4" name="Google Shape;23334;p76"/>
            <p:cNvSpPr/>
            <p:nvPr/>
          </p:nvSpPr>
          <p:spPr>
            <a:xfrm>
              <a:off x="1412092" y="2150608"/>
              <a:ext cx="9804" cy="46007"/>
            </a:xfrm>
            <a:custGeom>
              <a:avLst/>
              <a:gdLst/>
              <a:ahLst/>
              <a:cxnLst/>
              <a:rect l="l" t="t" r="r" b="b"/>
              <a:pathLst>
                <a:path w="374" h="1755" extrusionOk="0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5" name="Google Shape;23335;p76"/>
            <p:cNvSpPr/>
            <p:nvPr/>
          </p:nvSpPr>
          <p:spPr>
            <a:xfrm>
              <a:off x="1434348" y="2154933"/>
              <a:ext cx="7209" cy="42442"/>
            </a:xfrm>
            <a:custGeom>
              <a:avLst/>
              <a:gdLst/>
              <a:ahLst/>
              <a:cxnLst/>
              <a:rect l="l" t="t" r="r" b="b"/>
              <a:pathLst>
                <a:path w="275" h="1619" extrusionOk="0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6" name="Google Shape;23336;p76"/>
            <p:cNvSpPr/>
            <p:nvPr/>
          </p:nvSpPr>
          <p:spPr>
            <a:xfrm>
              <a:off x="1427926" y="1982386"/>
              <a:ext cx="46558" cy="32192"/>
            </a:xfrm>
            <a:custGeom>
              <a:avLst/>
              <a:gdLst/>
              <a:ahLst/>
              <a:cxnLst/>
              <a:rect l="l" t="t" r="r" b="b"/>
              <a:pathLst>
                <a:path w="1776" h="1228" extrusionOk="0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7" name="Google Shape;23337;p76"/>
            <p:cNvSpPr/>
            <p:nvPr/>
          </p:nvSpPr>
          <p:spPr>
            <a:xfrm>
              <a:off x="1429420" y="1983120"/>
              <a:ext cx="38248" cy="31065"/>
            </a:xfrm>
            <a:custGeom>
              <a:avLst/>
              <a:gdLst/>
              <a:ahLst/>
              <a:cxnLst/>
              <a:rect l="l" t="t" r="r" b="b"/>
              <a:pathLst>
                <a:path w="1459" h="1185" extrusionOk="0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8" name="Google Shape;23338;p76"/>
            <p:cNvSpPr/>
            <p:nvPr/>
          </p:nvSpPr>
          <p:spPr>
            <a:xfrm>
              <a:off x="1458178" y="1984640"/>
              <a:ext cx="65511" cy="52640"/>
            </a:xfrm>
            <a:custGeom>
              <a:avLst/>
              <a:gdLst/>
              <a:ahLst/>
              <a:cxnLst/>
              <a:rect l="l" t="t" r="r" b="b"/>
              <a:pathLst>
                <a:path w="2499" h="2008" extrusionOk="0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9" name="Google Shape;23339;p76"/>
            <p:cNvSpPr/>
            <p:nvPr/>
          </p:nvSpPr>
          <p:spPr>
            <a:xfrm>
              <a:off x="1590249" y="2037621"/>
              <a:ext cx="35233" cy="40528"/>
            </a:xfrm>
            <a:custGeom>
              <a:avLst/>
              <a:gdLst/>
              <a:ahLst/>
              <a:cxnLst/>
              <a:rect l="l" t="t" r="r" b="b"/>
              <a:pathLst>
                <a:path w="1344" h="1546" extrusionOk="0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0" name="Google Shape;23340;p76"/>
            <p:cNvSpPr/>
            <p:nvPr/>
          </p:nvSpPr>
          <p:spPr>
            <a:xfrm>
              <a:off x="1593657" y="2037621"/>
              <a:ext cx="31825" cy="25769"/>
            </a:xfrm>
            <a:custGeom>
              <a:avLst/>
              <a:gdLst/>
              <a:ahLst/>
              <a:cxnLst/>
              <a:rect l="l" t="t" r="r" b="b"/>
              <a:pathLst>
                <a:path w="1214" h="983" extrusionOk="0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1" name="Google Shape;23341;p76"/>
            <p:cNvSpPr/>
            <p:nvPr/>
          </p:nvSpPr>
          <p:spPr>
            <a:xfrm>
              <a:off x="1465387" y="1984640"/>
              <a:ext cx="58302" cy="36727"/>
            </a:xfrm>
            <a:custGeom>
              <a:avLst/>
              <a:gdLst/>
              <a:ahLst/>
              <a:cxnLst/>
              <a:rect l="l" t="t" r="r" b="b"/>
              <a:pathLst>
                <a:path w="2224" h="1401" extrusionOk="0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2" name="Google Shape;23342;p76"/>
            <p:cNvSpPr/>
            <p:nvPr/>
          </p:nvSpPr>
          <p:spPr>
            <a:xfrm>
              <a:off x="1605768" y="2108401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3" name="Google Shape;23343;p76"/>
            <p:cNvSpPr/>
            <p:nvPr/>
          </p:nvSpPr>
          <p:spPr>
            <a:xfrm>
              <a:off x="1605768" y="2139886"/>
              <a:ext cx="31432" cy="91517"/>
            </a:xfrm>
            <a:custGeom>
              <a:avLst/>
              <a:gdLst/>
              <a:ahLst/>
              <a:cxnLst/>
              <a:rect l="l" t="t" r="r" b="b"/>
              <a:pathLst>
                <a:path w="1199" h="3491" extrusionOk="0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4" name="Google Shape;23344;p76"/>
            <p:cNvSpPr/>
            <p:nvPr/>
          </p:nvSpPr>
          <p:spPr>
            <a:xfrm>
              <a:off x="1482400" y="1991483"/>
              <a:ext cx="123394" cy="138887"/>
            </a:xfrm>
            <a:custGeom>
              <a:avLst/>
              <a:gdLst/>
              <a:ahLst/>
              <a:cxnLst/>
              <a:rect l="l" t="t" r="r" b="b"/>
              <a:pathLst>
                <a:path w="4707" h="5298" extrusionOk="0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5" name="Google Shape;23345;p76"/>
            <p:cNvSpPr/>
            <p:nvPr/>
          </p:nvSpPr>
          <p:spPr>
            <a:xfrm>
              <a:off x="1482794" y="2027030"/>
              <a:ext cx="26503" cy="102946"/>
            </a:xfrm>
            <a:custGeom>
              <a:avLst/>
              <a:gdLst/>
              <a:ahLst/>
              <a:cxnLst/>
              <a:rect l="l" t="t" r="r" b="b"/>
              <a:pathLst>
                <a:path w="1011" h="3927" extrusionOk="0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6" name="Google Shape;23346;p76"/>
            <p:cNvSpPr/>
            <p:nvPr/>
          </p:nvSpPr>
          <p:spPr>
            <a:xfrm>
              <a:off x="1610303" y="2048212"/>
              <a:ext cx="34473" cy="36413"/>
            </a:xfrm>
            <a:custGeom>
              <a:avLst/>
              <a:gdLst/>
              <a:ahLst/>
              <a:cxnLst/>
              <a:rect l="l" t="t" r="r" b="b"/>
              <a:pathLst>
                <a:path w="1315" h="1389" extrusionOk="0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7" name="Google Shape;23347;p76"/>
            <p:cNvSpPr/>
            <p:nvPr/>
          </p:nvSpPr>
          <p:spPr>
            <a:xfrm>
              <a:off x="1489216" y="2157214"/>
              <a:ext cx="92355" cy="196796"/>
            </a:xfrm>
            <a:custGeom>
              <a:avLst/>
              <a:gdLst/>
              <a:ahLst/>
              <a:cxnLst/>
              <a:rect l="l" t="t" r="r" b="b"/>
              <a:pathLst>
                <a:path w="3523" h="7507" extrusionOk="0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8" name="Google Shape;23348;p76"/>
            <p:cNvSpPr/>
            <p:nvPr/>
          </p:nvSpPr>
          <p:spPr>
            <a:xfrm>
              <a:off x="1621681" y="2257879"/>
              <a:ext cx="91962" cy="96130"/>
            </a:xfrm>
            <a:custGeom>
              <a:avLst/>
              <a:gdLst/>
              <a:ahLst/>
              <a:cxnLst/>
              <a:rect l="l" t="t" r="r" b="b"/>
              <a:pathLst>
                <a:path w="3508" h="3667" extrusionOk="0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9" name="Google Shape;23349;p76"/>
            <p:cNvSpPr/>
            <p:nvPr/>
          </p:nvSpPr>
          <p:spPr>
            <a:xfrm>
              <a:off x="1509664" y="2157214"/>
              <a:ext cx="71908" cy="196796"/>
            </a:xfrm>
            <a:custGeom>
              <a:avLst/>
              <a:gdLst/>
              <a:ahLst/>
              <a:cxnLst/>
              <a:rect l="l" t="t" r="r" b="b"/>
              <a:pathLst>
                <a:path w="2743" h="7507" extrusionOk="0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0" name="Google Shape;23350;p76"/>
            <p:cNvSpPr/>
            <p:nvPr/>
          </p:nvSpPr>
          <p:spPr>
            <a:xfrm>
              <a:off x="1639822" y="2257879"/>
              <a:ext cx="73821" cy="96130"/>
            </a:xfrm>
            <a:custGeom>
              <a:avLst/>
              <a:gdLst/>
              <a:ahLst/>
              <a:cxnLst/>
              <a:rect l="l" t="t" r="r" b="b"/>
              <a:pathLst>
                <a:path w="2816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1" name="Google Shape;23351;p76"/>
            <p:cNvSpPr/>
            <p:nvPr/>
          </p:nvSpPr>
          <p:spPr>
            <a:xfrm>
              <a:off x="1360920" y="2290779"/>
              <a:ext cx="92749" cy="63231"/>
            </a:xfrm>
            <a:custGeom>
              <a:avLst/>
              <a:gdLst/>
              <a:ahLst/>
              <a:cxnLst/>
              <a:rect l="l" t="t" r="r" b="b"/>
              <a:pathLst>
                <a:path w="3538" h="2412" extrusionOk="0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2" name="Google Shape;23352;p76"/>
            <p:cNvSpPr/>
            <p:nvPr/>
          </p:nvSpPr>
          <p:spPr>
            <a:xfrm>
              <a:off x="1381368" y="2290779"/>
              <a:ext cx="72301" cy="63231"/>
            </a:xfrm>
            <a:custGeom>
              <a:avLst/>
              <a:gdLst/>
              <a:ahLst/>
              <a:cxnLst/>
              <a:rect l="l" t="t" r="r" b="b"/>
              <a:pathLst>
                <a:path w="2758" h="2412" extrusionOk="0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3" name="Google Shape;23353;p76"/>
            <p:cNvSpPr/>
            <p:nvPr/>
          </p:nvSpPr>
          <p:spPr>
            <a:xfrm>
              <a:off x="1489216" y="2126542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4" name="Google Shape;23354;p76"/>
            <p:cNvSpPr/>
            <p:nvPr/>
          </p:nvSpPr>
          <p:spPr>
            <a:xfrm>
              <a:off x="1509664" y="2126542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5" name="Google Shape;23355;p76"/>
            <p:cNvSpPr/>
            <p:nvPr/>
          </p:nvSpPr>
          <p:spPr>
            <a:xfrm>
              <a:off x="1511919" y="1991089"/>
              <a:ext cx="26897" cy="47528"/>
            </a:xfrm>
            <a:custGeom>
              <a:avLst/>
              <a:gdLst/>
              <a:ahLst/>
              <a:cxnLst/>
              <a:rect l="l" t="t" r="r" b="b"/>
              <a:pathLst>
                <a:path w="1026" h="1813" extrusionOk="0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6" name="Google Shape;23356;p76"/>
            <p:cNvSpPr/>
            <p:nvPr/>
          </p:nvSpPr>
          <p:spPr>
            <a:xfrm>
              <a:off x="1535774" y="2000841"/>
              <a:ext cx="19320" cy="44225"/>
            </a:xfrm>
            <a:custGeom>
              <a:avLst/>
              <a:gdLst/>
              <a:ahLst/>
              <a:cxnLst/>
              <a:rect l="l" t="t" r="r" b="b"/>
              <a:pathLst>
                <a:path w="737" h="1687" extrusionOk="0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7" name="Google Shape;23357;p76"/>
            <p:cNvSpPr/>
            <p:nvPr/>
          </p:nvSpPr>
          <p:spPr>
            <a:xfrm>
              <a:off x="1554675" y="2009623"/>
              <a:ext cx="19714" cy="44146"/>
            </a:xfrm>
            <a:custGeom>
              <a:avLst/>
              <a:gdLst/>
              <a:ahLst/>
              <a:cxnLst/>
              <a:rect l="l" t="t" r="r" b="b"/>
              <a:pathLst>
                <a:path w="752" h="1684" extrusionOk="0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8" name="Google Shape;23358;p76"/>
            <p:cNvSpPr/>
            <p:nvPr/>
          </p:nvSpPr>
          <p:spPr>
            <a:xfrm>
              <a:off x="1575123" y="2019087"/>
              <a:ext cx="17433" cy="40345"/>
            </a:xfrm>
            <a:custGeom>
              <a:avLst/>
              <a:gdLst/>
              <a:ahLst/>
              <a:cxnLst/>
              <a:rect l="l" t="t" r="r" b="b"/>
              <a:pathLst>
                <a:path w="665" h="1539" extrusionOk="0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9" name="Google Shape;23359;p76"/>
            <p:cNvSpPr/>
            <p:nvPr/>
          </p:nvSpPr>
          <p:spPr>
            <a:xfrm>
              <a:off x="1628864" y="2108008"/>
              <a:ext cx="14025" cy="51145"/>
            </a:xfrm>
            <a:custGeom>
              <a:avLst/>
              <a:gdLst/>
              <a:ahLst/>
              <a:cxnLst/>
              <a:rect l="l" t="t" r="r" b="b"/>
              <a:pathLst>
                <a:path w="535" h="1951" extrusionOk="0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0" name="Google Shape;23360;p76"/>
            <p:cNvSpPr/>
            <p:nvPr/>
          </p:nvSpPr>
          <p:spPr>
            <a:xfrm>
              <a:off x="1652798" y="2114116"/>
              <a:ext cx="8625" cy="46165"/>
            </a:xfrm>
            <a:custGeom>
              <a:avLst/>
              <a:gdLst/>
              <a:ahLst/>
              <a:cxnLst/>
              <a:rect l="l" t="t" r="r" b="b"/>
              <a:pathLst>
                <a:path w="329" h="1761" extrusionOk="0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1" name="Google Shape;23361;p76"/>
            <p:cNvSpPr/>
            <p:nvPr/>
          </p:nvSpPr>
          <p:spPr>
            <a:xfrm>
              <a:off x="1672459" y="2118049"/>
              <a:ext cx="9411" cy="46034"/>
            </a:xfrm>
            <a:custGeom>
              <a:avLst/>
              <a:gdLst/>
              <a:ahLst/>
              <a:cxnLst/>
              <a:rect l="l" t="t" r="r" b="b"/>
              <a:pathLst>
                <a:path w="359" h="1756" extrusionOk="0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2" name="Google Shape;23362;p76"/>
            <p:cNvSpPr/>
            <p:nvPr/>
          </p:nvSpPr>
          <p:spPr>
            <a:xfrm>
              <a:off x="1694323" y="2122400"/>
              <a:ext cx="7209" cy="42416"/>
            </a:xfrm>
            <a:custGeom>
              <a:avLst/>
              <a:gdLst/>
              <a:ahLst/>
              <a:cxnLst/>
              <a:rect l="l" t="t" r="r" b="b"/>
              <a:pathLst>
                <a:path w="275" h="1618" extrusionOk="0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3" name="Google Shape;23363;p76"/>
            <p:cNvSpPr/>
            <p:nvPr/>
          </p:nvSpPr>
          <p:spPr>
            <a:xfrm>
              <a:off x="1621288" y="2227208"/>
              <a:ext cx="92749" cy="34840"/>
            </a:xfrm>
            <a:custGeom>
              <a:avLst/>
              <a:gdLst/>
              <a:ahLst/>
              <a:cxnLst/>
              <a:rect l="l" t="t" r="r" b="b"/>
              <a:pathLst>
                <a:path w="3538" h="1329" extrusionOk="0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4" name="Google Shape;23364;p76"/>
            <p:cNvSpPr/>
            <p:nvPr/>
          </p:nvSpPr>
          <p:spPr>
            <a:xfrm>
              <a:off x="1639822" y="2227208"/>
              <a:ext cx="74215" cy="34840"/>
            </a:xfrm>
            <a:custGeom>
              <a:avLst/>
              <a:gdLst/>
              <a:ahLst/>
              <a:cxnLst/>
              <a:rect l="l" t="t" r="r" b="b"/>
              <a:pathLst>
                <a:path w="2831" h="1329" extrusionOk="0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5" name="Google Shape;23365;p76"/>
            <p:cNvSpPr/>
            <p:nvPr/>
          </p:nvSpPr>
          <p:spPr>
            <a:xfrm>
              <a:off x="1360920" y="2260134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6" name="Google Shape;23366;p76"/>
            <p:cNvSpPr/>
            <p:nvPr/>
          </p:nvSpPr>
          <p:spPr>
            <a:xfrm>
              <a:off x="1381368" y="2260134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67" name="Google Shape;23367;p76"/>
          <p:cNvGrpSpPr/>
          <p:nvPr/>
        </p:nvGrpSpPr>
        <p:grpSpPr>
          <a:xfrm>
            <a:off x="1821465" y="1981993"/>
            <a:ext cx="372410" cy="372410"/>
            <a:chOff x="1821465" y="1981993"/>
            <a:chExt cx="372410" cy="372410"/>
          </a:xfrm>
        </p:grpSpPr>
        <p:sp>
          <p:nvSpPr>
            <p:cNvPr id="23368" name="Google Shape;23368;p76"/>
            <p:cNvSpPr/>
            <p:nvPr/>
          </p:nvSpPr>
          <p:spPr>
            <a:xfrm>
              <a:off x="1821858" y="1981993"/>
              <a:ext cx="282336" cy="186205"/>
            </a:xfrm>
            <a:custGeom>
              <a:avLst/>
              <a:gdLst/>
              <a:ahLst/>
              <a:cxnLst/>
              <a:rect l="l" t="t" r="r" b="b"/>
              <a:pathLst>
                <a:path w="10770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9" name="Google Shape;23369;p76"/>
            <p:cNvSpPr/>
            <p:nvPr/>
          </p:nvSpPr>
          <p:spPr>
            <a:xfrm>
              <a:off x="2007670" y="1981993"/>
              <a:ext cx="186205" cy="282336"/>
            </a:xfrm>
            <a:custGeom>
              <a:avLst/>
              <a:gdLst/>
              <a:ahLst/>
              <a:cxnLst/>
              <a:rect l="l" t="t" r="r" b="b"/>
              <a:pathLst>
                <a:path w="7103" h="10770" extrusionOk="0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0" name="Google Shape;23370;p76"/>
            <p:cNvSpPr/>
            <p:nvPr/>
          </p:nvSpPr>
          <p:spPr>
            <a:xfrm>
              <a:off x="1911540" y="2167805"/>
              <a:ext cx="282336" cy="186598"/>
            </a:xfrm>
            <a:custGeom>
              <a:avLst/>
              <a:gdLst/>
              <a:ahLst/>
              <a:cxnLst/>
              <a:rect l="l" t="t" r="r" b="b"/>
              <a:pathLst>
                <a:path w="10770" h="7118" extrusionOk="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1" name="Google Shape;23371;p76"/>
            <p:cNvSpPr/>
            <p:nvPr/>
          </p:nvSpPr>
          <p:spPr>
            <a:xfrm>
              <a:off x="1821465" y="2072067"/>
              <a:ext cx="186598" cy="281942"/>
            </a:xfrm>
            <a:custGeom>
              <a:avLst/>
              <a:gdLst/>
              <a:ahLst/>
              <a:cxnLst/>
              <a:rect l="l" t="t" r="r" b="b"/>
              <a:pathLst>
                <a:path w="7118" h="10755" extrusionOk="0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2" name="Google Shape;23372;p76"/>
            <p:cNvSpPr/>
            <p:nvPr/>
          </p:nvSpPr>
          <p:spPr>
            <a:xfrm>
              <a:off x="1821858" y="2167805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3" name="Google Shape;23373;p76"/>
            <p:cNvSpPr/>
            <p:nvPr/>
          </p:nvSpPr>
          <p:spPr>
            <a:xfrm>
              <a:off x="1869989" y="2072303"/>
              <a:ext cx="51041" cy="95894"/>
            </a:xfrm>
            <a:custGeom>
              <a:avLst/>
              <a:gdLst/>
              <a:ahLst/>
              <a:cxnLst/>
              <a:rect l="l" t="t" r="r" b="b"/>
              <a:pathLst>
                <a:path w="1947" h="3658" extrusionOk="0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4" name="Google Shape;23374;p76"/>
            <p:cNvSpPr/>
            <p:nvPr/>
          </p:nvSpPr>
          <p:spPr>
            <a:xfrm>
              <a:off x="1821858" y="1981993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5" name="Google Shape;23375;p76"/>
            <p:cNvSpPr/>
            <p:nvPr/>
          </p:nvSpPr>
          <p:spPr>
            <a:xfrm>
              <a:off x="2076904" y="2041658"/>
              <a:ext cx="45064" cy="66560"/>
            </a:xfrm>
            <a:custGeom>
              <a:avLst/>
              <a:gdLst/>
              <a:ahLst/>
              <a:cxnLst/>
              <a:rect l="l" t="t" r="r" b="b"/>
              <a:pathLst>
                <a:path w="1719" h="2539" extrusionOk="0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6" name="Google Shape;23376;p76"/>
            <p:cNvSpPr/>
            <p:nvPr/>
          </p:nvSpPr>
          <p:spPr>
            <a:xfrm>
              <a:off x="2008037" y="1981993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7" name="Google Shape;23377;p76"/>
            <p:cNvSpPr/>
            <p:nvPr/>
          </p:nvSpPr>
          <p:spPr>
            <a:xfrm>
              <a:off x="2008037" y="2090234"/>
              <a:ext cx="23882" cy="77963"/>
            </a:xfrm>
            <a:custGeom>
              <a:avLst/>
              <a:gdLst/>
              <a:ahLst/>
              <a:cxnLst/>
              <a:rect l="l" t="t" r="r" b="b"/>
              <a:pathLst>
                <a:path w="911" h="2974" extrusionOk="0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8" name="Google Shape;23378;p76"/>
            <p:cNvSpPr/>
            <p:nvPr/>
          </p:nvSpPr>
          <p:spPr>
            <a:xfrm>
              <a:off x="2058737" y="2168172"/>
              <a:ext cx="48105" cy="95973"/>
            </a:xfrm>
            <a:custGeom>
              <a:avLst/>
              <a:gdLst/>
              <a:ahLst/>
              <a:cxnLst/>
              <a:rect l="l" t="t" r="r" b="b"/>
              <a:pathLst>
                <a:path w="1835" h="3661" extrusionOk="0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9" name="Google Shape;23379;p76"/>
            <p:cNvSpPr/>
            <p:nvPr/>
          </p:nvSpPr>
          <p:spPr>
            <a:xfrm>
              <a:off x="1995926" y="2167805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0" name="Google Shape;23380;p76"/>
            <p:cNvSpPr/>
            <p:nvPr/>
          </p:nvSpPr>
          <p:spPr>
            <a:xfrm>
              <a:off x="1905484" y="2228152"/>
              <a:ext cx="45431" cy="66586"/>
            </a:xfrm>
            <a:custGeom>
              <a:avLst/>
              <a:gdLst/>
              <a:ahLst/>
              <a:cxnLst/>
              <a:rect l="l" t="t" r="r" b="b"/>
              <a:pathLst>
                <a:path w="1733" h="2540" extrusionOk="0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1" name="Google Shape;23381;p76"/>
            <p:cNvSpPr/>
            <p:nvPr/>
          </p:nvSpPr>
          <p:spPr>
            <a:xfrm>
              <a:off x="1995926" y="2276020"/>
              <a:ext cx="29938" cy="77990"/>
            </a:xfrm>
            <a:custGeom>
              <a:avLst/>
              <a:gdLst/>
              <a:ahLst/>
              <a:cxnLst/>
              <a:rect l="l" t="t" r="r" b="b"/>
              <a:pathLst>
                <a:path w="1142" h="2975" extrusionOk="0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82" name="Google Shape;23382;p76"/>
          <p:cNvGrpSpPr/>
          <p:nvPr/>
        </p:nvGrpSpPr>
        <p:grpSpPr>
          <a:xfrm>
            <a:off x="2276348" y="1981809"/>
            <a:ext cx="415901" cy="372699"/>
            <a:chOff x="2276348" y="1981809"/>
            <a:chExt cx="415901" cy="372699"/>
          </a:xfrm>
        </p:grpSpPr>
        <p:sp>
          <p:nvSpPr>
            <p:cNvPr id="23383" name="Google Shape;23383;p76"/>
            <p:cNvSpPr/>
            <p:nvPr/>
          </p:nvSpPr>
          <p:spPr>
            <a:xfrm>
              <a:off x="2350510" y="2034606"/>
              <a:ext cx="267209" cy="267183"/>
            </a:xfrm>
            <a:custGeom>
              <a:avLst/>
              <a:gdLst/>
              <a:ahLst/>
              <a:cxnLst/>
              <a:rect l="l" t="t" r="r" b="b"/>
              <a:pathLst>
                <a:path w="10193" h="10192" extrusionOk="0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4" name="Google Shape;23384;p76"/>
            <p:cNvSpPr/>
            <p:nvPr/>
          </p:nvSpPr>
          <p:spPr>
            <a:xfrm>
              <a:off x="2324033" y="2037254"/>
              <a:ext cx="254312" cy="264614"/>
            </a:xfrm>
            <a:custGeom>
              <a:avLst/>
              <a:gdLst/>
              <a:ahLst/>
              <a:cxnLst/>
              <a:rect l="l" t="t" r="r" b="b"/>
              <a:pathLst>
                <a:path w="9701" h="10094" extrusionOk="0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5" name="Google Shape;23385;p76"/>
            <p:cNvSpPr/>
            <p:nvPr/>
          </p:nvSpPr>
          <p:spPr>
            <a:xfrm>
              <a:off x="2405771" y="2035734"/>
              <a:ext cx="211948" cy="264169"/>
            </a:xfrm>
            <a:custGeom>
              <a:avLst/>
              <a:gdLst/>
              <a:ahLst/>
              <a:cxnLst/>
              <a:rect l="l" t="t" r="r" b="b"/>
              <a:pathLst>
                <a:path w="8085" h="10077" extrusionOk="0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6" name="Google Shape;23386;p76"/>
            <p:cNvSpPr/>
            <p:nvPr/>
          </p:nvSpPr>
          <p:spPr>
            <a:xfrm>
              <a:off x="2437177" y="2084939"/>
              <a:ext cx="17066" cy="27264"/>
            </a:xfrm>
            <a:custGeom>
              <a:avLst/>
              <a:gdLst/>
              <a:ahLst/>
              <a:cxnLst/>
              <a:rect l="l" t="t" r="r" b="b"/>
              <a:pathLst>
                <a:path w="651" h="1040" extrusionOk="0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7" name="Google Shape;23387;p76"/>
            <p:cNvSpPr/>
            <p:nvPr/>
          </p:nvSpPr>
          <p:spPr>
            <a:xfrm>
              <a:off x="2405771" y="2174621"/>
              <a:ext cx="153279" cy="125281"/>
            </a:xfrm>
            <a:custGeom>
              <a:avLst/>
              <a:gdLst/>
              <a:ahLst/>
              <a:cxnLst/>
              <a:rect l="l" t="t" r="r" b="b"/>
              <a:pathLst>
                <a:path w="5847" h="4779" extrusionOk="0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8" name="Google Shape;23388;p76"/>
            <p:cNvSpPr/>
            <p:nvPr/>
          </p:nvSpPr>
          <p:spPr>
            <a:xfrm>
              <a:off x="2329827" y="2084651"/>
              <a:ext cx="362422" cy="269857"/>
            </a:xfrm>
            <a:custGeom>
              <a:avLst/>
              <a:gdLst/>
              <a:ahLst/>
              <a:cxnLst/>
              <a:rect l="l" t="t" r="r" b="b"/>
              <a:pathLst>
                <a:path w="13825" h="10294" extrusionOk="0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9" name="Google Shape;23389;p76"/>
            <p:cNvSpPr/>
            <p:nvPr/>
          </p:nvSpPr>
          <p:spPr>
            <a:xfrm>
              <a:off x="2276348" y="1981809"/>
              <a:ext cx="361793" cy="268704"/>
            </a:xfrm>
            <a:custGeom>
              <a:avLst/>
              <a:gdLst/>
              <a:ahLst/>
              <a:cxnLst/>
              <a:rect l="l" t="t" r="r" b="b"/>
              <a:pathLst>
                <a:path w="13801" h="10250" extrusionOk="0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90" name="Google Shape;23390;p76"/>
          <p:cNvGrpSpPr/>
          <p:nvPr/>
        </p:nvGrpSpPr>
        <p:grpSpPr>
          <a:xfrm>
            <a:off x="2774354" y="2009990"/>
            <a:ext cx="372017" cy="316310"/>
            <a:chOff x="2774354" y="2009990"/>
            <a:chExt cx="372017" cy="316310"/>
          </a:xfrm>
        </p:grpSpPr>
        <p:sp>
          <p:nvSpPr>
            <p:cNvPr id="23391" name="Google Shape;23391;p76"/>
            <p:cNvSpPr/>
            <p:nvPr/>
          </p:nvSpPr>
          <p:spPr>
            <a:xfrm>
              <a:off x="2948055" y="2090995"/>
              <a:ext cx="191134" cy="174094"/>
            </a:xfrm>
            <a:custGeom>
              <a:avLst/>
              <a:gdLst/>
              <a:ahLst/>
              <a:cxnLst/>
              <a:rect l="l" t="t" r="r" b="b"/>
              <a:pathLst>
                <a:path w="7291" h="6641" extrusionOk="0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2" name="Google Shape;23392;p76"/>
            <p:cNvSpPr/>
            <p:nvPr/>
          </p:nvSpPr>
          <p:spPr>
            <a:xfrm>
              <a:off x="3033568" y="2009990"/>
              <a:ext cx="112803" cy="206889"/>
            </a:xfrm>
            <a:custGeom>
              <a:avLst/>
              <a:gdLst/>
              <a:ahLst/>
              <a:cxnLst/>
              <a:rect l="l" t="t" r="r" b="b"/>
              <a:pathLst>
                <a:path w="4303" h="7892" extrusionOk="0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3" name="Google Shape;23393;p76"/>
            <p:cNvSpPr/>
            <p:nvPr/>
          </p:nvSpPr>
          <p:spPr>
            <a:xfrm>
              <a:off x="3110404" y="2165524"/>
              <a:ext cx="35600" cy="51355"/>
            </a:xfrm>
            <a:custGeom>
              <a:avLst/>
              <a:gdLst/>
              <a:ahLst/>
              <a:cxnLst/>
              <a:rect l="l" t="t" r="r" b="b"/>
              <a:pathLst>
                <a:path w="1358" h="1959" extrusionOk="0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4" name="Google Shape;23394;p76"/>
            <p:cNvSpPr/>
            <p:nvPr/>
          </p:nvSpPr>
          <p:spPr>
            <a:xfrm>
              <a:off x="2960533" y="2148510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5" name="Google Shape;23395;p76"/>
            <p:cNvSpPr/>
            <p:nvPr/>
          </p:nvSpPr>
          <p:spPr>
            <a:xfrm>
              <a:off x="3017315" y="2196930"/>
              <a:ext cx="85540" cy="48419"/>
            </a:xfrm>
            <a:custGeom>
              <a:avLst/>
              <a:gdLst/>
              <a:ahLst/>
              <a:cxnLst/>
              <a:rect l="l" t="t" r="r" b="b"/>
              <a:pathLst>
                <a:path w="3263" h="1847" extrusionOk="0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6" name="Google Shape;23396;p76"/>
            <p:cNvSpPr/>
            <p:nvPr/>
          </p:nvSpPr>
          <p:spPr>
            <a:xfrm>
              <a:off x="2933663" y="2173467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7" name="Google Shape;23397;p76"/>
            <p:cNvSpPr/>
            <p:nvPr/>
          </p:nvSpPr>
          <p:spPr>
            <a:xfrm>
              <a:off x="2999515" y="2228361"/>
              <a:ext cx="76102" cy="41603"/>
            </a:xfrm>
            <a:custGeom>
              <a:avLst/>
              <a:gdLst/>
              <a:ahLst/>
              <a:cxnLst/>
              <a:rect l="l" t="t" r="r" b="b"/>
              <a:pathLst>
                <a:path w="2903" h="1587" extrusionOk="0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8" name="Google Shape;23398;p76"/>
            <p:cNvSpPr/>
            <p:nvPr/>
          </p:nvSpPr>
          <p:spPr>
            <a:xfrm>
              <a:off x="2906425" y="2198450"/>
              <a:ext cx="145729" cy="96733"/>
            </a:xfrm>
            <a:custGeom>
              <a:avLst/>
              <a:gdLst/>
              <a:ahLst/>
              <a:cxnLst/>
              <a:rect l="l" t="t" r="r" b="b"/>
              <a:pathLst>
                <a:path w="5559" h="3690" extrusionOk="0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9" name="Google Shape;23399;p76"/>
            <p:cNvSpPr/>
            <p:nvPr/>
          </p:nvSpPr>
          <p:spPr>
            <a:xfrm>
              <a:off x="2982108" y="2259007"/>
              <a:ext cx="66245" cy="36150"/>
            </a:xfrm>
            <a:custGeom>
              <a:avLst/>
              <a:gdLst/>
              <a:ahLst/>
              <a:cxnLst/>
              <a:rect l="l" t="t" r="r" b="b"/>
              <a:pathLst>
                <a:path w="2527" h="1379" extrusionOk="0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0" name="Google Shape;23400;p76"/>
            <p:cNvSpPr/>
            <p:nvPr/>
          </p:nvSpPr>
          <p:spPr>
            <a:xfrm>
              <a:off x="2879555" y="2223800"/>
              <a:ext cx="145729" cy="96655"/>
            </a:xfrm>
            <a:custGeom>
              <a:avLst/>
              <a:gdLst/>
              <a:ahLst/>
              <a:cxnLst/>
              <a:rect l="l" t="t" r="r" b="b"/>
              <a:pathLst>
                <a:path w="5559" h="3687" extrusionOk="0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1" name="Google Shape;23401;p76"/>
            <p:cNvSpPr/>
            <p:nvPr/>
          </p:nvSpPr>
          <p:spPr>
            <a:xfrm>
              <a:off x="2964701" y="2288132"/>
              <a:ext cx="56782" cy="32323"/>
            </a:xfrm>
            <a:custGeom>
              <a:avLst/>
              <a:gdLst/>
              <a:ahLst/>
              <a:cxnLst/>
              <a:rect l="l" t="t" r="r" b="b"/>
              <a:pathLst>
                <a:path w="2166" h="1233" extrusionOk="0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2" name="Google Shape;23402;p76"/>
            <p:cNvSpPr/>
            <p:nvPr/>
          </p:nvSpPr>
          <p:spPr>
            <a:xfrm>
              <a:off x="2791761" y="2103080"/>
              <a:ext cx="185445" cy="168064"/>
            </a:xfrm>
            <a:custGeom>
              <a:avLst/>
              <a:gdLst/>
              <a:ahLst/>
              <a:cxnLst/>
              <a:rect l="l" t="t" r="r" b="b"/>
              <a:pathLst>
                <a:path w="7074" h="6411" extrusionOk="0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3" name="Google Shape;23403;p76"/>
            <p:cNvSpPr/>
            <p:nvPr/>
          </p:nvSpPr>
          <p:spPr>
            <a:xfrm>
              <a:off x="2774354" y="2035734"/>
              <a:ext cx="114691" cy="198316"/>
            </a:xfrm>
            <a:custGeom>
              <a:avLst/>
              <a:gdLst/>
              <a:ahLst/>
              <a:cxnLst/>
              <a:rect l="l" t="t" r="r" b="b"/>
              <a:pathLst>
                <a:path w="4375" h="7565" extrusionOk="0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4" name="Google Shape;23404;p76"/>
            <p:cNvSpPr/>
            <p:nvPr/>
          </p:nvSpPr>
          <p:spPr>
            <a:xfrm>
              <a:off x="2774354" y="2035734"/>
              <a:ext cx="88580" cy="185445"/>
            </a:xfrm>
            <a:custGeom>
              <a:avLst/>
              <a:gdLst/>
              <a:ahLst/>
              <a:cxnLst/>
              <a:rect l="l" t="t" r="r" b="b"/>
              <a:pathLst>
                <a:path w="3379" h="7074" extrusionOk="0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5" name="Google Shape;23405;p76"/>
            <p:cNvSpPr/>
            <p:nvPr/>
          </p:nvSpPr>
          <p:spPr>
            <a:xfrm>
              <a:off x="2774354" y="2175381"/>
              <a:ext cx="54894" cy="58669"/>
            </a:xfrm>
            <a:custGeom>
              <a:avLst/>
              <a:gdLst/>
              <a:ahLst/>
              <a:cxnLst/>
              <a:rect l="l" t="t" r="r" b="b"/>
              <a:pathLst>
                <a:path w="2094" h="2238" extrusionOk="0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6" name="Google Shape;23406;p76"/>
            <p:cNvSpPr/>
            <p:nvPr/>
          </p:nvSpPr>
          <p:spPr>
            <a:xfrm>
              <a:off x="2774354" y="2175381"/>
              <a:ext cx="28784" cy="45798"/>
            </a:xfrm>
            <a:custGeom>
              <a:avLst/>
              <a:gdLst/>
              <a:ahLst/>
              <a:cxnLst/>
              <a:rect l="l" t="t" r="r" b="b"/>
              <a:pathLst>
                <a:path w="1098" h="1747" extrusionOk="0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7" name="Google Shape;23407;p76"/>
            <p:cNvSpPr/>
            <p:nvPr/>
          </p:nvSpPr>
          <p:spPr>
            <a:xfrm>
              <a:off x="2829983" y="2199105"/>
              <a:ext cx="78357" cy="62811"/>
            </a:xfrm>
            <a:custGeom>
              <a:avLst/>
              <a:gdLst/>
              <a:ahLst/>
              <a:cxnLst/>
              <a:rect l="l" t="t" r="r" b="b"/>
              <a:pathLst>
                <a:path w="2989" h="2396" extrusionOk="0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8" name="Google Shape;23408;p76"/>
            <p:cNvSpPr/>
            <p:nvPr/>
          </p:nvSpPr>
          <p:spPr>
            <a:xfrm>
              <a:off x="2833390" y="2200337"/>
              <a:ext cx="74949" cy="61579"/>
            </a:xfrm>
            <a:custGeom>
              <a:avLst/>
              <a:gdLst/>
              <a:ahLst/>
              <a:cxnLst/>
              <a:rect l="l" t="t" r="r" b="b"/>
              <a:pathLst>
                <a:path w="2859" h="2349" extrusionOk="0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9" name="Google Shape;23409;p76"/>
            <p:cNvSpPr/>
            <p:nvPr/>
          </p:nvSpPr>
          <p:spPr>
            <a:xfrm>
              <a:off x="2859868" y="2226815"/>
              <a:ext cx="69653" cy="56546"/>
            </a:xfrm>
            <a:custGeom>
              <a:avLst/>
              <a:gdLst/>
              <a:ahLst/>
              <a:cxnLst/>
              <a:rect l="l" t="t" r="r" b="b"/>
              <a:pathLst>
                <a:path w="2657" h="2157" extrusionOk="0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0" name="Google Shape;23410;p76"/>
            <p:cNvSpPr/>
            <p:nvPr/>
          </p:nvSpPr>
          <p:spPr>
            <a:xfrm>
              <a:off x="2863669" y="2227968"/>
              <a:ext cx="65852" cy="55392"/>
            </a:xfrm>
            <a:custGeom>
              <a:avLst/>
              <a:gdLst/>
              <a:ahLst/>
              <a:cxnLst/>
              <a:rect l="l" t="t" r="r" b="b"/>
              <a:pathLst>
                <a:path w="2512" h="2113" extrusionOk="0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1" name="Google Shape;23411;p76"/>
            <p:cNvSpPr/>
            <p:nvPr/>
          </p:nvSpPr>
          <p:spPr>
            <a:xfrm>
              <a:off x="2889779" y="2254734"/>
              <a:ext cx="60950" cy="50097"/>
            </a:xfrm>
            <a:custGeom>
              <a:avLst/>
              <a:gdLst/>
              <a:ahLst/>
              <a:cxnLst/>
              <a:rect l="l" t="t" r="r" b="b"/>
              <a:pathLst>
                <a:path w="2325" h="1911" extrusionOk="0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2" name="Google Shape;23412;p76"/>
            <p:cNvSpPr/>
            <p:nvPr/>
          </p:nvSpPr>
          <p:spPr>
            <a:xfrm>
              <a:off x="2893187" y="2255599"/>
              <a:ext cx="57542" cy="49468"/>
            </a:xfrm>
            <a:custGeom>
              <a:avLst/>
              <a:gdLst/>
              <a:ahLst/>
              <a:cxnLst/>
              <a:rect l="l" t="t" r="r" b="b"/>
              <a:pathLst>
                <a:path w="2195" h="1887" extrusionOk="0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3" name="Google Shape;23413;p76"/>
            <p:cNvSpPr/>
            <p:nvPr/>
          </p:nvSpPr>
          <p:spPr>
            <a:xfrm>
              <a:off x="2919664" y="2281971"/>
              <a:ext cx="52246" cy="44277"/>
            </a:xfrm>
            <a:custGeom>
              <a:avLst/>
              <a:gdLst/>
              <a:ahLst/>
              <a:cxnLst/>
              <a:rect l="l" t="t" r="r" b="b"/>
              <a:pathLst>
                <a:path w="1993" h="1689" extrusionOk="0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4" name="Google Shape;23414;p76"/>
            <p:cNvSpPr/>
            <p:nvPr/>
          </p:nvSpPr>
          <p:spPr>
            <a:xfrm>
              <a:off x="2923072" y="2283229"/>
              <a:ext cx="48839" cy="43071"/>
            </a:xfrm>
            <a:custGeom>
              <a:avLst/>
              <a:gdLst/>
              <a:ahLst/>
              <a:cxnLst/>
              <a:rect l="l" t="t" r="r" b="b"/>
              <a:pathLst>
                <a:path w="1863" h="1643" extrusionOk="0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5" name="Google Shape;23415;p76"/>
            <p:cNvSpPr/>
            <p:nvPr/>
          </p:nvSpPr>
          <p:spPr>
            <a:xfrm>
              <a:off x="2925353" y="2108768"/>
              <a:ext cx="75709" cy="116211"/>
            </a:xfrm>
            <a:custGeom>
              <a:avLst/>
              <a:gdLst/>
              <a:ahLst/>
              <a:cxnLst/>
              <a:rect l="l" t="t" r="r" b="b"/>
              <a:pathLst>
                <a:path w="288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6" name="Google Shape;23416;p76"/>
            <p:cNvSpPr/>
            <p:nvPr/>
          </p:nvSpPr>
          <p:spPr>
            <a:xfrm>
              <a:off x="2925353" y="2108768"/>
              <a:ext cx="32192" cy="116211"/>
            </a:xfrm>
            <a:custGeom>
              <a:avLst/>
              <a:gdLst/>
              <a:ahLst/>
              <a:cxnLst/>
              <a:rect l="l" t="t" r="r" b="b"/>
              <a:pathLst>
                <a:path w="122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17" name="Google Shape;23417;p76"/>
          <p:cNvGrpSpPr/>
          <p:nvPr/>
        </p:nvGrpSpPr>
        <p:grpSpPr>
          <a:xfrm>
            <a:off x="3722682" y="1981993"/>
            <a:ext cx="375818" cy="372043"/>
            <a:chOff x="3722682" y="1981993"/>
            <a:chExt cx="375818" cy="372043"/>
          </a:xfrm>
        </p:grpSpPr>
        <p:sp>
          <p:nvSpPr>
            <p:cNvPr id="23418" name="Google Shape;23418;p76"/>
            <p:cNvSpPr/>
            <p:nvPr/>
          </p:nvSpPr>
          <p:spPr>
            <a:xfrm>
              <a:off x="3876695" y="1981993"/>
              <a:ext cx="71934" cy="72301"/>
            </a:xfrm>
            <a:custGeom>
              <a:avLst/>
              <a:gdLst/>
              <a:ahLst/>
              <a:cxnLst/>
              <a:rect l="l" t="t" r="r" b="b"/>
              <a:pathLst>
                <a:path w="2744" h="2758" extrusionOk="0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9" name="Google Shape;23419;p76"/>
            <p:cNvSpPr/>
            <p:nvPr/>
          </p:nvSpPr>
          <p:spPr>
            <a:xfrm>
              <a:off x="3755582" y="2204217"/>
              <a:ext cx="146516" cy="102448"/>
            </a:xfrm>
            <a:custGeom>
              <a:avLst/>
              <a:gdLst/>
              <a:ahLst/>
              <a:cxnLst/>
              <a:rect l="l" t="t" r="r" b="b"/>
              <a:pathLst>
                <a:path w="5589" h="3908" extrusionOk="0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0" name="Google Shape;23420;p76"/>
            <p:cNvSpPr/>
            <p:nvPr/>
          </p:nvSpPr>
          <p:spPr>
            <a:xfrm>
              <a:off x="3848697" y="2066195"/>
              <a:ext cx="129817" cy="66403"/>
            </a:xfrm>
            <a:custGeom>
              <a:avLst/>
              <a:gdLst/>
              <a:ahLst/>
              <a:cxnLst/>
              <a:rect l="l" t="t" r="r" b="b"/>
              <a:pathLst>
                <a:path w="4952" h="2533" extrusionOk="0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1" name="Google Shape;23421;p76"/>
            <p:cNvSpPr/>
            <p:nvPr/>
          </p:nvSpPr>
          <p:spPr>
            <a:xfrm>
              <a:off x="3923227" y="2204217"/>
              <a:ext cx="146909" cy="102370"/>
            </a:xfrm>
            <a:custGeom>
              <a:avLst/>
              <a:gdLst/>
              <a:ahLst/>
              <a:cxnLst/>
              <a:rect l="l" t="t" r="r" b="b"/>
              <a:pathLst>
                <a:path w="5604" h="3905" extrusionOk="0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2" name="Google Shape;23422;p76"/>
            <p:cNvSpPr/>
            <p:nvPr/>
          </p:nvSpPr>
          <p:spPr>
            <a:xfrm>
              <a:off x="3868752" y="1983513"/>
              <a:ext cx="71934" cy="70781"/>
            </a:xfrm>
            <a:custGeom>
              <a:avLst/>
              <a:gdLst/>
              <a:ahLst/>
              <a:cxnLst/>
              <a:rect l="l" t="t" r="r" b="b"/>
              <a:pathLst>
                <a:path w="2744" h="2700" extrusionOk="0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3" name="Google Shape;23423;p76"/>
            <p:cNvSpPr/>
            <p:nvPr/>
          </p:nvSpPr>
          <p:spPr>
            <a:xfrm>
              <a:off x="3804814" y="2143949"/>
              <a:ext cx="47711" cy="48105"/>
            </a:xfrm>
            <a:custGeom>
              <a:avLst/>
              <a:gdLst/>
              <a:ahLst/>
              <a:cxnLst/>
              <a:rect l="l" t="t" r="r" b="b"/>
              <a:pathLst>
                <a:path w="1820" h="1835" extrusionOk="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4" name="Google Shape;23424;p76"/>
            <p:cNvSpPr/>
            <p:nvPr/>
          </p:nvSpPr>
          <p:spPr>
            <a:xfrm>
              <a:off x="3799125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5" name="Google Shape;23425;p76"/>
            <p:cNvSpPr/>
            <p:nvPr/>
          </p:nvSpPr>
          <p:spPr>
            <a:xfrm>
              <a:off x="3972458" y="2143949"/>
              <a:ext cx="48078" cy="48105"/>
            </a:xfrm>
            <a:custGeom>
              <a:avLst/>
              <a:gdLst/>
              <a:ahLst/>
              <a:cxnLst/>
              <a:rect l="l" t="t" r="r" b="b"/>
              <a:pathLst>
                <a:path w="1834" h="1835" extrusionOk="0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6" name="Google Shape;23426;p76"/>
            <p:cNvSpPr/>
            <p:nvPr/>
          </p:nvSpPr>
          <p:spPr>
            <a:xfrm>
              <a:off x="3967163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7" name="Google Shape;23427;p76"/>
            <p:cNvSpPr/>
            <p:nvPr/>
          </p:nvSpPr>
          <p:spPr>
            <a:xfrm>
              <a:off x="3726850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8" name="Google Shape;23428;p76"/>
            <p:cNvSpPr/>
            <p:nvPr/>
          </p:nvSpPr>
          <p:spPr>
            <a:xfrm>
              <a:off x="3722682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9" name="Google Shape;23429;p76"/>
            <p:cNvSpPr/>
            <p:nvPr/>
          </p:nvSpPr>
          <p:spPr>
            <a:xfrm>
              <a:off x="3894495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0" name="Google Shape;23430;p76"/>
            <p:cNvSpPr/>
            <p:nvPr/>
          </p:nvSpPr>
          <p:spPr>
            <a:xfrm>
              <a:off x="3890327" y="2318803"/>
              <a:ext cx="35967" cy="35233"/>
            </a:xfrm>
            <a:custGeom>
              <a:avLst/>
              <a:gdLst/>
              <a:ahLst/>
              <a:cxnLst/>
              <a:rect l="l" t="t" r="r" b="b"/>
              <a:pathLst>
                <a:path w="1372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1" name="Google Shape;23431;p76"/>
            <p:cNvSpPr/>
            <p:nvPr/>
          </p:nvSpPr>
          <p:spPr>
            <a:xfrm>
              <a:off x="4062507" y="2318043"/>
              <a:ext cx="35993" cy="35967"/>
            </a:xfrm>
            <a:custGeom>
              <a:avLst/>
              <a:gdLst/>
              <a:ahLst/>
              <a:cxnLst/>
              <a:rect l="l" t="t" r="r" b="b"/>
              <a:pathLst>
                <a:path w="1373" h="1372" extrusionOk="0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2" name="Google Shape;23432;p76"/>
            <p:cNvSpPr/>
            <p:nvPr/>
          </p:nvSpPr>
          <p:spPr>
            <a:xfrm>
              <a:off x="4058339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33" name="Google Shape;23433;p76"/>
          <p:cNvGrpSpPr/>
          <p:nvPr/>
        </p:nvGrpSpPr>
        <p:grpSpPr>
          <a:xfrm>
            <a:off x="4201394" y="1981809"/>
            <a:ext cx="373538" cy="372305"/>
            <a:chOff x="4201394" y="1981809"/>
            <a:chExt cx="373538" cy="372305"/>
          </a:xfrm>
        </p:grpSpPr>
        <p:sp>
          <p:nvSpPr>
            <p:cNvPr id="23434" name="Google Shape;23434;p76"/>
            <p:cNvSpPr/>
            <p:nvPr/>
          </p:nvSpPr>
          <p:spPr>
            <a:xfrm>
              <a:off x="4308876" y="2188619"/>
              <a:ext cx="59429" cy="59823"/>
            </a:xfrm>
            <a:custGeom>
              <a:avLst/>
              <a:gdLst/>
              <a:ahLst/>
              <a:cxnLst/>
              <a:rect l="l" t="t" r="r" b="b"/>
              <a:pathLst>
                <a:path w="2267" h="2282" extrusionOk="0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5" name="Google Shape;23435;p76"/>
            <p:cNvSpPr/>
            <p:nvPr/>
          </p:nvSpPr>
          <p:spPr>
            <a:xfrm>
              <a:off x="4309243" y="2188619"/>
              <a:ext cx="48078" cy="59823"/>
            </a:xfrm>
            <a:custGeom>
              <a:avLst/>
              <a:gdLst/>
              <a:ahLst/>
              <a:cxnLst/>
              <a:rect l="l" t="t" r="r" b="b"/>
              <a:pathLst>
                <a:path w="1834" h="2282" extrusionOk="0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6" name="Google Shape;23436;p76"/>
            <p:cNvSpPr/>
            <p:nvPr/>
          </p:nvSpPr>
          <p:spPr>
            <a:xfrm>
              <a:off x="4303580" y="1981809"/>
              <a:ext cx="271351" cy="259030"/>
            </a:xfrm>
            <a:custGeom>
              <a:avLst/>
              <a:gdLst/>
              <a:ahLst/>
              <a:cxnLst/>
              <a:rect l="l" t="t" r="r" b="b"/>
              <a:pathLst>
                <a:path w="10351" h="9881" extrusionOk="0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7" name="Google Shape;23437;p76"/>
            <p:cNvSpPr/>
            <p:nvPr/>
          </p:nvSpPr>
          <p:spPr>
            <a:xfrm>
              <a:off x="4298652" y="1982281"/>
              <a:ext cx="158208" cy="258296"/>
            </a:xfrm>
            <a:custGeom>
              <a:avLst/>
              <a:gdLst/>
              <a:ahLst/>
              <a:cxnLst/>
              <a:rect l="l" t="t" r="r" b="b"/>
              <a:pathLst>
                <a:path w="6035" h="9853" extrusionOk="0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8" name="Google Shape;23438;p76"/>
            <p:cNvSpPr/>
            <p:nvPr/>
          </p:nvSpPr>
          <p:spPr>
            <a:xfrm>
              <a:off x="4341041" y="2006504"/>
              <a:ext cx="219498" cy="209746"/>
            </a:xfrm>
            <a:custGeom>
              <a:avLst/>
              <a:gdLst/>
              <a:ahLst/>
              <a:cxnLst/>
              <a:rect l="l" t="t" r="r" b="b"/>
              <a:pathLst>
                <a:path w="8373" h="8001" extrusionOk="0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9" name="Google Shape;23439;p76"/>
            <p:cNvSpPr/>
            <p:nvPr/>
          </p:nvSpPr>
          <p:spPr>
            <a:xfrm>
              <a:off x="4331945" y="2006845"/>
              <a:ext cx="124914" cy="209169"/>
            </a:xfrm>
            <a:custGeom>
              <a:avLst/>
              <a:gdLst/>
              <a:ahLst/>
              <a:cxnLst/>
              <a:rect l="l" t="t" r="r" b="b"/>
              <a:pathLst>
                <a:path w="4765" h="7979" extrusionOk="0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0" name="Google Shape;23440;p76"/>
            <p:cNvSpPr/>
            <p:nvPr/>
          </p:nvSpPr>
          <p:spPr>
            <a:xfrm>
              <a:off x="4417091" y="2048212"/>
              <a:ext cx="57175" cy="57175"/>
            </a:xfrm>
            <a:custGeom>
              <a:avLst/>
              <a:gdLst/>
              <a:ahLst/>
              <a:cxnLst/>
              <a:rect l="l" t="t" r="r" b="b"/>
              <a:pathLst>
                <a:path w="2181" h="2181" extrusionOk="0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1" name="Google Shape;23441;p76"/>
            <p:cNvSpPr/>
            <p:nvPr/>
          </p:nvSpPr>
          <p:spPr>
            <a:xfrm>
              <a:off x="4417851" y="2048369"/>
              <a:ext cx="39008" cy="56834"/>
            </a:xfrm>
            <a:custGeom>
              <a:avLst/>
              <a:gdLst/>
              <a:ahLst/>
              <a:cxnLst/>
              <a:rect l="l" t="t" r="r" b="b"/>
              <a:pathLst>
                <a:path w="1488" h="2168" extrusionOk="0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2" name="Google Shape;23442;p76"/>
            <p:cNvSpPr/>
            <p:nvPr/>
          </p:nvSpPr>
          <p:spPr>
            <a:xfrm>
              <a:off x="4398557" y="2105361"/>
              <a:ext cx="93876" cy="59823"/>
            </a:xfrm>
            <a:custGeom>
              <a:avLst/>
              <a:gdLst/>
              <a:ahLst/>
              <a:cxnLst/>
              <a:rect l="l" t="t" r="r" b="b"/>
              <a:pathLst>
                <a:path w="3581" h="2282" extrusionOk="0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3" name="Google Shape;23443;p76"/>
            <p:cNvSpPr/>
            <p:nvPr/>
          </p:nvSpPr>
          <p:spPr>
            <a:xfrm>
              <a:off x="4398924" y="2105361"/>
              <a:ext cx="53007" cy="59823"/>
            </a:xfrm>
            <a:custGeom>
              <a:avLst/>
              <a:gdLst/>
              <a:ahLst/>
              <a:cxnLst/>
              <a:rect l="l" t="t" r="r" b="b"/>
              <a:pathLst>
                <a:path w="2022" h="2282" extrusionOk="0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4" name="Google Shape;23444;p76"/>
            <p:cNvSpPr/>
            <p:nvPr/>
          </p:nvSpPr>
          <p:spPr>
            <a:xfrm>
              <a:off x="4416331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5" name="Google Shape;23445;p76"/>
            <p:cNvSpPr/>
            <p:nvPr/>
          </p:nvSpPr>
          <p:spPr>
            <a:xfrm>
              <a:off x="4462889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6" name="Google Shape;23446;p76"/>
            <p:cNvSpPr/>
            <p:nvPr/>
          </p:nvSpPr>
          <p:spPr>
            <a:xfrm>
              <a:off x="4201394" y="2221441"/>
              <a:ext cx="135872" cy="132674"/>
            </a:xfrm>
            <a:custGeom>
              <a:avLst/>
              <a:gdLst/>
              <a:ahLst/>
              <a:cxnLst/>
              <a:rect l="l" t="t" r="r" b="b"/>
              <a:pathLst>
                <a:path w="5183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7" name="Google Shape;23447;p76"/>
            <p:cNvSpPr/>
            <p:nvPr/>
          </p:nvSpPr>
          <p:spPr>
            <a:xfrm>
              <a:off x="4201394" y="2221441"/>
              <a:ext cx="118859" cy="132674"/>
            </a:xfrm>
            <a:custGeom>
              <a:avLst/>
              <a:gdLst/>
              <a:ahLst/>
              <a:cxnLst/>
              <a:rect l="l" t="t" r="r" b="b"/>
              <a:pathLst>
                <a:path w="4534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8" name="Google Shape;23448;p76"/>
            <p:cNvSpPr/>
            <p:nvPr/>
          </p:nvSpPr>
          <p:spPr>
            <a:xfrm>
              <a:off x="4287668" y="2221441"/>
              <a:ext cx="49599" cy="47816"/>
            </a:xfrm>
            <a:custGeom>
              <a:avLst/>
              <a:gdLst/>
              <a:ahLst/>
              <a:cxnLst/>
              <a:rect l="l" t="t" r="r" b="b"/>
              <a:pathLst>
                <a:path w="1892" h="1824" extrusionOk="0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9" name="Google Shape;23449;p76"/>
            <p:cNvSpPr/>
            <p:nvPr/>
          </p:nvSpPr>
          <p:spPr>
            <a:xfrm>
              <a:off x="4287668" y="2221545"/>
              <a:ext cx="32585" cy="26136"/>
            </a:xfrm>
            <a:custGeom>
              <a:avLst/>
              <a:gdLst/>
              <a:ahLst/>
              <a:cxnLst/>
              <a:rect l="l" t="t" r="r" b="b"/>
              <a:pathLst>
                <a:path w="1243" h="997" extrusionOk="0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50" name="Google Shape;23450;p76"/>
          <p:cNvGrpSpPr/>
          <p:nvPr/>
        </p:nvGrpSpPr>
        <p:grpSpPr>
          <a:xfrm>
            <a:off x="4659658" y="1500266"/>
            <a:ext cx="422743" cy="377784"/>
            <a:chOff x="4659658" y="1500266"/>
            <a:chExt cx="422743" cy="377784"/>
          </a:xfrm>
        </p:grpSpPr>
        <p:sp>
          <p:nvSpPr>
            <p:cNvPr id="23451" name="Google Shape;23451;p76"/>
            <p:cNvSpPr/>
            <p:nvPr/>
          </p:nvSpPr>
          <p:spPr>
            <a:xfrm>
              <a:off x="4786067" y="1537727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2" name="Google Shape;23452;p76"/>
            <p:cNvSpPr/>
            <p:nvPr/>
          </p:nvSpPr>
          <p:spPr>
            <a:xfrm>
              <a:off x="4783419" y="1537544"/>
              <a:ext cx="75316" cy="128873"/>
            </a:xfrm>
            <a:custGeom>
              <a:avLst/>
              <a:gdLst/>
              <a:ahLst/>
              <a:cxnLst/>
              <a:rect l="l" t="t" r="r" b="b"/>
              <a:pathLst>
                <a:path w="2873" h="4916" extrusionOk="0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3" name="Google Shape;23453;p76"/>
            <p:cNvSpPr/>
            <p:nvPr/>
          </p:nvSpPr>
          <p:spPr>
            <a:xfrm>
              <a:off x="4806489" y="1558175"/>
              <a:ext cx="87820" cy="87820"/>
            </a:xfrm>
            <a:custGeom>
              <a:avLst/>
              <a:gdLst/>
              <a:ahLst/>
              <a:cxnLst/>
              <a:rect l="l" t="t" r="r" b="b"/>
              <a:pathLst>
                <a:path w="3350" h="3350" extrusionOk="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4" name="Google Shape;23454;p76"/>
            <p:cNvSpPr/>
            <p:nvPr/>
          </p:nvSpPr>
          <p:spPr>
            <a:xfrm>
              <a:off x="4806489" y="1558096"/>
              <a:ext cx="52246" cy="87951"/>
            </a:xfrm>
            <a:custGeom>
              <a:avLst/>
              <a:gdLst/>
              <a:ahLst/>
              <a:cxnLst/>
              <a:rect l="l" t="t" r="r" b="b"/>
              <a:pathLst>
                <a:path w="1993" h="3355" extrusionOk="0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5" name="Google Shape;23455;p76"/>
            <p:cNvSpPr/>
            <p:nvPr/>
          </p:nvSpPr>
          <p:spPr>
            <a:xfrm>
              <a:off x="4832599" y="1572541"/>
              <a:ext cx="34473" cy="60190"/>
            </a:xfrm>
            <a:custGeom>
              <a:avLst/>
              <a:gdLst/>
              <a:ahLst/>
              <a:cxnLst/>
              <a:rect l="l" t="t" r="r" b="b"/>
              <a:pathLst>
                <a:path w="1315" h="2296" extrusionOk="0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6" name="Google Shape;23456;p76"/>
            <p:cNvSpPr/>
            <p:nvPr/>
          </p:nvSpPr>
          <p:spPr>
            <a:xfrm>
              <a:off x="4885973" y="1500266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7" name="Google Shape;23457;p76"/>
            <p:cNvSpPr/>
            <p:nvPr/>
          </p:nvSpPr>
          <p:spPr>
            <a:xfrm>
              <a:off x="4883325" y="1500449"/>
              <a:ext cx="75316" cy="128506"/>
            </a:xfrm>
            <a:custGeom>
              <a:avLst/>
              <a:gdLst/>
              <a:ahLst/>
              <a:cxnLst/>
              <a:rect l="l" t="t" r="r" b="b"/>
              <a:pathLst>
                <a:path w="2873" h="4902" extrusionOk="0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8" name="Google Shape;23458;p76"/>
            <p:cNvSpPr/>
            <p:nvPr/>
          </p:nvSpPr>
          <p:spPr>
            <a:xfrm>
              <a:off x="4906787" y="1521081"/>
              <a:ext cx="87427" cy="87427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9" name="Google Shape;23459;p76"/>
            <p:cNvSpPr/>
            <p:nvPr/>
          </p:nvSpPr>
          <p:spPr>
            <a:xfrm>
              <a:off x="4906394" y="1521002"/>
              <a:ext cx="52246" cy="87584"/>
            </a:xfrm>
            <a:custGeom>
              <a:avLst/>
              <a:gdLst/>
              <a:ahLst/>
              <a:cxnLst/>
              <a:rect l="l" t="t" r="r" b="b"/>
              <a:pathLst>
                <a:path w="1993" h="3341" extrusionOk="0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0" name="Google Shape;23460;p76"/>
            <p:cNvSpPr/>
            <p:nvPr/>
          </p:nvSpPr>
          <p:spPr>
            <a:xfrm>
              <a:off x="4932504" y="1535079"/>
              <a:ext cx="34840" cy="60190"/>
            </a:xfrm>
            <a:custGeom>
              <a:avLst/>
              <a:gdLst/>
              <a:ahLst/>
              <a:cxnLst/>
              <a:rect l="l" t="t" r="r" b="b"/>
              <a:pathLst>
                <a:path w="1329" h="2296" extrusionOk="0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1" name="Google Shape;23461;p76"/>
            <p:cNvSpPr/>
            <p:nvPr/>
          </p:nvSpPr>
          <p:spPr>
            <a:xfrm>
              <a:off x="4659658" y="1714836"/>
              <a:ext cx="144969" cy="163215"/>
            </a:xfrm>
            <a:custGeom>
              <a:avLst/>
              <a:gdLst/>
              <a:ahLst/>
              <a:cxnLst/>
              <a:rect l="l" t="t" r="r" b="b"/>
              <a:pathLst>
                <a:path w="5530" h="6226" extrusionOk="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2" name="Google Shape;23462;p76"/>
            <p:cNvSpPr/>
            <p:nvPr/>
          </p:nvSpPr>
          <p:spPr>
            <a:xfrm>
              <a:off x="4699400" y="1824939"/>
              <a:ext cx="105227" cy="52928"/>
            </a:xfrm>
            <a:custGeom>
              <a:avLst/>
              <a:gdLst/>
              <a:ahLst/>
              <a:cxnLst/>
              <a:rect l="l" t="t" r="r" b="b"/>
              <a:pathLst>
                <a:path w="4014" h="2019" extrusionOk="0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3" name="Google Shape;23463;p76"/>
            <p:cNvSpPr/>
            <p:nvPr/>
          </p:nvSpPr>
          <p:spPr>
            <a:xfrm>
              <a:off x="4800066" y="1641276"/>
              <a:ext cx="282336" cy="173858"/>
            </a:xfrm>
            <a:custGeom>
              <a:avLst/>
              <a:gdLst/>
              <a:ahLst/>
              <a:cxnLst/>
              <a:rect l="l" t="t" r="r" b="b"/>
              <a:pathLst>
                <a:path w="10770" h="6632" extrusionOk="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4" name="Google Shape;23464;p76"/>
            <p:cNvSpPr/>
            <p:nvPr/>
          </p:nvSpPr>
          <p:spPr>
            <a:xfrm>
              <a:off x="4800066" y="1707260"/>
              <a:ext cx="57175" cy="107875"/>
            </a:xfrm>
            <a:custGeom>
              <a:avLst/>
              <a:gdLst/>
              <a:ahLst/>
              <a:cxnLst/>
              <a:rect l="l" t="t" r="r" b="b"/>
              <a:pathLst>
                <a:path w="2181" h="4115" extrusionOk="0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5" name="Google Shape;23465;p76"/>
            <p:cNvSpPr/>
            <p:nvPr/>
          </p:nvSpPr>
          <p:spPr>
            <a:xfrm>
              <a:off x="4874228" y="1692501"/>
              <a:ext cx="81004" cy="51827"/>
            </a:xfrm>
            <a:custGeom>
              <a:avLst/>
              <a:gdLst/>
              <a:ahLst/>
              <a:cxnLst/>
              <a:rect l="l" t="t" r="r" b="b"/>
              <a:pathLst>
                <a:path w="3090" h="1977" extrusionOk="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6" name="Google Shape;23466;p76"/>
            <p:cNvSpPr/>
            <p:nvPr/>
          </p:nvSpPr>
          <p:spPr>
            <a:xfrm>
              <a:off x="4754662" y="1702200"/>
              <a:ext cx="88187" cy="142085"/>
            </a:xfrm>
            <a:custGeom>
              <a:avLst/>
              <a:gdLst/>
              <a:ahLst/>
              <a:cxnLst/>
              <a:rect l="l" t="t" r="r" b="b"/>
              <a:pathLst>
                <a:path w="3364" h="5420" extrusionOk="0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7" name="Google Shape;23467;p76"/>
            <p:cNvSpPr/>
            <p:nvPr/>
          </p:nvSpPr>
          <p:spPr>
            <a:xfrm>
              <a:off x="4795898" y="1809446"/>
              <a:ext cx="46951" cy="35207"/>
            </a:xfrm>
            <a:custGeom>
              <a:avLst/>
              <a:gdLst/>
              <a:ahLst/>
              <a:cxnLst/>
              <a:rect l="l" t="t" r="r" b="b"/>
              <a:pathLst>
                <a:path w="1791" h="1343" extrusionOk="0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68" name="Google Shape;23468;p76"/>
          <p:cNvGrpSpPr/>
          <p:nvPr/>
        </p:nvGrpSpPr>
        <p:grpSpPr>
          <a:xfrm>
            <a:off x="5211406" y="1513504"/>
            <a:ext cx="260394" cy="351202"/>
            <a:chOff x="5211406" y="1513504"/>
            <a:chExt cx="260394" cy="351202"/>
          </a:xfrm>
        </p:grpSpPr>
        <p:sp>
          <p:nvSpPr>
            <p:cNvPr id="23469" name="Google Shape;23469;p76"/>
            <p:cNvSpPr/>
            <p:nvPr/>
          </p:nvSpPr>
          <p:spPr>
            <a:xfrm>
              <a:off x="5294297" y="1582765"/>
              <a:ext cx="33686" cy="74582"/>
            </a:xfrm>
            <a:custGeom>
              <a:avLst/>
              <a:gdLst/>
              <a:ahLst/>
              <a:cxnLst/>
              <a:rect l="l" t="t" r="r" b="b"/>
              <a:pathLst>
                <a:path w="1285" h="2845" extrusionOk="0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0" name="Google Shape;23470;p76"/>
            <p:cNvSpPr/>
            <p:nvPr/>
          </p:nvSpPr>
          <p:spPr>
            <a:xfrm>
              <a:off x="5307903" y="1575949"/>
              <a:ext cx="81398" cy="81398"/>
            </a:xfrm>
            <a:custGeom>
              <a:avLst/>
              <a:gdLst/>
              <a:ahLst/>
              <a:cxnLst/>
              <a:rect l="l" t="t" r="r" b="b"/>
              <a:pathLst>
                <a:path w="3105" h="3105" extrusionOk="0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1" name="Google Shape;23471;p76"/>
            <p:cNvSpPr/>
            <p:nvPr/>
          </p:nvSpPr>
          <p:spPr>
            <a:xfrm>
              <a:off x="5321168" y="1677741"/>
              <a:ext cx="40895" cy="30305"/>
            </a:xfrm>
            <a:custGeom>
              <a:avLst/>
              <a:gdLst/>
              <a:ahLst/>
              <a:cxnLst/>
              <a:rect l="l" t="t" r="r" b="b"/>
              <a:pathLst>
                <a:path w="1560" h="1156" extrusionOk="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2" name="Google Shape;23472;p76"/>
            <p:cNvSpPr/>
            <p:nvPr/>
          </p:nvSpPr>
          <p:spPr>
            <a:xfrm>
              <a:off x="5321168" y="1677741"/>
              <a:ext cx="40895" cy="16489"/>
            </a:xfrm>
            <a:custGeom>
              <a:avLst/>
              <a:gdLst/>
              <a:ahLst/>
              <a:cxnLst/>
              <a:rect l="l" t="t" r="r" b="b"/>
              <a:pathLst>
                <a:path w="1560" h="629" extrusionOk="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3" name="Google Shape;23473;p76"/>
            <p:cNvSpPr/>
            <p:nvPr/>
          </p:nvSpPr>
          <p:spPr>
            <a:xfrm>
              <a:off x="5273850" y="1694021"/>
              <a:ext cx="135872" cy="57542"/>
            </a:xfrm>
            <a:custGeom>
              <a:avLst/>
              <a:gdLst/>
              <a:ahLst/>
              <a:cxnLst/>
              <a:rect l="l" t="t" r="r" b="b"/>
              <a:pathLst>
                <a:path w="5183" h="2195" extrusionOk="0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4" name="Google Shape;23474;p76"/>
            <p:cNvSpPr/>
            <p:nvPr/>
          </p:nvSpPr>
          <p:spPr>
            <a:xfrm>
              <a:off x="5334773" y="1708020"/>
              <a:ext cx="13658" cy="54527"/>
            </a:xfrm>
            <a:custGeom>
              <a:avLst/>
              <a:gdLst/>
              <a:ahLst/>
              <a:cxnLst/>
              <a:rect l="l" t="t" r="r" b="b"/>
              <a:pathLst>
                <a:path w="521" h="2080" extrusionOk="0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5" name="Google Shape;23475;p76"/>
            <p:cNvSpPr/>
            <p:nvPr/>
          </p:nvSpPr>
          <p:spPr>
            <a:xfrm>
              <a:off x="5301113" y="1610002"/>
              <a:ext cx="81371" cy="74582"/>
            </a:xfrm>
            <a:custGeom>
              <a:avLst/>
              <a:gdLst/>
              <a:ahLst/>
              <a:cxnLst/>
              <a:rect l="l" t="t" r="r" b="b"/>
              <a:pathLst>
                <a:path w="3104" h="2845" extrusionOk="0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6" name="Google Shape;23476;p76"/>
            <p:cNvSpPr/>
            <p:nvPr/>
          </p:nvSpPr>
          <p:spPr>
            <a:xfrm>
              <a:off x="5300720" y="1610002"/>
              <a:ext cx="81398" cy="72694"/>
            </a:xfrm>
            <a:custGeom>
              <a:avLst/>
              <a:gdLst/>
              <a:ahLst/>
              <a:cxnLst/>
              <a:rect l="l" t="t" r="r" b="b"/>
              <a:pathLst>
                <a:path w="3105" h="2773" extrusionOk="0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7" name="Google Shape;23477;p76"/>
            <p:cNvSpPr/>
            <p:nvPr/>
          </p:nvSpPr>
          <p:spPr>
            <a:xfrm>
              <a:off x="5334773" y="1707653"/>
              <a:ext cx="13658" cy="13632"/>
            </a:xfrm>
            <a:custGeom>
              <a:avLst/>
              <a:gdLst/>
              <a:ahLst/>
              <a:cxnLst/>
              <a:rect l="l" t="t" r="r" b="b"/>
              <a:pathLst>
                <a:path w="521" h="520" extrusionOk="0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8" name="Google Shape;23478;p76"/>
            <p:cNvSpPr/>
            <p:nvPr/>
          </p:nvSpPr>
          <p:spPr>
            <a:xfrm>
              <a:off x="5313959" y="1688778"/>
              <a:ext cx="27657" cy="28758"/>
            </a:xfrm>
            <a:custGeom>
              <a:avLst/>
              <a:gdLst/>
              <a:ahLst/>
              <a:cxnLst/>
              <a:rect l="l" t="t" r="r" b="b"/>
              <a:pathLst>
                <a:path w="1055" h="1097" extrusionOk="0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9" name="Google Shape;23479;p76"/>
            <p:cNvSpPr/>
            <p:nvPr/>
          </p:nvSpPr>
          <p:spPr>
            <a:xfrm>
              <a:off x="5341589" y="1688778"/>
              <a:ext cx="28024" cy="28758"/>
            </a:xfrm>
            <a:custGeom>
              <a:avLst/>
              <a:gdLst/>
              <a:ahLst/>
              <a:cxnLst/>
              <a:rect l="l" t="t" r="r" b="b"/>
              <a:pathLst>
                <a:path w="1069" h="1097" extrusionOk="0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0" name="Google Shape;23480;p76"/>
            <p:cNvSpPr/>
            <p:nvPr/>
          </p:nvSpPr>
          <p:spPr>
            <a:xfrm>
              <a:off x="5211406" y="1513504"/>
              <a:ext cx="260394" cy="351202"/>
            </a:xfrm>
            <a:custGeom>
              <a:avLst/>
              <a:gdLst/>
              <a:ahLst/>
              <a:cxnLst/>
              <a:rect l="l" t="t" r="r" b="b"/>
              <a:pathLst>
                <a:path w="9933" h="13397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1" name="Google Shape;23481;p76"/>
            <p:cNvSpPr/>
            <p:nvPr/>
          </p:nvSpPr>
          <p:spPr>
            <a:xfrm>
              <a:off x="5211406" y="1513504"/>
              <a:ext cx="252450" cy="350835"/>
            </a:xfrm>
            <a:custGeom>
              <a:avLst/>
              <a:gdLst/>
              <a:ahLst/>
              <a:cxnLst/>
              <a:rect l="l" t="t" r="r" b="b"/>
              <a:pathLst>
                <a:path w="9630" h="13383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82" name="Google Shape;23482;p76"/>
          <p:cNvGrpSpPr/>
          <p:nvPr/>
        </p:nvGrpSpPr>
        <p:grpSpPr>
          <a:xfrm>
            <a:off x="5632602" y="1513216"/>
            <a:ext cx="366722" cy="351779"/>
            <a:chOff x="5632602" y="1513216"/>
            <a:chExt cx="366722" cy="351779"/>
          </a:xfrm>
        </p:grpSpPr>
        <p:sp>
          <p:nvSpPr>
            <p:cNvPr id="23483" name="Google Shape;23483;p76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4" name="Google Shape;23484;p76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5" name="Google Shape;23485;p76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6" name="Google Shape;23486;p76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7" name="Google Shape;23487;p76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8" name="Google Shape;23488;p76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9" name="Google Shape;23489;p76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0" name="Google Shape;23490;p76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91" name="Google Shape;23491;p76"/>
          <p:cNvGrpSpPr/>
          <p:nvPr/>
        </p:nvGrpSpPr>
        <p:grpSpPr>
          <a:xfrm>
            <a:off x="6089372" y="1527136"/>
            <a:ext cx="401902" cy="323965"/>
            <a:chOff x="6089372" y="1527136"/>
            <a:chExt cx="401902" cy="323965"/>
          </a:xfrm>
        </p:grpSpPr>
        <p:sp>
          <p:nvSpPr>
            <p:cNvPr id="23492" name="Google Shape;23492;p76"/>
            <p:cNvSpPr/>
            <p:nvPr/>
          </p:nvSpPr>
          <p:spPr>
            <a:xfrm>
              <a:off x="6089372" y="1552853"/>
              <a:ext cx="401902" cy="298248"/>
            </a:xfrm>
            <a:custGeom>
              <a:avLst/>
              <a:gdLst/>
              <a:ahLst/>
              <a:cxnLst/>
              <a:rect l="l" t="t" r="r" b="b"/>
              <a:pathLst>
                <a:path w="15331" h="11377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3" name="Google Shape;23493;p76"/>
            <p:cNvSpPr/>
            <p:nvPr/>
          </p:nvSpPr>
          <p:spPr>
            <a:xfrm>
              <a:off x="6089372" y="1552853"/>
              <a:ext cx="401902" cy="39008"/>
            </a:xfrm>
            <a:custGeom>
              <a:avLst/>
              <a:gdLst/>
              <a:ahLst/>
              <a:cxnLst/>
              <a:rect l="l" t="t" r="r" b="b"/>
              <a:pathLst>
                <a:path w="15331" h="1488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4" name="Google Shape;23494;p76"/>
            <p:cNvSpPr/>
            <p:nvPr/>
          </p:nvSpPr>
          <p:spPr>
            <a:xfrm>
              <a:off x="6115089" y="1552853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5" name="Google Shape;23495;p76"/>
            <p:cNvSpPr/>
            <p:nvPr/>
          </p:nvSpPr>
          <p:spPr>
            <a:xfrm>
              <a:off x="6413285" y="1552853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6" name="Google Shape;23496;p76"/>
            <p:cNvSpPr/>
            <p:nvPr/>
          </p:nvSpPr>
          <p:spPr>
            <a:xfrm>
              <a:off x="6128328" y="1527136"/>
              <a:ext cx="25769" cy="39008"/>
            </a:xfrm>
            <a:custGeom>
              <a:avLst/>
              <a:gdLst/>
              <a:ahLst/>
              <a:cxnLst/>
              <a:rect l="l" t="t" r="r" b="b"/>
              <a:pathLst>
                <a:path w="983" h="1488" extrusionOk="0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7" name="Google Shape;23497;p76"/>
            <p:cNvSpPr/>
            <p:nvPr/>
          </p:nvSpPr>
          <p:spPr>
            <a:xfrm>
              <a:off x="6128328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8" name="Google Shape;23498;p76"/>
            <p:cNvSpPr/>
            <p:nvPr/>
          </p:nvSpPr>
          <p:spPr>
            <a:xfrm>
              <a:off x="6426549" y="1527136"/>
              <a:ext cx="26136" cy="39008"/>
            </a:xfrm>
            <a:custGeom>
              <a:avLst/>
              <a:gdLst/>
              <a:ahLst/>
              <a:cxnLst/>
              <a:rect l="l" t="t" r="r" b="b"/>
              <a:pathLst>
                <a:path w="997" h="1488" extrusionOk="0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9" name="Google Shape;23499;p76"/>
            <p:cNvSpPr/>
            <p:nvPr/>
          </p:nvSpPr>
          <p:spPr>
            <a:xfrm>
              <a:off x="6426156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0" name="Google Shape;23500;p76"/>
            <p:cNvSpPr/>
            <p:nvPr/>
          </p:nvSpPr>
          <p:spPr>
            <a:xfrm>
              <a:off x="6089372" y="1591835"/>
              <a:ext cx="401902" cy="12898"/>
            </a:xfrm>
            <a:custGeom>
              <a:avLst/>
              <a:gdLst/>
              <a:ahLst/>
              <a:cxnLst/>
              <a:rect l="l" t="t" r="r" b="b"/>
              <a:pathLst>
                <a:path w="15331" h="492" extrusionOk="0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1" name="Google Shape;23501;p76"/>
            <p:cNvSpPr/>
            <p:nvPr/>
          </p:nvSpPr>
          <p:spPr>
            <a:xfrm>
              <a:off x="6128328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2" name="Google Shape;23502;p76"/>
            <p:cNvSpPr/>
            <p:nvPr/>
          </p:nvSpPr>
          <p:spPr>
            <a:xfrm>
              <a:off x="6128328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3" name="Google Shape;23503;p76"/>
            <p:cNvSpPr/>
            <p:nvPr/>
          </p:nvSpPr>
          <p:spPr>
            <a:xfrm>
              <a:off x="6128328" y="1734497"/>
              <a:ext cx="51512" cy="26136"/>
            </a:xfrm>
            <a:custGeom>
              <a:avLst/>
              <a:gdLst/>
              <a:ahLst/>
              <a:cxnLst/>
              <a:rect l="l" t="t" r="r" b="b"/>
              <a:pathLst>
                <a:path w="1965" h="997" extrusionOk="0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4" name="Google Shape;23504;p76"/>
            <p:cNvSpPr/>
            <p:nvPr/>
          </p:nvSpPr>
          <p:spPr>
            <a:xfrm>
              <a:off x="6219163" y="1734497"/>
              <a:ext cx="51486" cy="26136"/>
            </a:xfrm>
            <a:custGeom>
              <a:avLst/>
              <a:gdLst/>
              <a:ahLst/>
              <a:cxnLst/>
              <a:rect l="l" t="t" r="r" b="b"/>
              <a:pathLst>
                <a:path w="1964" h="997" extrusionOk="0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5" name="Google Shape;23505;p76"/>
            <p:cNvSpPr/>
            <p:nvPr/>
          </p:nvSpPr>
          <p:spPr>
            <a:xfrm>
              <a:off x="6309604" y="1734497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6" name="Google Shape;23506;p76"/>
            <p:cNvSpPr/>
            <p:nvPr/>
          </p:nvSpPr>
          <p:spPr>
            <a:xfrm>
              <a:off x="6219163" y="1682670"/>
              <a:ext cx="51486" cy="25743"/>
            </a:xfrm>
            <a:custGeom>
              <a:avLst/>
              <a:gdLst/>
              <a:ahLst/>
              <a:cxnLst/>
              <a:rect l="l" t="t" r="r" b="b"/>
              <a:pathLst>
                <a:path w="1964" h="982" extrusionOk="0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7" name="Google Shape;23507;p76"/>
            <p:cNvSpPr/>
            <p:nvPr/>
          </p:nvSpPr>
          <p:spPr>
            <a:xfrm>
              <a:off x="6128328" y="1786350"/>
              <a:ext cx="51512" cy="25769"/>
            </a:xfrm>
            <a:custGeom>
              <a:avLst/>
              <a:gdLst/>
              <a:ahLst/>
              <a:cxnLst/>
              <a:rect l="l" t="t" r="r" b="b"/>
              <a:pathLst>
                <a:path w="1965" h="983" extrusionOk="0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8" name="Google Shape;23508;p76"/>
            <p:cNvSpPr/>
            <p:nvPr/>
          </p:nvSpPr>
          <p:spPr>
            <a:xfrm>
              <a:off x="6219163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9" name="Google Shape;23509;p76"/>
            <p:cNvSpPr/>
            <p:nvPr/>
          </p:nvSpPr>
          <p:spPr>
            <a:xfrm>
              <a:off x="6219163" y="1786350"/>
              <a:ext cx="51486" cy="25769"/>
            </a:xfrm>
            <a:custGeom>
              <a:avLst/>
              <a:gdLst/>
              <a:ahLst/>
              <a:cxnLst/>
              <a:rect l="l" t="t" r="r" b="b"/>
              <a:pathLst>
                <a:path w="1964" h="983" extrusionOk="0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0" name="Google Shape;23510;p76"/>
            <p:cNvSpPr/>
            <p:nvPr/>
          </p:nvSpPr>
          <p:spPr>
            <a:xfrm>
              <a:off x="6400439" y="1734497"/>
              <a:ext cx="51853" cy="26136"/>
            </a:xfrm>
            <a:custGeom>
              <a:avLst/>
              <a:gdLst/>
              <a:ahLst/>
              <a:cxnLst/>
              <a:rect l="l" t="t" r="r" b="b"/>
              <a:pathLst>
                <a:path w="1978" h="997" extrusionOk="0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1" name="Google Shape;23511;p76"/>
            <p:cNvSpPr/>
            <p:nvPr/>
          </p:nvSpPr>
          <p:spPr>
            <a:xfrm>
              <a:off x="6400439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2" name="Google Shape;23512;p76"/>
            <p:cNvSpPr/>
            <p:nvPr/>
          </p:nvSpPr>
          <p:spPr>
            <a:xfrm>
              <a:off x="6400439" y="1786350"/>
              <a:ext cx="51853" cy="25769"/>
            </a:xfrm>
            <a:custGeom>
              <a:avLst/>
              <a:gdLst/>
              <a:ahLst/>
              <a:cxnLst/>
              <a:rect l="l" t="t" r="r" b="b"/>
              <a:pathLst>
                <a:path w="1978" h="983" extrusionOk="0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3" name="Google Shape;23513;p76"/>
            <p:cNvSpPr/>
            <p:nvPr/>
          </p:nvSpPr>
          <p:spPr>
            <a:xfrm>
              <a:off x="6309604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4" name="Google Shape;23514;p76"/>
            <p:cNvSpPr/>
            <p:nvPr/>
          </p:nvSpPr>
          <p:spPr>
            <a:xfrm>
              <a:off x="6309604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5" name="Google Shape;23515;p76"/>
            <p:cNvSpPr/>
            <p:nvPr/>
          </p:nvSpPr>
          <p:spPr>
            <a:xfrm>
              <a:off x="6400439" y="1682670"/>
              <a:ext cx="51853" cy="25743"/>
            </a:xfrm>
            <a:custGeom>
              <a:avLst/>
              <a:gdLst/>
              <a:ahLst/>
              <a:cxnLst/>
              <a:rect l="l" t="t" r="r" b="b"/>
              <a:pathLst>
                <a:path w="1978" h="982" extrusionOk="0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6" name="Google Shape;23516;p76"/>
            <p:cNvSpPr/>
            <p:nvPr/>
          </p:nvSpPr>
          <p:spPr>
            <a:xfrm>
              <a:off x="6309604" y="1786350"/>
              <a:ext cx="51879" cy="25769"/>
            </a:xfrm>
            <a:custGeom>
              <a:avLst/>
              <a:gdLst/>
              <a:ahLst/>
              <a:cxnLst/>
              <a:rect l="l" t="t" r="r" b="b"/>
              <a:pathLst>
                <a:path w="1979" h="983" extrusionOk="0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7" name="Google Shape;23517;p76"/>
            <p:cNvSpPr/>
            <p:nvPr/>
          </p:nvSpPr>
          <p:spPr>
            <a:xfrm>
              <a:off x="6397661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8" name="Google Shape;23518;p76"/>
            <p:cNvSpPr/>
            <p:nvPr/>
          </p:nvSpPr>
          <p:spPr>
            <a:xfrm>
              <a:off x="6216017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9" name="Google Shape;23519;p76"/>
            <p:cNvSpPr/>
            <p:nvPr/>
          </p:nvSpPr>
          <p:spPr>
            <a:xfrm>
              <a:off x="6306852" y="172796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0" name="Google Shape;23520;p76"/>
            <p:cNvSpPr/>
            <p:nvPr/>
          </p:nvSpPr>
          <p:spPr>
            <a:xfrm>
              <a:off x="6125208" y="1779823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1" name="Google Shape;23521;p76"/>
            <p:cNvSpPr/>
            <p:nvPr/>
          </p:nvSpPr>
          <p:spPr>
            <a:xfrm>
              <a:off x="6306852" y="162428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22" name="Google Shape;23522;p76"/>
          <p:cNvGrpSpPr/>
          <p:nvPr/>
        </p:nvGrpSpPr>
        <p:grpSpPr>
          <a:xfrm>
            <a:off x="6579435" y="1527897"/>
            <a:ext cx="370103" cy="322445"/>
            <a:chOff x="6579435" y="1527897"/>
            <a:chExt cx="370103" cy="322445"/>
          </a:xfrm>
        </p:grpSpPr>
        <p:sp>
          <p:nvSpPr>
            <p:cNvPr id="23523" name="Google Shape;23523;p76"/>
            <p:cNvSpPr/>
            <p:nvPr/>
          </p:nvSpPr>
          <p:spPr>
            <a:xfrm>
              <a:off x="6704691" y="1527897"/>
              <a:ext cx="119593" cy="64725"/>
            </a:xfrm>
            <a:custGeom>
              <a:avLst/>
              <a:gdLst/>
              <a:ahLst/>
              <a:cxnLst/>
              <a:rect l="l" t="t" r="r" b="b"/>
              <a:pathLst>
                <a:path w="4562" h="2469" extrusionOk="0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4" name="Google Shape;23524;p76"/>
            <p:cNvSpPr/>
            <p:nvPr/>
          </p:nvSpPr>
          <p:spPr>
            <a:xfrm>
              <a:off x="6591153" y="1706893"/>
              <a:ext cx="346667" cy="143448"/>
            </a:xfrm>
            <a:custGeom>
              <a:avLst/>
              <a:gdLst/>
              <a:ahLst/>
              <a:cxnLst/>
              <a:rect l="l" t="t" r="r" b="b"/>
              <a:pathLst>
                <a:path w="13224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5" name="Google Shape;23525;p76"/>
            <p:cNvSpPr/>
            <p:nvPr/>
          </p:nvSpPr>
          <p:spPr>
            <a:xfrm>
              <a:off x="6591520" y="1706893"/>
              <a:ext cx="346300" cy="143448"/>
            </a:xfrm>
            <a:custGeom>
              <a:avLst/>
              <a:gdLst/>
              <a:ahLst/>
              <a:cxnLst/>
              <a:rect l="l" t="t" r="r" b="b"/>
              <a:pathLst>
                <a:path w="13210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6" name="Google Shape;23526;p76"/>
            <p:cNvSpPr/>
            <p:nvPr/>
          </p:nvSpPr>
          <p:spPr>
            <a:xfrm>
              <a:off x="6579435" y="1587693"/>
              <a:ext cx="370103" cy="155167"/>
            </a:xfrm>
            <a:custGeom>
              <a:avLst/>
              <a:gdLst/>
              <a:ahLst/>
              <a:cxnLst/>
              <a:rect l="l" t="t" r="r" b="b"/>
              <a:pathLst>
                <a:path w="14118" h="5919" extrusionOk="0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7" name="Google Shape;23527;p76"/>
            <p:cNvSpPr/>
            <p:nvPr/>
          </p:nvSpPr>
          <p:spPr>
            <a:xfrm>
              <a:off x="6609320" y="1587693"/>
              <a:ext cx="310700" cy="17800"/>
            </a:xfrm>
            <a:custGeom>
              <a:avLst/>
              <a:gdLst/>
              <a:ahLst/>
              <a:cxnLst/>
              <a:rect l="l" t="t" r="r" b="b"/>
              <a:pathLst>
                <a:path w="11852" h="679" extrusionOk="0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8" name="Google Shape;23528;p76"/>
            <p:cNvSpPr/>
            <p:nvPr/>
          </p:nvSpPr>
          <p:spPr>
            <a:xfrm>
              <a:off x="6639206" y="1587693"/>
              <a:ext cx="35993" cy="262648"/>
            </a:xfrm>
            <a:custGeom>
              <a:avLst/>
              <a:gdLst/>
              <a:ahLst/>
              <a:cxnLst/>
              <a:rect l="l" t="t" r="r" b="b"/>
              <a:pathLst>
                <a:path w="1373" h="10019" extrusionOk="0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9" name="Google Shape;23529;p76"/>
            <p:cNvSpPr/>
            <p:nvPr/>
          </p:nvSpPr>
          <p:spPr>
            <a:xfrm>
              <a:off x="6639206" y="1587693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0" name="Google Shape;23530;p76"/>
            <p:cNvSpPr/>
            <p:nvPr/>
          </p:nvSpPr>
          <p:spPr>
            <a:xfrm>
              <a:off x="6639206" y="1760607"/>
              <a:ext cx="35993" cy="18193"/>
            </a:xfrm>
            <a:custGeom>
              <a:avLst/>
              <a:gdLst/>
              <a:ahLst/>
              <a:cxnLst/>
              <a:rect l="l" t="t" r="r" b="b"/>
              <a:pathLst>
                <a:path w="1373" h="694" extrusionOk="0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1" name="Google Shape;23531;p76"/>
            <p:cNvSpPr/>
            <p:nvPr/>
          </p:nvSpPr>
          <p:spPr>
            <a:xfrm>
              <a:off x="6639206" y="1719004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2" name="Google Shape;23532;p76"/>
            <p:cNvSpPr/>
            <p:nvPr/>
          </p:nvSpPr>
          <p:spPr>
            <a:xfrm>
              <a:off x="6627094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3" name="Google Shape;23533;p76"/>
            <p:cNvSpPr/>
            <p:nvPr/>
          </p:nvSpPr>
          <p:spPr>
            <a:xfrm>
              <a:off x="6651317" y="1713027"/>
              <a:ext cx="11771" cy="29833"/>
            </a:xfrm>
            <a:custGeom>
              <a:avLst/>
              <a:gdLst/>
              <a:ahLst/>
              <a:cxnLst/>
              <a:rect l="l" t="t" r="r" b="b"/>
              <a:pathLst>
                <a:path w="449" h="1138" extrusionOk="0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4" name="Google Shape;23534;p76"/>
            <p:cNvSpPr/>
            <p:nvPr/>
          </p:nvSpPr>
          <p:spPr>
            <a:xfrm>
              <a:off x="6639206" y="1826459"/>
              <a:ext cx="35993" cy="23882"/>
            </a:xfrm>
            <a:custGeom>
              <a:avLst/>
              <a:gdLst/>
              <a:ahLst/>
              <a:cxnLst/>
              <a:rect l="l" t="t" r="r" b="b"/>
              <a:pathLst>
                <a:path w="1373" h="911" extrusionOk="0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5" name="Google Shape;23535;p76"/>
            <p:cNvSpPr/>
            <p:nvPr/>
          </p:nvSpPr>
          <p:spPr>
            <a:xfrm>
              <a:off x="6854169" y="1587693"/>
              <a:ext cx="35967" cy="262648"/>
            </a:xfrm>
            <a:custGeom>
              <a:avLst/>
              <a:gdLst/>
              <a:ahLst/>
              <a:cxnLst/>
              <a:rect l="l" t="t" r="r" b="b"/>
              <a:pathLst>
                <a:path w="1372" h="10019" extrusionOk="0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6" name="Google Shape;23536;p76"/>
            <p:cNvSpPr/>
            <p:nvPr/>
          </p:nvSpPr>
          <p:spPr>
            <a:xfrm>
              <a:off x="6854169" y="1587693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7" name="Google Shape;23537;p76"/>
            <p:cNvSpPr/>
            <p:nvPr/>
          </p:nvSpPr>
          <p:spPr>
            <a:xfrm>
              <a:off x="6854169" y="1760607"/>
              <a:ext cx="35967" cy="18193"/>
            </a:xfrm>
            <a:custGeom>
              <a:avLst/>
              <a:gdLst/>
              <a:ahLst/>
              <a:cxnLst/>
              <a:rect l="l" t="t" r="r" b="b"/>
              <a:pathLst>
                <a:path w="1372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8" name="Google Shape;23538;p76"/>
            <p:cNvSpPr/>
            <p:nvPr/>
          </p:nvSpPr>
          <p:spPr>
            <a:xfrm>
              <a:off x="6854169" y="1719004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9" name="Google Shape;23539;p76"/>
            <p:cNvSpPr/>
            <p:nvPr/>
          </p:nvSpPr>
          <p:spPr>
            <a:xfrm>
              <a:off x="6842057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0" name="Google Shape;23540;p76"/>
            <p:cNvSpPr/>
            <p:nvPr/>
          </p:nvSpPr>
          <p:spPr>
            <a:xfrm>
              <a:off x="6866280" y="1713027"/>
              <a:ext cx="12138" cy="29833"/>
            </a:xfrm>
            <a:custGeom>
              <a:avLst/>
              <a:gdLst/>
              <a:ahLst/>
              <a:cxnLst/>
              <a:rect l="l" t="t" r="r" b="b"/>
              <a:pathLst>
                <a:path w="463" h="1138" extrusionOk="0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1" name="Google Shape;23541;p76"/>
            <p:cNvSpPr/>
            <p:nvPr/>
          </p:nvSpPr>
          <p:spPr>
            <a:xfrm>
              <a:off x="6854169" y="1826459"/>
              <a:ext cx="35967" cy="23882"/>
            </a:xfrm>
            <a:custGeom>
              <a:avLst/>
              <a:gdLst/>
              <a:ahLst/>
              <a:cxnLst/>
              <a:rect l="l" t="t" r="r" b="b"/>
              <a:pathLst>
                <a:path w="1372" h="911" extrusionOk="0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2" name="Google Shape;23542;p76"/>
            <p:cNvSpPr/>
            <p:nvPr/>
          </p:nvSpPr>
          <p:spPr>
            <a:xfrm>
              <a:off x="6734576" y="1695148"/>
              <a:ext cx="59823" cy="23882"/>
            </a:xfrm>
            <a:custGeom>
              <a:avLst/>
              <a:gdLst/>
              <a:ahLst/>
              <a:cxnLst/>
              <a:rect l="l" t="t" r="r" b="b"/>
              <a:pathLst>
                <a:path w="2282" h="911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3" name="Google Shape;23543;p76"/>
            <p:cNvSpPr/>
            <p:nvPr/>
          </p:nvSpPr>
          <p:spPr>
            <a:xfrm>
              <a:off x="6734576" y="1706893"/>
              <a:ext cx="59823" cy="12138"/>
            </a:xfrm>
            <a:custGeom>
              <a:avLst/>
              <a:gdLst/>
              <a:ahLst/>
              <a:cxnLst/>
              <a:rect l="l" t="t" r="r" b="b"/>
              <a:pathLst>
                <a:path w="2282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44" name="Google Shape;23544;p76"/>
          <p:cNvGrpSpPr/>
          <p:nvPr/>
        </p:nvGrpSpPr>
        <p:grpSpPr>
          <a:xfrm>
            <a:off x="6988887" y="1538854"/>
            <a:ext cx="499920" cy="300136"/>
            <a:chOff x="6988887" y="1538854"/>
            <a:chExt cx="499920" cy="300136"/>
          </a:xfrm>
        </p:grpSpPr>
        <p:sp>
          <p:nvSpPr>
            <p:cNvPr id="23545" name="Google Shape;23545;p76"/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6" name="Google Shape;23546;p76"/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7" name="Google Shape;23547;p76"/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8" name="Google Shape;23548;p76"/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9" name="Google Shape;23549;p76"/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0" name="Google Shape;23550;p76"/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1" name="Google Shape;23551;p76"/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2" name="Google Shape;23552;p76"/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3" name="Google Shape;23553;p76"/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4" name="Google Shape;23554;p76"/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5" name="Google Shape;23555;p76"/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6" name="Google Shape;23556;p76"/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7" name="Google Shape;23557;p76"/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58" name="Google Shape;23558;p76"/>
          <p:cNvGrpSpPr/>
          <p:nvPr/>
        </p:nvGrpSpPr>
        <p:grpSpPr>
          <a:xfrm>
            <a:off x="8050359" y="1520687"/>
            <a:ext cx="279321" cy="336837"/>
            <a:chOff x="8050359" y="1520687"/>
            <a:chExt cx="279321" cy="336837"/>
          </a:xfrm>
        </p:grpSpPr>
        <p:sp>
          <p:nvSpPr>
            <p:cNvPr id="23559" name="Google Shape;23559;p76"/>
            <p:cNvSpPr/>
            <p:nvPr/>
          </p:nvSpPr>
          <p:spPr>
            <a:xfrm>
              <a:off x="8153305" y="1520687"/>
              <a:ext cx="68500" cy="45064"/>
            </a:xfrm>
            <a:custGeom>
              <a:avLst/>
              <a:gdLst/>
              <a:ahLst/>
              <a:cxnLst/>
              <a:rect l="l" t="t" r="r" b="b"/>
              <a:pathLst>
                <a:path w="2613" h="1719" extrusionOk="0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0" name="Google Shape;23560;p76"/>
            <p:cNvSpPr/>
            <p:nvPr/>
          </p:nvSpPr>
          <p:spPr>
            <a:xfrm>
              <a:off x="8084045" y="1599411"/>
              <a:ext cx="206653" cy="258113"/>
            </a:xfrm>
            <a:custGeom>
              <a:avLst/>
              <a:gdLst/>
              <a:ahLst/>
              <a:cxnLst/>
              <a:rect l="l" t="t" r="r" b="b"/>
              <a:pathLst>
                <a:path w="7883" h="9846" extrusionOk="0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1" name="Google Shape;23561;p76"/>
            <p:cNvSpPr/>
            <p:nvPr/>
          </p:nvSpPr>
          <p:spPr>
            <a:xfrm>
              <a:off x="8097284" y="1599411"/>
              <a:ext cx="193781" cy="258113"/>
            </a:xfrm>
            <a:custGeom>
              <a:avLst/>
              <a:gdLst/>
              <a:ahLst/>
              <a:cxnLst/>
              <a:rect l="l" t="t" r="r" b="b"/>
              <a:pathLst>
                <a:path w="7392" h="9846" extrusionOk="0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2" name="Google Shape;23562;p76"/>
            <p:cNvSpPr/>
            <p:nvPr/>
          </p:nvSpPr>
          <p:spPr>
            <a:xfrm>
              <a:off x="8084045" y="1553613"/>
              <a:ext cx="206260" cy="42809"/>
            </a:xfrm>
            <a:custGeom>
              <a:avLst/>
              <a:gdLst/>
              <a:ahLst/>
              <a:cxnLst/>
              <a:rect l="l" t="t" r="r" b="b"/>
              <a:pathLst>
                <a:path w="7868" h="1633" extrusionOk="0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3" name="Google Shape;23563;p76"/>
            <p:cNvSpPr/>
            <p:nvPr/>
          </p:nvSpPr>
          <p:spPr>
            <a:xfrm>
              <a:off x="8204372" y="1553613"/>
              <a:ext cx="86326" cy="42809"/>
            </a:xfrm>
            <a:custGeom>
              <a:avLst/>
              <a:gdLst/>
              <a:ahLst/>
              <a:cxnLst/>
              <a:rect l="l" t="t" r="r" b="b"/>
              <a:pathLst>
                <a:path w="3293" h="1633" extrusionOk="0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4" name="Google Shape;23564;p76"/>
            <p:cNvSpPr/>
            <p:nvPr/>
          </p:nvSpPr>
          <p:spPr>
            <a:xfrm>
              <a:off x="8050752" y="1578963"/>
              <a:ext cx="273606" cy="30698"/>
            </a:xfrm>
            <a:custGeom>
              <a:avLst/>
              <a:gdLst/>
              <a:ahLst/>
              <a:cxnLst/>
              <a:rect l="l" t="t" r="r" b="b"/>
              <a:pathLst>
                <a:path w="10437" h="1171" extrusionOk="0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5" name="Google Shape;23565;p76"/>
            <p:cNvSpPr/>
            <p:nvPr/>
          </p:nvSpPr>
          <p:spPr>
            <a:xfrm>
              <a:off x="8050359" y="1578963"/>
              <a:ext cx="279321" cy="30698"/>
            </a:xfrm>
            <a:custGeom>
              <a:avLst/>
              <a:gdLst/>
              <a:ahLst/>
              <a:cxnLst/>
              <a:rect l="l" t="t" r="r" b="b"/>
              <a:pathLst>
                <a:path w="10655" h="1171" extrusionOk="0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6" name="Google Shape;23566;p76"/>
            <p:cNvSpPr/>
            <p:nvPr/>
          </p:nvSpPr>
          <p:spPr>
            <a:xfrm>
              <a:off x="8177895" y="1640647"/>
              <a:ext cx="19320" cy="165417"/>
            </a:xfrm>
            <a:custGeom>
              <a:avLst/>
              <a:gdLst/>
              <a:ahLst/>
              <a:cxnLst/>
              <a:rect l="l" t="t" r="r" b="b"/>
              <a:pathLst>
                <a:path w="737" h="631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7" name="Google Shape;23567;p76"/>
            <p:cNvSpPr/>
            <p:nvPr/>
          </p:nvSpPr>
          <p:spPr>
            <a:xfrm>
              <a:off x="8231819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8" name="Google Shape;23568;p76"/>
            <p:cNvSpPr/>
            <p:nvPr/>
          </p:nvSpPr>
          <p:spPr>
            <a:xfrm>
              <a:off x="8119986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9" name="Google Shape;23569;p76"/>
            <p:cNvSpPr/>
            <p:nvPr/>
          </p:nvSpPr>
          <p:spPr>
            <a:xfrm>
              <a:off x="8179022" y="1640647"/>
              <a:ext cx="17826" cy="165023"/>
            </a:xfrm>
            <a:custGeom>
              <a:avLst/>
              <a:gdLst/>
              <a:ahLst/>
              <a:cxnLst/>
              <a:rect l="l" t="t" r="r" b="b"/>
              <a:pathLst>
                <a:path w="680" h="6295" extrusionOk="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0" name="Google Shape;23570;p76"/>
            <p:cNvSpPr/>
            <p:nvPr/>
          </p:nvSpPr>
          <p:spPr>
            <a:xfrm>
              <a:off x="8232763" y="1640647"/>
              <a:ext cx="22361" cy="164919"/>
            </a:xfrm>
            <a:custGeom>
              <a:avLst/>
              <a:gdLst/>
              <a:ahLst/>
              <a:cxnLst/>
              <a:rect l="l" t="t" r="r" b="b"/>
              <a:pathLst>
                <a:path w="853" h="6291" extrusionOk="0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1" name="Google Shape;23571;p76"/>
            <p:cNvSpPr/>
            <p:nvPr/>
          </p:nvSpPr>
          <p:spPr>
            <a:xfrm>
              <a:off x="8124914" y="1640647"/>
              <a:ext cx="18403" cy="164683"/>
            </a:xfrm>
            <a:custGeom>
              <a:avLst/>
              <a:gdLst/>
              <a:ahLst/>
              <a:cxnLst/>
              <a:rect l="l" t="t" r="r" b="b"/>
              <a:pathLst>
                <a:path w="702" h="6282" extrusionOk="0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72" name="Google Shape;23572;p76"/>
          <p:cNvGrpSpPr/>
          <p:nvPr/>
        </p:nvGrpSpPr>
        <p:grpSpPr>
          <a:xfrm>
            <a:off x="6093907" y="2461832"/>
            <a:ext cx="364441" cy="339091"/>
            <a:chOff x="6093907" y="2461832"/>
            <a:chExt cx="364441" cy="339091"/>
          </a:xfrm>
        </p:grpSpPr>
        <p:sp>
          <p:nvSpPr>
            <p:cNvPr id="23573" name="Google Shape;23573;p76"/>
            <p:cNvSpPr/>
            <p:nvPr/>
          </p:nvSpPr>
          <p:spPr>
            <a:xfrm>
              <a:off x="6094668" y="2515573"/>
              <a:ext cx="283070" cy="233890"/>
            </a:xfrm>
            <a:custGeom>
              <a:avLst/>
              <a:gdLst/>
              <a:ahLst/>
              <a:cxnLst/>
              <a:rect l="l" t="t" r="r" b="b"/>
              <a:pathLst>
                <a:path w="10798" h="8922" extrusionOk="0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4" name="Google Shape;23574;p76"/>
            <p:cNvSpPr/>
            <p:nvPr/>
          </p:nvSpPr>
          <p:spPr>
            <a:xfrm>
              <a:off x="6234682" y="2576497"/>
              <a:ext cx="143055" cy="172967"/>
            </a:xfrm>
            <a:custGeom>
              <a:avLst/>
              <a:gdLst/>
              <a:ahLst/>
              <a:cxnLst/>
              <a:rect l="l" t="t" r="r" b="b"/>
              <a:pathLst>
                <a:path w="5457" h="6598" extrusionOk="0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5" name="Google Shape;23575;p76"/>
            <p:cNvSpPr/>
            <p:nvPr/>
          </p:nvSpPr>
          <p:spPr>
            <a:xfrm>
              <a:off x="6094274" y="2515573"/>
              <a:ext cx="283463" cy="65118"/>
            </a:xfrm>
            <a:custGeom>
              <a:avLst/>
              <a:gdLst/>
              <a:ahLst/>
              <a:cxnLst/>
              <a:rect l="l" t="t" r="r" b="b"/>
              <a:pathLst>
                <a:path w="10813" h="2484" extrusionOk="0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6" name="Google Shape;23576;p76"/>
            <p:cNvSpPr/>
            <p:nvPr/>
          </p:nvSpPr>
          <p:spPr>
            <a:xfrm>
              <a:off x="6094668" y="2612070"/>
              <a:ext cx="283070" cy="137393"/>
            </a:xfrm>
            <a:custGeom>
              <a:avLst/>
              <a:gdLst/>
              <a:ahLst/>
              <a:cxnLst/>
              <a:rect l="l" t="t" r="r" b="b"/>
              <a:pathLst>
                <a:path w="10798" h="5241" extrusionOk="0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7" name="Google Shape;23577;p76"/>
            <p:cNvSpPr/>
            <p:nvPr/>
          </p:nvSpPr>
          <p:spPr>
            <a:xfrm>
              <a:off x="6234682" y="2612070"/>
              <a:ext cx="143055" cy="137393"/>
            </a:xfrm>
            <a:custGeom>
              <a:avLst/>
              <a:gdLst/>
              <a:ahLst/>
              <a:cxnLst/>
              <a:rect l="l" t="t" r="r" b="b"/>
              <a:pathLst>
                <a:path w="5457" h="5241" extrusionOk="0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8" name="Google Shape;23578;p76"/>
            <p:cNvSpPr/>
            <p:nvPr/>
          </p:nvSpPr>
          <p:spPr>
            <a:xfrm>
              <a:off x="6093907" y="2612070"/>
              <a:ext cx="283830" cy="66245"/>
            </a:xfrm>
            <a:custGeom>
              <a:avLst/>
              <a:gdLst/>
              <a:ahLst/>
              <a:cxnLst/>
              <a:rect l="l" t="t" r="r" b="b"/>
              <a:pathLst>
                <a:path w="10827" h="2527" extrusionOk="0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9" name="Google Shape;23579;p76"/>
            <p:cNvSpPr/>
            <p:nvPr/>
          </p:nvSpPr>
          <p:spPr>
            <a:xfrm>
              <a:off x="6094668" y="2461832"/>
              <a:ext cx="283070" cy="107875"/>
            </a:xfrm>
            <a:custGeom>
              <a:avLst/>
              <a:gdLst/>
              <a:ahLst/>
              <a:cxnLst/>
              <a:rect l="l" t="t" r="r" b="b"/>
              <a:pathLst>
                <a:path w="10798" h="4115" extrusionOk="0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0" name="Google Shape;23580;p76"/>
            <p:cNvSpPr/>
            <p:nvPr/>
          </p:nvSpPr>
          <p:spPr>
            <a:xfrm>
              <a:off x="6247160" y="2587848"/>
              <a:ext cx="211188" cy="213076"/>
            </a:xfrm>
            <a:custGeom>
              <a:avLst/>
              <a:gdLst/>
              <a:ahLst/>
              <a:cxnLst/>
              <a:rect l="l" t="t" r="r" b="b"/>
              <a:pathLst>
                <a:path w="8056" h="8128" extrusionOk="0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1" name="Google Shape;23581;p76"/>
            <p:cNvSpPr/>
            <p:nvPr/>
          </p:nvSpPr>
          <p:spPr>
            <a:xfrm>
              <a:off x="6300141" y="2654670"/>
              <a:ext cx="91988" cy="78907"/>
            </a:xfrm>
            <a:custGeom>
              <a:avLst/>
              <a:gdLst/>
              <a:ahLst/>
              <a:cxnLst/>
              <a:rect l="l" t="t" r="r" b="b"/>
              <a:pathLst>
                <a:path w="3509" h="3010" extrusionOk="0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2" name="Google Shape;23582;p76"/>
            <p:cNvSpPr/>
            <p:nvPr/>
          </p:nvSpPr>
          <p:spPr>
            <a:xfrm>
              <a:off x="6324730" y="2666571"/>
              <a:ext cx="55654" cy="55654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83" name="Google Shape;23583;p76"/>
          <p:cNvGrpSpPr/>
          <p:nvPr/>
        </p:nvGrpSpPr>
        <p:grpSpPr>
          <a:xfrm>
            <a:off x="4676331" y="1980866"/>
            <a:ext cx="377680" cy="377680"/>
            <a:chOff x="4676331" y="1980866"/>
            <a:chExt cx="377680" cy="377680"/>
          </a:xfrm>
        </p:grpSpPr>
        <p:sp>
          <p:nvSpPr>
            <p:cNvPr id="23584" name="Google Shape;23584;p76"/>
            <p:cNvSpPr/>
            <p:nvPr/>
          </p:nvSpPr>
          <p:spPr>
            <a:xfrm>
              <a:off x="4676331" y="1980866"/>
              <a:ext cx="377680" cy="377680"/>
            </a:xfrm>
            <a:custGeom>
              <a:avLst/>
              <a:gdLst/>
              <a:ahLst/>
              <a:cxnLst/>
              <a:rect l="l" t="t" r="r" b="b"/>
              <a:pathLst>
                <a:path w="14407" h="14407" extrusionOk="0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5" name="Google Shape;23585;p76"/>
            <p:cNvSpPr/>
            <p:nvPr/>
          </p:nvSpPr>
          <p:spPr>
            <a:xfrm>
              <a:off x="5014636" y="1980866"/>
              <a:ext cx="39375" cy="377680"/>
            </a:xfrm>
            <a:custGeom>
              <a:avLst/>
              <a:gdLst/>
              <a:ahLst/>
              <a:cxnLst/>
              <a:rect l="l" t="t" r="r" b="b"/>
              <a:pathLst>
                <a:path w="1502" h="1440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6" name="Google Shape;23586;p76"/>
            <p:cNvSpPr/>
            <p:nvPr/>
          </p:nvSpPr>
          <p:spPr>
            <a:xfrm>
              <a:off x="4911689" y="2080378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7" name="Google Shape;23587;p76"/>
            <p:cNvSpPr/>
            <p:nvPr/>
          </p:nvSpPr>
          <p:spPr>
            <a:xfrm>
              <a:off x="4911689" y="2222279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8" name="Google Shape;23588;p76"/>
            <p:cNvSpPr/>
            <p:nvPr/>
          </p:nvSpPr>
          <p:spPr>
            <a:xfrm>
              <a:off x="4982077" y="2080378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9" name="Google Shape;23589;p76"/>
            <p:cNvSpPr/>
            <p:nvPr/>
          </p:nvSpPr>
          <p:spPr>
            <a:xfrm>
              <a:off x="4982077" y="2222279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0" name="Google Shape;23590;p76"/>
            <p:cNvSpPr/>
            <p:nvPr/>
          </p:nvSpPr>
          <p:spPr>
            <a:xfrm>
              <a:off x="4676331" y="1980866"/>
              <a:ext cx="377680" cy="66245"/>
            </a:xfrm>
            <a:custGeom>
              <a:avLst/>
              <a:gdLst/>
              <a:ahLst/>
              <a:cxnLst/>
              <a:rect l="l" t="t" r="r" b="b"/>
              <a:pathLst>
                <a:path w="14407" h="2527" extrusionOk="0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1" name="Google Shape;23591;p76"/>
            <p:cNvSpPr/>
            <p:nvPr/>
          </p:nvSpPr>
          <p:spPr>
            <a:xfrm>
              <a:off x="5014636" y="1980866"/>
              <a:ext cx="39375" cy="66245"/>
            </a:xfrm>
            <a:custGeom>
              <a:avLst/>
              <a:gdLst/>
              <a:ahLst/>
              <a:cxnLst/>
              <a:rect l="l" t="t" r="r" b="b"/>
              <a:pathLst>
                <a:path w="1502" h="252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2" name="Google Shape;23592;p76"/>
            <p:cNvSpPr/>
            <p:nvPr/>
          </p:nvSpPr>
          <p:spPr>
            <a:xfrm>
              <a:off x="4697513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3" name="Google Shape;23593;p76"/>
            <p:cNvSpPr/>
            <p:nvPr/>
          </p:nvSpPr>
          <p:spPr>
            <a:xfrm>
              <a:off x="4740270" y="2002807"/>
              <a:ext cx="25769" cy="22099"/>
            </a:xfrm>
            <a:custGeom>
              <a:avLst/>
              <a:gdLst/>
              <a:ahLst/>
              <a:cxnLst/>
              <a:rect l="l" t="t" r="r" b="b"/>
              <a:pathLst>
                <a:path w="983" h="843" extrusionOk="0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4" name="Google Shape;23594;p76"/>
            <p:cNvSpPr/>
            <p:nvPr/>
          </p:nvSpPr>
          <p:spPr>
            <a:xfrm>
              <a:off x="4782659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5" name="Google Shape;23595;p76"/>
            <p:cNvSpPr/>
            <p:nvPr/>
          </p:nvSpPr>
          <p:spPr>
            <a:xfrm>
              <a:off x="4704696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6" name="Google Shape;23596;p76"/>
            <p:cNvSpPr/>
            <p:nvPr/>
          </p:nvSpPr>
          <p:spPr>
            <a:xfrm>
              <a:off x="4747452" y="2002807"/>
              <a:ext cx="18586" cy="22099"/>
            </a:xfrm>
            <a:custGeom>
              <a:avLst/>
              <a:gdLst/>
              <a:ahLst/>
              <a:cxnLst/>
              <a:rect l="l" t="t" r="r" b="b"/>
              <a:pathLst>
                <a:path w="709" h="843" extrusionOk="0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7" name="Google Shape;23597;p76"/>
            <p:cNvSpPr/>
            <p:nvPr/>
          </p:nvSpPr>
          <p:spPr>
            <a:xfrm>
              <a:off x="4789842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8" name="Google Shape;23598;p76"/>
            <p:cNvSpPr/>
            <p:nvPr/>
          </p:nvSpPr>
          <p:spPr>
            <a:xfrm>
              <a:off x="4701288" y="2080378"/>
              <a:ext cx="179022" cy="242594"/>
            </a:xfrm>
            <a:custGeom>
              <a:avLst/>
              <a:gdLst/>
              <a:ahLst/>
              <a:cxnLst/>
              <a:rect l="l" t="t" r="r" b="b"/>
              <a:pathLst>
                <a:path w="6829" h="9254" extrusionOk="0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9" name="Google Shape;23599;p76"/>
            <p:cNvSpPr/>
            <p:nvPr/>
          </p:nvSpPr>
          <p:spPr>
            <a:xfrm>
              <a:off x="4839415" y="2080011"/>
              <a:ext cx="40895" cy="242961"/>
            </a:xfrm>
            <a:custGeom>
              <a:avLst/>
              <a:gdLst/>
              <a:ahLst/>
              <a:cxnLst/>
              <a:rect l="l" t="t" r="r" b="b"/>
              <a:pathLst>
                <a:path w="1560" h="9268" extrusionOk="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0" name="Google Shape;23600;p76"/>
            <p:cNvSpPr/>
            <p:nvPr/>
          </p:nvSpPr>
          <p:spPr>
            <a:xfrm>
              <a:off x="4695625" y="2074715"/>
              <a:ext cx="190373" cy="253578"/>
            </a:xfrm>
            <a:custGeom>
              <a:avLst/>
              <a:gdLst/>
              <a:ahLst/>
              <a:cxnLst/>
              <a:rect l="l" t="t" r="r" b="b"/>
              <a:pathLst>
                <a:path w="7262" h="9673" extrusionOk="0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1" name="Google Shape;23601;p76"/>
            <p:cNvSpPr/>
            <p:nvPr/>
          </p:nvSpPr>
          <p:spPr>
            <a:xfrm>
              <a:off x="4913970" y="2083025"/>
              <a:ext cx="105620" cy="95029"/>
            </a:xfrm>
            <a:custGeom>
              <a:avLst/>
              <a:gdLst/>
              <a:ahLst/>
              <a:cxnLst/>
              <a:rect l="l" t="t" r="r" b="b"/>
              <a:pathLst>
                <a:path w="4029" h="3625" extrusionOk="0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2" name="Google Shape;23602;p76"/>
            <p:cNvSpPr/>
            <p:nvPr/>
          </p:nvSpPr>
          <p:spPr>
            <a:xfrm>
              <a:off x="4913970" y="2224953"/>
              <a:ext cx="105620" cy="95003"/>
            </a:xfrm>
            <a:custGeom>
              <a:avLst/>
              <a:gdLst/>
              <a:ahLst/>
              <a:cxnLst/>
              <a:rect l="l" t="t" r="r" b="b"/>
              <a:pathLst>
                <a:path w="4029" h="3624" extrusionOk="0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03" name="Google Shape;23603;p76"/>
          <p:cNvGrpSpPr/>
          <p:nvPr/>
        </p:nvGrpSpPr>
        <p:grpSpPr>
          <a:xfrm>
            <a:off x="7526242" y="1522968"/>
            <a:ext cx="357651" cy="332275"/>
            <a:chOff x="7526242" y="1522968"/>
            <a:chExt cx="357651" cy="332275"/>
          </a:xfrm>
        </p:grpSpPr>
        <p:sp>
          <p:nvSpPr>
            <p:cNvPr id="23604" name="Google Shape;23604;p76"/>
            <p:cNvSpPr/>
            <p:nvPr/>
          </p:nvSpPr>
          <p:spPr>
            <a:xfrm>
              <a:off x="7589814" y="1531304"/>
              <a:ext cx="187726" cy="323939"/>
            </a:xfrm>
            <a:custGeom>
              <a:avLst/>
              <a:gdLst/>
              <a:ahLst/>
              <a:cxnLst/>
              <a:rect l="l" t="t" r="r" b="b"/>
              <a:pathLst>
                <a:path w="7161" h="12357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5" name="Google Shape;23605;p76"/>
            <p:cNvSpPr/>
            <p:nvPr/>
          </p:nvSpPr>
          <p:spPr>
            <a:xfrm>
              <a:off x="7739292" y="1531304"/>
              <a:ext cx="38248" cy="323939"/>
            </a:xfrm>
            <a:custGeom>
              <a:avLst/>
              <a:gdLst/>
              <a:ahLst/>
              <a:cxnLst/>
              <a:rect l="l" t="t" r="r" b="b"/>
              <a:pathLst>
                <a:path w="1459" h="12357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6" name="Google Shape;23606;p76"/>
            <p:cNvSpPr/>
            <p:nvPr/>
          </p:nvSpPr>
          <p:spPr>
            <a:xfrm>
              <a:off x="7589814" y="1531304"/>
              <a:ext cx="187726" cy="53741"/>
            </a:xfrm>
            <a:custGeom>
              <a:avLst/>
              <a:gdLst/>
              <a:ahLst/>
              <a:cxnLst/>
              <a:rect l="l" t="t" r="r" b="b"/>
              <a:pathLst>
                <a:path w="7161" h="2050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7" name="Google Shape;23607;p76"/>
            <p:cNvSpPr/>
            <p:nvPr/>
          </p:nvSpPr>
          <p:spPr>
            <a:xfrm>
              <a:off x="7739292" y="1531304"/>
              <a:ext cx="38248" cy="53741"/>
            </a:xfrm>
            <a:custGeom>
              <a:avLst/>
              <a:gdLst/>
              <a:ahLst/>
              <a:cxnLst/>
              <a:rect l="l" t="t" r="r" b="b"/>
              <a:pathLst>
                <a:path w="1459" h="2050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8" name="Google Shape;23608;p76"/>
            <p:cNvSpPr/>
            <p:nvPr/>
          </p:nvSpPr>
          <p:spPr>
            <a:xfrm>
              <a:off x="7590207" y="1801476"/>
              <a:ext cx="187726" cy="53767"/>
            </a:xfrm>
            <a:custGeom>
              <a:avLst/>
              <a:gdLst/>
              <a:ahLst/>
              <a:cxnLst/>
              <a:rect l="l" t="t" r="r" b="b"/>
              <a:pathLst>
                <a:path w="7161" h="2051" extrusionOk="0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9" name="Google Shape;23609;p76"/>
            <p:cNvSpPr/>
            <p:nvPr/>
          </p:nvSpPr>
          <p:spPr>
            <a:xfrm>
              <a:off x="7739292" y="1801476"/>
              <a:ext cx="38248" cy="53767"/>
            </a:xfrm>
            <a:custGeom>
              <a:avLst/>
              <a:gdLst/>
              <a:ahLst/>
              <a:cxnLst/>
              <a:rect l="l" t="t" r="r" b="b"/>
              <a:pathLst>
                <a:path w="1459" h="2051" extrusionOk="0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0" name="Google Shape;23610;p76"/>
            <p:cNvSpPr/>
            <p:nvPr/>
          </p:nvSpPr>
          <p:spPr>
            <a:xfrm>
              <a:off x="7678001" y="1625521"/>
              <a:ext cx="205893" cy="135112"/>
            </a:xfrm>
            <a:custGeom>
              <a:avLst/>
              <a:gdLst/>
              <a:ahLst/>
              <a:cxnLst/>
              <a:rect l="l" t="t" r="r" b="b"/>
              <a:pathLst>
                <a:path w="7854" h="5154" extrusionOk="0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1" name="Google Shape;23611;p76"/>
            <p:cNvSpPr/>
            <p:nvPr/>
          </p:nvSpPr>
          <p:spPr>
            <a:xfrm>
              <a:off x="7857364" y="1625521"/>
              <a:ext cx="26530" cy="135112"/>
            </a:xfrm>
            <a:custGeom>
              <a:avLst/>
              <a:gdLst/>
              <a:ahLst/>
              <a:cxnLst/>
              <a:rect l="l" t="t" r="r" b="b"/>
              <a:pathLst>
                <a:path w="1012" h="5154" extrusionOk="0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2" name="Google Shape;23612;p76"/>
            <p:cNvSpPr/>
            <p:nvPr/>
          </p:nvSpPr>
          <p:spPr>
            <a:xfrm>
              <a:off x="7782809" y="1648223"/>
              <a:ext cx="55287" cy="47266"/>
            </a:xfrm>
            <a:custGeom>
              <a:avLst/>
              <a:gdLst/>
              <a:ahLst/>
              <a:cxnLst/>
              <a:rect l="l" t="t" r="r" b="b"/>
              <a:pathLst>
                <a:path w="2109" h="1803" extrusionOk="0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3" name="Google Shape;23613;p76"/>
            <p:cNvSpPr/>
            <p:nvPr/>
          </p:nvSpPr>
          <p:spPr>
            <a:xfrm>
              <a:off x="7807425" y="1648223"/>
              <a:ext cx="55261" cy="47266"/>
            </a:xfrm>
            <a:custGeom>
              <a:avLst/>
              <a:gdLst/>
              <a:ahLst/>
              <a:cxnLst/>
              <a:rect l="l" t="t" r="r" b="b"/>
              <a:pathLst>
                <a:path w="2108" h="1803" extrusionOk="0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4" name="Google Shape;23614;p76"/>
            <p:cNvSpPr/>
            <p:nvPr/>
          </p:nvSpPr>
          <p:spPr>
            <a:xfrm>
              <a:off x="7701464" y="1649351"/>
              <a:ext cx="65852" cy="44697"/>
            </a:xfrm>
            <a:custGeom>
              <a:avLst/>
              <a:gdLst/>
              <a:ahLst/>
              <a:cxnLst/>
              <a:rect l="l" t="t" r="r" b="b"/>
              <a:pathLst>
                <a:path w="2512" h="1705" extrusionOk="0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5" name="Google Shape;23615;p76"/>
            <p:cNvSpPr/>
            <p:nvPr/>
          </p:nvSpPr>
          <p:spPr>
            <a:xfrm>
              <a:off x="7698056" y="1704245"/>
              <a:ext cx="167278" cy="29544"/>
            </a:xfrm>
            <a:custGeom>
              <a:avLst/>
              <a:gdLst/>
              <a:ahLst/>
              <a:cxnLst/>
              <a:rect l="l" t="t" r="r" b="b"/>
              <a:pathLst>
                <a:path w="6381" h="1127" extrusionOk="0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6" name="Google Shape;23616;p76"/>
            <p:cNvSpPr/>
            <p:nvPr/>
          </p:nvSpPr>
          <p:spPr>
            <a:xfrm>
              <a:off x="7678001" y="1608298"/>
              <a:ext cx="9857" cy="169742"/>
            </a:xfrm>
            <a:custGeom>
              <a:avLst/>
              <a:gdLst/>
              <a:ahLst/>
              <a:cxnLst/>
              <a:rect l="l" t="t" r="r" b="b"/>
              <a:pathLst>
                <a:path w="376" h="6475" extrusionOk="0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7" name="Google Shape;23617;p76"/>
            <p:cNvSpPr/>
            <p:nvPr/>
          </p:nvSpPr>
          <p:spPr>
            <a:xfrm>
              <a:off x="7526242" y="1522968"/>
              <a:ext cx="114691" cy="98201"/>
            </a:xfrm>
            <a:custGeom>
              <a:avLst/>
              <a:gdLst/>
              <a:ahLst/>
              <a:cxnLst/>
              <a:rect l="l" t="t" r="r" b="b"/>
              <a:pathLst>
                <a:path w="4375" h="3746" extrusionOk="0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8" name="Google Shape;23618;p76"/>
            <p:cNvSpPr/>
            <p:nvPr/>
          </p:nvSpPr>
          <p:spPr>
            <a:xfrm>
              <a:off x="7584151" y="1522968"/>
              <a:ext cx="58669" cy="97913"/>
            </a:xfrm>
            <a:custGeom>
              <a:avLst/>
              <a:gdLst/>
              <a:ahLst/>
              <a:cxnLst/>
              <a:rect l="l" t="t" r="r" b="b"/>
              <a:pathLst>
                <a:path w="2238" h="3735" extrusionOk="0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9" name="Google Shape;23619;p76"/>
            <p:cNvSpPr/>
            <p:nvPr/>
          </p:nvSpPr>
          <p:spPr>
            <a:xfrm>
              <a:off x="7570467" y="1556471"/>
              <a:ext cx="43255" cy="30488"/>
            </a:xfrm>
            <a:custGeom>
              <a:avLst/>
              <a:gdLst/>
              <a:ahLst/>
              <a:cxnLst/>
              <a:rect l="l" t="t" r="r" b="b"/>
              <a:pathLst>
                <a:path w="1650" h="1163" extrusionOk="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20" name="Google Shape;23620;p76"/>
          <p:cNvGrpSpPr/>
          <p:nvPr/>
        </p:nvGrpSpPr>
        <p:grpSpPr>
          <a:xfrm>
            <a:off x="3250786" y="1982386"/>
            <a:ext cx="371650" cy="371624"/>
            <a:chOff x="3250786" y="1982386"/>
            <a:chExt cx="371650" cy="371624"/>
          </a:xfrm>
        </p:grpSpPr>
        <p:sp>
          <p:nvSpPr>
            <p:cNvPr id="23621" name="Google Shape;23621;p76"/>
            <p:cNvSpPr/>
            <p:nvPr/>
          </p:nvSpPr>
          <p:spPr>
            <a:xfrm>
              <a:off x="3358634" y="2006215"/>
              <a:ext cx="179782" cy="164263"/>
            </a:xfrm>
            <a:custGeom>
              <a:avLst/>
              <a:gdLst/>
              <a:ahLst/>
              <a:cxnLst/>
              <a:rect l="l" t="t" r="r" b="b"/>
              <a:pathLst>
                <a:path w="6858" h="6266" extrusionOk="0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2" name="Google Shape;23622;p76"/>
            <p:cNvSpPr/>
            <p:nvPr/>
          </p:nvSpPr>
          <p:spPr>
            <a:xfrm>
              <a:off x="3358634" y="2006215"/>
              <a:ext cx="167671" cy="119619"/>
            </a:xfrm>
            <a:custGeom>
              <a:avLst/>
              <a:gdLst/>
              <a:ahLst/>
              <a:cxnLst/>
              <a:rect l="l" t="t" r="r" b="b"/>
              <a:pathLst>
                <a:path w="6396" h="4563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3" name="Google Shape;23623;p76"/>
            <p:cNvSpPr/>
            <p:nvPr/>
          </p:nvSpPr>
          <p:spPr>
            <a:xfrm>
              <a:off x="3251546" y="2150398"/>
              <a:ext cx="131730" cy="131704"/>
            </a:xfrm>
            <a:custGeom>
              <a:avLst/>
              <a:gdLst/>
              <a:ahLst/>
              <a:cxnLst/>
              <a:rect l="l" t="t" r="r" b="b"/>
              <a:pathLst>
                <a:path w="5025" h="5024" extrusionOk="0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4" name="Google Shape;23624;p76"/>
            <p:cNvSpPr/>
            <p:nvPr/>
          </p:nvSpPr>
          <p:spPr>
            <a:xfrm>
              <a:off x="3287487" y="2150398"/>
              <a:ext cx="95790" cy="131704"/>
            </a:xfrm>
            <a:custGeom>
              <a:avLst/>
              <a:gdLst/>
              <a:ahLst/>
              <a:cxnLst/>
              <a:rect l="l" t="t" r="r" b="b"/>
              <a:pathLst>
                <a:path w="3654" h="5024" extrusionOk="0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5" name="Google Shape;23625;p76"/>
            <p:cNvSpPr/>
            <p:nvPr/>
          </p:nvSpPr>
          <p:spPr>
            <a:xfrm>
              <a:off x="3251179" y="2249910"/>
              <a:ext cx="131337" cy="104100"/>
            </a:xfrm>
            <a:custGeom>
              <a:avLst/>
              <a:gdLst/>
              <a:ahLst/>
              <a:cxnLst/>
              <a:rect l="l" t="t" r="r" b="b"/>
              <a:pathLst>
                <a:path w="5010" h="3971" extrusionOk="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6" name="Google Shape;23626;p76"/>
            <p:cNvSpPr/>
            <p:nvPr/>
          </p:nvSpPr>
          <p:spPr>
            <a:xfrm>
              <a:off x="3294303" y="2249910"/>
              <a:ext cx="44697" cy="29544"/>
            </a:xfrm>
            <a:custGeom>
              <a:avLst/>
              <a:gdLst/>
              <a:ahLst/>
              <a:cxnLst/>
              <a:rect l="l" t="t" r="r" b="b"/>
              <a:pathLst>
                <a:path w="1705" h="1127" extrusionOk="0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7" name="Google Shape;23627;p76"/>
            <p:cNvSpPr/>
            <p:nvPr/>
          </p:nvSpPr>
          <p:spPr>
            <a:xfrm>
              <a:off x="3251179" y="2288525"/>
              <a:ext cx="131337" cy="65485"/>
            </a:xfrm>
            <a:custGeom>
              <a:avLst/>
              <a:gdLst/>
              <a:ahLst/>
              <a:cxnLst/>
              <a:rect l="l" t="t" r="r" b="b"/>
              <a:pathLst>
                <a:path w="5010" h="2498" extrusionOk="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8" name="Google Shape;23628;p76"/>
            <p:cNvSpPr/>
            <p:nvPr/>
          </p:nvSpPr>
          <p:spPr>
            <a:xfrm>
              <a:off x="3272728" y="2192604"/>
              <a:ext cx="87820" cy="72091"/>
            </a:xfrm>
            <a:custGeom>
              <a:avLst/>
              <a:gdLst/>
              <a:ahLst/>
              <a:cxnLst/>
              <a:rect l="l" t="t" r="r" b="b"/>
              <a:pathLst>
                <a:path w="3350" h="2750" extrusionOk="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9" name="Google Shape;23629;p76"/>
            <p:cNvSpPr/>
            <p:nvPr/>
          </p:nvSpPr>
          <p:spPr>
            <a:xfrm>
              <a:off x="3272728" y="2192814"/>
              <a:ext cx="87820" cy="71515"/>
            </a:xfrm>
            <a:custGeom>
              <a:avLst/>
              <a:gdLst/>
              <a:ahLst/>
              <a:cxnLst/>
              <a:rect l="l" t="t" r="r" b="b"/>
              <a:pathLst>
                <a:path w="3350" h="2728" extrusionOk="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0" name="Google Shape;23630;p76"/>
            <p:cNvSpPr/>
            <p:nvPr/>
          </p:nvSpPr>
          <p:spPr>
            <a:xfrm>
              <a:off x="3250786" y="2303284"/>
              <a:ext cx="29544" cy="50726"/>
            </a:xfrm>
            <a:custGeom>
              <a:avLst/>
              <a:gdLst/>
              <a:ahLst/>
              <a:cxnLst/>
              <a:rect l="l" t="t" r="r" b="b"/>
              <a:pathLst>
                <a:path w="1127" h="1935" extrusionOk="0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1" name="Google Shape;23631;p76"/>
            <p:cNvSpPr/>
            <p:nvPr/>
          </p:nvSpPr>
          <p:spPr>
            <a:xfrm>
              <a:off x="3353339" y="2303284"/>
              <a:ext cx="29177" cy="50726"/>
            </a:xfrm>
            <a:custGeom>
              <a:avLst/>
              <a:gdLst/>
              <a:ahLst/>
              <a:cxnLst/>
              <a:rect l="l" t="t" r="r" b="b"/>
              <a:pathLst>
                <a:path w="1113" h="1935" extrusionOk="0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2" name="Google Shape;23632;p76"/>
            <p:cNvSpPr/>
            <p:nvPr/>
          </p:nvSpPr>
          <p:spPr>
            <a:xfrm>
              <a:off x="3499802" y="2163636"/>
              <a:ext cx="36360" cy="79117"/>
            </a:xfrm>
            <a:custGeom>
              <a:avLst/>
              <a:gdLst/>
              <a:ahLst/>
              <a:cxnLst/>
              <a:rect l="l" t="t" r="r" b="b"/>
              <a:pathLst>
                <a:path w="1387" h="3018" extrusionOk="0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3" name="Google Shape;23633;p76"/>
            <p:cNvSpPr/>
            <p:nvPr/>
          </p:nvSpPr>
          <p:spPr>
            <a:xfrm>
              <a:off x="3514561" y="2156821"/>
              <a:ext cx="85933" cy="85933"/>
            </a:xfrm>
            <a:custGeom>
              <a:avLst/>
              <a:gdLst/>
              <a:ahLst/>
              <a:cxnLst/>
              <a:rect l="l" t="t" r="r" b="b"/>
              <a:pathLst>
                <a:path w="3278" h="3278" extrusionOk="0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4" name="Google Shape;23634;p76"/>
            <p:cNvSpPr/>
            <p:nvPr/>
          </p:nvSpPr>
          <p:spPr>
            <a:xfrm>
              <a:off x="3528560" y="2264302"/>
              <a:ext cx="43150" cy="31825"/>
            </a:xfrm>
            <a:custGeom>
              <a:avLst/>
              <a:gdLst/>
              <a:ahLst/>
              <a:cxnLst/>
              <a:rect l="l" t="t" r="r" b="b"/>
              <a:pathLst>
                <a:path w="1646" h="1214" extrusionOk="0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5" name="Google Shape;23635;p76"/>
            <p:cNvSpPr/>
            <p:nvPr/>
          </p:nvSpPr>
          <p:spPr>
            <a:xfrm>
              <a:off x="3528560" y="2264302"/>
              <a:ext cx="43150" cy="17538"/>
            </a:xfrm>
            <a:custGeom>
              <a:avLst/>
              <a:gdLst/>
              <a:ahLst/>
              <a:cxnLst/>
              <a:rect l="l" t="t" r="r" b="b"/>
              <a:pathLst>
                <a:path w="1646" h="669" extrusionOk="0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6" name="Google Shape;23636;p76"/>
            <p:cNvSpPr/>
            <p:nvPr/>
          </p:nvSpPr>
          <p:spPr>
            <a:xfrm>
              <a:off x="3478594" y="2281709"/>
              <a:ext cx="143842" cy="72301"/>
            </a:xfrm>
            <a:custGeom>
              <a:avLst/>
              <a:gdLst/>
              <a:ahLst/>
              <a:cxnLst/>
              <a:rect l="l" t="t" r="r" b="b"/>
              <a:pathLst>
                <a:path w="5487" h="2758" extrusionOk="0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7" name="Google Shape;23637;p76"/>
            <p:cNvSpPr/>
            <p:nvPr/>
          </p:nvSpPr>
          <p:spPr>
            <a:xfrm>
              <a:off x="3542926" y="2296101"/>
              <a:ext cx="14418" cy="57909"/>
            </a:xfrm>
            <a:custGeom>
              <a:avLst/>
              <a:gdLst/>
              <a:ahLst/>
              <a:cxnLst/>
              <a:rect l="l" t="t" r="r" b="b"/>
              <a:pathLst>
                <a:path w="550" h="2209" extrusionOk="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8" name="Google Shape;23638;p76"/>
            <p:cNvSpPr/>
            <p:nvPr/>
          </p:nvSpPr>
          <p:spPr>
            <a:xfrm>
              <a:off x="3507352" y="2192394"/>
              <a:ext cx="85933" cy="79117"/>
            </a:xfrm>
            <a:custGeom>
              <a:avLst/>
              <a:gdLst/>
              <a:ahLst/>
              <a:cxnLst/>
              <a:rect l="l" t="t" r="r" b="b"/>
              <a:pathLst>
                <a:path w="3278" h="3018" extrusionOk="0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9" name="Google Shape;23639;p76"/>
            <p:cNvSpPr/>
            <p:nvPr/>
          </p:nvSpPr>
          <p:spPr>
            <a:xfrm>
              <a:off x="3506985" y="2192394"/>
              <a:ext cx="86300" cy="77229"/>
            </a:xfrm>
            <a:custGeom>
              <a:avLst/>
              <a:gdLst/>
              <a:ahLst/>
              <a:cxnLst/>
              <a:rect l="l" t="t" r="r" b="b"/>
              <a:pathLst>
                <a:path w="3292" h="2946" extrusionOk="0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0" name="Google Shape;23640;p76"/>
            <p:cNvSpPr/>
            <p:nvPr/>
          </p:nvSpPr>
          <p:spPr>
            <a:xfrm>
              <a:off x="3478594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1" name="Google Shape;23641;p76"/>
            <p:cNvSpPr/>
            <p:nvPr/>
          </p:nvSpPr>
          <p:spPr>
            <a:xfrm>
              <a:off x="3593258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2" name="Google Shape;23642;p76"/>
            <p:cNvSpPr/>
            <p:nvPr/>
          </p:nvSpPr>
          <p:spPr>
            <a:xfrm>
              <a:off x="3542926" y="2296101"/>
              <a:ext cx="14418" cy="14392"/>
            </a:xfrm>
            <a:custGeom>
              <a:avLst/>
              <a:gdLst/>
              <a:ahLst/>
              <a:cxnLst/>
              <a:rect l="l" t="t" r="r" b="b"/>
              <a:pathLst>
                <a:path w="550" h="549" extrusionOk="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3" name="Google Shape;23643;p76"/>
            <p:cNvSpPr/>
            <p:nvPr/>
          </p:nvSpPr>
          <p:spPr>
            <a:xfrm>
              <a:off x="3520984" y="2276125"/>
              <a:ext cx="29544" cy="30226"/>
            </a:xfrm>
            <a:custGeom>
              <a:avLst/>
              <a:gdLst/>
              <a:ahLst/>
              <a:cxnLst/>
              <a:rect l="l" t="t" r="r" b="b"/>
              <a:pathLst>
                <a:path w="1127" h="1153" extrusionOk="0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4" name="Google Shape;23644;p76"/>
            <p:cNvSpPr/>
            <p:nvPr/>
          </p:nvSpPr>
          <p:spPr>
            <a:xfrm>
              <a:off x="3550502" y="2276125"/>
              <a:ext cx="29177" cy="30226"/>
            </a:xfrm>
            <a:custGeom>
              <a:avLst/>
              <a:gdLst/>
              <a:ahLst/>
              <a:cxnLst/>
              <a:rect l="l" t="t" r="r" b="b"/>
              <a:pathLst>
                <a:path w="1113" h="1153" extrusionOk="0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5" name="Google Shape;23645;p76"/>
            <p:cNvSpPr/>
            <p:nvPr/>
          </p:nvSpPr>
          <p:spPr>
            <a:xfrm>
              <a:off x="3310582" y="1982386"/>
              <a:ext cx="203612" cy="175169"/>
            </a:xfrm>
            <a:custGeom>
              <a:avLst/>
              <a:gdLst/>
              <a:ahLst/>
              <a:cxnLst/>
              <a:rect l="l" t="t" r="r" b="b"/>
              <a:pathLst>
                <a:path w="7767" h="668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6" name="Google Shape;23646;p76"/>
            <p:cNvSpPr/>
            <p:nvPr/>
          </p:nvSpPr>
          <p:spPr>
            <a:xfrm>
              <a:off x="3345396" y="2012192"/>
              <a:ext cx="33844" cy="11875"/>
            </a:xfrm>
            <a:custGeom>
              <a:avLst/>
              <a:gdLst/>
              <a:ahLst/>
              <a:cxnLst/>
              <a:rect l="l" t="t" r="r" b="b"/>
              <a:pathLst>
                <a:path w="1291" h="453" extrusionOk="0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7" name="Google Shape;23647;p76"/>
            <p:cNvSpPr/>
            <p:nvPr/>
          </p:nvSpPr>
          <p:spPr>
            <a:xfrm>
              <a:off x="3387025" y="2012192"/>
              <a:ext cx="93640" cy="11875"/>
            </a:xfrm>
            <a:custGeom>
              <a:avLst/>
              <a:gdLst/>
              <a:ahLst/>
              <a:cxnLst/>
              <a:rect l="l" t="t" r="r" b="b"/>
              <a:pathLst>
                <a:path w="3572" h="453" extrusionOk="0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8" name="Google Shape;23648;p76"/>
            <p:cNvSpPr/>
            <p:nvPr/>
          </p:nvSpPr>
          <p:spPr>
            <a:xfrm>
              <a:off x="3344111" y="2042104"/>
              <a:ext cx="136554" cy="11849"/>
            </a:xfrm>
            <a:custGeom>
              <a:avLst/>
              <a:gdLst/>
              <a:ahLst/>
              <a:cxnLst/>
              <a:rect l="l" t="t" r="r" b="b"/>
              <a:pathLst>
                <a:path w="5209" h="452" extrusionOk="0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9" name="Google Shape;23649;p76"/>
            <p:cNvSpPr/>
            <p:nvPr/>
          </p:nvSpPr>
          <p:spPr>
            <a:xfrm>
              <a:off x="3345396" y="2072041"/>
              <a:ext cx="93640" cy="11797"/>
            </a:xfrm>
            <a:custGeom>
              <a:avLst/>
              <a:gdLst/>
              <a:ahLst/>
              <a:cxnLst/>
              <a:rect l="l" t="t" r="r" b="b"/>
              <a:pathLst>
                <a:path w="3572" h="450" extrusionOk="0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0" name="Google Shape;23650;p76"/>
            <p:cNvSpPr/>
            <p:nvPr/>
          </p:nvSpPr>
          <p:spPr>
            <a:xfrm>
              <a:off x="3445904" y="2072041"/>
              <a:ext cx="34761" cy="11797"/>
            </a:xfrm>
            <a:custGeom>
              <a:avLst/>
              <a:gdLst/>
              <a:ahLst/>
              <a:cxnLst/>
              <a:rect l="l" t="t" r="r" b="b"/>
              <a:pathLst>
                <a:path w="1326" h="450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51" name="Google Shape;23651;p76"/>
          <p:cNvGrpSpPr/>
          <p:nvPr/>
        </p:nvGrpSpPr>
        <p:grpSpPr>
          <a:xfrm>
            <a:off x="1342386" y="2916322"/>
            <a:ext cx="373538" cy="331515"/>
            <a:chOff x="1342386" y="2916322"/>
            <a:chExt cx="373538" cy="331515"/>
          </a:xfrm>
        </p:grpSpPr>
        <p:sp>
          <p:nvSpPr>
            <p:cNvPr id="23652" name="Google Shape;23652;p76"/>
            <p:cNvSpPr/>
            <p:nvPr/>
          </p:nvSpPr>
          <p:spPr>
            <a:xfrm>
              <a:off x="1499047" y="2916322"/>
              <a:ext cx="216877" cy="180910"/>
            </a:xfrm>
            <a:custGeom>
              <a:avLst/>
              <a:gdLst/>
              <a:ahLst/>
              <a:cxnLst/>
              <a:rect l="l" t="t" r="r" b="b"/>
              <a:pathLst>
                <a:path w="8273" h="6901" extrusionOk="0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3" name="Google Shape;23653;p76"/>
            <p:cNvSpPr/>
            <p:nvPr/>
          </p:nvSpPr>
          <p:spPr>
            <a:xfrm>
              <a:off x="1342386" y="3060137"/>
              <a:ext cx="217244" cy="187699"/>
            </a:xfrm>
            <a:custGeom>
              <a:avLst/>
              <a:gdLst/>
              <a:ahLst/>
              <a:cxnLst/>
              <a:rect l="l" t="t" r="r" b="b"/>
              <a:pathLst>
                <a:path w="8287" h="7160" extrusionOk="0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4" name="Google Shape;23654;p76"/>
            <p:cNvSpPr/>
            <p:nvPr/>
          </p:nvSpPr>
          <p:spPr>
            <a:xfrm>
              <a:off x="1382128" y="3151706"/>
              <a:ext cx="41262" cy="18193"/>
            </a:xfrm>
            <a:custGeom>
              <a:avLst/>
              <a:gdLst/>
              <a:ahLst/>
              <a:cxnLst/>
              <a:rect l="l" t="t" r="r" b="b"/>
              <a:pathLst>
                <a:path w="1574" h="694" extrusionOk="0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5" name="Google Shape;23655;p76"/>
            <p:cNvSpPr/>
            <p:nvPr/>
          </p:nvSpPr>
          <p:spPr>
            <a:xfrm>
              <a:off x="1360186" y="3066927"/>
              <a:ext cx="29911" cy="66272"/>
            </a:xfrm>
            <a:custGeom>
              <a:avLst/>
              <a:gdLst/>
              <a:ahLst/>
              <a:cxnLst/>
              <a:rect l="l" t="t" r="r" b="b"/>
              <a:pathLst>
                <a:path w="1141" h="2528" extrusionOk="0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6" name="Google Shape;23656;p76"/>
            <p:cNvSpPr/>
            <p:nvPr/>
          </p:nvSpPr>
          <p:spPr>
            <a:xfrm>
              <a:off x="1372297" y="3060871"/>
              <a:ext cx="72301" cy="72694"/>
            </a:xfrm>
            <a:custGeom>
              <a:avLst/>
              <a:gdLst/>
              <a:ahLst/>
              <a:cxnLst/>
              <a:rect l="l" t="t" r="r" b="b"/>
              <a:pathLst>
                <a:path w="2758" h="2773" extrusionOk="0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7" name="Google Shape;23657;p76"/>
            <p:cNvSpPr/>
            <p:nvPr/>
          </p:nvSpPr>
          <p:spPr>
            <a:xfrm>
              <a:off x="1366609" y="3091149"/>
              <a:ext cx="72301" cy="66245"/>
            </a:xfrm>
            <a:custGeom>
              <a:avLst/>
              <a:gdLst/>
              <a:ahLst/>
              <a:cxnLst/>
              <a:rect l="l" t="t" r="r" b="b"/>
              <a:pathLst>
                <a:path w="2758" h="2527" extrusionOk="0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8" name="Google Shape;23658;p76"/>
            <p:cNvSpPr/>
            <p:nvPr/>
          </p:nvSpPr>
          <p:spPr>
            <a:xfrm>
              <a:off x="1366242" y="3091149"/>
              <a:ext cx="72301" cy="64751"/>
            </a:xfrm>
            <a:custGeom>
              <a:avLst/>
              <a:gdLst/>
              <a:ahLst/>
              <a:cxnLst/>
              <a:rect l="l" t="t" r="r" b="b"/>
              <a:pathLst>
                <a:path w="2758" h="2470" extrusionOk="0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9" name="Google Shape;23659;p76"/>
            <p:cNvSpPr/>
            <p:nvPr/>
          </p:nvSpPr>
          <p:spPr>
            <a:xfrm>
              <a:off x="1342386" y="3086981"/>
              <a:ext cx="198710" cy="160855"/>
            </a:xfrm>
            <a:custGeom>
              <a:avLst/>
              <a:gdLst/>
              <a:ahLst/>
              <a:cxnLst/>
              <a:rect l="l" t="t" r="r" b="b"/>
              <a:pathLst>
                <a:path w="7580" h="6136" extrusionOk="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0" name="Google Shape;23660;p76"/>
            <p:cNvSpPr/>
            <p:nvPr/>
          </p:nvSpPr>
          <p:spPr>
            <a:xfrm>
              <a:off x="1342386" y="3181591"/>
              <a:ext cx="23882" cy="66245"/>
            </a:xfrm>
            <a:custGeom>
              <a:avLst/>
              <a:gdLst/>
              <a:ahLst/>
              <a:cxnLst/>
              <a:rect l="l" t="t" r="r" b="b"/>
              <a:pathLst>
                <a:path w="911" h="2527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1" name="Google Shape;23661;p76"/>
            <p:cNvSpPr/>
            <p:nvPr/>
          </p:nvSpPr>
          <p:spPr>
            <a:xfrm>
              <a:off x="1438517" y="3086981"/>
              <a:ext cx="102579" cy="129083"/>
            </a:xfrm>
            <a:custGeom>
              <a:avLst/>
              <a:gdLst/>
              <a:ahLst/>
              <a:cxnLst/>
              <a:rect l="l" t="t" r="r" b="b"/>
              <a:pathLst>
                <a:path w="3913" h="4924" extrusionOk="0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2" name="Google Shape;23662;p76"/>
            <p:cNvSpPr/>
            <p:nvPr/>
          </p:nvSpPr>
          <p:spPr>
            <a:xfrm>
              <a:off x="1515903" y="2943559"/>
              <a:ext cx="178839" cy="114900"/>
            </a:xfrm>
            <a:custGeom>
              <a:avLst/>
              <a:gdLst/>
              <a:ahLst/>
              <a:cxnLst/>
              <a:rect l="l" t="t" r="r" b="b"/>
              <a:pathLst>
                <a:path w="6822" h="4383" extrusionOk="0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63" name="Google Shape;23663;p76"/>
          <p:cNvGrpSpPr/>
          <p:nvPr/>
        </p:nvGrpSpPr>
        <p:grpSpPr>
          <a:xfrm>
            <a:off x="2294122" y="2946600"/>
            <a:ext cx="373931" cy="271351"/>
            <a:chOff x="2294122" y="2946600"/>
            <a:chExt cx="373931" cy="271351"/>
          </a:xfrm>
        </p:grpSpPr>
        <p:sp>
          <p:nvSpPr>
            <p:cNvPr id="23664" name="Google Shape;23664;p76"/>
            <p:cNvSpPr/>
            <p:nvPr/>
          </p:nvSpPr>
          <p:spPr>
            <a:xfrm>
              <a:off x="2312289" y="2946600"/>
              <a:ext cx="337597" cy="247129"/>
            </a:xfrm>
            <a:custGeom>
              <a:avLst/>
              <a:gdLst/>
              <a:ahLst/>
              <a:cxnLst/>
              <a:rect l="l" t="t" r="r" b="b"/>
              <a:pathLst>
                <a:path w="12878" h="9427" extrusionOk="0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5" name="Google Shape;23665;p76"/>
            <p:cNvSpPr/>
            <p:nvPr/>
          </p:nvSpPr>
          <p:spPr>
            <a:xfrm>
              <a:off x="2336511" y="2970823"/>
              <a:ext cx="289151" cy="192628"/>
            </a:xfrm>
            <a:custGeom>
              <a:avLst/>
              <a:gdLst/>
              <a:ahLst/>
              <a:cxnLst/>
              <a:rect l="l" t="t" r="r" b="b"/>
              <a:pathLst>
                <a:path w="11030" h="7348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6" name="Google Shape;23666;p76"/>
            <p:cNvSpPr/>
            <p:nvPr/>
          </p:nvSpPr>
          <p:spPr>
            <a:xfrm>
              <a:off x="2336511" y="3127483"/>
              <a:ext cx="168798" cy="35967"/>
            </a:xfrm>
            <a:custGeom>
              <a:avLst/>
              <a:gdLst/>
              <a:ahLst/>
              <a:cxnLst/>
              <a:rect l="l" t="t" r="r" b="b"/>
              <a:pathLst>
                <a:path w="6439" h="1372" extrusionOk="0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7" name="Google Shape;23667;p76"/>
            <p:cNvSpPr/>
            <p:nvPr/>
          </p:nvSpPr>
          <p:spPr>
            <a:xfrm>
              <a:off x="2505284" y="2970823"/>
              <a:ext cx="120379" cy="96130"/>
            </a:xfrm>
            <a:custGeom>
              <a:avLst/>
              <a:gdLst/>
              <a:ahLst/>
              <a:cxnLst/>
              <a:rect l="l" t="t" r="r" b="b"/>
              <a:pathLst>
                <a:path w="4592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8" name="Google Shape;23668;p76"/>
            <p:cNvSpPr/>
            <p:nvPr/>
          </p:nvSpPr>
          <p:spPr>
            <a:xfrm>
              <a:off x="2505284" y="3066927"/>
              <a:ext cx="120379" cy="96524"/>
            </a:xfrm>
            <a:custGeom>
              <a:avLst/>
              <a:gdLst/>
              <a:ahLst/>
              <a:cxnLst/>
              <a:rect l="l" t="t" r="r" b="b"/>
              <a:pathLst>
                <a:path w="4592" h="3682" extrusionOk="0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9" name="Google Shape;23669;p76"/>
            <p:cNvSpPr/>
            <p:nvPr/>
          </p:nvSpPr>
          <p:spPr>
            <a:xfrm>
              <a:off x="2294122" y="3187647"/>
              <a:ext cx="373931" cy="30305"/>
            </a:xfrm>
            <a:custGeom>
              <a:avLst/>
              <a:gdLst/>
              <a:ahLst/>
              <a:cxnLst/>
              <a:rect l="l" t="t" r="r" b="b"/>
              <a:pathLst>
                <a:path w="14264" h="1156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0" name="Google Shape;23670;p76"/>
            <p:cNvSpPr/>
            <p:nvPr/>
          </p:nvSpPr>
          <p:spPr>
            <a:xfrm>
              <a:off x="2294122" y="3187647"/>
              <a:ext cx="373931" cy="12138"/>
            </a:xfrm>
            <a:custGeom>
              <a:avLst/>
              <a:gdLst/>
              <a:ahLst/>
              <a:cxnLst/>
              <a:rect l="l" t="t" r="r" b="b"/>
              <a:pathLst>
                <a:path w="14264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1" name="Google Shape;23671;p76"/>
            <p:cNvSpPr/>
            <p:nvPr/>
          </p:nvSpPr>
          <p:spPr>
            <a:xfrm>
              <a:off x="2444753" y="3187647"/>
              <a:ext cx="72668" cy="18193"/>
            </a:xfrm>
            <a:custGeom>
              <a:avLst/>
              <a:gdLst/>
              <a:ahLst/>
              <a:cxnLst/>
              <a:rect l="l" t="t" r="r" b="b"/>
              <a:pathLst>
                <a:path w="2772" h="694" extrusionOk="0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2" name="Google Shape;23672;p76"/>
            <p:cNvSpPr/>
            <p:nvPr/>
          </p:nvSpPr>
          <p:spPr>
            <a:xfrm>
              <a:off x="2535195" y="3043097"/>
              <a:ext cx="60557" cy="24249"/>
            </a:xfrm>
            <a:custGeom>
              <a:avLst/>
              <a:gdLst/>
              <a:ahLst/>
              <a:cxnLst/>
              <a:rect l="l" t="t" r="r" b="b"/>
              <a:pathLst>
                <a:path w="2310" h="925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3" name="Google Shape;23673;p76"/>
            <p:cNvSpPr/>
            <p:nvPr/>
          </p:nvSpPr>
          <p:spPr>
            <a:xfrm>
              <a:off x="2553362" y="3024930"/>
              <a:ext cx="24223" cy="30305"/>
            </a:xfrm>
            <a:custGeom>
              <a:avLst/>
              <a:gdLst/>
              <a:ahLst/>
              <a:cxnLst/>
              <a:rect l="l" t="t" r="r" b="b"/>
              <a:pathLst>
                <a:path w="924" h="1156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4" name="Google Shape;23674;p76"/>
            <p:cNvSpPr/>
            <p:nvPr/>
          </p:nvSpPr>
          <p:spPr>
            <a:xfrm>
              <a:off x="2547306" y="2994652"/>
              <a:ext cx="36334" cy="42416"/>
            </a:xfrm>
            <a:custGeom>
              <a:avLst/>
              <a:gdLst/>
              <a:ahLst/>
              <a:cxnLst/>
              <a:rect l="l" t="t" r="r" b="b"/>
              <a:pathLst>
                <a:path w="1386" h="1618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5" name="Google Shape;23675;p76"/>
            <p:cNvSpPr/>
            <p:nvPr/>
          </p:nvSpPr>
          <p:spPr>
            <a:xfrm>
              <a:off x="2547306" y="2994652"/>
              <a:ext cx="24249" cy="42337"/>
            </a:xfrm>
            <a:custGeom>
              <a:avLst/>
              <a:gdLst/>
              <a:ahLst/>
              <a:cxnLst/>
              <a:rect l="l" t="t" r="r" b="b"/>
              <a:pathLst>
                <a:path w="925" h="1615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6" name="Google Shape;23676;p76"/>
            <p:cNvSpPr/>
            <p:nvPr/>
          </p:nvSpPr>
          <p:spPr>
            <a:xfrm>
              <a:off x="2547306" y="2994652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7" name="Google Shape;23677;p76"/>
            <p:cNvSpPr/>
            <p:nvPr/>
          </p:nvSpPr>
          <p:spPr>
            <a:xfrm>
              <a:off x="2547306" y="2994652"/>
              <a:ext cx="24249" cy="15178"/>
            </a:xfrm>
            <a:custGeom>
              <a:avLst/>
              <a:gdLst/>
              <a:ahLst/>
              <a:cxnLst/>
              <a:rect l="l" t="t" r="r" b="b"/>
              <a:pathLst>
                <a:path w="925" h="579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8" name="Google Shape;23678;p76"/>
            <p:cNvSpPr/>
            <p:nvPr/>
          </p:nvSpPr>
          <p:spPr>
            <a:xfrm>
              <a:off x="2535195" y="3139595"/>
              <a:ext cx="60557" cy="23856"/>
            </a:xfrm>
            <a:custGeom>
              <a:avLst/>
              <a:gdLst/>
              <a:ahLst/>
              <a:cxnLst/>
              <a:rect l="l" t="t" r="r" b="b"/>
              <a:pathLst>
                <a:path w="2310" h="910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9" name="Google Shape;23679;p76"/>
            <p:cNvSpPr/>
            <p:nvPr/>
          </p:nvSpPr>
          <p:spPr>
            <a:xfrm>
              <a:off x="2553362" y="3121428"/>
              <a:ext cx="24223" cy="29911"/>
            </a:xfrm>
            <a:custGeom>
              <a:avLst/>
              <a:gdLst/>
              <a:ahLst/>
              <a:cxnLst/>
              <a:rect l="l" t="t" r="r" b="b"/>
              <a:pathLst>
                <a:path w="924" h="1141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0" name="Google Shape;23680;p76"/>
            <p:cNvSpPr/>
            <p:nvPr/>
          </p:nvSpPr>
          <p:spPr>
            <a:xfrm>
              <a:off x="2547306" y="3091543"/>
              <a:ext cx="36334" cy="42023"/>
            </a:xfrm>
            <a:custGeom>
              <a:avLst/>
              <a:gdLst/>
              <a:ahLst/>
              <a:cxnLst/>
              <a:rect l="l" t="t" r="r" b="b"/>
              <a:pathLst>
                <a:path w="1386" h="1603" extrusionOk="0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1" name="Google Shape;23681;p76"/>
            <p:cNvSpPr/>
            <p:nvPr/>
          </p:nvSpPr>
          <p:spPr>
            <a:xfrm>
              <a:off x="2547306" y="3091543"/>
              <a:ext cx="24249" cy="42101"/>
            </a:xfrm>
            <a:custGeom>
              <a:avLst/>
              <a:gdLst/>
              <a:ahLst/>
              <a:cxnLst/>
              <a:rect l="l" t="t" r="r" b="b"/>
              <a:pathLst>
                <a:path w="925" h="1606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2" name="Google Shape;23682;p76"/>
            <p:cNvSpPr/>
            <p:nvPr/>
          </p:nvSpPr>
          <p:spPr>
            <a:xfrm>
              <a:off x="2547306" y="3091149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3" name="Google Shape;23683;p76"/>
            <p:cNvSpPr/>
            <p:nvPr/>
          </p:nvSpPr>
          <p:spPr>
            <a:xfrm>
              <a:off x="2547306" y="3091543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4" name="Google Shape;23684;p76"/>
            <p:cNvSpPr/>
            <p:nvPr/>
          </p:nvSpPr>
          <p:spPr>
            <a:xfrm>
              <a:off x="2384563" y="3049153"/>
              <a:ext cx="72327" cy="90075"/>
            </a:xfrm>
            <a:custGeom>
              <a:avLst/>
              <a:gdLst/>
              <a:ahLst/>
              <a:cxnLst/>
              <a:rect l="l" t="t" r="r" b="b"/>
              <a:pathLst>
                <a:path w="2759" h="3436" extrusionOk="0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5" name="Google Shape;23685;p76"/>
            <p:cNvSpPr/>
            <p:nvPr/>
          </p:nvSpPr>
          <p:spPr>
            <a:xfrm>
              <a:off x="2407659" y="3048760"/>
              <a:ext cx="26503" cy="18115"/>
            </a:xfrm>
            <a:custGeom>
              <a:avLst/>
              <a:gdLst/>
              <a:ahLst/>
              <a:cxnLst/>
              <a:rect l="l" t="t" r="r" b="b"/>
              <a:pathLst>
                <a:path w="1011" h="691" extrusionOk="0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6" name="Google Shape;23686;p76"/>
            <p:cNvSpPr/>
            <p:nvPr/>
          </p:nvSpPr>
          <p:spPr>
            <a:xfrm>
              <a:off x="2384563" y="3068080"/>
              <a:ext cx="72327" cy="71541"/>
            </a:xfrm>
            <a:custGeom>
              <a:avLst/>
              <a:gdLst/>
              <a:ahLst/>
              <a:cxnLst/>
              <a:rect l="l" t="t" r="r" b="b"/>
              <a:pathLst>
                <a:path w="2759" h="2729" extrusionOk="0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7" name="Google Shape;23687;p76"/>
            <p:cNvSpPr/>
            <p:nvPr/>
          </p:nvSpPr>
          <p:spPr>
            <a:xfrm>
              <a:off x="2396675" y="3000708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8" name="Google Shape;23688;p76"/>
            <p:cNvSpPr/>
            <p:nvPr/>
          </p:nvSpPr>
          <p:spPr>
            <a:xfrm>
              <a:off x="2396675" y="3000708"/>
              <a:ext cx="33345" cy="54422"/>
            </a:xfrm>
            <a:custGeom>
              <a:avLst/>
              <a:gdLst/>
              <a:ahLst/>
              <a:cxnLst/>
              <a:rect l="l" t="t" r="r" b="b"/>
              <a:pathLst>
                <a:path w="1272" h="2076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9" name="Google Shape;23689;p76"/>
            <p:cNvSpPr/>
            <p:nvPr/>
          </p:nvSpPr>
          <p:spPr>
            <a:xfrm>
              <a:off x="2396675" y="3000708"/>
              <a:ext cx="48105" cy="24301"/>
            </a:xfrm>
            <a:custGeom>
              <a:avLst/>
              <a:gdLst/>
              <a:ahLst/>
              <a:cxnLst/>
              <a:rect l="l" t="t" r="r" b="b"/>
              <a:pathLst>
                <a:path w="1835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0" name="Google Shape;23690;p76"/>
            <p:cNvSpPr/>
            <p:nvPr/>
          </p:nvSpPr>
          <p:spPr>
            <a:xfrm>
              <a:off x="2396675" y="3000708"/>
              <a:ext cx="33345" cy="21968"/>
            </a:xfrm>
            <a:custGeom>
              <a:avLst/>
              <a:gdLst/>
              <a:ahLst/>
              <a:cxnLst/>
              <a:rect l="l" t="t" r="r" b="b"/>
              <a:pathLst>
                <a:path w="1272" h="838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1" name="Google Shape;23691;p76"/>
            <p:cNvSpPr/>
            <p:nvPr/>
          </p:nvSpPr>
          <p:spPr>
            <a:xfrm>
              <a:off x="2384563" y="3079038"/>
              <a:ext cx="30305" cy="60583"/>
            </a:xfrm>
            <a:custGeom>
              <a:avLst/>
              <a:gdLst/>
              <a:ahLst/>
              <a:cxnLst/>
              <a:rect l="l" t="t" r="r" b="b"/>
              <a:pathLst>
                <a:path w="1156" h="2311" extrusionOk="0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2" name="Google Shape;23692;p76"/>
            <p:cNvSpPr/>
            <p:nvPr/>
          </p:nvSpPr>
          <p:spPr>
            <a:xfrm>
              <a:off x="2426953" y="3078671"/>
              <a:ext cx="30305" cy="60557"/>
            </a:xfrm>
            <a:custGeom>
              <a:avLst/>
              <a:gdLst/>
              <a:ahLst/>
              <a:cxnLst/>
              <a:rect l="l" t="t" r="r" b="b"/>
              <a:pathLst>
                <a:path w="1156" h="2310" extrusionOk="0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3" name="Google Shape;23693;p76"/>
            <p:cNvSpPr/>
            <p:nvPr/>
          </p:nvSpPr>
          <p:spPr>
            <a:xfrm>
              <a:off x="2408786" y="3127483"/>
              <a:ext cx="24249" cy="11744"/>
            </a:xfrm>
            <a:custGeom>
              <a:avLst/>
              <a:gdLst/>
              <a:ahLst/>
              <a:cxnLst/>
              <a:rect l="l" t="t" r="r" b="b"/>
              <a:pathLst>
                <a:path w="925" h="448" extrusionOk="0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94" name="Google Shape;23694;p76"/>
          <p:cNvGrpSpPr/>
          <p:nvPr/>
        </p:nvGrpSpPr>
        <p:grpSpPr>
          <a:xfrm>
            <a:off x="2769819" y="2907251"/>
            <a:ext cx="373905" cy="349682"/>
            <a:chOff x="2769819" y="2907251"/>
            <a:chExt cx="373905" cy="349682"/>
          </a:xfrm>
        </p:grpSpPr>
        <p:sp>
          <p:nvSpPr>
            <p:cNvPr id="23695" name="Google Shape;23695;p76"/>
            <p:cNvSpPr/>
            <p:nvPr/>
          </p:nvSpPr>
          <p:spPr>
            <a:xfrm>
              <a:off x="2975292" y="2943559"/>
              <a:ext cx="168431" cy="176532"/>
            </a:xfrm>
            <a:custGeom>
              <a:avLst/>
              <a:gdLst/>
              <a:ahLst/>
              <a:cxnLst/>
              <a:rect l="l" t="t" r="r" b="b"/>
              <a:pathLst>
                <a:path w="6425" h="6734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6" name="Google Shape;23696;p76"/>
            <p:cNvSpPr/>
            <p:nvPr/>
          </p:nvSpPr>
          <p:spPr>
            <a:xfrm>
              <a:off x="3035456" y="2943559"/>
              <a:ext cx="48105" cy="114691"/>
            </a:xfrm>
            <a:custGeom>
              <a:avLst/>
              <a:gdLst/>
              <a:ahLst/>
              <a:cxnLst/>
              <a:rect l="l" t="t" r="r" b="b"/>
              <a:pathLst>
                <a:path w="1835" h="4375" extrusionOk="0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7" name="Google Shape;23697;p76"/>
            <p:cNvSpPr/>
            <p:nvPr/>
          </p:nvSpPr>
          <p:spPr>
            <a:xfrm>
              <a:off x="3047567" y="2907251"/>
              <a:ext cx="23882" cy="96524"/>
            </a:xfrm>
            <a:custGeom>
              <a:avLst/>
              <a:gdLst/>
              <a:ahLst/>
              <a:cxnLst/>
              <a:rect l="l" t="t" r="r" b="b"/>
              <a:pathLst>
                <a:path w="911" h="3682" extrusionOk="0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8" name="Google Shape;23698;p76"/>
            <p:cNvSpPr/>
            <p:nvPr/>
          </p:nvSpPr>
          <p:spPr>
            <a:xfrm>
              <a:off x="3047567" y="3021916"/>
              <a:ext cx="23882" cy="24223"/>
            </a:xfrm>
            <a:custGeom>
              <a:avLst/>
              <a:gdLst/>
              <a:ahLst/>
              <a:cxnLst/>
              <a:rect l="l" t="t" r="r" b="b"/>
              <a:pathLst>
                <a:path w="911" h="924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9" name="Google Shape;23699;p76"/>
            <p:cNvSpPr/>
            <p:nvPr/>
          </p:nvSpPr>
          <p:spPr>
            <a:xfrm>
              <a:off x="2769819" y="3172521"/>
              <a:ext cx="205132" cy="84412"/>
            </a:xfrm>
            <a:custGeom>
              <a:avLst/>
              <a:gdLst/>
              <a:ahLst/>
              <a:cxnLst/>
              <a:rect l="l" t="t" r="r" b="b"/>
              <a:pathLst>
                <a:path w="7825" h="3220" extrusionOk="0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0" name="Google Shape;23700;p76"/>
            <p:cNvSpPr/>
            <p:nvPr/>
          </p:nvSpPr>
          <p:spPr>
            <a:xfrm>
              <a:off x="2860628" y="3196743"/>
              <a:ext cx="24249" cy="60190"/>
            </a:xfrm>
            <a:custGeom>
              <a:avLst/>
              <a:gdLst/>
              <a:ahLst/>
              <a:cxnLst/>
              <a:rect l="l" t="t" r="r" b="b"/>
              <a:pathLst>
                <a:path w="925" h="2296" extrusionOk="0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1" name="Google Shape;23701;p76"/>
            <p:cNvSpPr/>
            <p:nvPr/>
          </p:nvSpPr>
          <p:spPr>
            <a:xfrm>
              <a:off x="2862148" y="3184632"/>
              <a:ext cx="21208" cy="20448"/>
            </a:xfrm>
            <a:custGeom>
              <a:avLst/>
              <a:gdLst/>
              <a:ahLst/>
              <a:cxnLst/>
              <a:rect l="l" t="t" r="r" b="b"/>
              <a:pathLst>
                <a:path w="809" h="780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2" name="Google Shape;23702;p76"/>
            <p:cNvSpPr/>
            <p:nvPr/>
          </p:nvSpPr>
          <p:spPr>
            <a:xfrm>
              <a:off x="2938958" y="3197110"/>
              <a:ext cx="35993" cy="59823"/>
            </a:xfrm>
            <a:custGeom>
              <a:avLst/>
              <a:gdLst/>
              <a:ahLst/>
              <a:cxnLst/>
              <a:rect l="l" t="t" r="r" b="b"/>
              <a:pathLst>
                <a:path w="1373" h="2282" extrusionOk="0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3" name="Google Shape;23703;p76"/>
            <p:cNvSpPr/>
            <p:nvPr/>
          </p:nvSpPr>
          <p:spPr>
            <a:xfrm>
              <a:off x="2806520" y="2985582"/>
              <a:ext cx="132464" cy="96130"/>
            </a:xfrm>
            <a:custGeom>
              <a:avLst/>
              <a:gdLst/>
              <a:ahLst/>
              <a:cxnLst/>
              <a:rect l="l" t="t" r="r" b="b"/>
              <a:pathLst>
                <a:path w="5053" h="3667" extrusionOk="0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4" name="Google Shape;23704;p76"/>
            <p:cNvSpPr/>
            <p:nvPr/>
          </p:nvSpPr>
          <p:spPr>
            <a:xfrm>
              <a:off x="2836405" y="2985582"/>
              <a:ext cx="102579" cy="96524"/>
            </a:xfrm>
            <a:custGeom>
              <a:avLst/>
              <a:gdLst/>
              <a:ahLst/>
              <a:cxnLst/>
              <a:rect l="l" t="t" r="r" b="b"/>
              <a:pathLst>
                <a:path w="3913" h="3682" extrusionOk="0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5" name="Google Shape;23705;p76"/>
            <p:cNvSpPr/>
            <p:nvPr/>
          </p:nvSpPr>
          <p:spPr>
            <a:xfrm>
              <a:off x="2836405" y="3130498"/>
              <a:ext cx="72327" cy="54160"/>
            </a:xfrm>
            <a:custGeom>
              <a:avLst/>
              <a:gdLst/>
              <a:ahLst/>
              <a:cxnLst/>
              <a:rect l="l" t="t" r="r" b="b"/>
              <a:pathLst>
                <a:path w="2759" h="2066" extrusionOk="0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6" name="Google Shape;23706;p76"/>
            <p:cNvSpPr/>
            <p:nvPr/>
          </p:nvSpPr>
          <p:spPr>
            <a:xfrm>
              <a:off x="2836405" y="3130498"/>
              <a:ext cx="72327" cy="30121"/>
            </a:xfrm>
            <a:custGeom>
              <a:avLst/>
              <a:gdLst/>
              <a:ahLst/>
              <a:cxnLst/>
              <a:rect l="l" t="t" r="r" b="b"/>
              <a:pathLst>
                <a:path w="2759" h="1149" extrusionOk="0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7" name="Google Shape;23707;p76"/>
            <p:cNvSpPr/>
            <p:nvPr/>
          </p:nvSpPr>
          <p:spPr>
            <a:xfrm>
              <a:off x="2824294" y="3162533"/>
              <a:ext cx="48472" cy="43202"/>
            </a:xfrm>
            <a:custGeom>
              <a:avLst/>
              <a:gdLst/>
              <a:ahLst/>
              <a:cxnLst/>
              <a:rect l="l" t="t" r="r" b="b"/>
              <a:pathLst>
                <a:path w="1849" h="1648" extrusionOk="0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8" name="Google Shape;23708;p76"/>
            <p:cNvSpPr/>
            <p:nvPr/>
          </p:nvSpPr>
          <p:spPr>
            <a:xfrm>
              <a:off x="2872739" y="3162533"/>
              <a:ext cx="48078" cy="43202"/>
            </a:xfrm>
            <a:custGeom>
              <a:avLst/>
              <a:gdLst/>
              <a:ahLst/>
              <a:cxnLst/>
              <a:rect l="l" t="t" r="r" b="b"/>
              <a:pathLst>
                <a:path w="1834" h="1648" extrusionOk="0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9" name="Google Shape;23709;p76"/>
            <p:cNvSpPr/>
            <p:nvPr/>
          </p:nvSpPr>
          <p:spPr>
            <a:xfrm>
              <a:off x="2812576" y="3034709"/>
              <a:ext cx="120746" cy="113616"/>
            </a:xfrm>
            <a:custGeom>
              <a:avLst/>
              <a:gdLst/>
              <a:ahLst/>
              <a:cxnLst/>
              <a:rect l="l" t="t" r="r" b="b"/>
              <a:pathLst>
                <a:path w="4606" h="4334" extrusionOk="0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0" name="Google Shape;23710;p76"/>
            <p:cNvSpPr/>
            <p:nvPr/>
          </p:nvSpPr>
          <p:spPr>
            <a:xfrm>
              <a:off x="2812183" y="3034577"/>
              <a:ext cx="108268" cy="113380"/>
            </a:xfrm>
            <a:custGeom>
              <a:avLst/>
              <a:gdLst/>
              <a:ahLst/>
              <a:cxnLst/>
              <a:rect l="l" t="t" r="r" b="b"/>
              <a:pathLst>
                <a:path w="4130" h="4325" extrusionOk="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1" name="Google Shape;23711;p76"/>
            <p:cNvSpPr/>
            <p:nvPr/>
          </p:nvSpPr>
          <p:spPr>
            <a:xfrm>
              <a:off x="2770186" y="3197110"/>
              <a:ext cx="36360" cy="59823"/>
            </a:xfrm>
            <a:custGeom>
              <a:avLst/>
              <a:gdLst/>
              <a:ahLst/>
              <a:cxnLst/>
              <a:rect l="l" t="t" r="r" b="b"/>
              <a:pathLst>
                <a:path w="1387" h="2282" extrusionOk="0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12" name="Google Shape;23712;p76"/>
          <p:cNvGrpSpPr/>
          <p:nvPr/>
        </p:nvGrpSpPr>
        <p:grpSpPr>
          <a:xfrm>
            <a:off x="3246251" y="2895245"/>
            <a:ext cx="375792" cy="373800"/>
            <a:chOff x="3246251" y="2895245"/>
            <a:chExt cx="375792" cy="373800"/>
          </a:xfrm>
        </p:grpSpPr>
        <p:sp>
          <p:nvSpPr>
            <p:cNvPr id="23713" name="Google Shape;23713;p76"/>
            <p:cNvSpPr/>
            <p:nvPr/>
          </p:nvSpPr>
          <p:spPr>
            <a:xfrm>
              <a:off x="3246251" y="2960599"/>
              <a:ext cx="308446" cy="308446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4" name="Google Shape;23714;p76"/>
            <p:cNvSpPr/>
            <p:nvPr/>
          </p:nvSpPr>
          <p:spPr>
            <a:xfrm>
              <a:off x="3400264" y="3108556"/>
              <a:ext cx="154039" cy="12531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5" name="Google Shape;23715;p76"/>
            <p:cNvSpPr/>
            <p:nvPr/>
          </p:nvSpPr>
          <p:spPr>
            <a:xfrm>
              <a:off x="3529687" y="2895245"/>
              <a:ext cx="92355" cy="89970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6" name="Google Shape;23716;p76"/>
            <p:cNvSpPr/>
            <p:nvPr/>
          </p:nvSpPr>
          <p:spPr>
            <a:xfrm>
              <a:off x="3529687" y="2895245"/>
              <a:ext cx="62103" cy="89970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7" name="Google Shape;23717;p76"/>
            <p:cNvSpPr/>
            <p:nvPr/>
          </p:nvSpPr>
          <p:spPr>
            <a:xfrm>
              <a:off x="3283345" y="2997693"/>
              <a:ext cx="234257" cy="234257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8" name="Google Shape;23718;p76"/>
            <p:cNvSpPr/>
            <p:nvPr/>
          </p:nvSpPr>
          <p:spPr>
            <a:xfrm>
              <a:off x="3400264" y="3108556"/>
              <a:ext cx="117338" cy="12531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9" name="Google Shape;23719;p76"/>
            <p:cNvSpPr/>
            <p:nvPr/>
          </p:nvSpPr>
          <p:spPr>
            <a:xfrm>
              <a:off x="3313990" y="3028338"/>
              <a:ext cx="172573" cy="17296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0" name="Google Shape;23720;p76"/>
            <p:cNvSpPr/>
            <p:nvPr/>
          </p:nvSpPr>
          <p:spPr>
            <a:xfrm>
              <a:off x="3400264" y="3108556"/>
              <a:ext cx="86693" cy="12531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1" name="Google Shape;23721;p76"/>
            <p:cNvSpPr/>
            <p:nvPr/>
          </p:nvSpPr>
          <p:spPr>
            <a:xfrm>
              <a:off x="3351084" y="3065432"/>
              <a:ext cx="98778" cy="98778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2" name="Google Shape;23722;p76"/>
            <p:cNvSpPr/>
            <p:nvPr/>
          </p:nvSpPr>
          <p:spPr>
            <a:xfrm>
              <a:off x="3400264" y="3108556"/>
              <a:ext cx="49599" cy="1253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3" name="Google Shape;23723;p76"/>
            <p:cNvSpPr/>
            <p:nvPr/>
          </p:nvSpPr>
          <p:spPr>
            <a:xfrm>
              <a:off x="3381730" y="3096445"/>
              <a:ext cx="37120" cy="36753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4" name="Google Shape;23724;p76"/>
            <p:cNvSpPr/>
            <p:nvPr/>
          </p:nvSpPr>
          <p:spPr>
            <a:xfrm>
              <a:off x="3400264" y="3108556"/>
              <a:ext cx="18953" cy="12531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5" name="Google Shape;23725;p76"/>
            <p:cNvSpPr/>
            <p:nvPr/>
          </p:nvSpPr>
          <p:spPr>
            <a:xfrm>
              <a:off x="3391429" y="3079431"/>
              <a:ext cx="44434" cy="41603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6" name="Google Shape;23726;p76"/>
            <p:cNvSpPr/>
            <p:nvPr/>
          </p:nvSpPr>
          <p:spPr>
            <a:xfrm>
              <a:off x="3420056" y="2908038"/>
              <a:ext cx="189718" cy="185052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27" name="Google Shape;23727;p76"/>
          <p:cNvGrpSpPr/>
          <p:nvPr/>
        </p:nvGrpSpPr>
        <p:grpSpPr>
          <a:xfrm>
            <a:off x="3791182" y="2895454"/>
            <a:ext cx="234650" cy="373590"/>
            <a:chOff x="3791182" y="2895454"/>
            <a:chExt cx="234650" cy="373590"/>
          </a:xfrm>
        </p:grpSpPr>
        <p:sp>
          <p:nvSpPr>
            <p:cNvPr id="23728" name="Google Shape;23728;p76"/>
            <p:cNvSpPr/>
            <p:nvPr/>
          </p:nvSpPr>
          <p:spPr>
            <a:xfrm>
              <a:off x="3905479" y="2895454"/>
              <a:ext cx="30278" cy="35652"/>
            </a:xfrm>
            <a:custGeom>
              <a:avLst/>
              <a:gdLst/>
              <a:ahLst/>
              <a:cxnLst/>
              <a:rect l="l" t="t" r="r" b="b"/>
              <a:pathLst>
                <a:path w="1155" h="1360" extrusionOk="0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9" name="Google Shape;23729;p76"/>
            <p:cNvSpPr/>
            <p:nvPr/>
          </p:nvSpPr>
          <p:spPr>
            <a:xfrm>
              <a:off x="3881623" y="2918969"/>
              <a:ext cx="138520" cy="265689"/>
            </a:xfrm>
            <a:custGeom>
              <a:avLst/>
              <a:gdLst/>
              <a:ahLst/>
              <a:cxnLst/>
              <a:rect l="l" t="t" r="r" b="b"/>
              <a:pathLst>
                <a:path w="5284" h="10135" extrusionOk="0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0" name="Google Shape;23730;p76"/>
            <p:cNvSpPr/>
            <p:nvPr/>
          </p:nvSpPr>
          <p:spPr>
            <a:xfrm>
              <a:off x="3791182" y="2940885"/>
              <a:ext cx="223299" cy="255491"/>
            </a:xfrm>
            <a:custGeom>
              <a:avLst/>
              <a:gdLst/>
              <a:ahLst/>
              <a:cxnLst/>
              <a:rect l="l" t="t" r="r" b="b"/>
              <a:pathLst>
                <a:path w="8518" h="9746" extrusionOk="0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1" name="Google Shape;23731;p76"/>
            <p:cNvSpPr/>
            <p:nvPr/>
          </p:nvSpPr>
          <p:spPr>
            <a:xfrm>
              <a:off x="3869145" y="2961726"/>
              <a:ext cx="12138" cy="17826"/>
            </a:xfrm>
            <a:custGeom>
              <a:avLst/>
              <a:gdLst/>
              <a:ahLst/>
              <a:cxnLst/>
              <a:rect l="l" t="t" r="r" b="b"/>
              <a:pathLst>
                <a:path w="463" h="680" extrusionOk="0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2" name="Google Shape;23732;p76"/>
            <p:cNvSpPr/>
            <p:nvPr/>
          </p:nvSpPr>
          <p:spPr>
            <a:xfrm>
              <a:off x="3793069" y="3004247"/>
              <a:ext cx="155193" cy="186467"/>
            </a:xfrm>
            <a:custGeom>
              <a:avLst/>
              <a:gdLst/>
              <a:ahLst/>
              <a:cxnLst/>
              <a:rect l="l" t="t" r="r" b="b"/>
              <a:pathLst>
                <a:path w="5920" h="7113" extrusionOk="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3" name="Google Shape;23733;p76"/>
            <p:cNvSpPr/>
            <p:nvPr/>
          </p:nvSpPr>
          <p:spPr>
            <a:xfrm>
              <a:off x="3833178" y="3184632"/>
              <a:ext cx="180936" cy="30305"/>
            </a:xfrm>
            <a:custGeom>
              <a:avLst/>
              <a:gdLst/>
              <a:ahLst/>
              <a:cxnLst/>
              <a:rect l="l" t="t" r="r" b="b"/>
              <a:pathLst>
                <a:path w="6902" h="1156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4" name="Google Shape;23734;p76"/>
            <p:cNvSpPr/>
            <p:nvPr/>
          </p:nvSpPr>
          <p:spPr>
            <a:xfrm>
              <a:off x="3833178" y="3184632"/>
              <a:ext cx="60216" cy="30305"/>
            </a:xfrm>
            <a:custGeom>
              <a:avLst/>
              <a:gdLst/>
              <a:ahLst/>
              <a:cxnLst/>
              <a:rect l="l" t="t" r="r" b="b"/>
              <a:pathLst>
                <a:path w="2297" h="115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5" name="Google Shape;23735;p76"/>
            <p:cNvSpPr/>
            <p:nvPr/>
          </p:nvSpPr>
          <p:spPr>
            <a:xfrm>
              <a:off x="3821067" y="3208855"/>
              <a:ext cx="204765" cy="60190"/>
            </a:xfrm>
            <a:custGeom>
              <a:avLst/>
              <a:gdLst/>
              <a:ahLst/>
              <a:cxnLst/>
              <a:rect l="l" t="t" r="r" b="b"/>
              <a:pathLst>
                <a:path w="7811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6" name="Google Shape;23736;p76"/>
            <p:cNvSpPr/>
            <p:nvPr/>
          </p:nvSpPr>
          <p:spPr>
            <a:xfrm>
              <a:off x="3821067" y="3208855"/>
              <a:ext cx="78383" cy="60190"/>
            </a:xfrm>
            <a:custGeom>
              <a:avLst/>
              <a:gdLst/>
              <a:ahLst/>
              <a:cxnLst/>
              <a:rect l="l" t="t" r="r" b="b"/>
              <a:pathLst>
                <a:path w="2990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37" name="Google Shape;23737;p76"/>
          <p:cNvGrpSpPr/>
          <p:nvPr/>
        </p:nvGrpSpPr>
        <p:grpSpPr>
          <a:xfrm>
            <a:off x="7042995" y="2489463"/>
            <a:ext cx="364441" cy="256225"/>
            <a:chOff x="7042995" y="2489463"/>
            <a:chExt cx="364441" cy="256225"/>
          </a:xfrm>
        </p:grpSpPr>
        <p:sp>
          <p:nvSpPr>
            <p:cNvPr id="23738" name="Google Shape;23738;p76"/>
            <p:cNvSpPr/>
            <p:nvPr/>
          </p:nvSpPr>
          <p:spPr>
            <a:xfrm>
              <a:off x="7042995" y="2526164"/>
              <a:ext cx="364441" cy="219524"/>
            </a:xfrm>
            <a:custGeom>
              <a:avLst/>
              <a:gdLst/>
              <a:ahLst/>
              <a:cxnLst/>
              <a:rect l="l" t="t" r="r" b="b"/>
              <a:pathLst>
                <a:path w="13902" h="8374" extrusionOk="0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9" name="Google Shape;23739;p76"/>
            <p:cNvSpPr/>
            <p:nvPr/>
          </p:nvSpPr>
          <p:spPr>
            <a:xfrm>
              <a:off x="7042995" y="2526164"/>
              <a:ext cx="200204" cy="219524"/>
            </a:xfrm>
            <a:custGeom>
              <a:avLst/>
              <a:gdLst/>
              <a:ahLst/>
              <a:cxnLst/>
              <a:rect l="l" t="t" r="r" b="b"/>
              <a:pathLst>
                <a:path w="7637" h="8374" extrusionOk="0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0" name="Google Shape;23740;p76"/>
            <p:cNvSpPr/>
            <p:nvPr/>
          </p:nvSpPr>
          <p:spPr>
            <a:xfrm>
              <a:off x="7120198" y="2557255"/>
              <a:ext cx="183557" cy="157395"/>
            </a:xfrm>
            <a:custGeom>
              <a:avLst/>
              <a:gdLst/>
              <a:ahLst/>
              <a:cxnLst/>
              <a:rect l="l" t="t" r="r" b="b"/>
              <a:pathLst>
                <a:path w="7002" h="6004" extrusionOk="0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1" name="Google Shape;23741;p76"/>
            <p:cNvSpPr/>
            <p:nvPr/>
          </p:nvSpPr>
          <p:spPr>
            <a:xfrm>
              <a:off x="7146308" y="2557622"/>
              <a:ext cx="93876" cy="157002"/>
            </a:xfrm>
            <a:custGeom>
              <a:avLst/>
              <a:gdLst/>
              <a:ahLst/>
              <a:cxnLst/>
              <a:rect l="l" t="t" r="r" b="b"/>
              <a:pathLst>
                <a:path w="3581" h="5989" extrusionOk="0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2" name="Google Shape;23742;p76"/>
            <p:cNvSpPr/>
            <p:nvPr/>
          </p:nvSpPr>
          <p:spPr>
            <a:xfrm>
              <a:off x="7172025" y="2596236"/>
              <a:ext cx="92749" cy="79431"/>
            </a:xfrm>
            <a:custGeom>
              <a:avLst/>
              <a:gdLst/>
              <a:ahLst/>
              <a:cxnLst/>
              <a:rect l="l" t="t" r="r" b="b"/>
              <a:pathLst>
                <a:path w="3538" h="3030" extrusionOk="0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3" name="Google Shape;23743;p76"/>
            <p:cNvSpPr/>
            <p:nvPr/>
          </p:nvSpPr>
          <p:spPr>
            <a:xfrm>
              <a:off x="7185290" y="2596420"/>
              <a:ext cx="55261" cy="79143"/>
            </a:xfrm>
            <a:custGeom>
              <a:avLst/>
              <a:gdLst/>
              <a:ahLst/>
              <a:cxnLst/>
              <a:rect l="l" t="t" r="r" b="b"/>
              <a:pathLst>
                <a:path w="2108" h="3019" extrusionOk="0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4" name="Google Shape;23744;p76"/>
            <p:cNvSpPr/>
            <p:nvPr/>
          </p:nvSpPr>
          <p:spPr>
            <a:xfrm>
              <a:off x="7338360" y="2541159"/>
              <a:ext cx="35574" cy="24747"/>
            </a:xfrm>
            <a:custGeom>
              <a:avLst/>
              <a:gdLst/>
              <a:ahLst/>
              <a:cxnLst/>
              <a:rect l="l" t="t" r="r" b="b"/>
              <a:pathLst>
                <a:path w="1357" h="944" extrusionOk="0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5" name="Google Shape;23745;p76"/>
            <p:cNvSpPr/>
            <p:nvPr/>
          </p:nvSpPr>
          <p:spPr>
            <a:xfrm>
              <a:off x="7106567" y="2489463"/>
              <a:ext cx="221648" cy="56415"/>
            </a:xfrm>
            <a:custGeom>
              <a:avLst/>
              <a:gdLst/>
              <a:ahLst/>
              <a:cxnLst/>
              <a:rect l="l" t="t" r="r" b="b"/>
              <a:pathLst>
                <a:path w="8455" h="2152" extrusionOk="0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6" name="Google Shape;23746;p76"/>
            <p:cNvSpPr/>
            <p:nvPr/>
          </p:nvSpPr>
          <p:spPr>
            <a:xfrm>
              <a:off x="7234863" y="2598884"/>
              <a:ext cx="32192" cy="27211"/>
            </a:xfrm>
            <a:custGeom>
              <a:avLst/>
              <a:gdLst/>
              <a:ahLst/>
              <a:cxnLst/>
              <a:rect l="l" t="t" r="r" b="b"/>
              <a:pathLst>
                <a:path w="1228" h="1038" extrusionOk="0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47" name="Google Shape;23747;p76"/>
          <p:cNvGrpSpPr/>
          <p:nvPr/>
        </p:nvGrpSpPr>
        <p:grpSpPr>
          <a:xfrm>
            <a:off x="7517172" y="2437007"/>
            <a:ext cx="364284" cy="361243"/>
            <a:chOff x="7517172" y="2437007"/>
            <a:chExt cx="364284" cy="361243"/>
          </a:xfrm>
        </p:grpSpPr>
        <p:sp>
          <p:nvSpPr>
            <p:cNvPr id="23748" name="Google Shape;23748;p76"/>
            <p:cNvSpPr/>
            <p:nvPr/>
          </p:nvSpPr>
          <p:spPr>
            <a:xfrm>
              <a:off x="7517172" y="2548499"/>
              <a:ext cx="164997" cy="78724"/>
            </a:xfrm>
            <a:custGeom>
              <a:avLst/>
              <a:gdLst/>
              <a:ahLst/>
              <a:cxnLst/>
              <a:rect l="l" t="t" r="r" b="b"/>
              <a:pathLst>
                <a:path w="6294" h="3003" extrusionOk="0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9" name="Google Shape;23749;p76"/>
            <p:cNvSpPr/>
            <p:nvPr/>
          </p:nvSpPr>
          <p:spPr>
            <a:xfrm>
              <a:off x="7690112" y="2635166"/>
              <a:ext cx="79117" cy="163084"/>
            </a:xfrm>
            <a:custGeom>
              <a:avLst/>
              <a:gdLst/>
              <a:ahLst/>
              <a:cxnLst/>
              <a:rect l="l" t="t" r="r" b="b"/>
              <a:pathLst>
                <a:path w="3018" h="6221" extrusionOk="0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0" name="Google Shape;23750;p76"/>
            <p:cNvSpPr/>
            <p:nvPr/>
          </p:nvSpPr>
          <p:spPr>
            <a:xfrm>
              <a:off x="7517172" y="2552274"/>
              <a:ext cx="118833" cy="69286"/>
            </a:xfrm>
            <a:custGeom>
              <a:avLst/>
              <a:gdLst/>
              <a:ahLst/>
              <a:cxnLst/>
              <a:rect l="l" t="t" r="r" b="b"/>
              <a:pathLst>
                <a:path w="4533" h="2643" extrusionOk="0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1" name="Google Shape;23751;p76"/>
            <p:cNvSpPr/>
            <p:nvPr/>
          </p:nvSpPr>
          <p:spPr>
            <a:xfrm>
              <a:off x="7690112" y="2699864"/>
              <a:ext cx="23095" cy="98385"/>
            </a:xfrm>
            <a:custGeom>
              <a:avLst/>
              <a:gdLst/>
              <a:ahLst/>
              <a:cxnLst/>
              <a:rect l="l" t="t" r="r" b="b"/>
              <a:pathLst>
                <a:path w="881" h="3753" extrusionOk="0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2" name="Google Shape;23752;p76"/>
            <p:cNvSpPr/>
            <p:nvPr/>
          </p:nvSpPr>
          <p:spPr>
            <a:xfrm>
              <a:off x="7585646" y="2437138"/>
              <a:ext cx="295128" cy="293608"/>
            </a:xfrm>
            <a:custGeom>
              <a:avLst/>
              <a:gdLst/>
              <a:ahLst/>
              <a:cxnLst/>
              <a:rect l="l" t="t" r="r" b="b"/>
              <a:pathLst>
                <a:path w="11258" h="11200" extrusionOk="0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3" name="Google Shape;23753;p76"/>
            <p:cNvSpPr/>
            <p:nvPr/>
          </p:nvSpPr>
          <p:spPr>
            <a:xfrm>
              <a:off x="7585646" y="2437400"/>
              <a:ext cx="295495" cy="219341"/>
            </a:xfrm>
            <a:custGeom>
              <a:avLst/>
              <a:gdLst/>
              <a:ahLst/>
              <a:cxnLst/>
              <a:rect l="l" t="t" r="r" b="b"/>
              <a:pathLst>
                <a:path w="11272" h="8367" extrusionOk="0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4" name="Google Shape;23754;p76"/>
            <p:cNvSpPr/>
            <p:nvPr/>
          </p:nvSpPr>
          <p:spPr>
            <a:xfrm>
              <a:off x="7734757" y="2520868"/>
              <a:ext cx="61710" cy="61710"/>
            </a:xfrm>
            <a:custGeom>
              <a:avLst/>
              <a:gdLst/>
              <a:ahLst/>
              <a:cxnLst/>
              <a:rect l="l" t="t" r="r" b="b"/>
              <a:pathLst>
                <a:path w="2354" h="2354" extrusionOk="0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5" name="Google Shape;23755;p76"/>
            <p:cNvSpPr/>
            <p:nvPr/>
          </p:nvSpPr>
          <p:spPr>
            <a:xfrm>
              <a:off x="7734757" y="2520790"/>
              <a:ext cx="38248" cy="61867"/>
            </a:xfrm>
            <a:custGeom>
              <a:avLst/>
              <a:gdLst/>
              <a:ahLst/>
              <a:cxnLst/>
              <a:rect l="l" t="t" r="r" b="b"/>
              <a:pathLst>
                <a:path w="1459" h="2360" extrusionOk="0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6" name="Google Shape;23756;p76"/>
            <p:cNvSpPr/>
            <p:nvPr/>
          </p:nvSpPr>
          <p:spPr>
            <a:xfrm>
              <a:off x="7578096" y="2659362"/>
              <a:ext cx="79484" cy="78750"/>
            </a:xfrm>
            <a:custGeom>
              <a:avLst/>
              <a:gdLst/>
              <a:ahLst/>
              <a:cxnLst/>
              <a:rect l="l" t="t" r="r" b="b"/>
              <a:pathLst>
                <a:path w="3032" h="3004" extrusionOk="0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7" name="Google Shape;23757;p76"/>
            <p:cNvSpPr/>
            <p:nvPr/>
          </p:nvSpPr>
          <p:spPr>
            <a:xfrm>
              <a:off x="7578096" y="2659755"/>
              <a:ext cx="31039" cy="34473"/>
            </a:xfrm>
            <a:custGeom>
              <a:avLst/>
              <a:gdLst/>
              <a:ahLst/>
              <a:cxnLst/>
              <a:rect l="l" t="t" r="r" b="b"/>
              <a:pathLst>
                <a:path w="1184" h="1315" extrusionOk="0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8" name="Google Shape;23758;p76"/>
            <p:cNvSpPr/>
            <p:nvPr/>
          </p:nvSpPr>
          <p:spPr>
            <a:xfrm>
              <a:off x="7585646" y="2627196"/>
              <a:ext cx="104493" cy="103549"/>
            </a:xfrm>
            <a:custGeom>
              <a:avLst/>
              <a:gdLst/>
              <a:ahLst/>
              <a:cxnLst/>
              <a:rect l="l" t="t" r="r" b="b"/>
              <a:pathLst>
                <a:path w="3986" h="3950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9" name="Google Shape;23759;p76"/>
            <p:cNvSpPr/>
            <p:nvPr/>
          </p:nvSpPr>
          <p:spPr>
            <a:xfrm>
              <a:off x="7585646" y="2627196"/>
              <a:ext cx="28050" cy="29544"/>
            </a:xfrm>
            <a:custGeom>
              <a:avLst/>
              <a:gdLst/>
              <a:ahLst/>
              <a:cxnLst/>
              <a:rect l="l" t="t" r="r" b="b"/>
              <a:pathLst>
                <a:path w="1070" h="1127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0" name="Google Shape;23760;p76"/>
            <p:cNvSpPr/>
            <p:nvPr/>
          </p:nvSpPr>
          <p:spPr>
            <a:xfrm>
              <a:off x="7539874" y="2697505"/>
              <a:ext cx="32480" cy="29544"/>
            </a:xfrm>
            <a:custGeom>
              <a:avLst/>
              <a:gdLst/>
              <a:ahLst/>
              <a:cxnLst/>
              <a:rect l="l" t="t" r="r" b="b"/>
              <a:pathLst>
                <a:path w="1239" h="1127" extrusionOk="0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1" name="Google Shape;23761;p76"/>
            <p:cNvSpPr/>
            <p:nvPr/>
          </p:nvSpPr>
          <p:spPr>
            <a:xfrm>
              <a:off x="7558041" y="2715515"/>
              <a:ext cx="32454" cy="29597"/>
            </a:xfrm>
            <a:custGeom>
              <a:avLst/>
              <a:gdLst/>
              <a:ahLst/>
              <a:cxnLst/>
              <a:rect l="l" t="t" r="r" b="b"/>
              <a:pathLst>
                <a:path w="1238" h="1129" extrusionOk="0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2" name="Google Shape;23762;p76"/>
            <p:cNvSpPr/>
            <p:nvPr/>
          </p:nvSpPr>
          <p:spPr>
            <a:xfrm>
              <a:off x="7593982" y="2751639"/>
              <a:ext cx="32507" cy="29518"/>
            </a:xfrm>
            <a:custGeom>
              <a:avLst/>
              <a:gdLst/>
              <a:ahLst/>
              <a:cxnLst/>
              <a:rect l="l" t="t" r="r" b="b"/>
              <a:pathLst>
                <a:path w="1240" h="1126" extrusionOk="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3" name="Google Shape;23763;p76"/>
            <p:cNvSpPr/>
            <p:nvPr/>
          </p:nvSpPr>
          <p:spPr>
            <a:xfrm>
              <a:off x="7576208" y="2733629"/>
              <a:ext cx="32140" cy="29649"/>
            </a:xfrm>
            <a:custGeom>
              <a:avLst/>
              <a:gdLst/>
              <a:ahLst/>
              <a:cxnLst/>
              <a:rect l="l" t="t" r="r" b="b"/>
              <a:pathLst>
                <a:path w="1226" h="1131" extrusionOk="0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4" name="Google Shape;23764;p76"/>
            <p:cNvSpPr/>
            <p:nvPr/>
          </p:nvSpPr>
          <p:spPr>
            <a:xfrm>
              <a:off x="7811567" y="2437033"/>
              <a:ext cx="69522" cy="68736"/>
            </a:xfrm>
            <a:custGeom>
              <a:avLst/>
              <a:gdLst/>
              <a:ahLst/>
              <a:cxnLst/>
              <a:rect l="l" t="t" r="r" b="b"/>
              <a:pathLst>
                <a:path w="2652" h="2622" extrusionOk="0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5" name="Google Shape;23765;p76"/>
            <p:cNvSpPr/>
            <p:nvPr/>
          </p:nvSpPr>
          <p:spPr>
            <a:xfrm>
              <a:off x="7811567" y="2437007"/>
              <a:ext cx="69889" cy="30147"/>
            </a:xfrm>
            <a:custGeom>
              <a:avLst/>
              <a:gdLst/>
              <a:ahLst/>
              <a:cxnLst/>
              <a:rect l="l" t="t" r="r" b="b"/>
              <a:pathLst>
                <a:path w="2666" h="1150" extrusionOk="0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6" name="Google Shape;23766;p76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7" name="Google Shape;23767;p76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8" name="Google Shape;23768;p76"/>
            <p:cNvSpPr/>
            <p:nvPr/>
          </p:nvSpPr>
          <p:spPr>
            <a:xfrm>
              <a:off x="7600798" y="2589080"/>
              <a:ext cx="126409" cy="126330"/>
            </a:xfrm>
            <a:custGeom>
              <a:avLst/>
              <a:gdLst/>
              <a:ahLst/>
              <a:cxnLst/>
              <a:rect l="l" t="t" r="r" b="b"/>
              <a:pathLst>
                <a:path w="4822" h="4819" extrusionOk="0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69" name="Google Shape;23769;p76"/>
          <p:cNvGrpSpPr/>
          <p:nvPr/>
        </p:nvGrpSpPr>
        <p:grpSpPr>
          <a:xfrm>
            <a:off x="8006475" y="2436954"/>
            <a:ext cx="335290" cy="361321"/>
            <a:chOff x="8006475" y="2436954"/>
            <a:chExt cx="335290" cy="361321"/>
          </a:xfrm>
        </p:grpSpPr>
        <p:sp>
          <p:nvSpPr>
            <p:cNvPr id="23770" name="Google Shape;23770;p76"/>
            <p:cNvSpPr/>
            <p:nvPr/>
          </p:nvSpPr>
          <p:spPr>
            <a:xfrm>
              <a:off x="8174487" y="2454256"/>
              <a:ext cx="83652" cy="45824"/>
            </a:xfrm>
            <a:custGeom>
              <a:avLst/>
              <a:gdLst/>
              <a:ahLst/>
              <a:cxnLst/>
              <a:rect l="l" t="t" r="r" b="b"/>
              <a:pathLst>
                <a:path w="319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1" name="Google Shape;23771;p76"/>
            <p:cNvSpPr/>
            <p:nvPr/>
          </p:nvSpPr>
          <p:spPr>
            <a:xfrm>
              <a:off x="8174487" y="2454256"/>
              <a:ext cx="17066" cy="45824"/>
            </a:xfrm>
            <a:custGeom>
              <a:avLst/>
              <a:gdLst/>
              <a:ahLst/>
              <a:cxnLst/>
              <a:rect l="l" t="t" r="r" b="b"/>
              <a:pathLst>
                <a:path w="65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2" name="Google Shape;23772;p76"/>
            <p:cNvSpPr/>
            <p:nvPr/>
          </p:nvSpPr>
          <p:spPr>
            <a:xfrm>
              <a:off x="8168431" y="2436954"/>
              <a:ext cx="11771" cy="258008"/>
            </a:xfrm>
            <a:custGeom>
              <a:avLst/>
              <a:gdLst/>
              <a:ahLst/>
              <a:cxnLst/>
              <a:rect l="l" t="t" r="r" b="b"/>
              <a:pathLst>
                <a:path w="449" h="9842" extrusionOk="0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3" name="Google Shape;23773;p76"/>
            <p:cNvSpPr/>
            <p:nvPr/>
          </p:nvSpPr>
          <p:spPr>
            <a:xfrm>
              <a:off x="8076862" y="2643476"/>
              <a:ext cx="45798" cy="103340"/>
            </a:xfrm>
            <a:custGeom>
              <a:avLst/>
              <a:gdLst/>
              <a:ahLst/>
              <a:cxnLst/>
              <a:rect l="l" t="t" r="r" b="b"/>
              <a:pathLst>
                <a:path w="1747" h="3942" extrusionOk="0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4" name="Google Shape;23774;p76"/>
            <p:cNvSpPr/>
            <p:nvPr/>
          </p:nvSpPr>
          <p:spPr>
            <a:xfrm>
              <a:off x="8065118" y="2534500"/>
              <a:ext cx="122267" cy="120353"/>
            </a:xfrm>
            <a:custGeom>
              <a:avLst/>
              <a:gdLst/>
              <a:ahLst/>
              <a:cxnLst/>
              <a:rect l="l" t="t" r="r" b="b"/>
              <a:pathLst>
                <a:path w="4664" h="4591" extrusionOk="0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5" name="Google Shape;23775;p76"/>
            <p:cNvSpPr/>
            <p:nvPr/>
          </p:nvSpPr>
          <p:spPr>
            <a:xfrm>
              <a:off x="8099932" y="2654827"/>
              <a:ext cx="5715" cy="91988"/>
            </a:xfrm>
            <a:custGeom>
              <a:avLst/>
              <a:gdLst/>
              <a:ahLst/>
              <a:cxnLst/>
              <a:rect l="l" t="t" r="r" b="b"/>
              <a:pathLst>
                <a:path w="218" h="3509" extrusionOk="0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6" name="Google Shape;23776;p76"/>
            <p:cNvSpPr/>
            <p:nvPr/>
          </p:nvSpPr>
          <p:spPr>
            <a:xfrm>
              <a:off x="8006475" y="2677450"/>
              <a:ext cx="335290" cy="120825"/>
            </a:xfrm>
            <a:custGeom>
              <a:avLst/>
              <a:gdLst/>
              <a:ahLst/>
              <a:cxnLst/>
              <a:rect l="l" t="t" r="r" b="b"/>
              <a:pathLst>
                <a:path w="12790" h="4609" extrusionOk="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7" name="Google Shape;23777;p76"/>
            <p:cNvSpPr/>
            <p:nvPr/>
          </p:nvSpPr>
          <p:spPr>
            <a:xfrm>
              <a:off x="8200283" y="2711163"/>
              <a:ext cx="56336" cy="40188"/>
            </a:xfrm>
            <a:custGeom>
              <a:avLst/>
              <a:gdLst/>
              <a:ahLst/>
              <a:cxnLst/>
              <a:rect l="l" t="t" r="r" b="b"/>
              <a:pathLst>
                <a:path w="2149" h="1533" extrusionOk="0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8" name="Google Shape;23778;p76"/>
            <p:cNvSpPr/>
            <p:nvPr/>
          </p:nvSpPr>
          <p:spPr>
            <a:xfrm>
              <a:off x="8177187" y="2694883"/>
              <a:ext cx="22309" cy="15598"/>
            </a:xfrm>
            <a:custGeom>
              <a:avLst/>
              <a:gdLst/>
              <a:ahLst/>
              <a:cxnLst/>
              <a:rect l="l" t="t" r="r" b="b"/>
              <a:pathLst>
                <a:path w="851" h="595" extrusionOk="0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9" name="Google Shape;23779;p76"/>
            <p:cNvSpPr/>
            <p:nvPr/>
          </p:nvSpPr>
          <p:spPr>
            <a:xfrm>
              <a:off x="8006475" y="2677398"/>
              <a:ext cx="174461" cy="120877"/>
            </a:xfrm>
            <a:custGeom>
              <a:avLst/>
              <a:gdLst/>
              <a:ahLst/>
              <a:cxnLst/>
              <a:rect l="l" t="t" r="r" b="b"/>
              <a:pathLst>
                <a:path w="6655" h="4611" extrusionOk="0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0" name="Google Shape;23780;p76"/>
            <p:cNvSpPr/>
            <p:nvPr/>
          </p:nvSpPr>
          <p:spPr>
            <a:xfrm>
              <a:off x="8088213" y="2534500"/>
              <a:ext cx="23489" cy="17040"/>
            </a:xfrm>
            <a:custGeom>
              <a:avLst/>
              <a:gdLst/>
              <a:ahLst/>
              <a:cxnLst/>
              <a:rect l="l" t="t" r="r" b="b"/>
              <a:pathLst>
                <a:path w="896" h="650" extrusionOk="0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1" name="Google Shape;23781;p76"/>
            <p:cNvSpPr/>
            <p:nvPr/>
          </p:nvSpPr>
          <p:spPr>
            <a:xfrm>
              <a:off x="8076862" y="2494391"/>
              <a:ext cx="46191" cy="51486"/>
            </a:xfrm>
            <a:custGeom>
              <a:avLst/>
              <a:gdLst/>
              <a:ahLst/>
              <a:cxnLst/>
              <a:rect l="l" t="t" r="r" b="b"/>
              <a:pathLst>
                <a:path w="1762" h="1964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2" name="Google Shape;23782;p76"/>
            <p:cNvSpPr/>
            <p:nvPr/>
          </p:nvSpPr>
          <p:spPr>
            <a:xfrm>
              <a:off x="8076548" y="2494391"/>
              <a:ext cx="31746" cy="51644"/>
            </a:xfrm>
            <a:custGeom>
              <a:avLst/>
              <a:gdLst/>
              <a:ahLst/>
              <a:cxnLst/>
              <a:rect l="l" t="t" r="r" b="b"/>
              <a:pathLst>
                <a:path w="1211" h="1970" extrusionOk="0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3" name="Google Shape;23783;p76"/>
            <p:cNvSpPr/>
            <p:nvPr/>
          </p:nvSpPr>
          <p:spPr>
            <a:xfrm>
              <a:off x="8076862" y="2494391"/>
              <a:ext cx="45798" cy="23095"/>
            </a:xfrm>
            <a:custGeom>
              <a:avLst/>
              <a:gdLst/>
              <a:ahLst/>
              <a:cxnLst/>
              <a:rect l="l" t="t" r="r" b="b"/>
              <a:pathLst>
                <a:path w="1747" h="881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4" name="Google Shape;23784;p76"/>
            <p:cNvSpPr/>
            <p:nvPr/>
          </p:nvSpPr>
          <p:spPr>
            <a:xfrm>
              <a:off x="8076862" y="2494391"/>
              <a:ext cx="31432" cy="20841"/>
            </a:xfrm>
            <a:custGeom>
              <a:avLst/>
              <a:gdLst/>
              <a:ahLst/>
              <a:cxnLst/>
              <a:rect l="l" t="t" r="r" b="b"/>
              <a:pathLst>
                <a:path w="1199" h="795" extrusionOk="0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5" name="Google Shape;23785;p76"/>
            <p:cNvSpPr/>
            <p:nvPr/>
          </p:nvSpPr>
          <p:spPr>
            <a:xfrm>
              <a:off x="8065511" y="2553794"/>
              <a:ext cx="112017" cy="89708"/>
            </a:xfrm>
            <a:custGeom>
              <a:avLst/>
              <a:gdLst/>
              <a:ahLst/>
              <a:cxnLst/>
              <a:rect l="l" t="t" r="r" b="b"/>
              <a:pathLst>
                <a:path w="4273" h="3422" extrusionOk="0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6" name="Google Shape;23786;p76"/>
            <p:cNvSpPr/>
            <p:nvPr/>
          </p:nvSpPr>
          <p:spPr>
            <a:xfrm>
              <a:off x="8122634" y="2560977"/>
              <a:ext cx="54527" cy="43176"/>
            </a:xfrm>
            <a:custGeom>
              <a:avLst/>
              <a:gdLst/>
              <a:ahLst/>
              <a:cxnLst/>
              <a:rect l="l" t="t" r="r" b="b"/>
              <a:pathLst>
                <a:path w="2080" h="1647" extrusionOk="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7" name="Google Shape;23787;p76"/>
            <p:cNvSpPr/>
            <p:nvPr/>
          </p:nvSpPr>
          <p:spPr>
            <a:xfrm>
              <a:off x="8065511" y="2560977"/>
              <a:ext cx="17040" cy="94269"/>
            </a:xfrm>
            <a:custGeom>
              <a:avLst/>
              <a:gdLst/>
              <a:ahLst/>
              <a:cxnLst/>
              <a:rect l="l" t="t" r="r" b="b"/>
              <a:pathLst>
                <a:path w="650" h="3596" extrusionOk="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8" name="Google Shape;23788;p76"/>
            <p:cNvSpPr/>
            <p:nvPr/>
          </p:nvSpPr>
          <p:spPr>
            <a:xfrm>
              <a:off x="8071174" y="2654827"/>
              <a:ext cx="11377" cy="11377"/>
            </a:xfrm>
            <a:custGeom>
              <a:avLst/>
              <a:gdLst/>
              <a:ahLst/>
              <a:cxnLst/>
              <a:rect l="l" t="t" r="r" b="b"/>
              <a:pathLst>
                <a:path w="434" h="434" extrusionOk="0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89" name="Google Shape;23789;p76"/>
          <p:cNvGrpSpPr/>
          <p:nvPr/>
        </p:nvGrpSpPr>
        <p:grpSpPr>
          <a:xfrm>
            <a:off x="5596661" y="2909139"/>
            <a:ext cx="394326" cy="349682"/>
            <a:chOff x="5596661" y="2909139"/>
            <a:chExt cx="394326" cy="349682"/>
          </a:xfrm>
        </p:grpSpPr>
        <p:sp>
          <p:nvSpPr>
            <p:cNvPr id="23790" name="Google Shape;23790;p76"/>
            <p:cNvSpPr/>
            <p:nvPr/>
          </p:nvSpPr>
          <p:spPr>
            <a:xfrm>
              <a:off x="5762025" y="2909139"/>
              <a:ext cx="228962" cy="190740"/>
            </a:xfrm>
            <a:custGeom>
              <a:avLst/>
              <a:gdLst/>
              <a:ahLst/>
              <a:cxnLst/>
              <a:rect l="l" t="t" r="r" b="b"/>
              <a:pathLst>
                <a:path w="8734" h="7276" extrusionOk="0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1" name="Google Shape;23791;p76"/>
            <p:cNvSpPr/>
            <p:nvPr/>
          </p:nvSpPr>
          <p:spPr>
            <a:xfrm>
              <a:off x="5597395" y="3061631"/>
              <a:ext cx="113957" cy="114324"/>
            </a:xfrm>
            <a:custGeom>
              <a:avLst/>
              <a:gdLst/>
              <a:ahLst/>
              <a:cxnLst/>
              <a:rect l="l" t="t" r="r" b="b"/>
              <a:pathLst>
                <a:path w="4347" h="4361" extrusionOk="0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2" name="Google Shape;23792;p76"/>
            <p:cNvSpPr/>
            <p:nvPr/>
          </p:nvSpPr>
          <p:spPr>
            <a:xfrm>
              <a:off x="5628434" y="3061631"/>
              <a:ext cx="82918" cy="114324"/>
            </a:xfrm>
            <a:custGeom>
              <a:avLst/>
              <a:gdLst/>
              <a:ahLst/>
              <a:cxnLst/>
              <a:rect l="l" t="t" r="r" b="b"/>
              <a:pathLst>
                <a:path w="3163" h="4361" extrusionOk="0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3" name="Google Shape;23793;p76"/>
            <p:cNvSpPr/>
            <p:nvPr/>
          </p:nvSpPr>
          <p:spPr>
            <a:xfrm>
              <a:off x="5596661" y="3067032"/>
              <a:ext cx="216483" cy="191789"/>
            </a:xfrm>
            <a:custGeom>
              <a:avLst/>
              <a:gdLst/>
              <a:ahLst/>
              <a:cxnLst/>
              <a:rect l="l" t="t" r="r" b="b"/>
              <a:pathLst>
                <a:path w="8258" h="7316" extrusionOk="0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4" name="Google Shape;23794;p76"/>
            <p:cNvSpPr/>
            <p:nvPr/>
          </p:nvSpPr>
          <p:spPr>
            <a:xfrm>
              <a:off x="5596661" y="3095318"/>
              <a:ext cx="197163" cy="163136"/>
            </a:xfrm>
            <a:custGeom>
              <a:avLst/>
              <a:gdLst/>
              <a:ahLst/>
              <a:cxnLst/>
              <a:rect l="l" t="t" r="r" b="b"/>
              <a:pathLst>
                <a:path w="7521" h="6223" extrusionOk="0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5" name="Google Shape;23795;p76"/>
            <p:cNvSpPr/>
            <p:nvPr/>
          </p:nvSpPr>
          <p:spPr>
            <a:xfrm>
              <a:off x="5633362" y="3150946"/>
              <a:ext cx="41262" cy="22361"/>
            </a:xfrm>
            <a:custGeom>
              <a:avLst/>
              <a:gdLst/>
              <a:ahLst/>
              <a:cxnLst/>
              <a:rect l="l" t="t" r="r" b="b"/>
              <a:pathLst>
                <a:path w="1574" h="853" extrusionOk="0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6" name="Google Shape;23796;p76"/>
            <p:cNvSpPr/>
            <p:nvPr/>
          </p:nvSpPr>
          <p:spPr>
            <a:xfrm>
              <a:off x="5615562" y="3098149"/>
              <a:ext cx="76469" cy="62654"/>
            </a:xfrm>
            <a:custGeom>
              <a:avLst/>
              <a:gdLst/>
              <a:ahLst/>
              <a:cxnLst/>
              <a:rect l="l" t="t" r="r" b="b"/>
              <a:pathLst>
                <a:path w="2917" h="2390" extrusionOk="0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7" name="Google Shape;23797;p76"/>
            <p:cNvSpPr/>
            <p:nvPr/>
          </p:nvSpPr>
          <p:spPr>
            <a:xfrm>
              <a:off x="5615562" y="3098149"/>
              <a:ext cx="76469" cy="61894"/>
            </a:xfrm>
            <a:custGeom>
              <a:avLst/>
              <a:gdLst/>
              <a:ahLst/>
              <a:cxnLst/>
              <a:rect l="l" t="t" r="r" b="b"/>
              <a:pathLst>
                <a:path w="2917" h="2361" extrusionOk="0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8" name="Google Shape;23798;p76"/>
            <p:cNvSpPr/>
            <p:nvPr/>
          </p:nvSpPr>
          <p:spPr>
            <a:xfrm>
              <a:off x="5596661" y="3191815"/>
              <a:ext cx="25743" cy="66639"/>
            </a:xfrm>
            <a:custGeom>
              <a:avLst/>
              <a:gdLst/>
              <a:ahLst/>
              <a:cxnLst/>
              <a:rect l="l" t="t" r="r" b="b"/>
              <a:pathLst>
                <a:path w="982" h="2542" extrusionOk="0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9" name="Google Shape;23799;p76"/>
            <p:cNvSpPr/>
            <p:nvPr/>
          </p:nvSpPr>
          <p:spPr>
            <a:xfrm>
              <a:off x="5819174" y="2953416"/>
              <a:ext cx="114297" cy="114691"/>
            </a:xfrm>
            <a:custGeom>
              <a:avLst/>
              <a:gdLst/>
              <a:ahLst/>
              <a:cxnLst/>
              <a:rect l="l" t="t" r="r" b="b"/>
              <a:pathLst>
                <a:path w="4360" h="4375" extrusionOk="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0" name="Google Shape;23800;p76"/>
            <p:cNvSpPr/>
            <p:nvPr/>
          </p:nvSpPr>
          <p:spPr>
            <a:xfrm>
              <a:off x="5838075" y="2972710"/>
              <a:ext cx="76469" cy="76076"/>
            </a:xfrm>
            <a:custGeom>
              <a:avLst/>
              <a:gdLst/>
              <a:ahLst/>
              <a:cxnLst/>
              <a:rect l="l" t="t" r="r" b="b"/>
              <a:pathLst>
                <a:path w="2917" h="2902" extrusionOk="0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1" name="Google Shape;23801;p76"/>
            <p:cNvSpPr/>
            <p:nvPr/>
          </p:nvSpPr>
          <p:spPr>
            <a:xfrm>
              <a:off x="5685582" y="3095318"/>
              <a:ext cx="108242" cy="135872"/>
            </a:xfrm>
            <a:custGeom>
              <a:avLst/>
              <a:gdLst/>
              <a:ahLst/>
              <a:cxnLst/>
              <a:rect l="l" t="t" r="r" b="b"/>
              <a:pathLst>
                <a:path w="4129" h="5183" extrusionOk="0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2" name="Google Shape;23802;p76"/>
            <p:cNvSpPr/>
            <p:nvPr/>
          </p:nvSpPr>
          <p:spPr>
            <a:xfrm>
              <a:off x="5857396" y="2991637"/>
              <a:ext cx="38248" cy="38248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3" name="Google Shape;23803;p76"/>
            <p:cNvSpPr/>
            <p:nvPr/>
          </p:nvSpPr>
          <p:spPr>
            <a:xfrm>
              <a:off x="5867986" y="2934384"/>
              <a:ext cx="87532" cy="82630"/>
            </a:xfrm>
            <a:custGeom>
              <a:avLst/>
              <a:gdLst/>
              <a:ahLst/>
              <a:cxnLst/>
              <a:rect l="l" t="t" r="r" b="b"/>
              <a:pathLst>
                <a:path w="3339" h="3152" extrusionOk="0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4" name="Google Shape;23804;p76"/>
            <p:cNvSpPr/>
            <p:nvPr/>
          </p:nvSpPr>
          <p:spPr>
            <a:xfrm>
              <a:off x="5916799" y="2937241"/>
              <a:ext cx="38248" cy="33214"/>
            </a:xfrm>
            <a:custGeom>
              <a:avLst/>
              <a:gdLst/>
              <a:ahLst/>
              <a:cxnLst/>
              <a:rect l="l" t="t" r="r" b="b"/>
              <a:pathLst>
                <a:path w="1459" h="1267" extrusionOk="0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5" name="Google Shape;23805;p76"/>
            <p:cNvSpPr/>
            <p:nvPr/>
          </p:nvSpPr>
          <p:spPr>
            <a:xfrm>
              <a:off x="5889430" y="2934384"/>
              <a:ext cx="63729" cy="60635"/>
            </a:xfrm>
            <a:custGeom>
              <a:avLst/>
              <a:gdLst/>
              <a:ahLst/>
              <a:cxnLst/>
              <a:rect l="l" t="t" r="r" b="b"/>
              <a:pathLst>
                <a:path w="2431" h="2313" extrusionOk="0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06" name="Google Shape;23806;p76"/>
          <p:cNvGrpSpPr/>
          <p:nvPr/>
        </p:nvGrpSpPr>
        <p:grpSpPr>
          <a:xfrm>
            <a:off x="874658" y="2914408"/>
            <a:ext cx="356891" cy="335709"/>
            <a:chOff x="874658" y="2914408"/>
            <a:chExt cx="356891" cy="335709"/>
          </a:xfrm>
        </p:grpSpPr>
        <p:sp>
          <p:nvSpPr>
            <p:cNvPr id="23807" name="Google Shape;23807;p76"/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8" name="Google Shape;23808;p76"/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9" name="Google Shape;23809;p76"/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0" name="Google Shape;23810;p76"/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1" name="Google Shape;23811;p76"/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2" name="Google Shape;23812;p76"/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3" name="Google Shape;23813;p76"/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4" name="Google Shape;23814;p76"/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5" name="Google Shape;23815;p76"/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6" name="Google Shape;23816;p76"/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7" name="Google Shape;23817;p76"/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8" name="Google Shape;23818;p76"/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9" name="Google Shape;23819;p76"/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0" name="Google Shape;23820;p76"/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1" name="Google Shape;23821;p76"/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2" name="Google Shape;23822;p76"/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3" name="Google Shape;23823;p76"/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4" name="Google Shape;23824;p76"/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5" name="Google Shape;23825;p76"/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6" name="Google Shape;23826;p76"/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27" name="Google Shape;23827;p76"/>
          <p:cNvGrpSpPr/>
          <p:nvPr/>
        </p:nvGrpSpPr>
        <p:grpSpPr>
          <a:xfrm>
            <a:off x="4230912" y="2929193"/>
            <a:ext cx="308813" cy="306165"/>
            <a:chOff x="4230912" y="2929193"/>
            <a:chExt cx="308813" cy="306165"/>
          </a:xfrm>
        </p:grpSpPr>
        <p:sp>
          <p:nvSpPr>
            <p:cNvPr id="23828" name="Google Shape;23828;p76"/>
            <p:cNvSpPr/>
            <p:nvPr/>
          </p:nvSpPr>
          <p:spPr>
            <a:xfrm>
              <a:off x="4425427" y="2976878"/>
              <a:ext cx="114297" cy="258113"/>
            </a:xfrm>
            <a:custGeom>
              <a:avLst/>
              <a:gdLst/>
              <a:ahLst/>
              <a:cxnLst/>
              <a:rect l="l" t="t" r="r" b="b"/>
              <a:pathLst>
                <a:path w="4360" h="9846" extrusionOk="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9" name="Google Shape;23829;p76"/>
            <p:cNvSpPr/>
            <p:nvPr/>
          </p:nvSpPr>
          <p:spPr>
            <a:xfrm>
              <a:off x="4425427" y="2976878"/>
              <a:ext cx="93116" cy="258480"/>
            </a:xfrm>
            <a:custGeom>
              <a:avLst/>
              <a:gdLst/>
              <a:ahLst/>
              <a:cxnLst/>
              <a:rect l="l" t="t" r="r" b="b"/>
              <a:pathLst>
                <a:path w="3552" h="9860" extrusionOk="0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0" name="Google Shape;23830;p76"/>
            <p:cNvSpPr/>
            <p:nvPr/>
          </p:nvSpPr>
          <p:spPr>
            <a:xfrm>
              <a:off x="4404613" y="2962879"/>
              <a:ext cx="100299" cy="272479"/>
            </a:xfrm>
            <a:custGeom>
              <a:avLst/>
              <a:gdLst/>
              <a:ahLst/>
              <a:cxnLst/>
              <a:rect l="l" t="t" r="r" b="b"/>
              <a:pathLst>
                <a:path w="3826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1" name="Google Shape;23831;p76"/>
            <p:cNvSpPr/>
            <p:nvPr/>
          </p:nvSpPr>
          <p:spPr>
            <a:xfrm>
              <a:off x="4404613" y="2962879"/>
              <a:ext cx="71934" cy="272479"/>
            </a:xfrm>
            <a:custGeom>
              <a:avLst/>
              <a:gdLst/>
              <a:ahLst/>
              <a:cxnLst/>
              <a:rect l="l" t="t" r="r" b="b"/>
              <a:pathLst>
                <a:path w="2744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2" name="Google Shape;23832;p76"/>
            <p:cNvSpPr/>
            <p:nvPr/>
          </p:nvSpPr>
          <p:spPr>
            <a:xfrm>
              <a:off x="4230912" y="2929193"/>
              <a:ext cx="229722" cy="306165"/>
            </a:xfrm>
            <a:custGeom>
              <a:avLst/>
              <a:gdLst/>
              <a:ahLst/>
              <a:cxnLst/>
              <a:rect l="l" t="t" r="r" b="b"/>
              <a:pathLst>
                <a:path w="8763" h="11679" extrusionOk="0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3" name="Google Shape;23833;p76"/>
            <p:cNvSpPr/>
            <p:nvPr/>
          </p:nvSpPr>
          <p:spPr>
            <a:xfrm>
              <a:off x="4443594" y="2950768"/>
              <a:ext cx="17040" cy="284590"/>
            </a:xfrm>
            <a:custGeom>
              <a:avLst/>
              <a:gdLst/>
              <a:ahLst/>
              <a:cxnLst/>
              <a:rect l="l" t="t" r="r" b="b"/>
              <a:pathLst>
                <a:path w="650" h="10856" extrusionOk="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4" name="Google Shape;23834;p76"/>
            <p:cNvSpPr/>
            <p:nvPr/>
          </p:nvSpPr>
          <p:spPr>
            <a:xfrm>
              <a:off x="4271021" y="300865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5" name="Google Shape;23835;p76"/>
            <p:cNvSpPr/>
            <p:nvPr/>
          </p:nvSpPr>
          <p:spPr>
            <a:xfrm>
              <a:off x="4310003" y="302645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6" name="Google Shape;23836;p76"/>
            <p:cNvSpPr/>
            <p:nvPr/>
          </p:nvSpPr>
          <p:spPr>
            <a:xfrm>
              <a:off x="4310003" y="3010538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7" name="Google Shape;23837;p76"/>
            <p:cNvSpPr/>
            <p:nvPr/>
          </p:nvSpPr>
          <p:spPr>
            <a:xfrm>
              <a:off x="4271021" y="3082079"/>
              <a:ext cx="22361" cy="22335"/>
            </a:xfrm>
            <a:custGeom>
              <a:avLst/>
              <a:gdLst/>
              <a:ahLst/>
              <a:cxnLst/>
              <a:rect l="l" t="t" r="r" b="b"/>
              <a:pathLst>
                <a:path w="853" h="852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8" name="Google Shape;23838;p76"/>
            <p:cNvSpPr/>
            <p:nvPr/>
          </p:nvSpPr>
          <p:spPr>
            <a:xfrm>
              <a:off x="4310003" y="3099853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9" name="Google Shape;23839;p76"/>
            <p:cNvSpPr/>
            <p:nvPr/>
          </p:nvSpPr>
          <p:spPr>
            <a:xfrm>
              <a:off x="4310003" y="3084334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0" name="Google Shape;23840;p76"/>
            <p:cNvSpPr/>
            <p:nvPr/>
          </p:nvSpPr>
          <p:spPr>
            <a:xfrm>
              <a:off x="4271021" y="3155874"/>
              <a:ext cx="22361" cy="21968"/>
            </a:xfrm>
            <a:custGeom>
              <a:avLst/>
              <a:gdLst/>
              <a:ahLst/>
              <a:cxnLst/>
              <a:rect l="l" t="t" r="r" b="b"/>
              <a:pathLst>
                <a:path w="853" h="838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1" name="Google Shape;23841;p76"/>
            <p:cNvSpPr/>
            <p:nvPr/>
          </p:nvSpPr>
          <p:spPr>
            <a:xfrm>
              <a:off x="4310003" y="317328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2" name="Google Shape;23842;p76"/>
            <p:cNvSpPr/>
            <p:nvPr/>
          </p:nvSpPr>
          <p:spPr>
            <a:xfrm>
              <a:off x="4310003" y="3157762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43" name="Google Shape;23843;p76"/>
          <p:cNvGrpSpPr/>
          <p:nvPr/>
        </p:nvGrpSpPr>
        <p:grpSpPr>
          <a:xfrm>
            <a:off x="4627886" y="3401089"/>
            <a:ext cx="409111" cy="267944"/>
            <a:chOff x="4627886" y="3401089"/>
            <a:chExt cx="409111" cy="267944"/>
          </a:xfrm>
        </p:grpSpPr>
        <p:sp>
          <p:nvSpPr>
            <p:cNvPr id="23844" name="Google Shape;23844;p76"/>
            <p:cNvSpPr/>
            <p:nvPr/>
          </p:nvSpPr>
          <p:spPr>
            <a:xfrm>
              <a:off x="4627886" y="3401089"/>
              <a:ext cx="409111" cy="267944"/>
            </a:xfrm>
            <a:custGeom>
              <a:avLst/>
              <a:gdLst/>
              <a:ahLst/>
              <a:cxnLst/>
              <a:rect l="l" t="t" r="r" b="b"/>
              <a:pathLst>
                <a:path w="15606" h="10221" extrusionOk="0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5" name="Google Shape;23845;p76"/>
            <p:cNvSpPr/>
            <p:nvPr/>
          </p:nvSpPr>
          <p:spPr>
            <a:xfrm>
              <a:off x="4670276" y="3422271"/>
              <a:ext cx="324332" cy="225580"/>
            </a:xfrm>
            <a:custGeom>
              <a:avLst/>
              <a:gdLst/>
              <a:ahLst/>
              <a:cxnLst/>
              <a:rect l="l" t="t" r="r" b="b"/>
              <a:pathLst>
                <a:path w="12372" h="8605" extrusionOk="0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6" name="Google Shape;23846;p76"/>
            <p:cNvSpPr/>
            <p:nvPr/>
          </p:nvSpPr>
          <p:spPr>
            <a:xfrm>
              <a:off x="4642252" y="3520761"/>
              <a:ext cx="14025" cy="28312"/>
            </a:xfrm>
            <a:custGeom>
              <a:avLst/>
              <a:gdLst/>
              <a:ahLst/>
              <a:cxnLst/>
              <a:rect l="l" t="t" r="r" b="b"/>
              <a:pathLst>
                <a:path w="535" h="1080" extrusionOk="0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7" name="Google Shape;23847;p76"/>
            <p:cNvSpPr/>
            <p:nvPr/>
          </p:nvSpPr>
          <p:spPr>
            <a:xfrm>
              <a:off x="5008947" y="3513578"/>
              <a:ext cx="14025" cy="42678"/>
            </a:xfrm>
            <a:custGeom>
              <a:avLst/>
              <a:gdLst/>
              <a:ahLst/>
              <a:cxnLst/>
              <a:rect l="l" t="t" r="r" b="b"/>
              <a:pathLst>
                <a:path w="535" h="1628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8" name="Google Shape;23848;p76"/>
            <p:cNvSpPr/>
            <p:nvPr/>
          </p:nvSpPr>
          <p:spPr>
            <a:xfrm>
              <a:off x="5006299" y="3421904"/>
              <a:ext cx="18953" cy="14392"/>
            </a:xfrm>
            <a:custGeom>
              <a:avLst/>
              <a:gdLst/>
              <a:ahLst/>
              <a:cxnLst/>
              <a:rect l="l" t="t" r="r" b="b"/>
              <a:pathLst>
                <a:path w="723" h="549" extrusionOk="0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9" name="Google Shape;23849;p76"/>
            <p:cNvSpPr/>
            <p:nvPr/>
          </p:nvSpPr>
          <p:spPr>
            <a:xfrm>
              <a:off x="4642252" y="3485554"/>
              <a:ext cx="14025" cy="21129"/>
            </a:xfrm>
            <a:custGeom>
              <a:avLst/>
              <a:gdLst/>
              <a:ahLst/>
              <a:cxnLst/>
              <a:rect l="l" t="t" r="r" b="b"/>
              <a:pathLst>
                <a:path w="535" h="806" extrusionOk="0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0" name="Google Shape;23850;p76"/>
            <p:cNvSpPr/>
            <p:nvPr/>
          </p:nvSpPr>
          <p:spPr>
            <a:xfrm>
              <a:off x="4642252" y="3563150"/>
              <a:ext cx="14025" cy="21103"/>
            </a:xfrm>
            <a:custGeom>
              <a:avLst/>
              <a:gdLst/>
              <a:ahLst/>
              <a:cxnLst/>
              <a:rect l="l" t="t" r="r" b="b"/>
              <a:pathLst>
                <a:path w="535" h="805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1" name="Google Shape;23851;p76"/>
            <p:cNvSpPr/>
            <p:nvPr/>
          </p:nvSpPr>
          <p:spPr>
            <a:xfrm>
              <a:off x="4761845" y="3457478"/>
              <a:ext cx="141561" cy="113170"/>
            </a:xfrm>
            <a:custGeom>
              <a:avLst/>
              <a:gdLst/>
              <a:ahLst/>
              <a:cxnLst/>
              <a:rect l="l" t="t" r="r" b="b"/>
              <a:pathLst>
                <a:path w="5400" h="4317" extrusionOk="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2" name="Google Shape;23852;p76"/>
            <p:cNvSpPr/>
            <p:nvPr/>
          </p:nvSpPr>
          <p:spPr>
            <a:xfrm>
              <a:off x="4691457" y="3598619"/>
              <a:ext cx="281942" cy="14025"/>
            </a:xfrm>
            <a:custGeom>
              <a:avLst/>
              <a:gdLst/>
              <a:ahLst/>
              <a:cxnLst/>
              <a:rect l="l" t="t" r="r" b="b"/>
              <a:pathLst>
                <a:path w="10755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3" name="Google Shape;23853;p76"/>
            <p:cNvSpPr/>
            <p:nvPr/>
          </p:nvSpPr>
          <p:spPr>
            <a:xfrm>
              <a:off x="4691457" y="3598619"/>
              <a:ext cx="63598" cy="14025"/>
            </a:xfrm>
            <a:custGeom>
              <a:avLst/>
              <a:gdLst/>
              <a:ahLst/>
              <a:cxnLst/>
              <a:rect l="l" t="t" r="r" b="b"/>
              <a:pathLst>
                <a:path w="2426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4" name="Google Shape;23854;p76"/>
            <p:cNvSpPr/>
            <p:nvPr/>
          </p:nvSpPr>
          <p:spPr>
            <a:xfrm>
              <a:off x="4741030" y="3591436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55" name="Google Shape;23855;p76"/>
          <p:cNvGrpSpPr/>
          <p:nvPr/>
        </p:nvGrpSpPr>
        <p:grpSpPr>
          <a:xfrm>
            <a:off x="4652476" y="2898915"/>
            <a:ext cx="386016" cy="384495"/>
            <a:chOff x="4652476" y="2898915"/>
            <a:chExt cx="386016" cy="384495"/>
          </a:xfrm>
        </p:grpSpPr>
        <p:sp>
          <p:nvSpPr>
            <p:cNvPr id="23856" name="Google Shape;23856;p76"/>
            <p:cNvSpPr/>
            <p:nvPr/>
          </p:nvSpPr>
          <p:spPr>
            <a:xfrm>
              <a:off x="4842456" y="3088895"/>
              <a:ext cx="60190" cy="60190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7" name="Google Shape;23857;p76"/>
            <p:cNvSpPr/>
            <p:nvPr/>
          </p:nvSpPr>
          <p:spPr>
            <a:xfrm>
              <a:off x="4652476" y="2898915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8" name="Google Shape;23858;p76"/>
            <p:cNvSpPr/>
            <p:nvPr/>
          </p:nvSpPr>
          <p:spPr>
            <a:xfrm>
              <a:off x="4680866" y="2927306"/>
              <a:ext cx="191134" cy="191134"/>
            </a:xfrm>
            <a:custGeom>
              <a:avLst/>
              <a:gdLst/>
              <a:ahLst/>
              <a:cxnLst/>
              <a:rect l="l" t="t" r="r" b="b"/>
              <a:pathLst>
                <a:path w="7291" h="7291" extrusionOk="0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9" name="Google Shape;23859;p76"/>
            <p:cNvSpPr/>
            <p:nvPr/>
          </p:nvSpPr>
          <p:spPr>
            <a:xfrm>
              <a:off x="4869693" y="3117653"/>
              <a:ext cx="168798" cy="165757"/>
            </a:xfrm>
            <a:custGeom>
              <a:avLst/>
              <a:gdLst/>
              <a:ahLst/>
              <a:cxnLst/>
              <a:rect l="l" t="t" r="r" b="b"/>
              <a:pathLst>
                <a:path w="6439" h="6323" extrusionOk="0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0" name="Google Shape;23860;p76"/>
            <p:cNvSpPr/>
            <p:nvPr/>
          </p:nvSpPr>
          <p:spPr>
            <a:xfrm>
              <a:off x="4881437" y="3118020"/>
              <a:ext cx="157054" cy="155560"/>
            </a:xfrm>
            <a:custGeom>
              <a:avLst/>
              <a:gdLst/>
              <a:ahLst/>
              <a:cxnLst/>
              <a:rect l="l" t="t" r="r" b="b"/>
              <a:pathLst>
                <a:path w="5991" h="5934" extrusionOk="0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1" name="Google Shape;23861;p76"/>
            <p:cNvSpPr/>
            <p:nvPr/>
          </p:nvSpPr>
          <p:spPr>
            <a:xfrm>
              <a:off x="4952952" y="3199391"/>
              <a:ext cx="54134" cy="54134"/>
            </a:xfrm>
            <a:custGeom>
              <a:avLst/>
              <a:gdLst/>
              <a:ahLst/>
              <a:cxnLst/>
              <a:rect l="l" t="t" r="r" b="b"/>
              <a:pathLst>
                <a:path w="2065" h="2065" extrusionOk="0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2" name="Google Shape;23862;p76"/>
            <p:cNvSpPr/>
            <p:nvPr/>
          </p:nvSpPr>
          <p:spPr>
            <a:xfrm>
              <a:off x="4931377" y="3179232"/>
              <a:ext cx="55209" cy="50464"/>
            </a:xfrm>
            <a:custGeom>
              <a:avLst/>
              <a:gdLst/>
              <a:ahLst/>
              <a:cxnLst/>
              <a:rect l="l" t="t" r="r" b="b"/>
              <a:pathLst>
                <a:path w="2106" h="1925" extrusionOk="0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3" name="Google Shape;23863;p76"/>
            <p:cNvSpPr/>
            <p:nvPr/>
          </p:nvSpPr>
          <p:spPr>
            <a:xfrm>
              <a:off x="4736101" y="2955670"/>
              <a:ext cx="87453" cy="95396"/>
            </a:xfrm>
            <a:custGeom>
              <a:avLst/>
              <a:gdLst/>
              <a:ahLst/>
              <a:cxnLst/>
              <a:rect l="l" t="t" r="r" b="b"/>
              <a:pathLst>
                <a:path w="3336" h="3639" extrusionOk="0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4" name="Google Shape;23864;p76"/>
            <p:cNvSpPr/>
            <p:nvPr/>
          </p:nvSpPr>
          <p:spPr>
            <a:xfrm>
              <a:off x="4762972" y="3064279"/>
              <a:ext cx="26897" cy="28050"/>
            </a:xfrm>
            <a:custGeom>
              <a:avLst/>
              <a:gdLst/>
              <a:ahLst/>
              <a:cxnLst/>
              <a:rect l="l" t="t" r="r" b="b"/>
              <a:pathLst>
                <a:path w="1026" h="1070" extrusionOk="0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65" name="Google Shape;23865;p76"/>
          <p:cNvGrpSpPr/>
          <p:nvPr/>
        </p:nvGrpSpPr>
        <p:grpSpPr>
          <a:xfrm>
            <a:off x="5156931" y="2922194"/>
            <a:ext cx="324699" cy="347611"/>
            <a:chOff x="5156931" y="2922194"/>
            <a:chExt cx="324699" cy="347611"/>
          </a:xfrm>
        </p:grpSpPr>
        <p:sp>
          <p:nvSpPr>
            <p:cNvPr id="23866" name="Google Shape;23866;p76"/>
            <p:cNvSpPr/>
            <p:nvPr/>
          </p:nvSpPr>
          <p:spPr>
            <a:xfrm>
              <a:off x="5160706" y="3072982"/>
              <a:ext cx="317149" cy="43543"/>
            </a:xfrm>
            <a:custGeom>
              <a:avLst/>
              <a:gdLst/>
              <a:ahLst/>
              <a:cxnLst/>
              <a:rect l="l" t="t" r="r" b="b"/>
              <a:pathLst>
                <a:path w="12098" h="1661" extrusionOk="0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7" name="Google Shape;23867;p76"/>
            <p:cNvSpPr/>
            <p:nvPr/>
          </p:nvSpPr>
          <p:spPr>
            <a:xfrm>
              <a:off x="5258330" y="2922194"/>
              <a:ext cx="128689" cy="62261"/>
            </a:xfrm>
            <a:custGeom>
              <a:avLst/>
              <a:gdLst/>
              <a:ahLst/>
              <a:cxnLst/>
              <a:rect l="l" t="t" r="r" b="b"/>
              <a:pathLst>
                <a:path w="4909" h="2375" extrusionOk="0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8" name="Google Shape;23868;p76"/>
            <p:cNvSpPr/>
            <p:nvPr/>
          </p:nvSpPr>
          <p:spPr>
            <a:xfrm>
              <a:off x="5258330" y="2957951"/>
              <a:ext cx="128689" cy="26503"/>
            </a:xfrm>
            <a:custGeom>
              <a:avLst/>
              <a:gdLst/>
              <a:ahLst/>
              <a:cxnLst/>
              <a:rect l="l" t="t" r="r" b="b"/>
              <a:pathLst>
                <a:path w="4909" h="1011" extrusionOk="0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9" name="Google Shape;23869;p76"/>
            <p:cNvSpPr/>
            <p:nvPr/>
          </p:nvSpPr>
          <p:spPr>
            <a:xfrm>
              <a:off x="5180000" y="2975358"/>
              <a:ext cx="278561" cy="260761"/>
            </a:xfrm>
            <a:custGeom>
              <a:avLst/>
              <a:gdLst/>
              <a:ahLst/>
              <a:cxnLst/>
              <a:rect l="l" t="t" r="r" b="b"/>
              <a:pathLst>
                <a:path w="10626" h="9947" extrusionOk="0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0" name="Google Shape;23870;p76"/>
            <p:cNvSpPr/>
            <p:nvPr/>
          </p:nvSpPr>
          <p:spPr>
            <a:xfrm>
              <a:off x="5438847" y="2975358"/>
              <a:ext cx="19714" cy="260761"/>
            </a:xfrm>
            <a:custGeom>
              <a:avLst/>
              <a:gdLst/>
              <a:ahLst/>
              <a:cxnLst/>
              <a:rect l="l" t="t" r="r" b="b"/>
              <a:pathLst>
                <a:path w="752" h="9947" extrusionOk="0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1" name="Google Shape;23871;p76"/>
            <p:cNvSpPr/>
            <p:nvPr/>
          </p:nvSpPr>
          <p:spPr>
            <a:xfrm>
              <a:off x="5180000" y="3062785"/>
              <a:ext cx="278561" cy="172967"/>
            </a:xfrm>
            <a:custGeom>
              <a:avLst/>
              <a:gdLst/>
              <a:ahLst/>
              <a:cxnLst/>
              <a:rect l="l" t="t" r="r" b="b"/>
              <a:pathLst>
                <a:path w="10626" h="6598" extrusionOk="0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2" name="Google Shape;23872;p76"/>
            <p:cNvSpPr/>
            <p:nvPr/>
          </p:nvSpPr>
          <p:spPr>
            <a:xfrm>
              <a:off x="5221262" y="3114192"/>
              <a:ext cx="196953" cy="10329"/>
            </a:xfrm>
            <a:custGeom>
              <a:avLst/>
              <a:gdLst/>
              <a:ahLst/>
              <a:cxnLst/>
              <a:rect l="l" t="t" r="r" b="b"/>
              <a:pathLst>
                <a:path w="7513" h="394" extrusionOk="0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3" name="Google Shape;23873;p76"/>
            <p:cNvSpPr/>
            <p:nvPr/>
          </p:nvSpPr>
          <p:spPr>
            <a:xfrm>
              <a:off x="5254031" y="3136528"/>
              <a:ext cx="129581" cy="10696"/>
            </a:xfrm>
            <a:custGeom>
              <a:avLst/>
              <a:gdLst/>
              <a:ahLst/>
              <a:cxnLst/>
              <a:rect l="l" t="t" r="r" b="b"/>
              <a:pathLst>
                <a:path w="4943" h="408" extrusionOk="0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4" name="Google Shape;23874;p76"/>
            <p:cNvSpPr/>
            <p:nvPr/>
          </p:nvSpPr>
          <p:spPr>
            <a:xfrm>
              <a:off x="5284074" y="3159282"/>
              <a:ext cx="68893" cy="10617"/>
            </a:xfrm>
            <a:custGeom>
              <a:avLst/>
              <a:gdLst/>
              <a:ahLst/>
              <a:cxnLst/>
              <a:rect l="l" t="t" r="r" b="b"/>
              <a:pathLst>
                <a:path w="2628" h="405" extrusionOk="0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5" name="Google Shape;23875;p76"/>
            <p:cNvSpPr/>
            <p:nvPr/>
          </p:nvSpPr>
          <p:spPr>
            <a:xfrm>
              <a:off x="5156931" y="3073009"/>
              <a:ext cx="324699" cy="196796"/>
            </a:xfrm>
            <a:custGeom>
              <a:avLst/>
              <a:gdLst/>
              <a:ahLst/>
              <a:cxnLst/>
              <a:rect l="l" t="t" r="r" b="b"/>
              <a:pathLst>
                <a:path w="12386" h="7507" extrusionOk="0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6" name="Google Shape;23876;p76"/>
            <p:cNvSpPr/>
            <p:nvPr/>
          </p:nvSpPr>
          <p:spPr>
            <a:xfrm>
              <a:off x="5464197" y="3072694"/>
              <a:ext cx="17433" cy="197111"/>
            </a:xfrm>
            <a:custGeom>
              <a:avLst/>
              <a:gdLst/>
              <a:ahLst/>
              <a:cxnLst/>
              <a:rect l="l" t="t" r="r" b="b"/>
              <a:pathLst>
                <a:path w="665" h="7519" extrusionOk="0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7" name="Google Shape;23877;p76"/>
            <p:cNvSpPr/>
            <p:nvPr/>
          </p:nvSpPr>
          <p:spPr>
            <a:xfrm>
              <a:off x="5217461" y="3013579"/>
              <a:ext cx="32585" cy="32952"/>
            </a:xfrm>
            <a:custGeom>
              <a:avLst/>
              <a:gdLst/>
              <a:ahLst/>
              <a:cxnLst/>
              <a:rect l="l" t="t" r="r" b="b"/>
              <a:pathLst>
                <a:path w="1243" h="1257" extrusionOk="0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8" name="Google Shape;23878;p76"/>
            <p:cNvSpPr/>
            <p:nvPr/>
          </p:nvSpPr>
          <p:spPr>
            <a:xfrm>
              <a:off x="5271595" y="3008258"/>
              <a:ext cx="36491" cy="10670"/>
            </a:xfrm>
            <a:custGeom>
              <a:avLst/>
              <a:gdLst/>
              <a:ahLst/>
              <a:cxnLst/>
              <a:rect l="l" t="t" r="r" b="b"/>
              <a:pathLst>
                <a:path w="1392" h="407" extrusionOk="0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9" name="Google Shape;23879;p76"/>
            <p:cNvSpPr/>
            <p:nvPr/>
          </p:nvSpPr>
          <p:spPr>
            <a:xfrm>
              <a:off x="5270206" y="3036255"/>
              <a:ext cx="113406" cy="10670"/>
            </a:xfrm>
            <a:custGeom>
              <a:avLst/>
              <a:gdLst/>
              <a:ahLst/>
              <a:cxnLst/>
              <a:rect l="l" t="t" r="r" b="b"/>
              <a:pathLst>
                <a:path w="4326" h="407" extrusionOk="0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0" name="Google Shape;23880;p76"/>
            <p:cNvSpPr/>
            <p:nvPr/>
          </p:nvSpPr>
          <p:spPr>
            <a:xfrm>
              <a:off x="5223517" y="3080532"/>
              <a:ext cx="69915" cy="10670"/>
            </a:xfrm>
            <a:custGeom>
              <a:avLst/>
              <a:gdLst/>
              <a:ahLst/>
              <a:cxnLst/>
              <a:rect l="l" t="t" r="r" b="b"/>
              <a:pathLst>
                <a:path w="2667" h="407" extrusionOk="0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1" name="Google Shape;23881;p76"/>
            <p:cNvSpPr/>
            <p:nvPr/>
          </p:nvSpPr>
          <p:spPr>
            <a:xfrm>
              <a:off x="5183251" y="3234152"/>
              <a:ext cx="56939" cy="10696"/>
            </a:xfrm>
            <a:custGeom>
              <a:avLst/>
              <a:gdLst/>
              <a:ahLst/>
              <a:cxnLst/>
              <a:rect l="l" t="t" r="r" b="b"/>
              <a:pathLst>
                <a:path w="2172" h="408" extrusionOk="0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82" name="Google Shape;23882;p76"/>
          <p:cNvGrpSpPr/>
          <p:nvPr/>
        </p:nvGrpSpPr>
        <p:grpSpPr>
          <a:xfrm>
            <a:off x="6086331" y="2905337"/>
            <a:ext cx="364441" cy="364834"/>
            <a:chOff x="6086331" y="2905337"/>
            <a:chExt cx="364441" cy="364834"/>
          </a:xfrm>
        </p:grpSpPr>
        <p:sp>
          <p:nvSpPr>
            <p:cNvPr id="23883" name="Google Shape;23883;p76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4" name="Google Shape;23884;p76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5" name="Google Shape;23885;p76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6" name="Google Shape;23886;p76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7" name="Google Shape;23887;p76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8" name="Google Shape;23888;p76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89" name="Google Shape;23889;p76"/>
          <p:cNvGrpSpPr/>
          <p:nvPr/>
        </p:nvGrpSpPr>
        <p:grpSpPr>
          <a:xfrm>
            <a:off x="6554059" y="2907251"/>
            <a:ext cx="377706" cy="377680"/>
            <a:chOff x="6554059" y="2907251"/>
            <a:chExt cx="377706" cy="377680"/>
          </a:xfrm>
        </p:grpSpPr>
        <p:sp>
          <p:nvSpPr>
            <p:cNvPr id="23890" name="Google Shape;23890;p76"/>
            <p:cNvSpPr/>
            <p:nvPr/>
          </p:nvSpPr>
          <p:spPr>
            <a:xfrm>
              <a:off x="6635064" y="2907251"/>
              <a:ext cx="215723" cy="377680"/>
            </a:xfrm>
            <a:custGeom>
              <a:avLst/>
              <a:gdLst/>
              <a:ahLst/>
              <a:cxnLst/>
              <a:rect l="l" t="t" r="r" b="b"/>
              <a:pathLst>
                <a:path w="8229" h="14407" extrusionOk="0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1" name="Google Shape;23891;p76"/>
            <p:cNvSpPr/>
            <p:nvPr/>
          </p:nvSpPr>
          <p:spPr>
            <a:xfrm>
              <a:off x="6805330" y="2907251"/>
              <a:ext cx="45457" cy="377680"/>
            </a:xfrm>
            <a:custGeom>
              <a:avLst/>
              <a:gdLst/>
              <a:ahLst/>
              <a:cxnLst/>
              <a:rect l="l" t="t" r="r" b="b"/>
              <a:pathLst>
                <a:path w="1734" h="14407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2" name="Google Shape;23892;p76"/>
            <p:cNvSpPr/>
            <p:nvPr/>
          </p:nvSpPr>
          <p:spPr>
            <a:xfrm>
              <a:off x="6635064" y="3227389"/>
              <a:ext cx="215723" cy="22728"/>
            </a:xfrm>
            <a:custGeom>
              <a:avLst/>
              <a:gdLst/>
              <a:ahLst/>
              <a:cxnLst/>
              <a:rect l="l" t="t" r="r" b="b"/>
              <a:pathLst>
                <a:path w="8229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3" name="Google Shape;23893;p76"/>
            <p:cNvSpPr/>
            <p:nvPr/>
          </p:nvSpPr>
          <p:spPr>
            <a:xfrm>
              <a:off x="6828058" y="3227389"/>
              <a:ext cx="22728" cy="22728"/>
            </a:xfrm>
            <a:custGeom>
              <a:avLst/>
              <a:gdLst/>
              <a:ahLst/>
              <a:cxnLst/>
              <a:rect l="l" t="t" r="r" b="b"/>
              <a:pathLst>
                <a:path w="867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4" name="Google Shape;23894;p76"/>
            <p:cNvSpPr/>
            <p:nvPr/>
          </p:nvSpPr>
          <p:spPr>
            <a:xfrm>
              <a:off x="6635064" y="3250091"/>
              <a:ext cx="215723" cy="34840"/>
            </a:xfrm>
            <a:custGeom>
              <a:avLst/>
              <a:gdLst/>
              <a:ahLst/>
              <a:cxnLst/>
              <a:rect l="l" t="t" r="r" b="b"/>
              <a:pathLst>
                <a:path w="8229" h="1329" extrusionOk="0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5" name="Google Shape;23895;p76"/>
            <p:cNvSpPr/>
            <p:nvPr/>
          </p:nvSpPr>
          <p:spPr>
            <a:xfrm>
              <a:off x="6805330" y="3250091"/>
              <a:ext cx="45457" cy="34840"/>
            </a:xfrm>
            <a:custGeom>
              <a:avLst/>
              <a:gdLst/>
              <a:ahLst/>
              <a:cxnLst/>
              <a:rect l="l" t="t" r="r" b="b"/>
              <a:pathLst>
                <a:path w="1734" h="1329" extrusionOk="0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6" name="Google Shape;23896;p76"/>
            <p:cNvSpPr/>
            <p:nvPr/>
          </p:nvSpPr>
          <p:spPr>
            <a:xfrm>
              <a:off x="6635064" y="2907251"/>
              <a:ext cx="216090" cy="35207"/>
            </a:xfrm>
            <a:custGeom>
              <a:avLst/>
              <a:gdLst/>
              <a:ahLst/>
              <a:cxnLst/>
              <a:rect l="l" t="t" r="r" b="b"/>
              <a:pathLst>
                <a:path w="8243" h="1343" extrusionOk="0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7" name="Google Shape;23897;p76"/>
            <p:cNvSpPr/>
            <p:nvPr/>
          </p:nvSpPr>
          <p:spPr>
            <a:xfrm>
              <a:off x="6805330" y="2907251"/>
              <a:ext cx="45457" cy="35207"/>
            </a:xfrm>
            <a:custGeom>
              <a:avLst/>
              <a:gdLst/>
              <a:ahLst/>
              <a:cxnLst/>
              <a:rect l="l" t="t" r="r" b="b"/>
              <a:pathLst>
                <a:path w="1734" h="1343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8" name="Google Shape;23898;p76"/>
            <p:cNvSpPr/>
            <p:nvPr/>
          </p:nvSpPr>
          <p:spPr>
            <a:xfrm>
              <a:off x="6720577" y="3262202"/>
              <a:ext cx="45064" cy="11010"/>
            </a:xfrm>
            <a:custGeom>
              <a:avLst/>
              <a:gdLst/>
              <a:ahLst/>
              <a:cxnLst/>
              <a:rect l="l" t="t" r="r" b="b"/>
              <a:pathLst>
                <a:path w="1719" h="420" extrusionOk="0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9" name="Google Shape;23899;p76"/>
            <p:cNvSpPr/>
            <p:nvPr/>
          </p:nvSpPr>
          <p:spPr>
            <a:xfrm>
              <a:off x="6554059" y="2962879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0" name="Google Shape;23900;p76"/>
            <p:cNvSpPr/>
            <p:nvPr/>
          </p:nvSpPr>
          <p:spPr>
            <a:xfrm>
              <a:off x="6650950" y="2962879"/>
              <a:ext cx="52246" cy="129056"/>
            </a:xfrm>
            <a:custGeom>
              <a:avLst/>
              <a:gdLst/>
              <a:ahLst/>
              <a:cxnLst/>
              <a:rect l="l" t="t" r="r" b="b"/>
              <a:pathLst>
                <a:path w="1993" h="4923" extrusionOk="0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1" name="Google Shape;23901;p76"/>
            <p:cNvSpPr/>
            <p:nvPr/>
          </p:nvSpPr>
          <p:spPr>
            <a:xfrm>
              <a:off x="6596842" y="2999580"/>
              <a:ext cx="64358" cy="53295"/>
            </a:xfrm>
            <a:custGeom>
              <a:avLst/>
              <a:gdLst/>
              <a:ahLst/>
              <a:cxnLst/>
              <a:rect l="l" t="t" r="r" b="b"/>
              <a:pathLst>
                <a:path w="2455" h="2033" extrusionOk="0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2" name="Google Shape;23902;p76"/>
            <p:cNvSpPr/>
            <p:nvPr/>
          </p:nvSpPr>
          <p:spPr>
            <a:xfrm>
              <a:off x="6782628" y="3055576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3" name="Google Shape;23903;p76"/>
            <p:cNvSpPr/>
            <p:nvPr/>
          </p:nvSpPr>
          <p:spPr>
            <a:xfrm>
              <a:off x="6879885" y="3055576"/>
              <a:ext cx="51879" cy="129083"/>
            </a:xfrm>
            <a:custGeom>
              <a:avLst/>
              <a:gdLst/>
              <a:ahLst/>
              <a:cxnLst/>
              <a:rect l="l" t="t" r="r" b="b"/>
              <a:pathLst>
                <a:path w="1979" h="4924" extrusionOk="0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4" name="Google Shape;23904;p76"/>
            <p:cNvSpPr/>
            <p:nvPr/>
          </p:nvSpPr>
          <p:spPr>
            <a:xfrm>
              <a:off x="6841297" y="3080926"/>
              <a:ext cx="31799" cy="32192"/>
            </a:xfrm>
            <a:custGeom>
              <a:avLst/>
              <a:gdLst/>
              <a:ahLst/>
              <a:cxnLst/>
              <a:rect l="l" t="t" r="r" b="b"/>
              <a:pathLst>
                <a:path w="1213" h="1228" extrusionOk="0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5" name="Google Shape;23905;p76"/>
            <p:cNvSpPr/>
            <p:nvPr/>
          </p:nvSpPr>
          <p:spPr>
            <a:xfrm>
              <a:off x="6830706" y="3113091"/>
              <a:ext cx="53374" cy="31825"/>
            </a:xfrm>
            <a:custGeom>
              <a:avLst/>
              <a:gdLst/>
              <a:ahLst/>
              <a:cxnLst/>
              <a:rect l="l" t="t" r="r" b="b"/>
              <a:pathLst>
                <a:path w="2036" h="1214" extrusionOk="0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6" name="Google Shape;23906;p76"/>
            <p:cNvSpPr/>
            <p:nvPr/>
          </p:nvSpPr>
          <p:spPr>
            <a:xfrm>
              <a:off x="6725112" y="2972343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7" name="Google Shape;23907;p76"/>
            <p:cNvSpPr/>
            <p:nvPr/>
          </p:nvSpPr>
          <p:spPr>
            <a:xfrm>
              <a:off x="6725112" y="2995045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8" name="Google Shape;23908;p76"/>
            <p:cNvSpPr/>
            <p:nvPr/>
          </p:nvSpPr>
          <p:spPr>
            <a:xfrm>
              <a:off x="6725112" y="3017747"/>
              <a:ext cx="95396" cy="11377"/>
            </a:xfrm>
            <a:custGeom>
              <a:avLst/>
              <a:gdLst/>
              <a:ahLst/>
              <a:cxnLst/>
              <a:rect l="l" t="t" r="r" b="b"/>
              <a:pathLst>
                <a:path w="3639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9" name="Google Shape;23909;p76"/>
            <p:cNvSpPr/>
            <p:nvPr/>
          </p:nvSpPr>
          <p:spPr>
            <a:xfrm>
              <a:off x="6664949" y="3138467"/>
              <a:ext cx="91595" cy="23095"/>
            </a:xfrm>
            <a:custGeom>
              <a:avLst/>
              <a:gdLst/>
              <a:ahLst/>
              <a:cxnLst/>
              <a:rect l="l" t="t" r="r" b="b"/>
              <a:pathLst>
                <a:path w="3494" h="881" extrusionOk="0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0" name="Google Shape;23910;p76"/>
            <p:cNvSpPr/>
            <p:nvPr/>
          </p:nvSpPr>
          <p:spPr>
            <a:xfrm>
              <a:off x="6663428" y="3178576"/>
              <a:ext cx="95003" cy="11377"/>
            </a:xfrm>
            <a:custGeom>
              <a:avLst/>
              <a:gdLst/>
              <a:ahLst/>
              <a:cxnLst/>
              <a:rect l="l" t="t" r="r" b="b"/>
              <a:pathLst>
                <a:path w="3624" h="434" extrusionOk="0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11" name="Google Shape;23911;p76"/>
          <p:cNvGrpSpPr/>
          <p:nvPr/>
        </p:nvGrpSpPr>
        <p:grpSpPr>
          <a:xfrm>
            <a:off x="7491796" y="2945446"/>
            <a:ext cx="400801" cy="317542"/>
            <a:chOff x="7491796" y="2945446"/>
            <a:chExt cx="400801" cy="317542"/>
          </a:xfrm>
        </p:grpSpPr>
        <p:sp>
          <p:nvSpPr>
            <p:cNvPr id="23912" name="Google Shape;23912;p76"/>
            <p:cNvSpPr/>
            <p:nvPr/>
          </p:nvSpPr>
          <p:spPr>
            <a:xfrm>
              <a:off x="7491796" y="2998453"/>
              <a:ext cx="340611" cy="264536"/>
            </a:xfrm>
            <a:custGeom>
              <a:avLst/>
              <a:gdLst/>
              <a:ahLst/>
              <a:cxnLst/>
              <a:rect l="l" t="t" r="r" b="b"/>
              <a:pathLst>
                <a:path w="12993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3" name="Google Shape;23913;p76"/>
            <p:cNvSpPr/>
            <p:nvPr/>
          </p:nvSpPr>
          <p:spPr>
            <a:xfrm>
              <a:off x="7491796" y="2998453"/>
              <a:ext cx="24249" cy="264536"/>
            </a:xfrm>
            <a:custGeom>
              <a:avLst/>
              <a:gdLst/>
              <a:ahLst/>
              <a:cxnLst/>
              <a:rect l="l" t="t" r="r" b="b"/>
              <a:pathLst>
                <a:path w="925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4" name="Google Shape;23914;p76"/>
            <p:cNvSpPr/>
            <p:nvPr/>
          </p:nvSpPr>
          <p:spPr>
            <a:xfrm>
              <a:off x="7541002" y="2945473"/>
              <a:ext cx="291406" cy="58669"/>
            </a:xfrm>
            <a:custGeom>
              <a:avLst/>
              <a:gdLst/>
              <a:ahLst/>
              <a:cxnLst/>
              <a:rect l="l" t="t" r="r" b="b"/>
              <a:pathLst>
                <a:path w="11116" h="2238" extrusionOk="0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5" name="Google Shape;23915;p76"/>
            <p:cNvSpPr/>
            <p:nvPr/>
          </p:nvSpPr>
          <p:spPr>
            <a:xfrm>
              <a:off x="7491796" y="2945473"/>
              <a:ext cx="56415" cy="58669"/>
            </a:xfrm>
            <a:custGeom>
              <a:avLst/>
              <a:gdLst/>
              <a:ahLst/>
              <a:cxnLst/>
              <a:rect l="l" t="t" r="r" b="b"/>
              <a:pathLst>
                <a:path w="2152" h="2238" extrusionOk="0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6" name="Google Shape;23916;p76"/>
            <p:cNvSpPr/>
            <p:nvPr/>
          </p:nvSpPr>
          <p:spPr>
            <a:xfrm>
              <a:off x="7491796" y="2945446"/>
              <a:ext cx="24642" cy="58695"/>
            </a:xfrm>
            <a:custGeom>
              <a:avLst/>
              <a:gdLst/>
              <a:ahLst/>
              <a:cxnLst/>
              <a:rect l="l" t="t" r="r" b="b"/>
              <a:pathLst>
                <a:path w="940" h="2239" extrusionOk="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7" name="Google Shape;23917;p76"/>
            <p:cNvSpPr/>
            <p:nvPr/>
          </p:nvSpPr>
          <p:spPr>
            <a:xfrm>
              <a:off x="7568632" y="2968542"/>
              <a:ext cx="228962" cy="12138"/>
            </a:xfrm>
            <a:custGeom>
              <a:avLst/>
              <a:gdLst/>
              <a:ahLst/>
              <a:cxnLst/>
              <a:rect l="l" t="t" r="r" b="b"/>
              <a:pathLst>
                <a:path w="8734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8" name="Google Shape;23918;p76"/>
            <p:cNvSpPr/>
            <p:nvPr/>
          </p:nvSpPr>
          <p:spPr>
            <a:xfrm>
              <a:off x="7656793" y="3073402"/>
              <a:ext cx="225947" cy="122450"/>
            </a:xfrm>
            <a:custGeom>
              <a:avLst/>
              <a:gdLst/>
              <a:ahLst/>
              <a:cxnLst/>
              <a:rect l="l" t="t" r="r" b="b"/>
              <a:pathLst>
                <a:path w="8619" h="4671" extrusionOk="0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9" name="Google Shape;23919;p76"/>
            <p:cNvSpPr/>
            <p:nvPr/>
          </p:nvSpPr>
          <p:spPr>
            <a:xfrm>
              <a:off x="7649610" y="3172888"/>
              <a:ext cx="32952" cy="32952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0" name="Google Shape;23920;p76"/>
            <p:cNvSpPr/>
            <p:nvPr/>
          </p:nvSpPr>
          <p:spPr>
            <a:xfrm>
              <a:off x="7778273" y="3164184"/>
              <a:ext cx="32952" cy="33345"/>
            </a:xfrm>
            <a:custGeom>
              <a:avLst/>
              <a:gdLst/>
              <a:ahLst/>
              <a:cxnLst/>
              <a:rect l="l" t="t" r="r" b="b"/>
              <a:pathLst>
                <a:path w="1257" h="1272" extrusionOk="0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1" name="Google Shape;23921;p76"/>
            <p:cNvSpPr/>
            <p:nvPr/>
          </p:nvSpPr>
          <p:spPr>
            <a:xfrm>
              <a:off x="7859252" y="3062785"/>
              <a:ext cx="33345" cy="33319"/>
            </a:xfrm>
            <a:custGeom>
              <a:avLst/>
              <a:gdLst/>
              <a:ahLst/>
              <a:cxnLst/>
              <a:rect l="l" t="t" r="r" b="b"/>
              <a:pathLst>
                <a:path w="1272" h="1271" extrusionOk="0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2" name="Google Shape;23922;p76"/>
            <p:cNvSpPr/>
            <p:nvPr/>
          </p:nvSpPr>
          <p:spPr>
            <a:xfrm>
              <a:off x="7713942" y="3112724"/>
              <a:ext cx="32952" cy="33319"/>
            </a:xfrm>
            <a:custGeom>
              <a:avLst/>
              <a:gdLst/>
              <a:ahLst/>
              <a:cxnLst/>
              <a:rect l="l" t="t" r="r" b="b"/>
              <a:pathLst>
                <a:path w="1257" h="1271" extrusionOk="0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3" name="Google Shape;23923;p76"/>
            <p:cNvSpPr/>
            <p:nvPr/>
          </p:nvSpPr>
          <p:spPr>
            <a:xfrm>
              <a:off x="7649610" y="3172704"/>
              <a:ext cx="24616" cy="33319"/>
            </a:xfrm>
            <a:custGeom>
              <a:avLst/>
              <a:gdLst/>
              <a:ahLst/>
              <a:cxnLst/>
              <a:rect l="l" t="t" r="r" b="b"/>
              <a:pathLst>
                <a:path w="939" h="1271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4" name="Google Shape;23924;p76"/>
            <p:cNvSpPr/>
            <p:nvPr/>
          </p:nvSpPr>
          <p:spPr>
            <a:xfrm>
              <a:off x="7778273" y="316423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5" name="Google Shape;23925;p76"/>
            <p:cNvSpPr/>
            <p:nvPr/>
          </p:nvSpPr>
          <p:spPr>
            <a:xfrm>
              <a:off x="7859252" y="3062968"/>
              <a:ext cx="24642" cy="33083"/>
            </a:xfrm>
            <a:custGeom>
              <a:avLst/>
              <a:gdLst/>
              <a:ahLst/>
              <a:cxnLst/>
              <a:rect l="l" t="t" r="r" b="b"/>
              <a:pathLst>
                <a:path w="940" h="1262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6" name="Google Shape;23926;p76"/>
            <p:cNvSpPr/>
            <p:nvPr/>
          </p:nvSpPr>
          <p:spPr>
            <a:xfrm>
              <a:off x="7713942" y="311277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7" name="Google Shape;23927;p76"/>
            <p:cNvSpPr/>
            <p:nvPr/>
          </p:nvSpPr>
          <p:spPr>
            <a:xfrm>
              <a:off x="7530411" y="3104021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8" name="Google Shape;23928;p76"/>
            <p:cNvSpPr/>
            <p:nvPr/>
          </p:nvSpPr>
          <p:spPr>
            <a:xfrm>
              <a:off x="7530411" y="3133539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9" name="Google Shape;23929;p76"/>
            <p:cNvSpPr/>
            <p:nvPr/>
          </p:nvSpPr>
          <p:spPr>
            <a:xfrm>
              <a:off x="7530411" y="3163057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0" name="Google Shape;23930;p76"/>
            <p:cNvSpPr/>
            <p:nvPr/>
          </p:nvSpPr>
          <p:spPr>
            <a:xfrm>
              <a:off x="7530411" y="3192575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1" name="Google Shape;23931;p76"/>
            <p:cNvSpPr/>
            <p:nvPr/>
          </p:nvSpPr>
          <p:spPr>
            <a:xfrm>
              <a:off x="7530411" y="3222093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2" name="Google Shape;23932;p76"/>
            <p:cNvSpPr/>
            <p:nvPr/>
          </p:nvSpPr>
          <p:spPr>
            <a:xfrm>
              <a:off x="7538354" y="3035521"/>
              <a:ext cx="247522" cy="44303"/>
            </a:xfrm>
            <a:custGeom>
              <a:avLst/>
              <a:gdLst/>
              <a:ahLst/>
              <a:cxnLst/>
              <a:rect l="l" t="t" r="r" b="b"/>
              <a:pathLst>
                <a:path w="9442" h="169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3" name="Google Shape;23933;p76"/>
            <p:cNvSpPr/>
            <p:nvPr/>
          </p:nvSpPr>
          <p:spPr>
            <a:xfrm>
              <a:off x="7538721" y="3054081"/>
              <a:ext cx="246762" cy="25743"/>
            </a:xfrm>
            <a:custGeom>
              <a:avLst/>
              <a:gdLst/>
              <a:ahLst/>
              <a:cxnLst/>
              <a:rect l="l" t="t" r="r" b="b"/>
              <a:pathLst>
                <a:path w="9413" h="982" extrusionOk="0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4" name="Google Shape;23934;p76"/>
          <p:cNvGrpSpPr/>
          <p:nvPr/>
        </p:nvGrpSpPr>
        <p:grpSpPr>
          <a:xfrm>
            <a:off x="7045643" y="2907723"/>
            <a:ext cx="345304" cy="365857"/>
            <a:chOff x="7045643" y="2907723"/>
            <a:chExt cx="345304" cy="365857"/>
          </a:xfrm>
        </p:grpSpPr>
        <p:sp>
          <p:nvSpPr>
            <p:cNvPr id="23935" name="Google Shape;23935;p76"/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6" name="Google Shape;23936;p76"/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7" name="Google Shape;23937;p76"/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8" name="Google Shape;23938;p76"/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9" name="Google Shape;23939;p76"/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0" name="Google Shape;23940;p76"/>
            <p:cNvSpPr/>
            <p:nvPr/>
          </p:nvSpPr>
          <p:spPr>
            <a:xfrm>
              <a:off x="7045643" y="3071436"/>
              <a:ext cx="54658" cy="12950"/>
            </a:xfrm>
            <a:custGeom>
              <a:avLst/>
              <a:gdLst/>
              <a:ahLst/>
              <a:cxnLst/>
              <a:rect l="l" t="t" r="r" b="b"/>
              <a:pathLst>
                <a:path w="2085" h="494" extrusionOk="0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1" name="Google Shape;23941;p76"/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2" name="Google Shape;23942;p76"/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3" name="Google Shape;23943;p76"/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4" name="Google Shape;23944;p76"/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5" name="Google Shape;23945;p76"/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6" name="Google Shape;23946;p76"/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7" name="Google Shape;23947;p76"/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8" name="Google Shape;23948;p76"/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9" name="Google Shape;23949;p76"/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0" name="Google Shape;23950;p76"/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1" name="Google Shape;23951;p76"/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2" name="Google Shape;23952;p76"/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3" name="Google Shape;23953;p76"/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54" name="Google Shape;23954;p76"/>
          <p:cNvGrpSpPr/>
          <p:nvPr/>
        </p:nvGrpSpPr>
        <p:grpSpPr>
          <a:xfrm>
            <a:off x="7992843" y="2907251"/>
            <a:ext cx="347794" cy="366328"/>
            <a:chOff x="7992843" y="2907251"/>
            <a:chExt cx="347794" cy="366328"/>
          </a:xfrm>
        </p:grpSpPr>
        <p:sp>
          <p:nvSpPr>
            <p:cNvPr id="23955" name="Google Shape;23955;p76"/>
            <p:cNvSpPr/>
            <p:nvPr/>
          </p:nvSpPr>
          <p:spPr>
            <a:xfrm>
              <a:off x="7992843" y="2907251"/>
              <a:ext cx="347794" cy="238032"/>
            </a:xfrm>
            <a:custGeom>
              <a:avLst/>
              <a:gdLst/>
              <a:ahLst/>
              <a:cxnLst/>
              <a:rect l="l" t="t" r="r" b="b"/>
              <a:pathLst>
                <a:path w="13267" h="9080" extrusionOk="0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6" name="Google Shape;23956;p76"/>
            <p:cNvSpPr/>
            <p:nvPr/>
          </p:nvSpPr>
          <p:spPr>
            <a:xfrm>
              <a:off x="7993210" y="2907251"/>
              <a:ext cx="26897" cy="238032"/>
            </a:xfrm>
            <a:custGeom>
              <a:avLst/>
              <a:gdLst/>
              <a:ahLst/>
              <a:cxnLst/>
              <a:rect l="l" t="t" r="r" b="b"/>
              <a:pathLst>
                <a:path w="1026" h="9080" extrusionOk="0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7" name="Google Shape;23957;p76"/>
            <p:cNvSpPr/>
            <p:nvPr/>
          </p:nvSpPr>
          <p:spPr>
            <a:xfrm>
              <a:off x="8018586" y="2935590"/>
              <a:ext cx="296334" cy="207439"/>
            </a:xfrm>
            <a:custGeom>
              <a:avLst/>
              <a:gdLst/>
              <a:ahLst/>
              <a:cxnLst/>
              <a:rect l="l" t="t" r="r" b="b"/>
              <a:pathLst>
                <a:path w="11304" h="7913" extrusionOk="0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8" name="Google Shape;23958;p76"/>
            <p:cNvSpPr/>
            <p:nvPr/>
          </p:nvSpPr>
          <p:spPr>
            <a:xfrm>
              <a:off x="8018586" y="2935249"/>
              <a:ext cx="22335" cy="207387"/>
            </a:xfrm>
            <a:custGeom>
              <a:avLst/>
              <a:gdLst/>
              <a:ahLst/>
              <a:cxnLst/>
              <a:rect l="l" t="t" r="r" b="b"/>
              <a:pathLst>
                <a:path w="852" h="7911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9" name="Google Shape;23959;p76"/>
            <p:cNvSpPr/>
            <p:nvPr/>
          </p:nvSpPr>
          <p:spPr>
            <a:xfrm>
              <a:off x="8137393" y="3051801"/>
              <a:ext cx="27657" cy="91595"/>
            </a:xfrm>
            <a:custGeom>
              <a:avLst/>
              <a:gdLst/>
              <a:ahLst/>
              <a:cxnLst/>
              <a:rect l="l" t="t" r="r" b="b"/>
              <a:pathLst>
                <a:path w="1055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0" name="Google Shape;23960;p76"/>
            <p:cNvSpPr/>
            <p:nvPr/>
          </p:nvSpPr>
          <p:spPr>
            <a:xfrm>
              <a:off x="8137393" y="3051801"/>
              <a:ext cx="14785" cy="91595"/>
            </a:xfrm>
            <a:custGeom>
              <a:avLst/>
              <a:gdLst/>
              <a:ahLst/>
              <a:cxnLst/>
              <a:rect l="l" t="t" r="r" b="b"/>
              <a:pathLst>
                <a:path w="564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1" name="Google Shape;23961;p76"/>
            <p:cNvSpPr/>
            <p:nvPr/>
          </p:nvSpPr>
          <p:spPr>
            <a:xfrm>
              <a:off x="8216116" y="2961726"/>
              <a:ext cx="54134" cy="182430"/>
            </a:xfrm>
            <a:custGeom>
              <a:avLst/>
              <a:gdLst/>
              <a:ahLst/>
              <a:cxnLst/>
              <a:rect l="l" t="t" r="r" b="b"/>
              <a:pathLst>
                <a:path w="2065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2" name="Google Shape;23962;p76"/>
            <p:cNvSpPr/>
            <p:nvPr/>
          </p:nvSpPr>
          <p:spPr>
            <a:xfrm>
              <a:off x="8216116" y="2961726"/>
              <a:ext cx="17800" cy="182430"/>
            </a:xfrm>
            <a:custGeom>
              <a:avLst/>
              <a:gdLst/>
              <a:ahLst/>
              <a:cxnLst/>
              <a:rect l="l" t="t" r="r" b="b"/>
              <a:pathLst>
                <a:path w="679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3" name="Google Shape;23963;p76"/>
            <p:cNvSpPr/>
            <p:nvPr/>
          </p:nvSpPr>
          <p:spPr>
            <a:xfrm>
              <a:off x="8137393" y="2998637"/>
              <a:ext cx="54160" cy="53190"/>
            </a:xfrm>
            <a:custGeom>
              <a:avLst/>
              <a:gdLst/>
              <a:ahLst/>
              <a:cxnLst/>
              <a:rect l="l" t="t" r="r" b="b"/>
              <a:pathLst>
                <a:path w="2066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4" name="Google Shape;23964;p76"/>
            <p:cNvSpPr/>
            <p:nvPr/>
          </p:nvSpPr>
          <p:spPr>
            <a:xfrm>
              <a:off x="8137393" y="2998637"/>
              <a:ext cx="34473" cy="53190"/>
            </a:xfrm>
            <a:custGeom>
              <a:avLst/>
              <a:gdLst/>
              <a:ahLst/>
              <a:cxnLst/>
              <a:rect l="l" t="t" r="r" b="b"/>
              <a:pathLst>
                <a:path w="1315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5" name="Google Shape;23965;p76"/>
            <p:cNvSpPr/>
            <p:nvPr/>
          </p:nvSpPr>
          <p:spPr>
            <a:xfrm>
              <a:off x="8147617" y="2998060"/>
              <a:ext cx="34079" cy="32585"/>
            </a:xfrm>
            <a:custGeom>
              <a:avLst/>
              <a:gdLst/>
              <a:ahLst/>
              <a:cxnLst/>
              <a:rect l="l" t="t" r="r" b="b"/>
              <a:pathLst>
                <a:path w="1300" h="1243" extrusionOk="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6" name="Google Shape;23966;p76"/>
            <p:cNvSpPr/>
            <p:nvPr/>
          </p:nvSpPr>
          <p:spPr>
            <a:xfrm>
              <a:off x="8148010" y="2998479"/>
              <a:ext cx="23856" cy="32166"/>
            </a:xfrm>
            <a:custGeom>
              <a:avLst/>
              <a:gdLst/>
              <a:ahLst/>
              <a:cxnLst/>
              <a:rect l="l" t="t" r="r" b="b"/>
              <a:pathLst>
                <a:path w="910" h="1227" extrusionOk="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7" name="Google Shape;23967;p76"/>
            <p:cNvSpPr/>
            <p:nvPr/>
          </p:nvSpPr>
          <p:spPr>
            <a:xfrm>
              <a:off x="8076102" y="3071488"/>
              <a:ext cx="29544" cy="29544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8" name="Google Shape;23968;p76"/>
            <p:cNvSpPr/>
            <p:nvPr/>
          </p:nvSpPr>
          <p:spPr>
            <a:xfrm>
              <a:off x="8076102" y="3071488"/>
              <a:ext cx="14785" cy="29544"/>
            </a:xfrm>
            <a:custGeom>
              <a:avLst/>
              <a:gdLst/>
              <a:ahLst/>
              <a:cxnLst/>
              <a:rect l="l" t="t" r="r" b="b"/>
              <a:pathLst>
                <a:path w="564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9" name="Google Shape;23969;p76"/>
            <p:cNvSpPr/>
            <p:nvPr/>
          </p:nvSpPr>
          <p:spPr>
            <a:xfrm>
              <a:off x="8068526" y="3098726"/>
              <a:ext cx="44670" cy="44670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0" name="Google Shape;23970;p76"/>
            <p:cNvSpPr/>
            <p:nvPr/>
          </p:nvSpPr>
          <p:spPr>
            <a:xfrm>
              <a:off x="8068526" y="3098726"/>
              <a:ext cx="23122" cy="44670"/>
            </a:xfrm>
            <a:custGeom>
              <a:avLst/>
              <a:gdLst/>
              <a:ahLst/>
              <a:cxnLst/>
              <a:rect l="l" t="t" r="r" b="b"/>
              <a:pathLst>
                <a:path w="882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1" name="Google Shape;23971;p76"/>
            <p:cNvSpPr/>
            <p:nvPr/>
          </p:nvSpPr>
          <p:spPr>
            <a:xfrm>
              <a:off x="8250170" y="3065773"/>
              <a:ext cx="20081" cy="11037"/>
            </a:xfrm>
            <a:custGeom>
              <a:avLst/>
              <a:gdLst/>
              <a:ahLst/>
              <a:cxnLst/>
              <a:rect l="l" t="t" r="r" b="b"/>
              <a:pathLst>
                <a:path w="766" h="421" extrusionOk="0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2" name="Google Shape;23972;p76"/>
            <p:cNvSpPr/>
            <p:nvPr/>
          </p:nvSpPr>
          <p:spPr>
            <a:xfrm>
              <a:off x="8247758" y="3102107"/>
              <a:ext cx="22492" cy="11063"/>
            </a:xfrm>
            <a:custGeom>
              <a:avLst/>
              <a:gdLst/>
              <a:ahLst/>
              <a:cxnLst/>
              <a:rect l="l" t="t" r="r" b="b"/>
              <a:pathLst>
                <a:path w="858" h="422" extrusionOk="0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3" name="Google Shape;23973;p76"/>
            <p:cNvSpPr/>
            <p:nvPr/>
          </p:nvSpPr>
          <p:spPr>
            <a:xfrm>
              <a:off x="8250170" y="2992397"/>
              <a:ext cx="20081" cy="11377"/>
            </a:xfrm>
            <a:custGeom>
              <a:avLst/>
              <a:gdLst/>
              <a:ahLst/>
              <a:cxnLst/>
              <a:rect l="l" t="t" r="r" b="b"/>
              <a:pathLst>
                <a:path w="766" h="434" extrusionOk="0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4" name="Google Shape;23974;p76"/>
            <p:cNvSpPr/>
            <p:nvPr/>
          </p:nvSpPr>
          <p:spPr>
            <a:xfrm>
              <a:off x="8250170" y="3029098"/>
              <a:ext cx="20081" cy="10984"/>
            </a:xfrm>
            <a:custGeom>
              <a:avLst/>
              <a:gdLst/>
              <a:ahLst/>
              <a:cxnLst/>
              <a:rect l="l" t="t" r="r" b="b"/>
              <a:pathLst>
                <a:path w="766" h="419" extrusionOk="0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5" name="Google Shape;23975;p76"/>
            <p:cNvSpPr/>
            <p:nvPr/>
          </p:nvSpPr>
          <p:spPr>
            <a:xfrm>
              <a:off x="8059062" y="2981597"/>
              <a:ext cx="63231" cy="74765"/>
            </a:xfrm>
            <a:custGeom>
              <a:avLst/>
              <a:gdLst/>
              <a:ahLst/>
              <a:cxnLst/>
              <a:rect l="l" t="t" r="r" b="b"/>
              <a:pathLst>
                <a:path w="2412" h="2852" extrusionOk="0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6" name="Google Shape;23976;p76"/>
            <p:cNvSpPr/>
            <p:nvPr/>
          </p:nvSpPr>
          <p:spPr>
            <a:xfrm>
              <a:off x="8059062" y="2981309"/>
              <a:ext cx="39008" cy="75054"/>
            </a:xfrm>
            <a:custGeom>
              <a:avLst/>
              <a:gdLst/>
              <a:ahLst/>
              <a:cxnLst/>
              <a:rect l="l" t="t" r="r" b="b"/>
              <a:pathLst>
                <a:path w="1488" h="2863" extrusionOk="0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7" name="Google Shape;23977;p76"/>
            <p:cNvSpPr/>
            <p:nvPr/>
          </p:nvSpPr>
          <p:spPr>
            <a:xfrm>
              <a:off x="8079510" y="2981597"/>
              <a:ext cx="21968" cy="50176"/>
            </a:xfrm>
            <a:custGeom>
              <a:avLst/>
              <a:gdLst/>
              <a:ahLst/>
              <a:cxnLst/>
              <a:rect l="l" t="t" r="r" b="b"/>
              <a:pathLst>
                <a:path w="838" h="1914" extrusionOk="0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8" name="Google Shape;23978;p76"/>
            <p:cNvSpPr/>
            <p:nvPr/>
          </p:nvSpPr>
          <p:spPr>
            <a:xfrm>
              <a:off x="8065511" y="3055969"/>
              <a:ext cx="50726" cy="17040"/>
            </a:xfrm>
            <a:custGeom>
              <a:avLst/>
              <a:gdLst/>
              <a:ahLst/>
              <a:cxnLst/>
              <a:rect l="l" t="t" r="r" b="b"/>
              <a:pathLst>
                <a:path w="1935" h="65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9" name="Google Shape;23979;p76"/>
            <p:cNvSpPr/>
            <p:nvPr/>
          </p:nvSpPr>
          <p:spPr>
            <a:xfrm>
              <a:off x="8065511" y="3058617"/>
              <a:ext cx="50726" cy="14392"/>
            </a:xfrm>
            <a:custGeom>
              <a:avLst/>
              <a:gdLst/>
              <a:ahLst/>
              <a:cxnLst/>
              <a:rect l="l" t="t" r="r" b="b"/>
              <a:pathLst>
                <a:path w="1935" h="549" extrusionOk="0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0" name="Google Shape;23980;p76"/>
            <p:cNvSpPr/>
            <p:nvPr/>
          </p:nvSpPr>
          <p:spPr>
            <a:xfrm>
              <a:off x="8164656" y="3051801"/>
              <a:ext cx="26897" cy="91595"/>
            </a:xfrm>
            <a:custGeom>
              <a:avLst/>
              <a:gdLst/>
              <a:ahLst/>
              <a:cxnLst/>
              <a:rect l="l" t="t" r="r" b="b"/>
              <a:pathLst>
                <a:path w="1026" h="3494" extrusionOk="0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1" name="Google Shape;23981;p76"/>
            <p:cNvSpPr/>
            <p:nvPr/>
          </p:nvSpPr>
          <p:spPr>
            <a:xfrm>
              <a:off x="8130577" y="3199391"/>
              <a:ext cx="68919" cy="47711"/>
            </a:xfrm>
            <a:custGeom>
              <a:avLst/>
              <a:gdLst/>
              <a:ahLst/>
              <a:cxnLst/>
              <a:rect l="l" t="t" r="r" b="b"/>
              <a:pathLst>
                <a:path w="2629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2" name="Google Shape;23982;p76"/>
            <p:cNvSpPr/>
            <p:nvPr/>
          </p:nvSpPr>
          <p:spPr>
            <a:xfrm>
              <a:off x="8130577" y="3199391"/>
              <a:ext cx="14785" cy="47711"/>
            </a:xfrm>
            <a:custGeom>
              <a:avLst/>
              <a:gdLst/>
              <a:ahLst/>
              <a:cxnLst/>
              <a:rect l="l" t="t" r="r" b="b"/>
              <a:pathLst>
                <a:path w="564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3" name="Google Shape;23983;p76"/>
            <p:cNvSpPr/>
            <p:nvPr/>
          </p:nvSpPr>
          <p:spPr>
            <a:xfrm>
              <a:off x="8096917" y="3245556"/>
              <a:ext cx="136633" cy="28024"/>
            </a:xfrm>
            <a:custGeom>
              <a:avLst/>
              <a:gdLst/>
              <a:ahLst/>
              <a:cxnLst/>
              <a:rect l="l" t="t" r="r" b="b"/>
              <a:pathLst>
                <a:path w="5212" h="1069" extrusionOk="0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4" name="Google Shape;23984;p76"/>
            <p:cNvSpPr/>
            <p:nvPr/>
          </p:nvSpPr>
          <p:spPr>
            <a:xfrm>
              <a:off x="8096524" y="3252372"/>
              <a:ext cx="137026" cy="21208"/>
            </a:xfrm>
            <a:custGeom>
              <a:avLst/>
              <a:gdLst/>
              <a:ahLst/>
              <a:cxnLst/>
              <a:rect l="l" t="t" r="r" b="b"/>
              <a:pathLst>
                <a:path w="5227" h="809" extrusionOk="0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5" name="Google Shape;23985;p76"/>
            <p:cNvSpPr/>
            <p:nvPr/>
          </p:nvSpPr>
          <p:spPr>
            <a:xfrm>
              <a:off x="7992843" y="3143003"/>
              <a:ext cx="347794" cy="59823"/>
            </a:xfrm>
            <a:custGeom>
              <a:avLst/>
              <a:gdLst/>
              <a:ahLst/>
              <a:cxnLst/>
              <a:rect l="l" t="t" r="r" b="b"/>
              <a:pathLst>
                <a:path w="13267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6" name="Google Shape;23986;p76"/>
            <p:cNvSpPr/>
            <p:nvPr/>
          </p:nvSpPr>
          <p:spPr>
            <a:xfrm>
              <a:off x="7992843" y="3143003"/>
              <a:ext cx="27264" cy="59823"/>
            </a:xfrm>
            <a:custGeom>
              <a:avLst/>
              <a:gdLst/>
              <a:ahLst/>
              <a:cxnLst/>
              <a:rect l="l" t="t" r="r" b="b"/>
              <a:pathLst>
                <a:path w="1040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7" name="Google Shape;23987;p76"/>
            <p:cNvSpPr/>
            <p:nvPr/>
          </p:nvSpPr>
          <p:spPr>
            <a:xfrm>
              <a:off x="8157447" y="3167225"/>
              <a:ext cx="18586" cy="11377"/>
            </a:xfrm>
            <a:custGeom>
              <a:avLst/>
              <a:gdLst/>
              <a:ahLst/>
              <a:cxnLst/>
              <a:rect l="l" t="t" r="r" b="b"/>
              <a:pathLst>
                <a:path w="709" h="434" extrusionOk="0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88" name="Google Shape;23988;p76"/>
          <p:cNvGrpSpPr/>
          <p:nvPr/>
        </p:nvGrpSpPr>
        <p:grpSpPr>
          <a:xfrm>
            <a:off x="873898" y="1512377"/>
            <a:ext cx="398127" cy="353457"/>
            <a:chOff x="873898" y="1512377"/>
            <a:chExt cx="398127" cy="353457"/>
          </a:xfrm>
        </p:grpSpPr>
        <p:sp>
          <p:nvSpPr>
            <p:cNvPr id="23989" name="Google Shape;23989;p76"/>
            <p:cNvSpPr/>
            <p:nvPr/>
          </p:nvSpPr>
          <p:spPr>
            <a:xfrm>
              <a:off x="944652" y="1531671"/>
              <a:ext cx="76862" cy="64358"/>
            </a:xfrm>
            <a:custGeom>
              <a:avLst/>
              <a:gdLst/>
              <a:ahLst/>
              <a:cxnLst/>
              <a:rect l="l" t="t" r="r" b="b"/>
              <a:pathLst>
                <a:path w="2932" h="2455" extrusionOk="0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0" name="Google Shape;23990;p76"/>
            <p:cNvSpPr/>
            <p:nvPr/>
          </p:nvSpPr>
          <p:spPr>
            <a:xfrm>
              <a:off x="944285" y="1531671"/>
              <a:ext cx="51879" cy="64358"/>
            </a:xfrm>
            <a:custGeom>
              <a:avLst/>
              <a:gdLst/>
              <a:ahLst/>
              <a:cxnLst/>
              <a:rect l="l" t="t" r="r" b="b"/>
              <a:pathLst>
                <a:path w="1979" h="2455" extrusionOk="0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1" name="Google Shape;23991;p76"/>
            <p:cNvSpPr/>
            <p:nvPr/>
          </p:nvSpPr>
          <p:spPr>
            <a:xfrm>
              <a:off x="899641" y="1563837"/>
              <a:ext cx="166911" cy="166911"/>
            </a:xfrm>
            <a:custGeom>
              <a:avLst/>
              <a:gdLst/>
              <a:ahLst/>
              <a:cxnLst/>
              <a:rect l="l" t="t" r="r" b="b"/>
              <a:pathLst>
                <a:path w="6367" h="6367" extrusionOk="0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2" name="Google Shape;23992;p76"/>
            <p:cNvSpPr/>
            <p:nvPr/>
          </p:nvSpPr>
          <p:spPr>
            <a:xfrm>
              <a:off x="933301" y="1563837"/>
              <a:ext cx="133618" cy="166911"/>
            </a:xfrm>
            <a:custGeom>
              <a:avLst/>
              <a:gdLst/>
              <a:ahLst/>
              <a:cxnLst/>
              <a:rect l="l" t="t" r="r" b="b"/>
              <a:pathLst>
                <a:path w="5097" h="6367" extrusionOk="0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3" name="Google Shape;23993;p76"/>
            <p:cNvSpPr/>
            <p:nvPr/>
          </p:nvSpPr>
          <p:spPr>
            <a:xfrm>
              <a:off x="873898" y="1737145"/>
              <a:ext cx="218371" cy="128689"/>
            </a:xfrm>
            <a:custGeom>
              <a:avLst/>
              <a:gdLst/>
              <a:ahLst/>
              <a:cxnLst/>
              <a:rect l="l" t="t" r="r" b="b"/>
              <a:pathLst>
                <a:path w="8330" h="4909" extrusionOk="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4" name="Google Shape;23994;p76"/>
            <p:cNvSpPr/>
            <p:nvPr/>
          </p:nvSpPr>
          <p:spPr>
            <a:xfrm>
              <a:off x="873898" y="1783702"/>
              <a:ext cx="218371" cy="82132"/>
            </a:xfrm>
            <a:custGeom>
              <a:avLst/>
              <a:gdLst/>
              <a:ahLst/>
              <a:cxnLst/>
              <a:rect l="l" t="t" r="r" b="b"/>
              <a:pathLst>
                <a:path w="8330" h="3133" extrusionOk="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5" name="Google Shape;23995;p76"/>
            <p:cNvSpPr/>
            <p:nvPr/>
          </p:nvSpPr>
          <p:spPr>
            <a:xfrm>
              <a:off x="951101" y="1737145"/>
              <a:ext cx="63965" cy="25769"/>
            </a:xfrm>
            <a:custGeom>
              <a:avLst/>
              <a:gdLst/>
              <a:ahLst/>
              <a:cxnLst/>
              <a:rect l="l" t="t" r="r" b="b"/>
              <a:pathLst>
                <a:path w="2440" h="983" extrusionOk="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6" name="Google Shape;23996;p76"/>
            <p:cNvSpPr/>
            <p:nvPr/>
          </p:nvSpPr>
          <p:spPr>
            <a:xfrm>
              <a:off x="918542" y="1629191"/>
              <a:ext cx="128689" cy="120982"/>
            </a:xfrm>
            <a:custGeom>
              <a:avLst/>
              <a:gdLst/>
              <a:ahLst/>
              <a:cxnLst/>
              <a:rect l="l" t="t" r="r" b="b"/>
              <a:pathLst>
                <a:path w="4909" h="4615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7" name="Google Shape;23997;p76"/>
            <p:cNvSpPr/>
            <p:nvPr/>
          </p:nvSpPr>
          <p:spPr>
            <a:xfrm>
              <a:off x="918542" y="1629191"/>
              <a:ext cx="126042" cy="120484"/>
            </a:xfrm>
            <a:custGeom>
              <a:avLst/>
              <a:gdLst/>
              <a:ahLst/>
              <a:cxnLst/>
              <a:rect l="l" t="t" r="r" b="b"/>
              <a:pathLst>
                <a:path w="4808" h="4596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8" name="Google Shape;23998;p76"/>
            <p:cNvSpPr/>
            <p:nvPr/>
          </p:nvSpPr>
          <p:spPr>
            <a:xfrm>
              <a:off x="873898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9" name="Google Shape;23999;p76"/>
            <p:cNvSpPr/>
            <p:nvPr/>
          </p:nvSpPr>
          <p:spPr>
            <a:xfrm>
              <a:off x="1047205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0" name="Google Shape;24000;p76"/>
            <p:cNvSpPr/>
            <p:nvPr/>
          </p:nvSpPr>
          <p:spPr>
            <a:xfrm>
              <a:off x="1092243" y="1531671"/>
              <a:ext cx="179782" cy="188224"/>
            </a:xfrm>
            <a:custGeom>
              <a:avLst/>
              <a:gdLst/>
              <a:ahLst/>
              <a:cxnLst/>
              <a:rect l="l" t="t" r="r" b="b"/>
              <a:pathLst>
                <a:path w="6858" h="7180" extrusionOk="0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1" name="Google Shape;24001;p76"/>
            <p:cNvSpPr/>
            <p:nvPr/>
          </p:nvSpPr>
          <p:spPr>
            <a:xfrm>
              <a:off x="1117986" y="1531671"/>
              <a:ext cx="141168" cy="96497"/>
            </a:xfrm>
            <a:custGeom>
              <a:avLst/>
              <a:gdLst/>
              <a:ahLst/>
              <a:cxnLst/>
              <a:rect l="l" t="t" r="r" b="b"/>
              <a:pathLst>
                <a:path w="5385" h="3681" extrusionOk="0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2" name="Google Shape;24002;p76"/>
            <p:cNvSpPr/>
            <p:nvPr/>
          </p:nvSpPr>
          <p:spPr>
            <a:xfrm>
              <a:off x="1175501" y="1628064"/>
              <a:ext cx="13265" cy="25874"/>
            </a:xfrm>
            <a:custGeom>
              <a:avLst/>
              <a:gdLst/>
              <a:ahLst/>
              <a:cxnLst/>
              <a:rect l="l" t="t" r="r" b="b"/>
              <a:pathLst>
                <a:path w="506" h="987" extrusionOk="0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3" name="Google Shape;24003;p76"/>
            <p:cNvSpPr/>
            <p:nvPr/>
          </p:nvSpPr>
          <p:spPr>
            <a:xfrm>
              <a:off x="1130857" y="1512377"/>
              <a:ext cx="102579" cy="102946"/>
            </a:xfrm>
            <a:custGeom>
              <a:avLst/>
              <a:gdLst/>
              <a:ahLst/>
              <a:cxnLst/>
              <a:rect l="l" t="t" r="r" b="b"/>
              <a:pathLst>
                <a:path w="3913" h="3927" extrusionOk="0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4" name="Google Shape;24004;p76"/>
            <p:cNvSpPr/>
            <p:nvPr/>
          </p:nvSpPr>
          <p:spPr>
            <a:xfrm>
              <a:off x="1143729" y="1525249"/>
              <a:ext cx="77203" cy="77203"/>
            </a:xfrm>
            <a:custGeom>
              <a:avLst/>
              <a:gdLst/>
              <a:ahLst/>
              <a:cxnLst/>
              <a:rect l="l" t="t" r="r" b="b"/>
              <a:pathLst>
                <a:path w="2945" h="2945" extrusionOk="0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5" name="Google Shape;24005;p76"/>
            <p:cNvSpPr/>
            <p:nvPr/>
          </p:nvSpPr>
          <p:spPr>
            <a:xfrm>
              <a:off x="1155919" y="1557257"/>
              <a:ext cx="52535" cy="58066"/>
            </a:xfrm>
            <a:custGeom>
              <a:avLst/>
              <a:gdLst/>
              <a:ahLst/>
              <a:cxnLst/>
              <a:rect l="l" t="t" r="r" b="b"/>
              <a:pathLst>
                <a:path w="2004" h="2215" extrusionOk="0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6" name="Google Shape;24006;p76"/>
            <p:cNvSpPr/>
            <p:nvPr/>
          </p:nvSpPr>
          <p:spPr>
            <a:xfrm>
              <a:off x="1163023" y="1611522"/>
              <a:ext cx="38615" cy="29544"/>
            </a:xfrm>
            <a:custGeom>
              <a:avLst/>
              <a:gdLst/>
              <a:ahLst/>
              <a:cxnLst/>
              <a:rect l="l" t="t" r="r" b="b"/>
              <a:pathLst>
                <a:path w="1473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7" name="Google Shape;24007;p76"/>
            <p:cNvSpPr/>
            <p:nvPr/>
          </p:nvSpPr>
          <p:spPr>
            <a:xfrm>
              <a:off x="1163023" y="1611522"/>
              <a:ext cx="19320" cy="29544"/>
            </a:xfrm>
            <a:custGeom>
              <a:avLst/>
              <a:gdLst/>
              <a:ahLst/>
              <a:cxnLst/>
              <a:rect l="l" t="t" r="r" b="b"/>
              <a:pathLst>
                <a:path w="737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08" name="Google Shape;24008;p76"/>
          <p:cNvGrpSpPr/>
          <p:nvPr/>
        </p:nvGrpSpPr>
        <p:grpSpPr>
          <a:xfrm>
            <a:off x="1424125" y="1515680"/>
            <a:ext cx="246762" cy="347139"/>
            <a:chOff x="1424125" y="1515680"/>
            <a:chExt cx="246762" cy="347139"/>
          </a:xfrm>
        </p:grpSpPr>
        <p:sp>
          <p:nvSpPr>
            <p:cNvPr id="24009" name="Google Shape;24009;p76"/>
            <p:cNvSpPr/>
            <p:nvPr/>
          </p:nvSpPr>
          <p:spPr>
            <a:xfrm>
              <a:off x="1424125" y="1537727"/>
              <a:ext cx="246762" cy="325092"/>
            </a:xfrm>
            <a:custGeom>
              <a:avLst/>
              <a:gdLst/>
              <a:ahLst/>
              <a:cxnLst/>
              <a:rect l="l" t="t" r="r" b="b"/>
              <a:pathLst>
                <a:path w="9413" h="12401" extrusionOk="0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0" name="Google Shape;24010;p76"/>
            <p:cNvSpPr/>
            <p:nvPr/>
          </p:nvSpPr>
          <p:spPr>
            <a:xfrm>
              <a:off x="1435109" y="1537727"/>
              <a:ext cx="224060" cy="302757"/>
            </a:xfrm>
            <a:custGeom>
              <a:avLst/>
              <a:gdLst/>
              <a:ahLst/>
              <a:cxnLst/>
              <a:rect l="l" t="t" r="r" b="b"/>
              <a:pathLst>
                <a:path w="8547" h="11549" extrusionOk="0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1" name="Google Shape;24011;p76"/>
            <p:cNvSpPr/>
            <p:nvPr/>
          </p:nvSpPr>
          <p:spPr>
            <a:xfrm>
              <a:off x="1446460" y="1560429"/>
              <a:ext cx="201724" cy="268704"/>
            </a:xfrm>
            <a:custGeom>
              <a:avLst/>
              <a:gdLst/>
              <a:ahLst/>
              <a:cxnLst/>
              <a:rect l="l" t="t" r="r" b="b"/>
              <a:pathLst>
                <a:path w="7695" h="10250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2" name="Google Shape;24012;p76"/>
            <p:cNvSpPr/>
            <p:nvPr/>
          </p:nvSpPr>
          <p:spPr>
            <a:xfrm>
              <a:off x="1496792" y="1515680"/>
              <a:ext cx="100692" cy="50464"/>
            </a:xfrm>
            <a:custGeom>
              <a:avLst/>
              <a:gdLst/>
              <a:ahLst/>
              <a:cxnLst/>
              <a:rect l="l" t="t" r="r" b="b"/>
              <a:pathLst>
                <a:path w="3841" h="1925" extrusionOk="0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3" name="Google Shape;24013;p76"/>
            <p:cNvSpPr/>
            <p:nvPr/>
          </p:nvSpPr>
          <p:spPr>
            <a:xfrm>
              <a:off x="1477498" y="1669431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4" name="Google Shape;24014;p76"/>
            <p:cNvSpPr/>
            <p:nvPr/>
          </p:nvSpPr>
          <p:spPr>
            <a:xfrm>
              <a:off x="1477498" y="1719738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5" name="Google Shape;24015;p76"/>
            <p:cNvSpPr/>
            <p:nvPr/>
          </p:nvSpPr>
          <p:spPr>
            <a:xfrm>
              <a:off x="1477498" y="1770071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6" name="Google Shape;24016;p76"/>
            <p:cNvSpPr/>
            <p:nvPr/>
          </p:nvSpPr>
          <p:spPr>
            <a:xfrm>
              <a:off x="1517607" y="1666784"/>
              <a:ext cx="65118" cy="10984"/>
            </a:xfrm>
            <a:custGeom>
              <a:avLst/>
              <a:gdLst/>
              <a:ahLst/>
              <a:cxnLst/>
              <a:rect l="l" t="t" r="r" b="b"/>
              <a:pathLst>
                <a:path w="2484" h="419" extrusionOk="0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7" name="Google Shape;24017;p76"/>
            <p:cNvSpPr/>
            <p:nvPr/>
          </p:nvSpPr>
          <p:spPr>
            <a:xfrm>
              <a:off x="1517607" y="1689093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8" name="Google Shape;24018;p76"/>
            <p:cNvSpPr/>
            <p:nvPr/>
          </p:nvSpPr>
          <p:spPr>
            <a:xfrm>
              <a:off x="1517607" y="1717090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9" name="Google Shape;24019;p76"/>
            <p:cNvSpPr/>
            <p:nvPr/>
          </p:nvSpPr>
          <p:spPr>
            <a:xfrm>
              <a:off x="1517607" y="1739425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0" name="Google Shape;24020;p76"/>
            <p:cNvSpPr/>
            <p:nvPr/>
          </p:nvSpPr>
          <p:spPr>
            <a:xfrm>
              <a:off x="1517607" y="1767423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1" name="Google Shape;24021;p76"/>
            <p:cNvSpPr/>
            <p:nvPr/>
          </p:nvSpPr>
          <p:spPr>
            <a:xfrm>
              <a:off x="1517607" y="1789758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2" name="Google Shape;24022;p76"/>
            <p:cNvSpPr/>
            <p:nvPr/>
          </p:nvSpPr>
          <p:spPr>
            <a:xfrm>
              <a:off x="1517607" y="1582765"/>
              <a:ext cx="98778" cy="11377"/>
            </a:xfrm>
            <a:custGeom>
              <a:avLst/>
              <a:gdLst/>
              <a:ahLst/>
              <a:cxnLst/>
              <a:rect l="l" t="t" r="r" b="b"/>
              <a:pathLst>
                <a:path w="3768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3" name="Google Shape;24023;p76"/>
            <p:cNvSpPr/>
            <p:nvPr/>
          </p:nvSpPr>
          <p:spPr>
            <a:xfrm>
              <a:off x="1472570" y="1633097"/>
              <a:ext cx="149504" cy="11377"/>
            </a:xfrm>
            <a:custGeom>
              <a:avLst/>
              <a:gdLst/>
              <a:ahLst/>
              <a:cxnLst/>
              <a:rect l="l" t="t" r="r" b="b"/>
              <a:pathLst>
                <a:path w="5703" h="434" extrusionOk="0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4" name="Google Shape;24024;p76"/>
            <p:cNvSpPr/>
            <p:nvPr/>
          </p:nvSpPr>
          <p:spPr>
            <a:xfrm>
              <a:off x="1517607" y="1605100"/>
              <a:ext cx="26136" cy="11377"/>
            </a:xfrm>
            <a:custGeom>
              <a:avLst/>
              <a:gdLst/>
              <a:ahLst/>
              <a:cxnLst/>
              <a:rect l="l" t="t" r="r" b="b"/>
              <a:pathLst>
                <a:path w="997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5" name="Google Shape;24025;p76"/>
            <p:cNvSpPr/>
            <p:nvPr/>
          </p:nvSpPr>
          <p:spPr>
            <a:xfrm>
              <a:off x="1550900" y="1605100"/>
              <a:ext cx="37487" cy="11377"/>
            </a:xfrm>
            <a:custGeom>
              <a:avLst/>
              <a:gdLst/>
              <a:ahLst/>
              <a:cxnLst/>
              <a:rect l="l" t="t" r="r" b="b"/>
              <a:pathLst>
                <a:path w="1430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6" name="Google Shape;24026;p76"/>
            <p:cNvSpPr/>
            <p:nvPr/>
          </p:nvSpPr>
          <p:spPr>
            <a:xfrm>
              <a:off x="1474457" y="1582765"/>
              <a:ext cx="33712" cy="33712"/>
            </a:xfrm>
            <a:custGeom>
              <a:avLst/>
              <a:gdLst/>
              <a:ahLst/>
              <a:cxnLst/>
              <a:rect l="l" t="t" r="r" b="b"/>
              <a:pathLst>
                <a:path w="1286" h="1286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7" name="Google Shape;24027;p76"/>
            <p:cNvSpPr/>
            <p:nvPr/>
          </p:nvSpPr>
          <p:spPr>
            <a:xfrm>
              <a:off x="1496792" y="1555134"/>
              <a:ext cx="100692" cy="11010"/>
            </a:xfrm>
            <a:custGeom>
              <a:avLst/>
              <a:gdLst/>
              <a:ahLst/>
              <a:cxnLst/>
              <a:rect l="l" t="t" r="r" b="b"/>
              <a:pathLst>
                <a:path w="3841" h="420" extrusionOk="0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8" name="Google Shape;24028;p76"/>
            <p:cNvSpPr/>
            <p:nvPr/>
          </p:nvSpPr>
          <p:spPr>
            <a:xfrm>
              <a:off x="1482794" y="1591075"/>
              <a:ext cx="17040" cy="17066"/>
            </a:xfrm>
            <a:custGeom>
              <a:avLst/>
              <a:gdLst/>
              <a:ahLst/>
              <a:cxnLst/>
              <a:rect l="l" t="t" r="r" b="b"/>
              <a:pathLst>
                <a:path w="650" h="651" extrusionOk="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29" name="Google Shape;24029;p76"/>
          <p:cNvGrpSpPr/>
          <p:nvPr/>
        </p:nvGrpSpPr>
        <p:grpSpPr>
          <a:xfrm>
            <a:off x="2319498" y="1512744"/>
            <a:ext cx="352697" cy="352723"/>
            <a:chOff x="2319498" y="1512744"/>
            <a:chExt cx="352697" cy="352723"/>
          </a:xfrm>
        </p:grpSpPr>
        <p:sp>
          <p:nvSpPr>
            <p:cNvPr id="24030" name="Google Shape;24030;p76"/>
            <p:cNvSpPr/>
            <p:nvPr/>
          </p:nvSpPr>
          <p:spPr>
            <a:xfrm>
              <a:off x="2319498" y="1512744"/>
              <a:ext cx="352697" cy="352723"/>
            </a:xfrm>
            <a:custGeom>
              <a:avLst/>
              <a:gdLst/>
              <a:ahLst/>
              <a:cxnLst/>
              <a:rect l="l" t="t" r="r" b="b"/>
              <a:pathLst>
                <a:path w="13454" h="13455" extrusionOk="0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1" name="Google Shape;24031;p76"/>
            <p:cNvSpPr/>
            <p:nvPr/>
          </p:nvSpPr>
          <p:spPr>
            <a:xfrm>
              <a:off x="2345975" y="1539248"/>
              <a:ext cx="299742" cy="299742"/>
            </a:xfrm>
            <a:custGeom>
              <a:avLst/>
              <a:gdLst/>
              <a:ahLst/>
              <a:cxnLst/>
              <a:rect l="l" t="t" r="r" b="b"/>
              <a:pathLst>
                <a:path w="11434" h="11434" extrusionOk="0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2" name="Google Shape;24032;p76"/>
            <p:cNvSpPr/>
            <p:nvPr/>
          </p:nvSpPr>
          <p:spPr>
            <a:xfrm>
              <a:off x="2490524" y="1560534"/>
              <a:ext cx="11010" cy="133880"/>
            </a:xfrm>
            <a:custGeom>
              <a:avLst/>
              <a:gdLst/>
              <a:ahLst/>
              <a:cxnLst/>
              <a:rect l="l" t="t" r="r" b="b"/>
              <a:pathLst>
                <a:path w="420" h="5107" extrusionOk="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3" name="Google Shape;24033;p76"/>
            <p:cNvSpPr/>
            <p:nvPr/>
          </p:nvSpPr>
          <p:spPr>
            <a:xfrm>
              <a:off x="2489397" y="1683771"/>
              <a:ext cx="137917" cy="10696"/>
            </a:xfrm>
            <a:custGeom>
              <a:avLst/>
              <a:gdLst/>
              <a:ahLst/>
              <a:cxnLst/>
              <a:rect l="l" t="t" r="r" b="b"/>
              <a:pathLst>
                <a:path w="5261" h="408" extrusionOk="0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4" name="Google Shape;24034;p76"/>
            <p:cNvSpPr/>
            <p:nvPr/>
          </p:nvSpPr>
          <p:spPr>
            <a:xfrm>
              <a:off x="2383069" y="1576316"/>
              <a:ext cx="280422" cy="262753"/>
            </a:xfrm>
            <a:custGeom>
              <a:avLst/>
              <a:gdLst/>
              <a:ahLst/>
              <a:cxnLst/>
              <a:rect l="l" t="t" r="r" b="b"/>
              <a:pathLst>
                <a:path w="10697" h="10023" extrusionOk="0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5" name="Google Shape;24035;p76"/>
            <p:cNvSpPr/>
            <p:nvPr/>
          </p:nvSpPr>
          <p:spPr>
            <a:xfrm>
              <a:off x="2365662" y="1683771"/>
              <a:ext cx="21732" cy="10696"/>
            </a:xfrm>
            <a:custGeom>
              <a:avLst/>
              <a:gdLst/>
              <a:ahLst/>
              <a:cxnLst/>
              <a:rect l="l" t="t" r="r" b="b"/>
              <a:pathLst>
                <a:path w="829" h="408" extrusionOk="0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6" name="Google Shape;24036;p76"/>
            <p:cNvSpPr/>
            <p:nvPr/>
          </p:nvSpPr>
          <p:spPr>
            <a:xfrm>
              <a:off x="2490524" y="1799589"/>
              <a:ext cx="11377" cy="18613"/>
            </a:xfrm>
            <a:custGeom>
              <a:avLst/>
              <a:gdLst/>
              <a:ahLst/>
              <a:cxnLst/>
              <a:rect l="l" t="t" r="r" b="b"/>
              <a:pathLst>
                <a:path w="434" h="710" extrusionOk="0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7" name="Google Shape;24037;p76"/>
            <p:cNvSpPr/>
            <p:nvPr/>
          </p:nvSpPr>
          <p:spPr>
            <a:xfrm>
              <a:off x="2401393" y="1596554"/>
              <a:ext cx="19163" cy="15755"/>
            </a:xfrm>
            <a:custGeom>
              <a:avLst/>
              <a:gdLst/>
              <a:ahLst/>
              <a:cxnLst/>
              <a:rect l="l" t="t" r="r" b="b"/>
              <a:pathLst>
                <a:path w="731" h="601" extrusionOk="0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8" name="Google Shape;24038;p76"/>
            <p:cNvSpPr/>
            <p:nvPr/>
          </p:nvSpPr>
          <p:spPr>
            <a:xfrm>
              <a:off x="2569563" y="1765378"/>
              <a:ext cx="20893" cy="16830"/>
            </a:xfrm>
            <a:custGeom>
              <a:avLst/>
              <a:gdLst/>
              <a:ahLst/>
              <a:cxnLst/>
              <a:rect l="l" t="t" r="r" b="b"/>
              <a:pathLst>
                <a:path w="797" h="642" extrusionOk="0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9" name="Google Shape;24039;p76"/>
            <p:cNvSpPr/>
            <p:nvPr/>
          </p:nvSpPr>
          <p:spPr>
            <a:xfrm>
              <a:off x="2571136" y="1595610"/>
              <a:ext cx="20841" cy="16699"/>
            </a:xfrm>
            <a:custGeom>
              <a:avLst/>
              <a:gdLst/>
              <a:ahLst/>
              <a:cxnLst/>
              <a:rect l="l" t="t" r="r" b="b"/>
              <a:pathLst>
                <a:path w="795" h="637" extrusionOk="0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0" name="Google Shape;24040;p76"/>
            <p:cNvSpPr/>
            <p:nvPr/>
          </p:nvSpPr>
          <p:spPr>
            <a:xfrm>
              <a:off x="2401236" y="1766296"/>
              <a:ext cx="19583" cy="15913"/>
            </a:xfrm>
            <a:custGeom>
              <a:avLst/>
              <a:gdLst/>
              <a:ahLst/>
              <a:cxnLst/>
              <a:rect l="l" t="t" r="r" b="b"/>
              <a:pathLst>
                <a:path w="747" h="607" extrusionOk="0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1" name="Google Shape;24041;p76"/>
            <p:cNvSpPr/>
            <p:nvPr/>
          </p:nvSpPr>
          <p:spPr>
            <a:xfrm>
              <a:off x="2373160" y="1634985"/>
              <a:ext cx="23174" cy="14025"/>
            </a:xfrm>
            <a:custGeom>
              <a:avLst/>
              <a:gdLst/>
              <a:ahLst/>
              <a:cxnLst/>
              <a:rect l="l" t="t" r="r" b="b"/>
              <a:pathLst>
                <a:path w="884" h="535" extrusionOk="0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2" name="Google Shape;24042;p76"/>
            <p:cNvSpPr/>
            <p:nvPr/>
          </p:nvSpPr>
          <p:spPr>
            <a:xfrm>
              <a:off x="2595516" y="1729333"/>
              <a:ext cx="21811" cy="13527"/>
            </a:xfrm>
            <a:custGeom>
              <a:avLst/>
              <a:gdLst/>
              <a:ahLst/>
              <a:cxnLst/>
              <a:rect l="l" t="t" r="r" b="b"/>
              <a:pathLst>
                <a:path w="832" h="516" extrusionOk="0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3" name="Google Shape;24043;p76"/>
            <p:cNvSpPr/>
            <p:nvPr/>
          </p:nvSpPr>
          <p:spPr>
            <a:xfrm>
              <a:off x="2535195" y="1570129"/>
              <a:ext cx="15650" cy="17197"/>
            </a:xfrm>
            <a:custGeom>
              <a:avLst/>
              <a:gdLst/>
              <a:ahLst/>
              <a:cxnLst/>
              <a:rect l="l" t="t" r="r" b="b"/>
              <a:pathLst>
                <a:path w="597" h="656" extrusionOk="0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4" name="Google Shape;24044;p76"/>
            <p:cNvSpPr/>
            <p:nvPr/>
          </p:nvSpPr>
          <p:spPr>
            <a:xfrm>
              <a:off x="2441345" y="1790099"/>
              <a:ext cx="16463" cy="18219"/>
            </a:xfrm>
            <a:custGeom>
              <a:avLst/>
              <a:gdLst/>
              <a:ahLst/>
              <a:cxnLst/>
              <a:rect l="l" t="t" r="r" b="b"/>
              <a:pathLst>
                <a:path w="628" h="695" extrusionOk="0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5" name="Google Shape;24045;p76"/>
            <p:cNvSpPr/>
            <p:nvPr/>
          </p:nvSpPr>
          <p:spPr>
            <a:xfrm>
              <a:off x="2443521" y="1569290"/>
              <a:ext cx="15624" cy="17276"/>
            </a:xfrm>
            <a:custGeom>
              <a:avLst/>
              <a:gdLst/>
              <a:ahLst/>
              <a:cxnLst/>
              <a:rect l="l" t="t" r="r" b="b"/>
              <a:pathLst>
                <a:path w="596" h="659" extrusionOk="0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6" name="Google Shape;24046;p76"/>
            <p:cNvSpPr/>
            <p:nvPr/>
          </p:nvSpPr>
          <p:spPr>
            <a:xfrm>
              <a:off x="2532416" y="1791121"/>
              <a:ext cx="16411" cy="18351"/>
            </a:xfrm>
            <a:custGeom>
              <a:avLst/>
              <a:gdLst/>
              <a:ahLst/>
              <a:cxnLst/>
              <a:rect l="l" t="t" r="r" b="b"/>
              <a:pathLst>
                <a:path w="626" h="700" extrusionOk="0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7" name="Google Shape;24047;p76"/>
            <p:cNvSpPr/>
            <p:nvPr/>
          </p:nvSpPr>
          <p:spPr>
            <a:xfrm>
              <a:off x="2596486" y="1637370"/>
              <a:ext cx="21785" cy="13527"/>
            </a:xfrm>
            <a:custGeom>
              <a:avLst/>
              <a:gdLst/>
              <a:ahLst/>
              <a:cxnLst/>
              <a:rect l="l" t="t" r="r" b="b"/>
              <a:pathLst>
                <a:path w="831" h="516" extrusionOk="0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8" name="Google Shape;24048;p76"/>
            <p:cNvSpPr/>
            <p:nvPr/>
          </p:nvSpPr>
          <p:spPr>
            <a:xfrm>
              <a:off x="2373606" y="1727052"/>
              <a:ext cx="22859" cy="13920"/>
            </a:xfrm>
            <a:custGeom>
              <a:avLst/>
              <a:gdLst/>
              <a:ahLst/>
              <a:cxnLst/>
              <a:rect l="l" t="t" r="r" b="b"/>
              <a:pathLst>
                <a:path w="872" h="531" extrusionOk="0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49" name="Google Shape;24049;p76"/>
          <p:cNvGrpSpPr/>
          <p:nvPr/>
        </p:nvGrpSpPr>
        <p:grpSpPr>
          <a:xfrm>
            <a:off x="4236601" y="1512666"/>
            <a:ext cx="312981" cy="352697"/>
            <a:chOff x="4236601" y="1512666"/>
            <a:chExt cx="312981" cy="352697"/>
          </a:xfrm>
        </p:grpSpPr>
        <p:sp>
          <p:nvSpPr>
            <p:cNvPr id="24050" name="Google Shape;24050;p76"/>
            <p:cNvSpPr/>
            <p:nvPr/>
          </p:nvSpPr>
          <p:spPr>
            <a:xfrm>
              <a:off x="4236601" y="1512666"/>
              <a:ext cx="312981" cy="352697"/>
            </a:xfrm>
            <a:custGeom>
              <a:avLst/>
              <a:gdLst/>
              <a:ahLst/>
              <a:cxnLst/>
              <a:rect l="l" t="t" r="r" b="b"/>
              <a:pathLst>
                <a:path w="11939" h="13454" extrusionOk="0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1" name="Google Shape;24051;p76"/>
            <p:cNvSpPr/>
            <p:nvPr/>
          </p:nvSpPr>
          <p:spPr>
            <a:xfrm>
              <a:off x="4383798" y="1561557"/>
              <a:ext cx="165784" cy="303806"/>
            </a:xfrm>
            <a:custGeom>
              <a:avLst/>
              <a:gdLst/>
              <a:ahLst/>
              <a:cxnLst/>
              <a:rect l="l" t="t" r="r" b="b"/>
              <a:pathLst>
                <a:path w="6324" h="11589" extrusionOk="0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2" name="Google Shape;24052;p76"/>
            <p:cNvSpPr/>
            <p:nvPr/>
          </p:nvSpPr>
          <p:spPr>
            <a:xfrm>
              <a:off x="4267246" y="1546326"/>
              <a:ext cx="251664" cy="283856"/>
            </a:xfrm>
            <a:custGeom>
              <a:avLst/>
              <a:gdLst/>
              <a:ahLst/>
              <a:cxnLst/>
              <a:rect l="l" t="t" r="r" b="b"/>
              <a:pathLst>
                <a:path w="9600" h="10828" extrusionOk="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3" name="Google Shape;24053;p76"/>
            <p:cNvSpPr/>
            <p:nvPr/>
          </p:nvSpPr>
          <p:spPr>
            <a:xfrm>
              <a:off x="4388726" y="1585019"/>
              <a:ext cx="130184" cy="245163"/>
            </a:xfrm>
            <a:custGeom>
              <a:avLst/>
              <a:gdLst/>
              <a:ahLst/>
              <a:cxnLst/>
              <a:rect l="l" t="t" r="r" b="b"/>
              <a:pathLst>
                <a:path w="4966" h="9352" extrusionOk="0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4" name="Google Shape;24054;p76"/>
            <p:cNvSpPr/>
            <p:nvPr/>
          </p:nvSpPr>
          <p:spPr>
            <a:xfrm>
              <a:off x="4330817" y="1674727"/>
              <a:ext cx="124521" cy="84019"/>
            </a:xfrm>
            <a:custGeom>
              <a:avLst/>
              <a:gdLst/>
              <a:ahLst/>
              <a:cxnLst/>
              <a:rect l="l" t="t" r="r" b="b"/>
              <a:pathLst>
                <a:path w="4750" h="3205" extrusionOk="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5" name="Google Shape;24055;p76"/>
            <p:cNvSpPr/>
            <p:nvPr/>
          </p:nvSpPr>
          <p:spPr>
            <a:xfrm>
              <a:off x="4383798" y="1674727"/>
              <a:ext cx="71934" cy="84019"/>
            </a:xfrm>
            <a:custGeom>
              <a:avLst/>
              <a:gdLst/>
              <a:ahLst/>
              <a:cxnLst/>
              <a:rect l="l" t="t" r="r" b="b"/>
              <a:pathLst>
                <a:path w="2744" h="3205" extrusionOk="0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6" name="Google Shape;24056;p76"/>
            <p:cNvSpPr/>
            <p:nvPr/>
          </p:nvSpPr>
          <p:spPr>
            <a:xfrm>
              <a:off x="4379263" y="1679917"/>
              <a:ext cx="27657" cy="16017"/>
            </a:xfrm>
            <a:custGeom>
              <a:avLst/>
              <a:gdLst/>
              <a:ahLst/>
              <a:cxnLst/>
              <a:rect l="l" t="t" r="r" b="b"/>
              <a:pathLst>
                <a:path w="1055" h="611" extrusionOk="0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7" name="Google Shape;24057;p76"/>
            <p:cNvSpPr/>
            <p:nvPr/>
          </p:nvSpPr>
          <p:spPr>
            <a:xfrm>
              <a:off x="4372814" y="1689486"/>
              <a:ext cx="40528" cy="58564"/>
            </a:xfrm>
            <a:custGeom>
              <a:avLst/>
              <a:gdLst/>
              <a:ahLst/>
              <a:cxnLst/>
              <a:rect l="l" t="t" r="r" b="b"/>
              <a:pathLst>
                <a:path w="1546" h="2234" extrusionOk="0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8" name="Google Shape;24058;p76"/>
            <p:cNvSpPr/>
            <p:nvPr/>
          </p:nvSpPr>
          <p:spPr>
            <a:xfrm>
              <a:off x="4383431" y="1689486"/>
              <a:ext cx="29911" cy="58564"/>
            </a:xfrm>
            <a:custGeom>
              <a:avLst/>
              <a:gdLst/>
              <a:ahLst/>
              <a:cxnLst/>
              <a:rect l="l" t="t" r="r" b="b"/>
              <a:pathLst>
                <a:path w="1141" h="2234" extrusionOk="0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9" name="Google Shape;24059;p76"/>
            <p:cNvSpPr/>
            <p:nvPr/>
          </p:nvSpPr>
          <p:spPr>
            <a:xfrm>
              <a:off x="4372054" y="1674727"/>
              <a:ext cx="42416" cy="21208"/>
            </a:xfrm>
            <a:custGeom>
              <a:avLst/>
              <a:gdLst/>
              <a:ahLst/>
              <a:cxnLst/>
              <a:rect l="l" t="t" r="r" b="b"/>
              <a:pathLst>
                <a:path w="1618" h="809" extrusionOk="0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0" name="Google Shape;24060;p76"/>
            <p:cNvSpPr/>
            <p:nvPr/>
          </p:nvSpPr>
          <p:spPr>
            <a:xfrm>
              <a:off x="4389460" y="1675094"/>
              <a:ext cx="24642" cy="20841"/>
            </a:xfrm>
            <a:custGeom>
              <a:avLst/>
              <a:gdLst/>
              <a:ahLst/>
              <a:cxnLst/>
              <a:rect l="l" t="t" r="r" b="b"/>
              <a:pathLst>
                <a:path w="940" h="795" extrusionOk="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1" name="Google Shape;24061;p76"/>
            <p:cNvSpPr/>
            <p:nvPr/>
          </p:nvSpPr>
          <p:spPr>
            <a:xfrm>
              <a:off x="4360703" y="1596396"/>
              <a:ext cx="64751" cy="88947"/>
            </a:xfrm>
            <a:custGeom>
              <a:avLst/>
              <a:gdLst/>
              <a:ahLst/>
              <a:cxnLst/>
              <a:rect l="l" t="t" r="r" b="b"/>
              <a:pathLst>
                <a:path w="2470" h="3393" extrusionOk="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2" name="Google Shape;24062;p76"/>
            <p:cNvSpPr/>
            <p:nvPr/>
          </p:nvSpPr>
          <p:spPr>
            <a:xfrm>
              <a:off x="4383431" y="1596396"/>
              <a:ext cx="42023" cy="88947"/>
            </a:xfrm>
            <a:custGeom>
              <a:avLst/>
              <a:gdLst/>
              <a:ahLst/>
              <a:cxnLst/>
              <a:rect l="l" t="t" r="r" b="b"/>
              <a:pathLst>
                <a:path w="1603" h="3393" extrusionOk="0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3" name="Google Shape;24063;p76"/>
            <p:cNvSpPr/>
            <p:nvPr/>
          </p:nvSpPr>
          <p:spPr>
            <a:xfrm>
              <a:off x="4360336" y="1597891"/>
              <a:ext cx="65118" cy="42783"/>
            </a:xfrm>
            <a:custGeom>
              <a:avLst/>
              <a:gdLst/>
              <a:ahLst/>
              <a:cxnLst/>
              <a:rect l="l" t="t" r="r" b="b"/>
              <a:pathLst>
                <a:path w="2484" h="1632" extrusionOk="0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64" name="Google Shape;24064;p76"/>
          <p:cNvGrpSpPr/>
          <p:nvPr/>
        </p:nvGrpSpPr>
        <p:grpSpPr>
          <a:xfrm>
            <a:off x="849675" y="3347716"/>
            <a:ext cx="346300" cy="375818"/>
            <a:chOff x="849675" y="3347716"/>
            <a:chExt cx="346300" cy="375818"/>
          </a:xfrm>
        </p:grpSpPr>
        <p:sp>
          <p:nvSpPr>
            <p:cNvPr id="24065" name="Google Shape;24065;p76"/>
            <p:cNvSpPr/>
            <p:nvPr/>
          </p:nvSpPr>
          <p:spPr>
            <a:xfrm>
              <a:off x="880714" y="3347716"/>
              <a:ext cx="315262" cy="314895"/>
            </a:xfrm>
            <a:custGeom>
              <a:avLst/>
              <a:gdLst/>
              <a:ahLst/>
              <a:cxnLst/>
              <a:rect l="l" t="t" r="r" b="b"/>
              <a:pathLst>
                <a:path w="12026" h="12012" extrusionOk="0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6" name="Google Shape;24066;p76"/>
            <p:cNvSpPr/>
            <p:nvPr/>
          </p:nvSpPr>
          <p:spPr>
            <a:xfrm>
              <a:off x="849675" y="3351124"/>
              <a:ext cx="299742" cy="311801"/>
            </a:xfrm>
            <a:custGeom>
              <a:avLst/>
              <a:gdLst/>
              <a:ahLst/>
              <a:cxnLst/>
              <a:rect l="l" t="t" r="r" b="b"/>
              <a:pathLst>
                <a:path w="11434" h="11894" extrusionOk="0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7" name="Google Shape;24067;p76"/>
            <p:cNvSpPr/>
            <p:nvPr/>
          </p:nvSpPr>
          <p:spPr>
            <a:xfrm>
              <a:off x="881081" y="3347716"/>
              <a:ext cx="314501" cy="314895"/>
            </a:xfrm>
            <a:custGeom>
              <a:avLst/>
              <a:gdLst/>
              <a:ahLst/>
              <a:cxnLst/>
              <a:rect l="l" t="t" r="r" b="b"/>
              <a:pathLst>
                <a:path w="11997" h="12012" extrusionOk="0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8" name="Google Shape;24068;p76"/>
            <p:cNvSpPr/>
            <p:nvPr/>
          </p:nvSpPr>
          <p:spPr>
            <a:xfrm>
              <a:off x="881081" y="3351124"/>
              <a:ext cx="237298" cy="311487"/>
            </a:xfrm>
            <a:custGeom>
              <a:avLst/>
              <a:gdLst/>
              <a:ahLst/>
              <a:cxnLst/>
              <a:rect l="l" t="t" r="r" b="b"/>
              <a:pathLst>
                <a:path w="9052" h="11882" extrusionOk="0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9" name="Google Shape;24069;p76"/>
            <p:cNvSpPr/>
            <p:nvPr/>
          </p:nvSpPr>
          <p:spPr>
            <a:xfrm>
              <a:off x="935582" y="3650473"/>
              <a:ext cx="205893" cy="72668"/>
            </a:xfrm>
            <a:custGeom>
              <a:avLst/>
              <a:gdLst/>
              <a:ahLst/>
              <a:cxnLst/>
              <a:rect l="l" t="t" r="r" b="b"/>
              <a:pathLst>
                <a:path w="7854" h="2772" extrusionOk="0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0" name="Google Shape;24070;p76"/>
            <p:cNvSpPr/>
            <p:nvPr/>
          </p:nvSpPr>
          <p:spPr>
            <a:xfrm>
              <a:off x="1026024" y="3675062"/>
              <a:ext cx="24616" cy="48472"/>
            </a:xfrm>
            <a:custGeom>
              <a:avLst/>
              <a:gdLst/>
              <a:ahLst/>
              <a:cxnLst/>
              <a:rect l="l" t="t" r="r" b="b"/>
              <a:pathLst>
                <a:path w="939" h="1849" extrusionOk="0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1" name="Google Shape;24071;p76"/>
            <p:cNvSpPr/>
            <p:nvPr/>
          </p:nvSpPr>
          <p:spPr>
            <a:xfrm>
              <a:off x="1027544" y="3662584"/>
              <a:ext cx="21601" cy="20841"/>
            </a:xfrm>
            <a:custGeom>
              <a:avLst/>
              <a:gdLst/>
              <a:ahLst/>
              <a:cxnLst/>
              <a:rect l="l" t="t" r="r" b="b"/>
              <a:pathLst>
                <a:path w="824" h="795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2" name="Google Shape;24072;p76"/>
            <p:cNvSpPr/>
            <p:nvPr/>
          </p:nvSpPr>
          <p:spPr>
            <a:xfrm>
              <a:off x="1104747" y="3675429"/>
              <a:ext cx="36727" cy="47711"/>
            </a:xfrm>
            <a:custGeom>
              <a:avLst/>
              <a:gdLst/>
              <a:ahLst/>
              <a:cxnLst/>
              <a:rect l="l" t="t" r="r" b="b"/>
              <a:pathLst>
                <a:path w="1401" h="1820" extrusionOk="0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3" name="Google Shape;24073;p76"/>
            <p:cNvSpPr/>
            <p:nvPr/>
          </p:nvSpPr>
          <p:spPr>
            <a:xfrm>
              <a:off x="971523" y="3463140"/>
              <a:ext cx="133251" cy="96524"/>
            </a:xfrm>
            <a:custGeom>
              <a:avLst/>
              <a:gdLst/>
              <a:ahLst/>
              <a:cxnLst/>
              <a:rect l="l" t="t" r="r" b="b"/>
              <a:pathLst>
                <a:path w="5083" h="3682" extrusionOk="0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4" name="Google Shape;24074;p76"/>
            <p:cNvSpPr/>
            <p:nvPr/>
          </p:nvSpPr>
          <p:spPr>
            <a:xfrm>
              <a:off x="1001801" y="3463140"/>
              <a:ext cx="103340" cy="96524"/>
            </a:xfrm>
            <a:custGeom>
              <a:avLst/>
              <a:gdLst/>
              <a:ahLst/>
              <a:cxnLst/>
              <a:rect l="l" t="t" r="r" b="b"/>
              <a:pathLst>
                <a:path w="3942" h="3682" extrusionOk="0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5" name="Google Shape;24075;p76"/>
            <p:cNvSpPr/>
            <p:nvPr/>
          </p:nvSpPr>
          <p:spPr>
            <a:xfrm>
              <a:off x="1001801" y="3608083"/>
              <a:ext cx="73061" cy="54527"/>
            </a:xfrm>
            <a:custGeom>
              <a:avLst/>
              <a:gdLst/>
              <a:ahLst/>
              <a:cxnLst/>
              <a:rect l="l" t="t" r="r" b="b"/>
              <a:pathLst>
                <a:path w="2787" h="2080" extrusionOk="0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6" name="Google Shape;24076;p76"/>
            <p:cNvSpPr/>
            <p:nvPr/>
          </p:nvSpPr>
          <p:spPr>
            <a:xfrm>
              <a:off x="1001801" y="3608083"/>
              <a:ext cx="73061" cy="30383"/>
            </a:xfrm>
            <a:custGeom>
              <a:avLst/>
              <a:gdLst/>
              <a:ahLst/>
              <a:cxnLst/>
              <a:rect l="l" t="t" r="r" b="b"/>
              <a:pathLst>
                <a:path w="2787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7" name="Google Shape;24077;p76"/>
            <p:cNvSpPr/>
            <p:nvPr/>
          </p:nvSpPr>
          <p:spPr>
            <a:xfrm>
              <a:off x="990083" y="3640459"/>
              <a:ext cx="48445" cy="43596"/>
            </a:xfrm>
            <a:custGeom>
              <a:avLst/>
              <a:gdLst/>
              <a:ahLst/>
              <a:cxnLst/>
              <a:rect l="l" t="t" r="r" b="b"/>
              <a:pathLst>
                <a:path w="1848" h="1663" extrusionOk="0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8" name="Google Shape;24078;p76"/>
            <p:cNvSpPr/>
            <p:nvPr/>
          </p:nvSpPr>
          <p:spPr>
            <a:xfrm>
              <a:off x="1038502" y="3640459"/>
              <a:ext cx="48105" cy="43438"/>
            </a:xfrm>
            <a:custGeom>
              <a:avLst/>
              <a:gdLst/>
              <a:ahLst/>
              <a:cxnLst/>
              <a:rect l="l" t="t" r="r" b="b"/>
              <a:pathLst>
                <a:path w="1835" h="1657" extrusionOk="0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9" name="Google Shape;24079;p76"/>
            <p:cNvSpPr/>
            <p:nvPr/>
          </p:nvSpPr>
          <p:spPr>
            <a:xfrm>
              <a:off x="977971" y="3511926"/>
              <a:ext cx="120746" cy="114350"/>
            </a:xfrm>
            <a:custGeom>
              <a:avLst/>
              <a:gdLst/>
              <a:ahLst/>
              <a:cxnLst/>
              <a:rect l="l" t="t" r="r" b="b"/>
              <a:pathLst>
                <a:path w="4606" h="4362" extrusionOk="0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0" name="Google Shape;24080;p76"/>
            <p:cNvSpPr/>
            <p:nvPr/>
          </p:nvSpPr>
          <p:spPr>
            <a:xfrm>
              <a:off x="977578" y="3511926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1" name="Google Shape;24081;p76"/>
            <p:cNvSpPr/>
            <p:nvPr/>
          </p:nvSpPr>
          <p:spPr>
            <a:xfrm>
              <a:off x="935215" y="3675429"/>
              <a:ext cx="36334" cy="47711"/>
            </a:xfrm>
            <a:custGeom>
              <a:avLst/>
              <a:gdLst/>
              <a:ahLst/>
              <a:cxnLst/>
              <a:rect l="l" t="t" r="r" b="b"/>
              <a:pathLst>
                <a:path w="1386" h="1820" extrusionOk="0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82" name="Google Shape;24082;p76"/>
          <p:cNvGrpSpPr/>
          <p:nvPr/>
        </p:nvGrpSpPr>
        <p:grpSpPr>
          <a:xfrm>
            <a:off x="1324219" y="3399202"/>
            <a:ext cx="376578" cy="272846"/>
            <a:chOff x="1324219" y="3399202"/>
            <a:chExt cx="376578" cy="272846"/>
          </a:xfrm>
        </p:grpSpPr>
        <p:sp>
          <p:nvSpPr>
            <p:cNvPr id="24083" name="Google Shape;24083;p76"/>
            <p:cNvSpPr/>
            <p:nvPr/>
          </p:nvSpPr>
          <p:spPr>
            <a:xfrm>
              <a:off x="1597458" y="3496066"/>
              <a:ext cx="30278" cy="66639"/>
            </a:xfrm>
            <a:custGeom>
              <a:avLst/>
              <a:gdLst/>
              <a:ahLst/>
              <a:cxnLst/>
              <a:rect l="l" t="t" r="r" b="b"/>
              <a:pathLst>
                <a:path w="1155" h="2542" extrusionOk="0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4" name="Google Shape;24084;p76"/>
            <p:cNvSpPr/>
            <p:nvPr/>
          </p:nvSpPr>
          <p:spPr>
            <a:xfrm>
              <a:off x="1609569" y="3490011"/>
              <a:ext cx="72668" cy="72694"/>
            </a:xfrm>
            <a:custGeom>
              <a:avLst/>
              <a:gdLst/>
              <a:ahLst/>
              <a:cxnLst/>
              <a:rect l="l" t="t" r="r" b="b"/>
              <a:pathLst>
                <a:path w="2772" h="2773" extrusionOk="0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5" name="Google Shape;24085;p76"/>
            <p:cNvSpPr/>
            <p:nvPr/>
          </p:nvSpPr>
          <p:spPr>
            <a:xfrm>
              <a:off x="1621681" y="3580846"/>
              <a:ext cx="36334" cy="26870"/>
            </a:xfrm>
            <a:custGeom>
              <a:avLst/>
              <a:gdLst/>
              <a:ahLst/>
              <a:cxnLst/>
              <a:rect l="l" t="t" r="r" b="b"/>
              <a:pathLst>
                <a:path w="1386" h="1025" extrusionOk="0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6" name="Google Shape;24086;p76"/>
            <p:cNvSpPr/>
            <p:nvPr/>
          </p:nvSpPr>
          <p:spPr>
            <a:xfrm>
              <a:off x="1621681" y="3580846"/>
              <a:ext cx="36334" cy="14785"/>
            </a:xfrm>
            <a:custGeom>
              <a:avLst/>
              <a:gdLst/>
              <a:ahLst/>
              <a:cxnLst/>
              <a:rect l="l" t="t" r="r" b="b"/>
              <a:pathLst>
                <a:path w="1386" h="564" extrusionOk="0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7" name="Google Shape;24087;p76"/>
            <p:cNvSpPr/>
            <p:nvPr/>
          </p:nvSpPr>
          <p:spPr>
            <a:xfrm>
              <a:off x="1579291" y="3595605"/>
              <a:ext cx="121507" cy="76443"/>
            </a:xfrm>
            <a:custGeom>
              <a:avLst/>
              <a:gdLst/>
              <a:ahLst/>
              <a:cxnLst/>
              <a:rect l="l" t="t" r="r" b="b"/>
              <a:pathLst>
                <a:path w="4635" h="2916" extrusionOk="0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8" name="Google Shape;24088;p76"/>
            <p:cNvSpPr/>
            <p:nvPr/>
          </p:nvSpPr>
          <p:spPr>
            <a:xfrm>
              <a:off x="1633766" y="3607690"/>
              <a:ext cx="12138" cy="64358"/>
            </a:xfrm>
            <a:custGeom>
              <a:avLst/>
              <a:gdLst/>
              <a:ahLst/>
              <a:cxnLst/>
              <a:rect l="l" t="t" r="r" b="b"/>
              <a:pathLst>
                <a:path w="463" h="2455" extrusionOk="0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9" name="Google Shape;24089;p76"/>
            <p:cNvSpPr/>
            <p:nvPr/>
          </p:nvSpPr>
          <p:spPr>
            <a:xfrm>
              <a:off x="1603514" y="3520289"/>
              <a:ext cx="72668" cy="66639"/>
            </a:xfrm>
            <a:custGeom>
              <a:avLst/>
              <a:gdLst/>
              <a:ahLst/>
              <a:cxnLst/>
              <a:rect l="l" t="t" r="r" b="b"/>
              <a:pathLst>
                <a:path w="2772" h="2542" extrusionOk="0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0" name="Google Shape;24090;p76"/>
            <p:cNvSpPr/>
            <p:nvPr/>
          </p:nvSpPr>
          <p:spPr>
            <a:xfrm>
              <a:off x="1603514" y="3520289"/>
              <a:ext cx="72668" cy="65118"/>
            </a:xfrm>
            <a:custGeom>
              <a:avLst/>
              <a:gdLst/>
              <a:ahLst/>
              <a:cxnLst/>
              <a:rect l="l" t="t" r="r" b="b"/>
              <a:pathLst>
                <a:path w="2772" h="2484" extrusionOk="0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1" name="Google Shape;24091;p76"/>
            <p:cNvSpPr/>
            <p:nvPr/>
          </p:nvSpPr>
          <p:spPr>
            <a:xfrm>
              <a:off x="1676156" y="3611098"/>
              <a:ext cx="24249" cy="60583"/>
            </a:xfrm>
            <a:custGeom>
              <a:avLst/>
              <a:gdLst/>
              <a:ahLst/>
              <a:cxnLst/>
              <a:rect l="l" t="t" r="r" b="b"/>
              <a:pathLst>
                <a:path w="925" h="2311" extrusionOk="0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2" name="Google Shape;24092;p76"/>
            <p:cNvSpPr/>
            <p:nvPr/>
          </p:nvSpPr>
          <p:spPr>
            <a:xfrm>
              <a:off x="1633766" y="3607690"/>
              <a:ext cx="12138" cy="12138"/>
            </a:xfrm>
            <a:custGeom>
              <a:avLst/>
              <a:gdLst/>
              <a:ahLst/>
              <a:cxnLst/>
              <a:rect l="l" t="t" r="r" b="b"/>
              <a:pathLst>
                <a:path w="463" h="463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3" name="Google Shape;24093;p76"/>
            <p:cNvSpPr/>
            <p:nvPr/>
          </p:nvSpPr>
          <p:spPr>
            <a:xfrm>
              <a:off x="1614865" y="3590755"/>
              <a:ext cx="24983" cy="25560"/>
            </a:xfrm>
            <a:custGeom>
              <a:avLst/>
              <a:gdLst/>
              <a:ahLst/>
              <a:cxnLst/>
              <a:rect l="l" t="t" r="r" b="b"/>
              <a:pathLst>
                <a:path w="953" h="975" extrusionOk="0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4" name="Google Shape;24094;p76"/>
            <p:cNvSpPr/>
            <p:nvPr/>
          </p:nvSpPr>
          <p:spPr>
            <a:xfrm>
              <a:off x="1639822" y="3590755"/>
              <a:ext cx="25009" cy="25560"/>
            </a:xfrm>
            <a:custGeom>
              <a:avLst/>
              <a:gdLst/>
              <a:ahLst/>
              <a:cxnLst/>
              <a:rect l="l" t="t" r="r" b="b"/>
              <a:pathLst>
                <a:path w="954" h="975" extrusionOk="0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5" name="Google Shape;24095;p76"/>
            <p:cNvSpPr/>
            <p:nvPr/>
          </p:nvSpPr>
          <p:spPr>
            <a:xfrm>
              <a:off x="1325373" y="3492291"/>
              <a:ext cx="109002" cy="109395"/>
            </a:xfrm>
            <a:custGeom>
              <a:avLst/>
              <a:gdLst/>
              <a:ahLst/>
              <a:cxnLst/>
              <a:rect l="l" t="t" r="r" b="b"/>
              <a:pathLst>
                <a:path w="4158" h="4173" extrusionOk="0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6" name="Google Shape;24096;p76"/>
            <p:cNvSpPr/>
            <p:nvPr/>
          </p:nvSpPr>
          <p:spPr>
            <a:xfrm>
              <a:off x="1355258" y="3492291"/>
              <a:ext cx="79117" cy="109002"/>
            </a:xfrm>
            <a:custGeom>
              <a:avLst/>
              <a:gdLst/>
              <a:ahLst/>
              <a:cxnLst/>
              <a:rect l="l" t="t" r="r" b="b"/>
              <a:pathLst>
                <a:path w="3018" h="4158" extrusionOk="0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7" name="Google Shape;24097;p76"/>
            <p:cNvSpPr/>
            <p:nvPr/>
          </p:nvSpPr>
          <p:spPr>
            <a:xfrm>
              <a:off x="1324612" y="3574790"/>
              <a:ext cx="109002" cy="97258"/>
            </a:xfrm>
            <a:custGeom>
              <a:avLst/>
              <a:gdLst/>
              <a:ahLst/>
              <a:cxnLst/>
              <a:rect l="l" t="t" r="r" b="b"/>
              <a:pathLst>
                <a:path w="4158" h="3710" extrusionOk="0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8" name="Google Shape;24098;p76"/>
            <p:cNvSpPr/>
            <p:nvPr/>
          </p:nvSpPr>
          <p:spPr>
            <a:xfrm>
              <a:off x="1360553" y="3574790"/>
              <a:ext cx="37120" cy="24223"/>
            </a:xfrm>
            <a:custGeom>
              <a:avLst/>
              <a:gdLst/>
              <a:ahLst/>
              <a:cxnLst/>
              <a:rect l="l" t="t" r="r" b="b"/>
              <a:pathLst>
                <a:path w="1416" h="924" extrusionOk="0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9" name="Google Shape;24099;p76"/>
            <p:cNvSpPr/>
            <p:nvPr/>
          </p:nvSpPr>
          <p:spPr>
            <a:xfrm>
              <a:off x="1324219" y="3606563"/>
              <a:ext cx="109395" cy="65485"/>
            </a:xfrm>
            <a:custGeom>
              <a:avLst/>
              <a:gdLst/>
              <a:ahLst/>
              <a:cxnLst/>
              <a:rect l="l" t="t" r="r" b="b"/>
              <a:pathLst>
                <a:path w="4173" h="2498" extrusionOk="0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0" name="Google Shape;24100;p76"/>
            <p:cNvSpPr/>
            <p:nvPr/>
          </p:nvSpPr>
          <p:spPr>
            <a:xfrm>
              <a:off x="1342779" y="3527393"/>
              <a:ext cx="72668" cy="59534"/>
            </a:xfrm>
            <a:custGeom>
              <a:avLst/>
              <a:gdLst/>
              <a:ahLst/>
              <a:cxnLst/>
              <a:rect l="l" t="t" r="r" b="b"/>
              <a:pathLst>
                <a:path w="2772" h="2271" extrusionOk="0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1" name="Google Shape;24101;p76"/>
            <p:cNvSpPr/>
            <p:nvPr/>
          </p:nvSpPr>
          <p:spPr>
            <a:xfrm>
              <a:off x="1342779" y="3527393"/>
              <a:ext cx="73061" cy="59141"/>
            </a:xfrm>
            <a:custGeom>
              <a:avLst/>
              <a:gdLst/>
              <a:ahLst/>
              <a:cxnLst/>
              <a:rect l="l" t="t" r="r" b="b"/>
              <a:pathLst>
                <a:path w="2787" h="2256" extrusionOk="0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2" name="Google Shape;24102;p76"/>
            <p:cNvSpPr/>
            <p:nvPr/>
          </p:nvSpPr>
          <p:spPr>
            <a:xfrm>
              <a:off x="1324612" y="3619067"/>
              <a:ext cx="24249" cy="52981"/>
            </a:xfrm>
            <a:custGeom>
              <a:avLst/>
              <a:gdLst/>
              <a:ahLst/>
              <a:cxnLst/>
              <a:rect l="l" t="t" r="r" b="b"/>
              <a:pathLst>
                <a:path w="925" h="2021" extrusionOk="0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3" name="Google Shape;24103;p76"/>
            <p:cNvSpPr/>
            <p:nvPr/>
          </p:nvSpPr>
          <p:spPr>
            <a:xfrm>
              <a:off x="1409365" y="3586901"/>
              <a:ext cx="206286" cy="85146"/>
            </a:xfrm>
            <a:custGeom>
              <a:avLst/>
              <a:gdLst/>
              <a:ahLst/>
              <a:cxnLst/>
              <a:rect l="l" t="t" r="r" b="b"/>
              <a:pathLst>
                <a:path w="7869" h="3248" extrusionOk="0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4" name="Google Shape;24104;p76"/>
            <p:cNvSpPr/>
            <p:nvPr/>
          </p:nvSpPr>
          <p:spPr>
            <a:xfrm>
              <a:off x="1500567" y="3611098"/>
              <a:ext cx="24249" cy="60950"/>
            </a:xfrm>
            <a:custGeom>
              <a:avLst/>
              <a:gdLst/>
              <a:ahLst/>
              <a:cxnLst/>
              <a:rect l="l" t="t" r="r" b="b"/>
              <a:pathLst>
                <a:path w="925" h="2325" extrusionOk="0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5" name="Google Shape;24105;p76"/>
            <p:cNvSpPr/>
            <p:nvPr/>
          </p:nvSpPr>
          <p:spPr>
            <a:xfrm>
              <a:off x="1502088" y="3598986"/>
              <a:ext cx="21208" cy="20474"/>
            </a:xfrm>
            <a:custGeom>
              <a:avLst/>
              <a:gdLst/>
              <a:ahLst/>
              <a:cxnLst/>
              <a:rect l="l" t="t" r="r" b="b"/>
              <a:pathLst>
                <a:path w="809" h="781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6" name="Google Shape;24106;p76"/>
            <p:cNvSpPr/>
            <p:nvPr/>
          </p:nvSpPr>
          <p:spPr>
            <a:xfrm>
              <a:off x="1579291" y="3611858"/>
              <a:ext cx="36360" cy="60190"/>
            </a:xfrm>
            <a:custGeom>
              <a:avLst/>
              <a:gdLst/>
              <a:ahLst/>
              <a:cxnLst/>
              <a:rect l="l" t="t" r="r" b="b"/>
              <a:pathLst>
                <a:path w="1387" h="2296" extrusionOk="0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7" name="Google Shape;24107;p76"/>
            <p:cNvSpPr/>
            <p:nvPr/>
          </p:nvSpPr>
          <p:spPr>
            <a:xfrm>
              <a:off x="1446066" y="3399202"/>
              <a:ext cx="133251" cy="96891"/>
            </a:xfrm>
            <a:custGeom>
              <a:avLst/>
              <a:gdLst/>
              <a:ahLst/>
              <a:cxnLst/>
              <a:rect l="l" t="t" r="r" b="b"/>
              <a:pathLst>
                <a:path w="5083" h="3696" extrusionOk="0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8" name="Google Shape;24108;p76"/>
            <p:cNvSpPr/>
            <p:nvPr/>
          </p:nvSpPr>
          <p:spPr>
            <a:xfrm>
              <a:off x="1476345" y="3399202"/>
              <a:ext cx="102973" cy="96891"/>
            </a:xfrm>
            <a:custGeom>
              <a:avLst/>
              <a:gdLst/>
              <a:ahLst/>
              <a:cxnLst/>
              <a:rect l="l" t="t" r="r" b="b"/>
              <a:pathLst>
                <a:path w="3928" h="3696" extrusionOk="0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9" name="Google Shape;24109;p76"/>
            <p:cNvSpPr/>
            <p:nvPr/>
          </p:nvSpPr>
          <p:spPr>
            <a:xfrm>
              <a:off x="1476345" y="3544512"/>
              <a:ext cx="72694" cy="54501"/>
            </a:xfrm>
            <a:custGeom>
              <a:avLst/>
              <a:gdLst/>
              <a:ahLst/>
              <a:cxnLst/>
              <a:rect l="l" t="t" r="r" b="b"/>
              <a:pathLst>
                <a:path w="2773" h="2079" extrusionOk="0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0" name="Google Shape;24110;p76"/>
            <p:cNvSpPr/>
            <p:nvPr/>
          </p:nvSpPr>
          <p:spPr>
            <a:xfrm>
              <a:off x="1476345" y="3544512"/>
              <a:ext cx="72694" cy="30383"/>
            </a:xfrm>
            <a:custGeom>
              <a:avLst/>
              <a:gdLst/>
              <a:ahLst/>
              <a:cxnLst/>
              <a:rect l="l" t="t" r="r" b="b"/>
              <a:pathLst>
                <a:path w="2773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1" name="Google Shape;24111;p76"/>
            <p:cNvSpPr/>
            <p:nvPr/>
          </p:nvSpPr>
          <p:spPr>
            <a:xfrm>
              <a:off x="1464233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2" name="Google Shape;24112;p76"/>
            <p:cNvSpPr/>
            <p:nvPr/>
          </p:nvSpPr>
          <p:spPr>
            <a:xfrm>
              <a:off x="1512679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3" name="Google Shape;24113;p76"/>
            <p:cNvSpPr/>
            <p:nvPr/>
          </p:nvSpPr>
          <p:spPr>
            <a:xfrm>
              <a:off x="1452122" y="3448171"/>
              <a:ext cx="121140" cy="114533"/>
            </a:xfrm>
            <a:custGeom>
              <a:avLst/>
              <a:gdLst/>
              <a:ahLst/>
              <a:cxnLst/>
              <a:rect l="l" t="t" r="r" b="b"/>
              <a:pathLst>
                <a:path w="4621" h="4369" extrusionOk="0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4" name="Google Shape;24114;p76"/>
            <p:cNvSpPr/>
            <p:nvPr/>
          </p:nvSpPr>
          <p:spPr>
            <a:xfrm>
              <a:off x="1452122" y="3448355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5" name="Google Shape;24115;p76"/>
            <p:cNvSpPr/>
            <p:nvPr/>
          </p:nvSpPr>
          <p:spPr>
            <a:xfrm>
              <a:off x="1409759" y="3611858"/>
              <a:ext cx="36334" cy="60190"/>
            </a:xfrm>
            <a:custGeom>
              <a:avLst/>
              <a:gdLst/>
              <a:ahLst/>
              <a:cxnLst/>
              <a:rect l="l" t="t" r="r" b="b"/>
              <a:pathLst>
                <a:path w="1386" h="2296" extrusionOk="0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16" name="Google Shape;24116;p76"/>
          <p:cNvGrpSpPr/>
          <p:nvPr/>
        </p:nvGrpSpPr>
        <p:grpSpPr>
          <a:xfrm>
            <a:off x="1798763" y="3395401"/>
            <a:ext cx="376185" cy="280448"/>
            <a:chOff x="1798763" y="3395401"/>
            <a:chExt cx="376185" cy="280448"/>
          </a:xfrm>
        </p:grpSpPr>
        <p:sp>
          <p:nvSpPr>
            <p:cNvPr id="24117" name="Google Shape;24117;p76"/>
            <p:cNvSpPr/>
            <p:nvPr/>
          </p:nvSpPr>
          <p:spPr>
            <a:xfrm>
              <a:off x="2097352" y="3478660"/>
              <a:ext cx="47711" cy="42023"/>
            </a:xfrm>
            <a:custGeom>
              <a:avLst/>
              <a:gdLst/>
              <a:ahLst/>
              <a:cxnLst/>
              <a:rect l="l" t="t" r="r" b="b"/>
              <a:pathLst>
                <a:path w="1820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8" name="Google Shape;24118;p76"/>
            <p:cNvSpPr/>
            <p:nvPr/>
          </p:nvSpPr>
          <p:spPr>
            <a:xfrm>
              <a:off x="2097352" y="3478660"/>
              <a:ext cx="32559" cy="42023"/>
            </a:xfrm>
            <a:custGeom>
              <a:avLst/>
              <a:gdLst/>
              <a:ahLst/>
              <a:cxnLst/>
              <a:rect l="l" t="t" r="r" b="b"/>
              <a:pathLst>
                <a:path w="1242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9" name="Google Shape;24119;p76"/>
            <p:cNvSpPr/>
            <p:nvPr/>
          </p:nvSpPr>
          <p:spPr>
            <a:xfrm>
              <a:off x="2067441" y="3580452"/>
              <a:ext cx="107508" cy="95396"/>
            </a:xfrm>
            <a:custGeom>
              <a:avLst/>
              <a:gdLst/>
              <a:ahLst/>
              <a:cxnLst/>
              <a:rect l="l" t="t" r="r" b="b"/>
              <a:pathLst>
                <a:path w="4101" h="3639" extrusionOk="0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0" name="Google Shape;24120;p76"/>
            <p:cNvSpPr/>
            <p:nvPr/>
          </p:nvSpPr>
          <p:spPr>
            <a:xfrm>
              <a:off x="2103014" y="3580085"/>
              <a:ext cx="36360" cy="23856"/>
            </a:xfrm>
            <a:custGeom>
              <a:avLst/>
              <a:gdLst/>
              <a:ahLst/>
              <a:cxnLst/>
              <a:rect l="l" t="t" r="r" b="b"/>
              <a:pathLst>
                <a:path w="1387" h="910" extrusionOk="0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1" name="Google Shape;24121;p76"/>
            <p:cNvSpPr/>
            <p:nvPr/>
          </p:nvSpPr>
          <p:spPr>
            <a:xfrm>
              <a:off x="2067441" y="3611491"/>
              <a:ext cx="107141" cy="64358"/>
            </a:xfrm>
            <a:custGeom>
              <a:avLst/>
              <a:gdLst/>
              <a:ahLst/>
              <a:cxnLst/>
              <a:rect l="l" t="t" r="r" b="b"/>
              <a:pathLst>
                <a:path w="4087" h="2455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2" name="Google Shape;24122;p76"/>
            <p:cNvSpPr/>
            <p:nvPr/>
          </p:nvSpPr>
          <p:spPr>
            <a:xfrm>
              <a:off x="2079185" y="3496827"/>
              <a:ext cx="83652" cy="83285"/>
            </a:xfrm>
            <a:custGeom>
              <a:avLst/>
              <a:gdLst/>
              <a:ahLst/>
              <a:cxnLst/>
              <a:rect l="l" t="t" r="r" b="b"/>
              <a:pathLst>
                <a:path w="3191" h="3177" extrusionOk="0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3" name="Google Shape;24123;p76"/>
            <p:cNvSpPr/>
            <p:nvPr/>
          </p:nvSpPr>
          <p:spPr>
            <a:xfrm>
              <a:off x="2095071" y="3496827"/>
              <a:ext cx="69653" cy="75342"/>
            </a:xfrm>
            <a:custGeom>
              <a:avLst/>
              <a:gdLst/>
              <a:ahLst/>
              <a:cxnLst/>
              <a:rect l="l" t="t" r="r" b="b"/>
              <a:pathLst>
                <a:path w="2657" h="2874" extrusionOk="0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4" name="Google Shape;24124;p76"/>
            <p:cNvSpPr/>
            <p:nvPr/>
          </p:nvSpPr>
          <p:spPr>
            <a:xfrm>
              <a:off x="2085241" y="3533449"/>
              <a:ext cx="71541" cy="58774"/>
            </a:xfrm>
            <a:custGeom>
              <a:avLst/>
              <a:gdLst/>
              <a:ahLst/>
              <a:cxnLst/>
              <a:rect l="l" t="t" r="r" b="b"/>
              <a:pathLst>
                <a:path w="2729" h="2242" extrusionOk="0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5" name="Google Shape;24125;p76"/>
            <p:cNvSpPr/>
            <p:nvPr/>
          </p:nvSpPr>
          <p:spPr>
            <a:xfrm>
              <a:off x="2085608" y="3533449"/>
              <a:ext cx="71567" cy="58381"/>
            </a:xfrm>
            <a:custGeom>
              <a:avLst/>
              <a:gdLst/>
              <a:ahLst/>
              <a:cxnLst/>
              <a:rect l="l" t="t" r="r" b="b"/>
              <a:pathLst>
                <a:path w="2730" h="2227" extrusionOk="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6" name="Google Shape;24126;p76"/>
            <p:cNvSpPr/>
            <p:nvPr/>
          </p:nvSpPr>
          <p:spPr>
            <a:xfrm>
              <a:off x="2150699" y="3623969"/>
              <a:ext cx="24249" cy="51879"/>
            </a:xfrm>
            <a:custGeom>
              <a:avLst/>
              <a:gdLst/>
              <a:ahLst/>
              <a:cxnLst/>
              <a:rect l="l" t="t" r="r" b="b"/>
              <a:pathLst>
                <a:path w="925" h="1979" extrusionOk="0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7" name="Google Shape;24127;p76"/>
            <p:cNvSpPr/>
            <p:nvPr/>
          </p:nvSpPr>
          <p:spPr>
            <a:xfrm>
              <a:off x="1816930" y="3502882"/>
              <a:ext cx="29938" cy="65485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8" name="Google Shape;24128;p76"/>
            <p:cNvSpPr/>
            <p:nvPr/>
          </p:nvSpPr>
          <p:spPr>
            <a:xfrm>
              <a:off x="1828674" y="3496827"/>
              <a:ext cx="71541" cy="71541"/>
            </a:xfrm>
            <a:custGeom>
              <a:avLst/>
              <a:gdLst/>
              <a:ahLst/>
              <a:cxnLst/>
              <a:rect l="l" t="t" r="r" b="b"/>
              <a:pathLst>
                <a:path w="2729" h="2729" extrusionOk="0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9" name="Google Shape;24129;p76"/>
            <p:cNvSpPr/>
            <p:nvPr/>
          </p:nvSpPr>
          <p:spPr>
            <a:xfrm>
              <a:off x="1840786" y="3586141"/>
              <a:ext cx="35967" cy="26503"/>
            </a:xfrm>
            <a:custGeom>
              <a:avLst/>
              <a:gdLst/>
              <a:ahLst/>
              <a:cxnLst/>
              <a:rect l="l" t="t" r="r" b="b"/>
              <a:pathLst>
                <a:path w="1372" h="1011" extrusionOk="0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0" name="Google Shape;24130;p76"/>
            <p:cNvSpPr/>
            <p:nvPr/>
          </p:nvSpPr>
          <p:spPr>
            <a:xfrm>
              <a:off x="1840786" y="3586141"/>
              <a:ext cx="35967" cy="14392"/>
            </a:xfrm>
            <a:custGeom>
              <a:avLst/>
              <a:gdLst/>
              <a:ahLst/>
              <a:cxnLst/>
              <a:rect l="l" t="t" r="r" b="b"/>
              <a:pathLst>
                <a:path w="1372" h="549" extrusionOk="0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1" name="Google Shape;24131;p76"/>
            <p:cNvSpPr/>
            <p:nvPr/>
          </p:nvSpPr>
          <p:spPr>
            <a:xfrm>
              <a:off x="1799156" y="3600507"/>
              <a:ext cx="119226" cy="75342"/>
            </a:xfrm>
            <a:custGeom>
              <a:avLst/>
              <a:gdLst/>
              <a:ahLst/>
              <a:cxnLst/>
              <a:rect l="l" t="t" r="r" b="b"/>
              <a:pathLst>
                <a:path w="4548" h="2874" extrusionOk="0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2" name="Google Shape;24132;p76"/>
            <p:cNvSpPr/>
            <p:nvPr/>
          </p:nvSpPr>
          <p:spPr>
            <a:xfrm>
              <a:off x="1852897" y="3612618"/>
              <a:ext cx="11744" cy="63231"/>
            </a:xfrm>
            <a:custGeom>
              <a:avLst/>
              <a:gdLst/>
              <a:ahLst/>
              <a:cxnLst/>
              <a:rect l="l" t="t" r="r" b="b"/>
              <a:pathLst>
                <a:path w="448" h="2412" extrusionOk="0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3" name="Google Shape;24133;p76"/>
            <p:cNvSpPr/>
            <p:nvPr/>
          </p:nvSpPr>
          <p:spPr>
            <a:xfrm>
              <a:off x="1822986" y="3526712"/>
              <a:ext cx="71541" cy="65511"/>
            </a:xfrm>
            <a:custGeom>
              <a:avLst/>
              <a:gdLst/>
              <a:ahLst/>
              <a:cxnLst/>
              <a:rect l="l" t="t" r="r" b="b"/>
              <a:pathLst>
                <a:path w="2729" h="2499" extrusionOk="0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4" name="Google Shape;24134;p76"/>
            <p:cNvSpPr/>
            <p:nvPr/>
          </p:nvSpPr>
          <p:spPr>
            <a:xfrm>
              <a:off x="1822986" y="3526712"/>
              <a:ext cx="71174" cy="63991"/>
            </a:xfrm>
            <a:custGeom>
              <a:avLst/>
              <a:gdLst/>
              <a:ahLst/>
              <a:cxnLst/>
              <a:rect l="l" t="t" r="r" b="b"/>
              <a:pathLst>
                <a:path w="2715" h="2441" extrusionOk="0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5" name="Google Shape;24135;p76"/>
            <p:cNvSpPr/>
            <p:nvPr/>
          </p:nvSpPr>
          <p:spPr>
            <a:xfrm>
              <a:off x="1798763" y="3616026"/>
              <a:ext cx="24249" cy="59823"/>
            </a:xfrm>
            <a:custGeom>
              <a:avLst/>
              <a:gdLst/>
              <a:ahLst/>
              <a:cxnLst/>
              <a:rect l="l" t="t" r="r" b="b"/>
              <a:pathLst>
                <a:path w="925" h="2282" extrusionOk="0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6" name="Google Shape;24136;p76"/>
            <p:cNvSpPr/>
            <p:nvPr/>
          </p:nvSpPr>
          <p:spPr>
            <a:xfrm>
              <a:off x="1852504" y="3612618"/>
              <a:ext cx="12138" cy="11771"/>
            </a:xfrm>
            <a:custGeom>
              <a:avLst/>
              <a:gdLst/>
              <a:ahLst/>
              <a:cxnLst/>
              <a:rect l="l" t="t" r="r" b="b"/>
              <a:pathLst>
                <a:path w="463" h="44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7" name="Google Shape;24137;p76"/>
            <p:cNvSpPr/>
            <p:nvPr/>
          </p:nvSpPr>
          <p:spPr>
            <a:xfrm>
              <a:off x="1834337" y="3595919"/>
              <a:ext cx="24249" cy="25114"/>
            </a:xfrm>
            <a:custGeom>
              <a:avLst/>
              <a:gdLst/>
              <a:ahLst/>
              <a:cxnLst/>
              <a:rect l="l" t="t" r="r" b="b"/>
              <a:pathLst>
                <a:path w="925" h="958" extrusionOk="0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8" name="Google Shape;24138;p76"/>
            <p:cNvSpPr/>
            <p:nvPr/>
          </p:nvSpPr>
          <p:spPr>
            <a:xfrm>
              <a:off x="1858559" y="3595919"/>
              <a:ext cx="24616" cy="25114"/>
            </a:xfrm>
            <a:custGeom>
              <a:avLst/>
              <a:gdLst/>
              <a:ahLst/>
              <a:cxnLst/>
              <a:rect l="l" t="t" r="r" b="b"/>
              <a:pathLst>
                <a:path w="939" h="958" extrusionOk="0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9" name="Google Shape;24139;p76"/>
            <p:cNvSpPr/>
            <p:nvPr/>
          </p:nvSpPr>
          <p:spPr>
            <a:xfrm>
              <a:off x="1900556" y="3395401"/>
              <a:ext cx="178288" cy="208540"/>
            </a:xfrm>
            <a:custGeom>
              <a:avLst/>
              <a:gdLst/>
              <a:ahLst/>
              <a:cxnLst/>
              <a:rect l="l" t="t" r="r" b="b"/>
              <a:pathLst>
                <a:path w="6801" h="7955" extrusionOk="0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0" name="Google Shape;24140;p76"/>
            <p:cNvSpPr/>
            <p:nvPr/>
          </p:nvSpPr>
          <p:spPr>
            <a:xfrm>
              <a:off x="1942579" y="3395401"/>
              <a:ext cx="136266" cy="208593"/>
            </a:xfrm>
            <a:custGeom>
              <a:avLst/>
              <a:gdLst/>
              <a:ahLst/>
              <a:cxnLst/>
              <a:rect l="l" t="t" r="r" b="b"/>
              <a:pathLst>
                <a:path w="5198" h="7957" extrusionOk="0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1" name="Google Shape;24141;p76"/>
            <p:cNvSpPr/>
            <p:nvPr/>
          </p:nvSpPr>
          <p:spPr>
            <a:xfrm>
              <a:off x="1888471" y="3556230"/>
              <a:ext cx="202852" cy="119619"/>
            </a:xfrm>
            <a:custGeom>
              <a:avLst/>
              <a:gdLst/>
              <a:ahLst/>
              <a:cxnLst/>
              <a:rect l="l" t="t" r="r" b="b"/>
              <a:pathLst>
                <a:path w="7738" h="4563" extrusionOk="0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2" name="Google Shape;24142;p76"/>
            <p:cNvSpPr/>
            <p:nvPr/>
          </p:nvSpPr>
          <p:spPr>
            <a:xfrm>
              <a:off x="1888471" y="3599380"/>
              <a:ext cx="202852" cy="76469"/>
            </a:xfrm>
            <a:custGeom>
              <a:avLst/>
              <a:gdLst/>
              <a:ahLst/>
              <a:cxnLst/>
              <a:rect l="l" t="t" r="r" b="b"/>
              <a:pathLst>
                <a:path w="7738" h="2917" extrusionOk="0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3" name="Google Shape;24143;p76"/>
            <p:cNvSpPr/>
            <p:nvPr/>
          </p:nvSpPr>
          <p:spPr>
            <a:xfrm>
              <a:off x="1959985" y="3556230"/>
              <a:ext cx="59823" cy="23961"/>
            </a:xfrm>
            <a:custGeom>
              <a:avLst/>
              <a:gdLst/>
              <a:ahLst/>
              <a:cxnLst/>
              <a:rect l="l" t="t" r="r" b="b"/>
              <a:pathLst>
                <a:path w="2282" h="914" extrusionOk="0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4" name="Google Shape;24144;p76"/>
            <p:cNvSpPr/>
            <p:nvPr/>
          </p:nvSpPr>
          <p:spPr>
            <a:xfrm>
              <a:off x="1929707" y="3456062"/>
              <a:ext cx="119619" cy="112069"/>
            </a:xfrm>
            <a:custGeom>
              <a:avLst/>
              <a:gdLst/>
              <a:ahLst/>
              <a:cxnLst/>
              <a:rect l="l" t="t" r="r" b="b"/>
              <a:pathLst>
                <a:path w="4563" h="4275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5" name="Google Shape;24145;p76"/>
            <p:cNvSpPr/>
            <p:nvPr/>
          </p:nvSpPr>
          <p:spPr>
            <a:xfrm>
              <a:off x="1929707" y="3456062"/>
              <a:ext cx="116971" cy="111938"/>
            </a:xfrm>
            <a:custGeom>
              <a:avLst/>
              <a:gdLst/>
              <a:ahLst/>
              <a:cxnLst/>
              <a:rect l="l" t="t" r="r" b="b"/>
              <a:pathLst>
                <a:path w="4462" h="4270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6" name="Google Shape;24146;p76"/>
            <p:cNvSpPr/>
            <p:nvPr/>
          </p:nvSpPr>
          <p:spPr>
            <a:xfrm>
              <a:off x="1888471" y="3619067"/>
              <a:ext cx="41629" cy="56782"/>
            </a:xfrm>
            <a:custGeom>
              <a:avLst/>
              <a:gdLst/>
              <a:ahLst/>
              <a:cxnLst/>
              <a:rect l="l" t="t" r="r" b="b"/>
              <a:pathLst>
                <a:path w="1588" h="2166" extrusionOk="0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7" name="Google Shape;24147;p76"/>
            <p:cNvSpPr/>
            <p:nvPr/>
          </p:nvSpPr>
          <p:spPr>
            <a:xfrm>
              <a:off x="2049667" y="3619067"/>
              <a:ext cx="41656" cy="56782"/>
            </a:xfrm>
            <a:custGeom>
              <a:avLst/>
              <a:gdLst/>
              <a:ahLst/>
              <a:cxnLst/>
              <a:rect l="l" t="t" r="r" b="b"/>
              <a:pathLst>
                <a:path w="1589" h="2166" extrusionOk="0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48" name="Google Shape;24148;p76"/>
          <p:cNvGrpSpPr/>
          <p:nvPr/>
        </p:nvGrpSpPr>
        <p:grpSpPr>
          <a:xfrm>
            <a:off x="2273307" y="3378754"/>
            <a:ext cx="375818" cy="313374"/>
            <a:chOff x="2273307" y="3378754"/>
            <a:chExt cx="375818" cy="313374"/>
          </a:xfrm>
        </p:grpSpPr>
        <p:sp>
          <p:nvSpPr>
            <p:cNvPr id="24149" name="Google Shape;24149;p76"/>
            <p:cNvSpPr/>
            <p:nvPr/>
          </p:nvSpPr>
          <p:spPr>
            <a:xfrm>
              <a:off x="2448528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0" name="Google Shape;24150;p76"/>
            <p:cNvSpPr/>
            <p:nvPr/>
          </p:nvSpPr>
          <p:spPr>
            <a:xfrm>
              <a:off x="2447401" y="3429087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1" name="Google Shape;24151;p76"/>
            <p:cNvSpPr/>
            <p:nvPr/>
          </p:nvSpPr>
          <p:spPr>
            <a:xfrm>
              <a:off x="2423545" y="3448774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2" name="Google Shape;24152;p76"/>
            <p:cNvSpPr/>
            <p:nvPr/>
          </p:nvSpPr>
          <p:spPr>
            <a:xfrm>
              <a:off x="2436050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3" name="Google Shape;24153;p76"/>
            <p:cNvSpPr/>
            <p:nvPr/>
          </p:nvSpPr>
          <p:spPr>
            <a:xfrm>
              <a:off x="2423545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4" name="Google Shape;24154;p76"/>
            <p:cNvSpPr/>
            <p:nvPr/>
          </p:nvSpPr>
          <p:spPr>
            <a:xfrm>
              <a:off x="2485989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5" name="Google Shape;24155;p76"/>
            <p:cNvSpPr/>
            <p:nvPr/>
          </p:nvSpPr>
          <p:spPr>
            <a:xfrm>
              <a:off x="2442105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6" name="Google Shape;24156;p76"/>
            <p:cNvSpPr/>
            <p:nvPr/>
          </p:nvSpPr>
          <p:spPr>
            <a:xfrm>
              <a:off x="2457992" y="3554342"/>
              <a:ext cx="6449" cy="93876"/>
            </a:xfrm>
            <a:custGeom>
              <a:avLst/>
              <a:gdLst/>
              <a:ahLst/>
              <a:cxnLst/>
              <a:rect l="l" t="t" r="r" b="b"/>
              <a:pathLst>
                <a:path w="246" h="3581" extrusionOk="0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7" name="Google Shape;24157;p76"/>
            <p:cNvSpPr/>
            <p:nvPr/>
          </p:nvSpPr>
          <p:spPr>
            <a:xfrm>
              <a:off x="2436050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8" name="Google Shape;24158;p76"/>
            <p:cNvSpPr/>
            <p:nvPr/>
          </p:nvSpPr>
          <p:spPr>
            <a:xfrm>
              <a:off x="2436050" y="3379147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9" name="Google Shape;24159;p76"/>
            <p:cNvSpPr/>
            <p:nvPr/>
          </p:nvSpPr>
          <p:spPr>
            <a:xfrm>
              <a:off x="2435656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0" name="Google Shape;24160;p76"/>
            <p:cNvSpPr/>
            <p:nvPr/>
          </p:nvSpPr>
          <p:spPr>
            <a:xfrm>
              <a:off x="2436050" y="3379147"/>
              <a:ext cx="34447" cy="22728"/>
            </a:xfrm>
            <a:custGeom>
              <a:avLst/>
              <a:gdLst/>
              <a:ahLst/>
              <a:cxnLst/>
              <a:rect l="l" t="t" r="r" b="b"/>
              <a:pathLst>
                <a:path w="1314" h="867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1" name="Google Shape;24161;p76"/>
            <p:cNvSpPr/>
            <p:nvPr/>
          </p:nvSpPr>
          <p:spPr>
            <a:xfrm>
              <a:off x="2548800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2" name="Google Shape;24162;p76"/>
            <p:cNvSpPr/>
            <p:nvPr/>
          </p:nvSpPr>
          <p:spPr>
            <a:xfrm>
              <a:off x="2547673" y="3429087"/>
              <a:ext cx="27264" cy="18849"/>
            </a:xfrm>
            <a:custGeom>
              <a:avLst/>
              <a:gdLst/>
              <a:ahLst/>
              <a:cxnLst/>
              <a:rect l="l" t="t" r="r" b="b"/>
              <a:pathLst>
                <a:path w="1040" h="719" extrusionOk="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3" name="Google Shape;24163;p76"/>
            <p:cNvSpPr/>
            <p:nvPr/>
          </p:nvSpPr>
          <p:spPr>
            <a:xfrm>
              <a:off x="2523844" y="3448774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4" name="Google Shape;24164;p76"/>
            <p:cNvSpPr/>
            <p:nvPr/>
          </p:nvSpPr>
          <p:spPr>
            <a:xfrm>
              <a:off x="2536322" y="3541864"/>
              <a:ext cx="49992" cy="106354"/>
            </a:xfrm>
            <a:custGeom>
              <a:avLst/>
              <a:gdLst/>
              <a:ahLst/>
              <a:cxnLst/>
              <a:rect l="l" t="t" r="r" b="b"/>
              <a:pathLst>
                <a:path w="1907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5" name="Google Shape;24165;p76"/>
            <p:cNvSpPr/>
            <p:nvPr/>
          </p:nvSpPr>
          <p:spPr>
            <a:xfrm>
              <a:off x="2523844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6" name="Google Shape;24166;p76"/>
            <p:cNvSpPr/>
            <p:nvPr/>
          </p:nvSpPr>
          <p:spPr>
            <a:xfrm>
              <a:off x="2586288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7" name="Google Shape;24167;p76"/>
            <p:cNvSpPr/>
            <p:nvPr/>
          </p:nvSpPr>
          <p:spPr>
            <a:xfrm>
              <a:off x="2542011" y="3441670"/>
              <a:ext cx="38615" cy="100220"/>
            </a:xfrm>
            <a:custGeom>
              <a:avLst/>
              <a:gdLst/>
              <a:ahLst/>
              <a:cxnLst/>
              <a:rect l="l" t="t" r="r" b="b"/>
              <a:pathLst>
                <a:path w="1473" h="3823" extrusionOk="0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8" name="Google Shape;24168;p76"/>
            <p:cNvSpPr/>
            <p:nvPr/>
          </p:nvSpPr>
          <p:spPr>
            <a:xfrm>
              <a:off x="2558264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9" name="Google Shape;24169;p76"/>
            <p:cNvSpPr/>
            <p:nvPr/>
          </p:nvSpPr>
          <p:spPr>
            <a:xfrm>
              <a:off x="2536322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0" name="Google Shape;24170;p76"/>
            <p:cNvSpPr/>
            <p:nvPr/>
          </p:nvSpPr>
          <p:spPr>
            <a:xfrm>
              <a:off x="2536008" y="3379147"/>
              <a:ext cx="34787" cy="56441"/>
            </a:xfrm>
            <a:custGeom>
              <a:avLst/>
              <a:gdLst/>
              <a:ahLst/>
              <a:cxnLst/>
              <a:rect l="l" t="t" r="r" b="b"/>
              <a:pathLst>
                <a:path w="1327" h="2153" extrusionOk="0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1" name="Google Shape;24171;p76"/>
            <p:cNvSpPr/>
            <p:nvPr/>
          </p:nvSpPr>
          <p:spPr>
            <a:xfrm>
              <a:off x="2536322" y="3378754"/>
              <a:ext cx="49992" cy="25429"/>
            </a:xfrm>
            <a:custGeom>
              <a:avLst/>
              <a:gdLst/>
              <a:ahLst/>
              <a:cxnLst/>
              <a:rect l="l" t="t" r="r" b="b"/>
              <a:pathLst>
                <a:path w="1907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2" name="Google Shape;24172;p76"/>
            <p:cNvSpPr/>
            <p:nvPr/>
          </p:nvSpPr>
          <p:spPr>
            <a:xfrm>
              <a:off x="2536322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3" name="Google Shape;24173;p76"/>
            <p:cNvSpPr/>
            <p:nvPr/>
          </p:nvSpPr>
          <p:spPr>
            <a:xfrm>
              <a:off x="2348623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4" name="Google Shape;24174;p76"/>
            <p:cNvSpPr/>
            <p:nvPr/>
          </p:nvSpPr>
          <p:spPr>
            <a:xfrm>
              <a:off x="2347102" y="3429087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5" name="Google Shape;24175;p76"/>
            <p:cNvSpPr/>
            <p:nvPr/>
          </p:nvSpPr>
          <p:spPr>
            <a:xfrm>
              <a:off x="2323273" y="3448774"/>
              <a:ext cx="75342" cy="93116"/>
            </a:xfrm>
            <a:custGeom>
              <a:avLst/>
              <a:gdLst/>
              <a:ahLst/>
              <a:cxnLst/>
              <a:rect l="l" t="t" r="r" b="b"/>
              <a:pathLst>
                <a:path w="2874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6" name="Google Shape;24176;p76"/>
            <p:cNvSpPr/>
            <p:nvPr/>
          </p:nvSpPr>
          <p:spPr>
            <a:xfrm>
              <a:off x="2335751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7" name="Google Shape;24177;p76"/>
            <p:cNvSpPr/>
            <p:nvPr/>
          </p:nvSpPr>
          <p:spPr>
            <a:xfrm>
              <a:off x="2323273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8" name="Google Shape;24178;p76"/>
            <p:cNvSpPr/>
            <p:nvPr/>
          </p:nvSpPr>
          <p:spPr>
            <a:xfrm>
              <a:off x="2386084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9" name="Google Shape;24179;p76"/>
            <p:cNvSpPr/>
            <p:nvPr/>
          </p:nvSpPr>
          <p:spPr>
            <a:xfrm>
              <a:off x="2341807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0" name="Google Shape;24180;p76"/>
            <p:cNvSpPr/>
            <p:nvPr/>
          </p:nvSpPr>
          <p:spPr>
            <a:xfrm>
              <a:off x="2357693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1" name="Google Shape;24181;p76"/>
            <p:cNvSpPr/>
            <p:nvPr/>
          </p:nvSpPr>
          <p:spPr>
            <a:xfrm>
              <a:off x="2335751" y="3378754"/>
              <a:ext cx="50752" cy="56782"/>
            </a:xfrm>
            <a:custGeom>
              <a:avLst/>
              <a:gdLst/>
              <a:ahLst/>
              <a:cxnLst/>
              <a:rect l="l" t="t" r="r" b="b"/>
              <a:pathLst>
                <a:path w="1936" h="2166" extrusionOk="0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2" name="Google Shape;24182;p76"/>
            <p:cNvSpPr/>
            <p:nvPr/>
          </p:nvSpPr>
          <p:spPr>
            <a:xfrm>
              <a:off x="2335751" y="3379147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3" name="Google Shape;24183;p76"/>
            <p:cNvSpPr/>
            <p:nvPr/>
          </p:nvSpPr>
          <p:spPr>
            <a:xfrm>
              <a:off x="2335751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4" name="Google Shape;24184;p76"/>
            <p:cNvSpPr/>
            <p:nvPr/>
          </p:nvSpPr>
          <p:spPr>
            <a:xfrm>
              <a:off x="2335751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5" name="Google Shape;24185;p76"/>
            <p:cNvSpPr/>
            <p:nvPr/>
          </p:nvSpPr>
          <p:spPr>
            <a:xfrm>
              <a:off x="2298290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6" name="Google Shape;24186;p76"/>
            <p:cNvSpPr/>
            <p:nvPr/>
          </p:nvSpPr>
          <p:spPr>
            <a:xfrm>
              <a:off x="2297163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7" name="Google Shape;24187;p76"/>
            <p:cNvSpPr/>
            <p:nvPr/>
          </p:nvSpPr>
          <p:spPr>
            <a:xfrm>
              <a:off x="2273307" y="3555102"/>
              <a:ext cx="74975" cy="93116"/>
            </a:xfrm>
            <a:custGeom>
              <a:avLst/>
              <a:gdLst/>
              <a:ahLst/>
              <a:cxnLst/>
              <a:rect l="l" t="t" r="r" b="b"/>
              <a:pathLst>
                <a:path w="2860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8" name="Google Shape;24188;p76"/>
            <p:cNvSpPr/>
            <p:nvPr/>
          </p:nvSpPr>
          <p:spPr>
            <a:xfrm>
              <a:off x="2285812" y="3648192"/>
              <a:ext cx="49966" cy="43936"/>
            </a:xfrm>
            <a:custGeom>
              <a:avLst/>
              <a:gdLst/>
              <a:ahLst/>
              <a:cxnLst/>
              <a:rect l="l" t="t" r="r" b="b"/>
              <a:pathLst>
                <a:path w="1906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9" name="Google Shape;24189;p76"/>
            <p:cNvSpPr/>
            <p:nvPr/>
          </p:nvSpPr>
          <p:spPr>
            <a:xfrm>
              <a:off x="2273307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0" name="Google Shape;24190;p76"/>
            <p:cNvSpPr/>
            <p:nvPr/>
          </p:nvSpPr>
          <p:spPr>
            <a:xfrm>
              <a:off x="2335751" y="3565693"/>
              <a:ext cx="12898" cy="82525"/>
            </a:xfrm>
            <a:custGeom>
              <a:avLst/>
              <a:gdLst/>
              <a:ahLst/>
              <a:cxnLst/>
              <a:rect l="l" t="t" r="r" b="b"/>
              <a:pathLst>
                <a:path w="492" h="3148" extrusionOk="0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1" name="Google Shape;24191;p76"/>
            <p:cNvSpPr/>
            <p:nvPr/>
          </p:nvSpPr>
          <p:spPr>
            <a:xfrm>
              <a:off x="2291867" y="3547998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2" name="Google Shape;24192;p76"/>
            <p:cNvSpPr/>
            <p:nvPr/>
          </p:nvSpPr>
          <p:spPr>
            <a:xfrm>
              <a:off x="2307754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3" name="Google Shape;24193;p76"/>
            <p:cNvSpPr/>
            <p:nvPr/>
          </p:nvSpPr>
          <p:spPr>
            <a:xfrm>
              <a:off x="2285812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4" name="Google Shape;24194;p76"/>
            <p:cNvSpPr/>
            <p:nvPr/>
          </p:nvSpPr>
          <p:spPr>
            <a:xfrm>
              <a:off x="2285812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5" name="Google Shape;24195;p76"/>
            <p:cNvSpPr/>
            <p:nvPr/>
          </p:nvSpPr>
          <p:spPr>
            <a:xfrm>
              <a:off x="2285418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6" name="Google Shape;24196;p76"/>
            <p:cNvSpPr/>
            <p:nvPr/>
          </p:nvSpPr>
          <p:spPr>
            <a:xfrm>
              <a:off x="2285812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7" name="Google Shape;24197;p76"/>
            <p:cNvSpPr/>
            <p:nvPr/>
          </p:nvSpPr>
          <p:spPr>
            <a:xfrm>
              <a:off x="2398588" y="3535415"/>
              <a:ext cx="24983" cy="25009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8" name="Google Shape;24198;p76"/>
            <p:cNvSpPr/>
            <p:nvPr/>
          </p:nvSpPr>
          <p:spPr>
            <a:xfrm>
              <a:off x="2397435" y="3535415"/>
              <a:ext cx="27290" cy="18849"/>
            </a:xfrm>
            <a:custGeom>
              <a:avLst/>
              <a:gdLst/>
              <a:ahLst/>
              <a:cxnLst/>
              <a:rect l="l" t="t" r="r" b="b"/>
              <a:pathLst>
                <a:path w="1041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9" name="Google Shape;24199;p76"/>
            <p:cNvSpPr/>
            <p:nvPr/>
          </p:nvSpPr>
          <p:spPr>
            <a:xfrm>
              <a:off x="2373606" y="3555102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0" name="Google Shape;24200;p76"/>
            <p:cNvSpPr/>
            <p:nvPr/>
          </p:nvSpPr>
          <p:spPr>
            <a:xfrm>
              <a:off x="2386084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1" name="Google Shape;24201;p76"/>
            <p:cNvSpPr/>
            <p:nvPr/>
          </p:nvSpPr>
          <p:spPr>
            <a:xfrm>
              <a:off x="2385717" y="3485475"/>
              <a:ext cx="34840" cy="56441"/>
            </a:xfrm>
            <a:custGeom>
              <a:avLst/>
              <a:gdLst/>
              <a:ahLst/>
              <a:cxnLst/>
              <a:rect l="l" t="t" r="r" b="b"/>
              <a:pathLst>
                <a:path w="1329" h="2153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2" name="Google Shape;24202;p76"/>
            <p:cNvSpPr/>
            <p:nvPr/>
          </p:nvSpPr>
          <p:spPr>
            <a:xfrm>
              <a:off x="2386084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3" name="Google Shape;24203;p76"/>
            <p:cNvSpPr/>
            <p:nvPr/>
          </p:nvSpPr>
          <p:spPr>
            <a:xfrm>
              <a:off x="2373606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4" name="Google Shape;24204;p76"/>
            <p:cNvSpPr/>
            <p:nvPr/>
          </p:nvSpPr>
          <p:spPr>
            <a:xfrm>
              <a:off x="2436050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5" name="Google Shape;24205;p76"/>
            <p:cNvSpPr/>
            <p:nvPr/>
          </p:nvSpPr>
          <p:spPr>
            <a:xfrm>
              <a:off x="2391773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6" name="Google Shape;24206;p76"/>
            <p:cNvSpPr/>
            <p:nvPr/>
          </p:nvSpPr>
          <p:spPr>
            <a:xfrm>
              <a:off x="2408026" y="3660670"/>
              <a:ext cx="6082" cy="31458"/>
            </a:xfrm>
            <a:custGeom>
              <a:avLst/>
              <a:gdLst/>
              <a:ahLst/>
              <a:cxnLst/>
              <a:rect l="l" t="t" r="r" b="b"/>
              <a:pathLst>
                <a:path w="232" h="1200" extrusionOk="0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7" name="Google Shape;24207;p76"/>
            <p:cNvSpPr/>
            <p:nvPr/>
          </p:nvSpPr>
          <p:spPr>
            <a:xfrm>
              <a:off x="2385717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8" name="Google Shape;24208;p76"/>
            <p:cNvSpPr/>
            <p:nvPr/>
          </p:nvSpPr>
          <p:spPr>
            <a:xfrm>
              <a:off x="2385717" y="3485475"/>
              <a:ext cx="34840" cy="23095"/>
            </a:xfrm>
            <a:custGeom>
              <a:avLst/>
              <a:gdLst/>
              <a:ahLst/>
              <a:cxnLst/>
              <a:rect l="l" t="t" r="r" b="b"/>
              <a:pathLst>
                <a:path w="1329" h="881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9" name="Google Shape;24209;p76"/>
            <p:cNvSpPr/>
            <p:nvPr/>
          </p:nvSpPr>
          <p:spPr>
            <a:xfrm>
              <a:off x="2498861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0" name="Google Shape;24210;p76"/>
            <p:cNvSpPr/>
            <p:nvPr/>
          </p:nvSpPr>
          <p:spPr>
            <a:xfrm>
              <a:off x="2497340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1" name="Google Shape;24211;p76"/>
            <p:cNvSpPr/>
            <p:nvPr/>
          </p:nvSpPr>
          <p:spPr>
            <a:xfrm>
              <a:off x="2473878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2" name="Google Shape;24212;p76"/>
            <p:cNvSpPr/>
            <p:nvPr/>
          </p:nvSpPr>
          <p:spPr>
            <a:xfrm>
              <a:off x="2485989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3" name="Google Shape;24213;p76"/>
            <p:cNvSpPr/>
            <p:nvPr/>
          </p:nvSpPr>
          <p:spPr>
            <a:xfrm>
              <a:off x="2473511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4" name="Google Shape;24214;p76"/>
            <p:cNvSpPr/>
            <p:nvPr/>
          </p:nvSpPr>
          <p:spPr>
            <a:xfrm>
              <a:off x="2536322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5" name="Google Shape;24215;p76"/>
            <p:cNvSpPr/>
            <p:nvPr/>
          </p:nvSpPr>
          <p:spPr>
            <a:xfrm>
              <a:off x="2492045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6" name="Google Shape;24216;p76"/>
            <p:cNvSpPr/>
            <p:nvPr/>
          </p:nvSpPr>
          <p:spPr>
            <a:xfrm>
              <a:off x="2507931" y="3660670"/>
              <a:ext cx="6475" cy="31458"/>
            </a:xfrm>
            <a:custGeom>
              <a:avLst/>
              <a:gdLst/>
              <a:ahLst/>
              <a:cxnLst/>
              <a:rect l="l" t="t" r="r" b="b"/>
              <a:pathLst>
                <a:path w="247" h="1200" extrusionOk="0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7" name="Google Shape;24217;p76"/>
            <p:cNvSpPr/>
            <p:nvPr/>
          </p:nvSpPr>
          <p:spPr>
            <a:xfrm>
              <a:off x="2486383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8" name="Google Shape;24218;p76"/>
            <p:cNvSpPr/>
            <p:nvPr/>
          </p:nvSpPr>
          <p:spPr>
            <a:xfrm>
              <a:off x="2485989" y="3485475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9" name="Google Shape;24219;p76"/>
            <p:cNvSpPr/>
            <p:nvPr/>
          </p:nvSpPr>
          <p:spPr>
            <a:xfrm>
              <a:off x="2485989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0" name="Google Shape;24220;p76"/>
            <p:cNvSpPr/>
            <p:nvPr/>
          </p:nvSpPr>
          <p:spPr>
            <a:xfrm>
              <a:off x="2485989" y="3485475"/>
              <a:ext cx="34473" cy="23095"/>
            </a:xfrm>
            <a:custGeom>
              <a:avLst/>
              <a:gdLst/>
              <a:ahLst/>
              <a:cxnLst/>
              <a:rect l="l" t="t" r="r" b="b"/>
              <a:pathLst>
                <a:path w="1315" h="881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1" name="Google Shape;24221;p76"/>
            <p:cNvSpPr/>
            <p:nvPr/>
          </p:nvSpPr>
          <p:spPr>
            <a:xfrm>
              <a:off x="2598766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2" name="Google Shape;24222;p76"/>
            <p:cNvSpPr/>
            <p:nvPr/>
          </p:nvSpPr>
          <p:spPr>
            <a:xfrm>
              <a:off x="2597639" y="3535415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3" name="Google Shape;24223;p76"/>
            <p:cNvSpPr/>
            <p:nvPr/>
          </p:nvSpPr>
          <p:spPr>
            <a:xfrm>
              <a:off x="2573783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4" name="Google Shape;24224;p76"/>
            <p:cNvSpPr/>
            <p:nvPr/>
          </p:nvSpPr>
          <p:spPr>
            <a:xfrm>
              <a:off x="2586288" y="3648192"/>
              <a:ext cx="50333" cy="43936"/>
            </a:xfrm>
            <a:custGeom>
              <a:avLst/>
              <a:gdLst/>
              <a:ahLst/>
              <a:cxnLst/>
              <a:rect l="l" t="t" r="r" b="b"/>
              <a:pathLst>
                <a:path w="1920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5" name="Google Shape;24225;p76"/>
            <p:cNvSpPr/>
            <p:nvPr/>
          </p:nvSpPr>
          <p:spPr>
            <a:xfrm>
              <a:off x="2573783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6" name="Google Shape;24226;p76"/>
            <p:cNvSpPr/>
            <p:nvPr/>
          </p:nvSpPr>
          <p:spPr>
            <a:xfrm>
              <a:off x="2636594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7" name="Google Shape;24227;p76"/>
            <p:cNvSpPr/>
            <p:nvPr/>
          </p:nvSpPr>
          <p:spPr>
            <a:xfrm>
              <a:off x="2592317" y="3548103"/>
              <a:ext cx="38248" cy="100115"/>
            </a:xfrm>
            <a:custGeom>
              <a:avLst/>
              <a:gdLst/>
              <a:ahLst/>
              <a:cxnLst/>
              <a:rect l="l" t="t" r="r" b="b"/>
              <a:pathLst>
                <a:path w="1459" h="3819" extrusionOk="0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8" name="Google Shape;24228;p76"/>
            <p:cNvSpPr/>
            <p:nvPr/>
          </p:nvSpPr>
          <p:spPr>
            <a:xfrm>
              <a:off x="2608230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9" name="Google Shape;24229;p76"/>
            <p:cNvSpPr/>
            <p:nvPr/>
          </p:nvSpPr>
          <p:spPr>
            <a:xfrm>
              <a:off x="2586288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0" name="Google Shape;24230;p76"/>
            <p:cNvSpPr/>
            <p:nvPr/>
          </p:nvSpPr>
          <p:spPr>
            <a:xfrm>
              <a:off x="2586288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1" name="Google Shape;24231;p76"/>
            <p:cNvSpPr/>
            <p:nvPr/>
          </p:nvSpPr>
          <p:spPr>
            <a:xfrm>
              <a:off x="2586288" y="3485082"/>
              <a:ext cx="50333" cy="25429"/>
            </a:xfrm>
            <a:custGeom>
              <a:avLst/>
              <a:gdLst/>
              <a:ahLst/>
              <a:cxnLst/>
              <a:rect l="l" t="t" r="r" b="b"/>
              <a:pathLst>
                <a:path w="1920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2" name="Google Shape;24232;p76"/>
            <p:cNvSpPr/>
            <p:nvPr/>
          </p:nvSpPr>
          <p:spPr>
            <a:xfrm>
              <a:off x="2586288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33" name="Google Shape;24233;p76"/>
          <p:cNvGrpSpPr/>
          <p:nvPr/>
        </p:nvGrpSpPr>
        <p:grpSpPr>
          <a:xfrm>
            <a:off x="2747484" y="3359460"/>
            <a:ext cx="377706" cy="352330"/>
            <a:chOff x="2747484" y="3359460"/>
            <a:chExt cx="377706" cy="352330"/>
          </a:xfrm>
        </p:grpSpPr>
        <p:sp>
          <p:nvSpPr>
            <p:cNvPr id="24234" name="Google Shape;24234;p76"/>
            <p:cNvSpPr/>
            <p:nvPr/>
          </p:nvSpPr>
          <p:spPr>
            <a:xfrm>
              <a:off x="2806520" y="3611858"/>
              <a:ext cx="46951" cy="46951"/>
            </a:xfrm>
            <a:custGeom>
              <a:avLst/>
              <a:gdLst/>
              <a:ahLst/>
              <a:cxnLst/>
              <a:rect l="l" t="t" r="r" b="b"/>
              <a:pathLst>
                <a:path w="1791" h="1791" extrusionOk="0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5" name="Google Shape;24235;p76"/>
            <p:cNvSpPr/>
            <p:nvPr/>
          </p:nvSpPr>
          <p:spPr>
            <a:xfrm>
              <a:off x="2960533" y="3488490"/>
              <a:ext cx="110155" cy="94086"/>
            </a:xfrm>
            <a:custGeom>
              <a:avLst/>
              <a:gdLst/>
              <a:ahLst/>
              <a:cxnLst/>
              <a:rect l="l" t="t" r="r" b="b"/>
              <a:pathLst>
                <a:path w="4202" h="3589" extrusionOk="0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6" name="Google Shape;24236;p76"/>
            <p:cNvSpPr/>
            <p:nvPr/>
          </p:nvSpPr>
          <p:spPr>
            <a:xfrm>
              <a:off x="2971884" y="3526712"/>
              <a:ext cx="103340" cy="56048"/>
            </a:xfrm>
            <a:custGeom>
              <a:avLst/>
              <a:gdLst/>
              <a:ahLst/>
              <a:cxnLst/>
              <a:rect l="l" t="t" r="r" b="b"/>
              <a:pathLst>
                <a:path w="3942" h="2138" extrusionOk="0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7" name="Google Shape;24237;p76"/>
            <p:cNvSpPr/>
            <p:nvPr/>
          </p:nvSpPr>
          <p:spPr>
            <a:xfrm>
              <a:off x="2835645" y="3382817"/>
              <a:ext cx="158601" cy="305457"/>
            </a:xfrm>
            <a:custGeom>
              <a:avLst/>
              <a:gdLst/>
              <a:ahLst/>
              <a:cxnLst/>
              <a:rect l="l" t="t" r="r" b="b"/>
              <a:pathLst>
                <a:path w="6050" h="11652" extrusionOk="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8" name="Google Shape;24238;p76"/>
            <p:cNvSpPr/>
            <p:nvPr/>
          </p:nvSpPr>
          <p:spPr>
            <a:xfrm>
              <a:off x="2835645" y="3564933"/>
              <a:ext cx="158601" cy="123342"/>
            </a:xfrm>
            <a:custGeom>
              <a:avLst/>
              <a:gdLst/>
              <a:ahLst/>
              <a:cxnLst/>
              <a:rect l="l" t="t" r="r" b="b"/>
              <a:pathLst>
                <a:path w="6050" h="4705" extrusionOk="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9" name="Google Shape;24239;p76"/>
            <p:cNvSpPr/>
            <p:nvPr/>
          </p:nvSpPr>
          <p:spPr>
            <a:xfrm>
              <a:off x="2982475" y="3359460"/>
              <a:ext cx="46951" cy="352330"/>
            </a:xfrm>
            <a:custGeom>
              <a:avLst/>
              <a:gdLst/>
              <a:ahLst/>
              <a:cxnLst/>
              <a:rect l="l" t="t" r="r" b="b"/>
              <a:pathLst>
                <a:path w="1791" h="13440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0" name="Google Shape;24240;p76"/>
            <p:cNvSpPr/>
            <p:nvPr/>
          </p:nvSpPr>
          <p:spPr>
            <a:xfrm>
              <a:off x="2982475" y="3682245"/>
              <a:ext cx="46951" cy="29544"/>
            </a:xfrm>
            <a:custGeom>
              <a:avLst/>
              <a:gdLst/>
              <a:ahLst/>
              <a:cxnLst/>
              <a:rect l="l" t="t" r="r" b="b"/>
              <a:pathLst>
                <a:path w="1791" h="1127" extrusionOk="0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1" name="Google Shape;24241;p76"/>
            <p:cNvSpPr/>
            <p:nvPr/>
          </p:nvSpPr>
          <p:spPr>
            <a:xfrm>
              <a:off x="2747851" y="3482828"/>
              <a:ext cx="46951" cy="105594"/>
            </a:xfrm>
            <a:custGeom>
              <a:avLst/>
              <a:gdLst/>
              <a:ahLst/>
              <a:cxnLst/>
              <a:rect l="l" t="t" r="r" b="b"/>
              <a:pathLst>
                <a:path w="1791" h="4028" extrusionOk="0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2" name="Google Shape;24242;p76"/>
            <p:cNvSpPr/>
            <p:nvPr/>
          </p:nvSpPr>
          <p:spPr>
            <a:xfrm>
              <a:off x="2747484" y="3488123"/>
              <a:ext cx="47318" cy="100299"/>
            </a:xfrm>
            <a:custGeom>
              <a:avLst/>
              <a:gdLst/>
              <a:ahLst/>
              <a:cxnLst/>
              <a:rect l="l" t="t" r="r" b="b"/>
              <a:pathLst>
                <a:path w="1805" h="3826" extrusionOk="0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3" name="Google Shape;24243;p76"/>
            <p:cNvSpPr/>
            <p:nvPr/>
          </p:nvSpPr>
          <p:spPr>
            <a:xfrm>
              <a:off x="2788720" y="3482828"/>
              <a:ext cx="58695" cy="105594"/>
            </a:xfrm>
            <a:custGeom>
              <a:avLst/>
              <a:gdLst/>
              <a:ahLst/>
              <a:cxnLst/>
              <a:rect l="l" t="t" r="r" b="b"/>
              <a:pathLst>
                <a:path w="2239" h="4028" extrusionOk="0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4" name="Google Shape;24244;p76"/>
            <p:cNvSpPr/>
            <p:nvPr/>
          </p:nvSpPr>
          <p:spPr>
            <a:xfrm>
              <a:off x="2788720" y="3570622"/>
              <a:ext cx="58695" cy="17800"/>
            </a:xfrm>
            <a:custGeom>
              <a:avLst/>
              <a:gdLst/>
              <a:ahLst/>
              <a:cxnLst/>
              <a:rect l="l" t="t" r="r" b="b"/>
              <a:pathLst>
                <a:path w="2239" h="679" extrusionOk="0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5" name="Google Shape;24245;p76"/>
            <p:cNvSpPr/>
            <p:nvPr/>
          </p:nvSpPr>
          <p:spPr>
            <a:xfrm>
              <a:off x="2788720" y="3588396"/>
              <a:ext cx="59062" cy="93876"/>
            </a:xfrm>
            <a:custGeom>
              <a:avLst/>
              <a:gdLst/>
              <a:ahLst/>
              <a:cxnLst/>
              <a:rect l="l" t="t" r="r" b="b"/>
              <a:pathLst>
                <a:path w="2253" h="3581" extrusionOk="0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6" name="Google Shape;24246;p76"/>
            <p:cNvSpPr/>
            <p:nvPr/>
          </p:nvSpPr>
          <p:spPr>
            <a:xfrm>
              <a:off x="3091844" y="3529753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7" name="Google Shape;24247;p76"/>
            <p:cNvSpPr/>
            <p:nvPr/>
          </p:nvSpPr>
          <p:spPr>
            <a:xfrm>
              <a:off x="3069535" y="3463140"/>
              <a:ext cx="28574" cy="24249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8" name="Google Shape;24248;p76"/>
            <p:cNvSpPr/>
            <p:nvPr/>
          </p:nvSpPr>
          <p:spPr>
            <a:xfrm>
              <a:off x="3068958" y="3583467"/>
              <a:ext cx="28601" cy="24249"/>
            </a:xfrm>
            <a:custGeom>
              <a:avLst/>
              <a:gdLst/>
              <a:ahLst/>
              <a:cxnLst/>
              <a:rect l="l" t="t" r="r" b="b"/>
              <a:pathLst>
                <a:path w="1091" h="925" extrusionOk="0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49" name="Google Shape;24249;p76"/>
          <p:cNvGrpSpPr/>
          <p:nvPr/>
        </p:nvGrpSpPr>
        <p:grpSpPr>
          <a:xfrm>
            <a:off x="3696205" y="3371938"/>
            <a:ext cx="375792" cy="327373"/>
            <a:chOff x="3696205" y="3371938"/>
            <a:chExt cx="375792" cy="327373"/>
          </a:xfrm>
        </p:grpSpPr>
        <p:sp>
          <p:nvSpPr>
            <p:cNvPr id="24250" name="Google Shape;24250;p76"/>
            <p:cNvSpPr/>
            <p:nvPr/>
          </p:nvSpPr>
          <p:spPr>
            <a:xfrm>
              <a:off x="3696205" y="3456718"/>
              <a:ext cx="375792" cy="242594"/>
            </a:xfrm>
            <a:custGeom>
              <a:avLst/>
              <a:gdLst/>
              <a:ahLst/>
              <a:cxnLst/>
              <a:rect l="l" t="t" r="r" b="b"/>
              <a:pathLst>
                <a:path w="14335" h="925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1" name="Google Shape;24251;p76"/>
            <p:cNvSpPr/>
            <p:nvPr/>
          </p:nvSpPr>
          <p:spPr>
            <a:xfrm>
              <a:off x="3696205" y="3456718"/>
              <a:ext cx="375792" cy="18193"/>
            </a:xfrm>
            <a:custGeom>
              <a:avLst/>
              <a:gdLst/>
              <a:ahLst/>
              <a:cxnLst/>
              <a:rect l="l" t="t" r="r" b="b"/>
              <a:pathLst>
                <a:path w="14335" h="69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2" name="Google Shape;24252;p76"/>
            <p:cNvSpPr/>
            <p:nvPr/>
          </p:nvSpPr>
          <p:spPr>
            <a:xfrm>
              <a:off x="3732539" y="3505163"/>
              <a:ext cx="121113" cy="157814"/>
            </a:xfrm>
            <a:custGeom>
              <a:avLst/>
              <a:gdLst/>
              <a:ahLst/>
              <a:cxnLst/>
              <a:rect l="l" t="t" r="r" b="b"/>
              <a:pathLst>
                <a:path w="4620" h="602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3" name="Google Shape;24253;p76"/>
            <p:cNvSpPr/>
            <p:nvPr/>
          </p:nvSpPr>
          <p:spPr>
            <a:xfrm>
              <a:off x="3883904" y="3505163"/>
              <a:ext cx="151759" cy="30278"/>
            </a:xfrm>
            <a:custGeom>
              <a:avLst/>
              <a:gdLst/>
              <a:ahLst/>
              <a:cxnLst/>
              <a:rect l="l" t="t" r="r" b="b"/>
              <a:pathLst>
                <a:path w="5789" h="1155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4" name="Google Shape;24254;p76"/>
            <p:cNvSpPr/>
            <p:nvPr/>
          </p:nvSpPr>
          <p:spPr>
            <a:xfrm>
              <a:off x="3883904" y="3553582"/>
              <a:ext cx="115451" cy="24249"/>
            </a:xfrm>
            <a:custGeom>
              <a:avLst/>
              <a:gdLst/>
              <a:ahLst/>
              <a:cxnLst/>
              <a:rect l="l" t="t" r="r" b="b"/>
              <a:pathLst>
                <a:path w="4404" h="925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5" name="Google Shape;24255;p76"/>
            <p:cNvSpPr/>
            <p:nvPr/>
          </p:nvSpPr>
          <p:spPr>
            <a:xfrm>
              <a:off x="3882017" y="3595972"/>
              <a:ext cx="76836" cy="12138"/>
            </a:xfrm>
            <a:custGeom>
              <a:avLst/>
              <a:gdLst/>
              <a:ahLst/>
              <a:cxnLst/>
              <a:rect l="l" t="t" r="r" b="b"/>
              <a:pathLst>
                <a:path w="2931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6" name="Google Shape;24256;p76"/>
            <p:cNvSpPr/>
            <p:nvPr/>
          </p:nvSpPr>
          <p:spPr>
            <a:xfrm>
              <a:off x="3966770" y="3595972"/>
              <a:ext cx="40528" cy="12138"/>
            </a:xfrm>
            <a:custGeom>
              <a:avLst/>
              <a:gdLst/>
              <a:ahLst/>
              <a:cxnLst/>
              <a:rect l="l" t="t" r="r" b="b"/>
              <a:pathLst>
                <a:path w="1546" h="463" extrusionOk="0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7" name="Google Shape;24257;p76"/>
            <p:cNvSpPr/>
            <p:nvPr/>
          </p:nvSpPr>
          <p:spPr>
            <a:xfrm>
              <a:off x="3882017" y="3632306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8" name="Google Shape;24258;p76"/>
            <p:cNvSpPr/>
            <p:nvPr/>
          </p:nvSpPr>
          <p:spPr>
            <a:xfrm>
              <a:off x="3918324" y="3632306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9" name="Google Shape;24259;p76"/>
            <p:cNvSpPr/>
            <p:nvPr/>
          </p:nvSpPr>
          <p:spPr>
            <a:xfrm>
              <a:off x="3882017" y="3656895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0" name="Google Shape;24260;p76"/>
            <p:cNvSpPr/>
            <p:nvPr/>
          </p:nvSpPr>
          <p:spPr>
            <a:xfrm>
              <a:off x="3918324" y="3656895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1" name="Google Shape;24261;p76"/>
            <p:cNvSpPr/>
            <p:nvPr/>
          </p:nvSpPr>
          <p:spPr>
            <a:xfrm>
              <a:off x="3853993" y="3371938"/>
              <a:ext cx="59823" cy="109028"/>
            </a:xfrm>
            <a:custGeom>
              <a:avLst/>
              <a:gdLst/>
              <a:ahLst/>
              <a:cxnLst/>
              <a:rect l="l" t="t" r="r" b="b"/>
              <a:pathLst>
                <a:path w="2282" h="4159" extrusionOk="0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2" name="Google Shape;24262;p76"/>
            <p:cNvSpPr/>
            <p:nvPr/>
          </p:nvSpPr>
          <p:spPr>
            <a:xfrm>
              <a:off x="3756735" y="3583860"/>
              <a:ext cx="72694" cy="78750"/>
            </a:xfrm>
            <a:custGeom>
              <a:avLst/>
              <a:gdLst/>
              <a:ahLst/>
              <a:cxnLst/>
              <a:rect l="l" t="t" r="r" b="b"/>
              <a:pathLst>
                <a:path w="2773" h="3004" extrusionOk="0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3" name="Google Shape;24263;p76"/>
            <p:cNvSpPr/>
            <p:nvPr/>
          </p:nvSpPr>
          <p:spPr>
            <a:xfrm>
              <a:off x="3779831" y="3583860"/>
              <a:ext cx="26503" cy="18193"/>
            </a:xfrm>
            <a:custGeom>
              <a:avLst/>
              <a:gdLst/>
              <a:ahLst/>
              <a:cxnLst/>
              <a:rect l="l" t="t" r="r" b="b"/>
              <a:pathLst>
                <a:path w="1011" h="694" extrusionOk="0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4" name="Google Shape;24264;p76"/>
            <p:cNvSpPr/>
            <p:nvPr/>
          </p:nvSpPr>
          <p:spPr>
            <a:xfrm>
              <a:off x="3756735" y="3603155"/>
              <a:ext cx="72694" cy="59456"/>
            </a:xfrm>
            <a:custGeom>
              <a:avLst/>
              <a:gdLst/>
              <a:ahLst/>
              <a:cxnLst/>
              <a:rect l="l" t="t" r="r" b="b"/>
              <a:pathLst>
                <a:path w="2773" h="2268" extrusionOk="0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5" name="Google Shape;24265;p76"/>
            <p:cNvSpPr/>
            <p:nvPr/>
          </p:nvSpPr>
          <p:spPr>
            <a:xfrm>
              <a:off x="3756735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6" name="Google Shape;24266;p76"/>
            <p:cNvSpPr/>
            <p:nvPr/>
          </p:nvSpPr>
          <p:spPr>
            <a:xfrm>
              <a:off x="3811236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7" name="Google Shape;24267;p76"/>
            <p:cNvSpPr/>
            <p:nvPr/>
          </p:nvSpPr>
          <p:spPr>
            <a:xfrm>
              <a:off x="3768847" y="3535415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8" name="Google Shape;24268;p76"/>
            <p:cNvSpPr/>
            <p:nvPr/>
          </p:nvSpPr>
          <p:spPr>
            <a:xfrm>
              <a:off x="3768847" y="3535415"/>
              <a:ext cx="33345" cy="54632"/>
            </a:xfrm>
            <a:custGeom>
              <a:avLst/>
              <a:gdLst/>
              <a:ahLst/>
              <a:cxnLst/>
              <a:rect l="l" t="t" r="r" b="b"/>
              <a:pathLst>
                <a:path w="1272" h="2084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9" name="Google Shape;24269;p76"/>
            <p:cNvSpPr/>
            <p:nvPr/>
          </p:nvSpPr>
          <p:spPr>
            <a:xfrm>
              <a:off x="3768847" y="3535415"/>
              <a:ext cx="48472" cy="24301"/>
            </a:xfrm>
            <a:custGeom>
              <a:avLst/>
              <a:gdLst/>
              <a:ahLst/>
              <a:cxnLst/>
              <a:rect l="l" t="t" r="r" b="b"/>
              <a:pathLst>
                <a:path w="1849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0" name="Google Shape;24270;p76"/>
            <p:cNvSpPr/>
            <p:nvPr/>
          </p:nvSpPr>
          <p:spPr>
            <a:xfrm>
              <a:off x="3768847" y="3535415"/>
              <a:ext cx="33345" cy="22361"/>
            </a:xfrm>
            <a:custGeom>
              <a:avLst/>
              <a:gdLst/>
              <a:ahLst/>
              <a:cxnLst/>
              <a:rect l="l" t="t" r="r" b="b"/>
              <a:pathLst>
                <a:path w="1272" h="853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1" name="Google Shape;24271;p76"/>
            <p:cNvSpPr/>
            <p:nvPr/>
          </p:nvSpPr>
          <p:spPr>
            <a:xfrm>
              <a:off x="3871793" y="3451029"/>
              <a:ext cx="24249" cy="12138"/>
            </a:xfrm>
            <a:custGeom>
              <a:avLst/>
              <a:gdLst/>
              <a:ahLst/>
              <a:cxnLst/>
              <a:rect l="l" t="t" r="r" b="b"/>
              <a:pathLst>
                <a:path w="925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2" name="Google Shape;24272;p76"/>
            <p:cNvSpPr/>
            <p:nvPr/>
          </p:nvSpPr>
          <p:spPr>
            <a:xfrm>
              <a:off x="3854386" y="3371938"/>
              <a:ext cx="59429" cy="12138"/>
            </a:xfrm>
            <a:custGeom>
              <a:avLst/>
              <a:gdLst/>
              <a:ahLst/>
              <a:cxnLst/>
              <a:rect l="l" t="t" r="r" b="b"/>
              <a:pathLst>
                <a:path w="2267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73" name="Google Shape;24273;p76"/>
          <p:cNvGrpSpPr/>
          <p:nvPr/>
        </p:nvGrpSpPr>
        <p:grpSpPr>
          <a:xfrm>
            <a:off x="6567324" y="2436849"/>
            <a:ext cx="366722" cy="342892"/>
            <a:chOff x="6567324" y="2436849"/>
            <a:chExt cx="366722" cy="342892"/>
          </a:xfrm>
        </p:grpSpPr>
        <p:sp>
          <p:nvSpPr>
            <p:cNvPr id="24274" name="Google Shape;24274;p76"/>
            <p:cNvSpPr/>
            <p:nvPr/>
          </p:nvSpPr>
          <p:spPr>
            <a:xfrm>
              <a:off x="6567324" y="2508390"/>
              <a:ext cx="366722" cy="271351"/>
            </a:xfrm>
            <a:custGeom>
              <a:avLst/>
              <a:gdLst/>
              <a:ahLst/>
              <a:cxnLst/>
              <a:rect l="l" t="t" r="r" b="b"/>
              <a:pathLst>
                <a:path w="13989" h="10351" extrusionOk="0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5" name="Google Shape;24275;p76"/>
            <p:cNvSpPr/>
            <p:nvPr/>
          </p:nvSpPr>
          <p:spPr>
            <a:xfrm>
              <a:off x="6567324" y="2508390"/>
              <a:ext cx="183164" cy="271351"/>
            </a:xfrm>
            <a:custGeom>
              <a:avLst/>
              <a:gdLst/>
              <a:ahLst/>
              <a:cxnLst/>
              <a:rect l="l" t="t" r="r" b="b"/>
              <a:pathLst>
                <a:path w="6987" h="10351" extrusionOk="0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6" name="Google Shape;24276;p76"/>
            <p:cNvSpPr/>
            <p:nvPr/>
          </p:nvSpPr>
          <p:spPr>
            <a:xfrm>
              <a:off x="6599097" y="2540163"/>
              <a:ext cx="303150" cy="207780"/>
            </a:xfrm>
            <a:custGeom>
              <a:avLst/>
              <a:gdLst/>
              <a:ahLst/>
              <a:cxnLst/>
              <a:rect l="l" t="t" r="r" b="b"/>
              <a:pathLst>
                <a:path w="11564" h="7926" extrusionOk="0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7" name="Google Shape;24277;p76"/>
            <p:cNvSpPr/>
            <p:nvPr/>
          </p:nvSpPr>
          <p:spPr>
            <a:xfrm>
              <a:off x="6598730" y="2540556"/>
              <a:ext cx="151759" cy="207780"/>
            </a:xfrm>
            <a:custGeom>
              <a:avLst/>
              <a:gdLst/>
              <a:ahLst/>
              <a:cxnLst/>
              <a:rect l="l" t="t" r="r" b="b"/>
              <a:pathLst>
                <a:path w="5789" h="7926" extrusionOk="0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8" name="Google Shape;24278;p76"/>
            <p:cNvSpPr/>
            <p:nvPr/>
          </p:nvSpPr>
          <p:spPr>
            <a:xfrm>
              <a:off x="6678580" y="2436849"/>
              <a:ext cx="144209" cy="120379"/>
            </a:xfrm>
            <a:custGeom>
              <a:avLst/>
              <a:gdLst/>
              <a:ahLst/>
              <a:cxnLst/>
              <a:rect l="l" t="t" r="r" b="b"/>
              <a:pathLst>
                <a:path w="5501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9" name="Google Shape;24279;p76"/>
            <p:cNvSpPr/>
            <p:nvPr/>
          </p:nvSpPr>
          <p:spPr>
            <a:xfrm>
              <a:off x="6711480" y="2591256"/>
              <a:ext cx="141954" cy="101452"/>
            </a:xfrm>
            <a:custGeom>
              <a:avLst/>
              <a:gdLst/>
              <a:ahLst/>
              <a:cxnLst/>
              <a:rect l="l" t="t" r="r" b="b"/>
              <a:pathLst>
                <a:path w="5415" h="3870" extrusionOk="0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0" name="Google Shape;24280;p76"/>
            <p:cNvSpPr/>
            <p:nvPr/>
          </p:nvSpPr>
          <p:spPr>
            <a:xfrm>
              <a:off x="6669117" y="2666178"/>
              <a:ext cx="41656" cy="35652"/>
            </a:xfrm>
            <a:custGeom>
              <a:avLst/>
              <a:gdLst/>
              <a:ahLst/>
              <a:cxnLst/>
              <a:rect l="l" t="t" r="r" b="b"/>
              <a:pathLst>
                <a:path w="1589" h="1360" extrusionOk="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1" name="Google Shape;24281;p76"/>
            <p:cNvSpPr/>
            <p:nvPr/>
          </p:nvSpPr>
          <p:spPr>
            <a:xfrm>
              <a:off x="6630476" y="2582238"/>
              <a:ext cx="41682" cy="36413"/>
            </a:xfrm>
            <a:custGeom>
              <a:avLst/>
              <a:gdLst/>
              <a:ahLst/>
              <a:cxnLst/>
              <a:rect l="l" t="t" r="r" b="b"/>
              <a:pathLst>
                <a:path w="1590" h="1389" extrusionOk="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2" name="Google Shape;24282;p76"/>
            <p:cNvSpPr/>
            <p:nvPr/>
          </p:nvSpPr>
          <p:spPr>
            <a:xfrm>
              <a:off x="6837889" y="2678080"/>
              <a:ext cx="40948" cy="35967"/>
            </a:xfrm>
            <a:custGeom>
              <a:avLst/>
              <a:gdLst/>
              <a:ahLst/>
              <a:cxnLst/>
              <a:rect l="l" t="t" r="r" b="b"/>
              <a:pathLst>
                <a:path w="1562" h="1372" extrusionOk="0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3" name="Google Shape;24283;p76"/>
            <p:cNvSpPr/>
            <p:nvPr/>
          </p:nvSpPr>
          <p:spPr>
            <a:xfrm>
              <a:off x="6733868" y="2598124"/>
              <a:ext cx="40895" cy="36124"/>
            </a:xfrm>
            <a:custGeom>
              <a:avLst/>
              <a:gdLst/>
              <a:ahLst/>
              <a:cxnLst/>
              <a:rect l="l" t="t" r="r" b="b"/>
              <a:pathLst>
                <a:path w="1560" h="1378" extrusionOk="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4" name="Google Shape;24284;p76"/>
            <p:cNvSpPr/>
            <p:nvPr/>
          </p:nvSpPr>
          <p:spPr>
            <a:xfrm>
              <a:off x="6678580" y="2436849"/>
              <a:ext cx="71908" cy="120379"/>
            </a:xfrm>
            <a:custGeom>
              <a:avLst/>
              <a:gdLst/>
              <a:ahLst/>
              <a:cxnLst/>
              <a:rect l="l" t="t" r="r" b="b"/>
              <a:pathLst>
                <a:path w="2743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5" name="Google Shape;24285;p76"/>
            <p:cNvSpPr/>
            <p:nvPr/>
          </p:nvSpPr>
          <p:spPr>
            <a:xfrm>
              <a:off x="6728913" y="2500578"/>
              <a:ext cx="38221" cy="32795"/>
            </a:xfrm>
            <a:custGeom>
              <a:avLst/>
              <a:gdLst/>
              <a:ahLst/>
              <a:cxnLst/>
              <a:rect l="l" t="t" r="r" b="b"/>
              <a:pathLst>
                <a:path w="1458" h="1251" extrusionOk="0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86" name="Google Shape;24286;p76"/>
          <p:cNvGrpSpPr/>
          <p:nvPr/>
        </p:nvGrpSpPr>
        <p:grpSpPr>
          <a:xfrm>
            <a:off x="4208970" y="3361347"/>
            <a:ext cx="299349" cy="348188"/>
            <a:chOff x="4208970" y="3361347"/>
            <a:chExt cx="299349" cy="348188"/>
          </a:xfrm>
        </p:grpSpPr>
        <p:sp>
          <p:nvSpPr>
            <p:cNvPr id="24287" name="Google Shape;24287;p76"/>
            <p:cNvSpPr/>
            <p:nvPr/>
          </p:nvSpPr>
          <p:spPr>
            <a:xfrm>
              <a:off x="4208970" y="3374979"/>
              <a:ext cx="252817" cy="334556"/>
            </a:xfrm>
            <a:custGeom>
              <a:avLst/>
              <a:gdLst/>
              <a:ahLst/>
              <a:cxnLst/>
              <a:rect l="l" t="t" r="r" b="b"/>
              <a:pathLst>
                <a:path w="9644" h="12762" extrusionOk="0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8" name="Google Shape;24288;p76"/>
            <p:cNvSpPr/>
            <p:nvPr/>
          </p:nvSpPr>
          <p:spPr>
            <a:xfrm>
              <a:off x="4439059" y="3410920"/>
              <a:ext cx="22728" cy="298615"/>
            </a:xfrm>
            <a:custGeom>
              <a:avLst/>
              <a:gdLst/>
              <a:ahLst/>
              <a:cxnLst/>
              <a:rect l="l" t="t" r="r" b="b"/>
              <a:pathLst>
                <a:path w="867" h="11391" extrusionOk="0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9" name="Google Shape;24289;p76"/>
            <p:cNvSpPr/>
            <p:nvPr/>
          </p:nvSpPr>
          <p:spPr>
            <a:xfrm>
              <a:off x="4403092" y="3374979"/>
              <a:ext cx="58695" cy="58669"/>
            </a:xfrm>
            <a:custGeom>
              <a:avLst/>
              <a:gdLst/>
              <a:ahLst/>
              <a:cxnLst/>
              <a:rect l="l" t="t" r="r" b="b"/>
              <a:pathLst>
                <a:path w="2239" h="2238" extrusionOk="0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0" name="Google Shape;24290;p76"/>
            <p:cNvSpPr/>
            <p:nvPr/>
          </p:nvSpPr>
          <p:spPr>
            <a:xfrm>
              <a:off x="4289188" y="3457478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1" name="Google Shape;24291;p76"/>
            <p:cNvSpPr/>
            <p:nvPr/>
          </p:nvSpPr>
          <p:spPr>
            <a:xfrm>
              <a:off x="4289188" y="3478293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2" name="Google Shape;24292;p76"/>
            <p:cNvSpPr/>
            <p:nvPr/>
          </p:nvSpPr>
          <p:spPr>
            <a:xfrm>
              <a:off x="4240743" y="3457845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3" name="Google Shape;24293;p76"/>
            <p:cNvSpPr/>
            <p:nvPr/>
          </p:nvSpPr>
          <p:spPr>
            <a:xfrm>
              <a:off x="4289188" y="3544512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4" name="Google Shape;24294;p76"/>
            <p:cNvSpPr/>
            <p:nvPr/>
          </p:nvSpPr>
          <p:spPr>
            <a:xfrm>
              <a:off x="4289188" y="3565326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5" name="Google Shape;24295;p76"/>
            <p:cNvSpPr/>
            <p:nvPr/>
          </p:nvSpPr>
          <p:spPr>
            <a:xfrm>
              <a:off x="4240743" y="3544879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6" name="Google Shape;24296;p76"/>
            <p:cNvSpPr/>
            <p:nvPr/>
          </p:nvSpPr>
          <p:spPr>
            <a:xfrm>
              <a:off x="4289188" y="3631545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7" name="Google Shape;24297;p76"/>
            <p:cNvSpPr/>
            <p:nvPr/>
          </p:nvSpPr>
          <p:spPr>
            <a:xfrm>
              <a:off x="4289188" y="3652360"/>
              <a:ext cx="141194" cy="10250"/>
            </a:xfrm>
            <a:custGeom>
              <a:avLst/>
              <a:gdLst/>
              <a:ahLst/>
              <a:cxnLst/>
              <a:rect l="l" t="t" r="r" b="b"/>
              <a:pathLst>
                <a:path w="5386" h="391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8" name="Google Shape;24298;p76"/>
            <p:cNvSpPr/>
            <p:nvPr/>
          </p:nvSpPr>
          <p:spPr>
            <a:xfrm>
              <a:off x="4240743" y="3631912"/>
              <a:ext cx="31065" cy="30698"/>
            </a:xfrm>
            <a:custGeom>
              <a:avLst/>
              <a:gdLst/>
              <a:ahLst/>
              <a:cxnLst/>
              <a:rect l="l" t="t" r="r" b="b"/>
              <a:pathLst>
                <a:path w="1185" h="1171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9" name="Google Shape;24299;p76"/>
            <p:cNvSpPr/>
            <p:nvPr/>
          </p:nvSpPr>
          <p:spPr>
            <a:xfrm>
              <a:off x="4320227" y="3361347"/>
              <a:ext cx="38248" cy="35967"/>
            </a:xfrm>
            <a:custGeom>
              <a:avLst/>
              <a:gdLst/>
              <a:ahLst/>
              <a:cxnLst/>
              <a:rect l="l" t="t" r="r" b="b"/>
              <a:pathLst>
                <a:path w="1459" h="1372" extrusionOk="0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0" name="Google Shape;24300;p76"/>
            <p:cNvSpPr/>
            <p:nvPr/>
          </p:nvSpPr>
          <p:spPr>
            <a:xfrm>
              <a:off x="4405609" y="3596653"/>
              <a:ext cx="102710" cy="101033"/>
            </a:xfrm>
            <a:custGeom>
              <a:avLst/>
              <a:gdLst/>
              <a:ahLst/>
              <a:cxnLst/>
              <a:rect l="l" t="t" r="r" b="b"/>
              <a:pathLst>
                <a:path w="3918" h="3854" extrusionOk="0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01" name="Google Shape;24301;p76"/>
          <p:cNvGrpSpPr/>
          <p:nvPr/>
        </p:nvGrpSpPr>
        <p:grpSpPr>
          <a:xfrm>
            <a:off x="2786833" y="1512351"/>
            <a:ext cx="366722" cy="353667"/>
            <a:chOff x="2786833" y="1512351"/>
            <a:chExt cx="366722" cy="353667"/>
          </a:xfrm>
        </p:grpSpPr>
        <p:sp>
          <p:nvSpPr>
            <p:cNvPr id="24302" name="Google Shape;24302;p76"/>
            <p:cNvSpPr/>
            <p:nvPr/>
          </p:nvSpPr>
          <p:spPr>
            <a:xfrm>
              <a:off x="2987797" y="1713315"/>
              <a:ext cx="165757" cy="75106"/>
            </a:xfrm>
            <a:custGeom>
              <a:avLst/>
              <a:gdLst/>
              <a:ahLst/>
              <a:cxnLst/>
              <a:rect l="l" t="t" r="r" b="b"/>
              <a:pathLst>
                <a:path w="6323" h="2865" extrusionOk="0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3" name="Google Shape;24303;p76"/>
            <p:cNvSpPr/>
            <p:nvPr/>
          </p:nvSpPr>
          <p:spPr>
            <a:xfrm>
              <a:off x="2786833" y="1767423"/>
              <a:ext cx="177528" cy="98595"/>
            </a:xfrm>
            <a:custGeom>
              <a:avLst/>
              <a:gdLst/>
              <a:ahLst/>
              <a:cxnLst/>
              <a:rect l="l" t="t" r="r" b="b"/>
              <a:pathLst>
                <a:path w="6772" h="3761" extrusionOk="0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4" name="Google Shape;24304;p76"/>
            <p:cNvSpPr/>
            <p:nvPr/>
          </p:nvSpPr>
          <p:spPr>
            <a:xfrm>
              <a:off x="2786833" y="1607747"/>
              <a:ext cx="189246" cy="122398"/>
            </a:xfrm>
            <a:custGeom>
              <a:avLst/>
              <a:gdLst/>
              <a:ahLst/>
              <a:cxnLst/>
              <a:rect l="l" t="t" r="r" b="b"/>
              <a:pathLst>
                <a:path w="7219" h="4669" extrusionOk="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5" name="Google Shape;24305;p76"/>
            <p:cNvSpPr/>
            <p:nvPr/>
          </p:nvSpPr>
          <p:spPr>
            <a:xfrm>
              <a:off x="2964334" y="1512351"/>
              <a:ext cx="189220" cy="98595"/>
            </a:xfrm>
            <a:custGeom>
              <a:avLst/>
              <a:gdLst/>
              <a:ahLst/>
              <a:cxnLst/>
              <a:rect l="l" t="t" r="r" b="b"/>
              <a:pathLst>
                <a:path w="7218" h="3761" extrusionOk="0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6" name="Google Shape;24306;p76"/>
            <p:cNvSpPr/>
            <p:nvPr/>
          </p:nvSpPr>
          <p:spPr>
            <a:xfrm>
              <a:off x="2991939" y="1529784"/>
              <a:ext cx="39401" cy="12138"/>
            </a:xfrm>
            <a:custGeom>
              <a:avLst/>
              <a:gdLst/>
              <a:ahLst/>
              <a:cxnLst/>
              <a:rect l="l" t="t" r="r" b="b"/>
              <a:pathLst>
                <a:path w="1503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7" name="Google Shape;24307;p76"/>
            <p:cNvSpPr/>
            <p:nvPr/>
          </p:nvSpPr>
          <p:spPr>
            <a:xfrm>
              <a:off x="3098293" y="1553613"/>
              <a:ext cx="27631" cy="11771"/>
            </a:xfrm>
            <a:custGeom>
              <a:avLst/>
              <a:gdLst/>
              <a:ahLst/>
              <a:cxnLst/>
              <a:rect l="l" t="t" r="r" b="b"/>
              <a:pathLst>
                <a:path w="1054" h="449" extrusionOk="0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8" name="Google Shape;24308;p76"/>
            <p:cNvSpPr/>
            <p:nvPr/>
          </p:nvSpPr>
          <p:spPr>
            <a:xfrm>
              <a:off x="3039257" y="1529784"/>
              <a:ext cx="84779" cy="12138"/>
            </a:xfrm>
            <a:custGeom>
              <a:avLst/>
              <a:gdLst/>
              <a:ahLst/>
              <a:cxnLst/>
              <a:rect l="l" t="t" r="r" b="b"/>
              <a:pathLst>
                <a:path w="3234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9" name="Google Shape;24309;p76"/>
            <p:cNvSpPr/>
            <p:nvPr/>
          </p:nvSpPr>
          <p:spPr>
            <a:xfrm>
              <a:off x="2991939" y="1553613"/>
              <a:ext cx="98437" cy="11771"/>
            </a:xfrm>
            <a:custGeom>
              <a:avLst/>
              <a:gdLst/>
              <a:ahLst/>
              <a:cxnLst/>
              <a:rect l="l" t="t" r="r" b="b"/>
              <a:pathLst>
                <a:path w="37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0" name="Google Shape;24310;p76"/>
            <p:cNvSpPr/>
            <p:nvPr/>
          </p:nvSpPr>
          <p:spPr>
            <a:xfrm>
              <a:off x="2814463" y="1784070"/>
              <a:ext cx="86693" cy="11771"/>
            </a:xfrm>
            <a:custGeom>
              <a:avLst/>
              <a:gdLst/>
              <a:ahLst/>
              <a:cxnLst/>
              <a:rect l="l" t="t" r="r" b="b"/>
              <a:pathLst>
                <a:path w="3307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1" name="Google Shape;24311;p76"/>
            <p:cNvSpPr/>
            <p:nvPr/>
          </p:nvSpPr>
          <p:spPr>
            <a:xfrm>
              <a:off x="2909073" y="1784070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2" name="Google Shape;24312;p76"/>
            <p:cNvSpPr/>
            <p:nvPr/>
          </p:nvSpPr>
          <p:spPr>
            <a:xfrm>
              <a:off x="2814463" y="180792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3" name="Google Shape;24313;p76"/>
            <p:cNvSpPr/>
            <p:nvPr/>
          </p:nvSpPr>
          <p:spPr>
            <a:xfrm>
              <a:off x="2850037" y="1807925"/>
              <a:ext cx="86693" cy="11744"/>
            </a:xfrm>
            <a:custGeom>
              <a:avLst/>
              <a:gdLst/>
              <a:ahLst/>
              <a:cxnLst/>
              <a:rect l="l" t="t" r="r" b="b"/>
              <a:pathLst>
                <a:path w="3307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4" name="Google Shape;24314;p76"/>
            <p:cNvSpPr/>
            <p:nvPr/>
          </p:nvSpPr>
          <p:spPr>
            <a:xfrm>
              <a:off x="3050975" y="1731115"/>
              <a:ext cx="74949" cy="11744"/>
            </a:xfrm>
            <a:custGeom>
              <a:avLst/>
              <a:gdLst/>
              <a:ahLst/>
              <a:cxnLst/>
              <a:rect l="l" t="t" r="r" b="b"/>
              <a:pathLst>
                <a:path w="2859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5" name="Google Shape;24315;p76"/>
            <p:cNvSpPr/>
            <p:nvPr/>
          </p:nvSpPr>
          <p:spPr>
            <a:xfrm>
              <a:off x="3015401" y="173111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6" name="Google Shape;24316;p76"/>
            <p:cNvSpPr/>
            <p:nvPr/>
          </p:nvSpPr>
          <p:spPr>
            <a:xfrm>
              <a:off x="2814463" y="1624394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7" name="Google Shape;24317;p76"/>
            <p:cNvSpPr/>
            <p:nvPr/>
          </p:nvSpPr>
          <p:spPr>
            <a:xfrm>
              <a:off x="2909073" y="1624394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8" name="Google Shape;24318;p76"/>
            <p:cNvSpPr/>
            <p:nvPr/>
          </p:nvSpPr>
          <p:spPr>
            <a:xfrm>
              <a:off x="2814463" y="1671686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9" name="Google Shape;24319;p76"/>
            <p:cNvSpPr/>
            <p:nvPr/>
          </p:nvSpPr>
          <p:spPr>
            <a:xfrm>
              <a:off x="2909073" y="1671686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0" name="Google Shape;24320;p76"/>
            <p:cNvSpPr/>
            <p:nvPr/>
          </p:nvSpPr>
          <p:spPr>
            <a:xfrm>
              <a:off x="2814463" y="1648223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1" name="Google Shape;24321;p76"/>
            <p:cNvSpPr/>
            <p:nvPr/>
          </p:nvSpPr>
          <p:spPr>
            <a:xfrm>
              <a:off x="2850037" y="1648223"/>
              <a:ext cx="98411" cy="11771"/>
            </a:xfrm>
            <a:custGeom>
              <a:avLst/>
              <a:gdLst/>
              <a:ahLst/>
              <a:cxnLst/>
              <a:rect l="l" t="t" r="r" b="b"/>
              <a:pathLst>
                <a:path w="3754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22" name="Google Shape;24322;p76"/>
          <p:cNvGrpSpPr/>
          <p:nvPr/>
        </p:nvGrpSpPr>
        <p:grpSpPr>
          <a:xfrm>
            <a:off x="1845321" y="1512744"/>
            <a:ext cx="352723" cy="353090"/>
            <a:chOff x="1845321" y="1512744"/>
            <a:chExt cx="352723" cy="353090"/>
          </a:xfrm>
        </p:grpSpPr>
        <p:sp>
          <p:nvSpPr>
            <p:cNvPr id="24323" name="Google Shape;24323;p76"/>
            <p:cNvSpPr/>
            <p:nvPr/>
          </p:nvSpPr>
          <p:spPr>
            <a:xfrm>
              <a:off x="1964888" y="1700444"/>
              <a:ext cx="113563" cy="96917"/>
            </a:xfrm>
            <a:custGeom>
              <a:avLst/>
              <a:gdLst/>
              <a:ahLst/>
              <a:cxnLst/>
              <a:rect l="l" t="t" r="r" b="b"/>
              <a:pathLst>
                <a:path w="4332" h="3697" extrusionOk="0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4" name="Google Shape;24324;p76"/>
            <p:cNvSpPr/>
            <p:nvPr/>
          </p:nvSpPr>
          <p:spPr>
            <a:xfrm>
              <a:off x="2001615" y="1700444"/>
              <a:ext cx="39742" cy="17066"/>
            </a:xfrm>
            <a:custGeom>
              <a:avLst/>
              <a:gdLst/>
              <a:ahLst/>
              <a:cxnLst/>
              <a:rect l="l" t="t" r="r" b="b"/>
              <a:pathLst>
                <a:path w="1516" h="651" extrusionOk="0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5" name="Google Shape;24325;p76"/>
            <p:cNvSpPr/>
            <p:nvPr/>
          </p:nvSpPr>
          <p:spPr>
            <a:xfrm>
              <a:off x="1964521" y="1715203"/>
              <a:ext cx="113930" cy="82158"/>
            </a:xfrm>
            <a:custGeom>
              <a:avLst/>
              <a:gdLst/>
              <a:ahLst/>
              <a:cxnLst/>
              <a:rect l="l" t="t" r="r" b="b"/>
              <a:pathLst>
                <a:path w="4346" h="3134" extrusionOk="0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6" name="Google Shape;24326;p76"/>
            <p:cNvSpPr/>
            <p:nvPr/>
          </p:nvSpPr>
          <p:spPr>
            <a:xfrm>
              <a:off x="1981560" y="1620986"/>
              <a:ext cx="28784" cy="62077"/>
            </a:xfrm>
            <a:custGeom>
              <a:avLst/>
              <a:gdLst/>
              <a:ahLst/>
              <a:cxnLst/>
              <a:rect l="l" t="t" r="r" b="b"/>
              <a:pathLst>
                <a:path w="1098" h="2368" extrusionOk="0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7" name="Google Shape;24327;p76"/>
            <p:cNvSpPr/>
            <p:nvPr/>
          </p:nvSpPr>
          <p:spPr>
            <a:xfrm>
              <a:off x="1993278" y="1615297"/>
              <a:ext cx="68159" cy="68159"/>
            </a:xfrm>
            <a:custGeom>
              <a:avLst/>
              <a:gdLst/>
              <a:ahLst/>
              <a:cxnLst/>
              <a:rect l="l" t="t" r="r" b="b"/>
              <a:pathLst>
                <a:path w="2600" h="2600" extrusionOk="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8" name="Google Shape;24328;p76"/>
            <p:cNvSpPr/>
            <p:nvPr/>
          </p:nvSpPr>
          <p:spPr>
            <a:xfrm>
              <a:off x="1987223" y="1643688"/>
              <a:ext cx="68526" cy="62470"/>
            </a:xfrm>
            <a:custGeom>
              <a:avLst/>
              <a:gdLst/>
              <a:ahLst/>
              <a:cxnLst/>
              <a:rect l="l" t="t" r="r" b="b"/>
              <a:pathLst>
                <a:path w="2614" h="2383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9" name="Google Shape;24329;p76"/>
            <p:cNvSpPr/>
            <p:nvPr/>
          </p:nvSpPr>
          <p:spPr>
            <a:xfrm>
              <a:off x="1987223" y="1643688"/>
              <a:ext cx="68526" cy="61317"/>
            </a:xfrm>
            <a:custGeom>
              <a:avLst/>
              <a:gdLst/>
              <a:ahLst/>
              <a:cxnLst/>
              <a:rect l="l" t="t" r="r" b="b"/>
              <a:pathLst>
                <a:path w="2614" h="2339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0" name="Google Shape;24330;p76"/>
            <p:cNvSpPr/>
            <p:nvPr/>
          </p:nvSpPr>
          <p:spPr>
            <a:xfrm>
              <a:off x="1964521" y="1729595"/>
              <a:ext cx="23122" cy="67766"/>
            </a:xfrm>
            <a:custGeom>
              <a:avLst/>
              <a:gdLst/>
              <a:ahLst/>
              <a:cxnLst/>
              <a:rect l="l" t="t" r="r" b="b"/>
              <a:pathLst>
                <a:path w="882" h="2585" extrusionOk="0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1" name="Google Shape;24331;p76"/>
            <p:cNvSpPr/>
            <p:nvPr/>
          </p:nvSpPr>
          <p:spPr>
            <a:xfrm>
              <a:off x="2055723" y="1729595"/>
              <a:ext cx="22728" cy="67766"/>
            </a:xfrm>
            <a:custGeom>
              <a:avLst/>
              <a:gdLst/>
              <a:ahLst/>
              <a:cxnLst/>
              <a:rect l="l" t="t" r="r" b="b"/>
              <a:pathLst>
                <a:path w="867" h="2585" extrusionOk="0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2" name="Google Shape;24332;p76"/>
            <p:cNvSpPr/>
            <p:nvPr/>
          </p:nvSpPr>
          <p:spPr>
            <a:xfrm>
              <a:off x="1845321" y="1512744"/>
              <a:ext cx="352723" cy="353090"/>
            </a:xfrm>
            <a:custGeom>
              <a:avLst/>
              <a:gdLst/>
              <a:ahLst/>
              <a:cxnLst/>
              <a:rect l="l" t="t" r="r" b="b"/>
              <a:pathLst>
                <a:path w="13455" h="13469" extrusionOk="0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3" name="Google Shape;24333;p76"/>
            <p:cNvSpPr/>
            <p:nvPr/>
          </p:nvSpPr>
          <p:spPr>
            <a:xfrm>
              <a:off x="1854391" y="1563837"/>
              <a:ext cx="292166" cy="250511"/>
            </a:xfrm>
            <a:custGeom>
              <a:avLst/>
              <a:gdLst/>
              <a:ahLst/>
              <a:cxnLst/>
              <a:rect l="l" t="t" r="r" b="b"/>
              <a:pathLst>
                <a:path w="11145" h="9556" extrusionOk="0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34" name="Google Shape;24334;p76"/>
          <p:cNvGrpSpPr/>
          <p:nvPr/>
        </p:nvGrpSpPr>
        <p:grpSpPr>
          <a:xfrm>
            <a:off x="3214452" y="3340533"/>
            <a:ext cx="392465" cy="389896"/>
            <a:chOff x="3214452" y="3340533"/>
            <a:chExt cx="392465" cy="389896"/>
          </a:xfrm>
        </p:grpSpPr>
        <p:sp>
          <p:nvSpPr>
            <p:cNvPr id="24335" name="Google Shape;24335;p76"/>
            <p:cNvSpPr/>
            <p:nvPr/>
          </p:nvSpPr>
          <p:spPr>
            <a:xfrm>
              <a:off x="3214452" y="3340533"/>
              <a:ext cx="289912" cy="97651"/>
            </a:xfrm>
            <a:custGeom>
              <a:avLst/>
              <a:gdLst/>
              <a:ahLst/>
              <a:cxnLst/>
              <a:rect l="l" t="t" r="r" b="b"/>
              <a:pathLst>
                <a:path w="11059" h="3725" extrusionOk="0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6" name="Google Shape;24336;p76"/>
            <p:cNvSpPr/>
            <p:nvPr/>
          </p:nvSpPr>
          <p:spPr>
            <a:xfrm>
              <a:off x="3214452" y="3571749"/>
              <a:ext cx="302783" cy="98411"/>
            </a:xfrm>
            <a:custGeom>
              <a:avLst/>
              <a:gdLst/>
              <a:ahLst/>
              <a:cxnLst/>
              <a:rect l="l" t="t" r="r" b="b"/>
              <a:pathLst>
                <a:path w="11550" h="3754" extrusionOk="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7" name="Google Shape;24337;p76"/>
            <p:cNvSpPr/>
            <p:nvPr/>
          </p:nvSpPr>
          <p:spPr>
            <a:xfrm>
              <a:off x="3214452" y="3456246"/>
              <a:ext cx="289912" cy="97756"/>
            </a:xfrm>
            <a:custGeom>
              <a:avLst/>
              <a:gdLst/>
              <a:ahLst/>
              <a:cxnLst/>
              <a:rect l="l" t="t" r="r" b="b"/>
              <a:pathLst>
                <a:path w="11059" h="3729" extrusionOk="0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8" name="Google Shape;24338;p76"/>
            <p:cNvSpPr/>
            <p:nvPr/>
          </p:nvSpPr>
          <p:spPr>
            <a:xfrm>
              <a:off x="3307410" y="337191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9" name="Google Shape;24339;p76"/>
            <p:cNvSpPr/>
            <p:nvPr/>
          </p:nvSpPr>
          <p:spPr>
            <a:xfrm>
              <a:off x="3307410" y="3400303"/>
              <a:ext cx="157605" cy="12557"/>
            </a:xfrm>
            <a:custGeom>
              <a:avLst/>
              <a:gdLst/>
              <a:ahLst/>
              <a:cxnLst/>
              <a:rect l="l" t="t" r="r" b="b"/>
              <a:pathLst>
                <a:path w="6012" h="479" extrusionOk="0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0" name="Google Shape;24340;p76"/>
            <p:cNvSpPr/>
            <p:nvPr/>
          </p:nvSpPr>
          <p:spPr>
            <a:xfrm>
              <a:off x="3307410" y="3487704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1" name="Google Shape;24341;p76"/>
            <p:cNvSpPr/>
            <p:nvPr/>
          </p:nvSpPr>
          <p:spPr>
            <a:xfrm>
              <a:off x="3307410" y="3516068"/>
              <a:ext cx="155691" cy="12609"/>
            </a:xfrm>
            <a:custGeom>
              <a:avLst/>
              <a:gdLst/>
              <a:ahLst/>
              <a:cxnLst/>
              <a:rect l="l" t="t" r="r" b="b"/>
              <a:pathLst>
                <a:path w="5939" h="481" extrusionOk="0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2" name="Google Shape;24342;p76"/>
            <p:cNvSpPr/>
            <p:nvPr/>
          </p:nvSpPr>
          <p:spPr>
            <a:xfrm>
              <a:off x="3307410" y="360352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3" name="Google Shape;24343;p76"/>
            <p:cNvSpPr/>
            <p:nvPr/>
          </p:nvSpPr>
          <p:spPr>
            <a:xfrm>
              <a:off x="3307410" y="3631519"/>
              <a:ext cx="156215" cy="12950"/>
            </a:xfrm>
            <a:custGeom>
              <a:avLst/>
              <a:gdLst/>
              <a:ahLst/>
              <a:cxnLst/>
              <a:rect l="l" t="t" r="r" b="b"/>
              <a:pathLst>
                <a:path w="5959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4" name="Google Shape;24344;p76"/>
            <p:cNvSpPr/>
            <p:nvPr/>
          </p:nvSpPr>
          <p:spPr>
            <a:xfrm>
              <a:off x="3235660" y="3365070"/>
              <a:ext cx="57175" cy="54973"/>
            </a:xfrm>
            <a:custGeom>
              <a:avLst/>
              <a:gdLst/>
              <a:ahLst/>
              <a:cxnLst/>
              <a:rect l="l" t="t" r="r" b="b"/>
              <a:pathLst>
                <a:path w="2181" h="2097" extrusionOk="0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5" name="Google Shape;24345;p76"/>
            <p:cNvSpPr/>
            <p:nvPr/>
          </p:nvSpPr>
          <p:spPr>
            <a:xfrm>
              <a:off x="3248426" y="3364755"/>
              <a:ext cx="55104" cy="40528"/>
            </a:xfrm>
            <a:custGeom>
              <a:avLst/>
              <a:gdLst/>
              <a:ahLst/>
              <a:cxnLst/>
              <a:rect l="l" t="t" r="r" b="b"/>
              <a:pathLst>
                <a:path w="2102" h="1546" extrusionOk="0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6" name="Google Shape;24346;p76"/>
            <p:cNvSpPr/>
            <p:nvPr/>
          </p:nvSpPr>
          <p:spPr>
            <a:xfrm>
              <a:off x="3235660" y="3480547"/>
              <a:ext cx="56782" cy="55287"/>
            </a:xfrm>
            <a:custGeom>
              <a:avLst/>
              <a:gdLst/>
              <a:ahLst/>
              <a:cxnLst/>
              <a:rect l="l" t="t" r="r" b="b"/>
              <a:pathLst>
                <a:path w="2166" h="2109" extrusionOk="0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7" name="Google Shape;24347;p76"/>
            <p:cNvSpPr/>
            <p:nvPr/>
          </p:nvSpPr>
          <p:spPr>
            <a:xfrm>
              <a:off x="3248400" y="3480573"/>
              <a:ext cx="55130" cy="40502"/>
            </a:xfrm>
            <a:custGeom>
              <a:avLst/>
              <a:gdLst/>
              <a:ahLst/>
              <a:cxnLst/>
              <a:rect l="l" t="t" r="r" b="b"/>
              <a:pathLst>
                <a:path w="2103" h="1545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8" name="Google Shape;24348;p76"/>
            <p:cNvSpPr/>
            <p:nvPr/>
          </p:nvSpPr>
          <p:spPr>
            <a:xfrm>
              <a:off x="3235660" y="3596312"/>
              <a:ext cx="56782" cy="55314"/>
            </a:xfrm>
            <a:custGeom>
              <a:avLst/>
              <a:gdLst/>
              <a:ahLst/>
              <a:cxnLst/>
              <a:rect l="l" t="t" r="r" b="b"/>
              <a:pathLst>
                <a:path w="2166" h="2110" extrusionOk="0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9" name="Google Shape;24349;p76"/>
            <p:cNvSpPr/>
            <p:nvPr/>
          </p:nvSpPr>
          <p:spPr>
            <a:xfrm>
              <a:off x="3248400" y="3596365"/>
              <a:ext cx="55130" cy="40214"/>
            </a:xfrm>
            <a:custGeom>
              <a:avLst/>
              <a:gdLst/>
              <a:ahLst/>
              <a:cxnLst/>
              <a:rect l="l" t="t" r="r" b="b"/>
              <a:pathLst>
                <a:path w="2103" h="1534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0" name="Google Shape;24350;p76"/>
            <p:cNvSpPr/>
            <p:nvPr/>
          </p:nvSpPr>
          <p:spPr>
            <a:xfrm>
              <a:off x="3438878" y="3642136"/>
              <a:ext cx="168038" cy="88292"/>
            </a:xfrm>
            <a:custGeom>
              <a:avLst/>
              <a:gdLst/>
              <a:ahLst/>
              <a:cxnLst/>
              <a:rect l="l" t="t" r="r" b="b"/>
              <a:pathLst>
                <a:path w="6410" h="3368" extrusionOk="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1" name="Google Shape;24351;p76"/>
            <p:cNvSpPr/>
            <p:nvPr/>
          </p:nvSpPr>
          <p:spPr>
            <a:xfrm>
              <a:off x="3436965" y="3642529"/>
              <a:ext cx="68526" cy="87899"/>
            </a:xfrm>
            <a:custGeom>
              <a:avLst/>
              <a:gdLst/>
              <a:ahLst/>
              <a:cxnLst/>
              <a:rect l="l" t="t" r="r" b="b"/>
              <a:pathLst>
                <a:path w="2614" h="3353" extrusionOk="0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2" name="Google Shape;24352;p76"/>
            <p:cNvSpPr/>
            <p:nvPr/>
          </p:nvSpPr>
          <p:spPr>
            <a:xfrm>
              <a:off x="3468003" y="3503249"/>
              <a:ext cx="106354" cy="74975"/>
            </a:xfrm>
            <a:custGeom>
              <a:avLst/>
              <a:gdLst/>
              <a:ahLst/>
              <a:cxnLst/>
              <a:rect l="l" t="t" r="r" b="b"/>
              <a:pathLst>
                <a:path w="4057" h="2860" extrusionOk="0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3" name="Google Shape;24353;p76"/>
            <p:cNvSpPr/>
            <p:nvPr/>
          </p:nvSpPr>
          <p:spPr>
            <a:xfrm>
              <a:off x="3468003" y="3502882"/>
              <a:ext cx="57542" cy="74949"/>
            </a:xfrm>
            <a:custGeom>
              <a:avLst/>
              <a:gdLst/>
              <a:ahLst/>
              <a:cxnLst/>
              <a:rect l="l" t="t" r="r" b="b"/>
              <a:pathLst>
                <a:path w="2195" h="2859" extrusionOk="0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4" name="Google Shape;24354;p76"/>
            <p:cNvSpPr/>
            <p:nvPr/>
          </p:nvSpPr>
          <p:spPr>
            <a:xfrm>
              <a:off x="3559598" y="3570386"/>
              <a:ext cx="23489" cy="31143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5" name="Google Shape;24355;p76"/>
            <p:cNvSpPr/>
            <p:nvPr/>
          </p:nvSpPr>
          <p:spPr>
            <a:xfrm>
              <a:off x="3459300" y="3570596"/>
              <a:ext cx="23489" cy="31065"/>
            </a:xfrm>
            <a:custGeom>
              <a:avLst/>
              <a:gdLst/>
              <a:ahLst/>
              <a:cxnLst/>
              <a:rect l="l" t="t" r="r" b="b"/>
              <a:pathLst>
                <a:path w="896" h="1185" extrusionOk="0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6" name="Google Shape;24356;p76"/>
            <p:cNvSpPr/>
            <p:nvPr/>
          </p:nvSpPr>
          <p:spPr>
            <a:xfrm>
              <a:off x="3501689" y="3624887"/>
              <a:ext cx="39008" cy="44146"/>
            </a:xfrm>
            <a:custGeom>
              <a:avLst/>
              <a:gdLst/>
              <a:ahLst/>
              <a:cxnLst/>
              <a:rect l="l" t="t" r="r" b="b"/>
              <a:pathLst>
                <a:path w="1488" h="1684" extrusionOk="0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7" name="Google Shape;24357;p76"/>
            <p:cNvSpPr/>
            <p:nvPr/>
          </p:nvSpPr>
          <p:spPr>
            <a:xfrm>
              <a:off x="3501689" y="3625385"/>
              <a:ext cx="24249" cy="44015"/>
            </a:xfrm>
            <a:custGeom>
              <a:avLst/>
              <a:gdLst/>
              <a:ahLst/>
              <a:cxnLst/>
              <a:rect l="l" t="t" r="r" b="b"/>
              <a:pathLst>
                <a:path w="925" h="1679" extrusionOk="0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8" name="Google Shape;24358;p76"/>
            <p:cNvSpPr/>
            <p:nvPr/>
          </p:nvSpPr>
          <p:spPr>
            <a:xfrm>
              <a:off x="3479354" y="3547133"/>
              <a:ext cx="83652" cy="89367"/>
            </a:xfrm>
            <a:custGeom>
              <a:avLst/>
              <a:gdLst/>
              <a:ahLst/>
              <a:cxnLst/>
              <a:rect l="l" t="t" r="r" b="b"/>
              <a:pathLst>
                <a:path w="319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9" name="Google Shape;24359;p76"/>
            <p:cNvSpPr/>
            <p:nvPr/>
          </p:nvSpPr>
          <p:spPr>
            <a:xfrm>
              <a:off x="3479354" y="3547133"/>
              <a:ext cx="60583" cy="89367"/>
            </a:xfrm>
            <a:custGeom>
              <a:avLst/>
              <a:gdLst/>
              <a:ahLst/>
              <a:cxnLst/>
              <a:rect l="l" t="t" r="r" b="b"/>
              <a:pathLst>
                <a:path w="231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60" name="Google Shape;24360;p76"/>
          <p:cNvGrpSpPr/>
          <p:nvPr/>
        </p:nvGrpSpPr>
        <p:grpSpPr>
          <a:xfrm>
            <a:off x="3327229" y="1499899"/>
            <a:ext cx="234650" cy="378440"/>
            <a:chOff x="3327229" y="1499899"/>
            <a:chExt cx="234650" cy="378440"/>
          </a:xfrm>
        </p:grpSpPr>
        <p:sp>
          <p:nvSpPr>
            <p:cNvPr id="24361" name="Google Shape;24361;p76"/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2" name="Google Shape;24362;p76"/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3" name="Google Shape;24363;p76"/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4" name="Google Shape;24364;p76"/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5" name="Google Shape;24365;p76"/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6" name="Google Shape;24366;p76"/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7" name="Google Shape;24367;p76"/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8" name="Google Shape;24368;p76"/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9" name="Google Shape;24369;p76"/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0" name="Google Shape;24370;p76"/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1" name="Google Shape;24371;p76"/>
            <p:cNvSpPr/>
            <p:nvPr/>
          </p:nvSpPr>
          <p:spPr>
            <a:xfrm>
              <a:off x="3487691" y="1524095"/>
              <a:ext cx="49966" cy="48105"/>
            </a:xfrm>
            <a:custGeom>
              <a:avLst/>
              <a:gdLst/>
              <a:ahLst/>
              <a:cxnLst/>
              <a:rect l="l" t="t" r="r" b="b"/>
              <a:pathLst>
                <a:path w="1906" h="1835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2" name="Google Shape;24372;p76"/>
            <p:cNvSpPr/>
            <p:nvPr/>
          </p:nvSpPr>
          <p:spPr>
            <a:xfrm>
              <a:off x="3487691" y="1499899"/>
              <a:ext cx="74188" cy="72301"/>
            </a:xfrm>
            <a:custGeom>
              <a:avLst/>
              <a:gdLst/>
              <a:ahLst/>
              <a:cxnLst/>
              <a:rect l="l" t="t" r="r" b="b"/>
              <a:pathLst>
                <a:path w="2830" h="2758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3" name="Google Shape;24373;p76"/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4" name="Google Shape;24374;p76"/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5" name="Google Shape;24375;p76"/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6" name="Google Shape;24376;p76"/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7" name="Google Shape;24377;p76"/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8" name="Google Shape;24378;p76"/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9" name="Google Shape;24379;p76"/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0" name="Google Shape;24380;p76"/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1" name="Google Shape;24381;p76"/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82" name="Google Shape;24382;p76"/>
          <p:cNvGrpSpPr/>
          <p:nvPr/>
        </p:nvGrpSpPr>
        <p:grpSpPr>
          <a:xfrm>
            <a:off x="3735553" y="1530151"/>
            <a:ext cx="366722" cy="317962"/>
            <a:chOff x="3735553" y="1530151"/>
            <a:chExt cx="366722" cy="317962"/>
          </a:xfrm>
        </p:grpSpPr>
        <p:sp>
          <p:nvSpPr>
            <p:cNvPr id="24383" name="Google Shape;24383;p76"/>
            <p:cNvSpPr/>
            <p:nvPr/>
          </p:nvSpPr>
          <p:spPr>
            <a:xfrm>
              <a:off x="3770760" y="1565725"/>
              <a:ext cx="331515" cy="282388"/>
            </a:xfrm>
            <a:custGeom>
              <a:avLst/>
              <a:gdLst/>
              <a:ahLst/>
              <a:cxnLst/>
              <a:rect l="l" t="t" r="r" b="b"/>
              <a:pathLst>
                <a:path w="12646" h="10772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4" name="Google Shape;24384;p76"/>
            <p:cNvSpPr/>
            <p:nvPr/>
          </p:nvSpPr>
          <p:spPr>
            <a:xfrm>
              <a:off x="3770760" y="1565725"/>
              <a:ext cx="307685" cy="189246"/>
            </a:xfrm>
            <a:custGeom>
              <a:avLst/>
              <a:gdLst/>
              <a:ahLst/>
              <a:cxnLst/>
              <a:rect l="l" t="t" r="r" b="b"/>
              <a:pathLst>
                <a:path w="11737" h="7219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5" name="Google Shape;24385;p76"/>
            <p:cNvSpPr/>
            <p:nvPr/>
          </p:nvSpPr>
          <p:spPr>
            <a:xfrm>
              <a:off x="3735553" y="1530151"/>
              <a:ext cx="330781" cy="282073"/>
            </a:xfrm>
            <a:custGeom>
              <a:avLst/>
              <a:gdLst/>
              <a:ahLst/>
              <a:cxnLst/>
              <a:rect l="l" t="t" r="r" b="b"/>
              <a:pathLst>
                <a:path w="12618" h="10760" extrusionOk="0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6" name="Google Shape;24386;p76"/>
            <p:cNvSpPr/>
            <p:nvPr/>
          </p:nvSpPr>
          <p:spPr>
            <a:xfrm>
              <a:off x="3779070" y="1629296"/>
              <a:ext cx="250170" cy="14785"/>
            </a:xfrm>
            <a:custGeom>
              <a:avLst/>
              <a:gdLst/>
              <a:ahLst/>
              <a:cxnLst/>
              <a:rect l="l" t="t" r="r" b="b"/>
              <a:pathLst>
                <a:path w="9543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7" name="Google Shape;24387;p76"/>
            <p:cNvSpPr/>
            <p:nvPr/>
          </p:nvSpPr>
          <p:spPr>
            <a:xfrm>
              <a:off x="3779070" y="1599778"/>
              <a:ext cx="167304" cy="14785"/>
            </a:xfrm>
            <a:custGeom>
              <a:avLst/>
              <a:gdLst/>
              <a:ahLst/>
              <a:cxnLst/>
              <a:rect l="l" t="t" r="r" b="b"/>
              <a:pathLst>
                <a:path w="63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8" name="Google Shape;24388;p76"/>
            <p:cNvSpPr/>
            <p:nvPr/>
          </p:nvSpPr>
          <p:spPr>
            <a:xfrm>
              <a:off x="3950490" y="1599778"/>
              <a:ext cx="78750" cy="14785"/>
            </a:xfrm>
            <a:custGeom>
              <a:avLst/>
              <a:gdLst/>
              <a:ahLst/>
              <a:cxnLst/>
              <a:rect l="l" t="t" r="r" b="b"/>
              <a:pathLst>
                <a:path w="3004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9" name="Google Shape;24389;p76"/>
            <p:cNvSpPr/>
            <p:nvPr/>
          </p:nvSpPr>
          <p:spPr>
            <a:xfrm>
              <a:off x="3779070" y="1658814"/>
              <a:ext cx="96524" cy="14785"/>
            </a:xfrm>
            <a:custGeom>
              <a:avLst/>
              <a:gdLst/>
              <a:ahLst/>
              <a:cxnLst/>
              <a:rect l="l" t="t" r="r" b="b"/>
              <a:pathLst>
                <a:path w="36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0" name="Google Shape;24390;p76"/>
            <p:cNvSpPr/>
            <p:nvPr/>
          </p:nvSpPr>
          <p:spPr>
            <a:xfrm>
              <a:off x="3891087" y="1658814"/>
              <a:ext cx="138153" cy="14785"/>
            </a:xfrm>
            <a:custGeom>
              <a:avLst/>
              <a:gdLst/>
              <a:ahLst/>
              <a:cxnLst/>
              <a:rect l="l" t="t" r="r" b="b"/>
              <a:pathLst>
                <a:path w="5270" h="564" extrusionOk="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1" name="Google Shape;24391;p76"/>
            <p:cNvSpPr/>
            <p:nvPr/>
          </p:nvSpPr>
          <p:spPr>
            <a:xfrm>
              <a:off x="3779070" y="1570260"/>
              <a:ext cx="49232" cy="14785"/>
            </a:xfrm>
            <a:custGeom>
              <a:avLst/>
              <a:gdLst/>
              <a:ahLst/>
              <a:cxnLst/>
              <a:rect l="l" t="t" r="r" b="b"/>
              <a:pathLst>
                <a:path w="1878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2" name="Google Shape;24392;p76"/>
            <p:cNvSpPr/>
            <p:nvPr/>
          </p:nvSpPr>
          <p:spPr>
            <a:xfrm>
              <a:off x="3832051" y="1570260"/>
              <a:ext cx="197189" cy="14785"/>
            </a:xfrm>
            <a:custGeom>
              <a:avLst/>
              <a:gdLst/>
              <a:ahLst/>
              <a:cxnLst/>
              <a:rect l="l" t="t" r="r" b="b"/>
              <a:pathLst>
                <a:path w="752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3" name="Google Shape;24393;p76"/>
            <p:cNvSpPr/>
            <p:nvPr/>
          </p:nvSpPr>
          <p:spPr>
            <a:xfrm>
              <a:off x="3779070" y="1688699"/>
              <a:ext cx="190740" cy="14811"/>
            </a:xfrm>
            <a:custGeom>
              <a:avLst/>
              <a:gdLst/>
              <a:ahLst/>
              <a:cxnLst/>
              <a:rect l="l" t="t" r="r" b="b"/>
              <a:pathLst>
                <a:path w="7276" h="565" extrusionOk="0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4" name="Google Shape;24394;p76"/>
            <p:cNvSpPr/>
            <p:nvPr/>
          </p:nvSpPr>
          <p:spPr>
            <a:xfrm>
              <a:off x="3973953" y="1688699"/>
              <a:ext cx="55287" cy="14811"/>
            </a:xfrm>
            <a:custGeom>
              <a:avLst/>
              <a:gdLst/>
              <a:ahLst/>
              <a:cxnLst/>
              <a:rect l="l" t="t" r="r" b="b"/>
              <a:pathLst>
                <a:path w="2109" h="565" extrusionOk="0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5" name="Google Shape;24395;p76"/>
          <p:cNvGrpSpPr/>
          <p:nvPr/>
        </p:nvGrpSpPr>
        <p:grpSpPr>
          <a:xfrm>
            <a:off x="866322" y="2469775"/>
            <a:ext cx="379226" cy="322733"/>
            <a:chOff x="866322" y="2469775"/>
            <a:chExt cx="379226" cy="322733"/>
          </a:xfrm>
        </p:grpSpPr>
        <p:sp>
          <p:nvSpPr>
            <p:cNvPr id="24396" name="Google Shape;24396;p76"/>
            <p:cNvSpPr/>
            <p:nvPr/>
          </p:nvSpPr>
          <p:spPr>
            <a:xfrm>
              <a:off x="1050246" y="2469775"/>
              <a:ext cx="175981" cy="171787"/>
            </a:xfrm>
            <a:custGeom>
              <a:avLst/>
              <a:gdLst/>
              <a:ahLst/>
              <a:cxnLst/>
              <a:rect l="l" t="t" r="r" b="b"/>
              <a:pathLst>
                <a:path w="6713" h="6553" extrusionOk="0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7" name="Google Shape;24397;p76"/>
            <p:cNvSpPr/>
            <p:nvPr/>
          </p:nvSpPr>
          <p:spPr>
            <a:xfrm>
              <a:off x="1077484" y="2498926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8" name="Google Shape;24398;p76"/>
            <p:cNvSpPr/>
            <p:nvPr/>
          </p:nvSpPr>
          <p:spPr>
            <a:xfrm>
              <a:off x="1118353" y="2498926"/>
              <a:ext cx="80270" cy="11744"/>
            </a:xfrm>
            <a:custGeom>
              <a:avLst/>
              <a:gdLst/>
              <a:ahLst/>
              <a:cxnLst/>
              <a:rect l="l" t="t" r="r" b="b"/>
              <a:pathLst>
                <a:path w="306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9" name="Google Shape;24399;p76"/>
            <p:cNvSpPr/>
            <p:nvPr/>
          </p:nvSpPr>
          <p:spPr>
            <a:xfrm>
              <a:off x="1077484" y="2528418"/>
              <a:ext cx="121140" cy="11771"/>
            </a:xfrm>
            <a:custGeom>
              <a:avLst/>
              <a:gdLst/>
              <a:ahLst/>
              <a:cxnLst/>
              <a:rect l="l" t="t" r="r" b="b"/>
              <a:pathLst>
                <a:path w="4621" h="449" extrusionOk="0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0" name="Google Shape;24400;p76"/>
            <p:cNvSpPr/>
            <p:nvPr/>
          </p:nvSpPr>
          <p:spPr>
            <a:xfrm>
              <a:off x="1077484" y="2557569"/>
              <a:ext cx="80270" cy="11771"/>
            </a:xfrm>
            <a:custGeom>
              <a:avLst/>
              <a:gdLst/>
              <a:ahLst/>
              <a:cxnLst/>
              <a:rect l="l" t="t" r="r" b="b"/>
              <a:pathLst>
                <a:path w="306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1" name="Google Shape;24401;p76"/>
            <p:cNvSpPr/>
            <p:nvPr/>
          </p:nvSpPr>
          <p:spPr>
            <a:xfrm>
              <a:off x="1165278" y="2557569"/>
              <a:ext cx="33345" cy="11771"/>
            </a:xfrm>
            <a:custGeom>
              <a:avLst/>
              <a:gdLst/>
              <a:ahLst/>
              <a:cxnLst/>
              <a:rect l="l" t="t" r="r" b="b"/>
              <a:pathLst>
                <a:path w="127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2" name="Google Shape;24402;p76"/>
            <p:cNvSpPr/>
            <p:nvPr/>
          </p:nvSpPr>
          <p:spPr>
            <a:xfrm>
              <a:off x="886009" y="2733551"/>
              <a:ext cx="340218" cy="17433"/>
            </a:xfrm>
            <a:custGeom>
              <a:avLst/>
              <a:gdLst/>
              <a:ahLst/>
              <a:cxnLst/>
              <a:rect l="l" t="t" r="r" b="b"/>
              <a:pathLst>
                <a:path w="1297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3" name="Google Shape;24403;p76"/>
            <p:cNvSpPr/>
            <p:nvPr/>
          </p:nvSpPr>
          <p:spPr>
            <a:xfrm>
              <a:off x="879954" y="2733551"/>
              <a:ext cx="12138" cy="58958"/>
            </a:xfrm>
            <a:custGeom>
              <a:avLst/>
              <a:gdLst/>
              <a:ahLst/>
              <a:cxnLst/>
              <a:rect l="l" t="t" r="r" b="b"/>
              <a:pathLst>
                <a:path w="463" h="2249" extrusionOk="0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4" name="Google Shape;24404;p76"/>
            <p:cNvSpPr/>
            <p:nvPr/>
          </p:nvSpPr>
          <p:spPr>
            <a:xfrm>
              <a:off x="1220146" y="2733551"/>
              <a:ext cx="11771" cy="58958"/>
            </a:xfrm>
            <a:custGeom>
              <a:avLst/>
              <a:gdLst/>
              <a:ahLst/>
              <a:cxnLst/>
              <a:rect l="l" t="t" r="r" b="b"/>
              <a:pathLst>
                <a:path w="449" h="2249" extrusionOk="0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5" name="Google Shape;24405;p76"/>
            <p:cNvSpPr/>
            <p:nvPr/>
          </p:nvSpPr>
          <p:spPr>
            <a:xfrm>
              <a:off x="921190" y="2608295"/>
              <a:ext cx="105620" cy="119593"/>
            </a:xfrm>
            <a:custGeom>
              <a:avLst/>
              <a:gdLst/>
              <a:ahLst/>
              <a:cxnLst/>
              <a:rect l="l" t="t" r="r" b="b"/>
              <a:pathLst>
                <a:path w="4029" h="4562" extrusionOk="0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6" name="Google Shape;24406;p76"/>
            <p:cNvSpPr/>
            <p:nvPr/>
          </p:nvSpPr>
          <p:spPr>
            <a:xfrm>
              <a:off x="956029" y="2608295"/>
              <a:ext cx="35574" cy="23095"/>
            </a:xfrm>
            <a:custGeom>
              <a:avLst/>
              <a:gdLst/>
              <a:ahLst/>
              <a:cxnLst/>
              <a:rect l="l" t="t" r="r" b="b"/>
              <a:pathLst>
                <a:path w="1357" h="881" extrusionOk="0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7" name="Google Shape;24407;p76"/>
            <p:cNvSpPr/>
            <p:nvPr/>
          </p:nvSpPr>
          <p:spPr>
            <a:xfrm>
              <a:off x="920823" y="2638941"/>
              <a:ext cx="105987" cy="88947"/>
            </a:xfrm>
            <a:custGeom>
              <a:avLst/>
              <a:gdLst/>
              <a:ahLst/>
              <a:cxnLst/>
              <a:rect l="l" t="t" r="r" b="b"/>
              <a:pathLst>
                <a:path w="4043" h="3393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8" name="Google Shape;24408;p76"/>
            <p:cNvSpPr/>
            <p:nvPr/>
          </p:nvSpPr>
          <p:spPr>
            <a:xfrm>
              <a:off x="1002954" y="2650659"/>
              <a:ext cx="23856" cy="76862"/>
            </a:xfrm>
            <a:custGeom>
              <a:avLst/>
              <a:gdLst/>
              <a:ahLst/>
              <a:cxnLst/>
              <a:rect l="l" t="t" r="r" b="b"/>
              <a:pathLst>
                <a:path w="910" h="2932" extrusionOk="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9" name="Google Shape;24409;p76"/>
            <p:cNvSpPr/>
            <p:nvPr/>
          </p:nvSpPr>
          <p:spPr>
            <a:xfrm>
              <a:off x="921190" y="2650659"/>
              <a:ext cx="52640" cy="77229"/>
            </a:xfrm>
            <a:custGeom>
              <a:avLst/>
              <a:gdLst/>
              <a:ahLst/>
              <a:cxnLst/>
              <a:rect l="l" t="t" r="r" b="b"/>
              <a:pathLst>
                <a:path w="2008" h="2946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0" name="Google Shape;24410;p76"/>
            <p:cNvSpPr/>
            <p:nvPr/>
          </p:nvSpPr>
          <p:spPr>
            <a:xfrm>
              <a:off x="950341" y="2510644"/>
              <a:ext cx="46951" cy="41289"/>
            </a:xfrm>
            <a:custGeom>
              <a:avLst/>
              <a:gdLst/>
              <a:ahLst/>
              <a:cxnLst/>
              <a:rect l="l" t="t" r="r" b="b"/>
              <a:pathLst>
                <a:path w="1791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1" name="Google Shape;24411;p76"/>
            <p:cNvSpPr/>
            <p:nvPr/>
          </p:nvSpPr>
          <p:spPr>
            <a:xfrm>
              <a:off x="950341" y="2510644"/>
              <a:ext cx="32192" cy="41289"/>
            </a:xfrm>
            <a:custGeom>
              <a:avLst/>
              <a:gdLst/>
              <a:ahLst/>
              <a:cxnLst/>
              <a:rect l="l" t="t" r="r" b="b"/>
              <a:pathLst>
                <a:path w="1228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2" name="Google Shape;24412;p76"/>
            <p:cNvSpPr/>
            <p:nvPr/>
          </p:nvSpPr>
          <p:spPr>
            <a:xfrm>
              <a:off x="932567" y="2528444"/>
              <a:ext cx="82499" cy="82132"/>
            </a:xfrm>
            <a:custGeom>
              <a:avLst/>
              <a:gdLst/>
              <a:ahLst/>
              <a:cxnLst/>
              <a:rect l="l" t="t" r="r" b="b"/>
              <a:pathLst>
                <a:path w="3147" h="3133" extrusionOk="0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3" name="Google Shape;24413;p76"/>
            <p:cNvSpPr/>
            <p:nvPr/>
          </p:nvSpPr>
          <p:spPr>
            <a:xfrm>
              <a:off x="948060" y="2528051"/>
              <a:ext cx="68526" cy="74215"/>
            </a:xfrm>
            <a:custGeom>
              <a:avLst/>
              <a:gdLst/>
              <a:ahLst/>
              <a:cxnLst/>
              <a:rect l="l" t="t" r="r" b="b"/>
              <a:pathLst>
                <a:path w="2614" h="2831" extrusionOk="0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4" name="Google Shape;24414;p76"/>
            <p:cNvSpPr/>
            <p:nvPr/>
          </p:nvSpPr>
          <p:spPr>
            <a:xfrm>
              <a:off x="938596" y="2564542"/>
              <a:ext cx="70413" cy="57778"/>
            </a:xfrm>
            <a:custGeom>
              <a:avLst/>
              <a:gdLst/>
              <a:ahLst/>
              <a:cxnLst/>
              <a:rect l="l" t="t" r="r" b="b"/>
              <a:pathLst>
                <a:path w="2686" h="2204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5" name="Google Shape;24415;p76"/>
            <p:cNvSpPr/>
            <p:nvPr/>
          </p:nvSpPr>
          <p:spPr>
            <a:xfrm>
              <a:off x="938596" y="2564542"/>
              <a:ext cx="70413" cy="57018"/>
            </a:xfrm>
            <a:custGeom>
              <a:avLst/>
              <a:gdLst/>
              <a:ahLst/>
              <a:cxnLst/>
              <a:rect l="l" t="t" r="r" b="b"/>
              <a:pathLst>
                <a:path w="2686" h="2175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6" name="Google Shape;24416;p76"/>
            <p:cNvSpPr/>
            <p:nvPr/>
          </p:nvSpPr>
          <p:spPr>
            <a:xfrm>
              <a:off x="879954" y="2733551"/>
              <a:ext cx="11744" cy="17433"/>
            </a:xfrm>
            <a:custGeom>
              <a:avLst/>
              <a:gdLst/>
              <a:ahLst/>
              <a:cxnLst/>
              <a:rect l="l" t="t" r="r" b="b"/>
              <a:pathLst>
                <a:path w="44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7" name="Google Shape;24417;p76"/>
            <p:cNvSpPr/>
            <p:nvPr/>
          </p:nvSpPr>
          <p:spPr>
            <a:xfrm>
              <a:off x="1220146" y="2733551"/>
              <a:ext cx="11771" cy="17433"/>
            </a:xfrm>
            <a:custGeom>
              <a:avLst/>
              <a:gdLst/>
              <a:ahLst/>
              <a:cxnLst/>
              <a:rect l="l" t="t" r="r" b="b"/>
              <a:pathLst>
                <a:path w="449" h="665" extrusionOk="0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8" name="Google Shape;24418;p76"/>
            <p:cNvSpPr/>
            <p:nvPr/>
          </p:nvSpPr>
          <p:spPr>
            <a:xfrm>
              <a:off x="866322" y="2727495"/>
              <a:ext cx="379226" cy="11744"/>
            </a:xfrm>
            <a:custGeom>
              <a:avLst/>
              <a:gdLst/>
              <a:ahLst/>
              <a:cxnLst/>
              <a:rect l="l" t="t" r="r" b="b"/>
              <a:pathLst>
                <a:path w="14466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9" name="Google Shape;24419;p76"/>
            <p:cNvSpPr/>
            <p:nvPr/>
          </p:nvSpPr>
          <p:spPr>
            <a:xfrm>
              <a:off x="944652" y="2716144"/>
              <a:ext cx="35233" cy="11744"/>
            </a:xfrm>
            <a:custGeom>
              <a:avLst/>
              <a:gdLst/>
              <a:ahLst/>
              <a:cxnLst/>
              <a:rect l="l" t="t" r="r" b="b"/>
              <a:pathLst>
                <a:path w="1344" h="44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0" name="Google Shape;24420;p76"/>
            <p:cNvSpPr/>
            <p:nvPr/>
          </p:nvSpPr>
          <p:spPr>
            <a:xfrm>
              <a:off x="968115" y="2669219"/>
              <a:ext cx="82158" cy="58669"/>
            </a:xfrm>
            <a:custGeom>
              <a:avLst/>
              <a:gdLst/>
              <a:ahLst/>
              <a:cxnLst/>
              <a:rect l="l" t="t" r="r" b="b"/>
              <a:pathLst>
                <a:path w="3134" h="223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1" name="Google Shape;24421;p76"/>
            <p:cNvSpPr/>
            <p:nvPr/>
          </p:nvSpPr>
          <p:spPr>
            <a:xfrm>
              <a:off x="995378" y="2692681"/>
              <a:ext cx="27264" cy="11744"/>
            </a:xfrm>
            <a:custGeom>
              <a:avLst/>
              <a:gdLst/>
              <a:ahLst/>
              <a:cxnLst/>
              <a:rect l="l" t="t" r="r" b="b"/>
              <a:pathLst>
                <a:path w="1040" h="448" extrusionOk="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22" name="Google Shape;24422;p76"/>
          <p:cNvGrpSpPr/>
          <p:nvPr/>
        </p:nvGrpSpPr>
        <p:grpSpPr>
          <a:xfrm>
            <a:off x="1328387" y="2500814"/>
            <a:ext cx="404183" cy="289151"/>
            <a:chOff x="1328387" y="2500814"/>
            <a:chExt cx="404183" cy="289151"/>
          </a:xfrm>
        </p:grpSpPr>
        <p:sp>
          <p:nvSpPr>
            <p:cNvPr id="24423" name="Google Shape;24423;p76"/>
            <p:cNvSpPr/>
            <p:nvPr/>
          </p:nvSpPr>
          <p:spPr>
            <a:xfrm>
              <a:off x="1561491" y="2601479"/>
              <a:ext cx="125281" cy="118859"/>
            </a:xfrm>
            <a:custGeom>
              <a:avLst/>
              <a:gdLst/>
              <a:ahLst/>
              <a:cxnLst/>
              <a:rect l="l" t="t" r="r" b="b"/>
              <a:pathLst>
                <a:path w="4779" h="4534" extrusionOk="0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4" name="Google Shape;24424;p76"/>
            <p:cNvSpPr/>
            <p:nvPr/>
          </p:nvSpPr>
          <p:spPr>
            <a:xfrm>
              <a:off x="1561884" y="2620407"/>
              <a:ext cx="125281" cy="99932"/>
            </a:xfrm>
            <a:custGeom>
              <a:avLst/>
              <a:gdLst/>
              <a:ahLst/>
              <a:cxnLst/>
              <a:rect l="l" t="t" r="r" b="b"/>
              <a:pathLst>
                <a:path w="4779" h="3812" extrusionOk="0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5" name="Google Shape;24425;p76"/>
            <p:cNvSpPr/>
            <p:nvPr/>
          </p:nvSpPr>
          <p:spPr>
            <a:xfrm>
              <a:off x="1603881" y="2601479"/>
              <a:ext cx="40895" cy="18953"/>
            </a:xfrm>
            <a:custGeom>
              <a:avLst/>
              <a:gdLst/>
              <a:ahLst/>
              <a:cxnLst/>
              <a:rect l="l" t="t" r="r" b="b"/>
              <a:pathLst>
                <a:path w="1560" h="723" extrusionOk="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6" name="Google Shape;24426;p76"/>
            <p:cNvSpPr/>
            <p:nvPr/>
          </p:nvSpPr>
          <p:spPr>
            <a:xfrm>
              <a:off x="1580785" y="2513685"/>
              <a:ext cx="31458" cy="68893"/>
            </a:xfrm>
            <a:custGeom>
              <a:avLst/>
              <a:gdLst/>
              <a:ahLst/>
              <a:cxnLst/>
              <a:rect l="l" t="t" r="r" b="b"/>
              <a:pathLst>
                <a:path w="1200" h="2628" extrusionOk="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7" name="Google Shape;24427;p76"/>
            <p:cNvSpPr/>
            <p:nvPr/>
          </p:nvSpPr>
          <p:spPr>
            <a:xfrm>
              <a:off x="1593290" y="2507236"/>
              <a:ext cx="75342" cy="75342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8" name="Google Shape;24428;p76"/>
            <p:cNvSpPr/>
            <p:nvPr/>
          </p:nvSpPr>
          <p:spPr>
            <a:xfrm>
              <a:off x="1586841" y="2538668"/>
              <a:ext cx="74975" cy="68893"/>
            </a:xfrm>
            <a:custGeom>
              <a:avLst/>
              <a:gdLst/>
              <a:ahLst/>
              <a:cxnLst/>
              <a:rect l="l" t="t" r="r" b="b"/>
              <a:pathLst>
                <a:path w="2860" h="2628" extrusionOk="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9" name="Google Shape;24429;p76"/>
            <p:cNvSpPr/>
            <p:nvPr/>
          </p:nvSpPr>
          <p:spPr>
            <a:xfrm>
              <a:off x="1587234" y="2538983"/>
              <a:ext cx="74949" cy="67451"/>
            </a:xfrm>
            <a:custGeom>
              <a:avLst/>
              <a:gdLst/>
              <a:ahLst/>
              <a:cxnLst/>
              <a:rect l="l" t="t" r="r" b="b"/>
              <a:pathLst>
                <a:path w="2859" h="2573" extrusionOk="0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0" name="Google Shape;24430;p76"/>
            <p:cNvSpPr/>
            <p:nvPr/>
          </p:nvSpPr>
          <p:spPr>
            <a:xfrm>
              <a:off x="1561884" y="2632518"/>
              <a:ext cx="24983" cy="87820"/>
            </a:xfrm>
            <a:custGeom>
              <a:avLst/>
              <a:gdLst/>
              <a:ahLst/>
              <a:cxnLst/>
              <a:rect l="l" t="t" r="r" b="b"/>
              <a:pathLst>
                <a:path w="953" h="3350" extrusionOk="0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1" name="Google Shape;24431;p76"/>
            <p:cNvSpPr/>
            <p:nvPr/>
          </p:nvSpPr>
          <p:spPr>
            <a:xfrm>
              <a:off x="1630751" y="2632518"/>
              <a:ext cx="56415" cy="87820"/>
            </a:xfrm>
            <a:custGeom>
              <a:avLst/>
              <a:gdLst/>
              <a:ahLst/>
              <a:cxnLst/>
              <a:rect l="l" t="t" r="r" b="b"/>
              <a:pathLst>
                <a:path w="2152" h="3350" extrusionOk="0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2" name="Google Shape;24432;p76"/>
            <p:cNvSpPr/>
            <p:nvPr/>
          </p:nvSpPr>
          <p:spPr>
            <a:xfrm>
              <a:off x="1348442" y="2726735"/>
              <a:ext cx="364074" cy="18953"/>
            </a:xfrm>
            <a:custGeom>
              <a:avLst/>
              <a:gdLst/>
              <a:ahLst/>
              <a:cxnLst/>
              <a:rect l="l" t="t" r="r" b="b"/>
              <a:pathLst>
                <a:path w="1388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3" name="Google Shape;24433;p76"/>
            <p:cNvSpPr/>
            <p:nvPr/>
          </p:nvSpPr>
          <p:spPr>
            <a:xfrm>
              <a:off x="1342019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4" name="Google Shape;24434;p76"/>
            <p:cNvSpPr/>
            <p:nvPr/>
          </p:nvSpPr>
          <p:spPr>
            <a:xfrm>
              <a:off x="1705674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5" name="Google Shape;24435;p76"/>
            <p:cNvSpPr/>
            <p:nvPr/>
          </p:nvSpPr>
          <p:spPr>
            <a:xfrm>
              <a:off x="1342386" y="2726735"/>
              <a:ext cx="12531" cy="18953"/>
            </a:xfrm>
            <a:custGeom>
              <a:avLst/>
              <a:gdLst/>
              <a:ahLst/>
              <a:cxnLst/>
              <a:rect l="l" t="t" r="r" b="b"/>
              <a:pathLst>
                <a:path w="47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6" name="Google Shape;24436;p76"/>
            <p:cNvSpPr/>
            <p:nvPr/>
          </p:nvSpPr>
          <p:spPr>
            <a:xfrm>
              <a:off x="1706067" y="2726735"/>
              <a:ext cx="12505" cy="18953"/>
            </a:xfrm>
            <a:custGeom>
              <a:avLst/>
              <a:gdLst/>
              <a:ahLst/>
              <a:cxnLst/>
              <a:rect l="l" t="t" r="r" b="b"/>
              <a:pathLst>
                <a:path w="477" h="723" extrusionOk="0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7" name="Google Shape;24437;p76"/>
            <p:cNvSpPr/>
            <p:nvPr/>
          </p:nvSpPr>
          <p:spPr>
            <a:xfrm>
              <a:off x="1328387" y="2720679"/>
              <a:ext cx="404183" cy="12505"/>
            </a:xfrm>
            <a:custGeom>
              <a:avLst/>
              <a:gdLst/>
              <a:ahLst/>
              <a:cxnLst/>
              <a:rect l="l" t="t" r="r" b="b"/>
              <a:pathLst>
                <a:path w="15418" h="477" extrusionOk="0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8" name="Google Shape;24438;p76"/>
            <p:cNvSpPr/>
            <p:nvPr/>
          </p:nvSpPr>
          <p:spPr>
            <a:xfrm>
              <a:off x="1624695" y="2708148"/>
              <a:ext cx="37487" cy="12557"/>
            </a:xfrm>
            <a:custGeom>
              <a:avLst/>
              <a:gdLst/>
              <a:ahLst/>
              <a:cxnLst/>
              <a:rect l="l" t="t" r="r" b="b"/>
              <a:pathLst>
                <a:path w="1430" h="479" extrusionOk="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9" name="Google Shape;24439;p76"/>
            <p:cNvSpPr/>
            <p:nvPr/>
          </p:nvSpPr>
          <p:spPr>
            <a:xfrm>
              <a:off x="1549380" y="2657868"/>
              <a:ext cx="87820" cy="62837"/>
            </a:xfrm>
            <a:custGeom>
              <a:avLst/>
              <a:gdLst/>
              <a:ahLst/>
              <a:cxnLst/>
              <a:rect l="l" t="t" r="r" b="b"/>
              <a:pathLst>
                <a:path w="3350" h="2397" extrusionOk="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0" name="Google Shape;24440;p76"/>
            <p:cNvSpPr/>
            <p:nvPr/>
          </p:nvSpPr>
          <p:spPr>
            <a:xfrm>
              <a:off x="1585714" y="2682825"/>
              <a:ext cx="15178" cy="12531"/>
            </a:xfrm>
            <a:custGeom>
              <a:avLst/>
              <a:gdLst/>
              <a:ahLst/>
              <a:cxnLst/>
              <a:rect l="l" t="t" r="r" b="b"/>
              <a:pathLst>
                <a:path w="579" h="478" extrusionOk="0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1" name="Google Shape;24441;p76"/>
            <p:cNvSpPr/>
            <p:nvPr/>
          </p:nvSpPr>
          <p:spPr>
            <a:xfrm>
              <a:off x="1386296" y="2607535"/>
              <a:ext cx="125648" cy="113170"/>
            </a:xfrm>
            <a:custGeom>
              <a:avLst/>
              <a:gdLst/>
              <a:ahLst/>
              <a:cxnLst/>
              <a:rect l="l" t="t" r="r" b="b"/>
              <a:pathLst>
                <a:path w="4793" h="4317" extrusionOk="0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2" name="Google Shape;24442;p76"/>
            <p:cNvSpPr/>
            <p:nvPr/>
          </p:nvSpPr>
          <p:spPr>
            <a:xfrm>
              <a:off x="1386296" y="2636293"/>
              <a:ext cx="24983" cy="84412"/>
            </a:xfrm>
            <a:custGeom>
              <a:avLst/>
              <a:gdLst/>
              <a:ahLst/>
              <a:cxnLst/>
              <a:rect l="l" t="t" r="r" b="b"/>
              <a:pathLst>
                <a:path w="953" h="3220" extrusionOk="0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3" name="Google Shape;24443;p76"/>
            <p:cNvSpPr/>
            <p:nvPr/>
          </p:nvSpPr>
          <p:spPr>
            <a:xfrm>
              <a:off x="1486569" y="2636293"/>
              <a:ext cx="25376" cy="84412"/>
            </a:xfrm>
            <a:custGeom>
              <a:avLst/>
              <a:gdLst/>
              <a:ahLst/>
              <a:cxnLst/>
              <a:rect l="l" t="t" r="r" b="b"/>
              <a:pathLst>
                <a:path w="968" h="3220" extrusionOk="0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4" name="Google Shape;24444;p76"/>
            <p:cNvSpPr/>
            <p:nvPr/>
          </p:nvSpPr>
          <p:spPr>
            <a:xfrm>
              <a:off x="1418829" y="2607535"/>
              <a:ext cx="60190" cy="18953"/>
            </a:xfrm>
            <a:custGeom>
              <a:avLst/>
              <a:gdLst/>
              <a:ahLst/>
              <a:cxnLst/>
              <a:rect l="l" t="t" r="r" b="b"/>
              <a:pathLst>
                <a:path w="2296" h="723" extrusionOk="0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5" name="Google Shape;24445;p76"/>
            <p:cNvSpPr/>
            <p:nvPr/>
          </p:nvSpPr>
          <p:spPr>
            <a:xfrm>
              <a:off x="1393846" y="2500814"/>
              <a:ext cx="110549" cy="113170"/>
            </a:xfrm>
            <a:custGeom>
              <a:avLst/>
              <a:gdLst/>
              <a:ahLst/>
              <a:cxnLst/>
              <a:rect l="l" t="t" r="r" b="b"/>
              <a:pathLst>
                <a:path w="4217" h="4317" extrusionOk="0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6" name="Google Shape;24446;p76"/>
            <p:cNvSpPr/>
            <p:nvPr/>
          </p:nvSpPr>
          <p:spPr>
            <a:xfrm>
              <a:off x="1405197" y="2751718"/>
              <a:ext cx="12531" cy="37854"/>
            </a:xfrm>
            <a:custGeom>
              <a:avLst/>
              <a:gdLst/>
              <a:ahLst/>
              <a:cxnLst/>
              <a:rect l="l" t="t" r="r" b="b"/>
              <a:pathLst>
                <a:path w="478" h="1444" extrusionOk="0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7" name="Google Shape;24447;p76"/>
            <p:cNvSpPr/>
            <p:nvPr/>
          </p:nvSpPr>
          <p:spPr>
            <a:xfrm>
              <a:off x="1405197" y="2745662"/>
              <a:ext cx="12531" cy="24983"/>
            </a:xfrm>
            <a:custGeom>
              <a:avLst/>
              <a:gdLst/>
              <a:ahLst/>
              <a:cxnLst/>
              <a:rect l="l" t="t" r="r" b="b"/>
              <a:pathLst>
                <a:path w="478" h="953" extrusionOk="0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8" name="Google Shape;24448;p76"/>
            <p:cNvSpPr/>
            <p:nvPr/>
          </p:nvSpPr>
          <p:spPr>
            <a:xfrm>
              <a:off x="1480146" y="2751718"/>
              <a:ext cx="12872" cy="37854"/>
            </a:xfrm>
            <a:custGeom>
              <a:avLst/>
              <a:gdLst/>
              <a:ahLst/>
              <a:cxnLst/>
              <a:rect l="l" t="t" r="r" b="b"/>
              <a:pathLst>
                <a:path w="491" h="1444" extrusionOk="0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9" name="Google Shape;24449;p76"/>
            <p:cNvSpPr/>
            <p:nvPr/>
          </p:nvSpPr>
          <p:spPr>
            <a:xfrm>
              <a:off x="1480146" y="2745662"/>
              <a:ext cx="12872" cy="24983"/>
            </a:xfrm>
            <a:custGeom>
              <a:avLst/>
              <a:gdLst/>
              <a:ahLst/>
              <a:cxnLst/>
              <a:rect l="l" t="t" r="r" b="b"/>
              <a:pathLst>
                <a:path w="491" h="953" extrusionOk="0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0" name="Google Shape;24450;p76"/>
            <p:cNvSpPr/>
            <p:nvPr/>
          </p:nvSpPr>
          <p:spPr>
            <a:xfrm>
              <a:off x="1404830" y="2651419"/>
              <a:ext cx="88187" cy="106747"/>
            </a:xfrm>
            <a:custGeom>
              <a:avLst/>
              <a:gdLst/>
              <a:ahLst/>
              <a:cxnLst/>
              <a:rect l="l" t="t" r="r" b="b"/>
              <a:pathLst>
                <a:path w="3364" h="4072" extrusionOk="0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1" name="Google Shape;24451;p76"/>
            <p:cNvSpPr/>
            <p:nvPr/>
          </p:nvSpPr>
          <p:spPr>
            <a:xfrm>
              <a:off x="1393846" y="2501181"/>
              <a:ext cx="67399" cy="110916"/>
            </a:xfrm>
            <a:custGeom>
              <a:avLst/>
              <a:gdLst/>
              <a:ahLst/>
              <a:cxnLst/>
              <a:rect l="l" t="t" r="r" b="b"/>
              <a:pathLst>
                <a:path w="2571" h="4231" extrusionOk="0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2" name="Google Shape;24452;p76"/>
          <p:cNvGrpSpPr/>
          <p:nvPr/>
        </p:nvGrpSpPr>
        <p:grpSpPr>
          <a:xfrm>
            <a:off x="1821465" y="2495702"/>
            <a:ext cx="365988" cy="270801"/>
            <a:chOff x="1821465" y="2495702"/>
            <a:chExt cx="365988" cy="270801"/>
          </a:xfrm>
        </p:grpSpPr>
        <p:sp>
          <p:nvSpPr>
            <p:cNvPr id="24453" name="Google Shape;24453;p76"/>
            <p:cNvSpPr/>
            <p:nvPr/>
          </p:nvSpPr>
          <p:spPr>
            <a:xfrm>
              <a:off x="1822619" y="2495702"/>
              <a:ext cx="364834" cy="194725"/>
            </a:xfrm>
            <a:custGeom>
              <a:avLst/>
              <a:gdLst/>
              <a:ahLst/>
              <a:cxnLst/>
              <a:rect l="l" t="t" r="r" b="b"/>
              <a:pathLst>
                <a:path w="13917" h="7428" extrusionOk="0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4" name="Google Shape;24454;p76"/>
            <p:cNvSpPr/>
            <p:nvPr/>
          </p:nvSpPr>
          <p:spPr>
            <a:xfrm>
              <a:off x="1821465" y="2554922"/>
              <a:ext cx="333062" cy="135138"/>
            </a:xfrm>
            <a:custGeom>
              <a:avLst/>
              <a:gdLst/>
              <a:ahLst/>
              <a:cxnLst/>
              <a:rect l="l" t="t" r="r" b="b"/>
              <a:pathLst>
                <a:path w="12705" h="5155" extrusionOk="0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5" name="Google Shape;24455;p76"/>
            <p:cNvSpPr/>
            <p:nvPr/>
          </p:nvSpPr>
          <p:spPr>
            <a:xfrm>
              <a:off x="1940298" y="2589735"/>
              <a:ext cx="129450" cy="176768"/>
            </a:xfrm>
            <a:custGeom>
              <a:avLst/>
              <a:gdLst/>
              <a:ahLst/>
              <a:cxnLst/>
              <a:rect l="l" t="t" r="r" b="b"/>
              <a:pathLst>
                <a:path w="4938" h="674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6" name="Google Shape;24456;p76"/>
            <p:cNvSpPr/>
            <p:nvPr/>
          </p:nvSpPr>
          <p:spPr>
            <a:xfrm>
              <a:off x="1971546" y="2659100"/>
              <a:ext cx="67608" cy="79012"/>
            </a:xfrm>
            <a:custGeom>
              <a:avLst/>
              <a:gdLst/>
              <a:ahLst/>
              <a:cxnLst/>
              <a:rect l="l" t="t" r="r" b="b"/>
              <a:pathLst>
                <a:path w="2579" h="3014" extrusionOk="0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7" name="Google Shape;24457;p76"/>
            <p:cNvSpPr/>
            <p:nvPr/>
          </p:nvSpPr>
          <p:spPr>
            <a:xfrm>
              <a:off x="1972464" y="2513292"/>
              <a:ext cx="53767" cy="37120"/>
            </a:xfrm>
            <a:custGeom>
              <a:avLst/>
              <a:gdLst/>
              <a:ahLst/>
              <a:cxnLst/>
              <a:rect l="l" t="t" r="r" b="b"/>
              <a:pathLst>
                <a:path w="2051" h="1416" extrusionOk="0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8" name="Google Shape;24458;p76"/>
            <p:cNvSpPr/>
            <p:nvPr/>
          </p:nvSpPr>
          <p:spPr>
            <a:xfrm>
              <a:off x="2065973" y="2549521"/>
              <a:ext cx="43124" cy="36098"/>
            </a:xfrm>
            <a:custGeom>
              <a:avLst/>
              <a:gdLst/>
              <a:ahLst/>
              <a:cxnLst/>
              <a:rect l="l" t="t" r="r" b="b"/>
              <a:pathLst>
                <a:path w="1645" h="1377" extrusionOk="0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9" name="Google Shape;24459;p76"/>
            <p:cNvSpPr/>
            <p:nvPr/>
          </p:nvSpPr>
          <p:spPr>
            <a:xfrm>
              <a:off x="2017134" y="2589735"/>
              <a:ext cx="52614" cy="53400"/>
            </a:xfrm>
            <a:custGeom>
              <a:avLst/>
              <a:gdLst/>
              <a:ahLst/>
              <a:cxnLst/>
              <a:rect l="l" t="t" r="r" b="b"/>
              <a:pathLst>
                <a:path w="2007" h="2037" extrusionOk="0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60" name="Google Shape;24460;p76"/>
          <p:cNvGrpSpPr/>
          <p:nvPr/>
        </p:nvGrpSpPr>
        <p:grpSpPr>
          <a:xfrm>
            <a:off x="3725723" y="2455776"/>
            <a:ext cx="354977" cy="351202"/>
            <a:chOff x="3725723" y="2455776"/>
            <a:chExt cx="354977" cy="351202"/>
          </a:xfrm>
        </p:grpSpPr>
        <p:sp>
          <p:nvSpPr>
            <p:cNvPr id="24461" name="Google Shape;24461;p76"/>
            <p:cNvSpPr/>
            <p:nvPr/>
          </p:nvSpPr>
          <p:spPr>
            <a:xfrm>
              <a:off x="3979248" y="2643109"/>
              <a:ext cx="40895" cy="40895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2" name="Google Shape;24462;p76"/>
            <p:cNvSpPr/>
            <p:nvPr/>
          </p:nvSpPr>
          <p:spPr>
            <a:xfrm>
              <a:off x="3938012" y="2643109"/>
              <a:ext cx="67373" cy="40502"/>
            </a:xfrm>
            <a:custGeom>
              <a:avLst/>
              <a:gdLst/>
              <a:ahLst/>
              <a:cxnLst/>
              <a:rect l="l" t="t" r="r" b="b"/>
              <a:pathLst>
                <a:path w="2570" h="1545" extrusionOk="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3" name="Google Shape;24463;p76"/>
            <p:cNvSpPr/>
            <p:nvPr/>
          </p:nvSpPr>
          <p:spPr>
            <a:xfrm>
              <a:off x="3978514" y="2575736"/>
              <a:ext cx="22728" cy="45064"/>
            </a:xfrm>
            <a:custGeom>
              <a:avLst/>
              <a:gdLst/>
              <a:ahLst/>
              <a:cxnLst/>
              <a:rect l="l" t="t" r="r" b="b"/>
              <a:pathLst>
                <a:path w="867" h="1719" extrusionOk="0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4" name="Google Shape;24464;p76"/>
            <p:cNvSpPr/>
            <p:nvPr/>
          </p:nvSpPr>
          <p:spPr>
            <a:xfrm>
              <a:off x="3827516" y="2643109"/>
              <a:ext cx="41262" cy="40895"/>
            </a:xfrm>
            <a:custGeom>
              <a:avLst/>
              <a:gdLst/>
              <a:ahLst/>
              <a:cxnLst/>
              <a:rect l="l" t="t" r="r" b="b"/>
              <a:pathLst>
                <a:path w="1574" h="1560" extrusionOk="0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5" name="Google Shape;24465;p76"/>
            <p:cNvSpPr/>
            <p:nvPr/>
          </p:nvSpPr>
          <p:spPr>
            <a:xfrm>
              <a:off x="3786253" y="2643109"/>
              <a:ext cx="67399" cy="40502"/>
            </a:xfrm>
            <a:custGeom>
              <a:avLst/>
              <a:gdLst/>
              <a:ahLst/>
              <a:cxnLst/>
              <a:rect l="l" t="t" r="r" b="b"/>
              <a:pathLst>
                <a:path w="2571" h="1545" extrusionOk="0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6" name="Google Shape;24466;p76"/>
            <p:cNvSpPr/>
            <p:nvPr/>
          </p:nvSpPr>
          <p:spPr>
            <a:xfrm>
              <a:off x="3827122" y="2575736"/>
              <a:ext cx="22361" cy="45064"/>
            </a:xfrm>
            <a:custGeom>
              <a:avLst/>
              <a:gdLst/>
              <a:ahLst/>
              <a:cxnLst/>
              <a:rect l="l" t="t" r="r" b="b"/>
              <a:pathLst>
                <a:path w="853" h="1719" extrusionOk="0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7" name="Google Shape;24467;p76"/>
            <p:cNvSpPr/>
            <p:nvPr/>
          </p:nvSpPr>
          <p:spPr>
            <a:xfrm>
              <a:off x="3903198" y="2644996"/>
              <a:ext cx="55261" cy="55261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8" name="Google Shape;24468;p76"/>
            <p:cNvSpPr/>
            <p:nvPr/>
          </p:nvSpPr>
          <p:spPr>
            <a:xfrm>
              <a:off x="3847937" y="2644996"/>
              <a:ext cx="88213" cy="55261"/>
            </a:xfrm>
            <a:custGeom>
              <a:avLst/>
              <a:gdLst/>
              <a:ahLst/>
              <a:cxnLst/>
              <a:rect l="l" t="t" r="r" b="b"/>
              <a:pathLst>
                <a:path w="3365" h="2108" extrusionOk="0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9" name="Google Shape;24469;p76"/>
            <p:cNvSpPr/>
            <p:nvPr/>
          </p:nvSpPr>
          <p:spPr>
            <a:xfrm>
              <a:off x="3903565" y="2561737"/>
              <a:ext cx="30698" cy="60950"/>
            </a:xfrm>
            <a:custGeom>
              <a:avLst/>
              <a:gdLst/>
              <a:ahLst/>
              <a:cxnLst/>
              <a:rect l="l" t="t" r="r" b="b"/>
              <a:pathLst>
                <a:path w="1171" h="2325" extrusionOk="0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0" name="Google Shape;24470;p76"/>
            <p:cNvSpPr/>
            <p:nvPr/>
          </p:nvSpPr>
          <p:spPr>
            <a:xfrm>
              <a:off x="3872553" y="2561737"/>
              <a:ext cx="46191" cy="60950"/>
            </a:xfrm>
            <a:custGeom>
              <a:avLst/>
              <a:gdLst/>
              <a:ahLst/>
              <a:cxnLst/>
              <a:rect l="l" t="t" r="r" b="b"/>
              <a:pathLst>
                <a:path w="1762" h="2325" extrusionOk="0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1" name="Google Shape;24471;p76"/>
            <p:cNvSpPr/>
            <p:nvPr/>
          </p:nvSpPr>
          <p:spPr>
            <a:xfrm>
              <a:off x="3797237" y="2575736"/>
              <a:ext cx="37120" cy="45064"/>
            </a:xfrm>
            <a:custGeom>
              <a:avLst/>
              <a:gdLst/>
              <a:ahLst/>
              <a:cxnLst/>
              <a:rect l="l" t="t" r="r" b="b"/>
              <a:pathLst>
                <a:path w="1416" h="1719" extrusionOk="0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2" name="Google Shape;24472;p76"/>
            <p:cNvSpPr/>
            <p:nvPr/>
          </p:nvSpPr>
          <p:spPr>
            <a:xfrm>
              <a:off x="3948603" y="2575736"/>
              <a:ext cx="37487" cy="45064"/>
            </a:xfrm>
            <a:custGeom>
              <a:avLst/>
              <a:gdLst/>
              <a:ahLst/>
              <a:cxnLst/>
              <a:rect l="l" t="t" r="r" b="b"/>
              <a:pathLst>
                <a:path w="1430" h="1719" extrusionOk="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3" name="Google Shape;24473;p76"/>
            <p:cNvSpPr/>
            <p:nvPr/>
          </p:nvSpPr>
          <p:spPr>
            <a:xfrm>
              <a:off x="3725723" y="2455776"/>
              <a:ext cx="354977" cy="351202"/>
            </a:xfrm>
            <a:custGeom>
              <a:avLst/>
              <a:gdLst/>
              <a:ahLst/>
              <a:cxnLst/>
              <a:rect l="l" t="t" r="r" b="b"/>
              <a:pathLst>
                <a:path w="13541" h="13397" extrusionOk="0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74" name="Google Shape;24474;p76"/>
          <p:cNvGrpSpPr/>
          <p:nvPr/>
        </p:nvGrpSpPr>
        <p:grpSpPr>
          <a:xfrm>
            <a:off x="5226165" y="1977641"/>
            <a:ext cx="230482" cy="388847"/>
            <a:chOff x="5226165" y="1977641"/>
            <a:chExt cx="230482" cy="388847"/>
          </a:xfrm>
        </p:grpSpPr>
        <p:sp>
          <p:nvSpPr>
            <p:cNvPr id="24475" name="Google Shape;24475;p76"/>
            <p:cNvSpPr/>
            <p:nvPr/>
          </p:nvSpPr>
          <p:spPr>
            <a:xfrm>
              <a:off x="5256443" y="2329761"/>
              <a:ext cx="169952" cy="12138"/>
            </a:xfrm>
            <a:custGeom>
              <a:avLst/>
              <a:gdLst/>
              <a:ahLst/>
              <a:cxnLst/>
              <a:rect l="l" t="t" r="r" b="b"/>
              <a:pathLst>
                <a:path w="6483" h="463" extrusionOk="0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6" name="Google Shape;24476;p76"/>
            <p:cNvSpPr/>
            <p:nvPr/>
          </p:nvSpPr>
          <p:spPr>
            <a:xfrm>
              <a:off x="5335167" y="1977641"/>
              <a:ext cx="12138" cy="388480"/>
            </a:xfrm>
            <a:custGeom>
              <a:avLst/>
              <a:gdLst/>
              <a:ahLst/>
              <a:cxnLst/>
              <a:rect l="l" t="t" r="r" b="b"/>
              <a:pathLst>
                <a:path w="463" h="14819" extrusionOk="0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7" name="Google Shape;24477;p76"/>
            <p:cNvSpPr/>
            <p:nvPr/>
          </p:nvSpPr>
          <p:spPr>
            <a:xfrm>
              <a:off x="5243571" y="2226421"/>
              <a:ext cx="37986" cy="139700"/>
            </a:xfrm>
            <a:custGeom>
              <a:avLst/>
              <a:gdLst/>
              <a:ahLst/>
              <a:cxnLst/>
              <a:rect l="l" t="t" r="r" b="b"/>
              <a:pathLst>
                <a:path w="1449" h="5329" extrusionOk="0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8" name="Google Shape;24478;p76"/>
            <p:cNvSpPr/>
            <p:nvPr/>
          </p:nvSpPr>
          <p:spPr>
            <a:xfrm>
              <a:off x="5401281" y="2226421"/>
              <a:ext cx="37592" cy="140067"/>
            </a:xfrm>
            <a:custGeom>
              <a:avLst/>
              <a:gdLst/>
              <a:ahLst/>
              <a:cxnLst/>
              <a:rect l="l" t="t" r="r" b="b"/>
              <a:pathLst>
                <a:path w="1434" h="5343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9" name="Google Shape;24479;p76"/>
            <p:cNvSpPr/>
            <p:nvPr/>
          </p:nvSpPr>
          <p:spPr>
            <a:xfrm>
              <a:off x="5335167" y="2226448"/>
              <a:ext cx="12138" cy="24249"/>
            </a:xfrm>
            <a:custGeom>
              <a:avLst/>
              <a:gdLst/>
              <a:ahLst/>
              <a:cxnLst/>
              <a:rect l="l" t="t" r="r" b="b"/>
              <a:pathLst>
                <a:path w="463" h="925" extrusionOk="0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0" name="Google Shape;24480;p76"/>
            <p:cNvSpPr/>
            <p:nvPr/>
          </p:nvSpPr>
          <p:spPr>
            <a:xfrm>
              <a:off x="5264779" y="2226421"/>
              <a:ext cx="16280" cy="24275"/>
            </a:xfrm>
            <a:custGeom>
              <a:avLst/>
              <a:gdLst/>
              <a:ahLst/>
              <a:cxnLst/>
              <a:rect l="l" t="t" r="r" b="b"/>
              <a:pathLst>
                <a:path w="621" h="926" extrusionOk="0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1" name="Google Shape;24481;p76"/>
            <p:cNvSpPr/>
            <p:nvPr/>
          </p:nvSpPr>
          <p:spPr>
            <a:xfrm>
              <a:off x="5401281" y="2226421"/>
              <a:ext cx="16411" cy="24275"/>
            </a:xfrm>
            <a:custGeom>
              <a:avLst/>
              <a:gdLst/>
              <a:ahLst/>
              <a:cxnLst/>
              <a:rect l="l" t="t" r="r" b="b"/>
              <a:pathLst>
                <a:path w="626" h="926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2" name="Google Shape;24482;p76"/>
            <p:cNvSpPr/>
            <p:nvPr/>
          </p:nvSpPr>
          <p:spPr>
            <a:xfrm>
              <a:off x="5238276" y="2020214"/>
              <a:ext cx="206286" cy="218371"/>
            </a:xfrm>
            <a:custGeom>
              <a:avLst/>
              <a:gdLst/>
              <a:ahLst/>
              <a:cxnLst/>
              <a:rect l="l" t="t" r="r" b="b"/>
              <a:pathLst>
                <a:path w="7869" h="8330" extrusionOk="0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3" name="Google Shape;24483;p76"/>
            <p:cNvSpPr/>
            <p:nvPr/>
          </p:nvSpPr>
          <p:spPr>
            <a:xfrm>
              <a:off x="5237909" y="2020214"/>
              <a:ext cx="206653" cy="18193"/>
            </a:xfrm>
            <a:custGeom>
              <a:avLst/>
              <a:gdLst/>
              <a:ahLst/>
              <a:cxnLst/>
              <a:rect l="l" t="t" r="r" b="b"/>
              <a:pathLst>
                <a:path w="7883" h="694" extrusionOk="0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4" name="Google Shape;24484;p76"/>
            <p:cNvSpPr/>
            <p:nvPr/>
          </p:nvSpPr>
          <p:spPr>
            <a:xfrm>
              <a:off x="5226165" y="2002047"/>
              <a:ext cx="230482" cy="24249"/>
            </a:xfrm>
            <a:custGeom>
              <a:avLst/>
              <a:gdLst/>
              <a:ahLst/>
              <a:cxnLst/>
              <a:rect l="l" t="t" r="r" b="b"/>
              <a:pathLst>
                <a:path w="8792" h="925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5" name="Google Shape;24485;p76"/>
            <p:cNvSpPr/>
            <p:nvPr/>
          </p:nvSpPr>
          <p:spPr>
            <a:xfrm>
              <a:off x="5257754" y="2073195"/>
              <a:ext cx="164080" cy="118597"/>
            </a:xfrm>
            <a:custGeom>
              <a:avLst/>
              <a:gdLst/>
              <a:ahLst/>
              <a:cxnLst/>
              <a:rect l="l" t="t" r="r" b="b"/>
              <a:pathLst>
                <a:path w="6259" h="4524" extrusionOk="0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6" name="Google Shape;24486;p76"/>
            <p:cNvSpPr/>
            <p:nvPr/>
          </p:nvSpPr>
          <p:spPr>
            <a:xfrm>
              <a:off x="5226165" y="2014159"/>
              <a:ext cx="230482" cy="12138"/>
            </a:xfrm>
            <a:custGeom>
              <a:avLst/>
              <a:gdLst/>
              <a:ahLst/>
              <a:cxnLst/>
              <a:rect l="l" t="t" r="r" b="b"/>
              <a:pathLst>
                <a:path w="8792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87" name="Google Shape;24487;p76"/>
          <p:cNvGrpSpPr/>
          <p:nvPr/>
        </p:nvGrpSpPr>
        <p:grpSpPr>
          <a:xfrm>
            <a:off x="5632602" y="2025510"/>
            <a:ext cx="370130" cy="287264"/>
            <a:chOff x="5632602" y="2025510"/>
            <a:chExt cx="370130" cy="287264"/>
          </a:xfrm>
        </p:grpSpPr>
        <p:sp>
          <p:nvSpPr>
            <p:cNvPr id="24488" name="Google Shape;24488;p76"/>
            <p:cNvSpPr/>
            <p:nvPr/>
          </p:nvSpPr>
          <p:spPr>
            <a:xfrm>
              <a:off x="5695046" y="2050493"/>
              <a:ext cx="296701" cy="191501"/>
            </a:xfrm>
            <a:custGeom>
              <a:avLst/>
              <a:gdLst/>
              <a:ahLst/>
              <a:cxnLst/>
              <a:rect l="l" t="t" r="r" b="b"/>
              <a:pathLst>
                <a:path w="11318" h="7305" extrusionOk="0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9" name="Google Shape;24489;p76"/>
            <p:cNvSpPr/>
            <p:nvPr/>
          </p:nvSpPr>
          <p:spPr>
            <a:xfrm>
              <a:off x="5735522" y="2241967"/>
              <a:ext cx="50359" cy="23882"/>
            </a:xfrm>
            <a:custGeom>
              <a:avLst/>
              <a:gdLst/>
              <a:ahLst/>
              <a:cxnLst/>
              <a:rect l="l" t="t" r="r" b="b"/>
              <a:pathLst>
                <a:path w="1921" h="911" extrusionOk="0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0" name="Google Shape;24490;p76"/>
            <p:cNvSpPr/>
            <p:nvPr/>
          </p:nvSpPr>
          <p:spPr>
            <a:xfrm>
              <a:off x="5746899" y="2179156"/>
              <a:ext cx="38982" cy="62470"/>
            </a:xfrm>
            <a:custGeom>
              <a:avLst/>
              <a:gdLst/>
              <a:ahLst/>
              <a:cxnLst/>
              <a:rect l="l" t="t" r="r" b="b"/>
              <a:pathLst>
                <a:path w="1487" h="2383" extrusionOk="0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1" name="Google Shape;24491;p76"/>
            <p:cNvSpPr/>
            <p:nvPr/>
          </p:nvSpPr>
          <p:spPr>
            <a:xfrm>
              <a:off x="5698821" y="2168565"/>
              <a:ext cx="42783" cy="26136"/>
            </a:xfrm>
            <a:custGeom>
              <a:avLst/>
              <a:gdLst/>
              <a:ahLst/>
              <a:cxnLst/>
              <a:rect l="l" t="t" r="r" b="b"/>
              <a:pathLst>
                <a:path w="1632" h="997" extrusionOk="0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2" name="Google Shape;24492;p76"/>
            <p:cNvSpPr/>
            <p:nvPr/>
          </p:nvSpPr>
          <p:spPr>
            <a:xfrm>
              <a:off x="5695046" y="2050493"/>
              <a:ext cx="9857" cy="118099"/>
            </a:xfrm>
            <a:custGeom>
              <a:avLst/>
              <a:gdLst/>
              <a:ahLst/>
              <a:cxnLst/>
              <a:rect l="l" t="t" r="r" b="b"/>
              <a:pathLst>
                <a:path w="376" h="4505" extrusionOk="0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3" name="Google Shape;24493;p76"/>
            <p:cNvSpPr/>
            <p:nvPr/>
          </p:nvSpPr>
          <p:spPr>
            <a:xfrm>
              <a:off x="5695046" y="2049732"/>
              <a:ext cx="296701" cy="9857"/>
            </a:xfrm>
            <a:custGeom>
              <a:avLst/>
              <a:gdLst/>
              <a:ahLst/>
              <a:cxnLst/>
              <a:rect l="l" t="t" r="r" b="b"/>
              <a:pathLst>
                <a:path w="11318" h="376" extrusionOk="0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4" name="Google Shape;24494;p76"/>
            <p:cNvSpPr/>
            <p:nvPr/>
          </p:nvSpPr>
          <p:spPr>
            <a:xfrm>
              <a:off x="5725324" y="2240473"/>
              <a:ext cx="277014" cy="26503"/>
            </a:xfrm>
            <a:custGeom>
              <a:avLst/>
              <a:gdLst/>
              <a:ahLst/>
              <a:cxnLst/>
              <a:rect l="l" t="t" r="r" b="b"/>
              <a:pathLst>
                <a:path w="10567" h="1011" extrusionOk="0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5" name="Google Shape;24495;p76"/>
            <p:cNvSpPr/>
            <p:nvPr/>
          </p:nvSpPr>
          <p:spPr>
            <a:xfrm>
              <a:off x="5684062" y="2025510"/>
              <a:ext cx="318670" cy="26136"/>
            </a:xfrm>
            <a:custGeom>
              <a:avLst/>
              <a:gdLst/>
              <a:ahLst/>
              <a:cxnLst/>
              <a:rect l="l" t="t" r="r" b="b"/>
              <a:pathLst>
                <a:path w="12156" h="997" extrusionOk="0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6" name="Google Shape;24496;p76"/>
            <p:cNvSpPr/>
            <p:nvPr/>
          </p:nvSpPr>
          <p:spPr>
            <a:xfrm>
              <a:off x="5804022" y="2150005"/>
              <a:ext cx="25009" cy="58328"/>
            </a:xfrm>
            <a:custGeom>
              <a:avLst/>
              <a:gdLst/>
              <a:ahLst/>
              <a:cxnLst/>
              <a:rect l="l" t="t" r="r" b="b"/>
              <a:pathLst>
                <a:path w="954" h="2225" extrusionOk="0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7" name="Google Shape;24497;p76"/>
            <p:cNvSpPr/>
            <p:nvPr/>
          </p:nvSpPr>
          <p:spPr>
            <a:xfrm>
              <a:off x="5846779" y="2125048"/>
              <a:ext cx="25009" cy="83285"/>
            </a:xfrm>
            <a:custGeom>
              <a:avLst/>
              <a:gdLst/>
              <a:ahLst/>
              <a:cxnLst/>
              <a:rect l="l" t="t" r="r" b="b"/>
              <a:pathLst>
                <a:path w="954" h="3177" extrusionOk="0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8" name="Google Shape;24498;p76"/>
            <p:cNvSpPr/>
            <p:nvPr/>
          </p:nvSpPr>
          <p:spPr>
            <a:xfrm>
              <a:off x="5888408" y="2140174"/>
              <a:ext cx="25009" cy="68159"/>
            </a:xfrm>
            <a:custGeom>
              <a:avLst/>
              <a:gdLst/>
              <a:ahLst/>
              <a:cxnLst/>
              <a:rect l="l" t="t" r="r" b="b"/>
              <a:pathLst>
                <a:path w="954" h="2600" extrusionOk="0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9" name="Google Shape;24499;p76"/>
            <p:cNvSpPr/>
            <p:nvPr/>
          </p:nvSpPr>
          <p:spPr>
            <a:xfrm>
              <a:off x="5932318" y="2090995"/>
              <a:ext cx="25009" cy="117338"/>
            </a:xfrm>
            <a:custGeom>
              <a:avLst/>
              <a:gdLst/>
              <a:ahLst/>
              <a:cxnLst/>
              <a:rect l="l" t="t" r="r" b="b"/>
              <a:pathLst>
                <a:path w="954" h="4476" extrusionOk="0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0" name="Google Shape;24500;p76"/>
            <p:cNvSpPr/>
            <p:nvPr/>
          </p:nvSpPr>
          <p:spPr>
            <a:xfrm>
              <a:off x="5719636" y="2082658"/>
              <a:ext cx="47711" cy="11744"/>
            </a:xfrm>
            <a:custGeom>
              <a:avLst/>
              <a:gdLst/>
              <a:ahLst/>
              <a:cxnLst/>
              <a:rect l="l" t="t" r="r" b="b"/>
              <a:pathLst>
                <a:path w="1820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1" name="Google Shape;24501;p76"/>
            <p:cNvSpPr/>
            <p:nvPr/>
          </p:nvSpPr>
          <p:spPr>
            <a:xfrm>
              <a:off x="5719636" y="2102346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2" name="Google Shape;24502;p76"/>
            <p:cNvSpPr/>
            <p:nvPr/>
          </p:nvSpPr>
          <p:spPr>
            <a:xfrm>
              <a:off x="5719636" y="2122374"/>
              <a:ext cx="65118" cy="11771"/>
            </a:xfrm>
            <a:custGeom>
              <a:avLst/>
              <a:gdLst/>
              <a:ahLst/>
              <a:cxnLst/>
              <a:rect l="l" t="t" r="r" b="b"/>
              <a:pathLst>
                <a:path w="2484" h="449" extrusionOk="0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3" name="Google Shape;24503;p76"/>
            <p:cNvSpPr/>
            <p:nvPr/>
          </p:nvSpPr>
          <p:spPr>
            <a:xfrm>
              <a:off x="5719636" y="2142062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4" name="Google Shape;24504;p76"/>
            <p:cNvSpPr/>
            <p:nvPr/>
          </p:nvSpPr>
          <p:spPr>
            <a:xfrm>
              <a:off x="5632602" y="2168172"/>
              <a:ext cx="144576" cy="144602"/>
            </a:xfrm>
            <a:custGeom>
              <a:avLst/>
              <a:gdLst/>
              <a:ahLst/>
              <a:cxnLst/>
              <a:rect l="l" t="t" r="r" b="b"/>
              <a:pathLst>
                <a:path w="5515" h="5516" extrusionOk="0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5" name="Google Shape;24505;p76"/>
            <p:cNvSpPr/>
            <p:nvPr/>
          </p:nvSpPr>
          <p:spPr>
            <a:xfrm>
              <a:off x="5669696" y="2213602"/>
              <a:ext cx="29151" cy="54894"/>
            </a:xfrm>
            <a:custGeom>
              <a:avLst/>
              <a:gdLst/>
              <a:ahLst/>
              <a:cxnLst/>
              <a:rect l="l" t="t" r="r" b="b"/>
              <a:pathLst>
                <a:path w="1112" h="2094" extrusionOk="0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06" name="Google Shape;24506;p76"/>
          <p:cNvGrpSpPr/>
          <p:nvPr/>
        </p:nvGrpSpPr>
        <p:grpSpPr>
          <a:xfrm>
            <a:off x="4212378" y="2456537"/>
            <a:ext cx="331515" cy="330021"/>
            <a:chOff x="4212378" y="2456537"/>
            <a:chExt cx="331515" cy="330021"/>
          </a:xfrm>
        </p:grpSpPr>
        <p:sp>
          <p:nvSpPr>
            <p:cNvPr id="24507" name="Google Shape;24507;p76"/>
            <p:cNvSpPr/>
            <p:nvPr/>
          </p:nvSpPr>
          <p:spPr>
            <a:xfrm>
              <a:off x="4212378" y="2651026"/>
              <a:ext cx="59796" cy="135532"/>
            </a:xfrm>
            <a:custGeom>
              <a:avLst/>
              <a:gdLst/>
              <a:ahLst/>
              <a:cxnLst/>
              <a:rect l="l" t="t" r="r" b="b"/>
              <a:pathLst>
                <a:path w="2281" h="5170" extrusionOk="0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8" name="Google Shape;24508;p76"/>
            <p:cNvSpPr/>
            <p:nvPr/>
          </p:nvSpPr>
          <p:spPr>
            <a:xfrm>
              <a:off x="4212378" y="2651052"/>
              <a:ext cx="28784" cy="135505"/>
            </a:xfrm>
            <a:custGeom>
              <a:avLst/>
              <a:gdLst/>
              <a:ahLst/>
              <a:cxnLst/>
              <a:rect l="l" t="t" r="r" b="b"/>
              <a:pathLst>
                <a:path w="1098" h="5169" extrusionOk="0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9" name="Google Shape;24509;p76"/>
            <p:cNvSpPr/>
            <p:nvPr/>
          </p:nvSpPr>
          <p:spPr>
            <a:xfrm>
              <a:off x="4302820" y="2617366"/>
              <a:ext cx="59823" cy="169192"/>
            </a:xfrm>
            <a:custGeom>
              <a:avLst/>
              <a:gdLst/>
              <a:ahLst/>
              <a:cxnLst/>
              <a:rect l="l" t="t" r="r" b="b"/>
              <a:pathLst>
                <a:path w="2282" h="6454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0" name="Google Shape;24510;p76"/>
            <p:cNvSpPr/>
            <p:nvPr/>
          </p:nvSpPr>
          <p:spPr>
            <a:xfrm>
              <a:off x="4302820" y="2617366"/>
              <a:ext cx="28391" cy="169192"/>
            </a:xfrm>
            <a:custGeom>
              <a:avLst/>
              <a:gdLst/>
              <a:ahLst/>
              <a:cxnLst/>
              <a:rect l="l" t="t" r="r" b="b"/>
              <a:pathLst>
                <a:path w="1083" h="6454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1" name="Google Shape;24511;p76"/>
            <p:cNvSpPr/>
            <p:nvPr/>
          </p:nvSpPr>
          <p:spPr>
            <a:xfrm>
              <a:off x="4393262" y="2583679"/>
              <a:ext cx="59823" cy="202878"/>
            </a:xfrm>
            <a:custGeom>
              <a:avLst/>
              <a:gdLst/>
              <a:ahLst/>
              <a:cxnLst/>
              <a:rect l="l" t="t" r="r" b="b"/>
              <a:pathLst>
                <a:path w="2282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2" name="Google Shape;24512;p76"/>
            <p:cNvSpPr/>
            <p:nvPr/>
          </p:nvSpPr>
          <p:spPr>
            <a:xfrm>
              <a:off x="4393262" y="2583679"/>
              <a:ext cx="28391" cy="202878"/>
            </a:xfrm>
            <a:custGeom>
              <a:avLst/>
              <a:gdLst/>
              <a:ahLst/>
              <a:cxnLst/>
              <a:rect l="l" t="t" r="r" b="b"/>
              <a:pathLst>
                <a:path w="1083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3" name="Google Shape;24513;p76"/>
            <p:cNvSpPr/>
            <p:nvPr/>
          </p:nvSpPr>
          <p:spPr>
            <a:xfrm>
              <a:off x="4483703" y="2550386"/>
              <a:ext cx="60190" cy="236171"/>
            </a:xfrm>
            <a:custGeom>
              <a:avLst/>
              <a:gdLst/>
              <a:ahLst/>
              <a:cxnLst/>
              <a:rect l="l" t="t" r="r" b="b"/>
              <a:pathLst>
                <a:path w="2296" h="9009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4" name="Google Shape;24514;p76"/>
            <p:cNvSpPr/>
            <p:nvPr/>
          </p:nvSpPr>
          <p:spPr>
            <a:xfrm>
              <a:off x="4483703" y="2550386"/>
              <a:ext cx="28417" cy="236171"/>
            </a:xfrm>
            <a:custGeom>
              <a:avLst/>
              <a:gdLst/>
              <a:ahLst/>
              <a:cxnLst/>
              <a:rect l="l" t="t" r="r" b="b"/>
              <a:pathLst>
                <a:path w="1084" h="9009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5" name="Google Shape;24515;p76"/>
            <p:cNvSpPr/>
            <p:nvPr/>
          </p:nvSpPr>
          <p:spPr>
            <a:xfrm>
              <a:off x="4226744" y="2456537"/>
              <a:ext cx="307318" cy="124154"/>
            </a:xfrm>
            <a:custGeom>
              <a:avLst/>
              <a:gdLst/>
              <a:ahLst/>
              <a:cxnLst/>
              <a:rect l="l" t="t" r="r" b="b"/>
              <a:pathLst>
                <a:path w="11723" h="4736" extrusionOk="0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16" name="Google Shape;24516;p76"/>
          <p:cNvGrpSpPr/>
          <p:nvPr/>
        </p:nvGrpSpPr>
        <p:grpSpPr>
          <a:xfrm>
            <a:off x="6176013" y="1977825"/>
            <a:ext cx="235411" cy="347427"/>
            <a:chOff x="6176013" y="1977825"/>
            <a:chExt cx="235411" cy="347427"/>
          </a:xfrm>
        </p:grpSpPr>
        <p:sp>
          <p:nvSpPr>
            <p:cNvPr id="24517" name="Google Shape;24517;p76"/>
            <p:cNvSpPr/>
            <p:nvPr/>
          </p:nvSpPr>
          <p:spPr>
            <a:xfrm>
              <a:off x="6268368" y="2084179"/>
              <a:ext cx="50726" cy="50726"/>
            </a:xfrm>
            <a:custGeom>
              <a:avLst/>
              <a:gdLst/>
              <a:ahLst/>
              <a:cxnLst/>
              <a:rect l="l" t="t" r="r" b="b"/>
              <a:pathLst>
                <a:path w="1935" h="1935" extrusionOk="0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8" name="Google Shape;24518;p76"/>
            <p:cNvSpPr/>
            <p:nvPr/>
          </p:nvSpPr>
          <p:spPr>
            <a:xfrm>
              <a:off x="6268368" y="2084179"/>
              <a:ext cx="50726" cy="28024"/>
            </a:xfrm>
            <a:custGeom>
              <a:avLst/>
              <a:gdLst/>
              <a:ahLst/>
              <a:cxnLst/>
              <a:rect l="l" t="t" r="r" b="b"/>
              <a:pathLst>
                <a:path w="1935" h="1069" extrusionOk="0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9" name="Google Shape;24519;p76"/>
            <p:cNvSpPr/>
            <p:nvPr/>
          </p:nvSpPr>
          <p:spPr>
            <a:xfrm>
              <a:off x="6243385" y="1977825"/>
              <a:ext cx="101059" cy="78357"/>
            </a:xfrm>
            <a:custGeom>
              <a:avLst/>
              <a:gdLst/>
              <a:ahLst/>
              <a:cxnLst/>
              <a:rect l="l" t="t" r="r" b="b"/>
              <a:pathLst>
                <a:path w="3855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0" name="Google Shape;24520;p76"/>
            <p:cNvSpPr/>
            <p:nvPr/>
          </p:nvSpPr>
          <p:spPr>
            <a:xfrm>
              <a:off x="6243385" y="1977825"/>
              <a:ext cx="42416" cy="78357"/>
            </a:xfrm>
            <a:custGeom>
              <a:avLst/>
              <a:gdLst/>
              <a:ahLst/>
              <a:cxnLst/>
              <a:rect l="l" t="t" r="r" b="b"/>
              <a:pathLst>
                <a:path w="1618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1" name="Google Shape;24521;p76"/>
            <p:cNvSpPr/>
            <p:nvPr/>
          </p:nvSpPr>
          <p:spPr>
            <a:xfrm>
              <a:off x="6215388" y="2117839"/>
              <a:ext cx="156687" cy="73061"/>
            </a:xfrm>
            <a:custGeom>
              <a:avLst/>
              <a:gdLst/>
              <a:ahLst/>
              <a:cxnLst/>
              <a:rect l="l" t="t" r="r" b="b"/>
              <a:pathLst>
                <a:path w="5977" h="2787" extrusionOk="0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2" name="Google Shape;24522;p76"/>
            <p:cNvSpPr/>
            <p:nvPr/>
          </p:nvSpPr>
          <p:spPr>
            <a:xfrm>
              <a:off x="6285382" y="2140174"/>
              <a:ext cx="16673" cy="50726"/>
            </a:xfrm>
            <a:custGeom>
              <a:avLst/>
              <a:gdLst/>
              <a:ahLst/>
              <a:cxnLst/>
              <a:rect l="l" t="t" r="r" b="b"/>
              <a:pathLst>
                <a:path w="636" h="1935" extrusionOk="0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3" name="Google Shape;24523;p76"/>
            <p:cNvSpPr/>
            <p:nvPr/>
          </p:nvSpPr>
          <p:spPr>
            <a:xfrm>
              <a:off x="6215388" y="2138654"/>
              <a:ext cx="28024" cy="51879"/>
            </a:xfrm>
            <a:custGeom>
              <a:avLst/>
              <a:gdLst/>
              <a:ahLst/>
              <a:cxnLst/>
              <a:rect l="l" t="t" r="r" b="b"/>
              <a:pathLst>
                <a:path w="1069" h="1979" extrusionOk="0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4" name="Google Shape;24524;p76"/>
            <p:cNvSpPr/>
            <p:nvPr/>
          </p:nvSpPr>
          <p:spPr>
            <a:xfrm>
              <a:off x="6344051" y="2138654"/>
              <a:ext cx="28391" cy="51879"/>
            </a:xfrm>
            <a:custGeom>
              <a:avLst/>
              <a:gdLst/>
              <a:ahLst/>
              <a:cxnLst/>
              <a:rect l="l" t="t" r="r" b="b"/>
              <a:pathLst>
                <a:path w="1083" h="1979" extrusionOk="0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5" name="Google Shape;24525;p76"/>
            <p:cNvSpPr/>
            <p:nvPr/>
          </p:nvSpPr>
          <p:spPr>
            <a:xfrm>
              <a:off x="6285015" y="2134879"/>
              <a:ext cx="17040" cy="13658"/>
            </a:xfrm>
            <a:custGeom>
              <a:avLst/>
              <a:gdLst/>
              <a:ahLst/>
              <a:cxnLst/>
              <a:rect l="l" t="t" r="r" b="b"/>
              <a:pathLst>
                <a:path w="650" h="521" extrusionOk="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6" name="Google Shape;24526;p76"/>
            <p:cNvSpPr/>
            <p:nvPr/>
          </p:nvSpPr>
          <p:spPr>
            <a:xfrm>
              <a:off x="6258905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7" name="Google Shape;24527;p76"/>
            <p:cNvSpPr/>
            <p:nvPr/>
          </p:nvSpPr>
          <p:spPr>
            <a:xfrm>
              <a:off x="6293718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8" name="Google Shape;24528;p76"/>
            <p:cNvSpPr/>
            <p:nvPr/>
          </p:nvSpPr>
          <p:spPr>
            <a:xfrm>
              <a:off x="6248681" y="2016859"/>
              <a:ext cx="90075" cy="84045"/>
            </a:xfrm>
            <a:custGeom>
              <a:avLst/>
              <a:gdLst/>
              <a:ahLst/>
              <a:cxnLst/>
              <a:rect l="l" t="t" r="r" b="b"/>
              <a:pathLst>
                <a:path w="3436" h="3206" extrusionOk="0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9" name="Google Shape;24529;p76"/>
            <p:cNvSpPr/>
            <p:nvPr/>
          </p:nvSpPr>
          <p:spPr>
            <a:xfrm>
              <a:off x="6248681" y="2016911"/>
              <a:ext cx="78724" cy="83180"/>
            </a:xfrm>
            <a:custGeom>
              <a:avLst/>
              <a:gdLst/>
              <a:ahLst/>
              <a:cxnLst/>
              <a:rect l="l" t="t" r="r" b="b"/>
              <a:pathLst>
                <a:path w="3003" h="3173" extrusionOk="0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0" name="Google Shape;24530;p76"/>
            <p:cNvSpPr/>
            <p:nvPr/>
          </p:nvSpPr>
          <p:spPr>
            <a:xfrm>
              <a:off x="628236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1" name="Google Shape;24531;p76"/>
            <p:cNvSpPr/>
            <p:nvPr/>
          </p:nvSpPr>
          <p:spPr>
            <a:xfrm>
              <a:off x="6176013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2" name="Google Shape;24532;p76"/>
            <p:cNvSpPr/>
            <p:nvPr/>
          </p:nvSpPr>
          <p:spPr>
            <a:xfrm>
              <a:off x="6389062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3" name="Google Shape;24533;p76"/>
            <p:cNvSpPr/>
            <p:nvPr/>
          </p:nvSpPr>
          <p:spPr>
            <a:xfrm>
              <a:off x="6199528" y="2217954"/>
              <a:ext cx="188381" cy="73769"/>
            </a:xfrm>
            <a:custGeom>
              <a:avLst/>
              <a:gdLst/>
              <a:ahLst/>
              <a:cxnLst/>
              <a:rect l="l" t="t" r="r" b="b"/>
              <a:pathLst>
                <a:path w="7186" h="2814" extrusionOk="0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34" name="Google Shape;24534;p76"/>
          <p:cNvGrpSpPr/>
          <p:nvPr/>
        </p:nvGrpSpPr>
        <p:grpSpPr>
          <a:xfrm>
            <a:off x="6652077" y="1977458"/>
            <a:ext cx="235778" cy="347794"/>
            <a:chOff x="6652077" y="1977458"/>
            <a:chExt cx="235778" cy="347794"/>
          </a:xfrm>
        </p:grpSpPr>
        <p:sp>
          <p:nvSpPr>
            <p:cNvPr id="24535" name="Google Shape;24535;p76"/>
            <p:cNvSpPr/>
            <p:nvPr/>
          </p:nvSpPr>
          <p:spPr>
            <a:xfrm>
              <a:off x="6758798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6" name="Google Shape;24536;p76"/>
            <p:cNvSpPr/>
            <p:nvPr/>
          </p:nvSpPr>
          <p:spPr>
            <a:xfrm>
              <a:off x="665207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7" name="Google Shape;24537;p76"/>
            <p:cNvSpPr/>
            <p:nvPr/>
          </p:nvSpPr>
          <p:spPr>
            <a:xfrm>
              <a:off x="6865126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8" name="Google Shape;24538;p76"/>
            <p:cNvSpPr/>
            <p:nvPr/>
          </p:nvSpPr>
          <p:spPr>
            <a:xfrm>
              <a:off x="6675697" y="2219081"/>
              <a:ext cx="188564" cy="72642"/>
            </a:xfrm>
            <a:custGeom>
              <a:avLst/>
              <a:gdLst/>
              <a:ahLst/>
              <a:cxnLst/>
              <a:rect l="l" t="t" r="r" b="b"/>
              <a:pathLst>
                <a:path w="7193" h="2771" extrusionOk="0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9" name="Google Shape;24539;p76"/>
            <p:cNvSpPr/>
            <p:nvPr/>
          </p:nvSpPr>
          <p:spPr>
            <a:xfrm>
              <a:off x="6747447" y="2112176"/>
              <a:ext cx="45064" cy="45064"/>
            </a:xfrm>
            <a:custGeom>
              <a:avLst/>
              <a:gdLst/>
              <a:ahLst/>
              <a:cxnLst/>
              <a:rect l="l" t="t" r="r" b="b"/>
              <a:pathLst>
                <a:path w="1719" h="1719" extrusionOk="0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0" name="Google Shape;24540;p76"/>
            <p:cNvSpPr/>
            <p:nvPr/>
          </p:nvSpPr>
          <p:spPr>
            <a:xfrm>
              <a:off x="6747447" y="2112176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1" name="Google Shape;24541;p76"/>
            <p:cNvSpPr/>
            <p:nvPr/>
          </p:nvSpPr>
          <p:spPr>
            <a:xfrm>
              <a:off x="6741759" y="1977458"/>
              <a:ext cx="56415" cy="45064"/>
            </a:xfrm>
            <a:custGeom>
              <a:avLst/>
              <a:gdLst/>
              <a:ahLst/>
              <a:cxnLst/>
              <a:rect l="l" t="t" r="r" b="b"/>
              <a:pathLst>
                <a:path w="2152" h="1719" extrusionOk="0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2" name="Google Shape;24542;p76"/>
            <p:cNvSpPr/>
            <p:nvPr/>
          </p:nvSpPr>
          <p:spPr>
            <a:xfrm>
              <a:off x="6741759" y="1977825"/>
              <a:ext cx="38248" cy="44697"/>
            </a:xfrm>
            <a:custGeom>
              <a:avLst/>
              <a:gdLst/>
              <a:ahLst/>
              <a:cxnLst/>
              <a:rect l="l" t="t" r="r" b="b"/>
              <a:pathLst>
                <a:path w="1459" h="1705" extrusionOk="0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3" name="Google Shape;24543;p76"/>
            <p:cNvSpPr/>
            <p:nvPr/>
          </p:nvSpPr>
          <p:spPr>
            <a:xfrm>
              <a:off x="6713761" y="2000160"/>
              <a:ext cx="112410" cy="112043"/>
            </a:xfrm>
            <a:custGeom>
              <a:avLst/>
              <a:gdLst/>
              <a:ahLst/>
              <a:cxnLst/>
              <a:rect l="l" t="t" r="r" b="b"/>
              <a:pathLst>
                <a:path w="4288" h="4274" extrusionOk="0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4" name="Google Shape;24544;p76"/>
            <p:cNvSpPr/>
            <p:nvPr/>
          </p:nvSpPr>
          <p:spPr>
            <a:xfrm>
              <a:off x="6740605" y="2000134"/>
              <a:ext cx="88974" cy="110942"/>
            </a:xfrm>
            <a:custGeom>
              <a:avLst/>
              <a:gdLst/>
              <a:ahLst/>
              <a:cxnLst/>
              <a:rect l="l" t="t" r="r" b="b"/>
              <a:pathLst>
                <a:path w="3394" h="4232" extrusionOk="0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5" name="Google Shape;24545;p76"/>
            <p:cNvSpPr/>
            <p:nvPr/>
          </p:nvSpPr>
          <p:spPr>
            <a:xfrm>
              <a:off x="6725112" y="2040033"/>
              <a:ext cx="89708" cy="83521"/>
            </a:xfrm>
            <a:custGeom>
              <a:avLst/>
              <a:gdLst/>
              <a:ahLst/>
              <a:cxnLst/>
              <a:rect l="l" t="t" r="r" b="b"/>
              <a:pathLst>
                <a:path w="3422" h="3186" extrusionOk="0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6" name="Google Shape;24546;p76"/>
            <p:cNvSpPr/>
            <p:nvPr/>
          </p:nvSpPr>
          <p:spPr>
            <a:xfrm>
              <a:off x="6697481" y="2142822"/>
              <a:ext cx="145362" cy="59062"/>
            </a:xfrm>
            <a:custGeom>
              <a:avLst/>
              <a:gdLst/>
              <a:ahLst/>
              <a:cxnLst/>
              <a:rect l="l" t="t" r="r" b="b"/>
              <a:pathLst>
                <a:path w="5545" h="2253" extrusionOk="0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7" name="Google Shape;24547;p76"/>
            <p:cNvSpPr/>
            <p:nvPr/>
          </p:nvSpPr>
          <p:spPr>
            <a:xfrm>
              <a:off x="6697114" y="2161749"/>
              <a:ext cx="28024" cy="40135"/>
            </a:xfrm>
            <a:custGeom>
              <a:avLst/>
              <a:gdLst/>
              <a:ahLst/>
              <a:cxnLst/>
              <a:rect l="l" t="t" r="r" b="b"/>
              <a:pathLst>
                <a:path w="1069" h="1531" extrusionOk="0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8" name="Google Shape;24548;p76"/>
            <p:cNvSpPr/>
            <p:nvPr/>
          </p:nvSpPr>
          <p:spPr>
            <a:xfrm>
              <a:off x="6814427" y="2161749"/>
              <a:ext cx="28417" cy="40135"/>
            </a:xfrm>
            <a:custGeom>
              <a:avLst/>
              <a:gdLst/>
              <a:ahLst/>
              <a:cxnLst/>
              <a:rect l="l" t="t" r="r" b="b"/>
              <a:pathLst>
                <a:path w="1084" h="1531" extrusionOk="0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9" name="Google Shape;24549;p76"/>
            <p:cNvSpPr/>
            <p:nvPr/>
          </p:nvSpPr>
          <p:spPr>
            <a:xfrm>
              <a:off x="6737617" y="2135849"/>
              <a:ext cx="64358" cy="66036"/>
            </a:xfrm>
            <a:custGeom>
              <a:avLst/>
              <a:gdLst/>
              <a:ahLst/>
              <a:cxnLst/>
              <a:rect l="l" t="t" r="r" b="b"/>
              <a:pathLst>
                <a:path w="2455" h="2519" extrusionOk="0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0" name="Google Shape;24550;p76"/>
            <p:cNvSpPr/>
            <p:nvPr/>
          </p:nvSpPr>
          <p:spPr>
            <a:xfrm>
              <a:off x="6725112" y="2040033"/>
              <a:ext cx="90101" cy="82761"/>
            </a:xfrm>
            <a:custGeom>
              <a:avLst/>
              <a:gdLst/>
              <a:ahLst/>
              <a:cxnLst/>
              <a:rect l="l" t="t" r="r" b="b"/>
              <a:pathLst>
                <a:path w="3437" h="3157" extrusionOk="0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51" name="Google Shape;24551;p76"/>
          <p:cNvGrpSpPr/>
          <p:nvPr/>
        </p:nvGrpSpPr>
        <p:grpSpPr>
          <a:xfrm>
            <a:off x="7072513" y="1997512"/>
            <a:ext cx="394352" cy="308052"/>
            <a:chOff x="7072513" y="1997512"/>
            <a:chExt cx="394352" cy="308052"/>
          </a:xfrm>
        </p:grpSpPr>
        <p:sp>
          <p:nvSpPr>
            <p:cNvPr id="24552" name="Google Shape;24552;p76"/>
            <p:cNvSpPr/>
            <p:nvPr/>
          </p:nvSpPr>
          <p:spPr>
            <a:xfrm>
              <a:off x="7111862" y="2025903"/>
              <a:ext cx="279321" cy="279662"/>
            </a:xfrm>
            <a:custGeom>
              <a:avLst/>
              <a:gdLst/>
              <a:ahLst/>
              <a:cxnLst/>
              <a:rect l="l" t="t" r="r" b="b"/>
              <a:pathLst>
                <a:path w="10655" h="10668" extrusionOk="0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3" name="Google Shape;24553;p76"/>
            <p:cNvSpPr/>
            <p:nvPr/>
          </p:nvSpPr>
          <p:spPr>
            <a:xfrm>
              <a:off x="7250749" y="2106488"/>
              <a:ext cx="74582" cy="97677"/>
            </a:xfrm>
            <a:custGeom>
              <a:avLst/>
              <a:gdLst/>
              <a:ahLst/>
              <a:cxnLst/>
              <a:rect l="l" t="t" r="r" b="b"/>
              <a:pathLst>
                <a:path w="2845" h="3726" extrusionOk="0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4" name="Google Shape;24554;p76"/>
            <p:cNvSpPr/>
            <p:nvPr/>
          </p:nvSpPr>
          <p:spPr>
            <a:xfrm>
              <a:off x="7250749" y="2048212"/>
              <a:ext cx="148744" cy="193021"/>
            </a:xfrm>
            <a:custGeom>
              <a:avLst/>
              <a:gdLst/>
              <a:ahLst/>
              <a:cxnLst/>
              <a:rect l="l" t="t" r="r" b="b"/>
              <a:pathLst>
                <a:path w="5674" h="7363" extrusionOk="0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5" name="Google Shape;24555;p76"/>
            <p:cNvSpPr/>
            <p:nvPr/>
          </p:nvSpPr>
          <p:spPr>
            <a:xfrm>
              <a:off x="7250382" y="1997512"/>
              <a:ext cx="216483" cy="272872"/>
            </a:xfrm>
            <a:custGeom>
              <a:avLst/>
              <a:gdLst/>
              <a:ahLst/>
              <a:cxnLst/>
              <a:rect l="l" t="t" r="r" b="b"/>
              <a:pathLst>
                <a:path w="8258" h="10409" extrusionOk="0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6" name="Google Shape;24556;p76"/>
            <p:cNvSpPr/>
            <p:nvPr/>
          </p:nvSpPr>
          <p:spPr>
            <a:xfrm>
              <a:off x="7114903" y="2025903"/>
              <a:ext cx="137000" cy="140408"/>
            </a:xfrm>
            <a:custGeom>
              <a:avLst/>
              <a:gdLst/>
              <a:ahLst/>
              <a:cxnLst/>
              <a:rect l="l" t="t" r="r" b="b"/>
              <a:pathLst>
                <a:path w="5226" h="5356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7" name="Google Shape;24557;p76"/>
            <p:cNvSpPr/>
            <p:nvPr/>
          </p:nvSpPr>
          <p:spPr>
            <a:xfrm>
              <a:off x="7111862" y="2135639"/>
              <a:ext cx="140041" cy="164630"/>
            </a:xfrm>
            <a:custGeom>
              <a:avLst/>
              <a:gdLst/>
              <a:ahLst/>
              <a:cxnLst/>
              <a:rect l="l" t="t" r="r" b="b"/>
              <a:pathLst>
                <a:path w="5342" h="6280" extrusionOk="0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8" name="Google Shape;24558;p76"/>
            <p:cNvSpPr/>
            <p:nvPr/>
          </p:nvSpPr>
          <p:spPr>
            <a:xfrm>
              <a:off x="7198529" y="2280188"/>
              <a:ext cx="73821" cy="25376"/>
            </a:xfrm>
            <a:custGeom>
              <a:avLst/>
              <a:gdLst/>
              <a:ahLst/>
              <a:cxnLst/>
              <a:rect l="l" t="t" r="r" b="b"/>
              <a:pathLst>
                <a:path w="2816" h="968" extrusionOk="0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9" name="Google Shape;24559;p76"/>
            <p:cNvSpPr/>
            <p:nvPr/>
          </p:nvSpPr>
          <p:spPr>
            <a:xfrm>
              <a:off x="7114903" y="2025903"/>
              <a:ext cx="136239" cy="118833"/>
            </a:xfrm>
            <a:custGeom>
              <a:avLst/>
              <a:gdLst/>
              <a:ahLst/>
              <a:cxnLst/>
              <a:rect l="l" t="t" r="r" b="b"/>
              <a:pathLst>
                <a:path w="5197" h="4533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0" name="Google Shape;24560;p76"/>
            <p:cNvSpPr/>
            <p:nvPr/>
          </p:nvSpPr>
          <p:spPr>
            <a:xfrm>
              <a:off x="7072513" y="2004223"/>
              <a:ext cx="136947" cy="105515"/>
            </a:xfrm>
            <a:custGeom>
              <a:avLst/>
              <a:gdLst/>
              <a:ahLst/>
              <a:cxnLst/>
              <a:rect l="l" t="t" r="r" b="b"/>
              <a:pathLst>
                <a:path w="5224" h="4025" extrusionOk="0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1" name="Google Shape;24561;p76"/>
            <p:cNvSpPr/>
            <p:nvPr/>
          </p:nvSpPr>
          <p:spPr>
            <a:xfrm>
              <a:off x="7187545" y="2099436"/>
              <a:ext cx="35233" cy="30173"/>
            </a:xfrm>
            <a:custGeom>
              <a:avLst/>
              <a:gdLst/>
              <a:ahLst/>
              <a:cxnLst/>
              <a:rect l="l" t="t" r="r" b="b"/>
              <a:pathLst>
                <a:path w="1344" h="1151" extrusionOk="0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2" name="Google Shape;24562;p76"/>
            <p:cNvSpPr/>
            <p:nvPr/>
          </p:nvSpPr>
          <p:spPr>
            <a:xfrm>
              <a:off x="7098990" y="2135246"/>
              <a:ext cx="120379" cy="165023"/>
            </a:xfrm>
            <a:custGeom>
              <a:avLst/>
              <a:gdLst/>
              <a:ahLst/>
              <a:cxnLst/>
              <a:rect l="l" t="t" r="r" b="b"/>
              <a:pathLst>
                <a:path w="4592" h="6295" extrusionOk="0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63" name="Google Shape;24563;p76"/>
          <p:cNvGrpSpPr/>
          <p:nvPr/>
        </p:nvGrpSpPr>
        <p:grpSpPr>
          <a:xfrm>
            <a:off x="7576208" y="1977825"/>
            <a:ext cx="292533" cy="347454"/>
            <a:chOff x="7576208" y="1977825"/>
            <a:chExt cx="292533" cy="347454"/>
          </a:xfrm>
        </p:grpSpPr>
        <p:sp>
          <p:nvSpPr>
            <p:cNvPr id="24564" name="Google Shape;24564;p76"/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5" name="Google Shape;24565;p76"/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6" name="Google Shape;24566;p76"/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7" name="Google Shape;24567;p76"/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8" name="Google Shape;24568;p76"/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9" name="Google Shape;24569;p76"/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0" name="Google Shape;24570;p76"/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1" name="Google Shape;24571;p76"/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2" name="Google Shape;24572;p76"/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3" name="Google Shape;24573;p76"/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4" name="Google Shape;24574;p76"/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5" name="Google Shape;24575;p76"/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6" name="Google Shape;24576;p76"/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77" name="Google Shape;24577;p76"/>
          <p:cNvGrpSpPr/>
          <p:nvPr/>
        </p:nvGrpSpPr>
        <p:grpSpPr>
          <a:xfrm>
            <a:off x="8023882" y="1977458"/>
            <a:ext cx="320557" cy="347794"/>
            <a:chOff x="8023882" y="1977458"/>
            <a:chExt cx="320557" cy="347794"/>
          </a:xfrm>
        </p:grpSpPr>
        <p:sp>
          <p:nvSpPr>
            <p:cNvPr id="24578" name="Google Shape;24578;p76"/>
            <p:cNvSpPr/>
            <p:nvPr/>
          </p:nvSpPr>
          <p:spPr>
            <a:xfrm>
              <a:off x="8053007" y="1977458"/>
              <a:ext cx="291432" cy="291799"/>
            </a:xfrm>
            <a:custGeom>
              <a:avLst/>
              <a:gdLst/>
              <a:ahLst/>
              <a:cxnLst/>
              <a:rect l="l" t="t" r="r" b="b"/>
              <a:pathLst>
                <a:path w="11117" h="11131" extrusionOk="0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9" name="Google Shape;24579;p76"/>
            <p:cNvSpPr/>
            <p:nvPr/>
          </p:nvSpPr>
          <p:spPr>
            <a:xfrm>
              <a:off x="8023882" y="1980866"/>
              <a:ext cx="277407" cy="288549"/>
            </a:xfrm>
            <a:custGeom>
              <a:avLst/>
              <a:gdLst/>
              <a:ahLst/>
              <a:cxnLst/>
              <a:rect l="l" t="t" r="r" b="b"/>
              <a:pathLst>
                <a:path w="10582" h="11007" extrusionOk="0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0" name="Google Shape;24580;p76"/>
            <p:cNvSpPr/>
            <p:nvPr/>
          </p:nvSpPr>
          <p:spPr>
            <a:xfrm>
              <a:off x="8053007" y="1977825"/>
              <a:ext cx="291432" cy="291039"/>
            </a:xfrm>
            <a:custGeom>
              <a:avLst/>
              <a:gdLst/>
              <a:ahLst/>
              <a:cxnLst/>
              <a:rect l="l" t="t" r="r" b="b"/>
              <a:pathLst>
                <a:path w="11117" h="11102" extrusionOk="0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1" name="Google Shape;24581;p76"/>
            <p:cNvSpPr/>
            <p:nvPr/>
          </p:nvSpPr>
          <p:spPr>
            <a:xfrm>
              <a:off x="8052640" y="1981233"/>
              <a:ext cx="220258" cy="288024"/>
            </a:xfrm>
            <a:custGeom>
              <a:avLst/>
              <a:gdLst/>
              <a:ahLst/>
              <a:cxnLst/>
              <a:rect l="l" t="t" r="r" b="b"/>
              <a:pathLst>
                <a:path w="8402" h="10987" extrusionOk="0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2" name="Google Shape;24582;p76"/>
            <p:cNvSpPr/>
            <p:nvPr/>
          </p:nvSpPr>
          <p:spPr>
            <a:xfrm>
              <a:off x="8097677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3" name="Google Shape;24583;p76"/>
            <p:cNvSpPr/>
            <p:nvPr/>
          </p:nvSpPr>
          <p:spPr>
            <a:xfrm>
              <a:off x="8096524" y="2201858"/>
              <a:ext cx="24642" cy="16961"/>
            </a:xfrm>
            <a:custGeom>
              <a:avLst/>
              <a:gdLst/>
              <a:ahLst/>
              <a:cxnLst/>
              <a:rect l="l" t="t" r="r" b="b"/>
              <a:pathLst>
                <a:path w="940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4" name="Google Shape;24584;p76"/>
            <p:cNvSpPr/>
            <p:nvPr/>
          </p:nvSpPr>
          <p:spPr>
            <a:xfrm>
              <a:off x="8075342" y="2219658"/>
              <a:ext cx="67373" cy="83259"/>
            </a:xfrm>
            <a:custGeom>
              <a:avLst/>
              <a:gdLst/>
              <a:ahLst/>
              <a:cxnLst/>
              <a:rect l="l" t="t" r="r" b="b"/>
              <a:pathLst>
                <a:path w="2570" h="3176" extrusionOk="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5" name="Google Shape;24585;p76"/>
            <p:cNvSpPr/>
            <p:nvPr/>
          </p:nvSpPr>
          <p:spPr>
            <a:xfrm>
              <a:off x="8086693" y="2302891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6" name="Google Shape;24586;p76"/>
            <p:cNvSpPr/>
            <p:nvPr/>
          </p:nvSpPr>
          <p:spPr>
            <a:xfrm>
              <a:off x="8075342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7" name="Google Shape;24587;p76"/>
            <p:cNvSpPr/>
            <p:nvPr/>
          </p:nvSpPr>
          <p:spPr>
            <a:xfrm>
              <a:off x="8131337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8" name="Google Shape;24588;p76"/>
            <p:cNvSpPr/>
            <p:nvPr/>
          </p:nvSpPr>
          <p:spPr>
            <a:xfrm>
              <a:off x="8091621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9" name="Google Shape;24589;p76"/>
            <p:cNvSpPr/>
            <p:nvPr/>
          </p:nvSpPr>
          <p:spPr>
            <a:xfrm>
              <a:off x="8105987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0" name="Google Shape;24590;p76"/>
            <p:cNvSpPr/>
            <p:nvPr/>
          </p:nvSpPr>
          <p:spPr>
            <a:xfrm>
              <a:off x="8086326" y="2156821"/>
              <a:ext cx="45037" cy="50752"/>
            </a:xfrm>
            <a:custGeom>
              <a:avLst/>
              <a:gdLst/>
              <a:ahLst/>
              <a:cxnLst/>
              <a:rect l="l" t="t" r="r" b="b"/>
              <a:pathLst>
                <a:path w="1718" h="1936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1" name="Google Shape;24591;p76"/>
            <p:cNvSpPr/>
            <p:nvPr/>
          </p:nvSpPr>
          <p:spPr>
            <a:xfrm>
              <a:off x="8086693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2" name="Google Shape;24592;p76"/>
            <p:cNvSpPr/>
            <p:nvPr/>
          </p:nvSpPr>
          <p:spPr>
            <a:xfrm>
              <a:off x="8086693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3" name="Google Shape;24593;p76"/>
            <p:cNvSpPr/>
            <p:nvPr/>
          </p:nvSpPr>
          <p:spPr>
            <a:xfrm>
              <a:off x="8086693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4" name="Google Shape;24594;p76"/>
            <p:cNvSpPr/>
            <p:nvPr/>
          </p:nvSpPr>
          <p:spPr>
            <a:xfrm>
              <a:off x="8187359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5" name="Google Shape;24595;p76"/>
            <p:cNvSpPr/>
            <p:nvPr/>
          </p:nvSpPr>
          <p:spPr>
            <a:xfrm>
              <a:off x="8186231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6" name="Google Shape;24596;p76"/>
            <p:cNvSpPr/>
            <p:nvPr/>
          </p:nvSpPr>
          <p:spPr>
            <a:xfrm>
              <a:off x="8165023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7" name="Google Shape;24597;p76"/>
            <p:cNvSpPr/>
            <p:nvPr/>
          </p:nvSpPr>
          <p:spPr>
            <a:xfrm>
              <a:off x="8176374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8" name="Google Shape;24598;p76"/>
            <p:cNvSpPr/>
            <p:nvPr/>
          </p:nvSpPr>
          <p:spPr>
            <a:xfrm>
              <a:off x="8165023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9" name="Google Shape;24599;p76"/>
            <p:cNvSpPr/>
            <p:nvPr/>
          </p:nvSpPr>
          <p:spPr>
            <a:xfrm>
              <a:off x="822104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0" name="Google Shape;24600;p76"/>
            <p:cNvSpPr/>
            <p:nvPr/>
          </p:nvSpPr>
          <p:spPr>
            <a:xfrm>
              <a:off x="8181303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1" name="Google Shape;24601;p76"/>
            <p:cNvSpPr/>
            <p:nvPr/>
          </p:nvSpPr>
          <p:spPr>
            <a:xfrm>
              <a:off x="8195669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2" name="Google Shape;24602;p76"/>
            <p:cNvSpPr/>
            <p:nvPr/>
          </p:nvSpPr>
          <p:spPr>
            <a:xfrm>
              <a:off x="8176374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3" name="Google Shape;24603;p76"/>
            <p:cNvSpPr/>
            <p:nvPr/>
          </p:nvSpPr>
          <p:spPr>
            <a:xfrm>
              <a:off x="8176374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4" name="Google Shape;24604;p76"/>
            <p:cNvSpPr/>
            <p:nvPr/>
          </p:nvSpPr>
          <p:spPr>
            <a:xfrm>
              <a:off x="8176007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5" name="Google Shape;24605;p76"/>
            <p:cNvSpPr/>
            <p:nvPr/>
          </p:nvSpPr>
          <p:spPr>
            <a:xfrm>
              <a:off x="8176374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6" name="Google Shape;24606;p76"/>
            <p:cNvSpPr/>
            <p:nvPr/>
          </p:nvSpPr>
          <p:spPr>
            <a:xfrm>
              <a:off x="8277040" y="2201858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7" name="Google Shape;24607;p76"/>
            <p:cNvSpPr/>
            <p:nvPr/>
          </p:nvSpPr>
          <p:spPr>
            <a:xfrm>
              <a:off x="8275913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8" name="Google Shape;24608;p76"/>
            <p:cNvSpPr/>
            <p:nvPr/>
          </p:nvSpPr>
          <p:spPr>
            <a:xfrm>
              <a:off x="8254705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9" name="Google Shape;24609;p76"/>
            <p:cNvSpPr/>
            <p:nvPr/>
          </p:nvSpPr>
          <p:spPr>
            <a:xfrm>
              <a:off x="8266056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0" name="Google Shape;24610;p76"/>
            <p:cNvSpPr/>
            <p:nvPr/>
          </p:nvSpPr>
          <p:spPr>
            <a:xfrm>
              <a:off x="825470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1" name="Google Shape;24611;p76"/>
            <p:cNvSpPr/>
            <p:nvPr/>
          </p:nvSpPr>
          <p:spPr>
            <a:xfrm>
              <a:off x="8310726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2" name="Google Shape;24612;p76"/>
            <p:cNvSpPr/>
            <p:nvPr/>
          </p:nvSpPr>
          <p:spPr>
            <a:xfrm>
              <a:off x="8270984" y="2213314"/>
              <a:ext cx="34473" cy="89603"/>
            </a:xfrm>
            <a:custGeom>
              <a:avLst/>
              <a:gdLst/>
              <a:ahLst/>
              <a:cxnLst/>
              <a:rect l="l" t="t" r="r" b="b"/>
              <a:pathLst>
                <a:path w="1315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3" name="Google Shape;24613;p76"/>
            <p:cNvSpPr/>
            <p:nvPr/>
          </p:nvSpPr>
          <p:spPr>
            <a:xfrm>
              <a:off x="8285376" y="2313875"/>
              <a:ext cx="5689" cy="11377"/>
            </a:xfrm>
            <a:custGeom>
              <a:avLst/>
              <a:gdLst/>
              <a:ahLst/>
              <a:cxnLst/>
              <a:rect l="l" t="t" r="r" b="b"/>
              <a:pathLst>
                <a:path w="217" h="434" extrusionOk="0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4" name="Google Shape;24614;p76"/>
            <p:cNvSpPr/>
            <p:nvPr/>
          </p:nvSpPr>
          <p:spPr>
            <a:xfrm>
              <a:off x="8266056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5" name="Google Shape;24615;p76"/>
            <p:cNvSpPr/>
            <p:nvPr/>
          </p:nvSpPr>
          <p:spPr>
            <a:xfrm>
              <a:off x="8266056" y="2156821"/>
              <a:ext cx="31065" cy="50569"/>
            </a:xfrm>
            <a:custGeom>
              <a:avLst/>
              <a:gdLst/>
              <a:ahLst/>
              <a:cxnLst/>
              <a:rect l="l" t="t" r="r" b="b"/>
              <a:pathLst>
                <a:path w="1185" h="1929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6" name="Google Shape;24616;p76"/>
            <p:cNvSpPr/>
            <p:nvPr/>
          </p:nvSpPr>
          <p:spPr>
            <a:xfrm>
              <a:off x="8265689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7" name="Google Shape;24617;p76"/>
            <p:cNvSpPr/>
            <p:nvPr/>
          </p:nvSpPr>
          <p:spPr>
            <a:xfrm>
              <a:off x="8266056" y="2156821"/>
              <a:ext cx="31065" cy="20474"/>
            </a:xfrm>
            <a:custGeom>
              <a:avLst/>
              <a:gdLst/>
              <a:ahLst/>
              <a:cxnLst/>
              <a:rect l="l" t="t" r="r" b="b"/>
              <a:pathLst>
                <a:path w="1185" h="78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18" name="Google Shape;24618;p76"/>
          <p:cNvGrpSpPr/>
          <p:nvPr/>
        </p:nvGrpSpPr>
        <p:grpSpPr>
          <a:xfrm>
            <a:off x="5627674" y="2444819"/>
            <a:ext cx="345147" cy="342630"/>
            <a:chOff x="5627674" y="2444819"/>
            <a:chExt cx="345147" cy="342630"/>
          </a:xfrm>
        </p:grpSpPr>
        <p:sp>
          <p:nvSpPr>
            <p:cNvPr id="24619" name="Google Shape;24619;p76"/>
            <p:cNvSpPr/>
            <p:nvPr/>
          </p:nvSpPr>
          <p:spPr>
            <a:xfrm>
              <a:off x="5755210" y="2444819"/>
              <a:ext cx="217611" cy="217978"/>
            </a:xfrm>
            <a:custGeom>
              <a:avLst/>
              <a:gdLst/>
              <a:ahLst/>
              <a:cxnLst/>
              <a:rect l="l" t="t" r="r" b="b"/>
              <a:pathLst>
                <a:path w="8301" h="8315" extrusionOk="0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0" name="Google Shape;24620;p76"/>
            <p:cNvSpPr/>
            <p:nvPr/>
          </p:nvSpPr>
          <p:spPr>
            <a:xfrm>
              <a:off x="5818021" y="2523516"/>
              <a:ext cx="15545" cy="15178"/>
            </a:xfrm>
            <a:custGeom>
              <a:avLst/>
              <a:gdLst/>
              <a:ahLst/>
              <a:cxnLst/>
              <a:rect l="l" t="t" r="r" b="b"/>
              <a:pathLst>
                <a:path w="593" h="579" extrusionOk="0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1" name="Google Shape;24621;p76"/>
            <p:cNvSpPr/>
            <p:nvPr/>
          </p:nvSpPr>
          <p:spPr>
            <a:xfrm>
              <a:off x="5894857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2" name="Google Shape;24622;p76"/>
            <p:cNvSpPr/>
            <p:nvPr/>
          </p:nvSpPr>
          <p:spPr>
            <a:xfrm>
              <a:off x="5856635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3" name="Google Shape;24623;p76"/>
            <p:cNvSpPr/>
            <p:nvPr/>
          </p:nvSpPr>
          <p:spPr>
            <a:xfrm>
              <a:off x="5627674" y="2523149"/>
              <a:ext cx="266816" cy="264300"/>
            </a:xfrm>
            <a:custGeom>
              <a:avLst/>
              <a:gdLst/>
              <a:ahLst/>
              <a:cxnLst/>
              <a:rect l="l" t="t" r="r" b="b"/>
              <a:pathLst>
                <a:path w="10178" h="10082" extrusionOk="0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24" name="Google Shape;24624;p76"/>
          <p:cNvGrpSpPr/>
          <p:nvPr/>
        </p:nvGrpSpPr>
        <p:grpSpPr>
          <a:xfrm>
            <a:off x="4653996" y="2440257"/>
            <a:ext cx="396607" cy="348555"/>
            <a:chOff x="4653996" y="2440257"/>
            <a:chExt cx="396607" cy="348555"/>
          </a:xfrm>
        </p:grpSpPr>
        <p:sp>
          <p:nvSpPr>
            <p:cNvPr id="24625" name="Google Shape;24625;p76"/>
            <p:cNvSpPr/>
            <p:nvPr/>
          </p:nvSpPr>
          <p:spPr>
            <a:xfrm>
              <a:off x="4670643" y="2520108"/>
              <a:ext cx="363707" cy="250930"/>
            </a:xfrm>
            <a:custGeom>
              <a:avLst/>
              <a:gdLst/>
              <a:ahLst/>
              <a:cxnLst/>
              <a:rect l="l" t="t" r="r" b="b"/>
              <a:pathLst>
                <a:path w="13874" h="9572" extrusionOk="0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6" name="Google Shape;24626;p76"/>
            <p:cNvSpPr/>
            <p:nvPr/>
          </p:nvSpPr>
          <p:spPr>
            <a:xfrm>
              <a:off x="4981710" y="2520108"/>
              <a:ext cx="52640" cy="250930"/>
            </a:xfrm>
            <a:custGeom>
              <a:avLst/>
              <a:gdLst/>
              <a:ahLst/>
              <a:cxnLst/>
              <a:rect l="l" t="t" r="r" b="b"/>
              <a:pathLst>
                <a:path w="2008" h="9572" extrusionOk="0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7" name="Google Shape;24627;p76"/>
            <p:cNvSpPr/>
            <p:nvPr/>
          </p:nvSpPr>
          <p:spPr>
            <a:xfrm>
              <a:off x="4694865" y="2544724"/>
              <a:ext cx="314108" cy="226681"/>
            </a:xfrm>
            <a:custGeom>
              <a:avLst/>
              <a:gdLst/>
              <a:ahLst/>
              <a:cxnLst/>
              <a:rect l="l" t="t" r="r" b="b"/>
              <a:pathLst>
                <a:path w="11982" h="8647" extrusionOk="0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8" name="Google Shape;24628;p76"/>
            <p:cNvSpPr/>
            <p:nvPr/>
          </p:nvSpPr>
          <p:spPr>
            <a:xfrm>
              <a:off x="4981710" y="2544724"/>
              <a:ext cx="28024" cy="226314"/>
            </a:xfrm>
            <a:custGeom>
              <a:avLst/>
              <a:gdLst/>
              <a:ahLst/>
              <a:cxnLst/>
              <a:rect l="l" t="t" r="r" b="b"/>
              <a:pathLst>
                <a:path w="1069" h="8633" extrusionOk="0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9" name="Google Shape;24629;p76"/>
            <p:cNvSpPr/>
            <p:nvPr/>
          </p:nvSpPr>
          <p:spPr>
            <a:xfrm>
              <a:off x="4775476" y="2618493"/>
              <a:ext cx="69260" cy="30409"/>
            </a:xfrm>
            <a:custGeom>
              <a:avLst/>
              <a:gdLst/>
              <a:ahLst/>
              <a:cxnLst/>
              <a:rect l="l" t="t" r="r" b="b"/>
              <a:pathLst>
                <a:path w="2642" h="1160" extrusionOk="0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0" name="Google Shape;24630;p76"/>
            <p:cNvSpPr/>
            <p:nvPr/>
          </p:nvSpPr>
          <p:spPr>
            <a:xfrm>
              <a:off x="4775476" y="2643476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1" name="Google Shape;24631;p76"/>
            <p:cNvSpPr/>
            <p:nvPr/>
          </p:nvSpPr>
          <p:spPr>
            <a:xfrm>
              <a:off x="4775476" y="2668459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2" name="Google Shape;24632;p76"/>
            <p:cNvSpPr/>
            <p:nvPr/>
          </p:nvSpPr>
          <p:spPr>
            <a:xfrm>
              <a:off x="4860229" y="261812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3" name="Google Shape;24633;p76"/>
            <p:cNvSpPr/>
            <p:nvPr/>
          </p:nvSpPr>
          <p:spPr>
            <a:xfrm>
              <a:off x="4860229" y="264347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4" name="Google Shape;24634;p76"/>
            <p:cNvSpPr/>
            <p:nvPr/>
          </p:nvSpPr>
          <p:spPr>
            <a:xfrm>
              <a:off x="4860229" y="2668354"/>
              <a:ext cx="68893" cy="30776"/>
            </a:xfrm>
            <a:custGeom>
              <a:avLst/>
              <a:gdLst/>
              <a:ahLst/>
              <a:cxnLst/>
              <a:rect l="l" t="t" r="r" b="b"/>
              <a:pathLst>
                <a:path w="2628" h="1174" extrusionOk="0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5" name="Google Shape;24635;p76"/>
            <p:cNvSpPr/>
            <p:nvPr/>
          </p:nvSpPr>
          <p:spPr>
            <a:xfrm>
              <a:off x="4825049" y="2584440"/>
              <a:ext cx="54894" cy="33712"/>
            </a:xfrm>
            <a:custGeom>
              <a:avLst/>
              <a:gdLst/>
              <a:ahLst/>
              <a:cxnLst/>
              <a:rect l="l" t="t" r="r" b="b"/>
              <a:pathLst>
                <a:path w="2094" h="1286" extrusionOk="0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6" name="Google Shape;24636;p76"/>
            <p:cNvSpPr/>
            <p:nvPr/>
          </p:nvSpPr>
          <p:spPr>
            <a:xfrm>
              <a:off x="4843216" y="2584440"/>
              <a:ext cx="36727" cy="33712"/>
            </a:xfrm>
            <a:custGeom>
              <a:avLst/>
              <a:gdLst/>
              <a:ahLst/>
              <a:cxnLst/>
              <a:rect l="l" t="t" r="r" b="b"/>
              <a:pathLst>
                <a:path w="1401" h="1286" extrusionOk="0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7" name="Google Shape;24637;p76"/>
            <p:cNvSpPr/>
            <p:nvPr/>
          </p:nvSpPr>
          <p:spPr>
            <a:xfrm>
              <a:off x="4809897" y="2606775"/>
              <a:ext cx="85173" cy="95763"/>
            </a:xfrm>
            <a:custGeom>
              <a:avLst/>
              <a:gdLst/>
              <a:ahLst/>
              <a:cxnLst/>
              <a:rect l="l" t="t" r="r" b="b"/>
              <a:pathLst>
                <a:path w="3249" h="3653" extrusionOk="0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8" name="Google Shape;24638;p76"/>
            <p:cNvSpPr/>
            <p:nvPr/>
          </p:nvSpPr>
          <p:spPr>
            <a:xfrm>
              <a:off x="4843216" y="2606775"/>
              <a:ext cx="51093" cy="94217"/>
            </a:xfrm>
            <a:custGeom>
              <a:avLst/>
              <a:gdLst/>
              <a:ahLst/>
              <a:cxnLst/>
              <a:rect l="l" t="t" r="r" b="b"/>
              <a:pathLst>
                <a:path w="1949" h="3594" extrusionOk="0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9" name="Google Shape;24639;p76"/>
            <p:cNvSpPr/>
            <p:nvPr/>
          </p:nvSpPr>
          <p:spPr>
            <a:xfrm>
              <a:off x="4801953" y="2440257"/>
              <a:ext cx="101452" cy="56415"/>
            </a:xfrm>
            <a:custGeom>
              <a:avLst/>
              <a:gdLst/>
              <a:ahLst/>
              <a:cxnLst/>
              <a:rect l="l" t="t" r="r" b="b"/>
              <a:pathLst>
                <a:path w="3870" h="2152" extrusionOk="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0" name="Google Shape;24640;p76"/>
            <p:cNvSpPr/>
            <p:nvPr/>
          </p:nvSpPr>
          <p:spPr>
            <a:xfrm>
              <a:off x="4824656" y="2459945"/>
              <a:ext cx="56048" cy="34079"/>
            </a:xfrm>
            <a:custGeom>
              <a:avLst/>
              <a:gdLst/>
              <a:ahLst/>
              <a:cxnLst/>
              <a:rect l="l" t="t" r="r" b="b"/>
              <a:pathLst>
                <a:path w="2138" h="1300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1" name="Google Shape;24641;p76"/>
            <p:cNvSpPr/>
            <p:nvPr/>
          </p:nvSpPr>
          <p:spPr>
            <a:xfrm>
              <a:off x="4653996" y="2737326"/>
              <a:ext cx="396607" cy="51486"/>
            </a:xfrm>
            <a:custGeom>
              <a:avLst/>
              <a:gdLst/>
              <a:ahLst/>
              <a:cxnLst/>
              <a:rect l="l" t="t" r="r" b="b"/>
              <a:pathLst>
                <a:path w="15129" h="1964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2" name="Google Shape;24642;p76"/>
            <p:cNvSpPr/>
            <p:nvPr/>
          </p:nvSpPr>
          <p:spPr>
            <a:xfrm>
              <a:off x="4998749" y="2737326"/>
              <a:ext cx="51853" cy="51486"/>
            </a:xfrm>
            <a:custGeom>
              <a:avLst/>
              <a:gdLst/>
              <a:ahLst/>
              <a:cxnLst/>
              <a:rect l="l" t="t" r="r" b="b"/>
              <a:pathLst>
                <a:path w="1978" h="1964" extrusionOk="0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43" name="Google Shape;24643;p76"/>
          <p:cNvGrpSpPr/>
          <p:nvPr/>
        </p:nvGrpSpPr>
        <p:grpSpPr>
          <a:xfrm>
            <a:off x="1854391" y="2895140"/>
            <a:ext cx="301630" cy="374272"/>
            <a:chOff x="1854391" y="2895140"/>
            <a:chExt cx="301630" cy="374272"/>
          </a:xfrm>
        </p:grpSpPr>
        <p:sp>
          <p:nvSpPr>
            <p:cNvPr id="24644" name="Google Shape;24644;p76"/>
            <p:cNvSpPr/>
            <p:nvPr/>
          </p:nvSpPr>
          <p:spPr>
            <a:xfrm>
              <a:off x="1968689" y="2943559"/>
              <a:ext cx="72668" cy="60216"/>
            </a:xfrm>
            <a:custGeom>
              <a:avLst/>
              <a:gdLst/>
              <a:ahLst/>
              <a:cxnLst/>
              <a:rect l="l" t="t" r="r" b="b"/>
              <a:pathLst>
                <a:path w="2772" h="2297" extrusionOk="0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5" name="Google Shape;24645;p76"/>
            <p:cNvSpPr/>
            <p:nvPr/>
          </p:nvSpPr>
          <p:spPr>
            <a:xfrm>
              <a:off x="1991758" y="2943559"/>
              <a:ext cx="26530" cy="18115"/>
            </a:xfrm>
            <a:custGeom>
              <a:avLst/>
              <a:gdLst/>
              <a:ahLst/>
              <a:cxnLst/>
              <a:rect l="l" t="t" r="r" b="b"/>
              <a:pathLst>
                <a:path w="1012" h="691" extrusionOk="0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6" name="Google Shape;24646;p76"/>
            <p:cNvSpPr/>
            <p:nvPr/>
          </p:nvSpPr>
          <p:spPr>
            <a:xfrm>
              <a:off x="1969056" y="2962486"/>
              <a:ext cx="72301" cy="41289"/>
            </a:xfrm>
            <a:custGeom>
              <a:avLst/>
              <a:gdLst/>
              <a:ahLst/>
              <a:cxnLst/>
              <a:rect l="l" t="t" r="r" b="b"/>
              <a:pathLst>
                <a:path w="2758" h="1575" extrusionOk="0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7" name="Google Shape;24647;p76"/>
            <p:cNvSpPr/>
            <p:nvPr/>
          </p:nvSpPr>
          <p:spPr>
            <a:xfrm>
              <a:off x="1969056" y="2973470"/>
              <a:ext cx="18193" cy="30672"/>
            </a:xfrm>
            <a:custGeom>
              <a:avLst/>
              <a:gdLst/>
              <a:ahLst/>
              <a:cxnLst/>
              <a:rect l="l" t="t" r="r" b="b"/>
              <a:pathLst>
                <a:path w="694" h="1170" extrusionOk="0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8" name="Google Shape;24648;p76"/>
            <p:cNvSpPr/>
            <p:nvPr/>
          </p:nvSpPr>
          <p:spPr>
            <a:xfrm>
              <a:off x="2023190" y="2973470"/>
              <a:ext cx="18167" cy="30672"/>
            </a:xfrm>
            <a:custGeom>
              <a:avLst/>
              <a:gdLst/>
              <a:ahLst/>
              <a:cxnLst/>
              <a:rect l="l" t="t" r="r" b="b"/>
              <a:pathLst>
                <a:path w="693" h="1170" extrusionOk="0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9" name="Google Shape;24649;p76"/>
            <p:cNvSpPr/>
            <p:nvPr/>
          </p:nvSpPr>
          <p:spPr>
            <a:xfrm>
              <a:off x="1980800" y="2895140"/>
              <a:ext cx="48472" cy="54501"/>
            </a:xfrm>
            <a:custGeom>
              <a:avLst/>
              <a:gdLst/>
              <a:ahLst/>
              <a:cxnLst/>
              <a:rect l="l" t="t" r="r" b="b"/>
              <a:pathLst>
                <a:path w="1849" h="2079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0" name="Google Shape;24650;p76"/>
            <p:cNvSpPr/>
            <p:nvPr/>
          </p:nvSpPr>
          <p:spPr>
            <a:xfrm>
              <a:off x="1980879" y="2895507"/>
              <a:ext cx="33241" cy="54029"/>
            </a:xfrm>
            <a:custGeom>
              <a:avLst/>
              <a:gdLst/>
              <a:ahLst/>
              <a:cxnLst/>
              <a:rect l="l" t="t" r="r" b="b"/>
              <a:pathLst>
                <a:path w="1268" h="2061" extrusionOk="0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1" name="Google Shape;24651;p76"/>
            <p:cNvSpPr/>
            <p:nvPr/>
          </p:nvSpPr>
          <p:spPr>
            <a:xfrm>
              <a:off x="1981167" y="2895507"/>
              <a:ext cx="48105" cy="23908"/>
            </a:xfrm>
            <a:custGeom>
              <a:avLst/>
              <a:gdLst/>
              <a:ahLst/>
              <a:cxnLst/>
              <a:rect l="l" t="t" r="r" b="b"/>
              <a:pathLst>
                <a:path w="1835" h="912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2" name="Google Shape;24652;p76"/>
            <p:cNvSpPr/>
            <p:nvPr/>
          </p:nvSpPr>
          <p:spPr>
            <a:xfrm>
              <a:off x="1981167" y="2895507"/>
              <a:ext cx="32952" cy="21968"/>
            </a:xfrm>
            <a:custGeom>
              <a:avLst/>
              <a:gdLst/>
              <a:ahLst/>
              <a:cxnLst/>
              <a:rect l="l" t="t" r="r" b="b"/>
              <a:pathLst>
                <a:path w="1257" h="838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3" name="Google Shape;24653;p76"/>
            <p:cNvSpPr/>
            <p:nvPr/>
          </p:nvSpPr>
          <p:spPr>
            <a:xfrm>
              <a:off x="1963000" y="3015860"/>
              <a:ext cx="84412" cy="144576"/>
            </a:xfrm>
            <a:custGeom>
              <a:avLst/>
              <a:gdLst/>
              <a:ahLst/>
              <a:cxnLst/>
              <a:rect l="l" t="t" r="r" b="b"/>
              <a:pathLst>
                <a:path w="3220" h="5515" extrusionOk="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4" name="Google Shape;24654;p76"/>
            <p:cNvSpPr/>
            <p:nvPr/>
          </p:nvSpPr>
          <p:spPr>
            <a:xfrm>
              <a:off x="1963000" y="3100246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5" name="Google Shape;24655;p76"/>
            <p:cNvSpPr/>
            <p:nvPr/>
          </p:nvSpPr>
          <p:spPr>
            <a:xfrm>
              <a:off x="2034908" y="3082079"/>
              <a:ext cx="48472" cy="72668"/>
            </a:xfrm>
            <a:custGeom>
              <a:avLst/>
              <a:gdLst/>
              <a:ahLst/>
              <a:cxnLst/>
              <a:rect l="l" t="t" r="r" b="b"/>
              <a:pathLst>
                <a:path w="1849" h="2772" extrusionOk="0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6" name="Google Shape;24656;p76"/>
            <p:cNvSpPr/>
            <p:nvPr/>
          </p:nvSpPr>
          <p:spPr>
            <a:xfrm>
              <a:off x="2035275" y="3082446"/>
              <a:ext cx="26897" cy="72301"/>
            </a:xfrm>
            <a:custGeom>
              <a:avLst/>
              <a:gdLst/>
              <a:ahLst/>
              <a:cxnLst/>
              <a:rect l="l" t="t" r="r" b="b"/>
              <a:pathLst>
                <a:path w="1026" h="2758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7" name="Google Shape;24657;p76"/>
            <p:cNvSpPr/>
            <p:nvPr/>
          </p:nvSpPr>
          <p:spPr>
            <a:xfrm>
              <a:off x="2035275" y="3082446"/>
              <a:ext cx="48105" cy="54134"/>
            </a:xfrm>
            <a:custGeom>
              <a:avLst/>
              <a:gdLst/>
              <a:ahLst/>
              <a:cxnLst/>
              <a:rect l="l" t="t" r="r" b="b"/>
              <a:pathLst>
                <a:path w="1835" h="2065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8" name="Google Shape;24658;p76"/>
            <p:cNvSpPr/>
            <p:nvPr/>
          </p:nvSpPr>
          <p:spPr>
            <a:xfrm>
              <a:off x="2035275" y="3082079"/>
              <a:ext cx="26897" cy="54134"/>
            </a:xfrm>
            <a:custGeom>
              <a:avLst/>
              <a:gdLst/>
              <a:ahLst/>
              <a:cxnLst/>
              <a:rect l="l" t="t" r="r" b="b"/>
              <a:pathLst>
                <a:path w="1026" h="2065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9" name="Google Shape;24659;p76"/>
            <p:cNvSpPr/>
            <p:nvPr/>
          </p:nvSpPr>
          <p:spPr>
            <a:xfrm>
              <a:off x="2017134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0" name="Google Shape;24660;p76"/>
            <p:cNvSpPr/>
            <p:nvPr/>
          </p:nvSpPr>
          <p:spPr>
            <a:xfrm>
              <a:off x="2017134" y="3162297"/>
              <a:ext cx="18167" cy="82892"/>
            </a:xfrm>
            <a:custGeom>
              <a:avLst/>
              <a:gdLst/>
              <a:ahLst/>
              <a:cxnLst/>
              <a:rect l="l" t="t" r="r" b="b"/>
              <a:pathLst>
                <a:path w="693" h="3162" extrusionOk="0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1" name="Google Shape;24661;p76"/>
            <p:cNvSpPr/>
            <p:nvPr/>
          </p:nvSpPr>
          <p:spPr>
            <a:xfrm>
              <a:off x="2083353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2" name="Google Shape;24662;p76"/>
            <p:cNvSpPr/>
            <p:nvPr/>
          </p:nvSpPr>
          <p:spPr>
            <a:xfrm>
              <a:off x="1926666" y="3082079"/>
              <a:ext cx="47711" cy="72668"/>
            </a:xfrm>
            <a:custGeom>
              <a:avLst/>
              <a:gdLst/>
              <a:ahLst/>
              <a:cxnLst/>
              <a:rect l="l" t="t" r="r" b="b"/>
              <a:pathLst>
                <a:path w="1820" h="2772" extrusionOk="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3" name="Google Shape;24663;p76"/>
            <p:cNvSpPr/>
            <p:nvPr/>
          </p:nvSpPr>
          <p:spPr>
            <a:xfrm>
              <a:off x="1926666" y="3082446"/>
              <a:ext cx="27290" cy="72301"/>
            </a:xfrm>
            <a:custGeom>
              <a:avLst/>
              <a:gdLst/>
              <a:ahLst/>
              <a:cxnLst/>
              <a:rect l="l" t="t" r="r" b="b"/>
              <a:pathLst>
                <a:path w="1041" h="2758" extrusionOk="0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4" name="Google Shape;24664;p76"/>
            <p:cNvSpPr/>
            <p:nvPr/>
          </p:nvSpPr>
          <p:spPr>
            <a:xfrm>
              <a:off x="1926666" y="3082446"/>
              <a:ext cx="48472" cy="54134"/>
            </a:xfrm>
            <a:custGeom>
              <a:avLst/>
              <a:gdLst/>
              <a:ahLst/>
              <a:cxnLst/>
              <a:rect l="l" t="t" r="r" b="b"/>
              <a:pathLst>
                <a:path w="1849" h="2065" extrusionOk="0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5" name="Google Shape;24665;p76"/>
            <p:cNvSpPr/>
            <p:nvPr/>
          </p:nvSpPr>
          <p:spPr>
            <a:xfrm>
              <a:off x="1926666" y="3082079"/>
              <a:ext cx="27290" cy="54134"/>
            </a:xfrm>
            <a:custGeom>
              <a:avLst/>
              <a:gdLst/>
              <a:ahLst/>
              <a:cxnLst/>
              <a:rect l="l" t="t" r="r" b="b"/>
              <a:pathLst>
                <a:path w="1041" h="2065" extrusionOk="0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6" name="Google Shape;24666;p76"/>
            <p:cNvSpPr/>
            <p:nvPr/>
          </p:nvSpPr>
          <p:spPr>
            <a:xfrm>
              <a:off x="1908525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7" name="Google Shape;24667;p76"/>
            <p:cNvSpPr/>
            <p:nvPr/>
          </p:nvSpPr>
          <p:spPr>
            <a:xfrm>
              <a:off x="1908892" y="3162297"/>
              <a:ext cx="17800" cy="82892"/>
            </a:xfrm>
            <a:custGeom>
              <a:avLst/>
              <a:gdLst/>
              <a:ahLst/>
              <a:cxnLst/>
              <a:rect l="l" t="t" r="r" b="b"/>
              <a:pathLst>
                <a:path w="679" h="3162" extrusionOk="0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8" name="Google Shape;24668;p76"/>
            <p:cNvSpPr/>
            <p:nvPr/>
          </p:nvSpPr>
          <p:spPr>
            <a:xfrm>
              <a:off x="1975111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9" name="Google Shape;24669;p76"/>
            <p:cNvSpPr/>
            <p:nvPr/>
          </p:nvSpPr>
          <p:spPr>
            <a:xfrm>
              <a:off x="2089409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0" name="Google Shape;24670;p76"/>
            <p:cNvSpPr/>
            <p:nvPr/>
          </p:nvSpPr>
          <p:spPr>
            <a:xfrm>
              <a:off x="2089409" y="3142609"/>
              <a:ext cx="27264" cy="72327"/>
            </a:xfrm>
            <a:custGeom>
              <a:avLst/>
              <a:gdLst/>
              <a:ahLst/>
              <a:cxnLst/>
              <a:rect l="l" t="t" r="r" b="b"/>
              <a:pathLst>
                <a:path w="1040" h="2759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1" name="Google Shape;24671;p76"/>
            <p:cNvSpPr/>
            <p:nvPr/>
          </p:nvSpPr>
          <p:spPr>
            <a:xfrm>
              <a:off x="2089409" y="3142242"/>
              <a:ext cx="48445" cy="54527"/>
            </a:xfrm>
            <a:custGeom>
              <a:avLst/>
              <a:gdLst/>
              <a:ahLst/>
              <a:cxnLst/>
              <a:rect l="l" t="t" r="r" b="b"/>
              <a:pathLst>
                <a:path w="1848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2" name="Google Shape;24672;p76"/>
            <p:cNvSpPr/>
            <p:nvPr/>
          </p:nvSpPr>
          <p:spPr>
            <a:xfrm>
              <a:off x="2089409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3" name="Google Shape;24673;p76"/>
            <p:cNvSpPr/>
            <p:nvPr/>
          </p:nvSpPr>
          <p:spPr>
            <a:xfrm>
              <a:off x="2071609" y="3208855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4" name="Google Shape;24674;p76"/>
            <p:cNvSpPr/>
            <p:nvPr/>
          </p:nvSpPr>
          <p:spPr>
            <a:xfrm>
              <a:off x="2071609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5" name="Google Shape;24675;p76"/>
            <p:cNvSpPr/>
            <p:nvPr/>
          </p:nvSpPr>
          <p:spPr>
            <a:xfrm>
              <a:off x="2137828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6" name="Google Shape;24676;p76"/>
            <p:cNvSpPr/>
            <p:nvPr/>
          </p:nvSpPr>
          <p:spPr>
            <a:xfrm>
              <a:off x="1980800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7" name="Google Shape;24677;p76"/>
            <p:cNvSpPr/>
            <p:nvPr/>
          </p:nvSpPr>
          <p:spPr>
            <a:xfrm>
              <a:off x="1981167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8" name="Google Shape;24678;p76"/>
            <p:cNvSpPr/>
            <p:nvPr/>
          </p:nvSpPr>
          <p:spPr>
            <a:xfrm>
              <a:off x="1980800" y="3142242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9" name="Google Shape;24679;p76"/>
            <p:cNvSpPr/>
            <p:nvPr/>
          </p:nvSpPr>
          <p:spPr>
            <a:xfrm>
              <a:off x="1980800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0" name="Google Shape;24680;p76"/>
            <p:cNvSpPr/>
            <p:nvPr/>
          </p:nvSpPr>
          <p:spPr>
            <a:xfrm>
              <a:off x="1962633" y="3208855"/>
              <a:ext cx="84779" cy="60190"/>
            </a:xfrm>
            <a:custGeom>
              <a:avLst/>
              <a:gdLst/>
              <a:ahLst/>
              <a:cxnLst/>
              <a:rect l="l" t="t" r="r" b="b"/>
              <a:pathLst>
                <a:path w="3234" h="2296" extrusionOk="0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1" name="Google Shape;24681;p76"/>
            <p:cNvSpPr/>
            <p:nvPr/>
          </p:nvSpPr>
          <p:spPr>
            <a:xfrm>
              <a:off x="1963000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2" name="Google Shape;24682;p76"/>
            <p:cNvSpPr/>
            <p:nvPr/>
          </p:nvSpPr>
          <p:spPr>
            <a:xfrm>
              <a:off x="2029245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3" name="Google Shape;24683;p76"/>
            <p:cNvSpPr/>
            <p:nvPr/>
          </p:nvSpPr>
          <p:spPr>
            <a:xfrm>
              <a:off x="1872558" y="3142242"/>
              <a:ext cx="47711" cy="72694"/>
            </a:xfrm>
            <a:custGeom>
              <a:avLst/>
              <a:gdLst/>
              <a:ahLst/>
              <a:cxnLst/>
              <a:rect l="l" t="t" r="r" b="b"/>
              <a:pathLst>
                <a:path w="1820" h="2773" extrusionOk="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4" name="Google Shape;24684;p76"/>
            <p:cNvSpPr/>
            <p:nvPr/>
          </p:nvSpPr>
          <p:spPr>
            <a:xfrm>
              <a:off x="1872558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5" name="Google Shape;24685;p76"/>
            <p:cNvSpPr/>
            <p:nvPr/>
          </p:nvSpPr>
          <p:spPr>
            <a:xfrm>
              <a:off x="1872558" y="3142242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6" name="Google Shape;24686;p76"/>
            <p:cNvSpPr/>
            <p:nvPr/>
          </p:nvSpPr>
          <p:spPr>
            <a:xfrm>
              <a:off x="1872558" y="3142609"/>
              <a:ext cx="27290" cy="53767"/>
            </a:xfrm>
            <a:custGeom>
              <a:avLst/>
              <a:gdLst/>
              <a:ahLst/>
              <a:cxnLst/>
              <a:rect l="l" t="t" r="r" b="b"/>
              <a:pathLst>
                <a:path w="1041" h="2051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7" name="Google Shape;24687;p76"/>
            <p:cNvSpPr/>
            <p:nvPr/>
          </p:nvSpPr>
          <p:spPr>
            <a:xfrm>
              <a:off x="1854391" y="3208855"/>
              <a:ext cx="84045" cy="60190"/>
            </a:xfrm>
            <a:custGeom>
              <a:avLst/>
              <a:gdLst/>
              <a:ahLst/>
              <a:cxnLst/>
              <a:rect l="l" t="t" r="r" b="b"/>
              <a:pathLst>
                <a:path w="3206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8" name="Google Shape;24688;p76"/>
            <p:cNvSpPr/>
            <p:nvPr/>
          </p:nvSpPr>
          <p:spPr>
            <a:xfrm>
              <a:off x="1854391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9" name="Google Shape;24689;p76"/>
            <p:cNvSpPr/>
            <p:nvPr/>
          </p:nvSpPr>
          <p:spPr>
            <a:xfrm>
              <a:off x="1920637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0" name="Google Shape;24690;p76"/>
            <p:cNvSpPr/>
            <p:nvPr/>
          </p:nvSpPr>
          <p:spPr>
            <a:xfrm>
              <a:off x="1946354" y="2997693"/>
              <a:ext cx="117338" cy="24249"/>
            </a:xfrm>
            <a:custGeom>
              <a:avLst/>
              <a:gdLst/>
              <a:ahLst/>
              <a:cxnLst/>
              <a:rect l="l" t="t" r="r" b="b"/>
              <a:pathLst>
                <a:path w="4476" h="925" extrusionOk="0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1" name="Google Shape;24691;p76"/>
            <p:cNvSpPr/>
            <p:nvPr/>
          </p:nvSpPr>
          <p:spPr>
            <a:xfrm>
              <a:off x="1986856" y="3040056"/>
              <a:ext cx="36360" cy="18193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2" name="Google Shape;24692;p76"/>
            <p:cNvSpPr/>
            <p:nvPr/>
          </p:nvSpPr>
          <p:spPr>
            <a:xfrm>
              <a:off x="1963000" y="3009804"/>
              <a:ext cx="84412" cy="12138"/>
            </a:xfrm>
            <a:custGeom>
              <a:avLst/>
              <a:gdLst/>
              <a:ahLst/>
              <a:cxnLst/>
              <a:rect l="l" t="t" r="r" b="b"/>
              <a:pathLst>
                <a:path w="3220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93" name="Google Shape;24693;p76"/>
          <p:cNvGrpSpPr/>
          <p:nvPr/>
        </p:nvGrpSpPr>
        <p:grpSpPr>
          <a:xfrm>
            <a:off x="5172817" y="2438370"/>
            <a:ext cx="289518" cy="357651"/>
            <a:chOff x="5172817" y="2438370"/>
            <a:chExt cx="289518" cy="357651"/>
          </a:xfrm>
        </p:grpSpPr>
        <p:sp>
          <p:nvSpPr>
            <p:cNvPr id="24694" name="Google Shape;24694;p76"/>
            <p:cNvSpPr/>
            <p:nvPr/>
          </p:nvSpPr>
          <p:spPr>
            <a:xfrm>
              <a:off x="5267427" y="2438370"/>
              <a:ext cx="119593" cy="30672"/>
            </a:xfrm>
            <a:custGeom>
              <a:avLst/>
              <a:gdLst/>
              <a:ahLst/>
              <a:cxnLst/>
              <a:rect l="l" t="t" r="r" b="b"/>
              <a:pathLst>
                <a:path w="4562" h="1170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5" name="Google Shape;24695;p76"/>
            <p:cNvSpPr/>
            <p:nvPr/>
          </p:nvSpPr>
          <p:spPr>
            <a:xfrm>
              <a:off x="5352940" y="2438370"/>
              <a:ext cx="33712" cy="30672"/>
            </a:xfrm>
            <a:custGeom>
              <a:avLst/>
              <a:gdLst/>
              <a:ahLst/>
              <a:cxnLst/>
              <a:rect l="l" t="t" r="r" b="b"/>
              <a:pathLst>
                <a:path w="1286" h="1170" extrusionOk="0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6" name="Google Shape;24696;p76"/>
            <p:cNvSpPr/>
            <p:nvPr/>
          </p:nvSpPr>
          <p:spPr>
            <a:xfrm>
              <a:off x="5172817" y="2469015"/>
              <a:ext cx="281942" cy="327006"/>
            </a:xfrm>
            <a:custGeom>
              <a:avLst/>
              <a:gdLst/>
              <a:ahLst/>
              <a:cxnLst/>
              <a:rect l="l" t="t" r="r" b="b"/>
              <a:pathLst>
                <a:path w="10755" h="12474" extrusionOk="0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7" name="Google Shape;24697;p76"/>
            <p:cNvSpPr/>
            <p:nvPr/>
          </p:nvSpPr>
          <p:spPr>
            <a:xfrm>
              <a:off x="5289002" y="2469015"/>
              <a:ext cx="172967" cy="325092"/>
            </a:xfrm>
            <a:custGeom>
              <a:avLst/>
              <a:gdLst/>
              <a:ahLst/>
              <a:cxnLst/>
              <a:rect l="l" t="t" r="r" b="b"/>
              <a:pathLst>
                <a:path w="6598" h="12401" extrusionOk="0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8" name="Google Shape;24698;p76"/>
            <p:cNvSpPr/>
            <p:nvPr/>
          </p:nvSpPr>
          <p:spPr>
            <a:xfrm>
              <a:off x="5192505" y="2645285"/>
              <a:ext cx="269831" cy="150736"/>
            </a:xfrm>
            <a:custGeom>
              <a:avLst/>
              <a:gdLst/>
              <a:ahLst/>
              <a:cxnLst/>
              <a:rect l="l" t="t" r="r" b="b"/>
              <a:pathLst>
                <a:path w="10293" h="5750" extrusionOk="0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9" name="Google Shape;24699;p76"/>
            <p:cNvSpPr/>
            <p:nvPr/>
          </p:nvSpPr>
          <p:spPr>
            <a:xfrm>
              <a:off x="5404400" y="2653700"/>
              <a:ext cx="51119" cy="140801"/>
            </a:xfrm>
            <a:custGeom>
              <a:avLst/>
              <a:gdLst/>
              <a:ahLst/>
              <a:cxnLst/>
              <a:rect l="l" t="t" r="r" b="b"/>
              <a:pathLst>
                <a:path w="1950" h="5371" extrusionOk="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0" name="Google Shape;24700;p76"/>
            <p:cNvSpPr/>
            <p:nvPr/>
          </p:nvSpPr>
          <p:spPr>
            <a:xfrm>
              <a:off x="5403273" y="2692288"/>
              <a:ext cx="19320" cy="16515"/>
            </a:xfrm>
            <a:custGeom>
              <a:avLst/>
              <a:gdLst/>
              <a:ahLst/>
              <a:cxnLst/>
              <a:rect l="l" t="t" r="r" b="b"/>
              <a:pathLst>
                <a:path w="737" h="630" extrusionOk="0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1" name="Google Shape;24701;p76"/>
            <p:cNvSpPr/>
            <p:nvPr/>
          </p:nvSpPr>
          <p:spPr>
            <a:xfrm>
              <a:off x="5363531" y="2752478"/>
              <a:ext cx="16699" cy="14287"/>
            </a:xfrm>
            <a:custGeom>
              <a:avLst/>
              <a:gdLst/>
              <a:ahLst/>
              <a:cxnLst/>
              <a:rect l="l" t="t" r="r" b="b"/>
              <a:pathLst>
                <a:path w="637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2" name="Google Shape;24702;p76"/>
            <p:cNvSpPr/>
            <p:nvPr/>
          </p:nvSpPr>
          <p:spPr>
            <a:xfrm>
              <a:off x="5248133" y="2682458"/>
              <a:ext cx="16673" cy="14313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3" name="Google Shape;24703;p76"/>
            <p:cNvSpPr/>
            <p:nvPr/>
          </p:nvSpPr>
          <p:spPr>
            <a:xfrm>
              <a:off x="5271202" y="2752478"/>
              <a:ext cx="16673" cy="14287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4" name="Google Shape;24704;p76"/>
            <p:cNvSpPr/>
            <p:nvPr/>
          </p:nvSpPr>
          <p:spPr>
            <a:xfrm>
              <a:off x="5312831" y="2697584"/>
              <a:ext cx="20081" cy="17145"/>
            </a:xfrm>
            <a:custGeom>
              <a:avLst/>
              <a:gdLst/>
              <a:ahLst/>
              <a:cxnLst/>
              <a:rect l="l" t="t" r="r" b="b"/>
              <a:pathLst>
                <a:path w="766" h="654" extrusionOk="0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05" name="Google Shape;24705;p76"/>
          <p:cNvGrpSpPr/>
          <p:nvPr/>
        </p:nvGrpSpPr>
        <p:grpSpPr>
          <a:xfrm>
            <a:off x="3234506" y="2484534"/>
            <a:ext cx="388297" cy="293320"/>
            <a:chOff x="3234506" y="2484534"/>
            <a:chExt cx="388297" cy="293320"/>
          </a:xfrm>
        </p:grpSpPr>
        <p:sp>
          <p:nvSpPr>
            <p:cNvPr id="24706" name="Google Shape;24706;p76"/>
            <p:cNvSpPr/>
            <p:nvPr/>
          </p:nvSpPr>
          <p:spPr>
            <a:xfrm>
              <a:off x="3531208" y="2527684"/>
              <a:ext cx="91595" cy="250170"/>
            </a:xfrm>
            <a:custGeom>
              <a:avLst/>
              <a:gdLst/>
              <a:ahLst/>
              <a:cxnLst/>
              <a:rect l="l" t="t" r="r" b="b"/>
              <a:pathLst>
                <a:path w="3494" h="9543" extrusionOk="0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7" name="Google Shape;24707;p76"/>
            <p:cNvSpPr/>
            <p:nvPr/>
          </p:nvSpPr>
          <p:spPr>
            <a:xfrm>
              <a:off x="3520984" y="2527684"/>
              <a:ext cx="70413" cy="157814"/>
            </a:xfrm>
            <a:custGeom>
              <a:avLst/>
              <a:gdLst/>
              <a:ahLst/>
              <a:cxnLst/>
              <a:rect l="l" t="t" r="r" b="b"/>
              <a:pathLst>
                <a:path w="2686" h="6020" extrusionOk="0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8" name="Google Shape;24708;p76"/>
            <p:cNvSpPr/>
            <p:nvPr/>
          </p:nvSpPr>
          <p:spPr>
            <a:xfrm>
              <a:off x="3234506" y="2576130"/>
              <a:ext cx="340244" cy="201724"/>
            </a:xfrm>
            <a:custGeom>
              <a:avLst/>
              <a:gdLst/>
              <a:ahLst/>
              <a:cxnLst/>
              <a:rect l="l" t="t" r="r" b="b"/>
              <a:pathLst>
                <a:path w="12979" h="7695" extrusionOk="0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9" name="Google Shape;24709;p76"/>
            <p:cNvSpPr/>
            <p:nvPr/>
          </p:nvSpPr>
          <p:spPr>
            <a:xfrm>
              <a:off x="3234506" y="2484534"/>
              <a:ext cx="297095" cy="105227"/>
            </a:xfrm>
            <a:custGeom>
              <a:avLst/>
              <a:gdLst/>
              <a:ahLst/>
              <a:cxnLst/>
              <a:rect l="l" t="t" r="r" b="b"/>
              <a:pathLst>
                <a:path w="11333" h="4014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0" name="Google Shape;24710;p76"/>
            <p:cNvSpPr/>
            <p:nvPr/>
          </p:nvSpPr>
          <p:spPr>
            <a:xfrm>
              <a:off x="3268192" y="2507971"/>
              <a:ext cx="51879" cy="58486"/>
            </a:xfrm>
            <a:custGeom>
              <a:avLst/>
              <a:gdLst/>
              <a:ahLst/>
              <a:cxnLst/>
              <a:rect l="l" t="t" r="r" b="b"/>
              <a:pathLst>
                <a:path w="1979" h="2231" extrusionOk="0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1" name="Google Shape;24711;p76"/>
            <p:cNvSpPr/>
            <p:nvPr/>
          </p:nvSpPr>
          <p:spPr>
            <a:xfrm>
              <a:off x="3327229" y="2507997"/>
              <a:ext cx="46951" cy="58695"/>
            </a:xfrm>
            <a:custGeom>
              <a:avLst/>
              <a:gdLst/>
              <a:ahLst/>
              <a:cxnLst/>
              <a:rect l="l" t="t" r="r" b="b"/>
              <a:pathLst>
                <a:path w="1791" h="2239" extrusionOk="0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2" name="Google Shape;24712;p76"/>
            <p:cNvSpPr/>
            <p:nvPr/>
          </p:nvSpPr>
          <p:spPr>
            <a:xfrm>
              <a:off x="3379292" y="2508049"/>
              <a:ext cx="66796" cy="58643"/>
            </a:xfrm>
            <a:custGeom>
              <a:avLst/>
              <a:gdLst/>
              <a:ahLst/>
              <a:cxnLst/>
              <a:rect l="l" t="t" r="r" b="b"/>
              <a:pathLst>
                <a:path w="2548" h="2237" extrusionOk="0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3" name="Google Shape;24713;p76"/>
            <p:cNvSpPr/>
            <p:nvPr/>
          </p:nvSpPr>
          <p:spPr>
            <a:xfrm>
              <a:off x="3450072" y="2507971"/>
              <a:ext cx="50647" cy="58748"/>
            </a:xfrm>
            <a:custGeom>
              <a:avLst/>
              <a:gdLst/>
              <a:ahLst/>
              <a:cxnLst/>
              <a:rect l="l" t="t" r="r" b="b"/>
              <a:pathLst>
                <a:path w="1932" h="2241" extrusionOk="0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4" name="Google Shape;24714;p76"/>
            <p:cNvSpPr/>
            <p:nvPr/>
          </p:nvSpPr>
          <p:spPr>
            <a:xfrm>
              <a:off x="3271233" y="2606775"/>
              <a:ext cx="91595" cy="78724"/>
            </a:xfrm>
            <a:custGeom>
              <a:avLst/>
              <a:gdLst/>
              <a:ahLst/>
              <a:cxnLst/>
              <a:rect l="l" t="t" r="r" b="b"/>
              <a:pathLst>
                <a:path w="3494" h="30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5" name="Google Shape;24715;p76"/>
            <p:cNvSpPr/>
            <p:nvPr/>
          </p:nvSpPr>
          <p:spPr>
            <a:xfrm>
              <a:off x="3395361" y="2640068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6" name="Google Shape;24716;p76"/>
            <p:cNvSpPr/>
            <p:nvPr/>
          </p:nvSpPr>
          <p:spPr>
            <a:xfrm>
              <a:off x="3395361" y="2607142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7" name="Google Shape;24717;p76"/>
            <p:cNvSpPr/>
            <p:nvPr/>
          </p:nvSpPr>
          <p:spPr>
            <a:xfrm>
              <a:off x="3394077" y="2672968"/>
              <a:ext cx="108766" cy="12583"/>
            </a:xfrm>
            <a:custGeom>
              <a:avLst/>
              <a:gdLst/>
              <a:ahLst/>
              <a:cxnLst/>
              <a:rect l="l" t="t" r="r" b="b"/>
              <a:pathLst>
                <a:path w="4149" h="480" extrusionOk="0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8" name="Google Shape;24718;p76"/>
            <p:cNvSpPr/>
            <p:nvPr/>
          </p:nvSpPr>
          <p:spPr>
            <a:xfrm>
              <a:off x="3395361" y="2705920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9" name="Google Shape;24719;p76"/>
            <p:cNvSpPr/>
            <p:nvPr/>
          </p:nvSpPr>
          <p:spPr>
            <a:xfrm>
              <a:off x="3262006" y="2705894"/>
              <a:ext cx="110051" cy="12583"/>
            </a:xfrm>
            <a:custGeom>
              <a:avLst/>
              <a:gdLst/>
              <a:ahLst/>
              <a:cxnLst/>
              <a:rect l="l" t="t" r="r" b="b"/>
              <a:pathLst>
                <a:path w="4198" h="480" extrusionOk="0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0" name="Google Shape;24720;p76"/>
            <p:cNvSpPr/>
            <p:nvPr/>
          </p:nvSpPr>
          <p:spPr>
            <a:xfrm>
              <a:off x="3263290" y="2738846"/>
              <a:ext cx="107481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1" name="Google Shape;24721;p76"/>
            <p:cNvSpPr/>
            <p:nvPr/>
          </p:nvSpPr>
          <p:spPr>
            <a:xfrm>
              <a:off x="3395361" y="2738846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22" name="Google Shape;24722;p76"/>
          <p:cNvGrpSpPr/>
          <p:nvPr/>
        </p:nvGrpSpPr>
        <p:grpSpPr>
          <a:xfrm>
            <a:off x="6065149" y="3367036"/>
            <a:ext cx="362553" cy="356498"/>
            <a:chOff x="6065149" y="3367036"/>
            <a:chExt cx="362553" cy="356498"/>
          </a:xfrm>
        </p:grpSpPr>
        <p:sp>
          <p:nvSpPr>
            <p:cNvPr id="24723" name="Google Shape;24723;p76"/>
            <p:cNvSpPr/>
            <p:nvPr/>
          </p:nvSpPr>
          <p:spPr>
            <a:xfrm>
              <a:off x="6065149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4" name="Google Shape;24724;p76"/>
            <p:cNvSpPr/>
            <p:nvPr/>
          </p:nvSpPr>
          <p:spPr>
            <a:xfrm>
              <a:off x="6219923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5" name="Google Shape;24725;p76"/>
            <p:cNvSpPr/>
            <p:nvPr/>
          </p:nvSpPr>
          <p:spPr>
            <a:xfrm>
              <a:off x="6119257" y="3421144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6" name="Google Shape;24726;p76"/>
            <p:cNvSpPr/>
            <p:nvPr/>
          </p:nvSpPr>
          <p:spPr>
            <a:xfrm>
              <a:off x="6224091" y="3421144"/>
              <a:ext cx="148744" cy="248020"/>
            </a:xfrm>
            <a:custGeom>
              <a:avLst/>
              <a:gdLst/>
              <a:ahLst/>
              <a:cxnLst/>
              <a:rect l="l" t="t" r="r" b="b"/>
              <a:pathLst>
                <a:path w="5674" h="9461" extrusionOk="0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7" name="Google Shape;24727;p76"/>
            <p:cNvSpPr/>
            <p:nvPr/>
          </p:nvSpPr>
          <p:spPr>
            <a:xfrm>
              <a:off x="6069685" y="3415848"/>
              <a:ext cx="303517" cy="259293"/>
            </a:xfrm>
            <a:custGeom>
              <a:avLst/>
              <a:gdLst/>
              <a:ahLst/>
              <a:cxnLst/>
              <a:rect l="l" t="t" r="r" b="b"/>
              <a:pathLst>
                <a:path w="11578" h="9891" extrusionOk="0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28" name="Google Shape;24728;p76"/>
          <p:cNvGrpSpPr/>
          <p:nvPr/>
        </p:nvGrpSpPr>
        <p:grpSpPr>
          <a:xfrm>
            <a:off x="2866317" y="3817357"/>
            <a:ext cx="362920" cy="356865"/>
            <a:chOff x="2866317" y="3817357"/>
            <a:chExt cx="362920" cy="356865"/>
          </a:xfrm>
        </p:grpSpPr>
        <p:sp>
          <p:nvSpPr>
            <p:cNvPr id="24729" name="Google Shape;24729;p76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0" name="Google Shape;24730;p76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1" name="Google Shape;24731;p76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32" name="Google Shape;24732;p76"/>
          <p:cNvGrpSpPr/>
          <p:nvPr/>
        </p:nvGrpSpPr>
        <p:grpSpPr>
          <a:xfrm>
            <a:off x="6540821" y="3367036"/>
            <a:ext cx="362553" cy="356498"/>
            <a:chOff x="6540821" y="3367036"/>
            <a:chExt cx="362553" cy="356498"/>
          </a:xfrm>
        </p:grpSpPr>
        <p:sp>
          <p:nvSpPr>
            <p:cNvPr id="24733" name="Google Shape;24733;p76"/>
            <p:cNvSpPr/>
            <p:nvPr/>
          </p:nvSpPr>
          <p:spPr>
            <a:xfrm>
              <a:off x="6540821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4" name="Google Shape;24734;p76"/>
            <p:cNvSpPr/>
            <p:nvPr/>
          </p:nvSpPr>
          <p:spPr>
            <a:xfrm>
              <a:off x="6695987" y="3367036"/>
              <a:ext cx="207387" cy="356472"/>
            </a:xfrm>
            <a:custGeom>
              <a:avLst/>
              <a:gdLst/>
              <a:ahLst/>
              <a:cxnLst/>
              <a:rect l="l" t="t" r="r" b="b"/>
              <a:pathLst>
                <a:path w="7911" h="13598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5" name="Google Shape;24735;p76"/>
            <p:cNvSpPr/>
            <p:nvPr/>
          </p:nvSpPr>
          <p:spPr>
            <a:xfrm>
              <a:off x="6579802" y="3405992"/>
              <a:ext cx="278534" cy="278561"/>
            </a:xfrm>
            <a:custGeom>
              <a:avLst/>
              <a:gdLst/>
              <a:ahLst/>
              <a:cxnLst/>
              <a:rect l="l" t="t" r="r" b="b"/>
              <a:pathLst>
                <a:path w="10625" h="10626" extrusionOk="0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6" name="Google Shape;24736;p76"/>
            <p:cNvSpPr/>
            <p:nvPr/>
          </p:nvSpPr>
          <p:spPr>
            <a:xfrm>
              <a:off x="6672892" y="3510563"/>
              <a:ext cx="80637" cy="69155"/>
            </a:xfrm>
            <a:custGeom>
              <a:avLst/>
              <a:gdLst/>
              <a:ahLst/>
              <a:cxnLst/>
              <a:rect l="l" t="t" r="r" b="b"/>
              <a:pathLst>
                <a:path w="3076" h="2638" extrusionOk="0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7" name="Google Shape;24737;p76"/>
            <p:cNvSpPr/>
            <p:nvPr/>
          </p:nvSpPr>
          <p:spPr>
            <a:xfrm>
              <a:off x="6541581" y="3458605"/>
              <a:ext cx="213469" cy="225187"/>
            </a:xfrm>
            <a:custGeom>
              <a:avLst/>
              <a:gdLst/>
              <a:ahLst/>
              <a:cxnLst/>
              <a:rect l="l" t="t" r="r" b="b"/>
              <a:pathLst>
                <a:path w="8143" h="8590" extrusionOk="0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8" name="Google Shape;24738;p76"/>
            <p:cNvSpPr/>
            <p:nvPr/>
          </p:nvSpPr>
          <p:spPr>
            <a:xfrm>
              <a:off x="6609687" y="3405965"/>
              <a:ext cx="237691" cy="143475"/>
            </a:xfrm>
            <a:custGeom>
              <a:avLst/>
              <a:gdLst/>
              <a:ahLst/>
              <a:cxnLst/>
              <a:rect l="l" t="t" r="r" b="b"/>
              <a:pathLst>
                <a:path w="9067" h="5473" extrusionOk="0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9" name="Google Shape;24739;p76"/>
            <p:cNvSpPr/>
            <p:nvPr/>
          </p:nvSpPr>
          <p:spPr>
            <a:xfrm>
              <a:off x="6703537" y="3490771"/>
              <a:ext cx="154800" cy="193860"/>
            </a:xfrm>
            <a:custGeom>
              <a:avLst/>
              <a:gdLst/>
              <a:ahLst/>
              <a:cxnLst/>
              <a:rect l="l" t="t" r="r" b="b"/>
              <a:pathLst>
                <a:path w="5905" h="7395" extrusionOk="0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40" name="Google Shape;24740;p76"/>
          <p:cNvGrpSpPr/>
          <p:nvPr/>
        </p:nvGrpSpPr>
        <p:grpSpPr>
          <a:xfrm>
            <a:off x="2302458" y="2474704"/>
            <a:ext cx="354479" cy="312561"/>
            <a:chOff x="2302458" y="2474704"/>
            <a:chExt cx="354479" cy="312561"/>
          </a:xfrm>
        </p:grpSpPr>
        <p:sp>
          <p:nvSpPr>
            <p:cNvPr id="24741" name="Google Shape;24741;p76"/>
            <p:cNvSpPr/>
            <p:nvPr/>
          </p:nvSpPr>
          <p:spPr>
            <a:xfrm>
              <a:off x="2388732" y="2515756"/>
              <a:ext cx="238058" cy="136266"/>
            </a:xfrm>
            <a:custGeom>
              <a:avLst/>
              <a:gdLst/>
              <a:ahLst/>
              <a:cxnLst/>
              <a:rect l="l" t="t" r="r" b="b"/>
              <a:pathLst>
                <a:path w="9081" h="5198" extrusionOk="0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2" name="Google Shape;24742;p76"/>
            <p:cNvSpPr/>
            <p:nvPr/>
          </p:nvSpPr>
          <p:spPr>
            <a:xfrm>
              <a:off x="2398195" y="2723327"/>
              <a:ext cx="74949" cy="63938"/>
            </a:xfrm>
            <a:custGeom>
              <a:avLst/>
              <a:gdLst/>
              <a:ahLst/>
              <a:cxnLst/>
              <a:rect l="l" t="t" r="r" b="b"/>
              <a:pathLst>
                <a:path w="2859" h="2439" extrusionOk="0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3" name="Google Shape;24743;p76"/>
            <p:cNvSpPr/>
            <p:nvPr/>
          </p:nvSpPr>
          <p:spPr>
            <a:xfrm>
              <a:off x="2421658" y="2740733"/>
              <a:ext cx="34079" cy="29230"/>
            </a:xfrm>
            <a:custGeom>
              <a:avLst/>
              <a:gdLst/>
              <a:ahLst/>
              <a:cxnLst/>
              <a:rect l="l" t="t" r="r" b="b"/>
              <a:pathLst>
                <a:path w="1300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4" name="Google Shape;24744;p76"/>
            <p:cNvSpPr/>
            <p:nvPr/>
          </p:nvSpPr>
          <p:spPr>
            <a:xfrm>
              <a:off x="2525338" y="2723327"/>
              <a:ext cx="74975" cy="63938"/>
            </a:xfrm>
            <a:custGeom>
              <a:avLst/>
              <a:gdLst/>
              <a:ahLst/>
              <a:cxnLst/>
              <a:rect l="l" t="t" r="r" b="b"/>
              <a:pathLst>
                <a:path w="2860" h="2439" extrusionOk="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5" name="Google Shape;24745;p76"/>
            <p:cNvSpPr/>
            <p:nvPr/>
          </p:nvSpPr>
          <p:spPr>
            <a:xfrm>
              <a:off x="2548800" y="2740733"/>
              <a:ext cx="33712" cy="29230"/>
            </a:xfrm>
            <a:custGeom>
              <a:avLst/>
              <a:gdLst/>
              <a:ahLst/>
              <a:cxnLst/>
              <a:rect l="l" t="t" r="r" b="b"/>
              <a:pathLst>
                <a:path w="1286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6" name="Google Shape;24746;p76"/>
            <p:cNvSpPr/>
            <p:nvPr/>
          </p:nvSpPr>
          <p:spPr>
            <a:xfrm>
              <a:off x="2375860" y="2498166"/>
              <a:ext cx="279662" cy="145729"/>
            </a:xfrm>
            <a:custGeom>
              <a:avLst/>
              <a:gdLst/>
              <a:ahLst/>
              <a:cxnLst/>
              <a:rect l="l" t="t" r="r" b="b"/>
              <a:pathLst>
                <a:path w="10668" h="5559" extrusionOk="0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7" name="Google Shape;24747;p76"/>
            <p:cNvSpPr/>
            <p:nvPr/>
          </p:nvSpPr>
          <p:spPr>
            <a:xfrm>
              <a:off x="2608230" y="2498166"/>
              <a:ext cx="47292" cy="146096"/>
            </a:xfrm>
            <a:custGeom>
              <a:avLst/>
              <a:gdLst/>
              <a:ahLst/>
              <a:cxnLst/>
              <a:rect l="l" t="t" r="r" b="b"/>
              <a:pathLst>
                <a:path w="1804" h="5573" extrusionOk="0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8" name="Google Shape;24748;p76"/>
            <p:cNvSpPr/>
            <p:nvPr/>
          </p:nvSpPr>
          <p:spPr>
            <a:xfrm>
              <a:off x="2302458" y="2474704"/>
              <a:ext cx="353850" cy="196796"/>
            </a:xfrm>
            <a:custGeom>
              <a:avLst/>
              <a:gdLst/>
              <a:ahLst/>
              <a:cxnLst/>
              <a:rect l="l" t="t" r="r" b="b"/>
              <a:pathLst>
                <a:path w="13498" h="7507" extrusionOk="0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9" name="Google Shape;24749;p76"/>
            <p:cNvSpPr/>
            <p:nvPr/>
          </p:nvSpPr>
          <p:spPr>
            <a:xfrm>
              <a:off x="2402363" y="2644236"/>
              <a:ext cx="254574" cy="27657"/>
            </a:xfrm>
            <a:custGeom>
              <a:avLst/>
              <a:gdLst/>
              <a:ahLst/>
              <a:cxnLst/>
              <a:rect l="l" t="t" r="r" b="b"/>
              <a:pathLst>
                <a:path w="9711" h="1055" extrusionOk="0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0" name="Google Shape;24750;p76"/>
            <p:cNvSpPr/>
            <p:nvPr/>
          </p:nvSpPr>
          <p:spPr>
            <a:xfrm>
              <a:off x="2375126" y="2653306"/>
              <a:ext cx="243721" cy="76862"/>
            </a:xfrm>
            <a:custGeom>
              <a:avLst/>
              <a:gdLst/>
              <a:ahLst/>
              <a:cxnLst/>
              <a:rect l="l" t="t" r="r" b="b"/>
              <a:pathLst>
                <a:path w="9297" h="2932" extrusionOk="0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1" name="Google Shape;24751;p76"/>
            <p:cNvSpPr/>
            <p:nvPr/>
          </p:nvSpPr>
          <p:spPr>
            <a:xfrm>
              <a:off x="2382676" y="2688880"/>
              <a:ext cx="232003" cy="41289"/>
            </a:xfrm>
            <a:custGeom>
              <a:avLst/>
              <a:gdLst/>
              <a:ahLst/>
              <a:cxnLst/>
              <a:rect l="l" t="t" r="r" b="b"/>
              <a:pathLst>
                <a:path w="8850" h="1575" extrusionOk="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2" name="Google Shape;24752;p76"/>
            <p:cNvSpPr/>
            <p:nvPr/>
          </p:nvSpPr>
          <p:spPr>
            <a:xfrm>
              <a:off x="2396675" y="2652939"/>
              <a:ext cx="32192" cy="27657"/>
            </a:xfrm>
            <a:custGeom>
              <a:avLst/>
              <a:gdLst/>
              <a:ahLst/>
              <a:cxnLst/>
              <a:rect l="l" t="t" r="r" b="b"/>
              <a:pathLst>
                <a:path w="1228" h="1055" extrusionOk="0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53" name="Google Shape;24753;p76"/>
          <p:cNvGrpSpPr/>
          <p:nvPr/>
        </p:nvGrpSpPr>
        <p:grpSpPr>
          <a:xfrm>
            <a:off x="2831110" y="2442538"/>
            <a:ext cx="246002" cy="348922"/>
            <a:chOff x="2831110" y="2442538"/>
            <a:chExt cx="246002" cy="348922"/>
          </a:xfrm>
        </p:grpSpPr>
        <p:sp>
          <p:nvSpPr>
            <p:cNvPr id="24754" name="Google Shape;24754;p76"/>
            <p:cNvSpPr/>
            <p:nvPr/>
          </p:nvSpPr>
          <p:spPr>
            <a:xfrm>
              <a:off x="2831110" y="2442538"/>
              <a:ext cx="194542" cy="348922"/>
            </a:xfrm>
            <a:custGeom>
              <a:avLst/>
              <a:gdLst/>
              <a:ahLst/>
              <a:cxnLst/>
              <a:rect l="l" t="t" r="r" b="b"/>
              <a:pathLst>
                <a:path w="7421" h="13310" extrusionOk="0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5" name="Google Shape;24755;p76"/>
            <p:cNvSpPr/>
            <p:nvPr/>
          </p:nvSpPr>
          <p:spPr>
            <a:xfrm>
              <a:off x="2831110" y="2476591"/>
              <a:ext cx="194542" cy="276647"/>
            </a:xfrm>
            <a:custGeom>
              <a:avLst/>
              <a:gdLst/>
              <a:ahLst/>
              <a:cxnLst/>
              <a:rect l="l" t="t" r="r" b="b"/>
              <a:pathLst>
                <a:path w="7421" h="10553" extrusionOk="0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6" name="Google Shape;24756;p76"/>
            <p:cNvSpPr/>
            <p:nvPr/>
          </p:nvSpPr>
          <p:spPr>
            <a:xfrm>
              <a:off x="2926480" y="2542181"/>
              <a:ext cx="99171" cy="158732"/>
            </a:xfrm>
            <a:custGeom>
              <a:avLst/>
              <a:gdLst/>
              <a:ahLst/>
              <a:cxnLst/>
              <a:rect l="l" t="t" r="r" b="b"/>
              <a:pathLst>
                <a:path w="3783" h="6055" extrusionOk="0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7" name="Google Shape;24757;p76"/>
            <p:cNvSpPr/>
            <p:nvPr/>
          </p:nvSpPr>
          <p:spPr>
            <a:xfrm>
              <a:off x="3008979" y="2476591"/>
              <a:ext cx="16673" cy="276647"/>
            </a:xfrm>
            <a:custGeom>
              <a:avLst/>
              <a:gdLst/>
              <a:ahLst/>
              <a:cxnLst/>
              <a:rect l="l" t="t" r="r" b="b"/>
              <a:pathLst>
                <a:path w="636" h="10553" extrusionOk="0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8" name="Google Shape;24758;p76"/>
            <p:cNvSpPr/>
            <p:nvPr/>
          </p:nvSpPr>
          <p:spPr>
            <a:xfrm>
              <a:off x="2877668" y="2587481"/>
              <a:ext cx="77229" cy="10617"/>
            </a:xfrm>
            <a:custGeom>
              <a:avLst/>
              <a:gdLst/>
              <a:ahLst/>
              <a:cxnLst/>
              <a:rect l="l" t="t" r="r" b="b"/>
              <a:pathLst>
                <a:path w="2946" h="405" extrusionOk="0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9" name="Google Shape;24759;p76"/>
            <p:cNvSpPr/>
            <p:nvPr/>
          </p:nvSpPr>
          <p:spPr>
            <a:xfrm>
              <a:off x="2851164" y="2567426"/>
              <a:ext cx="117338" cy="10617"/>
            </a:xfrm>
            <a:custGeom>
              <a:avLst/>
              <a:gdLst/>
              <a:ahLst/>
              <a:cxnLst/>
              <a:rect l="l" t="t" r="r" b="b"/>
              <a:pathLst>
                <a:path w="447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0" name="Google Shape;24760;p76"/>
            <p:cNvSpPr/>
            <p:nvPr/>
          </p:nvSpPr>
          <p:spPr>
            <a:xfrm>
              <a:off x="2897329" y="2643109"/>
              <a:ext cx="55287" cy="10617"/>
            </a:xfrm>
            <a:custGeom>
              <a:avLst/>
              <a:gdLst/>
              <a:ahLst/>
              <a:cxnLst/>
              <a:rect l="l" t="t" r="r" b="b"/>
              <a:pathLst>
                <a:path w="2109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1" name="Google Shape;24761;p76"/>
            <p:cNvSpPr/>
            <p:nvPr/>
          </p:nvSpPr>
          <p:spPr>
            <a:xfrm>
              <a:off x="2865556" y="2627196"/>
              <a:ext cx="79117" cy="10643"/>
            </a:xfrm>
            <a:custGeom>
              <a:avLst/>
              <a:gdLst/>
              <a:ahLst/>
              <a:cxnLst/>
              <a:rect l="l" t="t" r="r" b="b"/>
              <a:pathLst>
                <a:path w="3018" h="406" extrusionOk="0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2" name="Google Shape;24762;p76"/>
            <p:cNvSpPr/>
            <p:nvPr/>
          </p:nvSpPr>
          <p:spPr>
            <a:xfrm>
              <a:off x="2934056" y="2550019"/>
              <a:ext cx="143055" cy="143055"/>
            </a:xfrm>
            <a:custGeom>
              <a:avLst/>
              <a:gdLst/>
              <a:ahLst/>
              <a:cxnLst/>
              <a:rect l="l" t="t" r="r" b="b"/>
              <a:pathLst>
                <a:path w="5457" h="5457" extrusionOk="0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3" name="Google Shape;24763;p76"/>
            <p:cNvSpPr/>
            <p:nvPr/>
          </p:nvSpPr>
          <p:spPr>
            <a:xfrm>
              <a:off x="2957125" y="2572722"/>
              <a:ext cx="97284" cy="97651"/>
            </a:xfrm>
            <a:custGeom>
              <a:avLst/>
              <a:gdLst/>
              <a:ahLst/>
              <a:cxnLst/>
              <a:rect l="l" t="t" r="r" b="b"/>
              <a:pathLst>
                <a:path w="3711" h="3725" extrusionOk="0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4" name="Google Shape;24764;p76"/>
            <p:cNvSpPr/>
            <p:nvPr/>
          </p:nvSpPr>
          <p:spPr>
            <a:xfrm>
              <a:off x="2951463" y="2568082"/>
              <a:ext cx="108242" cy="107219"/>
            </a:xfrm>
            <a:custGeom>
              <a:avLst/>
              <a:gdLst/>
              <a:ahLst/>
              <a:cxnLst/>
              <a:rect l="l" t="t" r="r" b="b"/>
              <a:pathLst>
                <a:path w="4129" h="4090" extrusionOk="0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5" name="Google Shape;24765;p76"/>
            <p:cNvSpPr/>
            <p:nvPr/>
          </p:nvSpPr>
          <p:spPr>
            <a:xfrm>
              <a:off x="2985123" y="2600719"/>
              <a:ext cx="42049" cy="43543"/>
            </a:xfrm>
            <a:custGeom>
              <a:avLst/>
              <a:gdLst/>
              <a:ahLst/>
              <a:cxnLst/>
              <a:rect l="l" t="t" r="r" b="b"/>
              <a:pathLst>
                <a:path w="1604" h="1661" extrusionOk="0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6" name="Google Shape;24766;p76"/>
            <p:cNvSpPr/>
            <p:nvPr/>
          </p:nvSpPr>
          <p:spPr>
            <a:xfrm>
              <a:off x="3000642" y="2590784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7" name="Google Shape;24767;p76"/>
            <p:cNvSpPr/>
            <p:nvPr/>
          </p:nvSpPr>
          <p:spPr>
            <a:xfrm>
              <a:off x="3000642" y="2633540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68" name="Google Shape;24768;p76"/>
          <p:cNvGrpSpPr/>
          <p:nvPr/>
        </p:nvGrpSpPr>
        <p:grpSpPr>
          <a:xfrm>
            <a:off x="3314750" y="3817357"/>
            <a:ext cx="362920" cy="356865"/>
            <a:chOff x="3314750" y="3817357"/>
            <a:chExt cx="362920" cy="356865"/>
          </a:xfrm>
        </p:grpSpPr>
        <p:sp>
          <p:nvSpPr>
            <p:cNvPr id="24769" name="Google Shape;24769;p76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0" name="Google Shape;24770;p76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1" name="Google Shape;24771;p76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2" name="Google Shape;24772;p76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3" name="Google Shape;24773;p76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74" name="Google Shape;24774;p76"/>
          <p:cNvGrpSpPr/>
          <p:nvPr/>
        </p:nvGrpSpPr>
        <p:grpSpPr>
          <a:xfrm>
            <a:off x="7016492" y="3367036"/>
            <a:ext cx="362947" cy="356498"/>
            <a:chOff x="7016492" y="3367036"/>
            <a:chExt cx="362947" cy="356498"/>
          </a:xfrm>
        </p:grpSpPr>
        <p:sp>
          <p:nvSpPr>
            <p:cNvPr id="24775" name="Google Shape;24775;p76"/>
            <p:cNvSpPr/>
            <p:nvPr/>
          </p:nvSpPr>
          <p:spPr>
            <a:xfrm>
              <a:off x="7016492" y="3367036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6" name="Google Shape;24776;p76"/>
            <p:cNvSpPr/>
            <p:nvPr/>
          </p:nvSpPr>
          <p:spPr>
            <a:xfrm>
              <a:off x="7171658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7" name="Google Shape;24777;p76"/>
            <p:cNvSpPr/>
            <p:nvPr/>
          </p:nvSpPr>
          <p:spPr>
            <a:xfrm>
              <a:off x="7070049" y="3475252"/>
              <a:ext cx="73245" cy="116971"/>
            </a:xfrm>
            <a:custGeom>
              <a:avLst/>
              <a:gdLst/>
              <a:ahLst/>
              <a:cxnLst/>
              <a:rect l="l" t="t" r="r" b="b"/>
              <a:pathLst>
                <a:path w="2794" h="4462" extrusionOk="0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8" name="Google Shape;24778;p76"/>
            <p:cNvSpPr/>
            <p:nvPr/>
          </p:nvSpPr>
          <p:spPr>
            <a:xfrm>
              <a:off x="7217063" y="3475252"/>
              <a:ext cx="73454" cy="116971"/>
            </a:xfrm>
            <a:custGeom>
              <a:avLst/>
              <a:gdLst/>
              <a:ahLst/>
              <a:cxnLst/>
              <a:rect l="l" t="t" r="r" b="b"/>
              <a:pathLst>
                <a:path w="2802" h="4462" extrusionOk="0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9" name="Google Shape;24779;p76"/>
            <p:cNvSpPr/>
            <p:nvPr/>
          </p:nvSpPr>
          <p:spPr>
            <a:xfrm>
              <a:off x="7162955" y="3498242"/>
              <a:ext cx="24249" cy="93981"/>
            </a:xfrm>
            <a:custGeom>
              <a:avLst/>
              <a:gdLst/>
              <a:ahLst/>
              <a:cxnLst/>
              <a:rect l="l" t="t" r="r" b="b"/>
              <a:pathLst>
                <a:path w="925" h="3585" extrusionOk="0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0" name="Google Shape;24780;p76"/>
            <p:cNvSpPr/>
            <p:nvPr/>
          </p:nvSpPr>
          <p:spPr>
            <a:xfrm>
              <a:off x="7304857" y="3529281"/>
              <a:ext cx="37120" cy="31904"/>
            </a:xfrm>
            <a:custGeom>
              <a:avLst/>
              <a:gdLst/>
              <a:ahLst/>
              <a:cxnLst/>
              <a:rect l="l" t="t" r="r" b="b"/>
              <a:pathLst>
                <a:path w="1416" h="1217" extrusionOk="0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1" name="Google Shape;24781;p76"/>
          <p:cNvGrpSpPr/>
          <p:nvPr/>
        </p:nvGrpSpPr>
        <p:grpSpPr>
          <a:xfrm>
            <a:off x="3763184" y="3817357"/>
            <a:ext cx="363314" cy="356576"/>
            <a:chOff x="3763184" y="3817357"/>
            <a:chExt cx="363314" cy="356576"/>
          </a:xfrm>
        </p:grpSpPr>
        <p:sp>
          <p:nvSpPr>
            <p:cNvPr id="24782" name="Google Shape;24782;p76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3" name="Google Shape;24783;p76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4" name="Google Shape;24784;p76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5" name="Google Shape;24785;p76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6" name="Google Shape;24786;p76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87" name="Google Shape;24787;p76"/>
          <p:cNvGrpSpPr/>
          <p:nvPr/>
        </p:nvGrpSpPr>
        <p:grpSpPr>
          <a:xfrm>
            <a:off x="5108852" y="3817357"/>
            <a:ext cx="362947" cy="356576"/>
            <a:chOff x="5108852" y="3817357"/>
            <a:chExt cx="362947" cy="356576"/>
          </a:xfrm>
        </p:grpSpPr>
        <p:sp>
          <p:nvSpPr>
            <p:cNvPr id="24788" name="Google Shape;24788;p76"/>
            <p:cNvSpPr/>
            <p:nvPr/>
          </p:nvSpPr>
          <p:spPr>
            <a:xfrm>
              <a:off x="5108852" y="3817357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9" name="Google Shape;24789;p76"/>
            <p:cNvSpPr/>
            <p:nvPr/>
          </p:nvSpPr>
          <p:spPr>
            <a:xfrm>
              <a:off x="5264019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0" name="Google Shape;24790;p76"/>
            <p:cNvSpPr/>
            <p:nvPr/>
          </p:nvSpPr>
          <p:spPr>
            <a:xfrm>
              <a:off x="5136116" y="3871229"/>
              <a:ext cx="295495" cy="248282"/>
            </a:xfrm>
            <a:custGeom>
              <a:avLst/>
              <a:gdLst/>
              <a:ahLst/>
              <a:cxnLst/>
              <a:rect l="l" t="t" r="r" b="b"/>
              <a:pathLst>
                <a:path w="11272" h="9471" extrusionOk="0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1" name="Google Shape;24791;p76"/>
            <p:cNvSpPr/>
            <p:nvPr/>
          </p:nvSpPr>
          <p:spPr>
            <a:xfrm>
              <a:off x="5219060" y="3952863"/>
              <a:ext cx="128060" cy="78933"/>
            </a:xfrm>
            <a:custGeom>
              <a:avLst/>
              <a:gdLst/>
              <a:ahLst/>
              <a:cxnLst/>
              <a:rect l="l" t="t" r="r" b="b"/>
              <a:pathLst>
                <a:path w="4885" h="3011" extrusionOk="0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92" name="Google Shape;24792;p76"/>
          <p:cNvGrpSpPr/>
          <p:nvPr/>
        </p:nvGrpSpPr>
        <p:grpSpPr>
          <a:xfrm>
            <a:off x="6005720" y="3817357"/>
            <a:ext cx="362947" cy="356576"/>
            <a:chOff x="6005720" y="3817357"/>
            <a:chExt cx="362947" cy="356576"/>
          </a:xfrm>
        </p:grpSpPr>
        <p:sp>
          <p:nvSpPr>
            <p:cNvPr id="24793" name="Google Shape;24793;p76"/>
            <p:cNvSpPr/>
            <p:nvPr/>
          </p:nvSpPr>
          <p:spPr>
            <a:xfrm>
              <a:off x="6005720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4" name="Google Shape;24794;p76"/>
            <p:cNvSpPr/>
            <p:nvPr/>
          </p:nvSpPr>
          <p:spPr>
            <a:xfrm>
              <a:off x="616088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5" name="Google Shape;24795;p76"/>
            <p:cNvSpPr/>
            <p:nvPr/>
          </p:nvSpPr>
          <p:spPr>
            <a:xfrm>
              <a:off x="6055240" y="3879487"/>
              <a:ext cx="262727" cy="234572"/>
            </a:xfrm>
            <a:custGeom>
              <a:avLst/>
              <a:gdLst/>
              <a:ahLst/>
              <a:cxnLst/>
              <a:rect l="l" t="t" r="r" b="b"/>
              <a:pathLst>
                <a:path w="10022" h="8948" extrusionOk="0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6" name="Google Shape;24796;p76"/>
            <p:cNvSpPr/>
            <p:nvPr/>
          </p:nvSpPr>
          <p:spPr>
            <a:xfrm>
              <a:off x="6129848" y="3935010"/>
              <a:ext cx="108635" cy="121166"/>
            </a:xfrm>
            <a:custGeom>
              <a:avLst/>
              <a:gdLst/>
              <a:ahLst/>
              <a:cxnLst/>
              <a:rect l="l" t="t" r="r" b="b"/>
              <a:pathLst>
                <a:path w="4144" h="4622" extrusionOk="0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97" name="Google Shape;24797;p76"/>
          <p:cNvGrpSpPr/>
          <p:nvPr/>
        </p:nvGrpSpPr>
        <p:grpSpPr>
          <a:xfrm>
            <a:off x="5589452" y="3367036"/>
            <a:ext cx="362580" cy="356498"/>
            <a:chOff x="5589452" y="3367036"/>
            <a:chExt cx="362580" cy="356498"/>
          </a:xfrm>
        </p:grpSpPr>
        <p:sp>
          <p:nvSpPr>
            <p:cNvPr id="24798" name="Google Shape;24798;p76"/>
            <p:cNvSpPr/>
            <p:nvPr/>
          </p:nvSpPr>
          <p:spPr>
            <a:xfrm>
              <a:off x="5589452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9" name="Google Shape;24799;p76"/>
            <p:cNvSpPr/>
            <p:nvPr/>
          </p:nvSpPr>
          <p:spPr>
            <a:xfrm>
              <a:off x="5744225" y="3367036"/>
              <a:ext cx="207806" cy="356472"/>
            </a:xfrm>
            <a:custGeom>
              <a:avLst/>
              <a:gdLst/>
              <a:ahLst/>
              <a:cxnLst/>
              <a:rect l="l" t="t" r="r" b="b"/>
              <a:pathLst>
                <a:path w="7927" h="13598" extrusionOk="0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0" name="Google Shape;24800;p76"/>
            <p:cNvSpPr/>
            <p:nvPr/>
          </p:nvSpPr>
          <p:spPr>
            <a:xfrm>
              <a:off x="5666655" y="3420751"/>
              <a:ext cx="165023" cy="241099"/>
            </a:xfrm>
            <a:custGeom>
              <a:avLst/>
              <a:gdLst/>
              <a:ahLst/>
              <a:cxnLst/>
              <a:rect l="l" t="t" r="r" b="b"/>
              <a:pathLst>
                <a:path w="6295" h="9197" extrusionOk="0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01" name="Google Shape;24801;p76"/>
          <p:cNvGrpSpPr/>
          <p:nvPr/>
        </p:nvGrpSpPr>
        <p:grpSpPr>
          <a:xfrm>
            <a:off x="4211985" y="3817357"/>
            <a:ext cx="362947" cy="356576"/>
            <a:chOff x="4211985" y="3817357"/>
            <a:chExt cx="362947" cy="356576"/>
          </a:xfrm>
        </p:grpSpPr>
        <p:sp>
          <p:nvSpPr>
            <p:cNvPr id="24802" name="Google Shape;24802;p76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3" name="Google Shape;24803;p76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4" name="Google Shape;24804;p76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05" name="Google Shape;24805;p76"/>
          <p:cNvGrpSpPr/>
          <p:nvPr/>
        </p:nvGrpSpPr>
        <p:grpSpPr>
          <a:xfrm>
            <a:off x="4660419" y="3817357"/>
            <a:ext cx="362947" cy="356576"/>
            <a:chOff x="4660419" y="3817357"/>
            <a:chExt cx="362947" cy="356576"/>
          </a:xfrm>
        </p:grpSpPr>
        <p:sp>
          <p:nvSpPr>
            <p:cNvPr id="24806" name="Google Shape;24806;p76"/>
            <p:cNvSpPr/>
            <p:nvPr/>
          </p:nvSpPr>
          <p:spPr>
            <a:xfrm>
              <a:off x="4660419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7" name="Google Shape;24807;p76"/>
            <p:cNvSpPr/>
            <p:nvPr/>
          </p:nvSpPr>
          <p:spPr>
            <a:xfrm>
              <a:off x="4815585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78"/>
                    <a:pt x="5904" y="6799"/>
                  </a:cubicBezTo>
                  <a:cubicBezTo>
                    <a:pt x="5904" y="10220"/>
                    <a:pt x="3378" y="13093"/>
                    <a:pt x="0" y="13541"/>
                  </a:cubicBezTo>
                  <a:cubicBezTo>
                    <a:pt x="305" y="13581"/>
                    <a:pt x="607" y="13601"/>
                    <a:pt x="906" y="13601"/>
                  </a:cubicBezTo>
                  <a:cubicBezTo>
                    <a:pt x="4416" y="13601"/>
                    <a:pt x="7426" y="10865"/>
                    <a:pt x="7666" y="7247"/>
                  </a:cubicBezTo>
                  <a:cubicBezTo>
                    <a:pt x="7925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8" name="Google Shape;24808;p76"/>
            <p:cNvSpPr/>
            <p:nvPr/>
          </p:nvSpPr>
          <p:spPr>
            <a:xfrm>
              <a:off x="4702441" y="3871098"/>
              <a:ext cx="271351" cy="249016"/>
            </a:xfrm>
            <a:custGeom>
              <a:avLst/>
              <a:gdLst/>
              <a:ahLst/>
              <a:cxnLst/>
              <a:rect l="l" t="t" r="r" b="b"/>
              <a:pathLst>
                <a:path w="10351" h="9499" extrusionOk="0">
                  <a:moveTo>
                    <a:pt x="5200" y="0"/>
                  </a:moveTo>
                  <a:cubicBezTo>
                    <a:pt x="4034" y="0"/>
                    <a:pt x="2878" y="428"/>
                    <a:pt x="1978" y="1270"/>
                  </a:cubicBezTo>
                  <a:cubicBezTo>
                    <a:pt x="419" y="2714"/>
                    <a:pt x="0" y="5009"/>
                    <a:pt x="967" y="6900"/>
                  </a:cubicBezTo>
                  <a:cubicBezTo>
                    <a:pt x="982" y="6929"/>
                    <a:pt x="982" y="6958"/>
                    <a:pt x="967" y="6987"/>
                  </a:cubicBezTo>
                  <a:lnTo>
                    <a:pt x="505" y="8170"/>
                  </a:lnTo>
                  <a:cubicBezTo>
                    <a:pt x="476" y="8243"/>
                    <a:pt x="520" y="8315"/>
                    <a:pt x="592" y="8315"/>
                  </a:cubicBezTo>
                  <a:lnTo>
                    <a:pt x="2021" y="8315"/>
                  </a:lnTo>
                  <a:cubicBezTo>
                    <a:pt x="2050" y="8315"/>
                    <a:pt x="2079" y="8329"/>
                    <a:pt x="2093" y="8344"/>
                  </a:cubicBezTo>
                  <a:cubicBezTo>
                    <a:pt x="2959" y="9080"/>
                    <a:pt x="4056" y="9498"/>
                    <a:pt x="5197" y="9498"/>
                  </a:cubicBezTo>
                  <a:cubicBezTo>
                    <a:pt x="7333" y="9498"/>
                    <a:pt x="9196" y="8084"/>
                    <a:pt x="9773" y="6034"/>
                  </a:cubicBezTo>
                  <a:cubicBezTo>
                    <a:pt x="10350" y="3984"/>
                    <a:pt x="9499" y="1804"/>
                    <a:pt x="7680" y="693"/>
                  </a:cubicBezTo>
                  <a:cubicBezTo>
                    <a:pt x="6911" y="229"/>
                    <a:pt x="6053" y="0"/>
                    <a:pt x="5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9" name="Google Shape;24809;p76"/>
            <p:cNvSpPr/>
            <p:nvPr/>
          </p:nvSpPr>
          <p:spPr>
            <a:xfrm>
              <a:off x="4727791" y="3894351"/>
              <a:ext cx="220652" cy="202668"/>
            </a:xfrm>
            <a:custGeom>
              <a:avLst/>
              <a:gdLst/>
              <a:ahLst/>
              <a:cxnLst/>
              <a:rect l="l" t="t" r="r" b="b"/>
              <a:pathLst>
                <a:path w="8417" h="7731" extrusionOk="0">
                  <a:moveTo>
                    <a:pt x="4232" y="1"/>
                  </a:moveTo>
                  <a:cubicBezTo>
                    <a:pt x="3273" y="1"/>
                    <a:pt x="2320" y="357"/>
                    <a:pt x="1588" y="1047"/>
                  </a:cubicBezTo>
                  <a:cubicBezTo>
                    <a:pt x="318" y="2231"/>
                    <a:pt x="0" y="4122"/>
                    <a:pt x="809" y="5652"/>
                  </a:cubicBezTo>
                  <a:lnTo>
                    <a:pt x="939" y="5912"/>
                  </a:lnTo>
                  <a:cubicBezTo>
                    <a:pt x="982" y="5970"/>
                    <a:pt x="982" y="6056"/>
                    <a:pt x="953" y="6129"/>
                  </a:cubicBezTo>
                  <a:lnTo>
                    <a:pt x="823" y="6432"/>
                  </a:lnTo>
                  <a:cubicBezTo>
                    <a:pt x="809" y="6489"/>
                    <a:pt x="852" y="6533"/>
                    <a:pt x="910" y="6533"/>
                  </a:cubicBezTo>
                  <a:lnTo>
                    <a:pt x="1328" y="6533"/>
                  </a:lnTo>
                  <a:cubicBezTo>
                    <a:pt x="1386" y="6547"/>
                    <a:pt x="1458" y="6562"/>
                    <a:pt x="1502" y="6605"/>
                  </a:cubicBezTo>
                  <a:lnTo>
                    <a:pt x="1675" y="6764"/>
                  </a:lnTo>
                  <a:cubicBezTo>
                    <a:pt x="2382" y="7384"/>
                    <a:pt x="3292" y="7731"/>
                    <a:pt x="4230" y="7731"/>
                  </a:cubicBezTo>
                  <a:cubicBezTo>
                    <a:pt x="5962" y="7716"/>
                    <a:pt x="7478" y="6562"/>
                    <a:pt x="7940" y="4902"/>
                  </a:cubicBezTo>
                  <a:cubicBezTo>
                    <a:pt x="8416" y="3227"/>
                    <a:pt x="7709" y="1466"/>
                    <a:pt x="6222" y="557"/>
                  </a:cubicBezTo>
                  <a:cubicBezTo>
                    <a:pt x="5608" y="183"/>
                    <a:pt x="4919" y="1"/>
                    <a:pt x="4232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0" name="Google Shape;24810;p76"/>
            <p:cNvSpPr/>
            <p:nvPr/>
          </p:nvSpPr>
          <p:spPr>
            <a:xfrm>
              <a:off x="4765619" y="3922742"/>
              <a:ext cx="147250" cy="144025"/>
            </a:xfrm>
            <a:custGeom>
              <a:avLst/>
              <a:gdLst/>
              <a:ahLst/>
              <a:cxnLst/>
              <a:rect l="l" t="t" r="r" b="b"/>
              <a:pathLst>
                <a:path w="5617" h="5494" extrusionOk="0">
                  <a:moveTo>
                    <a:pt x="1567" y="0"/>
                  </a:moveTo>
                  <a:cubicBezTo>
                    <a:pt x="1444" y="0"/>
                    <a:pt x="1322" y="51"/>
                    <a:pt x="1228" y="152"/>
                  </a:cubicBezTo>
                  <a:lnTo>
                    <a:pt x="275" y="1105"/>
                  </a:lnTo>
                  <a:cubicBezTo>
                    <a:pt x="30" y="1336"/>
                    <a:pt x="1" y="1697"/>
                    <a:pt x="203" y="1956"/>
                  </a:cubicBezTo>
                  <a:cubicBezTo>
                    <a:pt x="1141" y="3270"/>
                    <a:pt x="2296" y="4425"/>
                    <a:pt x="3610" y="5378"/>
                  </a:cubicBezTo>
                  <a:cubicBezTo>
                    <a:pt x="3725" y="5450"/>
                    <a:pt x="3855" y="5493"/>
                    <a:pt x="3999" y="5493"/>
                  </a:cubicBezTo>
                  <a:cubicBezTo>
                    <a:pt x="4173" y="5493"/>
                    <a:pt x="4346" y="5435"/>
                    <a:pt x="4476" y="5305"/>
                  </a:cubicBezTo>
                  <a:lnTo>
                    <a:pt x="5429" y="4353"/>
                  </a:lnTo>
                  <a:cubicBezTo>
                    <a:pt x="5616" y="4165"/>
                    <a:pt x="5616" y="3847"/>
                    <a:pt x="5429" y="3660"/>
                  </a:cubicBezTo>
                  <a:lnTo>
                    <a:pt x="4837" y="3068"/>
                  </a:lnTo>
                  <a:cubicBezTo>
                    <a:pt x="4743" y="2974"/>
                    <a:pt x="4617" y="2927"/>
                    <a:pt x="4490" y="2927"/>
                  </a:cubicBezTo>
                  <a:cubicBezTo>
                    <a:pt x="4364" y="2927"/>
                    <a:pt x="4238" y="2974"/>
                    <a:pt x="4144" y="3068"/>
                  </a:cubicBezTo>
                  <a:lnTo>
                    <a:pt x="3985" y="3241"/>
                  </a:lnTo>
                  <a:cubicBezTo>
                    <a:pt x="3936" y="3290"/>
                    <a:pt x="3860" y="3319"/>
                    <a:pt x="3785" y="3319"/>
                  </a:cubicBezTo>
                  <a:cubicBezTo>
                    <a:pt x="3750" y="3319"/>
                    <a:pt x="3714" y="3313"/>
                    <a:pt x="3682" y="3299"/>
                  </a:cubicBezTo>
                  <a:cubicBezTo>
                    <a:pt x="3032" y="3039"/>
                    <a:pt x="2527" y="2534"/>
                    <a:pt x="2267" y="1884"/>
                  </a:cubicBezTo>
                  <a:cubicBezTo>
                    <a:pt x="2224" y="1783"/>
                    <a:pt x="2253" y="1668"/>
                    <a:pt x="2339" y="1581"/>
                  </a:cubicBezTo>
                  <a:lnTo>
                    <a:pt x="2498" y="1422"/>
                  </a:lnTo>
                  <a:cubicBezTo>
                    <a:pt x="2686" y="1235"/>
                    <a:pt x="2686" y="932"/>
                    <a:pt x="2498" y="729"/>
                  </a:cubicBezTo>
                  <a:lnTo>
                    <a:pt x="1906" y="152"/>
                  </a:lnTo>
                  <a:cubicBezTo>
                    <a:pt x="1812" y="51"/>
                    <a:pt x="169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11" name="Google Shape;24811;p76"/>
          <p:cNvGrpSpPr/>
          <p:nvPr/>
        </p:nvGrpSpPr>
        <p:grpSpPr>
          <a:xfrm>
            <a:off x="5557286" y="3817357"/>
            <a:ext cx="362947" cy="356576"/>
            <a:chOff x="5557286" y="3817357"/>
            <a:chExt cx="362947" cy="356576"/>
          </a:xfrm>
        </p:grpSpPr>
        <p:sp>
          <p:nvSpPr>
            <p:cNvPr id="24812" name="Google Shape;24812;p76"/>
            <p:cNvSpPr/>
            <p:nvPr/>
          </p:nvSpPr>
          <p:spPr>
            <a:xfrm>
              <a:off x="5557286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613" y="10552"/>
                    <a:pt x="13613" y="6799"/>
                  </a:cubicBezTo>
                  <a:cubicBezTo>
                    <a:pt x="13613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3" name="Google Shape;24813;p76"/>
            <p:cNvSpPr/>
            <p:nvPr/>
          </p:nvSpPr>
          <p:spPr>
            <a:xfrm>
              <a:off x="5712453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4" name="Google Shape;24814;p76"/>
            <p:cNvSpPr/>
            <p:nvPr/>
          </p:nvSpPr>
          <p:spPr>
            <a:xfrm>
              <a:off x="5601563" y="3894456"/>
              <a:ext cx="268337" cy="202563"/>
            </a:xfrm>
            <a:custGeom>
              <a:avLst/>
              <a:gdLst/>
              <a:ahLst/>
              <a:cxnLst/>
              <a:rect l="l" t="t" r="r" b="b"/>
              <a:pathLst>
                <a:path w="10236" h="7727" extrusionOk="0">
                  <a:moveTo>
                    <a:pt x="5118" y="0"/>
                  </a:moveTo>
                  <a:cubicBezTo>
                    <a:pt x="3685" y="0"/>
                    <a:pt x="2253" y="83"/>
                    <a:pt x="824" y="249"/>
                  </a:cubicBezTo>
                  <a:cubicBezTo>
                    <a:pt x="564" y="278"/>
                    <a:pt x="347" y="480"/>
                    <a:pt x="304" y="755"/>
                  </a:cubicBezTo>
                  <a:cubicBezTo>
                    <a:pt x="1" y="2819"/>
                    <a:pt x="1" y="4912"/>
                    <a:pt x="304" y="6976"/>
                  </a:cubicBezTo>
                  <a:cubicBezTo>
                    <a:pt x="347" y="7236"/>
                    <a:pt x="564" y="7453"/>
                    <a:pt x="824" y="7482"/>
                  </a:cubicBezTo>
                  <a:cubicBezTo>
                    <a:pt x="2253" y="7640"/>
                    <a:pt x="3682" y="7712"/>
                    <a:pt x="5125" y="7727"/>
                  </a:cubicBezTo>
                  <a:cubicBezTo>
                    <a:pt x="6554" y="7712"/>
                    <a:pt x="7984" y="7640"/>
                    <a:pt x="9413" y="7482"/>
                  </a:cubicBezTo>
                  <a:cubicBezTo>
                    <a:pt x="9673" y="7453"/>
                    <a:pt x="9889" y="7236"/>
                    <a:pt x="9932" y="6976"/>
                  </a:cubicBezTo>
                  <a:cubicBezTo>
                    <a:pt x="10236" y="4912"/>
                    <a:pt x="10236" y="2819"/>
                    <a:pt x="9932" y="755"/>
                  </a:cubicBezTo>
                  <a:cubicBezTo>
                    <a:pt x="9889" y="480"/>
                    <a:pt x="9673" y="278"/>
                    <a:pt x="9413" y="249"/>
                  </a:cubicBezTo>
                  <a:cubicBezTo>
                    <a:pt x="7984" y="83"/>
                    <a:pt x="6551" y="0"/>
                    <a:pt x="5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5" name="Google Shape;24815;p76"/>
            <p:cNvSpPr/>
            <p:nvPr/>
          </p:nvSpPr>
          <p:spPr>
            <a:xfrm>
              <a:off x="5696567" y="3944343"/>
              <a:ext cx="98411" cy="102527"/>
            </a:xfrm>
            <a:custGeom>
              <a:avLst/>
              <a:gdLst/>
              <a:ahLst/>
              <a:cxnLst/>
              <a:rect l="l" t="t" r="r" b="b"/>
              <a:pathLst>
                <a:path w="3754" h="3911" extrusionOk="0">
                  <a:moveTo>
                    <a:pt x="129" y="0"/>
                  </a:moveTo>
                  <a:cubicBezTo>
                    <a:pt x="58" y="0"/>
                    <a:pt x="0" y="60"/>
                    <a:pt x="0" y="136"/>
                  </a:cubicBezTo>
                  <a:lnTo>
                    <a:pt x="0" y="3774"/>
                  </a:lnTo>
                  <a:cubicBezTo>
                    <a:pt x="0" y="3850"/>
                    <a:pt x="58" y="3910"/>
                    <a:pt x="123" y="3910"/>
                  </a:cubicBezTo>
                  <a:cubicBezTo>
                    <a:pt x="144" y="3910"/>
                    <a:pt x="166" y="3904"/>
                    <a:pt x="188" y="3890"/>
                  </a:cubicBezTo>
                  <a:lnTo>
                    <a:pt x="3667" y="2071"/>
                  </a:lnTo>
                  <a:cubicBezTo>
                    <a:pt x="3753" y="2027"/>
                    <a:pt x="3753" y="1883"/>
                    <a:pt x="3667" y="1840"/>
                  </a:cubicBezTo>
                  <a:lnTo>
                    <a:pt x="202" y="21"/>
                  </a:lnTo>
                  <a:cubicBezTo>
                    <a:pt x="177" y="7"/>
                    <a:pt x="153" y="0"/>
                    <a:pt x="129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16" name="Google Shape;24816;p76"/>
          <p:cNvGrpSpPr/>
          <p:nvPr/>
        </p:nvGrpSpPr>
        <p:grpSpPr>
          <a:xfrm>
            <a:off x="7488021" y="3362475"/>
            <a:ext cx="372017" cy="365621"/>
            <a:chOff x="7488021" y="3362475"/>
            <a:chExt cx="372017" cy="365621"/>
          </a:xfrm>
        </p:grpSpPr>
        <p:sp>
          <p:nvSpPr>
            <p:cNvPr id="24817" name="Google Shape;24817;p76"/>
            <p:cNvSpPr/>
            <p:nvPr/>
          </p:nvSpPr>
          <p:spPr>
            <a:xfrm>
              <a:off x="7488021" y="3362475"/>
              <a:ext cx="365201" cy="365594"/>
            </a:xfrm>
            <a:custGeom>
              <a:avLst/>
              <a:gdLst/>
              <a:ahLst/>
              <a:cxnLst/>
              <a:rect l="l" t="t" r="r" b="b"/>
              <a:pathLst>
                <a:path w="13931" h="13946" extrusionOk="0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8" name="Google Shape;24818;p76"/>
            <p:cNvSpPr/>
            <p:nvPr/>
          </p:nvSpPr>
          <p:spPr>
            <a:xfrm>
              <a:off x="7646963" y="3362475"/>
              <a:ext cx="213076" cy="365621"/>
            </a:xfrm>
            <a:custGeom>
              <a:avLst/>
              <a:gdLst/>
              <a:ahLst/>
              <a:cxnLst/>
              <a:rect l="l" t="t" r="r" b="b"/>
              <a:pathLst>
                <a:path w="8128" h="13947" extrusionOk="0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9" name="Google Shape;24819;p76"/>
            <p:cNvSpPr/>
            <p:nvPr/>
          </p:nvSpPr>
          <p:spPr>
            <a:xfrm>
              <a:off x="7685944" y="3401928"/>
              <a:ext cx="56415" cy="48367"/>
            </a:xfrm>
            <a:custGeom>
              <a:avLst/>
              <a:gdLst/>
              <a:ahLst/>
              <a:cxnLst/>
              <a:rect l="l" t="t" r="r" b="b"/>
              <a:pathLst>
                <a:path w="2152" h="1845" extrusionOk="0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0" name="Google Shape;24820;p76"/>
            <p:cNvSpPr/>
            <p:nvPr/>
          </p:nvSpPr>
          <p:spPr>
            <a:xfrm>
              <a:off x="7546297" y="3481307"/>
              <a:ext cx="248282" cy="207413"/>
            </a:xfrm>
            <a:custGeom>
              <a:avLst/>
              <a:gdLst/>
              <a:ahLst/>
              <a:cxnLst/>
              <a:rect l="l" t="t" r="r" b="b"/>
              <a:pathLst>
                <a:path w="9471" h="7912" extrusionOk="0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1" name="Google Shape;24821;p76"/>
            <p:cNvSpPr/>
            <p:nvPr/>
          </p:nvSpPr>
          <p:spPr>
            <a:xfrm>
              <a:off x="7748755" y="3489041"/>
              <a:ext cx="73061" cy="79327"/>
            </a:xfrm>
            <a:custGeom>
              <a:avLst/>
              <a:gdLst/>
              <a:ahLst/>
              <a:cxnLst/>
              <a:rect l="l" t="t" r="r" b="b"/>
              <a:pathLst>
                <a:path w="2787" h="3026" extrusionOk="0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2" name="Google Shape;24822;p76"/>
            <p:cNvSpPr/>
            <p:nvPr/>
          </p:nvSpPr>
          <p:spPr>
            <a:xfrm>
              <a:off x="7503540" y="3489250"/>
              <a:ext cx="88947" cy="79510"/>
            </a:xfrm>
            <a:custGeom>
              <a:avLst/>
              <a:gdLst/>
              <a:ahLst/>
              <a:cxnLst/>
              <a:rect l="l" t="t" r="r" b="b"/>
              <a:pathLst>
                <a:path w="3393" h="3033" extrusionOk="0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3" name="Google Shape;24823;p76"/>
            <p:cNvSpPr/>
            <p:nvPr/>
          </p:nvSpPr>
          <p:spPr>
            <a:xfrm>
              <a:off x="7582631" y="3536857"/>
              <a:ext cx="56782" cy="48550"/>
            </a:xfrm>
            <a:custGeom>
              <a:avLst/>
              <a:gdLst/>
              <a:ahLst/>
              <a:cxnLst/>
              <a:rect l="l" t="t" r="r" b="b"/>
              <a:pathLst>
                <a:path w="2166" h="1852" extrusionOk="0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4" name="Google Shape;24824;p76"/>
            <p:cNvSpPr/>
            <p:nvPr/>
          </p:nvSpPr>
          <p:spPr>
            <a:xfrm>
              <a:off x="7693887" y="3536857"/>
              <a:ext cx="56415" cy="48550"/>
            </a:xfrm>
            <a:custGeom>
              <a:avLst/>
              <a:gdLst/>
              <a:ahLst/>
              <a:cxnLst/>
              <a:rect l="l" t="t" r="r" b="b"/>
              <a:pathLst>
                <a:path w="2152" h="1852" extrusionOk="0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5" name="Google Shape;24825;p76"/>
            <p:cNvSpPr/>
            <p:nvPr/>
          </p:nvSpPr>
          <p:spPr>
            <a:xfrm>
              <a:off x="7596866" y="3625883"/>
              <a:ext cx="147512" cy="34079"/>
            </a:xfrm>
            <a:custGeom>
              <a:avLst/>
              <a:gdLst/>
              <a:ahLst/>
              <a:cxnLst/>
              <a:rect l="l" t="t" r="r" b="b"/>
              <a:pathLst>
                <a:path w="5627" h="1300" extrusionOk="0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6" name="Google Shape;24826;p76"/>
            <p:cNvSpPr/>
            <p:nvPr/>
          </p:nvSpPr>
          <p:spPr>
            <a:xfrm>
              <a:off x="7664736" y="3396318"/>
              <a:ext cx="84360" cy="93352"/>
            </a:xfrm>
            <a:custGeom>
              <a:avLst/>
              <a:gdLst/>
              <a:ahLst/>
              <a:cxnLst/>
              <a:rect l="l" t="t" r="r" b="b"/>
              <a:pathLst>
                <a:path w="3218" h="3561" extrusionOk="0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27" name="Google Shape;24827;p76"/>
          <p:cNvGrpSpPr/>
          <p:nvPr/>
        </p:nvGrpSpPr>
        <p:grpSpPr>
          <a:xfrm>
            <a:off x="5113781" y="3367036"/>
            <a:ext cx="362553" cy="356498"/>
            <a:chOff x="5113781" y="3367036"/>
            <a:chExt cx="362553" cy="356498"/>
          </a:xfrm>
        </p:grpSpPr>
        <p:sp>
          <p:nvSpPr>
            <p:cNvPr id="24828" name="Google Shape;24828;p76"/>
            <p:cNvSpPr/>
            <p:nvPr/>
          </p:nvSpPr>
          <p:spPr>
            <a:xfrm>
              <a:off x="5113781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9" name="Google Shape;24829;p76"/>
            <p:cNvSpPr/>
            <p:nvPr/>
          </p:nvSpPr>
          <p:spPr>
            <a:xfrm>
              <a:off x="5268554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30" name="Google Shape;24830;p76"/>
          <p:cNvSpPr/>
          <p:nvPr/>
        </p:nvSpPr>
        <p:spPr>
          <a:xfrm>
            <a:off x="5172817" y="3421144"/>
            <a:ext cx="238058" cy="229355"/>
          </a:xfrm>
          <a:custGeom>
            <a:avLst/>
            <a:gdLst/>
            <a:ahLst/>
            <a:cxnLst/>
            <a:rect l="l" t="t" r="r" b="b"/>
            <a:pathLst>
              <a:path w="9081" h="8749" extrusionOk="0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31" name="Google Shape;24831;p76"/>
          <p:cNvGrpSpPr/>
          <p:nvPr/>
        </p:nvGrpSpPr>
        <p:grpSpPr>
          <a:xfrm>
            <a:off x="7968621" y="3365489"/>
            <a:ext cx="375818" cy="357651"/>
            <a:chOff x="7968621" y="3365489"/>
            <a:chExt cx="375818" cy="357651"/>
          </a:xfrm>
        </p:grpSpPr>
        <p:sp>
          <p:nvSpPr>
            <p:cNvPr id="24832" name="Google Shape;24832;p76"/>
            <p:cNvSpPr/>
            <p:nvPr/>
          </p:nvSpPr>
          <p:spPr>
            <a:xfrm>
              <a:off x="7968621" y="3367403"/>
              <a:ext cx="355371" cy="355738"/>
            </a:xfrm>
            <a:custGeom>
              <a:avLst/>
              <a:gdLst/>
              <a:ahLst/>
              <a:cxnLst/>
              <a:rect l="l" t="t" r="r" b="b"/>
              <a:pathLst>
                <a:path w="13556" h="13570" extrusionOk="0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3" name="Google Shape;24833;p76"/>
            <p:cNvSpPr/>
            <p:nvPr/>
          </p:nvSpPr>
          <p:spPr>
            <a:xfrm>
              <a:off x="8123027" y="3365489"/>
              <a:ext cx="203979" cy="355423"/>
            </a:xfrm>
            <a:custGeom>
              <a:avLst/>
              <a:gdLst/>
              <a:ahLst/>
              <a:cxnLst/>
              <a:rect l="l" t="t" r="r" b="b"/>
              <a:pathLst>
                <a:path w="7781" h="13558" extrusionOk="0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4" name="Google Shape;24834;p76"/>
            <p:cNvSpPr/>
            <p:nvPr/>
          </p:nvSpPr>
          <p:spPr>
            <a:xfrm>
              <a:off x="8123027" y="3459365"/>
              <a:ext cx="221412" cy="236538"/>
            </a:xfrm>
            <a:custGeom>
              <a:avLst/>
              <a:gdLst/>
              <a:ahLst/>
              <a:cxnLst/>
              <a:rect l="l" t="t" r="r" b="b"/>
              <a:pathLst>
                <a:path w="8446" h="9023" extrusionOk="0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5" name="Google Shape;24835;p76"/>
            <p:cNvSpPr/>
            <p:nvPr/>
          </p:nvSpPr>
          <p:spPr>
            <a:xfrm>
              <a:off x="8224820" y="3460493"/>
              <a:ext cx="99171" cy="235778"/>
            </a:xfrm>
            <a:custGeom>
              <a:avLst/>
              <a:gdLst/>
              <a:ahLst/>
              <a:cxnLst/>
              <a:rect l="l" t="t" r="r" b="b"/>
              <a:pathLst>
                <a:path w="3783" h="8994" extrusionOk="0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6" name="Google Shape;24836;p76"/>
            <p:cNvSpPr/>
            <p:nvPr/>
          </p:nvSpPr>
          <p:spPr>
            <a:xfrm>
              <a:off x="7993210" y="3552822"/>
              <a:ext cx="213102" cy="170319"/>
            </a:xfrm>
            <a:custGeom>
              <a:avLst/>
              <a:gdLst/>
              <a:ahLst/>
              <a:cxnLst/>
              <a:rect l="l" t="t" r="r" b="b"/>
              <a:pathLst>
                <a:path w="8129" h="6497" extrusionOk="0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7" name="Google Shape;24837;p76"/>
            <p:cNvSpPr/>
            <p:nvPr/>
          </p:nvSpPr>
          <p:spPr>
            <a:xfrm>
              <a:off x="8123027" y="3695484"/>
              <a:ext cx="83652" cy="27657"/>
            </a:xfrm>
            <a:custGeom>
              <a:avLst/>
              <a:gdLst/>
              <a:ahLst/>
              <a:cxnLst/>
              <a:rect l="l" t="t" r="r" b="b"/>
              <a:pathLst>
                <a:path w="3191" h="1055" extrusionOk="0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8" name="Google Shape;24838;p76"/>
            <p:cNvSpPr/>
            <p:nvPr/>
          </p:nvSpPr>
          <p:spPr>
            <a:xfrm>
              <a:off x="8091988" y="3529753"/>
              <a:ext cx="149871" cy="183190"/>
            </a:xfrm>
            <a:custGeom>
              <a:avLst/>
              <a:gdLst/>
              <a:ahLst/>
              <a:cxnLst/>
              <a:rect l="l" t="t" r="r" b="b"/>
              <a:pathLst>
                <a:path w="5717" h="6988" extrusionOk="0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9" name="Google Shape;24839;p76"/>
            <p:cNvSpPr/>
            <p:nvPr/>
          </p:nvSpPr>
          <p:spPr>
            <a:xfrm>
              <a:off x="8193781" y="3671654"/>
              <a:ext cx="48078" cy="41656"/>
            </a:xfrm>
            <a:custGeom>
              <a:avLst/>
              <a:gdLst/>
              <a:ahLst/>
              <a:cxnLst/>
              <a:rect l="l" t="t" r="r" b="b"/>
              <a:pathLst>
                <a:path w="1834" h="1589" extrusionOk="0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0" name="Google Shape;24840;p76"/>
            <p:cNvSpPr/>
            <p:nvPr/>
          </p:nvSpPr>
          <p:spPr>
            <a:xfrm>
              <a:off x="7976197" y="3452549"/>
              <a:ext cx="239553" cy="183951"/>
            </a:xfrm>
            <a:custGeom>
              <a:avLst/>
              <a:gdLst/>
              <a:ahLst/>
              <a:cxnLst/>
              <a:rect l="l" t="t" r="r" b="b"/>
              <a:pathLst>
                <a:path w="9138" h="7017" extrusionOk="0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1" name="Google Shape;24841;p76"/>
            <p:cNvSpPr/>
            <p:nvPr/>
          </p:nvSpPr>
          <p:spPr>
            <a:xfrm>
              <a:off x="8168064" y="3365516"/>
              <a:ext cx="141928" cy="177607"/>
            </a:xfrm>
            <a:custGeom>
              <a:avLst/>
              <a:gdLst/>
              <a:ahLst/>
              <a:cxnLst/>
              <a:rect l="l" t="t" r="r" b="b"/>
              <a:pathLst>
                <a:path w="5414" h="6775" extrusionOk="0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2" name="Google Shape;24842;p76"/>
            <p:cNvSpPr/>
            <p:nvPr/>
          </p:nvSpPr>
          <p:spPr>
            <a:xfrm>
              <a:off x="8197189" y="3397944"/>
              <a:ext cx="73061" cy="62575"/>
            </a:xfrm>
            <a:custGeom>
              <a:avLst/>
              <a:gdLst/>
              <a:ahLst/>
              <a:cxnLst/>
              <a:rect l="l" t="t" r="r" b="b"/>
              <a:pathLst>
                <a:path w="2787" h="2387" extrusionOk="0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3" name="Google Shape;24843;p76"/>
            <p:cNvSpPr/>
            <p:nvPr/>
          </p:nvSpPr>
          <p:spPr>
            <a:xfrm>
              <a:off x="8025376" y="3423451"/>
              <a:ext cx="80270" cy="73402"/>
            </a:xfrm>
            <a:custGeom>
              <a:avLst/>
              <a:gdLst/>
              <a:ahLst/>
              <a:cxnLst/>
              <a:rect l="l" t="t" r="r" b="b"/>
              <a:pathLst>
                <a:path w="3062" h="2800" extrusionOk="0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4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48" name="Google Shape;24848;p7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576;p34">
            <a:extLst>
              <a:ext uri="{FF2B5EF4-FFF2-40B4-BE49-F238E27FC236}">
                <a16:creationId xmlns:a16="http://schemas.microsoft.com/office/drawing/2014/main" id="{4630D464-5E9F-4CCB-1CDF-8995038D36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3912" y="214349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OBTENCIÓN DE INFORMACIÓN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382B31D-A47A-5466-FF99-75D1E6926F4C}"/>
              </a:ext>
            </a:extLst>
          </p:cNvPr>
          <p:cNvSpPr txBox="1"/>
          <p:nvPr/>
        </p:nvSpPr>
        <p:spPr>
          <a:xfrm>
            <a:off x="267912" y="1155928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1.- Tabla de costos por evento.</a:t>
            </a:r>
            <a:endParaRPr lang="es-ES" dirty="0"/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58F904E2-0B23-4D9C-0F74-CFF0B088B1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4242181"/>
              </p:ext>
            </p:extLst>
          </p:nvPr>
        </p:nvGraphicFramePr>
        <p:xfrm>
          <a:off x="365939" y="1527033"/>
          <a:ext cx="5495925" cy="711200"/>
        </p:xfrm>
        <a:graphic>
          <a:graphicData uri="http://schemas.openxmlformats.org/drawingml/2006/table">
            <a:tbl>
              <a:tblPr/>
              <a:tblGrid>
                <a:gridCol w="1285875">
                  <a:extLst>
                    <a:ext uri="{9D8B030D-6E8A-4147-A177-3AD203B41FA5}">
                      <a16:colId xmlns:a16="http://schemas.microsoft.com/office/drawing/2014/main" val="1114753870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1775397926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2597037567"/>
                    </a:ext>
                  </a:extLst>
                </a:gridCol>
                <a:gridCol w="1276350">
                  <a:extLst>
                    <a:ext uri="{9D8B030D-6E8A-4147-A177-3AD203B41FA5}">
                      <a16:colId xmlns:a16="http://schemas.microsoft.com/office/drawing/2014/main" val="404321545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424605078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fontAlgn="b"/>
                      <a:br>
                        <a:rPr lang="es-ES">
                          <a:effectLst/>
                        </a:rPr>
                      </a:b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Sonido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Colgado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Iluminación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Escenario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454428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Evento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$6500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$1000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$500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$2000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0392748"/>
                  </a:ext>
                </a:extLst>
              </a:tr>
            </a:tbl>
          </a:graphicData>
        </a:graphic>
      </p:graphicFrame>
      <p:sp>
        <p:nvSpPr>
          <p:cNvPr id="11" name="Rectangle 2">
            <a:extLst>
              <a:ext uri="{FF2B5EF4-FFF2-40B4-BE49-F238E27FC236}">
                <a16:creationId xmlns:a16="http://schemas.microsoft.com/office/drawing/2014/main" id="{65F8774D-48B0-485F-B8D0-921C36DBF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940" y="152703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DB0153D-CE3C-E90A-AB53-8AFE483D273C}"/>
              </a:ext>
            </a:extLst>
          </p:cNvPr>
          <p:cNvSpPr txBox="1"/>
          <p:nvPr/>
        </p:nvSpPr>
        <p:spPr>
          <a:xfrm>
            <a:off x="267912" y="2541217"/>
            <a:ext cx="4800600" cy="841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0"/>
              </a:spcBef>
              <a:spcAft>
                <a:spcPts val="800"/>
              </a:spcAft>
            </a:pP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2.- Gastos por comida y baño:</a:t>
            </a:r>
            <a:endParaRPr lang="es-ES" b="0" dirty="0">
              <a:effectLst/>
            </a:endParaRPr>
          </a:p>
          <a:p>
            <a:br>
              <a:rPr lang="es-ES" dirty="0"/>
            </a:br>
            <a:endParaRPr lang="es-ES" dirty="0"/>
          </a:p>
        </p:txBody>
      </p:sp>
      <p:graphicFrame>
        <p:nvGraphicFramePr>
          <p:cNvPr id="14" name="Tabla 13">
            <a:extLst>
              <a:ext uri="{FF2B5EF4-FFF2-40B4-BE49-F238E27FC236}">
                <a16:creationId xmlns:a16="http://schemas.microsoft.com/office/drawing/2014/main" id="{D6318211-29D7-C9F8-5AD9-A12BAA8D3C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4168188"/>
              </p:ext>
            </p:extLst>
          </p:nvPr>
        </p:nvGraphicFramePr>
        <p:xfrm>
          <a:off x="365939" y="2984417"/>
          <a:ext cx="3276600" cy="701040"/>
        </p:xfrm>
        <a:graphic>
          <a:graphicData uri="http://schemas.openxmlformats.org/drawingml/2006/table">
            <a:tbl>
              <a:tblPr/>
              <a:tblGrid>
                <a:gridCol w="2552700">
                  <a:extLst>
                    <a:ext uri="{9D8B030D-6E8A-4147-A177-3AD203B41FA5}">
                      <a16:colId xmlns:a16="http://schemas.microsoft.com/office/drawing/2014/main" val="3457547519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2201166871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Gasto de comida X trabajador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$100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63455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Gasto de baño X trabajador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$20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93926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Probabilidad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692822"/>
                  </a:ext>
                </a:extLst>
              </a:tr>
            </a:tbl>
          </a:graphicData>
        </a:graphic>
      </p:graphicFrame>
      <p:sp>
        <p:nvSpPr>
          <p:cNvPr id="15" name="Rectangle 3">
            <a:extLst>
              <a:ext uri="{FF2B5EF4-FFF2-40B4-BE49-F238E27FC236}">
                <a16:creationId xmlns:a16="http://schemas.microsoft.com/office/drawing/2014/main" id="{4F099720-2A6C-B78E-CC18-1AC87DCCB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3700" y="25098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27988D9-A8F2-D4D0-A197-96CEF5142D98}"/>
              </a:ext>
            </a:extLst>
          </p:cNvPr>
          <p:cNvSpPr txBox="1"/>
          <p:nvPr/>
        </p:nvSpPr>
        <p:spPr>
          <a:xfrm>
            <a:off x="267912" y="3833683"/>
            <a:ext cx="60362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3.- Gastos por cena y desayuno</a:t>
            </a:r>
            <a:endParaRPr lang="es-ES" dirty="0"/>
          </a:p>
        </p:txBody>
      </p:sp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E16D8E9D-4F0D-4D70-AF5F-B26877FA44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286376"/>
              </p:ext>
            </p:extLst>
          </p:nvPr>
        </p:nvGraphicFramePr>
        <p:xfrm>
          <a:off x="365938" y="4204559"/>
          <a:ext cx="3152775" cy="701040"/>
        </p:xfrm>
        <a:graphic>
          <a:graphicData uri="http://schemas.openxmlformats.org/drawingml/2006/table">
            <a:tbl>
              <a:tblPr/>
              <a:tblGrid>
                <a:gridCol w="2524125">
                  <a:extLst>
                    <a:ext uri="{9D8B030D-6E8A-4147-A177-3AD203B41FA5}">
                      <a16:colId xmlns:a16="http://schemas.microsoft.com/office/drawing/2014/main" val="4036800677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4006419533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Gasto de cena X trabajador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$140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01815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Gasto de desayuno X trabajador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$120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2925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Probabilidad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100%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1429135"/>
                  </a:ext>
                </a:extLst>
              </a:tr>
            </a:tbl>
          </a:graphicData>
        </a:graphic>
      </p:graphicFrame>
      <p:sp>
        <p:nvSpPr>
          <p:cNvPr id="19" name="Rectangle 4">
            <a:extLst>
              <a:ext uri="{FF2B5EF4-FFF2-40B4-BE49-F238E27FC236}">
                <a16:creationId xmlns:a16="http://schemas.microsoft.com/office/drawing/2014/main" id="{35083DE1-43A7-9B75-5C78-425A4E287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939" y="420424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7325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576;p34">
            <a:extLst>
              <a:ext uri="{FF2B5EF4-FFF2-40B4-BE49-F238E27FC236}">
                <a16:creationId xmlns:a16="http://schemas.microsoft.com/office/drawing/2014/main" id="{4630D464-5E9F-4CCB-1CDF-8995038D36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53912" y="214349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dk1"/>
                </a:solidFill>
              </a:rPr>
              <a:t>OBTENCIÓN DE INFORMACIÓN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382B31D-A47A-5466-FF99-75D1E6926F4C}"/>
              </a:ext>
            </a:extLst>
          </p:cNvPr>
          <p:cNvSpPr txBox="1"/>
          <p:nvPr/>
        </p:nvSpPr>
        <p:spPr>
          <a:xfrm>
            <a:off x="365938" y="88441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4.- Probabilidades de horas extras</a:t>
            </a:r>
            <a:r>
              <a:rPr lang="es-E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s-ES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65F8774D-48B0-485F-B8D0-921C36DBF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940" y="152703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DB0153D-CE3C-E90A-AB53-8AFE483D273C}"/>
              </a:ext>
            </a:extLst>
          </p:cNvPr>
          <p:cNvSpPr txBox="1"/>
          <p:nvPr/>
        </p:nvSpPr>
        <p:spPr>
          <a:xfrm>
            <a:off x="365938" y="2060841"/>
            <a:ext cx="4800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0"/>
              </a:spcBef>
              <a:spcAft>
                <a:spcPts val="800"/>
              </a:spcAft>
            </a:pPr>
            <a:r>
              <a:rPr lang="es-E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5.- Sueldo de los trabajadores</a:t>
            </a:r>
            <a:endParaRPr lang="es-ES" dirty="0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4F099720-2A6C-B78E-CC18-1AC87DCCB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3700" y="25098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27988D9-A8F2-D4D0-A197-96CEF5142D98}"/>
              </a:ext>
            </a:extLst>
          </p:cNvPr>
          <p:cNvSpPr txBox="1"/>
          <p:nvPr/>
        </p:nvSpPr>
        <p:spPr>
          <a:xfrm>
            <a:off x="376012" y="2967504"/>
            <a:ext cx="6036274" cy="12977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0"/>
              </a:spcBef>
              <a:spcAft>
                <a:spcPts val="800"/>
              </a:spcAft>
            </a:pPr>
            <a:r>
              <a:rPr lang="es-E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6.- Armado del escenario</a:t>
            </a:r>
            <a:endParaRPr lang="es-ES" sz="10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800"/>
              </a:spcAft>
            </a:pPr>
            <a:r>
              <a:rPr lang="es-E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Para armar el sonido en el lugar adecuado se hace 5 horas antes del evento a iniciar. El proceso consiste cuando un trabajador se sube al camión de carga y va pasando el material con los siguientes intervalos:</a:t>
            </a:r>
            <a:endParaRPr lang="es-ES" sz="1000" b="0" dirty="0">
              <a:effectLst/>
            </a:endParaRPr>
          </a:p>
          <a:p>
            <a:br>
              <a:rPr lang="es-ES" sz="1000" dirty="0"/>
            </a:br>
            <a:endParaRPr lang="es-ES" sz="1000" dirty="0"/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35083DE1-43A7-9B75-5C78-425A4E287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939" y="420424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AF893D1-D9C0-A394-1414-9C0586173B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044686"/>
              </p:ext>
            </p:extLst>
          </p:nvPr>
        </p:nvGraphicFramePr>
        <p:xfrm>
          <a:off x="459002" y="1306773"/>
          <a:ext cx="3752850" cy="701040"/>
        </p:xfrm>
        <a:graphic>
          <a:graphicData uri="http://schemas.openxmlformats.org/drawingml/2006/table">
            <a:tbl>
              <a:tblPr/>
              <a:tblGrid>
                <a:gridCol w="2895600">
                  <a:extLst>
                    <a:ext uri="{9D8B030D-6E8A-4147-A177-3AD203B41FA5}">
                      <a16:colId xmlns:a16="http://schemas.microsoft.com/office/drawing/2014/main" val="2289013077"/>
                    </a:ext>
                  </a:extLst>
                </a:gridCol>
                <a:gridCol w="857250">
                  <a:extLst>
                    <a:ext uri="{9D8B030D-6E8A-4147-A177-3AD203B41FA5}">
                      <a16:colId xmlns:a16="http://schemas.microsoft.com/office/drawing/2014/main" val="2392564689"/>
                    </a:ext>
                  </a:extLst>
                </a:gridCol>
              </a:tblGrid>
              <a:tr h="183386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Costo de Hora extra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$1500.00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389085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Máximo de Horas extras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914717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Probabilidad de hora extra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5022731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1C607C90-7180-3920-2E72-8147B73B6A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002" y="142094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C3687C68-C52C-340A-F0F2-712976684E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903793"/>
              </p:ext>
            </p:extLst>
          </p:nvPr>
        </p:nvGraphicFramePr>
        <p:xfrm>
          <a:off x="459002" y="2560488"/>
          <a:ext cx="3752850" cy="233680"/>
        </p:xfrm>
        <a:graphic>
          <a:graphicData uri="http://schemas.openxmlformats.org/drawingml/2006/table">
            <a:tbl>
              <a:tblPr/>
              <a:tblGrid>
                <a:gridCol w="2895600">
                  <a:extLst>
                    <a:ext uri="{9D8B030D-6E8A-4147-A177-3AD203B41FA5}">
                      <a16:colId xmlns:a16="http://schemas.microsoft.com/office/drawing/2014/main" val="622328279"/>
                    </a:ext>
                  </a:extLst>
                </a:gridCol>
                <a:gridCol w="857250">
                  <a:extLst>
                    <a:ext uri="{9D8B030D-6E8A-4147-A177-3AD203B41FA5}">
                      <a16:colId xmlns:a16="http://schemas.microsoft.com/office/drawing/2014/main" val="3209529218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Sueldo X trabajador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$750.00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6690647"/>
                  </a:ext>
                </a:extLst>
              </a:tr>
            </a:tbl>
          </a:graphicData>
        </a:graphic>
      </p:graphicFrame>
      <p:sp>
        <p:nvSpPr>
          <p:cNvPr id="6" name="Rectangle 2">
            <a:extLst>
              <a:ext uri="{FF2B5EF4-FFF2-40B4-BE49-F238E27FC236}">
                <a16:creationId xmlns:a16="http://schemas.microsoft.com/office/drawing/2014/main" id="{9D4824A0-A8FF-E580-CDE4-BA5CE90222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002" y="2853036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494811C1-C8C2-1EA5-92A3-41F545D89C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856576"/>
              </p:ext>
            </p:extLst>
          </p:nvPr>
        </p:nvGraphicFramePr>
        <p:xfrm>
          <a:off x="2766238" y="3525602"/>
          <a:ext cx="4358462" cy="1534160"/>
        </p:xfrm>
        <a:graphic>
          <a:graphicData uri="http://schemas.openxmlformats.org/drawingml/2006/table">
            <a:tbl>
              <a:tblPr/>
              <a:tblGrid>
                <a:gridCol w="1787817">
                  <a:extLst>
                    <a:ext uri="{9D8B030D-6E8A-4147-A177-3AD203B41FA5}">
                      <a16:colId xmlns:a16="http://schemas.microsoft.com/office/drawing/2014/main" val="1901060045"/>
                    </a:ext>
                  </a:extLst>
                </a:gridCol>
                <a:gridCol w="1196928">
                  <a:extLst>
                    <a:ext uri="{9D8B030D-6E8A-4147-A177-3AD203B41FA5}">
                      <a16:colId xmlns:a16="http://schemas.microsoft.com/office/drawing/2014/main" val="3647766631"/>
                    </a:ext>
                  </a:extLst>
                </a:gridCol>
                <a:gridCol w="1373717">
                  <a:extLst>
                    <a:ext uri="{9D8B030D-6E8A-4147-A177-3AD203B41FA5}">
                      <a16:colId xmlns:a16="http://schemas.microsoft.com/office/drawing/2014/main" val="4209903456"/>
                    </a:ext>
                  </a:extLst>
                </a:gridCol>
              </a:tblGrid>
              <a:tr h="269597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Material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Intervalo de tiempo X pieza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Cantidad total de material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451966"/>
                  </a:ext>
                </a:extLst>
              </a:tr>
              <a:tr h="269597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Cubeta de piezas de ensamblaje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seg. - 15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6808765"/>
                  </a:ext>
                </a:extLst>
              </a:tr>
              <a:tr h="151237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Escalera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</a:t>
                      </a:r>
                      <a:r>
                        <a:rPr lang="es-E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seg</a:t>
                      </a: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 - 25 </a:t>
                      </a:r>
                      <a:r>
                        <a:rPr lang="es-E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seg</a:t>
                      </a: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1274597"/>
                  </a:ext>
                </a:extLst>
              </a:tr>
              <a:tr h="151237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Tubos de base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seg. - 35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3634340"/>
                  </a:ext>
                </a:extLst>
              </a:tr>
              <a:tr h="151237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Tablas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seg. - 25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3971404"/>
                  </a:ext>
                </a:extLst>
              </a:tr>
            </a:tbl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85FADBC-14B0-E1CB-6F2E-11C5A478BB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70840" y="360965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s-ES" altLang="es-E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126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F985DF4D-0E69-7013-604A-2D5F5277B2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763933"/>
              </p:ext>
            </p:extLst>
          </p:nvPr>
        </p:nvGraphicFramePr>
        <p:xfrm>
          <a:off x="358757" y="1161415"/>
          <a:ext cx="5480085" cy="1950720"/>
        </p:xfrm>
        <a:graphic>
          <a:graphicData uri="http://schemas.openxmlformats.org/drawingml/2006/table">
            <a:tbl>
              <a:tblPr/>
              <a:tblGrid>
                <a:gridCol w="2247900">
                  <a:extLst>
                    <a:ext uri="{9D8B030D-6E8A-4147-A177-3AD203B41FA5}">
                      <a16:colId xmlns:a16="http://schemas.microsoft.com/office/drawing/2014/main" val="1351914935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1340851283"/>
                    </a:ext>
                  </a:extLst>
                </a:gridCol>
                <a:gridCol w="1727235">
                  <a:extLst>
                    <a:ext uri="{9D8B030D-6E8A-4147-A177-3AD203B41FA5}">
                      <a16:colId xmlns:a16="http://schemas.microsoft.com/office/drawing/2014/main" val="340003398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Actividad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Intervalo de tiempo X pieza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Cantidad total de material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8623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Cubeta cerca del escenario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</a:t>
                      </a:r>
                      <a:r>
                        <a:rPr lang="es-E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seg</a:t>
                      </a: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 - 20 </a:t>
                      </a:r>
                      <a:r>
                        <a:rPr lang="es-E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seg</a:t>
                      </a: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396123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Posicionar los tubos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seg. - 25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83818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Colocar pieza de ensamblaje en los tubos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920437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Colocar tablas en los tubos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seg. - 50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200409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Colocar la escalera en el escenario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seg. - 20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3788339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80AF7D68-0D66-5681-4BBF-F2A67524D786}"/>
              </a:ext>
            </a:extLst>
          </p:cNvPr>
          <p:cNvSpPr txBox="1"/>
          <p:nvPr/>
        </p:nvSpPr>
        <p:spPr>
          <a:xfrm>
            <a:off x="358757" y="272018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Para los demás trabajadores arman después de bajar todo el material que les están pasando, con los siguientes intervalos de tiempo:</a:t>
            </a:r>
            <a:endParaRPr kumimoji="0" lang="es-ES" altLang="es-E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44208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F8260EB3-F75E-DCA8-F771-AB9D03E52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2741333"/>
              </p:ext>
            </p:extLst>
          </p:nvPr>
        </p:nvGraphicFramePr>
        <p:xfrm>
          <a:off x="392585" y="1290817"/>
          <a:ext cx="5467350" cy="2052320"/>
        </p:xfrm>
        <a:graphic>
          <a:graphicData uri="http://schemas.openxmlformats.org/drawingml/2006/table">
            <a:tbl>
              <a:tblPr/>
              <a:tblGrid>
                <a:gridCol w="2524125">
                  <a:extLst>
                    <a:ext uri="{9D8B030D-6E8A-4147-A177-3AD203B41FA5}">
                      <a16:colId xmlns:a16="http://schemas.microsoft.com/office/drawing/2014/main" val="1657996593"/>
                    </a:ext>
                  </a:extLst>
                </a:gridCol>
                <a:gridCol w="1228725">
                  <a:extLst>
                    <a:ext uri="{9D8B030D-6E8A-4147-A177-3AD203B41FA5}">
                      <a16:colId xmlns:a16="http://schemas.microsoft.com/office/drawing/2014/main" val="2114782784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328445112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Material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Intervalo de tiempo X pieza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Cantidad total de material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350015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Cajas para sonido e iluminacion</a:t>
                      </a:r>
                      <a:endParaRPr lang="pt-BR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seg. - 40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956812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Aplificadores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 seg. - 55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204525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Estructuras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 seg. - 60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984585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Base para estructuras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seg. - 45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596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Cubeta de tornillos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seg. - 30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23159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Bocinas bajos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 seg. - 55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639772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Bocinas voces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 seg. - 55 seg.</a:t>
                      </a:r>
                      <a:endParaRPr lang="es-ES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E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  <a:endParaRPr lang="es-ES" dirty="0">
                        <a:effectLst/>
                      </a:endParaRPr>
                    </a:p>
                  </a:txBody>
                  <a:tcPr marL="25400" marR="25400" marT="25400" marB="2540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2500872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AF01F97D-04A3-ADD8-B972-F5AB9F53E1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585" y="1196887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3984FCF-7405-93A0-C3C0-B744521CEB6C}"/>
              </a:ext>
            </a:extLst>
          </p:cNvPr>
          <p:cNvSpPr txBox="1"/>
          <p:nvPr/>
        </p:nvSpPr>
        <p:spPr>
          <a:xfrm>
            <a:off x="392585" y="121266"/>
            <a:ext cx="745395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8.- Armado del sonido</a:t>
            </a:r>
            <a:endParaRPr kumimoji="0" lang="es-ES" altLang="es-E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Como en el proceso de armar el escenario se baja primero las cosas y son llevadas al lugar donde se armara el sonido, por ende los tiempos son los siguientes:</a:t>
            </a:r>
            <a:endParaRPr kumimoji="0" lang="es-ES" altLang="es-E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6703149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key Branding Guidelines by Slidesgo">
  <a:themeElements>
    <a:clrScheme name="Simple Light">
      <a:dk1>
        <a:srgbClr val="1A1B1E"/>
      </a:dk1>
      <a:lt1>
        <a:srgbClr val="FFFFFF"/>
      </a:lt1>
      <a:dk2>
        <a:srgbClr val="6D2000"/>
      </a:dk2>
      <a:lt2>
        <a:srgbClr val="F5713B"/>
      </a:lt2>
      <a:accent1>
        <a:srgbClr val="F24600"/>
      </a:accent1>
      <a:accent2>
        <a:srgbClr val="FFC23D"/>
      </a:accent2>
      <a:accent3>
        <a:srgbClr val="FFF4B8"/>
      </a:accent3>
      <a:accent4>
        <a:srgbClr val="FFD873"/>
      </a:accent4>
      <a:accent5>
        <a:srgbClr val="FFF2D0"/>
      </a:accent5>
      <a:accent6>
        <a:srgbClr val="7A7B7C"/>
      </a:accent6>
      <a:hlink>
        <a:srgbClr val="1A1B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1822</Words>
  <Application>Microsoft Office PowerPoint</Application>
  <PresentationFormat>Presentación en pantalla (16:9)</PresentationFormat>
  <Paragraphs>414</Paragraphs>
  <Slides>53</Slides>
  <Notes>48</Notes>
  <HiddenSlides>0</HiddenSlides>
  <MMClips>0</MMClips>
  <ScaleCrop>false</ScaleCrop>
  <HeadingPairs>
    <vt:vector size="6" baseType="variant">
      <vt:variant>
        <vt:lpstr>Fuentes usadas</vt:lpstr>
      </vt:variant>
      <vt:variant>
        <vt:i4>12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53</vt:i4>
      </vt:variant>
    </vt:vector>
  </HeadingPairs>
  <TitlesOfParts>
    <vt:vector size="67" baseType="lpstr">
      <vt:lpstr>Proxima Nova Semibold</vt:lpstr>
      <vt:lpstr>Proxima Nova</vt:lpstr>
      <vt:lpstr>Big Shoulders Display ExtraBold</vt:lpstr>
      <vt:lpstr>Big Shoulders Display SemiBold</vt:lpstr>
      <vt:lpstr>Calibri</vt:lpstr>
      <vt:lpstr>Ubuntu Light</vt:lpstr>
      <vt:lpstr>Roboto Medium</vt:lpstr>
      <vt:lpstr>Roboto Condensed Light</vt:lpstr>
      <vt:lpstr>Arial</vt:lpstr>
      <vt:lpstr>Big Shoulders Display</vt:lpstr>
      <vt:lpstr>DM Sans</vt:lpstr>
      <vt:lpstr>Amatic SC</vt:lpstr>
      <vt:lpstr>Retrokey Branding Guidelines by Slidesgo</vt:lpstr>
      <vt:lpstr>Slidesgo Final Pages</vt:lpstr>
      <vt:lpstr>SIMULACION PROYECTO UNIDAD 5</vt:lpstr>
      <vt:lpstr>ANTECEDENTES</vt:lpstr>
      <vt:lpstr>OBJETIVO GENERAL</vt:lpstr>
      <vt:lpstr>OBJETIVOS ESPECIFICOS</vt:lpstr>
      <vt:lpstr>METODOLOGIA DE INVESTIGACIÓN</vt:lpstr>
      <vt:lpstr>OBTENCIÓN DE INFORMACIÓN</vt:lpstr>
      <vt:lpstr>OBTENCIÓN DE INFORMACIÓN</vt:lpstr>
      <vt:lpstr>Presentación de PowerPoint</vt:lpstr>
      <vt:lpstr>Presentación de PowerPoint</vt:lpstr>
      <vt:lpstr>Presentación de PowerPoint</vt:lpstr>
      <vt:lpstr>METODOLOGIA DE INVESTIGACION</vt:lpstr>
      <vt:lpstr>LOGO</vt:lpstr>
      <vt:lpstr>LOGO CONCEPT</vt:lpstr>
      <vt:lpstr>OUR CREATIVE PROCESS</vt:lpstr>
      <vt:lpstr>BRAND CONSTRUCTION</vt:lpstr>
      <vt:lpstr>CLEAR SPACE </vt:lpstr>
      <vt:lpstr>DIMENSIONS</vt:lpstr>
      <vt:lpstr>SECTION</vt:lpstr>
      <vt:lpstr>DOS</vt:lpstr>
      <vt:lpstr>DON’TS</vt:lpstr>
      <vt:lpstr>COLOR STANDARDS</vt:lpstr>
      <vt:lpstr>COLOR GUIDELINES</vt:lpstr>
      <vt:lpstr>TYPOGRAPHY</vt:lpstr>
      <vt:lpstr>THIS IS OUR BRAND</vt:lpstr>
      <vt:lpstr>OUR FOCUS</vt:lpstr>
      <vt:lpstr>ICONOGRAPHY</vt:lpstr>
      <vt:lpstr>IMAGE GUIDELINES</vt:lpstr>
      <vt:lpstr>BRAND VOICE</vt:lpstr>
      <vt:lpstr>OUR TAGLINE</vt:lpstr>
      <vt:lpstr>THIS IS A MAP</vt:lpstr>
      <vt:lpstr>4,498,300,000</vt:lpstr>
      <vt:lpstr>OUR DATA</vt:lpstr>
      <vt:lpstr>SNEAK PEEK</vt:lpstr>
      <vt:lpstr>THANKS!</vt:lpstr>
      <vt:lpstr>RECORDING STUDIO ICONS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SIMULACION PROYECTO UNIDAD 5</dc:title>
  <dc:creator>ALEX</dc:creator>
  <cp:lastModifiedBy>Jorge Guzmán</cp:lastModifiedBy>
  <cp:revision>1</cp:revision>
  <dcterms:modified xsi:type="dcterms:W3CDTF">2024-05-22T16:55:34Z</dcterms:modified>
</cp:coreProperties>
</file>